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7" r:id="rId3"/>
    <p:sldId id="1950" r:id="rId4"/>
    <p:sldId id="1906" r:id="rId5"/>
    <p:sldId id="1930" r:id="rId6"/>
    <p:sldId id="1931" r:id="rId7"/>
    <p:sldId id="1932" r:id="rId8"/>
    <p:sldId id="1933" r:id="rId9"/>
    <p:sldId id="1893" r:id="rId10"/>
    <p:sldId id="261" r:id="rId11"/>
    <p:sldId id="1914" r:id="rId12"/>
    <p:sldId id="1908" r:id="rId13"/>
    <p:sldId id="1952" r:id="rId14"/>
    <p:sldId id="1934" r:id="rId15"/>
    <p:sldId id="1904" r:id="rId16"/>
    <p:sldId id="195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C4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68" y="6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ACA20-F849-4A41-B97C-BFC7ACEE94B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9F946-35BA-4347-AFB2-10D100DB0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0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0630-9EAB-EAE7-F8B3-AD83FD563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B2EF4-9890-9073-7D67-90023FE4F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FBCBF-DA8A-314D-5D9D-3464ED41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CE-34CE-4C9B-AE30-DE94817EE59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A1E03-E388-7F61-2C5E-9E0044EA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B4E52-7EAC-5F63-4E9C-0B3739ED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4CF1-3672-42DC-8B6E-5A0B9DCA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7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D6432-80C8-810E-F81C-BA87E34B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F3C77-5264-6E0A-BA59-9468B554E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23B11-3E44-8E2F-E51B-0EAB0456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CE-34CE-4C9B-AE30-DE94817EE59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D9108-C77A-CCCC-AF88-2977D278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381C7-4F01-CCAC-6C73-815C034E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4CF1-3672-42DC-8B6E-5A0B9DCA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79484-4ABE-6F0B-3BB8-ED0525C38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55878-7165-9495-29C1-C57062FA9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8320-4942-43C4-B698-EBE540518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CE-34CE-4C9B-AE30-DE94817EE59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95363-5231-50CA-96FC-0B69B4981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E4AFA-C41C-800D-7CC4-9860987C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4CF1-3672-42DC-8B6E-5A0B9DCA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5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Pust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3832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Slajd tytułow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1759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Tytuł i zawartość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168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Nagłówek sekcji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599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Dwa elementy zawartości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5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211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Porównani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5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5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5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577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ylko tytuł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577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Zawartość z podpisem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4" name="Google Shape;124;p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008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7A4B-F3DE-21DE-EC21-FB62CC00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ABA86-91AC-4411-7297-65019FA4C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51141-FB4D-F927-6597-E254D3ED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CE-34CE-4C9B-AE30-DE94817EE59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5C15B-68FB-4B90-C17E-FA76BEB5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A7E35-642F-399C-8644-D53E5A5D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4CF1-3672-42DC-8B6E-5A0B9DCA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48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Obraz z podpisem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6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179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Tytuł i tekst pionow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469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Tytuł pionowy i teks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7430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4"/>
          <p:cNvSpPr txBox="1">
            <a:spLocks noGrp="1"/>
          </p:cNvSpPr>
          <p:nvPr>
            <p:ph type="title"/>
          </p:nvPr>
        </p:nvSpPr>
        <p:spPr>
          <a:xfrm>
            <a:off x="415607" y="593391"/>
            <a:ext cx="11360926" cy="76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4"/>
          <p:cNvSpPr txBox="1">
            <a:spLocks noGrp="1"/>
          </p:cNvSpPr>
          <p:nvPr>
            <p:ph type="body" idx="1"/>
          </p:nvPr>
        </p:nvSpPr>
        <p:spPr>
          <a:xfrm>
            <a:off x="415607" y="1536699"/>
            <a:ext cx="11360926" cy="455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4"/>
          <p:cNvSpPr txBox="1">
            <a:spLocks noGrp="1"/>
          </p:cNvSpPr>
          <p:nvPr>
            <p:ph type="sldNum" idx="12"/>
          </p:nvPr>
        </p:nvSpPr>
        <p:spPr>
          <a:xfrm>
            <a:off x="11296807" y="6217889"/>
            <a:ext cx="731738" cy="52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1296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17D6-A937-B896-6979-BA256CEC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77DC1-4C4F-29C7-337C-0540760F7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3EB6A-5E00-59A9-D486-96D6B9399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CE-34CE-4C9B-AE30-DE94817EE59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09F2B-C15F-DC53-7875-7B4AA658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A3052-C1B9-C4C6-5050-DA38DE93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4CF1-3672-42DC-8B6E-5A0B9DCA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4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8E980-C796-2A00-15C2-2B4064BF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C6374-7B3D-698C-789F-E0B142A8D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F3427-7A29-3C75-2B38-5BFCC9A55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57157-EC34-DE20-34D7-9CAC0BE55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CE-34CE-4C9B-AE30-DE94817EE59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B6A0F-04A6-F4F1-BE43-40CE1CC1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7CF54-B049-3ABA-C5E4-2CF14136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4CF1-3672-42DC-8B6E-5A0B9DCA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0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7741-5973-AE55-944E-76AC799B7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3D66D-DDBB-1699-5DE6-D5BC0496E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9A6AF-C4D5-FC46-076C-D81693D6E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7FCA2-9AA4-7E86-6249-EADC11989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C1420-9774-18DB-7A24-AB44881BD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5D7CC-D2AA-6518-E449-7403920C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CE-34CE-4C9B-AE30-DE94817EE59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24ED4C-CBC8-B64B-C20E-CC92D22A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3BE24-9459-80F0-CC87-68DEA879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4CF1-3672-42DC-8B6E-5A0B9DCA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5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E82BB-8F0B-AA79-FC37-555F7DCB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D6736-E8FA-813F-78F9-A8AF35DC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CE-34CE-4C9B-AE30-DE94817EE59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5F723-00CB-487D-D036-1D589805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64253-1E49-D5D3-314D-005480A6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4CF1-3672-42DC-8B6E-5A0B9DCA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A6C63-ACB9-B08B-84E0-6F44FA24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CE-34CE-4C9B-AE30-DE94817EE59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4415B-95A6-7738-D34F-5EDBE25A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BB003-CCC8-7224-CBFA-0B3F7B7D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4CF1-3672-42DC-8B6E-5A0B9DCA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2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31E7-1D6F-0D3D-3D39-80B17F66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0C847-D21B-F00D-566D-D51B1057B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D24BE-F9D7-B6A1-A610-82683CCFD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AC760-A790-88BB-FBF8-4D76954A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CE-34CE-4C9B-AE30-DE94817EE59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B293E-BF2C-1791-1F2F-E4F03A80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82DC1-9CF5-6DBF-1BA3-3CCE327F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4CF1-3672-42DC-8B6E-5A0B9DCA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3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EECB-BDAF-9150-094D-F63E5EBD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09A026-F105-04D4-AC62-3D1F87CD8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47530-509C-F30B-081F-993460AE7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B761D-190C-1420-F2B0-D0408280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B3CE-34CE-4C9B-AE30-DE94817EE59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09E78-4CAA-C335-DF70-E5DE6DA1E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2C583-8980-2050-1FDA-5130572D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4CF1-3672-42DC-8B6E-5A0B9DCA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4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0D973-3B77-3322-FFF0-A4EF2F39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B08A6-3247-A88E-3509-73C2B325E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B2C83-1B7F-259B-FD96-A0C066A9C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5B3CE-34CE-4C9B-AE30-DE94817EE59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1DABE-8130-BA8B-5A21-B1C4DBEDC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EB9F8-5025-5F77-2719-40809E92D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F84CF1-3672-42DC-8B6E-5A0B9DCA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52209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reincommon.pl/media/pvrlsnj4/polityka-klimatyczna-z-ludzk%C4%85-twarz%C4%85_raport_more-in-common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oreincommon.pl/co-robimy/polityka-klimatyczna-z-ludzka-twarza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9864DAA-D38C-3897-6226-896B2DE60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2" y="412926"/>
            <a:ext cx="4330480" cy="6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E6AA3C7-22C2-967C-B3EF-1DAFAE99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2" y="5469561"/>
            <a:ext cx="2689455" cy="12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FDD97C1-D335-D92C-3995-6D7F69D48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92" y="5712676"/>
            <a:ext cx="2750235" cy="7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25938-1966-E06F-2A1E-877CDB39848B}"/>
              </a:ext>
            </a:extLst>
          </p:cNvPr>
          <p:cNvSpPr txBox="1"/>
          <p:nvPr/>
        </p:nvSpPr>
        <p:spPr>
          <a:xfrm>
            <a:off x="602493" y="2407488"/>
            <a:ext cx="109870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l-PL" sz="5400" b="1" u="none" strike="noStrike" dirty="0">
                <a:solidFill>
                  <a:srgbClr val="274E13"/>
                </a:solidFill>
                <a:effectLst/>
                <a:highlight>
                  <a:srgbClr val="FFFFFF"/>
                </a:highlight>
                <a:latin typeface="Inter"/>
              </a:rPr>
              <a:t>Transformacja klimatyczna Wrocławia</a:t>
            </a:r>
          </a:p>
        </p:txBody>
      </p:sp>
    </p:spTree>
    <p:extLst>
      <p:ext uri="{BB962C8B-B14F-4D97-AF65-F5344CB8AC3E}">
        <p14:creationId xmlns:p14="http://schemas.microsoft.com/office/powerpoint/2010/main" val="35290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mustache and a hat&#10;&#10;Description automatically generated">
            <a:extLst>
              <a:ext uri="{FF2B5EF4-FFF2-40B4-BE49-F238E27FC236}">
                <a16:creationId xmlns:a16="http://schemas.microsoft.com/office/drawing/2014/main" id="{4FA8F347-9547-C41D-10C4-B1D2EF3F2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ity&#10;&#10;Description automatically generated">
            <a:extLst>
              <a:ext uri="{FF2B5EF4-FFF2-40B4-BE49-F238E27FC236}">
                <a16:creationId xmlns:a16="http://schemas.microsoft.com/office/drawing/2014/main" id="{CC497E46-FE7D-87AF-0428-D039A835B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A5EE0A-DC76-581D-C4ED-C9BCDBA1F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431"/>
            <a:ext cx="12192000" cy="6420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3BB5AC-6246-E37B-08F3-2E3A6E0A6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093" y="1"/>
            <a:ext cx="9725247" cy="6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8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with many cars and buildings&#10;&#10;Description automatically generated">
            <a:extLst>
              <a:ext uri="{FF2B5EF4-FFF2-40B4-BE49-F238E27FC236}">
                <a16:creationId xmlns:a16="http://schemas.microsoft.com/office/drawing/2014/main" id="{65B023D4-C81B-A943-F45B-45C049770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8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with many buildings and cars&#10;&#10;Description automatically generated">
            <a:extLst>
              <a:ext uri="{FF2B5EF4-FFF2-40B4-BE49-F238E27FC236}">
                <a16:creationId xmlns:a16="http://schemas.microsoft.com/office/drawing/2014/main" id="{9942914C-B8F2-E9E5-89CC-2CD6BAD5B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9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with many buildings and cars&#10;&#10;Description automatically generated">
            <a:extLst>
              <a:ext uri="{FF2B5EF4-FFF2-40B4-BE49-F238E27FC236}">
                <a16:creationId xmlns:a16="http://schemas.microsoft.com/office/drawing/2014/main" id="{FE4464DF-E311-6192-79A2-3B116DA55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4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87BE0-9F16-1FDE-392F-FAF499536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4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914CE13-EDA0-48F3-3736-75F040FEF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7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talking&#10;&#10;Description automatically generated">
            <a:extLst>
              <a:ext uri="{FF2B5EF4-FFF2-40B4-BE49-F238E27FC236}">
                <a16:creationId xmlns:a16="http://schemas.microsoft.com/office/drawing/2014/main" id="{365A5953-76EF-71A6-A32F-674D86EC4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6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standing next to a question mark&#10;&#10;Description automatically generated">
            <a:extLst>
              <a:ext uri="{FF2B5EF4-FFF2-40B4-BE49-F238E27FC236}">
                <a16:creationId xmlns:a16="http://schemas.microsoft.com/office/drawing/2014/main" id="{05288D5E-BDE1-5C1B-AF9A-4E9C10DD8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7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F9C2AC-A14F-3FA0-F797-F9E1E8E17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1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D1E17-4CA8-8484-0EE6-E3292C0A4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442973-42E7-6594-966B-650959EC2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06" y="0"/>
            <a:ext cx="483974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730943-3ED8-D955-D81C-543E137E6629}"/>
              </a:ext>
            </a:extLst>
          </p:cNvPr>
          <p:cNvSpPr txBox="1"/>
          <p:nvPr/>
        </p:nvSpPr>
        <p:spPr>
          <a:xfrm>
            <a:off x="6477595" y="3211995"/>
            <a:ext cx="5545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https://www.moreincommon.pl/media/pvrlsnj4/polityka-klimatyczna-z-ludzk%C4%85-twarz%C4%85_raport_more-in-common.pdf</a:t>
            </a:r>
            <a:endParaRPr lang="pl-PL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F721D-D280-756E-1688-75C607C971EF}"/>
              </a:ext>
            </a:extLst>
          </p:cNvPr>
          <p:cNvSpPr txBox="1"/>
          <p:nvPr/>
        </p:nvSpPr>
        <p:spPr>
          <a:xfrm>
            <a:off x="6477595" y="2198579"/>
            <a:ext cx="55453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https://www.moreincommon.pl/co-robimy/polityka-klimatyczna-z-ludzka-twarza/</a:t>
            </a:r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7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person giving a presentation to a group of people&#10;&#10;Description automatically generated">
            <a:extLst>
              <a:ext uri="{FF2B5EF4-FFF2-40B4-BE49-F238E27FC236}">
                <a16:creationId xmlns:a16="http://schemas.microsoft.com/office/drawing/2014/main" id="{5FA5890F-818D-08BB-9BA7-973166A31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45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38</Words>
  <Application>Microsoft Office PowerPoint</Application>
  <PresentationFormat>Widescreen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Inter</vt:lpstr>
      <vt:lpstr>Office Theme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MAGNUSZEWSKI Piotr</dc:creator>
  <cp:lastModifiedBy>MAGNUSZEWSKI Piotr</cp:lastModifiedBy>
  <cp:revision>34</cp:revision>
  <dcterms:created xsi:type="dcterms:W3CDTF">2024-05-15T09:10:11Z</dcterms:created>
  <dcterms:modified xsi:type="dcterms:W3CDTF">2024-09-04T09:11:11Z</dcterms:modified>
</cp:coreProperties>
</file>