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86" r:id="rId3"/>
    <p:sldId id="257" r:id="rId4"/>
    <p:sldId id="284" r:id="rId5"/>
    <p:sldId id="285" r:id="rId6"/>
    <p:sldId id="258" r:id="rId7"/>
    <p:sldId id="263" r:id="rId8"/>
    <p:sldId id="259" r:id="rId9"/>
    <p:sldId id="283" r:id="rId10"/>
    <p:sldId id="261" r:id="rId11"/>
    <p:sldId id="281" r:id="rId12"/>
    <p:sldId id="262" r:id="rId13"/>
    <p:sldId id="287" r:id="rId14"/>
  </p:sldIdLst>
  <p:sldSz cx="9144000" cy="6858000" type="screen4x3"/>
  <p:notesSz cx="6881813" cy="100028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98DA9461-EEB2-4037-945B-0B7E0E5711A3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21FE387B-2095-4050-AD67-1E1608CB62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41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2E1-82A3-47E3-9547-51F9CFF9E81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A47-1E9C-4DE8-9AA5-1599523BFD7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2E1-82A3-47E3-9547-51F9CFF9E81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A47-1E9C-4DE8-9AA5-1599523BFD7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2E1-82A3-47E3-9547-51F9CFF9E81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A47-1E9C-4DE8-9AA5-1599523BFD7C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2E1-82A3-47E3-9547-51F9CFF9E81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A47-1E9C-4DE8-9AA5-1599523BFD7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2E1-82A3-47E3-9547-51F9CFF9E81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A47-1E9C-4DE8-9AA5-1599523BFD7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2E1-82A3-47E3-9547-51F9CFF9E81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A47-1E9C-4DE8-9AA5-1599523BFD7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2E1-82A3-47E3-9547-51F9CFF9E81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A47-1E9C-4DE8-9AA5-1599523BFD7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2E1-82A3-47E3-9547-51F9CFF9E81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A47-1E9C-4DE8-9AA5-1599523BFD7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2E1-82A3-47E3-9547-51F9CFF9E81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A47-1E9C-4DE8-9AA5-1599523BFD7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2E1-82A3-47E3-9547-51F9CFF9E81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A47-1E9C-4DE8-9AA5-1599523BFD7C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2E1-82A3-47E3-9547-51F9CFF9E81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A47-1E9C-4DE8-9AA5-1599523BFD7C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D632E1-82A3-47E3-9547-51F9CFF9E81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A2CEA47-1E9C-4DE8-9AA5-1599523BFD7C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240361"/>
          </a:xfrm>
        </p:spPr>
        <p:txBody>
          <a:bodyPr>
            <a:normAutofit/>
          </a:bodyPr>
          <a:lstStyle/>
          <a:p>
            <a:r>
              <a:rPr lang="pl-PL" sz="8800" b="1" dirty="0" smtClean="0"/>
              <a:t>IGRZYSKA OLIMPIJSKIE</a:t>
            </a:r>
            <a:endParaRPr lang="pl-PL" sz="8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93" y="3645024"/>
            <a:ext cx="58769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6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26" y="3210732"/>
            <a:ext cx="393831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50865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haroni" panose="02010803020104030203" pitchFamily="2" charset="-79"/>
                <a:cs typeface="Aharoni" panose="02010803020104030203" pitchFamily="2" charset="-79"/>
              </a:rPr>
              <a:t>IGRZYSKA </a:t>
            </a:r>
            <a:r>
              <a:rPr lang="pl-P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OLIMPIJSKIE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251520" y="2348880"/>
            <a:ext cx="8712968" cy="10823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MASKOTKA OLIMPIJSKA to najczęściej zwierzątko charakterystyczne dla danego obszaru, gdzie odbywają się Igrzyska.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4"/>
          </p:nvPr>
        </p:nvSpPr>
        <p:spPr>
          <a:xfrm>
            <a:off x="0" y="5589240"/>
            <a:ext cx="9144000" cy="1080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000" dirty="0" smtClean="0"/>
              <a:t>    </a:t>
            </a:r>
            <a:r>
              <a:rPr lang="pl-PL" sz="2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Copper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pl-PL" sz="2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Powder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pl-PL" sz="2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Coal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 Miga, </a:t>
            </a:r>
            <a:r>
              <a:rPr lang="pl-PL" sz="2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Quatachi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i </a:t>
            </a:r>
            <a:r>
              <a:rPr lang="pl-PL" sz="2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Mukmuk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         </a:t>
            </a:r>
            <a:r>
              <a:rPr lang="pl-PL" sz="2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Neve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i </a:t>
            </a:r>
            <a:r>
              <a:rPr lang="pl-PL" sz="2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Gliz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;           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z Salt Lake City                         </a:t>
            </a:r>
            <a:r>
              <a:rPr lang="pl-PL" sz="2000" dirty="0">
                <a:solidFill>
                  <a:schemeClr val="tx1"/>
                </a:solidFill>
                <a:latin typeface="Arial Black" panose="020B0A04020102020204" pitchFamily="34" charset="0"/>
              </a:rPr>
              <a:t>z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Vancouver                     śnieżka i kostka lodu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  2002                                        2010                                       Turyn 2006 </a:t>
            </a:r>
            <a:endParaRPr lang="pl-PL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91838"/>
            <a:ext cx="1668016" cy="215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9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haroni" panose="02010803020104030203" pitchFamily="2" charset="-79"/>
                <a:cs typeface="Aharoni" panose="02010803020104030203" pitchFamily="2" charset="-79"/>
              </a:rPr>
              <a:t>IGRZYSKA </a:t>
            </a:r>
            <a:r>
              <a:rPr lang="pl-P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OLIMPIJSKIE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395536" y="2060848"/>
            <a:ext cx="4103311" cy="406563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35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MISZA 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Z Letnich Igrzysk Olimpijskich w Moskwie w 1980 roku był pierwszą maskotką wykorzystaną w szerszej promocji. Pojawił się na ceremonii otwarcia i zamknięcia Igrzysk oraz w filmie animowanym i na znaczkach. </a:t>
            </a:r>
            <a:endParaRPr lang="pl-PL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7"/>
            <a:ext cx="4406888" cy="3672408"/>
          </a:xfrm>
        </p:spPr>
      </p:pic>
    </p:spTree>
    <p:extLst>
      <p:ext uri="{BB962C8B-B14F-4D97-AF65-F5344CB8AC3E}">
        <p14:creationId xmlns:p14="http://schemas.microsoft.com/office/powerpoint/2010/main" val="32767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haroni" panose="02010803020104030203" pitchFamily="2" charset="-79"/>
                <a:cs typeface="Aharoni" panose="02010803020104030203" pitchFamily="2" charset="-79"/>
              </a:rPr>
              <a:t>IGRZYSKA </a:t>
            </a:r>
            <a:r>
              <a:rPr lang="pl-P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OLIMPIJSKIE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 flipH="1">
            <a:off x="4283966" y="2564904"/>
            <a:ext cx="4608511" cy="396044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 Tokio maskotką Letnich  Igrzysk Olimpijskich została </a:t>
            </a:r>
            <a:r>
              <a:rPr lang="pl-PL" sz="3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Miraitowa</a:t>
            </a:r>
            <a:r>
              <a:rPr lang="pl-PL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– futurystyczna postać ze szpiczastymi uszami w biało – niebieską kratę. </a:t>
            </a:r>
            <a:r>
              <a:rPr lang="pl-PL" sz="3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Miraitowa</a:t>
            </a:r>
            <a:r>
              <a:rPr lang="pl-PL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to połączenie dwóch japońskich słów: „</a:t>
            </a:r>
            <a:r>
              <a:rPr lang="pl-PL" sz="3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mirai</a:t>
            </a:r>
            <a:r>
              <a:rPr lang="pl-PL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” – przyszłość i „</a:t>
            </a:r>
            <a:r>
              <a:rPr lang="pl-PL" sz="3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towa</a:t>
            </a:r>
            <a:r>
              <a:rPr lang="pl-PL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” – wieczność. </a:t>
            </a:r>
            <a:r>
              <a:rPr lang="pl-PL" sz="3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Someity</a:t>
            </a:r>
            <a:r>
              <a:rPr lang="pl-PL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– to biało – różowa maskotka paraolimpiady. Jej postać nawiązuje do kwiatu wiśni – symbolu Japonii. </a:t>
            </a:r>
            <a:endParaRPr lang="pl-PL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3984677" cy="2384003"/>
          </a:xfrm>
        </p:spPr>
      </p:pic>
    </p:spTree>
    <p:extLst>
      <p:ext uri="{BB962C8B-B14F-4D97-AF65-F5344CB8AC3E}">
        <p14:creationId xmlns:p14="http://schemas.microsoft.com/office/powerpoint/2010/main" val="30163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7704" y="16036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Karta pracy </a:t>
            </a:r>
            <a:endParaRPr kumimoji="0" lang="pl-PL" alt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Zadanie na 4.</a:t>
            </a:r>
            <a:r>
              <a:rPr kumimoji="0" lang="pl-PL" altLang="pl-PL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Flaga olimpijska (pokoloruj koła i uzupełnij tekst)</a:t>
            </a:r>
            <a:endParaRPr kumimoji="0" lang="pl-PL" altLang="pl-P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2592288" cy="173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07704" y="46992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Kolor……………oznacza Europę              Kolor…………….oznacza Afrykę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Kolor …………..oznacza Azję                    Kolor……………oznacza Australię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Kolor …………..oznacza Amerykę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Zadanie na 5. 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Olimpiada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Wymień symbole olimpijskie 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Igrzyska Olimpijskie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Zadanie na 6.  </a:t>
            </a: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Opisz jedną dyscyplinę olimpijską</a:t>
            </a:r>
            <a:r>
              <a:rPr kumimoji="0" lang="pl-PL" alt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max. 8 zdań)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2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207937"/>
            <a:ext cx="7200800" cy="63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IGRZYSKA OLIMPIJSKIE</a:t>
            </a:r>
            <a:endParaRPr lang="pl-PL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5400600" cy="5229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Igrzyska olimpijskie to najstarsze zawody sportowe, które odbywały się w </a:t>
            </a:r>
            <a:r>
              <a:rPr lang="pl-PL" sz="18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Olimpii w </a:t>
            </a:r>
            <a:r>
              <a:rPr lang="pl-PL" sz="18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starożytnej Grecji. </a:t>
            </a:r>
            <a:r>
              <a:rPr lang="pl-PL" sz="18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Zawodnicy rywalizowali ze sobą w biegach, rzutach oszczepem i dyskiem, skoku w dal, zapasach, boksie oraz wyścigach zaprzęgów i </a:t>
            </a:r>
            <a:r>
              <a:rPr lang="pl-PL" sz="18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pentationie</a:t>
            </a:r>
            <a:r>
              <a:rPr lang="pl-PL" sz="18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, czyli pięcioboju.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Na </a:t>
            </a:r>
            <a:r>
              <a:rPr lang="pl-PL" sz="18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czas zawodów ogłaszano „boży pokój”,  wstrzymywano wojny i konflikty. </a:t>
            </a:r>
            <a:endParaRPr lang="pl-PL" sz="1800" dirty="0" smtClean="0">
              <a:solidFill>
                <a:schemeClr val="tx1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Arial"/>
              </a:rPr>
              <a:t>Zawodnik</a:t>
            </a:r>
            <a:r>
              <a:rPr lang="pl-PL" sz="18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Arial"/>
              </a:rPr>
              <a:t>, który wygrywał I</a:t>
            </a:r>
            <a:r>
              <a:rPr lang="pl-PL" sz="18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Arial"/>
              </a:rPr>
              <a:t>grzyska stawał się sławny, otrzymywał wieniec z  wawrzynu, czyli „laur olimpijski”                  i  przyznawano mu  tytuł </a:t>
            </a:r>
            <a:r>
              <a:rPr lang="pl-PL" sz="18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Arial"/>
              </a:rPr>
              <a:t> </a:t>
            </a:r>
            <a:r>
              <a:rPr lang="pl-PL" sz="18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Arial"/>
              </a:rPr>
              <a:t>„</a:t>
            </a:r>
            <a:r>
              <a:rPr lang="pl-PL" sz="18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Arial"/>
              </a:rPr>
              <a:t>olimpionika</a:t>
            </a:r>
            <a:r>
              <a:rPr lang="pl-PL" sz="18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Arial"/>
              </a:rPr>
              <a:t>”.  </a:t>
            </a:r>
            <a:endParaRPr lang="pl-PL" sz="1800" dirty="0">
              <a:solidFill>
                <a:schemeClr val="tx1"/>
              </a:solidFill>
              <a:effectLst/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5" name="Symbol zastępczy zawartości 4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12776"/>
            <a:ext cx="2016224" cy="1583060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67" y="2880231"/>
            <a:ext cx="1836033" cy="1916921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97152"/>
            <a:ext cx="203631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IGRZYSKA OLIMPIJSKIE</a:t>
            </a:r>
            <a:endParaRPr lang="pl-PL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23528" y="1772816"/>
            <a:ext cx="5184575" cy="48965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Nowożytne Igrzyska Olimpijskie odbywają się co cztery lata od 1989 roku. To </a:t>
            </a:r>
            <a:r>
              <a:rPr lang="pl-PL" sz="2000" dirty="0">
                <a:solidFill>
                  <a:schemeClr val="tx1"/>
                </a:solidFill>
                <a:latin typeface="Arial Black" panose="020B0A04020102020204" pitchFamily="34" charset="0"/>
              </a:rPr>
              <a:t>najważniejsze zawody dla zawodników 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 kibiców.   </a:t>
            </a:r>
            <a:r>
              <a:rPr lang="pl-PL" sz="2000" dirty="0">
                <a:solidFill>
                  <a:schemeClr val="tx1"/>
                </a:solidFill>
                <a:latin typeface="Arial Black" panose="020B0A04020102020204" pitchFamily="34" charset="0"/>
              </a:rPr>
              <a:t>Sportowcy rywalizują ze  sobą w kilkudziesięciu najbardziej znanych dyscyplinach.  Zwycięstwo na Igrzyskach uznawane jest przez sportowców za najbardziej prestiżowe. </a:t>
            </a:r>
            <a:endParaRPr lang="pl-PL" sz="2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OLIMPIADA </a:t>
            </a:r>
            <a:r>
              <a:rPr lang="pl-PL" sz="20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– to czteroletni okres przerwy pomiędzy Igrzyskami Olimpijskim. </a:t>
            </a:r>
            <a:endParaRPr lang="pl-PL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000" dirty="0" smtClean="0">
              <a:solidFill>
                <a:schemeClr val="tx1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00808"/>
            <a:ext cx="3336244" cy="2220119"/>
          </a:xfrm>
        </p:spPr>
      </p:pic>
      <p:pic>
        <p:nvPicPr>
          <p:cNvPr id="1026" name="Picture 2" descr="C:\Users\Ania\Desktop\Janek\geografia\kaj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76149"/>
            <a:ext cx="2160240" cy="12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ia\Desktop\Janek\geografia\ju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23309"/>
            <a:ext cx="2270657" cy="18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haroni" panose="02010803020104030203" pitchFamily="2" charset="-79"/>
                <a:cs typeface="Aharoni" panose="02010803020104030203" pitchFamily="2" charset="-79"/>
              </a:rPr>
              <a:t>IGRZYSKA </a:t>
            </a:r>
            <a:r>
              <a:rPr lang="pl-P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OLIMPIJSKIE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4283968" y="1556792"/>
            <a:ext cx="4608512" cy="51845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chemeClr val="tx1"/>
                </a:solidFill>
                <a:latin typeface="Arial Black" panose="020B0A04020102020204" pitchFamily="34" charset="0"/>
              </a:rPr>
              <a:t>Aby dyscyplina została uwzględniona na liście sportów 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olimpijskich musi </a:t>
            </a:r>
            <a:r>
              <a:rPr lang="pl-PL" sz="2000" dirty="0">
                <a:solidFill>
                  <a:schemeClr val="tx1"/>
                </a:solidFill>
                <a:latin typeface="Arial Black" panose="020B0A04020102020204" pitchFamily="34" charset="0"/>
              </a:rPr>
              <a:t>być praktykowana przynajmniej w 75 krajach, położonych przynajmniej na czterech 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kontynentach. </a:t>
            </a:r>
          </a:p>
          <a:p>
            <a:pPr marL="0" indent="0" algn="just">
              <a:buNone/>
            </a:pP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Na Letnich Igrzyskach Olimpijskich zawodnicy walczą o medale w 28 dyscyplinach; lekkoatletyce, gimnastyce, pływaniu, grach zespołowych, sportach wodnych, strzelectwie, jeździectwie i kilku innych. </a:t>
            </a:r>
          </a:p>
          <a:p>
            <a:pPr marL="0" indent="0" algn="just">
              <a:buNone/>
            </a:pP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Na Zimowych Igrzyskach w 9; biegach narciarskich, biatlonie, hokeju, skokach narciarskich, łyżwiarstwie,</a:t>
            </a:r>
            <a:r>
              <a:rPr lang="pl-PL" sz="2000" dirty="0">
                <a:solidFill>
                  <a:schemeClr val="tx1"/>
                </a:solidFill>
                <a:latin typeface="Arial Black" panose="020B0A04020102020204" pitchFamily="34" charset="0"/>
              </a:rPr>
              <a:t> saneczkarstwie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bobslejach,   narciarstwie alpejskim</a:t>
            </a:r>
            <a:endParaRPr lang="pl-PL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 descr="C:\Users\Ania\Desktop\Janek\geografia\gm.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96" y="1704883"/>
            <a:ext cx="2662359" cy="160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ia\Desktop\Janek\geografia\gm.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68" y="4887193"/>
            <a:ext cx="2259335" cy="15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ia\Desktop\Janek\geografia\pływa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ia\Desktop\Janek\geografia\mau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5326959"/>
            <a:ext cx="2300745" cy="153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ia\Desktop\Janek\geografia\koń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63" y="1678274"/>
            <a:ext cx="16859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haroni" panose="02010803020104030203" pitchFamily="2" charset="-79"/>
                <a:cs typeface="Aharoni" panose="02010803020104030203" pitchFamily="2" charset="-79"/>
              </a:rPr>
              <a:t>IGRZYSKA </a:t>
            </a:r>
            <a:r>
              <a:rPr lang="pl-P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OLIMPIJSKIE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4"/>
          </p:nvPr>
        </p:nvSpPr>
        <p:spPr>
          <a:xfrm>
            <a:off x="179512" y="3665450"/>
            <a:ext cx="8856984" cy="30759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 smtClean="0">
                <a:solidFill>
                  <a:srgbClr val="0B0080"/>
                </a:solidFill>
                <a:latin typeface="Arial Black" panose="020B0A04020102020204" pitchFamily="34" charset="0"/>
              </a:rPr>
              <a:t>FLAGA OLIMPIJSKA </a:t>
            </a: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odzwierciedla ideały ruchu olimpijskiego. </a:t>
            </a: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</a:rPr>
              <a:t>Pięć różnokolorowych przecinających się kół symbolizuje zarazem różnorodność, jak i jedność ludzi zamieszkujących </a:t>
            </a: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Ziemię. Poszczególne kolory symbolizują</a:t>
            </a: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</a:rPr>
              <a:t> </a:t>
            </a: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kontynenty: </a:t>
            </a: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</a:rPr>
              <a:t>niebieski </a:t>
            </a: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– Europę, </a:t>
            </a: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</a:rPr>
              <a:t>czarny – </a:t>
            </a: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Afrykę,  </a:t>
            </a: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</a:rPr>
              <a:t>czerwony – </a:t>
            </a: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Amerykę, żółty </a:t>
            </a: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</a:rPr>
              <a:t>– </a:t>
            </a: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Azję i </a:t>
            </a: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</a:rPr>
              <a:t>zielony – </a:t>
            </a: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Australię. 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600401" cy="196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6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haroni" panose="02010803020104030203" pitchFamily="2" charset="-79"/>
                <a:cs typeface="Aharoni" panose="02010803020104030203" pitchFamily="2" charset="-79"/>
              </a:rPr>
              <a:t>IGRZYSKA </a:t>
            </a:r>
            <a:r>
              <a:rPr lang="pl-P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OLIMPIJSKIE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4"/>
          </p:nvPr>
        </p:nvSpPr>
        <p:spPr>
          <a:xfrm>
            <a:off x="2483768" y="2348880"/>
            <a:ext cx="6408712" cy="4176464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Najbliższe Letnie </a:t>
            </a:r>
            <a:r>
              <a:rPr lang="pl-PL" sz="2000" dirty="0">
                <a:solidFill>
                  <a:schemeClr val="tx1"/>
                </a:solidFill>
                <a:latin typeface="Arial Black" panose="020B0A04020102020204" pitchFamily="34" charset="0"/>
              </a:rPr>
              <a:t>Igrzyska Olimpijskie miały 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odbyć się </a:t>
            </a:r>
            <a:r>
              <a:rPr lang="pl-PL" sz="2000" dirty="0">
                <a:solidFill>
                  <a:schemeClr val="tx1"/>
                </a:solidFill>
                <a:latin typeface="Arial Black" panose="020B0A04020102020204" pitchFamily="34" charset="0"/>
              </a:rPr>
              <a:t>tego lata 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 Japonii</a:t>
            </a:r>
            <a:r>
              <a:rPr lang="pl-PL" sz="2000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jednak           z powodu pandemii </a:t>
            </a:r>
            <a:r>
              <a:rPr lang="pl-PL" sz="2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Covid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– 19 postanowiono  je przełożyć.    </a:t>
            </a:r>
          </a:p>
          <a:p>
            <a:pPr marL="0" indent="0" algn="just" fontAlgn="base">
              <a:buNone/>
            </a:pP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 </a:t>
            </a:r>
            <a:r>
              <a:rPr lang="pl-PL" sz="2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Tokyo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po raz pierwszy walczono, by           o medale w 5 nowych dyscyplinach: wspinaczce sportowej, </a:t>
            </a:r>
            <a:r>
              <a:rPr lang="pl-PL" sz="2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skateboardingu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 surfingu, koszykówce ulicznej i karate.                                                      </a:t>
            </a:r>
          </a:p>
          <a:p>
            <a:pPr marL="0" indent="0" algn="just" fontAlgn="base">
              <a:buNone/>
            </a:pP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Ustalono</a:t>
            </a:r>
            <a:r>
              <a:rPr lang="pl-PL" sz="2000" dirty="0">
                <a:solidFill>
                  <a:schemeClr val="tx1"/>
                </a:solidFill>
                <a:latin typeface="Arial Black" panose="020B0A04020102020204" pitchFamily="34" charset="0"/>
              </a:rPr>
              <a:t>, że </a:t>
            </a:r>
            <a:r>
              <a:rPr lang="pl-PL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odwołane Igrzyska Olimpijskie odbędą się rok później w dniach 23 lipca – 8 sierpnia 2021 roku.</a:t>
            </a:r>
            <a:r>
              <a:rPr lang="pl-PL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pl-PL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pl-PL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2276872"/>
            <a:ext cx="4968552" cy="3721445"/>
          </a:xfrm>
        </p:spPr>
      </p:pic>
    </p:spTree>
    <p:extLst>
      <p:ext uri="{BB962C8B-B14F-4D97-AF65-F5344CB8AC3E}">
        <p14:creationId xmlns:p14="http://schemas.microsoft.com/office/powerpoint/2010/main" val="4607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23528" y="2564904"/>
            <a:ext cx="8712968" cy="35612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</a:rPr>
              <a:t>Oficjalnym </a:t>
            </a: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mottem igrzysk olimpijskich jest</a:t>
            </a: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</a:rPr>
              <a:t> </a:t>
            </a: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łacińskie zdanie</a:t>
            </a: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</a:rPr>
              <a:t>: </a:t>
            </a:r>
            <a:endParaRPr lang="pl-PL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l-PL" i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CITIUS ALTIUS FORTIUS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czyli</a:t>
            </a: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</a:rPr>
              <a:t> </a:t>
            </a:r>
            <a:r>
              <a:rPr lang="pl-PL" i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SZYBCIEJ, WYŻEJ, MOCNIEJ</a:t>
            </a: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Innym </a:t>
            </a: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</a:rPr>
              <a:t>znanym cytatem opisującym olimpiadę jest z</a:t>
            </a: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danie</a:t>
            </a: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</a:rPr>
              <a:t>: </a:t>
            </a:r>
            <a:endParaRPr lang="pl-PL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l-PL" b="1" i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„Najważniejszą </a:t>
            </a:r>
            <a:r>
              <a:rPr lang="pl-PL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rzeczą w igrzyskach olimpijskich jest nie zwyciężyć, ale wziąć w nich udział, podobnie jak </a:t>
            </a:r>
            <a:r>
              <a:rPr lang="pl-PL" b="1" i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  w </a:t>
            </a:r>
            <a:r>
              <a:rPr lang="pl-PL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życiu nie jest ważne triumfować, ale zmagać się </a:t>
            </a:r>
            <a:r>
              <a:rPr lang="pl-PL" b="1" i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    z organizmem</a:t>
            </a:r>
            <a:r>
              <a:rPr lang="pl-PL" b="1" i="1" dirty="0" smtClean="0">
                <a:solidFill>
                  <a:srgbClr val="000000"/>
                </a:solidFill>
                <a:latin typeface="Arial"/>
              </a:rPr>
              <a:t>.”</a:t>
            </a:r>
            <a:endParaRPr lang="pl-PL" b="1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haroni" panose="02010803020104030203" pitchFamily="2" charset="-79"/>
                <a:cs typeface="Aharoni" panose="02010803020104030203" pitchFamily="2" charset="-79"/>
              </a:rPr>
              <a:t>IGRZYSKA </a:t>
            </a:r>
            <a:r>
              <a:rPr lang="pl-P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OLIMPIJSKIE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17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haroni" panose="02010803020104030203" pitchFamily="2" charset="-79"/>
                <a:cs typeface="Aharoni" panose="02010803020104030203" pitchFamily="2" charset="-79"/>
              </a:rPr>
              <a:t>IGRZYSKA </a:t>
            </a:r>
            <a:r>
              <a:rPr lang="pl-P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OLIMPIJSKIE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4139952" y="2132856"/>
            <a:ext cx="4752528" cy="46085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Symbolem igrzysk olimpijskich jest ogień olimpijski wzniecany za pomocą skupionych promieni słonecznych w ruinach świątyni w Olimpii. 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Stamtąd sztafeta olimpijska, przekazuje pochodnię  kolejnym biegaczom. 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Na koniec ogień przybywa do miasta – gospodarza Igrzysk. Tam w trakcie ceremonii otwarcia zapalany jest znicz olimpijski na którym „święty ogień” płonie cały czas zawodów. 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Ania\Desktop\Janek\geografia\ogień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36912"/>
            <a:ext cx="3888432" cy="2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474</TotalTime>
  <Words>582</Words>
  <Application>Microsoft Office PowerPoint</Application>
  <PresentationFormat>Pokaz na ekranie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Kształt fali</vt:lpstr>
      <vt:lpstr>IGRZYSKA OLIMPIJSKIE</vt:lpstr>
      <vt:lpstr>Prezentacja programu PowerPoint</vt:lpstr>
      <vt:lpstr>IGRZYSKA OLIMPIJSKIE</vt:lpstr>
      <vt:lpstr>IGRZYSKA OLIMPIJSKIE</vt:lpstr>
      <vt:lpstr>IGRZYSKA OLIMPIJSKIE</vt:lpstr>
      <vt:lpstr>IGRZYSKA OLIMPIJSKIE</vt:lpstr>
      <vt:lpstr>IGRZYSKA OLIMPIJSKIE</vt:lpstr>
      <vt:lpstr>IGRZYSKA OLIMPIJSKIE</vt:lpstr>
      <vt:lpstr>IGRZYSKA OLIMPIJSKIE</vt:lpstr>
      <vt:lpstr>IGRZYSKA OLIMPIJSKIE</vt:lpstr>
      <vt:lpstr>IGRZYSKA OLIMPIJSKIE</vt:lpstr>
      <vt:lpstr>IGRZYSKA OLIMPIJSKIE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IGRZYSKA OLIMPIJSKIE</dc:title>
  <dc:creator>Ania</dc:creator>
  <cp:lastModifiedBy>Ewa Waplak</cp:lastModifiedBy>
  <cp:revision>48</cp:revision>
  <cp:lastPrinted>2014-01-29T05:43:14Z</cp:lastPrinted>
  <dcterms:created xsi:type="dcterms:W3CDTF">2014-01-28T17:33:17Z</dcterms:created>
  <dcterms:modified xsi:type="dcterms:W3CDTF">2020-05-06T14:06:21Z</dcterms:modified>
</cp:coreProperties>
</file>