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437" r:id="rId2"/>
    <p:sldId id="438" r:id="rId3"/>
    <p:sldId id="439" r:id="rId4"/>
    <p:sldId id="277" r:id="rId5"/>
    <p:sldId id="440" r:id="rId6"/>
    <p:sldId id="288" r:id="rId7"/>
    <p:sldId id="285" r:id="rId8"/>
    <p:sldId id="418" r:id="rId9"/>
    <p:sldId id="419" r:id="rId10"/>
    <p:sldId id="294" r:id="rId11"/>
    <p:sldId id="296" r:id="rId12"/>
    <p:sldId id="443" r:id="rId13"/>
    <p:sldId id="444" r:id="rId14"/>
    <p:sldId id="445" r:id="rId15"/>
    <p:sldId id="446" r:id="rId16"/>
    <p:sldId id="447" r:id="rId17"/>
    <p:sldId id="448" r:id="rId18"/>
    <p:sldId id="485" r:id="rId19"/>
    <p:sldId id="486" r:id="rId20"/>
    <p:sldId id="487" r:id="rId21"/>
    <p:sldId id="452" r:id="rId22"/>
    <p:sldId id="453" r:id="rId23"/>
    <p:sldId id="454" r:id="rId24"/>
    <p:sldId id="455" r:id="rId25"/>
    <p:sldId id="456" r:id="rId26"/>
    <p:sldId id="488" r:id="rId27"/>
    <p:sldId id="489" r:id="rId28"/>
    <p:sldId id="490" r:id="rId29"/>
    <p:sldId id="460" r:id="rId30"/>
    <p:sldId id="461" r:id="rId31"/>
    <p:sldId id="462" r:id="rId32"/>
    <p:sldId id="463" r:id="rId33"/>
    <p:sldId id="464" r:id="rId34"/>
    <p:sldId id="465" r:id="rId35"/>
    <p:sldId id="491" r:id="rId36"/>
    <p:sldId id="492" r:id="rId37"/>
    <p:sldId id="493" r:id="rId38"/>
    <p:sldId id="469" r:id="rId39"/>
    <p:sldId id="470" r:id="rId40"/>
    <p:sldId id="471" r:id="rId41"/>
    <p:sldId id="472" r:id="rId42"/>
    <p:sldId id="473" r:id="rId43"/>
    <p:sldId id="474" r:id="rId44"/>
    <p:sldId id="475" r:id="rId45"/>
    <p:sldId id="476" r:id="rId46"/>
    <p:sldId id="477" r:id="rId47"/>
    <p:sldId id="478" r:id="rId48"/>
    <p:sldId id="479" r:id="rId49"/>
    <p:sldId id="480" r:id="rId50"/>
    <p:sldId id="494" r:id="rId51"/>
    <p:sldId id="495" r:id="rId52"/>
    <p:sldId id="496" r:id="rId53"/>
    <p:sldId id="497" r:id="rId54"/>
    <p:sldId id="369" r:id="rId55"/>
    <p:sldId id="341" r:id="rId56"/>
    <p:sldId id="367" r:id="rId57"/>
    <p:sldId id="368" r:id="rId58"/>
    <p:sldId id="417" r:id="rId59"/>
    <p:sldId id="442" r:id="rId60"/>
    <p:sldId id="441" r:id="rId61"/>
  </p:sldIdLst>
  <p:sldSz cx="9144000" cy="6858000" type="screen4x3"/>
  <p:notesSz cx="6783388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EC9C9"/>
    <a:srgbClr val="8064A2"/>
    <a:srgbClr val="7030A0"/>
    <a:srgbClr val="D4C0E2"/>
    <a:srgbClr val="725E80"/>
    <a:srgbClr val="FF5353"/>
    <a:srgbClr val="9FFFFF"/>
    <a:srgbClr val="FFB724"/>
    <a:srgbClr val="FFFE27"/>
    <a:srgbClr val="E9E81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381" autoAdjust="0"/>
    <p:restoredTop sz="94660"/>
  </p:normalViewPr>
  <p:slideViewPr>
    <p:cSldViewPr>
      <p:cViewPr>
        <p:scale>
          <a:sx n="100" d="100"/>
          <a:sy n="100" d="100"/>
        </p:scale>
        <p:origin x="-456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-Tak\Desktop\Osiedla%20Kompletne\ankiety\Kopia%20Osiedla%20kompletne_05_07_2019_06_05_2019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-Tak\Desktop\Osiedla%20Kompletne\ankiety\Kopia%20Osiedla%20kompletne_05_07_2019_06_05_201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autoTitleDeleted val="1"/>
    <c:plotArea>
      <c:layout/>
      <c:pieChart>
        <c:varyColors val="1"/>
        <c:ser>
          <c:idx val="0"/>
          <c:order val="0"/>
          <c:tx>
            <c:strRef>
              <c:f>'ile lat mieszka'!$I$9</c:f>
              <c:strCache>
                <c:ptCount val="1"/>
                <c:pt idx="0">
                  <c:v>Jerzmanowo-Jarnołtów</c:v>
                </c:pt>
              </c:strCache>
            </c:strRef>
          </c:tx>
          <c:dLbls>
            <c:txPr>
              <a:bodyPr/>
              <a:lstStyle/>
              <a:p>
                <a:pPr>
                  <a:defRPr sz="800"/>
                </a:pPr>
                <a:endParaRPr lang="pl-PL"/>
              </a:p>
            </c:txPr>
            <c:dLblPos val="outEnd"/>
            <c:showVal val="1"/>
            <c:showLeaderLines val="1"/>
          </c:dLbls>
          <c:cat>
            <c:strRef>
              <c:f>'ile lat mieszka'!$J$3:$O$3</c:f>
              <c:strCache>
                <c:ptCount val="6"/>
                <c:pt idx="0">
                  <c:v>pon. 1 roku</c:v>
                </c:pt>
                <c:pt idx="1">
                  <c:v>1-5 lat</c:v>
                </c:pt>
                <c:pt idx="2">
                  <c:v>6-10 lat</c:v>
                </c:pt>
                <c:pt idx="3">
                  <c:v>11-20 lat</c:v>
                </c:pt>
                <c:pt idx="4">
                  <c:v>21-50 lat</c:v>
                </c:pt>
                <c:pt idx="5">
                  <c:v>pow. 50 lat</c:v>
                </c:pt>
              </c:strCache>
            </c:strRef>
          </c:cat>
          <c:val>
            <c:numRef>
              <c:f>'ile lat mieszka'!$J$9:$O$9</c:f>
              <c:numCache>
                <c:formatCode>0.00%</c:formatCode>
                <c:ptCount val="6"/>
                <c:pt idx="0">
                  <c:v>0.125</c:v>
                </c:pt>
                <c:pt idx="1">
                  <c:v>9.3750000000000527E-2</c:v>
                </c:pt>
                <c:pt idx="2">
                  <c:v>0.15625000000000044</c:v>
                </c:pt>
                <c:pt idx="3">
                  <c:v>0.34375000000000033</c:v>
                </c:pt>
                <c:pt idx="4">
                  <c:v>0.21875000000000044</c:v>
                </c:pt>
                <c:pt idx="5">
                  <c:v>6.2500000000000111E-2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76355986285761535"/>
          <c:y val="0.28509183503420282"/>
          <c:w val="0.21689121293748345"/>
          <c:h val="0.59345489689722519"/>
        </c:manualLayout>
      </c:layout>
      <c:txPr>
        <a:bodyPr/>
        <a:lstStyle/>
        <a:p>
          <a:pPr>
            <a:defRPr sz="800"/>
          </a:pPr>
          <a:endParaRPr lang="pl-PL"/>
        </a:p>
      </c:txPr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autoTitleDeleted val="1"/>
    <c:plotArea>
      <c:layout/>
      <c:pieChart>
        <c:varyColors val="1"/>
        <c:ser>
          <c:idx val="0"/>
          <c:order val="0"/>
          <c:tx>
            <c:strRef>
              <c:f>'Jak się mieszka'!$B$14</c:f>
              <c:strCache>
                <c:ptCount val="1"/>
                <c:pt idx="0">
                  <c:v>Jerzmanowo-Jarnołtów</c:v>
                </c:pt>
              </c:strCache>
            </c:strRef>
          </c:tx>
          <c:dPt>
            <c:idx val="0"/>
            <c:spPr>
              <a:solidFill>
                <a:srgbClr val="FFC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6</a:t>
                    </a:r>
                    <a:r>
                      <a:rPr lang="pl-PL" smtClean="0"/>
                      <a:t>%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13</a:t>
                    </a:r>
                    <a:r>
                      <a:rPr lang="pl-PL" smtClean="0"/>
                      <a:t>%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pl-PL" smtClean="0"/>
                      <a:t>5%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47</a:t>
                    </a:r>
                    <a:r>
                      <a:rPr lang="pl-PL" smtClean="0"/>
                      <a:t>%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19</a:t>
                    </a:r>
                    <a:r>
                      <a:rPr lang="pl-PL" smtClean="0"/>
                      <a:t>%</a:t>
                    </a:r>
                    <a:endParaRPr lang="en-US" dirty="0"/>
                  </a:p>
                </c:rich>
              </c:tx>
              <c:dLblPos val="outEnd"/>
              <c:showVal val="1"/>
            </c:dLbl>
            <c:txPr>
              <a:bodyPr/>
              <a:lstStyle/>
              <a:p>
                <a:pPr>
                  <a:defRPr sz="800"/>
                </a:pPr>
                <a:endParaRPr lang="pl-PL"/>
              </a:p>
            </c:txPr>
            <c:dLblPos val="outEnd"/>
            <c:showVal val="1"/>
            <c:showLeaderLines val="1"/>
          </c:dLbls>
          <c:cat>
            <c:strRef>
              <c:f>'Jak się mieszka'!$C$11:$G$11</c:f>
              <c:strCache>
                <c:ptCount val="5"/>
                <c:pt idx="0">
                  <c:v>zdecydowanie nie</c:v>
                </c:pt>
                <c:pt idx="1">
                  <c:v>raczej nie</c:v>
                </c:pt>
                <c:pt idx="2">
                  <c:v>ani nie, ani tak</c:v>
                </c:pt>
                <c:pt idx="3">
                  <c:v>raczej tak</c:v>
                </c:pt>
                <c:pt idx="4">
                  <c:v>zdecydowanie tak</c:v>
                </c:pt>
              </c:strCache>
            </c:strRef>
          </c:cat>
          <c:val>
            <c:numRef>
              <c:f>'Jak się mieszka'!$C$14:$G$14</c:f>
              <c:numCache>
                <c:formatCode>0.00</c:formatCode>
                <c:ptCount val="5"/>
                <c:pt idx="0">
                  <c:v>6.25E-2</c:v>
                </c:pt>
                <c:pt idx="1">
                  <c:v>0.125</c:v>
                </c:pt>
                <c:pt idx="2">
                  <c:v>0.15625000000000044</c:v>
                </c:pt>
                <c:pt idx="3">
                  <c:v>0.46875</c:v>
                </c:pt>
                <c:pt idx="4">
                  <c:v>0.18750000000000044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6963293610493313"/>
          <c:y val="0.49893960194899067"/>
          <c:w val="0.27725857442237795"/>
          <c:h val="0.49343475724919533"/>
        </c:manualLayout>
      </c:layout>
      <c:txPr>
        <a:bodyPr/>
        <a:lstStyle/>
        <a:p>
          <a:pPr rtl="0">
            <a:defRPr sz="800"/>
          </a:pPr>
          <a:endParaRPr lang="pl-PL"/>
        </a:p>
      </c:txPr>
    </c:legend>
    <c:plotVisOnly val="1"/>
    <c:dispBlanksAs val="zero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0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1750" y="0"/>
            <a:ext cx="29400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37FAB-96F4-4299-8143-325572219BDF}" type="datetimeFigureOut">
              <a:rPr lang="pl-PL" smtClean="0"/>
              <a:pPr/>
              <a:t>2019-07-23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122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7863" y="4714875"/>
            <a:ext cx="5427662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00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1750" y="9428163"/>
            <a:ext cx="29400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791A6-54A3-44C2-9D3F-7AA606E3429F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791A6-54A3-44C2-9D3F-7AA606E3429F}" type="slidenum">
              <a:rPr lang="pl-PL" smtClean="0"/>
              <a:pPr/>
              <a:t>6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91A6-54A3-44C2-9D3F-7AA606E3429F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414524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91A6-54A3-44C2-9D3F-7AA606E3429F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831662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91A6-54A3-44C2-9D3F-7AA606E3429F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249006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91A6-54A3-44C2-9D3F-7AA606E3429F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617664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3EA7D-6CBA-4A14-BC27-2761386A74A3}" type="datetimeFigureOut">
              <a:rPr lang="pl-PL" smtClean="0"/>
              <a:pPr/>
              <a:t>2019-07-23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DB614-E03F-4698-8105-04E7A31278C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3EA7D-6CBA-4A14-BC27-2761386A74A3}" type="datetimeFigureOut">
              <a:rPr lang="pl-PL" smtClean="0"/>
              <a:pPr/>
              <a:t>2019-07-23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DB614-E03F-4698-8105-04E7A31278C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3EA7D-6CBA-4A14-BC27-2761386A74A3}" type="datetimeFigureOut">
              <a:rPr lang="pl-PL" smtClean="0"/>
              <a:pPr/>
              <a:t>2019-07-23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DB614-E03F-4698-8105-04E7A31278C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3EA7D-6CBA-4A14-BC27-2761386A74A3}" type="datetimeFigureOut">
              <a:rPr lang="pl-PL" smtClean="0"/>
              <a:pPr/>
              <a:t>2019-07-23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DB614-E03F-4698-8105-04E7A31278C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3EA7D-6CBA-4A14-BC27-2761386A74A3}" type="datetimeFigureOut">
              <a:rPr lang="pl-PL" smtClean="0"/>
              <a:pPr/>
              <a:t>2019-07-23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DB614-E03F-4698-8105-04E7A31278C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3EA7D-6CBA-4A14-BC27-2761386A74A3}" type="datetimeFigureOut">
              <a:rPr lang="pl-PL" smtClean="0"/>
              <a:pPr/>
              <a:t>2019-07-23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DB614-E03F-4698-8105-04E7A31278C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3EA7D-6CBA-4A14-BC27-2761386A74A3}" type="datetimeFigureOut">
              <a:rPr lang="pl-PL" smtClean="0"/>
              <a:pPr/>
              <a:t>2019-07-23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DB614-E03F-4698-8105-04E7A31278C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3EA7D-6CBA-4A14-BC27-2761386A74A3}" type="datetimeFigureOut">
              <a:rPr lang="pl-PL" smtClean="0"/>
              <a:pPr/>
              <a:t>2019-07-23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DB614-E03F-4698-8105-04E7A31278C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3EA7D-6CBA-4A14-BC27-2761386A74A3}" type="datetimeFigureOut">
              <a:rPr lang="pl-PL" smtClean="0"/>
              <a:pPr/>
              <a:t>2019-07-23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DB614-E03F-4698-8105-04E7A31278C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3EA7D-6CBA-4A14-BC27-2761386A74A3}" type="datetimeFigureOut">
              <a:rPr lang="pl-PL" smtClean="0"/>
              <a:pPr/>
              <a:t>2019-07-23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DB614-E03F-4698-8105-04E7A31278C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3EA7D-6CBA-4A14-BC27-2761386A74A3}" type="datetimeFigureOut">
              <a:rPr lang="pl-PL" smtClean="0"/>
              <a:pPr/>
              <a:t>2019-07-23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DB614-E03F-4698-8105-04E7A31278C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3EA7D-6CBA-4A14-BC27-2761386A74A3}" type="datetimeFigureOut">
              <a:rPr lang="pl-PL" smtClean="0"/>
              <a:pPr/>
              <a:t>2019-07-23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DB614-E03F-4698-8105-04E7A31278C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zaokrąglony 11"/>
          <p:cNvSpPr/>
          <p:nvPr/>
        </p:nvSpPr>
        <p:spPr>
          <a:xfrm>
            <a:off x="-468560" y="3140968"/>
            <a:ext cx="8183853" cy="2050244"/>
          </a:xfrm>
          <a:prstGeom prst="roundRect">
            <a:avLst>
              <a:gd name="adj" fmla="val 3056"/>
            </a:avLst>
          </a:prstGeom>
          <a:blipFill dpi="0" rotWithShape="1">
            <a:blip r:embed="rId2" cstate="print"/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zaokrąglony 12"/>
          <p:cNvSpPr/>
          <p:nvPr/>
        </p:nvSpPr>
        <p:spPr>
          <a:xfrm>
            <a:off x="-469506" y="1233646"/>
            <a:ext cx="8183853" cy="3946860"/>
          </a:xfrm>
          <a:prstGeom prst="roundRect">
            <a:avLst>
              <a:gd name="adj" fmla="val 3056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zaokrąglony 5"/>
          <p:cNvSpPr/>
          <p:nvPr/>
        </p:nvSpPr>
        <p:spPr>
          <a:xfrm>
            <a:off x="-468560" y="1234740"/>
            <a:ext cx="8183853" cy="3946860"/>
          </a:xfrm>
          <a:prstGeom prst="roundRect">
            <a:avLst>
              <a:gd name="adj" fmla="val 3056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475656" y="1484784"/>
            <a:ext cx="5976664" cy="1368152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>
              <a:spcBef>
                <a:spcPct val="0"/>
              </a:spcBef>
            </a:pP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JERZMANOWO-JARNOŁTÓW</a:t>
            </a:r>
          </a:p>
          <a:p>
            <a:pPr>
              <a:spcBef>
                <a:spcPct val="0"/>
              </a:spcBef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JEDNOSTKA URBANISTYCZNA E15</a:t>
            </a:r>
          </a:p>
          <a:p>
            <a:pPr>
              <a:spcBef>
                <a:spcPct val="0"/>
              </a:spcBef>
            </a:pPr>
            <a:endParaRPr lang="pl-PL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ct val="0"/>
              </a:spcBef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</a:t>
            </a:r>
          </a:p>
          <a:p>
            <a:pPr>
              <a:spcBef>
                <a:spcPct val="0"/>
              </a:spcBef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 RAMACH PROJEKTU „OSIEDLA KOMPLETNE”</a:t>
            </a:r>
          </a:p>
        </p:txBody>
      </p:sp>
      <p:grpSp>
        <p:nvGrpSpPr>
          <p:cNvPr id="2" name="Grupa 28"/>
          <p:cNvGrpSpPr/>
          <p:nvPr/>
        </p:nvGrpSpPr>
        <p:grpSpPr>
          <a:xfrm>
            <a:off x="2915816" y="5832197"/>
            <a:ext cx="3635575" cy="405115"/>
            <a:chOff x="4932040" y="3573016"/>
            <a:chExt cx="4466642" cy="497722"/>
          </a:xfrm>
        </p:grpSpPr>
        <p:grpSp>
          <p:nvGrpSpPr>
            <p:cNvPr id="3" name="Grupa 7"/>
            <p:cNvGrpSpPr/>
            <p:nvPr/>
          </p:nvGrpSpPr>
          <p:grpSpPr>
            <a:xfrm>
              <a:off x="4932040" y="3573016"/>
              <a:ext cx="1368152" cy="497722"/>
              <a:chOff x="142844" y="142852"/>
              <a:chExt cx="1500198" cy="539521"/>
            </a:xfrm>
          </p:grpSpPr>
          <p:pic>
            <p:nvPicPr>
              <p:cNvPr id="24" name="Symbol zastępczy zawartości 30" descr="logo_BRW_szary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42876" y="142852"/>
                <a:ext cx="1500166" cy="539521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4" name="Grupa 33"/>
              <p:cNvGrpSpPr/>
              <p:nvPr/>
            </p:nvGrpSpPr>
            <p:grpSpPr>
              <a:xfrm>
                <a:off x="142844" y="142852"/>
                <a:ext cx="1500166" cy="539521"/>
                <a:chOff x="142844" y="142852"/>
                <a:chExt cx="1500166" cy="539521"/>
              </a:xfrm>
            </p:grpSpPr>
            <p:pic>
              <p:nvPicPr>
                <p:cNvPr id="26" name="Symbol zastępczy zawartości 30" descr="logo_BRW_szary.png"/>
                <p:cNvPicPr>
                  <a:picLocks noChangeAspect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>
                <a:xfrm>
                  <a:off x="142844" y="142852"/>
                  <a:ext cx="1500166" cy="35719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" name="Symbol zastępczy zawartości 30" descr="logo_BRW_szary.png"/>
                <p:cNvPicPr>
                  <a:picLocks noChangeAspect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>
                <a:xfrm>
                  <a:off x="642910" y="500042"/>
                  <a:ext cx="1000100" cy="18233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28" name="Obraz 27" descr="PL_podstawowy-02.png"/>
            <p:cNvPicPr>
              <a:picLocks noChangeAspect="1"/>
            </p:cNvPicPr>
            <p:nvPr/>
          </p:nvPicPr>
          <p:blipFill>
            <a:blip r:embed="rId6" cstate="print">
              <a:lum bright="20000"/>
            </a:blip>
            <a:stretch>
              <a:fillRect/>
            </a:stretch>
          </p:blipFill>
          <p:spPr>
            <a:xfrm>
              <a:off x="6974898" y="3661496"/>
              <a:ext cx="2423784" cy="314955"/>
            </a:xfrm>
            <a:prstGeom prst="rect">
              <a:avLst/>
            </a:prstGeom>
          </p:spPr>
        </p:pic>
      </p:grpSp>
      <p:grpSp>
        <p:nvGrpSpPr>
          <p:cNvPr id="15" name="Grupa 14"/>
          <p:cNvGrpSpPr/>
          <p:nvPr/>
        </p:nvGrpSpPr>
        <p:grpSpPr>
          <a:xfrm>
            <a:off x="6440538" y="94927"/>
            <a:ext cx="2448272" cy="2115146"/>
            <a:chOff x="6444209" y="89718"/>
            <a:chExt cx="2448272" cy="2115146"/>
          </a:xfrm>
        </p:grpSpPr>
        <p:sp>
          <p:nvSpPr>
            <p:cNvPr id="16" name="Prostokąt 15"/>
            <p:cNvSpPr/>
            <p:nvPr/>
          </p:nvSpPr>
          <p:spPr>
            <a:xfrm>
              <a:off x="6444209" y="89718"/>
              <a:ext cx="2448272" cy="2115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7" name="Obraz 1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19600" y="366023"/>
              <a:ext cx="2189520" cy="176683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rostokąt 29"/>
          <p:cNvSpPr/>
          <p:nvPr/>
        </p:nvSpPr>
        <p:spPr>
          <a:xfrm>
            <a:off x="6353127" y="1515907"/>
            <a:ext cx="2156606" cy="95144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spcAft>
                <a:spcPts val="400"/>
              </a:spcAft>
              <a:defRPr/>
            </a:pPr>
            <a:r>
              <a:rPr lang="pl-PL" sz="1000" b="1" dirty="0">
                <a:solidFill>
                  <a:srgbClr val="7030A0"/>
                </a:solidFill>
              </a:rPr>
              <a:t>TOŻSAMOŚĆ</a:t>
            </a:r>
          </a:p>
          <a:p>
            <a:pPr lvl="0">
              <a:spcBef>
                <a:spcPct val="0"/>
              </a:spcBef>
              <a:spcAft>
                <a:spcPts val="400"/>
              </a:spcAft>
              <a:defRPr/>
            </a:pPr>
            <a:r>
              <a:rPr lang="pl-PL" sz="1000" b="1" dirty="0">
                <a:solidFill>
                  <a:srgbClr val="FF9900"/>
                </a:solidFill>
              </a:rPr>
              <a:t>PRZESTRZEŃ PUBLICZNA I ZIELEŃ</a:t>
            </a:r>
          </a:p>
          <a:p>
            <a:pPr lvl="0">
              <a:spcBef>
                <a:spcPct val="0"/>
              </a:spcBef>
              <a:spcAft>
                <a:spcPts val="400"/>
              </a:spcAft>
              <a:defRPr/>
            </a:pPr>
            <a:r>
              <a:rPr lang="pl-PL" sz="1000" b="1" dirty="0">
                <a:solidFill>
                  <a:srgbClr val="C00000"/>
                </a:solidFill>
              </a:rPr>
              <a:t>PRZEDSIĘBIORCZOŚĆ I USŁUGI</a:t>
            </a:r>
          </a:p>
          <a:p>
            <a:pPr lvl="0">
              <a:spcBef>
                <a:spcPct val="0"/>
              </a:spcBef>
              <a:spcAft>
                <a:spcPts val="400"/>
              </a:spcAft>
              <a:defRPr/>
            </a:pPr>
            <a:r>
              <a:rPr lang="pl-PL" sz="1000" b="1" dirty="0">
                <a:solidFill>
                  <a:srgbClr val="0070C0"/>
                </a:solidFill>
              </a:rPr>
              <a:t>PRZEMIESZCZANIE SIĘ</a:t>
            </a:r>
          </a:p>
        </p:txBody>
      </p:sp>
      <p:sp>
        <p:nvSpPr>
          <p:cNvPr id="35" name="Prostokąt 34"/>
          <p:cNvSpPr/>
          <p:nvPr/>
        </p:nvSpPr>
        <p:spPr>
          <a:xfrm>
            <a:off x="6353127" y="4934989"/>
            <a:ext cx="2156606" cy="95144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spcAft>
                <a:spcPts val="400"/>
              </a:spcAft>
              <a:defRPr/>
            </a:pPr>
            <a:r>
              <a:rPr lang="pl-PL" sz="1000" dirty="0" smtClean="0"/>
              <a:t>ANKIETA BYŁA DOSTĘPNA                    W WERSJI ONLINE</a:t>
            </a:r>
          </a:p>
          <a:p>
            <a:pPr lvl="0">
              <a:spcBef>
                <a:spcPct val="0"/>
              </a:spcBef>
              <a:spcAft>
                <a:spcPts val="400"/>
              </a:spcAft>
              <a:defRPr/>
            </a:pPr>
            <a:r>
              <a:rPr lang="pl-PL" sz="1000" dirty="0" smtClean="0"/>
              <a:t>MOŻLIWOŚĆ JEJ WYPEŁNIENIA              I ZŁOŻENIA BYŁA TAKŻE PODCZAS SPOTKAŃ</a:t>
            </a:r>
            <a:endParaRPr lang="pl-PL" sz="1000" dirty="0"/>
          </a:p>
          <a:p>
            <a:pPr lvl="0">
              <a:spcBef>
                <a:spcPct val="0"/>
              </a:spcBef>
              <a:spcAft>
                <a:spcPts val="400"/>
              </a:spcAft>
              <a:defRPr/>
            </a:pPr>
            <a:endParaRPr lang="pl-PL" sz="1000" dirty="0"/>
          </a:p>
        </p:txBody>
      </p:sp>
      <p:grpSp>
        <p:nvGrpSpPr>
          <p:cNvPr id="38" name="Grupa 37"/>
          <p:cNvGrpSpPr/>
          <p:nvPr/>
        </p:nvGrpSpPr>
        <p:grpSpPr>
          <a:xfrm>
            <a:off x="4959438" y="1087279"/>
            <a:ext cx="4184562" cy="4739387"/>
            <a:chOff x="4959438" y="857232"/>
            <a:chExt cx="4184562" cy="4739387"/>
          </a:xfrm>
        </p:grpSpPr>
        <p:sp>
          <p:nvSpPr>
            <p:cNvPr id="32" name="Prostokąt 31"/>
            <p:cNvSpPr/>
            <p:nvPr/>
          </p:nvSpPr>
          <p:spPr>
            <a:xfrm>
              <a:off x="5084535" y="857232"/>
              <a:ext cx="4059465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just">
                <a:spcBef>
                  <a:spcPct val="0"/>
                </a:spcBef>
                <a:defRPr/>
              </a:pPr>
              <a:r>
                <a:rPr lang="pl-PL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SPOTKANIE STOLIKOWE ODBYŁO SIĘ 11 MAJA 2019 ROKU </a:t>
              </a:r>
            </a:p>
            <a:p>
              <a:pPr lvl="0" algn="just">
                <a:spcBef>
                  <a:spcPct val="0"/>
                </a:spcBef>
                <a:defRPr/>
              </a:pPr>
              <a:r>
                <a:rPr lang="pl-PL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WYSZCZEGÓLNIONO BLOKI TEMATYCZNE:</a:t>
              </a:r>
              <a:endParaRPr lang="pl-PL" sz="1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4" name="Prostokąt 33"/>
            <p:cNvSpPr/>
            <p:nvPr/>
          </p:nvSpPr>
          <p:spPr>
            <a:xfrm>
              <a:off x="5084535" y="2566946"/>
              <a:ext cx="4059465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just">
                <a:spcBef>
                  <a:spcPct val="0"/>
                </a:spcBef>
                <a:defRPr/>
              </a:pPr>
              <a:r>
                <a:rPr lang="pl-PL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SPACER BADAWCZY ODBYŁ SIĘ </a:t>
              </a:r>
              <a:r>
                <a:rPr lang="pl-PL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24 </a:t>
              </a:r>
              <a:r>
                <a:rPr lang="pl-PL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MAJA 2019 ROKU PO SPOTKANIU </a:t>
              </a:r>
            </a:p>
            <a:p>
              <a:pPr lvl="0" algn="just">
                <a:spcBef>
                  <a:spcPct val="0"/>
                </a:spcBef>
                <a:defRPr/>
              </a:pPr>
              <a:r>
                <a:rPr lang="pl-PL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OSIEDLOWYM I MIAŁ FORMĘ SPACERU PIESZEGO</a:t>
              </a:r>
            </a:p>
          </p:txBody>
        </p:sp>
        <p:grpSp>
          <p:nvGrpSpPr>
            <p:cNvPr id="17" name="Grupa 36"/>
            <p:cNvGrpSpPr/>
            <p:nvPr/>
          </p:nvGrpSpPr>
          <p:grpSpPr>
            <a:xfrm>
              <a:off x="5147964" y="1285860"/>
              <a:ext cx="1131161" cy="836345"/>
              <a:chOff x="5777535" y="961719"/>
              <a:chExt cx="2790768" cy="3348920"/>
            </a:xfrm>
          </p:grpSpPr>
          <p:sp>
            <p:nvSpPr>
              <p:cNvPr id="18" name="Prostokąt zaokrąglony 17"/>
              <p:cNvSpPr/>
              <p:nvPr/>
            </p:nvSpPr>
            <p:spPr>
              <a:xfrm>
                <a:off x="5777536" y="961719"/>
                <a:ext cx="2790767" cy="3348920"/>
              </a:xfrm>
              <a:prstGeom prst="roundRect">
                <a:avLst>
                  <a:gd name="adj" fmla="val 5000"/>
                </a:avLst>
              </a:prstGeom>
              <a:solidFill>
                <a:schemeClr val="tx2">
                  <a:lumMod val="75000"/>
                </a:scheme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-4464770"/>
                  <a:satOff val="26899"/>
                  <a:lumOff val="2156"/>
                  <a:alphaOff val="0"/>
                </a:schemeClr>
              </a:fillRef>
              <a:effectRef idx="1">
                <a:schemeClr val="accent4">
                  <a:hueOff val="-4464770"/>
                  <a:satOff val="26899"/>
                  <a:lumOff val="2156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19" name="Prostokąt 18"/>
              <p:cNvSpPr/>
              <p:nvPr/>
            </p:nvSpPr>
            <p:spPr>
              <a:xfrm rot="16200000">
                <a:off x="4683555" y="2055700"/>
                <a:ext cx="2746114" cy="55815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109728" rIns="142240" bIns="0" numCol="1" spcCol="1270" anchor="t" anchorCtr="0">
                <a:noAutofit/>
              </a:bodyPr>
              <a:lstStyle/>
              <a:p>
                <a:pPr lvl="0" algn="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l-PL" sz="3200" kern="1200" dirty="0"/>
              </a:p>
            </p:txBody>
          </p:sp>
        </p:grpSp>
        <p:sp>
          <p:nvSpPr>
            <p:cNvPr id="20" name="pole tekstowe 19"/>
            <p:cNvSpPr txBox="1"/>
            <p:nvPr/>
          </p:nvSpPr>
          <p:spPr>
            <a:xfrm>
              <a:off x="4959438" y="1472554"/>
              <a:ext cx="15082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200" b="1" dirty="0" smtClean="0">
                  <a:solidFill>
                    <a:schemeClr val="bg1"/>
                  </a:solidFill>
                </a:rPr>
                <a:t>BLOKI</a:t>
              </a:r>
            </a:p>
            <a:p>
              <a:pPr algn="ctr"/>
              <a:r>
                <a:rPr lang="pl-PL" sz="1200" b="1" dirty="0" smtClean="0">
                  <a:solidFill>
                    <a:schemeClr val="bg1"/>
                  </a:solidFill>
                </a:rPr>
                <a:t>TEMATYCZNE</a:t>
              </a:r>
              <a:endParaRPr lang="pl-PL" sz="1200" b="1" dirty="0">
                <a:solidFill>
                  <a:schemeClr val="bg1"/>
                </a:solidFill>
              </a:endParaRPr>
            </a:p>
          </p:txBody>
        </p:sp>
        <p:grpSp>
          <p:nvGrpSpPr>
            <p:cNvPr id="21" name="Grupa 36"/>
            <p:cNvGrpSpPr/>
            <p:nvPr/>
          </p:nvGrpSpPr>
          <p:grpSpPr>
            <a:xfrm>
              <a:off x="5147964" y="3049061"/>
              <a:ext cx="1131161" cy="836345"/>
              <a:chOff x="5777535" y="961719"/>
              <a:chExt cx="2790768" cy="3348920"/>
            </a:xfrm>
          </p:grpSpPr>
          <p:sp>
            <p:nvSpPr>
              <p:cNvPr id="22" name="Prostokąt zaokrąglony 21"/>
              <p:cNvSpPr/>
              <p:nvPr/>
            </p:nvSpPr>
            <p:spPr>
              <a:xfrm>
                <a:off x="5777536" y="961719"/>
                <a:ext cx="2790767" cy="3348920"/>
              </a:xfrm>
              <a:prstGeom prst="roundRect">
                <a:avLst>
                  <a:gd name="adj" fmla="val 5000"/>
                </a:avLst>
              </a:prstGeom>
              <a:solidFill>
                <a:schemeClr val="tx2">
                  <a:lumMod val="75000"/>
                </a:scheme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-4464770"/>
                  <a:satOff val="26899"/>
                  <a:lumOff val="2156"/>
                  <a:alphaOff val="0"/>
                </a:schemeClr>
              </a:fillRef>
              <a:effectRef idx="1">
                <a:schemeClr val="accent4">
                  <a:hueOff val="-4464770"/>
                  <a:satOff val="26899"/>
                  <a:lumOff val="2156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23" name="Prostokąt 22"/>
              <p:cNvSpPr/>
              <p:nvPr/>
            </p:nvSpPr>
            <p:spPr>
              <a:xfrm rot="16200000">
                <a:off x="4683555" y="2055700"/>
                <a:ext cx="2746114" cy="55815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109728" rIns="142240" bIns="0" numCol="1" spcCol="1270" anchor="t" anchorCtr="0">
                <a:noAutofit/>
              </a:bodyPr>
              <a:lstStyle/>
              <a:p>
                <a:pPr lvl="0" algn="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l-PL" sz="3200" kern="1200" dirty="0"/>
              </a:p>
            </p:txBody>
          </p:sp>
        </p:grpSp>
        <p:sp>
          <p:nvSpPr>
            <p:cNvPr id="24" name="pole tekstowe 23"/>
            <p:cNvSpPr txBox="1"/>
            <p:nvPr/>
          </p:nvSpPr>
          <p:spPr>
            <a:xfrm>
              <a:off x="4959438" y="3235755"/>
              <a:ext cx="1508215" cy="40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200" b="1" dirty="0">
                  <a:solidFill>
                    <a:schemeClr val="bg1"/>
                  </a:solidFill>
                </a:rPr>
                <a:t>SPACER </a:t>
              </a:r>
            </a:p>
            <a:p>
              <a:pPr algn="ctr"/>
              <a:r>
                <a:rPr lang="pl-PL" sz="1200" b="1" dirty="0">
                  <a:solidFill>
                    <a:schemeClr val="bg1"/>
                  </a:solidFill>
                </a:rPr>
                <a:t>BADAWCZY</a:t>
              </a:r>
            </a:p>
          </p:txBody>
        </p:sp>
        <p:grpSp>
          <p:nvGrpSpPr>
            <p:cNvPr id="25" name="Grupa 36"/>
            <p:cNvGrpSpPr/>
            <p:nvPr/>
          </p:nvGrpSpPr>
          <p:grpSpPr>
            <a:xfrm>
              <a:off x="5147964" y="4760274"/>
              <a:ext cx="1131161" cy="836345"/>
              <a:chOff x="5777535" y="961719"/>
              <a:chExt cx="2790768" cy="3348920"/>
            </a:xfrm>
          </p:grpSpPr>
          <p:sp>
            <p:nvSpPr>
              <p:cNvPr id="26" name="Prostokąt zaokrąglony 25"/>
              <p:cNvSpPr/>
              <p:nvPr/>
            </p:nvSpPr>
            <p:spPr>
              <a:xfrm>
                <a:off x="5777536" y="961719"/>
                <a:ext cx="2790767" cy="3348920"/>
              </a:xfrm>
              <a:prstGeom prst="roundRect">
                <a:avLst>
                  <a:gd name="adj" fmla="val 5000"/>
                </a:avLst>
              </a:prstGeom>
              <a:solidFill>
                <a:schemeClr val="tx2">
                  <a:lumMod val="75000"/>
                </a:scheme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-4464770"/>
                  <a:satOff val="26899"/>
                  <a:lumOff val="2156"/>
                  <a:alphaOff val="0"/>
                </a:schemeClr>
              </a:fillRef>
              <a:effectRef idx="1">
                <a:schemeClr val="accent4">
                  <a:hueOff val="-4464770"/>
                  <a:satOff val="26899"/>
                  <a:lumOff val="2156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27" name="Prostokąt 26"/>
              <p:cNvSpPr/>
              <p:nvPr/>
            </p:nvSpPr>
            <p:spPr>
              <a:xfrm rot="16200000">
                <a:off x="4683555" y="2055700"/>
                <a:ext cx="2746114" cy="55815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109728" rIns="142240" bIns="0" numCol="1" spcCol="1270" anchor="t" anchorCtr="0">
                <a:noAutofit/>
              </a:bodyPr>
              <a:lstStyle/>
              <a:p>
                <a:pPr lvl="0" algn="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l-PL" sz="3200" kern="1200" dirty="0"/>
              </a:p>
            </p:txBody>
          </p:sp>
        </p:grpSp>
        <p:sp>
          <p:nvSpPr>
            <p:cNvPr id="28" name="pole tekstowe 27"/>
            <p:cNvSpPr txBox="1"/>
            <p:nvPr/>
          </p:nvSpPr>
          <p:spPr>
            <a:xfrm>
              <a:off x="4959438" y="5029861"/>
              <a:ext cx="1508215" cy="245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200" b="1" dirty="0">
                  <a:solidFill>
                    <a:schemeClr val="bg1"/>
                  </a:solidFill>
                </a:rPr>
                <a:t>ANKIETA</a:t>
              </a:r>
            </a:p>
          </p:txBody>
        </p:sp>
        <p:sp>
          <p:nvSpPr>
            <p:cNvPr id="36" name="Prostokąt 35"/>
            <p:cNvSpPr/>
            <p:nvPr/>
          </p:nvSpPr>
          <p:spPr>
            <a:xfrm>
              <a:off x="5084535" y="4286256"/>
              <a:ext cx="4059465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pl-PL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ANKIETY </a:t>
              </a:r>
              <a:r>
                <a:rPr lang="pl-PL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ZOSTAŁA UDOSTĘPNIONA 10 </a:t>
              </a:r>
              <a:r>
                <a:rPr lang="pl-PL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MAJA 2019 ROKU </a:t>
              </a:r>
              <a:br>
                <a:rPr lang="pl-PL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pl-PL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I </a:t>
              </a:r>
              <a:r>
                <a:rPr lang="pl-PL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MOŻNA BYŁO JĄ WYPEŁNIĆ DO </a:t>
              </a:r>
              <a:r>
                <a:rPr lang="pl-PL" sz="1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31 MAJA 2019 ROKU</a:t>
              </a:r>
            </a:p>
          </p:txBody>
        </p:sp>
      </p:grpSp>
      <p:pic>
        <p:nvPicPr>
          <p:cNvPr id="4098" name="Picture 2" descr="D:\Osiedla\Analizy_Wstepne\biuro_prasowe_briefing\osiedla kompletne - plakat.jpg"/>
          <p:cNvPicPr>
            <a:picLocks noChangeAspect="1" noChangeArrowheads="1"/>
          </p:cNvPicPr>
          <p:nvPr/>
        </p:nvPicPr>
        <p:blipFill>
          <a:blip r:embed="rId2" cstate="print">
            <a:lum bright="10000" contrast="-20000"/>
          </a:blip>
          <a:srcRect l="3336" t="2848" r="3250" b="1590"/>
          <a:stretch>
            <a:fillRect/>
          </a:stretch>
        </p:blipFill>
        <p:spPr bwMode="auto">
          <a:xfrm>
            <a:off x="1402186" y="1122982"/>
            <a:ext cx="3569854" cy="5163538"/>
          </a:xfrm>
          <a:prstGeom prst="rect">
            <a:avLst/>
          </a:prstGeom>
          <a:noFill/>
        </p:spPr>
      </p:pic>
      <p:sp>
        <p:nvSpPr>
          <p:cNvPr id="10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ELEMENTY PROCESU KONSULTACJI SPOŁECZNYCH</a:t>
            </a:r>
            <a:endParaRPr lang="pl-PL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rostokąt 28">
            <a:extLst>
              <a:ext uri="{FF2B5EF4-FFF2-40B4-BE49-F238E27FC236}">
                <a16:creationId xmlns="" xmlns:a16="http://schemas.microsoft.com/office/drawing/2014/main" id="{B1A289A4-3C85-4969-A9CD-1C0EE360FD31}"/>
              </a:ext>
            </a:extLst>
          </p:cNvPr>
          <p:cNvSpPr/>
          <p:nvPr/>
        </p:nvSpPr>
        <p:spPr>
          <a:xfrm>
            <a:off x="6353127" y="3214813"/>
            <a:ext cx="2428892" cy="150019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spcAft>
                <a:spcPts val="400"/>
              </a:spcAft>
              <a:defRPr/>
            </a:pPr>
            <a:r>
              <a:rPr lang="pl-PL" sz="1000" dirty="0" smtClean="0"/>
              <a:t>UL. </a:t>
            </a:r>
            <a:r>
              <a:rPr lang="pl-PL" sz="1000" dirty="0"/>
              <a:t>JERZMANOWSKA 102 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UL. </a:t>
            </a:r>
            <a:r>
              <a:rPr lang="pl-PL" sz="1000" dirty="0"/>
              <a:t>GAŁOWSKA – PLAC DOŻYNKOWY </a:t>
            </a:r>
          </a:p>
          <a:p>
            <a:pPr lvl="0">
              <a:spcBef>
                <a:spcPct val="0"/>
              </a:spcBef>
              <a:spcAft>
                <a:spcPts val="400"/>
              </a:spcAft>
              <a:defRPr/>
            </a:pPr>
            <a:r>
              <a:rPr lang="pl-PL" sz="1000" dirty="0"/>
              <a:t>I BOISKO PIŁKARSKIE</a:t>
            </a:r>
          </a:p>
          <a:p>
            <a:pPr lvl="0">
              <a:spcBef>
                <a:spcPct val="0"/>
              </a:spcBef>
              <a:spcAft>
                <a:spcPts val="400"/>
              </a:spcAft>
              <a:defRPr/>
            </a:pPr>
            <a:r>
              <a:rPr lang="pl-PL" sz="1000" dirty="0" smtClean="0"/>
              <a:t>UL. </a:t>
            </a:r>
            <a:r>
              <a:rPr lang="pl-PL" sz="1000" dirty="0"/>
              <a:t>PŁUŻNA</a:t>
            </a:r>
          </a:p>
          <a:p>
            <a:pPr lvl="0">
              <a:spcBef>
                <a:spcPct val="0"/>
              </a:spcBef>
              <a:spcAft>
                <a:spcPts val="400"/>
              </a:spcAft>
              <a:defRPr/>
            </a:pPr>
            <a:r>
              <a:rPr lang="pl-PL" sz="1000" dirty="0"/>
              <a:t>PARK KRAJOBRAZOWY DOLINY BYSTRZYCY ORAZ KARCZMA RZYM</a:t>
            </a:r>
          </a:p>
        </p:txBody>
      </p:sp>
      <p:pic>
        <p:nvPicPr>
          <p:cNvPr id="31" name="Obraz 30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DOKUMENTACJA FOTOGRAFICZNA SPOTKAŃ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12" name="Łącznik prosty 11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https://scontent.fwaw6-1.fna.fbcdn.net/v/t1.0-9/60322230_1244924515675680_4900499006892802048_n.jpg?_nc_cat=107&amp;_nc_ht=scontent.fwaw6-1.fna&amp;oh=d07a6dca791c3bf78593e126622de0c6&amp;oe=5D8CD383"/>
          <p:cNvPicPr>
            <a:picLocks noChangeAspect="1" noChangeArrowheads="1"/>
          </p:cNvPicPr>
          <p:nvPr/>
        </p:nvPicPr>
        <p:blipFill>
          <a:blip r:embed="rId2" cstate="print"/>
          <a:srcRect l="24629" t="8108" b="4866"/>
          <a:stretch>
            <a:fillRect/>
          </a:stretch>
        </p:blipFill>
        <p:spPr bwMode="auto">
          <a:xfrm>
            <a:off x="1409700" y="3643314"/>
            <a:ext cx="3002378" cy="2300286"/>
          </a:xfrm>
          <a:prstGeom prst="rect">
            <a:avLst/>
          </a:prstGeom>
          <a:noFill/>
        </p:spPr>
      </p:pic>
      <p:pic>
        <p:nvPicPr>
          <p:cNvPr id="12292" name="Picture 4" descr="Obraz może zawierać: 3 osoby, ludzie siedzą i tabela"/>
          <p:cNvPicPr>
            <a:picLocks noChangeAspect="1" noChangeArrowheads="1"/>
          </p:cNvPicPr>
          <p:nvPr/>
        </p:nvPicPr>
        <p:blipFill>
          <a:blip r:embed="rId3" cstate="print"/>
          <a:srcRect l="21192" r="5870" b="16279"/>
          <a:stretch>
            <a:fillRect/>
          </a:stretch>
        </p:blipFill>
        <p:spPr bwMode="auto">
          <a:xfrm>
            <a:off x="1409700" y="928670"/>
            <a:ext cx="3376614" cy="2571768"/>
          </a:xfrm>
          <a:prstGeom prst="rect">
            <a:avLst/>
          </a:prstGeom>
          <a:noFill/>
        </p:spPr>
      </p:pic>
      <p:pic>
        <p:nvPicPr>
          <p:cNvPr id="12294" name="Picture 6" descr="Obraz może zawierać: 6 osób, uśmiechnięci ludzie, ludzie stoją, drzewo i na zewnątrz"/>
          <p:cNvPicPr>
            <a:picLocks noChangeAspect="1" noChangeArrowheads="1"/>
          </p:cNvPicPr>
          <p:nvPr/>
        </p:nvPicPr>
        <p:blipFill>
          <a:blip r:embed="rId4" cstate="print"/>
          <a:srcRect l="7618" t="12870" r="1650" b="7701"/>
          <a:stretch>
            <a:fillRect/>
          </a:stretch>
        </p:blipFill>
        <p:spPr bwMode="auto">
          <a:xfrm>
            <a:off x="4572000" y="3643314"/>
            <a:ext cx="3960000" cy="2300286"/>
          </a:xfrm>
          <a:prstGeom prst="rect">
            <a:avLst/>
          </a:prstGeom>
          <a:noFill/>
        </p:spPr>
      </p:pic>
      <p:pic>
        <p:nvPicPr>
          <p:cNvPr id="12296" name="Picture 8" descr="Obraz może zawierać: 4 osoby, ludzie siedzą, tabela i w budynku"/>
          <p:cNvPicPr>
            <a:picLocks noChangeAspect="1" noChangeArrowheads="1"/>
          </p:cNvPicPr>
          <p:nvPr/>
        </p:nvPicPr>
        <p:blipFill>
          <a:blip r:embed="rId5" cstate="print"/>
          <a:srcRect l="12345" r="10801" b="17258"/>
          <a:stretch>
            <a:fillRect/>
          </a:stretch>
        </p:blipFill>
        <p:spPr bwMode="auto">
          <a:xfrm>
            <a:off x="4943176" y="928670"/>
            <a:ext cx="3600000" cy="2571768"/>
          </a:xfrm>
          <a:prstGeom prst="rect">
            <a:avLst/>
          </a:prstGeom>
          <a:noFill/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6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/>
          <p:cNvSpPr/>
          <p:nvPr/>
        </p:nvSpPr>
        <p:spPr>
          <a:xfrm>
            <a:off x="1285852" y="5982132"/>
            <a:ext cx="5715040" cy="554578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>
            <a:noAutofit/>
          </a:bodyPr>
          <a:lstStyle/>
          <a:p>
            <a:pPr marL="342900" lvl="0" indent="-342900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accent4"/>
                </a:solidFill>
              </a:rPr>
              <a:t>CENTRUM </a:t>
            </a:r>
          </a:p>
          <a:p>
            <a:pPr marL="342900" lvl="0" indent="-342900">
              <a:spcBef>
                <a:spcPct val="0"/>
              </a:spcBef>
              <a:defRPr/>
            </a:pPr>
            <a:r>
              <a:rPr lang="pl-PL" sz="1000" dirty="0" smtClean="0"/>
              <a:t>JEST TO HISTORYCZNY </a:t>
            </a:r>
            <a:r>
              <a:rPr lang="pl-PL" sz="1000" dirty="0"/>
              <a:t>UKŁAD DWÓCH </a:t>
            </a:r>
            <a:r>
              <a:rPr lang="pl-PL" sz="1000" dirty="0" smtClean="0"/>
              <a:t>OWALNIC  </a:t>
            </a:r>
            <a:r>
              <a:rPr lang="pl-PL" sz="1000" dirty="0"/>
              <a:t>Z DWOMA </a:t>
            </a:r>
            <a:r>
              <a:rPr lang="pl-PL" sz="1000" dirty="0" smtClean="0"/>
              <a:t>KOŚCIOŁAMI.</a:t>
            </a:r>
            <a:endParaRPr lang="pl-PL" sz="1000" dirty="0"/>
          </a:p>
          <a:p>
            <a:pPr marL="342900" lvl="0" indent="-342900">
              <a:spcBef>
                <a:spcPct val="0"/>
              </a:spcBef>
              <a:defRPr/>
            </a:pPr>
            <a:r>
              <a:rPr lang="pl-PL" sz="1000" dirty="0" smtClean="0"/>
              <a:t>NALEŻY UTRZYMAĆ </a:t>
            </a:r>
            <a:r>
              <a:rPr lang="pl-PL" sz="1000" dirty="0"/>
              <a:t>I </a:t>
            </a:r>
            <a:r>
              <a:rPr lang="pl-PL" sz="1000" dirty="0" smtClean="0"/>
              <a:t>CHRONIĆ SYLWETĘ WSI TAK, </a:t>
            </a:r>
            <a:r>
              <a:rPr lang="pl-PL" sz="1000" dirty="0"/>
              <a:t>BY NIE ZATRACIĆ WIEJSKIEGO CHARAKTERU </a:t>
            </a:r>
            <a:r>
              <a:rPr lang="pl-PL" sz="1000" dirty="0" smtClean="0"/>
              <a:t>JEDNOSTKI.</a:t>
            </a:r>
            <a:endParaRPr lang="pl-PL" sz="1000" dirty="0"/>
          </a:p>
        </p:txBody>
      </p:sp>
      <p:sp>
        <p:nvSpPr>
          <p:cNvPr id="20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/>
              <a:t> 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/>
              <a:t> 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26" name="Łącznik prosty 25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rostokąt 37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9" name="Prostokąt 38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>
                <a:ln w="90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</a:p>
        </p:txBody>
      </p:sp>
      <p:pic>
        <p:nvPicPr>
          <p:cNvPr id="12" name="Obraz 11" descr="Obraz zawierający mapa, tekst&#10;&#10;Opis wygenerowany automatycznie">
            <a:extLst>
              <a:ext uri="{FF2B5EF4-FFF2-40B4-BE49-F238E27FC236}">
                <a16:creationId xmlns="" xmlns:a16="http://schemas.microsoft.com/office/drawing/2014/main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7128792" cy="5038722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1428728" y="928670"/>
            <a:ext cx="264794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TOŻSAMOŚĆ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="" xmlns:a16="http://schemas.microsoft.com/office/drawing/2014/main" id="{D08DE9DA-8EA4-4FD8-9370-0F8EF8F7FD99}"/>
              </a:ext>
            </a:extLst>
          </p:cNvPr>
          <p:cNvSpPr/>
          <p:nvPr/>
        </p:nvSpPr>
        <p:spPr>
          <a:xfrm rot="21409716">
            <a:off x="4956460" y="3617954"/>
            <a:ext cx="250389" cy="246221"/>
          </a:xfrm>
          <a:prstGeom prst="rect">
            <a:avLst/>
          </a:prstGeom>
          <a:ln w="25400">
            <a:noFill/>
          </a:ln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5" name="Dowolny kształt 16">
            <a:extLst>
              <a:ext uri="{FF2B5EF4-FFF2-40B4-BE49-F238E27FC236}">
                <a16:creationId xmlns="" xmlns:a16="http://schemas.microsoft.com/office/drawing/2014/main" id="{AE10A6E5-EAE4-4046-9830-820D3B4D252B}"/>
              </a:ext>
            </a:extLst>
          </p:cNvPr>
          <p:cNvSpPr/>
          <p:nvPr/>
        </p:nvSpPr>
        <p:spPr>
          <a:xfrm>
            <a:off x="5076056" y="3753382"/>
            <a:ext cx="1360866" cy="135220"/>
          </a:xfrm>
          <a:custGeom>
            <a:avLst/>
            <a:gdLst>
              <a:gd name="connsiteX0" fmla="*/ 0 w 969264"/>
              <a:gd name="connsiteY0" fmla="*/ 301752 h 630936"/>
              <a:gd name="connsiteX1" fmla="*/ 301752 w 969264"/>
              <a:gd name="connsiteY1" fmla="*/ 0 h 630936"/>
              <a:gd name="connsiteX2" fmla="*/ 612648 w 969264"/>
              <a:gd name="connsiteY2" fmla="*/ 137160 h 630936"/>
              <a:gd name="connsiteX3" fmla="*/ 969264 w 969264"/>
              <a:gd name="connsiteY3" fmla="*/ 539496 h 630936"/>
              <a:gd name="connsiteX4" fmla="*/ 448056 w 969264"/>
              <a:gd name="connsiteY4" fmla="*/ 630936 h 630936"/>
              <a:gd name="connsiteX5" fmla="*/ 420624 w 969264"/>
              <a:gd name="connsiteY5" fmla="*/ 374904 h 630936"/>
              <a:gd name="connsiteX6" fmla="*/ 329184 w 969264"/>
              <a:gd name="connsiteY6" fmla="*/ 457200 h 630936"/>
              <a:gd name="connsiteX7" fmla="*/ 137160 w 969264"/>
              <a:gd name="connsiteY7" fmla="*/ 457200 h 630936"/>
              <a:gd name="connsiteX8" fmla="*/ 82296 w 969264"/>
              <a:gd name="connsiteY8" fmla="*/ 365760 h 630936"/>
              <a:gd name="connsiteX9" fmla="*/ 0 w 969264"/>
              <a:gd name="connsiteY9" fmla="*/ 301752 h 630936"/>
              <a:gd name="connsiteX0" fmla="*/ 0 w 720080"/>
              <a:gd name="connsiteY0" fmla="*/ 301752 h 630936"/>
              <a:gd name="connsiteX1" fmla="*/ 301752 w 720080"/>
              <a:gd name="connsiteY1" fmla="*/ 0 h 630936"/>
              <a:gd name="connsiteX2" fmla="*/ 612648 w 720080"/>
              <a:gd name="connsiteY2" fmla="*/ 137160 h 630936"/>
              <a:gd name="connsiteX3" fmla="*/ 720080 w 720080"/>
              <a:gd name="connsiteY3" fmla="*/ 288032 h 630936"/>
              <a:gd name="connsiteX4" fmla="*/ 448056 w 720080"/>
              <a:gd name="connsiteY4" fmla="*/ 630936 h 630936"/>
              <a:gd name="connsiteX5" fmla="*/ 420624 w 720080"/>
              <a:gd name="connsiteY5" fmla="*/ 374904 h 630936"/>
              <a:gd name="connsiteX6" fmla="*/ 329184 w 720080"/>
              <a:gd name="connsiteY6" fmla="*/ 457200 h 630936"/>
              <a:gd name="connsiteX7" fmla="*/ 137160 w 720080"/>
              <a:gd name="connsiteY7" fmla="*/ 457200 h 630936"/>
              <a:gd name="connsiteX8" fmla="*/ 82296 w 720080"/>
              <a:gd name="connsiteY8" fmla="*/ 365760 h 630936"/>
              <a:gd name="connsiteX9" fmla="*/ 0 w 720080"/>
              <a:gd name="connsiteY9" fmla="*/ 301752 h 630936"/>
              <a:gd name="connsiteX0" fmla="*/ 0 w 720080"/>
              <a:gd name="connsiteY0" fmla="*/ 301752 h 630936"/>
              <a:gd name="connsiteX1" fmla="*/ 301752 w 720080"/>
              <a:gd name="connsiteY1" fmla="*/ 0 h 630936"/>
              <a:gd name="connsiteX2" fmla="*/ 612648 w 720080"/>
              <a:gd name="connsiteY2" fmla="*/ 137160 h 630936"/>
              <a:gd name="connsiteX3" fmla="*/ 720080 w 720080"/>
              <a:gd name="connsiteY3" fmla="*/ 288032 h 630936"/>
              <a:gd name="connsiteX4" fmla="*/ 448056 w 720080"/>
              <a:gd name="connsiteY4" fmla="*/ 630936 h 630936"/>
              <a:gd name="connsiteX5" fmla="*/ 329184 w 720080"/>
              <a:gd name="connsiteY5" fmla="*/ 457200 h 630936"/>
              <a:gd name="connsiteX6" fmla="*/ 137160 w 720080"/>
              <a:gd name="connsiteY6" fmla="*/ 457200 h 630936"/>
              <a:gd name="connsiteX7" fmla="*/ 82296 w 720080"/>
              <a:gd name="connsiteY7" fmla="*/ 365760 h 630936"/>
              <a:gd name="connsiteX8" fmla="*/ 0 w 720080"/>
              <a:gd name="connsiteY8" fmla="*/ 301752 h 630936"/>
              <a:gd name="connsiteX0" fmla="*/ 0 w 720080"/>
              <a:gd name="connsiteY0" fmla="*/ 301752 h 630936"/>
              <a:gd name="connsiteX1" fmla="*/ 301752 w 720080"/>
              <a:gd name="connsiteY1" fmla="*/ 0 h 630936"/>
              <a:gd name="connsiteX2" fmla="*/ 612648 w 720080"/>
              <a:gd name="connsiteY2" fmla="*/ 137160 h 630936"/>
              <a:gd name="connsiteX3" fmla="*/ 720080 w 720080"/>
              <a:gd name="connsiteY3" fmla="*/ 288032 h 630936"/>
              <a:gd name="connsiteX4" fmla="*/ 448056 w 720080"/>
              <a:gd name="connsiteY4" fmla="*/ 630936 h 630936"/>
              <a:gd name="connsiteX5" fmla="*/ 137160 w 720080"/>
              <a:gd name="connsiteY5" fmla="*/ 457200 h 630936"/>
              <a:gd name="connsiteX6" fmla="*/ 82296 w 720080"/>
              <a:gd name="connsiteY6" fmla="*/ 365760 h 630936"/>
              <a:gd name="connsiteX7" fmla="*/ 0 w 720080"/>
              <a:gd name="connsiteY7" fmla="*/ 301752 h 630936"/>
              <a:gd name="connsiteX0" fmla="*/ 0 w 720080"/>
              <a:gd name="connsiteY0" fmla="*/ 301752 h 630936"/>
              <a:gd name="connsiteX1" fmla="*/ 301752 w 720080"/>
              <a:gd name="connsiteY1" fmla="*/ 0 h 630936"/>
              <a:gd name="connsiteX2" fmla="*/ 612648 w 720080"/>
              <a:gd name="connsiteY2" fmla="*/ 137160 h 630936"/>
              <a:gd name="connsiteX3" fmla="*/ 720080 w 720080"/>
              <a:gd name="connsiteY3" fmla="*/ 288032 h 630936"/>
              <a:gd name="connsiteX4" fmla="*/ 448056 w 720080"/>
              <a:gd name="connsiteY4" fmla="*/ 630936 h 630936"/>
              <a:gd name="connsiteX5" fmla="*/ 137160 w 720080"/>
              <a:gd name="connsiteY5" fmla="*/ 457200 h 630936"/>
              <a:gd name="connsiteX6" fmla="*/ 0 w 720080"/>
              <a:gd name="connsiteY6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12648 w 1934494"/>
              <a:gd name="connsiteY2" fmla="*/ 137160 h 630936"/>
              <a:gd name="connsiteX3" fmla="*/ 1934494 w 1934494"/>
              <a:gd name="connsiteY3" fmla="*/ 288032 h 630936"/>
              <a:gd name="connsiteX4" fmla="*/ 448056 w 1934494"/>
              <a:gd name="connsiteY4" fmla="*/ 630936 h 630936"/>
              <a:gd name="connsiteX5" fmla="*/ 137160 w 1934494"/>
              <a:gd name="connsiteY5" fmla="*/ 457200 h 630936"/>
              <a:gd name="connsiteX6" fmla="*/ 0 w 1934494"/>
              <a:gd name="connsiteY6" fmla="*/ 301752 h 630936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1300018 w 1934494"/>
              <a:gd name="connsiteY2" fmla="*/ 0 h 643044"/>
              <a:gd name="connsiteX3" fmla="*/ 612648 w 1934494"/>
              <a:gd name="connsiteY3" fmla="*/ 149268 h 643044"/>
              <a:gd name="connsiteX4" fmla="*/ 1934494 w 1934494"/>
              <a:gd name="connsiteY4" fmla="*/ 300140 h 643044"/>
              <a:gd name="connsiteX5" fmla="*/ 448056 w 1934494"/>
              <a:gd name="connsiteY5" fmla="*/ 643044 h 643044"/>
              <a:gd name="connsiteX6" fmla="*/ 137160 w 1934494"/>
              <a:gd name="connsiteY6" fmla="*/ 469308 h 643044"/>
              <a:gd name="connsiteX7" fmla="*/ 0 w 1934494"/>
              <a:gd name="connsiteY7" fmla="*/ 313860 h 643044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1300018 w 1934494"/>
              <a:gd name="connsiteY2" fmla="*/ 0 h 643044"/>
              <a:gd name="connsiteX3" fmla="*/ 612648 w 1934494"/>
              <a:gd name="connsiteY3" fmla="*/ 149268 h 643044"/>
              <a:gd name="connsiteX4" fmla="*/ 1544069 w 1934494"/>
              <a:gd name="connsiteY4" fmla="*/ 218031 h 643044"/>
              <a:gd name="connsiteX5" fmla="*/ 1934494 w 1934494"/>
              <a:gd name="connsiteY5" fmla="*/ 300140 h 643044"/>
              <a:gd name="connsiteX6" fmla="*/ 448056 w 1934494"/>
              <a:gd name="connsiteY6" fmla="*/ 643044 h 643044"/>
              <a:gd name="connsiteX7" fmla="*/ 137160 w 1934494"/>
              <a:gd name="connsiteY7" fmla="*/ 469308 h 643044"/>
              <a:gd name="connsiteX8" fmla="*/ 0 w 1934494"/>
              <a:gd name="connsiteY8" fmla="*/ 313860 h 643044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1300018 w 1934494"/>
              <a:gd name="connsiteY2" fmla="*/ 0 h 643044"/>
              <a:gd name="connsiteX3" fmla="*/ 612648 w 1934494"/>
              <a:gd name="connsiteY3" fmla="*/ 149268 h 643044"/>
              <a:gd name="connsiteX4" fmla="*/ 1544069 w 1934494"/>
              <a:gd name="connsiteY4" fmla="*/ 218031 h 643044"/>
              <a:gd name="connsiteX5" fmla="*/ 1934494 w 1934494"/>
              <a:gd name="connsiteY5" fmla="*/ 300140 h 643044"/>
              <a:gd name="connsiteX6" fmla="*/ 448056 w 1934494"/>
              <a:gd name="connsiteY6" fmla="*/ 643044 h 643044"/>
              <a:gd name="connsiteX7" fmla="*/ 137160 w 1934494"/>
              <a:gd name="connsiteY7" fmla="*/ 469308 h 643044"/>
              <a:gd name="connsiteX8" fmla="*/ 0 w 1934494"/>
              <a:gd name="connsiteY8" fmla="*/ 313860 h 643044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1300018 w 1934494"/>
              <a:gd name="connsiteY2" fmla="*/ 0 h 643044"/>
              <a:gd name="connsiteX3" fmla="*/ 1112682 w 1934494"/>
              <a:gd name="connsiteY3" fmla="*/ 149268 h 643044"/>
              <a:gd name="connsiteX4" fmla="*/ 1544069 w 1934494"/>
              <a:gd name="connsiteY4" fmla="*/ 218031 h 643044"/>
              <a:gd name="connsiteX5" fmla="*/ 1934494 w 1934494"/>
              <a:gd name="connsiteY5" fmla="*/ 300140 h 643044"/>
              <a:gd name="connsiteX6" fmla="*/ 448056 w 1934494"/>
              <a:gd name="connsiteY6" fmla="*/ 643044 h 643044"/>
              <a:gd name="connsiteX7" fmla="*/ 137160 w 1934494"/>
              <a:gd name="connsiteY7" fmla="*/ 469308 h 643044"/>
              <a:gd name="connsiteX8" fmla="*/ 0 w 1934494"/>
              <a:gd name="connsiteY8" fmla="*/ 313860 h 643044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945695 w 1934494"/>
              <a:gd name="connsiteY2" fmla="*/ 6571 h 643044"/>
              <a:gd name="connsiteX3" fmla="*/ 1300018 w 1934494"/>
              <a:gd name="connsiteY3" fmla="*/ 0 h 643044"/>
              <a:gd name="connsiteX4" fmla="*/ 1112682 w 1934494"/>
              <a:gd name="connsiteY4" fmla="*/ 149268 h 643044"/>
              <a:gd name="connsiteX5" fmla="*/ 1544069 w 1934494"/>
              <a:gd name="connsiteY5" fmla="*/ 218031 h 643044"/>
              <a:gd name="connsiteX6" fmla="*/ 1934494 w 1934494"/>
              <a:gd name="connsiteY6" fmla="*/ 300140 h 643044"/>
              <a:gd name="connsiteX7" fmla="*/ 448056 w 1934494"/>
              <a:gd name="connsiteY7" fmla="*/ 643044 h 643044"/>
              <a:gd name="connsiteX8" fmla="*/ 137160 w 1934494"/>
              <a:gd name="connsiteY8" fmla="*/ 469308 h 643044"/>
              <a:gd name="connsiteX9" fmla="*/ 0 w 1934494"/>
              <a:gd name="connsiteY9" fmla="*/ 313860 h 643044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659911 w 1934494"/>
              <a:gd name="connsiteY2" fmla="*/ 220861 h 643044"/>
              <a:gd name="connsiteX3" fmla="*/ 1300018 w 1934494"/>
              <a:gd name="connsiteY3" fmla="*/ 0 h 643044"/>
              <a:gd name="connsiteX4" fmla="*/ 1112682 w 1934494"/>
              <a:gd name="connsiteY4" fmla="*/ 149268 h 643044"/>
              <a:gd name="connsiteX5" fmla="*/ 1544069 w 1934494"/>
              <a:gd name="connsiteY5" fmla="*/ 218031 h 643044"/>
              <a:gd name="connsiteX6" fmla="*/ 1934494 w 1934494"/>
              <a:gd name="connsiteY6" fmla="*/ 300140 h 643044"/>
              <a:gd name="connsiteX7" fmla="*/ 448056 w 1934494"/>
              <a:gd name="connsiteY7" fmla="*/ 643044 h 643044"/>
              <a:gd name="connsiteX8" fmla="*/ 137160 w 1934494"/>
              <a:gd name="connsiteY8" fmla="*/ 469308 h 643044"/>
              <a:gd name="connsiteX9" fmla="*/ 0 w 1934494"/>
              <a:gd name="connsiteY9" fmla="*/ 313860 h 643044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942796 w 1934494"/>
              <a:gd name="connsiteY3" fmla="*/ 202182 h 630936"/>
              <a:gd name="connsiteX4" fmla="*/ 1112682 w 1934494"/>
              <a:gd name="connsiteY4" fmla="*/ 137160 h 630936"/>
              <a:gd name="connsiteX5" fmla="*/ 1544069 w 1934494"/>
              <a:gd name="connsiteY5" fmla="*/ 205923 h 630936"/>
              <a:gd name="connsiteX6" fmla="*/ 1934494 w 1934494"/>
              <a:gd name="connsiteY6" fmla="*/ 288032 h 630936"/>
              <a:gd name="connsiteX7" fmla="*/ 448056 w 1934494"/>
              <a:gd name="connsiteY7" fmla="*/ 630936 h 630936"/>
              <a:gd name="connsiteX8" fmla="*/ 137160 w 1934494"/>
              <a:gd name="connsiteY8" fmla="*/ 457200 h 630936"/>
              <a:gd name="connsiteX9" fmla="*/ 0 w 1934494"/>
              <a:gd name="connsiteY9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942796 w 1934494"/>
              <a:gd name="connsiteY3" fmla="*/ 202182 h 630936"/>
              <a:gd name="connsiteX4" fmla="*/ 1255526 w 1934494"/>
              <a:gd name="connsiteY4" fmla="*/ 351450 h 630936"/>
              <a:gd name="connsiteX5" fmla="*/ 1544069 w 1934494"/>
              <a:gd name="connsiteY5" fmla="*/ 205923 h 630936"/>
              <a:gd name="connsiteX6" fmla="*/ 1934494 w 1934494"/>
              <a:gd name="connsiteY6" fmla="*/ 288032 h 630936"/>
              <a:gd name="connsiteX7" fmla="*/ 448056 w 1934494"/>
              <a:gd name="connsiteY7" fmla="*/ 630936 h 630936"/>
              <a:gd name="connsiteX8" fmla="*/ 137160 w 1934494"/>
              <a:gd name="connsiteY8" fmla="*/ 457200 h 630936"/>
              <a:gd name="connsiteX9" fmla="*/ 0 w 1934494"/>
              <a:gd name="connsiteY9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942796 w 1934494"/>
              <a:gd name="connsiteY3" fmla="*/ 202158 h 630936"/>
              <a:gd name="connsiteX4" fmla="*/ 1255526 w 1934494"/>
              <a:gd name="connsiteY4" fmla="*/ 351450 h 630936"/>
              <a:gd name="connsiteX5" fmla="*/ 1544069 w 1934494"/>
              <a:gd name="connsiteY5" fmla="*/ 205923 h 630936"/>
              <a:gd name="connsiteX6" fmla="*/ 1934494 w 1934494"/>
              <a:gd name="connsiteY6" fmla="*/ 288032 h 630936"/>
              <a:gd name="connsiteX7" fmla="*/ 448056 w 1934494"/>
              <a:gd name="connsiteY7" fmla="*/ 630936 h 630936"/>
              <a:gd name="connsiteX8" fmla="*/ 137160 w 1934494"/>
              <a:gd name="connsiteY8" fmla="*/ 457200 h 630936"/>
              <a:gd name="connsiteX9" fmla="*/ 0 w 1934494"/>
              <a:gd name="connsiteY9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853905 w 1934494"/>
              <a:gd name="connsiteY3" fmla="*/ 197663 h 630936"/>
              <a:gd name="connsiteX4" fmla="*/ 942796 w 1934494"/>
              <a:gd name="connsiteY4" fmla="*/ 202158 h 630936"/>
              <a:gd name="connsiteX5" fmla="*/ 1255526 w 1934494"/>
              <a:gd name="connsiteY5" fmla="*/ 351450 h 630936"/>
              <a:gd name="connsiteX6" fmla="*/ 1544069 w 1934494"/>
              <a:gd name="connsiteY6" fmla="*/ 205923 h 630936"/>
              <a:gd name="connsiteX7" fmla="*/ 1934494 w 1934494"/>
              <a:gd name="connsiteY7" fmla="*/ 288032 h 630936"/>
              <a:gd name="connsiteX8" fmla="*/ 448056 w 1934494"/>
              <a:gd name="connsiteY8" fmla="*/ 630936 h 630936"/>
              <a:gd name="connsiteX9" fmla="*/ 137160 w 1934494"/>
              <a:gd name="connsiteY9" fmla="*/ 457200 h 630936"/>
              <a:gd name="connsiteX10" fmla="*/ 0 w 1934494"/>
              <a:gd name="connsiteY10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853905 w 1934494"/>
              <a:gd name="connsiteY3" fmla="*/ 197663 h 630936"/>
              <a:gd name="connsiteX4" fmla="*/ 942796 w 1934494"/>
              <a:gd name="connsiteY4" fmla="*/ 202158 h 630936"/>
              <a:gd name="connsiteX5" fmla="*/ 1231415 w 1934494"/>
              <a:gd name="connsiteY5" fmla="*/ 271980 h 630936"/>
              <a:gd name="connsiteX6" fmla="*/ 1255526 w 1934494"/>
              <a:gd name="connsiteY6" fmla="*/ 351450 h 630936"/>
              <a:gd name="connsiteX7" fmla="*/ 1544069 w 1934494"/>
              <a:gd name="connsiteY7" fmla="*/ 205923 h 630936"/>
              <a:gd name="connsiteX8" fmla="*/ 1934494 w 1934494"/>
              <a:gd name="connsiteY8" fmla="*/ 288032 h 630936"/>
              <a:gd name="connsiteX9" fmla="*/ 448056 w 1934494"/>
              <a:gd name="connsiteY9" fmla="*/ 630936 h 630936"/>
              <a:gd name="connsiteX10" fmla="*/ 137160 w 1934494"/>
              <a:gd name="connsiteY10" fmla="*/ 457200 h 630936"/>
              <a:gd name="connsiteX11" fmla="*/ 0 w 1934494"/>
              <a:gd name="connsiteY11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853905 w 1934494"/>
              <a:gd name="connsiteY3" fmla="*/ 197663 h 630936"/>
              <a:gd name="connsiteX4" fmla="*/ 942796 w 1934494"/>
              <a:gd name="connsiteY4" fmla="*/ 202158 h 630936"/>
              <a:gd name="connsiteX5" fmla="*/ 1231415 w 1934494"/>
              <a:gd name="connsiteY5" fmla="*/ 271980 h 630936"/>
              <a:gd name="connsiteX6" fmla="*/ 1544069 w 1934494"/>
              <a:gd name="connsiteY6" fmla="*/ 205923 h 630936"/>
              <a:gd name="connsiteX7" fmla="*/ 1934494 w 1934494"/>
              <a:gd name="connsiteY7" fmla="*/ 288032 h 630936"/>
              <a:gd name="connsiteX8" fmla="*/ 448056 w 1934494"/>
              <a:gd name="connsiteY8" fmla="*/ 630936 h 630936"/>
              <a:gd name="connsiteX9" fmla="*/ 137160 w 1934494"/>
              <a:gd name="connsiteY9" fmla="*/ 457200 h 630936"/>
              <a:gd name="connsiteX10" fmla="*/ 0 w 1934494"/>
              <a:gd name="connsiteY10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853905 w 1934494"/>
              <a:gd name="connsiteY3" fmla="*/ 197663 h 630936"/>
              <a:gd name="connsiteX4" fmla="*/ 942796 w 1934494"/>
              <a:gd name="connsiteY4" fmla="*/ 202158 h 630936"/>
              <a:gd name="connsiteX5" fmla="*/ 1231415 w 1934494"/>
              <a:gd name="connsiteY5" fmla="*/ 271980 h 630936"/>
              <a:gd name="connsiteX6" fmla="*/ 1544069 w 1934494"/>
              <a:gd name="connsiteY6" fmla="*/ 205923 h 630936"/>
              <a:gd name="connsiteX7" fmla="*/ 1934494 w 1934494"/>
              <a:gd name="connsiteY7" fmla="*/ 288032 h 630936"/>
              <a:gd name="connsiteX8" fmla="*/ 448056 w 1934494"/>
              <a:gd name="connsiteY8" fmla="*/ 630936 h 630936"/>
              <a:gd name="connsiteX9" fmla="*/ 137160 w 1934494"/>
              <a:gd name="connsiteY9" fmla="*/ 457200 h 630936"/>
              <a:gd name="connsiteX10" fmla="*/ 0 w 1934494"/>
              <a:gd name="connsiteY10" fmla="*/ 301752 h 630936"/>
              <a:gd name="connsiteX0" fmla="*/ 0 w 1934494"/>
              <a:gd name="connsiteY0" fmla="*/ 104089 h 433273"/>
              <a:gd name="connsiteX1" fmla="*/ 301752 w 1934494"/>
              <a:gd name="connsiteY1" fmla="*/ 16627 h 433273"/>
              <a:gd name="connsiteX2" fmla="*/ 659911 w 1934494"/>
              <a:gd name="connsiteY2" fmla="*/ 11090 h 433273"/>
              <a:gd name="connsiteX3" fmla="*/ 853905 w 1934494"/>
              <a:gd name="connsiteY3" fmla="*/ 0 h 433273"/>
              <a:gd name="connsiteX4" fmla="*/ 942796 w 1934494"/>
              <a:gd name="connsiteY4" fmla="*/ 4495 h 433273"/>
              <a:gd name="connsiteX5" fmla="*/ 1231415 w 1934494"/>
              <a:gd name="connsiteY5" fmla="*/ 74317 h 433273"/>
              <a:gd name="connsiteX6" fmla="*/ 1544069 w 1934494"/>
              <a:gd name="connsiteY6" fmla="*/ 8260 h 433273"/>
              <a:gd name="connsiteX7" fmla="*/ 1934494 w 1934494"/>
              <a:gd name="connsiteY7" fmla="*/ 90369 h 433273"/>
              <a:gd name="connsiteX8" fmla="*/ 448056 w 1934494"/>
              <a:gd name="connsiteY8" fmla="*/ 433273 h 433273"/>
              <a:gd name="connsiteX9" fmla="*/ 137160 w 1934494"/>
              <a:gd name="connsiteY9" fmla="*/ 259537 h 433273"/>
              <a:gd name="connsiteX10" fmla="*/ 0 w 1934494"/>
              <a:gd name="connsiteY10" fmla="*/ 104089 h 433273"/>
              <a:gd name="connsiteX0" fmla="*/ 0 w 1863088"/>
              <a:gd name="connsiteY0" fmla="*/ 104089 h 433273"/>
              <a:gd name="connsiteX1" fmla="*/ 230346 w 1863088"/>
              <a:gd name="connsiteY1" fmla="*/ 16627 h 433273"/>
              <a:gd name="connsiteX2" fmla="*/ 588505 w 1863088"/>
              <a:gd name="connsiteY2" fmla="*/ 11090 h 433273"/>
              <a:gd name="connsiteX3" fmla="*/ 782499 w 1863088"/>
              <a:gd name="connsiteY3" fmla="*/ 0 h 433273"/>
              <a:gd name="connsiteX4" fmla="*/ 871390 w 1863088"/>
              <a:gd name="connsiteY4" fmla="*/ 4495 h 433273"/>
              <a:gd name="connsiteX5" fmla="*/ 1160009 w 1863088"/>
              <a:gd name="connsiteY5" fmla="*/ 74317 h 433273"/>
              <a:gd name="connsiteX6" fmla="*/ 1472663 w 1863088"/>
              <a:gd name="connsiteY6" fmla="*/ 8260 h 433273"/>
              <a:gd name="connsiteX7" fmla="*/ 1863088 w 1863088"/>
              <a:gd name="connsiteY7" fmla="*/ 90369 h 433273"/>
              <a:gd name="connsiteX8" fmla="*/ 376650 w 1863088"/>
              <a:gd name="connsiteY8" fmla="*/ 433273 h 433273"/>
              <a:gd name="connsiteX9" fmla="*/ 65754 w 1863088"/>
              <a:gd name="connsiteY9" fmla="*/ 259537 h 433273"/>
              <a:gd name="connsiteX10" fmla="*/ 0 w 1863088"/>
              <a:gd name="connsiteY10" fmla="*/ 104089 h 433273"/>
              <a:gd name="connsiteX0" fmla="*/ 0 w 1863088"/>
              <a:gd name="connsiteY0" fmla="*/ 104089 h 433273"/>
              <a:gd name="connsiteX1" fmla="*/ 230346 w 1863088"/>
              <a:gd name="connsiteY1" fmla="*/ 16627 h 433273"/>
              <a:gd name="connsiteX2" fmla="*/ 588505 w 1863088"/>
              <a:gd name="connsiteY2" fmla="*/ 11090 h 433273"/>
              <a:gd name="connsiteX3" fmla="*/ 782499 w 1863088"/>
              <a:gd name="connsiteY3" fmla="*/ 0 h 433273"/>
              <a:gd name="connsiteX4" fmla="*/ 871390 w 1863088"/>
              <a:gd name="connsiteY4" fmla="*/ 4495 h 433273"/>
              <a:gd name="connsiteX5" fmla="*/ 1160009 w 1863088"/>
              <a:gd name="connsiteY5" fmla="*/ 74317 h 433273"/>
              <a:gd name="connsiteX6" fmla="*/ 1472663 w 1863088"/>
              <a:gd name="connsiteY6" fmla="*/ 8260 h 433273"/>
              <a:gd name="connsiteX7" fmla="*/ 1863088 w 1863088"/>
              <a:gd name="connsiteY7" fmla="*/ 90369 h 433273"/>
              <a:gd name="connsiteX8" fmla="*/ 376650 w 1863088"/>
              <a:gd name="connsiteY8" fmla="*/ 433273 h 433273"/>
              <a:gd name="connsiteX9" fmla="*/ 65754 w 1863088"/>
              <a:gd name="connsiteY9" fmla="*/ 188075 h 433273"/>
              <a:gd name="connsiteX10" fmla="*/ 0 w 1863088"/>
              <a:gd name="connsiteY10" fmla="*/ 104089 h 433273"/>
              <a:gd name="connsiteX0" fmla="*/ 0 w 1863088"/>
              <a:gd name="connsiteY0" fmla="*/ 104089 h 218935"/>
              <a:gd name="connsiteX1" fmla="*/ 230346 w 1863088"/>
              <a:gd name="connsiteY1" fmla="*/ 16627 h 218935"/>
              <a:gd name="connsiteX2" fmla="*/ 588505 w 1863088"/>
              <a:gd name="connsiteY2" fmla="*/ 11090 h 218935"/>
              <a:gd name="connsiteX3" fmla="*/ 782499 w 1863088"/>
              <a:gd name="connsiteY3" fmla="*/ 0 h 218935"/>
              <a:gd name="connsiteX4" fmla="*/ 871390 w 1863088"/>
              <a:gd name="connsiteY4" fmla="*/ 4495 h 218935"/>
              <a:gd name="connsiteX5" fmla="*/ 1160009 w 1863088"/>
              <a:gd name="connsiteY5" fmla="*/ 74317 h 218935"/>
              <a:gd name="connsiteX6" fmla="*/ 1472663 w 1863088"/>
              <a:gd name="connsiteY6" fmla="*/ 8260 h 218935"/>
              <a:gd name="connsiteX7" fmla="*/ 1863088 w 1863088"/>
              <a:gd name="connsiteY7" fmla="*/ 90369 h 218935"/>
              <a:gd name="connsiteX8" fmla="*/ 590932 w 1863088"/>
              <a:gd name="connsiteY8" fmla="*/ 218935 h 218935"/>
              <a:gd name="connsiteX9" fmla="*/ 65754 w 1863088"/>
              <a:gd name="connsiteY9" fmla="*/ 188075 h 218935"/>
              <a:gd name="connsiteX10" fmla="*/ 0 w 1863088"/>
              <a:gd name="connsiteY10" fmla="*/ 104089 h 218935"/>
              <a:gd name="connsiteX0" fmla="*/ 0 w 1863088"/>
              <a:gd name="connsiteY0" fmla="*/ 104089 h 251685"/>
              <a:gd name="connsiteX1" fmla="*/ 230346 w 1863088"/>
              <a:gd name="connsiteY1" fmla="*/ 16627 h 251685"/>
              <a:gd name="connsiteX2" fmla="*/ 588505 w 1863088"/>
              <a:gd name="connsiteY2" fmla="*/ 11090 h 251685"/>
              <a:gd name="connsiteX3" fmla="*/ 782499 w 1863088"/>
              <a:gd name="connsiteY3" fmla="*/ 0 h 251685"/>
              <a:gd name="connsiteX4" fmla="*/ 871390 w 1863088"/>
              <a:gd name="connsiteY4" fmla="*/ 4495 h 251685"/>
              <a:gd name="connsiteX5" fmla="*/ 1160009 w 1863088"/>
              <a:gd name="connsiteY5" fmla="*/ 74317 h 251685"/>
              <a:gd name="connsiteX6" fmla="*/ 1472663 w 1863088"/>
              <a:gd name="connsiteY6" fmla="*/ 8260 h 251685"/>
              <a:gd name="connsiteX7" fmla="*/ 1863088 w 1863088"/>
              <a:gd name="connsiteY7" fmla="*/ 90369 h 251685"/>
              <a:gd name="connsiteX8" fmla="*/ 590932 w 1863088"/>
              <a:gd name="connsiteY8" fmla="*/ 218935 h 251685"/>
              <a:gd name="connsiteX9" fmla="*/ 65754 w 1863088"/>
              <a:gd name="connsiteY9" fmla="*/ 188075 h 251685"/>
              <a:gd name="connsiteX10" fmla="*/ 0 w 1863088"/>
              <a:gd name="connsiteY10" fmla="*/ 104089 h 251685"/>
              <a:gd name="connsiteX0" fmla="*/ 0 w 1863088"/>
              <a:gd name="connsiteY0" fmla="*/ 104089 h 218935"/>
              <a:gd name="connsiteX1" fmla="*/ 230346 w 1863088"/>
              <a:gd name="connsiteY1" fmla="*/ 16627 h 218935"/>
              <a:gd name="connsiteX2" fmla="*/ 588505 w 1863088"/>
              <a:gd name="connsiteY2" fmla="*/ 11090 h 218935"/>
              <a:gd name="connsiteX3" fmla="*/ 782499 w 1863088"/>
              <a:gd name="connsiteY3" fmla="*/ 0 h 218935"/>
              <a:gd name="connsiteX4" fmla="*/ 871390 w 1863088"/>
              <a:gd name="connsiteY4" fmla="*/ 4495 h 218935"/>
              <a:gd name="connsiteX5" fmla="*/ 1160009 w 1863088"/>
              <a:gd name="connsiteY5" fmla="*/ 74317 h 218935"/>
              <a:gd name="connsiteX6" fmla="*/ 1472663 w 1863088"/>
              <a:gd name="connsiteY6" fmla="*/ 8260 h 218935"/>
              <a:gd name="connsiteX7" fmla="*/ 1863088 w 1863088"/>
              <a:gd name="connsiteY7" fmla="*/ 90369 h 218935"/>
              <a:gd name="connsiteX8" fmla="*/ 1269078 w 1863088"/>
              <a:gd name="connsiteY8" fmla="*/ 174172 h 218935"/>
              <a:gd name="connsiteX9" fmla="*/ 590932 w 1863088"/>
              <a:gd name="connsiteY9" fmla="*/ 218935 h 218935"/>
              <a:gd name="connsiteX10" fmla="*/ 65754 w 1863088"/>
              <a:gd name="connsiteY10" fmla="*/ 188075 h 218935"/>
              <a:gd name="connsiteX11" fmla="*/ 0 w 1863088"/>
              <a:gd name="connsiteY11" fmla="*/ 104089 h 218935"/>
              <a:gd name="connsiteX0" fmla="*/ 0 w 1863088"/>
              <a:gd name="connsiteY0" fmla="*/ 104089 h 218935"/>
              <a:gd name="connsiteX1" fmla="*/ 230346 w 1863088"/>
              <a:gd name="connsiteY1" fmla="*/ 16627 h 218935"/>
              <a:gd name="connsiteX2" fmla="*/ 588505 w 1863088"/>
              <a:gd name="connsiteY2" fmla="*/ 11090 h 218935"/>
              <a:gd name="connsiteX3" fmla="*/ 782499 w 1863088"/>
              <a:gd name="connsiteY3" fmla="*/ 0 h 218935"/>
              <a:gd name="connsiteX4" fmla="*/ 871390 w 1863088"/>
              <a:gd name="connsiteY4" fmla="*/ 4495 h 218935"/>
              <a:gd name="connsiteX5" fmla="*/ 1160009 w 1863088"/>
              <a:gd name="connsiteY5" fmla="*/ 74317 h 218935"/>
              <a:gd name="connsiteX6" fmla="*/ 1472663 w 1863088"/>
              <a:gd name="connsiteY6" fmla="*/ 8260 h 218935"/>
              <a:gd name="connsiteX7" fmla="*/ 1863088 w 1863088"/>
              <a:gd name="connsiteY7" fmla="*/ 90369 h 218935"/>
              <a:gd name="connsiteX8" fmla="*/ 1126170 w 1863088"/>
              <a:gd name="connsiteY8" fmla="*/ 174172 h 218935"/>
              <a:gd name="connsiteX9" fmla="*/ 590932 w 1863088"/>
              <a:gd name="connsiteY9" fmla="*/ 218935 h 218935"/>
              <a:gd name="connsiteX10" fmla="*/ 65754 w 1863088"/>
              <a:gd name="connsiteY10" fmla="*/ 188075 h 218935"/>
              <a:gd name="connsiteX11" fmla="*/ 0 w 1863088"/>
              <a:gd name="connsiteY11" fmla="*/ 104089 h 218935"/>
              <a:gd name="connsiteX0" fmla="*/ 0 w 1863088"/>
              <a:gd name="connsiteY0" fmla="*/ 104089 h 219037"/>
              <a:gd name="connsiteX1" fmla="*/ 230346 w 1863088"/>
              <a:gd name="connsiteY1" fmla="*/ 16627 h 219037"/>
              <a:gd name="connsiteX2" fmla="*/ 588505 w 1863088"/>
              <a:gd name="connsiteY2" fmla="*/ 11090 h 219037"/>
              <a:gd name="connsiteX3" fmla="*/ 782499 w 1863088"/>
              <a:gd name="connsiteY3" fmla="*/ 0 h 219037"/>
              <a:gd name="connsiteX4" fmla="*/ 871390 w 1863088"/>
              <a:gd name="connsiteY4" fmla="*/ 4495 h 219037"/>
              <a:gd name="connsiteX5" fmla="*/ 1160009 w 1863088"/>
              <a:gd name="connsiteY5" fmla="*/ 74317 h 219037"/>
              <a:gd name="connsiteX6" fmla="*/ 1472663 w 1863088"/>
              <a:gd name="connsiteY6" fmla="*/ 8260 h 219037"/>
              <a:gd name="connsiteX7" fmla="*/ 1863088 w 1863088"/>
              <a:gd name="connsiteY7" fmla="*/ 90369 h 219037"/>
              <a:gd name="connsiteX8" fmla="*/ 1126170 w 1863088"/>
              <a:gd name="connsiteY8" fmla="*/ 174172 h 219037"/>
              <a:gd name="connsiteX9" fmla="*/ 968282 w 1863088"/>
              <a:gd name="connsiteY9" fmla="*/ 188662 h 219037"/>
              <a:gd name="connsiteX10" fmla="*/ 590932 w 1863088"/>
              <a:gd name="connsiteY10" fmla="*/ 218935 h 219037"/>
              <a:gd name="connsiteX11" fmla="*/ 65754 w 1863088"/>
              <a:gd name="connsiteY11" fmla="*/ 188075 h 219037"/>
              <a:gd name="connsiteX12" fmla="*/ 0 w 1863088"/>
              <a:gd name="connsiteY12" fmla="*/ 104089 h 219037"/>
              <a:gd name="connsiteX0" fmla="*/ 0 w 1863088"/>
              <a:gd name="connsiteY0" fmla="*/ 104089 h 265145"/>
              <a:gd name="connsiteX1" fmla="*/ 230346 w 1863088"/>
              <a:gd name="connsiteY1" fmla="*/ 16627 h 265145"/>
              <a:gd name="connsiteX2" fmla="*/ 588505 w 1863088"/>
              <a:gd name="connsiteY2" fmla="*/ 11090 h 265145"/>
              <a:gd name="connsiteX3" fmla="*/ 782499 w 1863088"/>
              <a:gd name="connsiteY3" fmla="*/ 0 h 265145"/>
              <a:gd name="connsiteX4" fmla="*/ 871390 w 1863088"/>
              <a:gd name="connsiteY4" fmla="*/ 4495 h 265145"/>
              <a:gd name="connsiteX5" fmla="*/ 1160009 w 1863088"/>
              <a:gd name="connsiteY5" fmla="*/ 74317 h 265145"/>
              <a:gd name="connsiteX6" fmla="*/ 1472663 w 1863088"/>
              <a:gd name="connsiteY6" fmla="*/ 8260 h 265145"/>
              <a:gd name="connsiteX7" fmla="*/ 1863088 w 1863088"/>
              <a:gd name="connsiteY7" fmla="*/ 90369 h 265145"/>
              <a:gd name="connsiteX8" fmla="*/ 1126170 w 1863088"/>
              <a:gd name="connsiteY8" fmla="*/ 174172 h 265145"/>
              <a:gd name="connsiteX9" fmla="*/ 968282 w 1863088"/>
              <a:gd name="connsiteY9" fmla="*/ 188662 h 265145"/>
              <a:gd name="connsiteX10" fmla="*/ 967181 w 1863088"/>
              <a:gd name="connsiteY10" fmla="*/ 260100 h 265145"/>
              <a:gd name="connsiteX11" fmla="*/ 590932 w 1863088"/>
              <a:gd name="connsiteY11" fmla="*/ 218935 h 265145"/>
              <a:gd name="connsiteX12" fmla="*/ 65754 w 1863088"/>
              <a:gd name="connsiteY12" fmla="*/ 188075 h 265145"/>
              <a:gd name="connsiteX13" fmla="*/ 0 w 1863088"/>
              <a:gd name="connsiteY13" fmla="*/ 104089 h 265145"/>
              <a:gd name="connsiteX0" fmla="*/ 0 w 1863088"/>
              <a:gd name="connsiteY0" fmla="*/ 104089 h 219033"/>
              <a:gd name="connsiteX1" fmla="*/ 230346 w 1863088"/>
              <a:gd name="connsiteY1" fmla="*/ 16627 h 219033"/>
              <a:gd name="connsiteX2" fmla="*/ 588505 w 1863088"/>
              <a:gd name="connsiteY2" fmla="*/ 11090 h 219033"/>
              <a:gd name="connsiteX3" fmla="*/ 782499 w 1863088"/>
              <a:gd name="connsiteY3" fmla="*/ 0 h 219033"/>
              <a:gd name="connsiteX4" fmla="*/ 871390 w 1863088"/>
              <a:gd name="connsiteY4" fmla="*/ 4495 h 219033"/>
              <a:gd name="connsiteX5" fmla="*/ 1160009 w 1863088"/>
              <a:gd name="connsiteY5" fmla="*/ 74317 h 219033"/>
              <a:gd name="connsiteX6" fmla="*/ 1472663 w 1863088"/>
              <a:gd name="connsiteY6" fmla="*/ 8260 h 219033"/>
              <a:gd name="connsiteX7" fmla="*/ 1863088 w 1863088"/>
              <a:gd name="connsiteY7" fmla="*/ 90369 h 219033"/>
              <a:gd name="connsiteX8" fmla="*/ 1126170 w 1863088"/>
              <a:gd name="connsiteY8" fmla="*/ 174172 h 219033"/>
              <a:gd name="connsiteX9" fmla="*/ 968282 w 1863088"/>
              <a:gd name="connsiteY9" fmla="*/ 188662 h 219033"/>
              <a:gd name="connsiteX10" fmla="*/ 590932 w 1863088"/>
              <a:gd name="connsiteY10" fmla="*/ 218935 h 219033"/>
              <a:gd name="connsiteX11" fmla="*/ 65754 w 1863088"/>
              <a:gd name="connsiteY11" fmla="*/ 188075 h 219033"/>
              <a:gd name="connsiteX12" fmla="*/ 0 w 1863088"/>
              <a:gd name="connsiteY12" fmla="*/ 104089 h 219033"/>
              <a:gd name="connsiteX0" fmla="*/ 0 w 1864136"/>
              <a:gd name="connsiteY0" fmla="*/ 104089 h 219033"/>
              <a:gd name="connsiteX1" fmla="*/ 230346 w 1864136"/>
              <a:gd name="connsiteY1" fmla="*/ 16627 h 219033"/>
              <a:gd name="connsiteX2" fmla="*/ 588505 w 1864136"/>
              <a:gd name="connsiteY2" fmla="*/ 11090 h 219033"/>
              <a:gd name="connsiteX3" fmla="*/ 782499 w 1864136"/>
              <a:gd name="connsiteY3" fmla="*/ 0 h 219033"/>
              <a:gd name="connsiteX4" fmla="*/ 871390 w 1864136"/>
              <a:gd name="connsiteY4" fmla="*/ 4495 h 219033"/>
              <a:gd name="connsiteX5" fmla="*/ 1160009 w 1864136"/>
              <a:gd name="connsiteY5" fmla="*/ 74317 h 219033"/>
              <a:gd name="connsiteX6" fmla="*/ 1472663 w 1864136"/>
              <a:gd name="connsiteY6" fmla="*/ 8260 h 219033"/>
              <a:gd name="connsiteX7" fmla="*/ 1863088 w 1864136"/>
              <a:gd name="connsiteY7" fmla="*/ 90369 h 219033"/>
              <a:gd name="connsiteX8" fmla="*/ 1478953 w 1864136"/>
              <a:gd name="connsiteY8" fmla="*/ 144569 h 219033"/>
              <a:gd name="connsiteX9" fmla="*/ 1126170 w 1864136"/>
              <a:gd name="connsiteY9" fmla="*/ 174172 h 219033"/>
              <a:gd name="connsiteX10" fmla="*/ 968282 w 1864136"/>
              <a:gd name="connsiteY10" fmla="*/ 188662 h 219033"/>
              <a:gd name="connsiteX11" fmla="*/ 590932 w 1864136"/>
              <a:gd name="connsiteY11" fmla="*/ 218935 h 219033"/>
              <a:gd name="connsiteX12" fmla="*/ 65754 w 1864136"/>
              <a:gd name="connsiteY12" fmla="*/ 188075 h 219033"/>
              <a:gd name="connsiteX13" fmla="*/ 0 w 1864136"/>
              <a:gd name="connsiteY13" fmla="*/ 104089 h 219033"/>
              <a:gd name="connsiteX0" fmla="*/ 0 w 1864136"/>
              <a:gd name="connsiteY0" fmla="*/ 104089 h 226234"/>
              <a:gd name="connsiteX1" fmla="*/ 230346 w 1864136"/>
              <a:gd name="connsiteY1" fmla="*/ 16627 h 226234"/>
              <a:gd name="connsiteX2" fmla="*/ 588505 w 1864136"/>
              <a:gd name="connsiteY2" fmla="*/ 11090 h 226234"/>
              <a:gd name="connsiteX3" fmla="*/ 782499 w 1864136"/>
              <a:gd name="connsiteY3" fmla="*/ 0 h 226234"/>
              <a:gd name="connsiteX4" fmla="*/ 871390 w 1864136"/>
              <a:gd name="connsiteY4" fmla="*/ 4495 h 226234"/>
              <a:gd name="connsiteX5" fmla="*/ 1160009 w 1864136"/>
              <a:gd name="connsiteY5" fmla="*/ 74317 h 226234"/>
              <a:gd name="connsiteX6" fmla="*/ 1472663 w 1864136"/>
              <a:gd name="connsiteY6" fmla="*/ 8260 h 226234"/>
              <a:gd name="connsiteX7" fmla="*/ 1863088 w 1864136"/>
              <a:gd name="connsiteY7" fmla="*/ 90369 h 226234"/>
              <a:gd name="connsiteX8" fmla="*/ 1478953 w 1864136"/>
              <a:gd name="connsiteY8" fmla="*/ 144569 h 226234"/>
              <a:gd name="connsiteX9" fmla="*/ 1333387 w 1864136"/>
              <a:gd name="connsiteY9" fmla="*/ 221300 h 226234"/>
              <a:gd name="connsiteX10" fmla="*/ 1126170 w 1864136"/>
              <a:gd name="connsiteY10" fmla="*/ 174172 h 226234"/>
              <a:gd name="connsiteX11" fmla="*/ 968282 w 1864136"/>
              <a:gd name="connsiteY11" fmla="*/ 188662 h 226234"/>
              <a:gd name="connsiteX12" fmla="*/ 590932 w 1864136"/>
              <a:gd name="connsiteY12" fmla="*/ 218935 h 226234"/>
              <a:gd name="connsiteX13" fmla="*/ 65754 w 1864136"/>
              <a:gd name="connsiteY13" fmla="*/ 188075 h 226234"/>
              <a:gd name="connsiteX14" fmla="*/ 0 w 1864136"/>
              <a:gd name="connsiteY14" fmla="*/ 104089 h 226234"/>
              <a:gd name="connsiteX0" fmla="*/ 0 w 1864136"/>
              <a:gd name="connsiteY0" fmla="*/ 104089 h 305525"/>
              <a:gd name="connsiteX1" fmla="*/ 230346 w 1864136"/>
              <a:gd name="connsiteY1" fmla="*/ 16627 h 305525"/>
              <a:gd name="connsiteX2" fmla="*/ 588505 w 1864136"/>
              <a:gd name="connsiteY2" fmla="*/ 11090 h 305525"/>
              <a:gd name="connsiteX3" fmla="*/ 782499 w 1864136"/>
              <a:gd name="connsiteY3" fmla="*/ 0 h 305525"/>
              <a:gd name="connsiteX4" fmla="*/ 871390 w 1864136"/>
              <a:gd name="connsiteY4" fmla="*/ 4495 h 305525"/>
              <a:gd name="connsiteX5" fmla="*/ 1160009 w 1864136"/>
              <a:gd name="connsiteY5" fmla="*/ 74317 h 305525"/>
              <a:gd name="connsiteX6" fmla="*/ 1472663 w 1864136"/>
              <a:gd name="connsiteY6" fmla="*/ 8260 h 305525"/>
              <a:gd name="connsiteX7" fmla="*/ 1863088 w 1864136"/>
              <a:gd name="connsiteY7" fmla="*/ 90369 h 305525"/>
              <a:gd name="connsiteX8" fmla="*/ 1478953 w 1864136"/>
              <a:gd name="connsiteY8" fmla="*/ 144569 h 305525"/>
              <a:gd name="connsiteX9" fmla="*/ 1547701 w 1864136"/>
              <a:gd name="connsiteY9" fmla="*/ 292737 h 305525"/>
              <a:gd name="connsiteX10" fmla="*/ 1333387 w 1864136"/>
              <a:gd name="connsiteY10" fmla="*/ 221300 h 305525"/>
              <a:gd name="connsiteX11" fmla="*/ 1126170 w 1864136"/>
              <a:gd name="connsiteY11" fmla="*/ 174172 h 305525"/>
              <a:gd name="connsiteX12" fmla="*/ 968282 w 1864136"/>
              <a:gd name="connsiteY12" fmla="*/ 188662 h 305525"/>
              <a:gd name="connsiteX13" fmla="*/ 590932 w 1864136"/>
              <a:gd name="connsiteY13" fmla="*/ 218935 h 305525"/>
              <a:gd name="connsiteX14" fmla="*/ 65754 w 1864136"/>
              <a:gd name="connsiteY14" fmla="*/ 188075 h 305525"/>
              <a:gd name="connsiteX15" fmla="*/ 0 w 1864136"/>
              <a:gd name="connsiteY15" fmla="*/ 104089 h 305525"/>
              <a:gd name="connsiteX0" fmla="*/ 0 w 1958931"/>
              <a:gd name="connsiteY0" fmla="*/ 104089 h 293623"/>
              <a:gd name="connsiteX1" fmla="*/ 230346 w 1958931"/>
              <a:gd name="connsiteY1" fmla="*/ 16627 h 293623"/>
              <a:gd name="connsiteX2" fmla="*/ 588505 w 1958931"/>
              <a:gd name="connsiteY2" fmla="*/ 11090 h 293623"/>
              <a:gd name="connsiteX3" fmla="*/ 782499 w 1958931"/>
              <a:gd name="connsiteY3" fmla="*/ 0 h 293623"/>
              <a:gd name="connsiteX4" fmla="*/ 871390 w 1958931"/>
              <a:gd name="connsiteY4" fmla="*/ 4495 h 293623"/>
              <a:gd name="connsiteX5" fmla="*/ 1160009 w 1958931"/>
              <a:gd name="connsiteY5" fmla="*/ 74317 h 293623"/>
              <a:gd name="connsiteX6" fmla="*/ 1472663 w 1958931"/>
              <a:gd name="connsiteY6" fmla="*/ 8260 h 293623"/>
              <a:gd name="connsiteX7" fmla="*/ 1863088 w 1958931"/>
              <a:gd name="connsiteY7" fmla="*/ 90369 h 293623"/>
              <a:gd name="connsiteX8" fmla="*/ 1836111 w 1958931"/>
              <a:gd name="connsiteY8" fmla="*/ 215983 h 293623"/>
              <a:gd name="connsiteX9" fmla="*/ 1547701 w 1958931"/>
              <a:gd name="connsiteY9" fmla="*/ 292737 h 293623"/>
              <a:gd name="connsiteX10" fmla="*/ 1333387 w 1958931"/>
              <a:gd name="connsiteY10" fmla="*/ 221300 h 293623"/>
              <a:gd name="connsiteX11" fmla="*/ 1126170 w 1958931"/>
              <a:gd name="connsiteY11" fmla="*/ 174172 h 293623"/>
              <a:gd name="connsiteX12" fmla="*/ 968282 w 1958931"/>
              <a:gd name="connsiteY12" fmla="*/ 188662 h 293623"/>
              <a:gd name="connsiteX13" fmla="*/ 590932 w 1958931"/>
              <a:gd name="connsiteY13" fmla="*/ 218935 h 293623"/>
              <a:gd name="connsiteX14" fmla="*/ 65754 w 1958931"/>
              <a:gd name="connsiteY14" fmla="*/ 188075 h 293623"/>
              <a:gd name="connsiteX15" fmla="*/ 0 w 1958931"/>
              <a:gd name="connsiteY15" fmla="*/ 104089 h 293623"/>
              <a:gd name="connsiteX0" fmla="*/ 0 w 2151941"/>
              <a:gd name="connsiteY0" fmla="*/ 104089 h 293623"/>
              <a:gd name="connsiteX1" fmla="*/ 230346 w 2151941"/>
              <a:gd name="connsiteY1" fmla="*/ 16627 h 293623"/>
              <a:gd name="connsiteX2" fmla="*/ 588505 w 2151941"/>
              <a:gd name="connsiteY2" fmla="*/ 11090 h 293623"/>
              <a:gd name="connsiteX3" fmla="*/ 782499 w 2151941"/>
              <a:gd name="connsiteY3" fmla="*/ 0 h 293623"/>
              <a:gd name="connsiteX4" fmla="*/ 871390 w 2151941"/>
              <a:gd name="connsiteY4" fmla="*/ 4495 h 293623"/>
              <a:gd name="connsiteX5" fmla="*/ 1160009 w 2151941"/>
              <a:gd name="connsiteY5" fmla="*/ 74317 h 293623"/>
              <a:gd name="connsiteX6" fmla="*/ 1472663 w 2151941"/>
              <a:gd name="connsiteY6" fmla="*/ 8260 h 293623"/>
              <a:gd name="connsiteX7" fmla="*/ 1863088 w 2151941"/>
              <a:gd name="connsiteY7" fmla="*/ 90369 h 293623"/>
              <a:gd name="connsiteX8" fmla="*/ 2147445 w 2151941"/>
              <a:gd name="connsiteY8" fmla="*/ 94040 h 293623"/>
              <a:gd name="connsiteX9" fmla="*/ 1836111 w 2151941"/>
              <a:gd name="connsiteY9" fmla="*/ 215983 h 293623"/>
              <a:gd name="connsiteX10" fmla="*/ 1547701 w 2151941"/>
              <a:gd name="connsiteY10" fmla="*/ 292737 h 293623"/>
              <a:gd name="connsiteX11" fmla="*/ 1333387 w 2151941"/>
              <a:gd name="connsiteY11" fmla="*/ 221300 h 293623"/>
              <a:gd name="connsiteX12" fmla="*/ 1126170 w 2151941"/>
              <a:gd name="connsiteY12" fmla="*/ 174172 h 293623"/>
              <a:gd name="connsiteX13" fmla="*/ 968282 w 2151941"/>
              <a:gd name="connsiteY13" fmla="*/ 188662 h 293623"/>
              <a:gd name="connsiteX14" fmla="*/ 590932 w 2151941"/>
              <a:gd name="connsiteY14" fmla="*/ 218935 h 293623"/>
              <a:gd name="connsiteX15" fmla="*/ 65754 w 2151941"/>
              <a:gd name="connsiteY15" fmla="*/ 188075 h 293623"/>
              <a:gd name="connsiteX16" fmla="*/ 0 w 2151941"/>
              <a:gd name="connsiteY16" fmla="*/ 104089 h 293623"/>
              <a:gd name="connsiteX0" fmla="*/ 0 w 2165387"/>
              <a:gd name="connsiteY0" fmla="*/ 104089 h 293623"/>
              <a:gd name="connsiteX1" fmla="*/ 230346 w 2165387"/>
              <a:gd name="connsiteY1" fmla="*/ 16627 h 293623"/>
              <a:gd name="connsiteX2" fmla="*/ 588505 w 2165387"/>
              <a:gd name="connsiteY2" fmla="*/ 11090 h 293623"/>
              <a:gd name="connsiteX3" fmla="*/ 782499 w 2165387"/>
              <a:gd name="connsiteY3" fmla="*/ 0 h 293623"/>
              <a:gd name="connsiteX4" fmla="*/ 871390 w 2165387"/>
              <a:gd name="connsiteY4" fmla="*/ 4495 h 293623"/>
              <a:gd name="connsiteX5" fmla="*/ 1160009 w 2165387"/>
              <a:gd name="connsiteY5" fmla="*/ 74317 h 293623"/>
              <a:gd name="connsiteX6" fmla="*/ 1472663 w 2165387"/>
              <a:gd name="connsiteY6" fmla="*/ 8260 h 293623"/>
              <a:gd name="connsiteX7" fmla="*/ 1863088 w 2165387"/>
              <a:gd name="connsiteY7" fmla="*/ 90369 h 293623"/>
              <a:gd name="connsiteX8" fmla="*/ 1943764 w 2165387"/>
              <a:gd name="connsiteY8" fmla="*/ 22602 h 293623"/>
              <a:gd name="connsiteX9" fmla="*/ 2147445 w 2165387"/>
              <a:gd name="connsiteY9" fmla="*/ 94040 h 293623"/>
              <a:gd name="connsiteX10" fmla="*/ 1836111 w 2165387"/>
              <a:gd name="connsiteY10" fmla="*/ 215983 h 293623"/>
              <a:gd name="connsiteX11" fmla="*/ 1547701 w 2165387"/>
              <a:gd name="connsiteY11" fmla="*/ 292737 h 293623"/>
              <a:gd name="connsiteX12" fmla="*/ 1333387 w 2165387"/>
              <a:gd name="connsiteY12" fmla="*/ 221300 h 293623"/>
              <a:gd name="connsiteX13" fmla="*/ 1126170 w 2165387"/>
              <a:gd name="connsiteY13" fmla="*/ 174172 h 293623"/>
              <a:gd name="connsiteX14" fmla="*/ 968282 w 2165387"/>
              <a:gd name="connsiteY14" fmla="*/ 188662 h 293623"/>
              <a:gd name="connsiteX15" fmla="*/ 590932 w 2165387"/>
              <a:gd name="connsiteY15" fmla="*/ 218935 h 293623"/>
              <a:gd name="connsiteX16" fmla="*/ 65754 w 2165387"/>
              <a:gd name="connsiteY16" fmla="*/ 188075 h 293623"/>
              <a:gd name="connsiteX17" fmla="*/ 0 w 2165387"/>
              <a:gd name="connsiteY17" fmla="*/ 104089 h 293623"/>
              <a:gd name="connsiteX0" fmla="*/ 0 w 2165387"/>
              <a:gd name="connsiteY0" fmla="*/ 166877 h 356411"/>
              <a:gd name="connsiteX1" fmla="*/ 230346 w 2165387"/>
              <a:gd name="connsiteY1" fmla="*/ 79415 h 356411"/>
              <a:gd name="connsiteX2" fmla="*/ 588505 w 2165387"/>
              <a:gd name="connsiteY2" fmla="*/ 73878 h 356411"/>
              <a:gd name="connsiteX3" fmla="*/ 782499 w 2165387"/>
              <a:gd name="connsiteY3" fmla="*/ 62788 h 356411"/>
              <a:gd name="connsiteX4" fmla="*/ 871390 w 2165387"/>
              <a:gd name="connsiteY4" fmla="*/ 67283 h 356411"/>
              <a:gd name="connsiteX5" fmla="*/ 1160009 w 2165387"/>
              <a:gd name="connsiteY5" fmla="*/ 137105 h 356411"/>
              <a:gd name="connsiteX6" fmla="*/ 1472663 w 2165387"/>
              <a:gd name="connsiteY6" fmla="*/ 71048 h 356411"/>
              <a:gd name="connsiteX7" fmla="*/ 1863088 w 2165387"/>
              <a:gd name="connsiteY7" fmla="*/ 153157 h 356411"/>
              <a:gd name="connsiteX8" fmla="*/ 1943764 w 2165387"/>
              <a:gd name="connsiteY8" fmla="*/ 11294 h 356411"/>
              <a:gd name="connsiteX9" fmla="*/ 1943764 w 2165387"/>
              <a:gd name="connsiteY9" fmla="*/ 85390 h 356411"/>
              <a:gd name="connsiteX10" fmla="*/ 2147445 w 2165387"/>
              <a:gd name="connsiteY10" fmla="*/ 156828 h 356411"/>
              <a:gd name="connsiteX11" fmla="*/ 1836111 w 2165387"/>
              <a:gd name="connsiteY11" fmla="*/ 278771 h 356411"/>
              <a:gd name="connsiteX12" fmla="*/ 1547701 w 2165387"/>
              <a:gd name="connsiteY12" fmla="*/ 355525 h 356411"/>
              <a:gd name="connsiteX13" fmla="*/ 1333387 w 2165387"/>
              <a:gd name="connsiteY13" fmla="*/ 284088 h 356411"/>
              <a:gd name="connsiteX14" fmla="*/ 1126170 w 2165387"/>
              <a:gd name="connsiteY14" fmla="*/ 236960 h 356411"/>
              <a:gd name="connsiteX15" fmla="*/ 968282 w 2165387"/>
              <a:gd name="connsiteY15" fmla="*/ 251450 h 356411"/>
              <a:gd name="connsiteX16" fmla="*/ 590932 w 2165387"/>
              <a:gd name="connsiteY16" fmla="*/ 281723 h 356411"/>
              <a:gd name="connsiteX17" fmla="*/ 65754 w 2165387"/>
              <a:gd name="connsiteY17" fmla="*/ 250863 h 356411"/>
              <a:gd name="connsiteX18" fmla="*/ 0 w 2165387"/>
              <a:gd name="connsiteY18" fmla="*/ 166877 h 356411"/>
              <a:gd name="connsiteX0" fmla="*/ 0 w 2165387"/>
              <a:gd name="connsiteY0" fmla="*/ 168105 h 357639"/>
              <a:gd name="connsiteX1" fmla="*/ 230346 w 2165387"/>
              <a:gd name="connsiteY1" fmla="*/ 80643 h 357639"/>
              <a:gd name="connsiteX2" fmla="*/ 588505 w 2165387"/>
              <a:gd name="connsiteY2" fmla="*/ 75106 h 357639"/>
              <a:gd name="connsiteX3" fmla="*/ 782499 w 2165387"/>
              <a:gd name="connsiteY3" fmla="*/ 64016 h 357639"/>
              <a:gd name="connsiteX4" fmla="*/ 871390 w 2165387"/>
              <a:gd name="connsiteY4" fmla="*/ 68511 h 357639"/>
              <a:gd name="connsiteX5" fmla="*/ 1160009 w 2165387"/>
              <a:gd name="connsiteY5" fmla="*/ 138333 h 357639"/>
              <a:gd name="connsiteX6" fmla="*/ 1472663 w 2165387"/>
              <a:gd name="connsiteY6" fmla="*/ 72276 h 357639"/>
              <a:gd name="connsiteX7" fmla="*/ 1863088 w 2165387"/>
              <a:gd name="connsiteY7" fmla="*/ 11485 h 357639"/>
              <a:gd name="connsiteX8" fmla="*/ 1943764 w 2165387"/>
              <a:gd name="connsiteY8" fmla="*/ 12522 h 357639"/>
              <a:gd name="connsiteX9" fmla="*/ 1943764 w 2165387"/>
              <a:gd name="connsiteY9" fmla="*/ 86618 h 357639"/>
              <a:gd name="connsiteX10" fmla="*/ 2147445 w 2165387"/>
              <a:gd name="connsiteY10" fmla="*/ 158056 h 357639"/>
              <a:gd name="connsiteX11" fmla="*/ 1836111 w 2165387"/>
              <a:gd name="connsiteY11" fmla="*/ 279999 h 357639"/>
              <a:gd name="connsiteX12" fmla="*/ 1547701 w 2165387"/>
              <a:gd name="connsiteY12" fmla="*/ 356753 h 357639"/>
              <a:gd name="connsiteX13" fmla="*/ 1333387 w 2165387"/>
              <a:gd name="connsiteY13" fmla="*/ 285316 h 357639"/>
              <a:gd name="connsiteX14" fmla="*/ 1126170 w 2165387"/>
              <a:gd name="connsiteY14" fmla="*/ 238188 h 357639"/>
              <a:gd name="connsiteX15" fmla="*/ 968282 w 2165387"/>
              <a:gd name="connsiteY15" fmla="*/ 252678 h 357639"/>
              <a:gd name="connsiteX16" fmla="*/ 590932 w 2165387"/>
              <a:gd name="connsiteY16" fmla="*/ 282951 h 357639"/>
              <a:gd name="connsiteX17" fmla="*/ 65754 w 2165387"/>
              <a:gd name="connsiteY17" fmla="*/ 252091 h 357639"/>
              <a:gd name="connsiteX18" fmla="*/ 0 w 2165387"/>
              <a:gd name="connsiteY18" fmla="*/ 168105 h 357639"/>
              <a:gd name="connsiteX0" fmla="*/ 0 w 2165387"/>
              <a:gd name="connsiteY0" fmla="*/ 156203 h 345737"/>
              <a:gd name="connsiteX1" fmla="*/ 230346 w 2165387"/>
              <a:gd name="connsiteY1" fmla="*/ 68741 h 345737"/>
              <a:gd name="connsiteX2" fmla="*/ 588505 w 2165387"/>
              <a:gd name="connsiteY2" fmla="*/ 63204 h 345737"/>
              <a:gd name="connsiteX3" fmla="*/ 782499 w 2165387"/>
              <a:gd name="connsiteY3" fmla="*/ 52114 h 345737"/>
              <a:gd name="connsiteX4" fmla="*/ 871390 w 2165387"/>
              <a:gd name="connsiteY4" fmla="*/ 56609 h 345737"/>
              <a:gd name="connsiteX5" fmla="*/ 1160009 w 2165387"/>
              <a:gd name="connsiteY5" fmla="*/ 126431 h 345737"/>
              <a:gd name="connsiteX6" fmla="*/ 1472663 w 2165387"/>
              <a:gd name="connsiteY6" fmla="*/ 60374 h 345737"/>
              <a:gd name="connsiteX7" fmla="*/ 1720180 w 2165387"/>
              <a:gd name="connsiteY7" fmla="*/ 70997 h 345737"/>
              <a:gd name="connsiteX8" fmla="*/ 1943764 w 2165387"/>
              <a:gd name="connsiteY8" fmla="*/ 620 h 345737"/>
              <a:gd name="connsiteX9" fmla="*/ 1943764 w 2165387"/>
              <a:gd name="connsiteY9" fmla="*/ 74716 h 345737"/>
              <a:gd name="connsiteX10" fmla="*/ 2147445 w 2165387"/>
              <a:gd name="connsiteY10" fmla="*/ 146154 h 345737"/>
              <a:gd name="connsiteX11" fmla="*/ 1836111 w 2165387"/>
              <a:gd name="connsiteY11" fmla="*/ 268097 h 345737"/>
              <a:gd name="connsiteX12" fmla="*/ 1547701 w 2165387"/>
              <a:gd name="connsiteY12" fmla="*/ 344851 h 345737"/>
              <a:gd name="connsiteX13" fmla="*/ 1333387 w 2165387"/>
              <a:gd name="connsiteY13" fmla="*/ 273414 h 345737"/>
              <a:gd name="connsiteX14" fmla="*/ 1126170 w 2165387"/>
              <a:gd name="connsiteY14" fmla="*/ 226286 h 345737"/>
              <a:gd name="connsiteX15" fmla="*/ 968282 w 2165387"/>
              <a:gd name="connsiteY15" fmla="*/ 240776 h 345737"/>
              <a:gd name="connsiteX16" fmla="*/ 590932 w 2165387"/>
              <a:gd name="connsiteY16" fmla="*/ 271049 h 345737"/>
              <a:gd name="connsiteX17" fmla="*/ 65754 w 2165387"/>
              <a:gd name="connsiteY17" fmla="*/ 240189 h 345737"/>
              <a:gd name="connsiteX18" fmla="*/ 0 w 2165387"/>
              <a:gd name="connsiteY18" fmla="*/ 156203 h 345737"/>
              <a:gd name="connsiteX0" fmla="*/ 0 w 2165387"/>
              <a:gd name="connsiteY0" fmla="*/ 104089 h 293623"/>
              <a:gd name="connsiteX1" fmla="*/ 230346 w 2165387"/>
              <a:gd name="connsiteY1" fmla="*/ 16627 h 293623"/>
              <a:gd name="connsiteX2" fmla="*/ 588505 w 2165387"/>
              <a:gd name="connsiteY2" fmla="*/ 11090 h 293623"/>
              <a:gd name="connsiteX3" fmla="*/ 782499 w 2165387"/>
              <a:gd name="connsiteY3" fmla="*/ 0 h 293623"/>
              <a:gd name="connsiteX4" fmla="*/ 871390 w 2165387"/>
              <a:gd name="connsiteY4" fmla="*/ 4495 h 293623"/>
              <a:gd name="connsiteX5" fmla="*/ 1160009 w 2165387"/>
              <a:gd name="connsiteY5" fmla="*/ 74317 h 293623"/>
              <a:gd name="connsiteX6" fmla="*/ 1472663 w 2165387"/>
              <a:gd name="connsiteY6" fmla="*/ 8260 h 293623"/>
              <a:gd name="connsiteX7" fmla="*/ 1720180 w 2165387"/>
              <a:gd name="connsiteY7" fmla="*/ 18883 h 293623"/>
              <a:gd name="connsiteX8" fmla="*/ 1943764 w 2165387"/>
              <a:gd name="connsiteY8" fmla="*/ 22602 h 293623"/>
              <a:gd name="connsiteX9" fmla="*/ 2147445 w 2165387"/>
              <a:gd name="connsiteY9" fmla="*/ 94040 h 293623"/>
              <a:gd name="connsiteX10" fmla="*/ 1836111 w 2165387"/>
              <a:gd name="connsiteY10" fmla="*/ 215983 h 293623"/>
              <a:gd name="connsiteX11" fmla="*/ 1547701 w 2165387"/>
              <a:gd name="connsiteY11" fmla="*/ 292737 h 293623"/>
              <a:gd name="connsiteX12" fmla="*/ 1333387 w 2165387"/>
              <a:gd name="connsiteY12" fmla="*/ 221300 h 293623"/>
              <a:gd name="connsiteX13" fmla="*/ 1126170 w 2165387"/>
              <a:gd name="connsiteY13" fmla="*/ 174172 h 293623"/>
              <a:gd name="connsiteX14" fmla="*/ 968282 w 2165387"/>
              <a:gd name="connsiteY14" fmla="*/ 188662 h 293623"/>
              <a:gd name="connsiteX15" fmla="*/ 590932 w 2165387"/>
              <a:gd name="connsiteY15" fmla="*/ 218935 h 293623"/>
              <a:gd name="connsiteX16" fmla="*/ 65754 w 2165387"/>
              <a:gd name="connsiteY16" fmla="*/ 188075 h 293623"/>
              <a:gd name="connsiteX17" fmla="*/ 0 w 2165387"/>
              <a:gd name="connsiteY17" fmla="*/ 104089 h 293623"/>
              <a:gd name="connsiteX0" fmla="*/ 0 w 2147445"/>
              <a:gd name="connsiteY0" fmla="*/ 104089 h 293623"/>
              <a:gd name="connsiteX1" fmla="*/ 230346 w 2147445"/>
              <a:gd name="connsiteY1" fmla="*/ 16627 h 293623"/>
              <a:gd name="connsiteX2" fmla="*/ 588505 w 2147445"/>
              <a:gd name="connsiteY2" fmla="*/ 11090 h 293623"/>
              <a:gd name="connsiteX3" fmla="*/ 782499 w 2147445"/>
              <a:gd name="connsiteY3" fmla="*/ 0 h 293623"/>
              <a:gd name="connsiteX4" fmla="*/ 871390 w 2147445"/>
              <a:gd name="connsiteY4" fmla="*/ 4495 h 293623"/>
              <a:gd name="connsiteX5" fmla="*/ 1160009 w 2147445"/>
              <a:gd name="connsiteY5" fmla="*/ 74317 h 293623"/>
              <a:gd name="connsiteX6" fmla="*/ 1472663 w 2147445"/>
              <a:gd name="connsiteY6" fmla="*/ 8260 h 293623"/>
              <a:gd name="connsiteX7" fmla="*/ 1720180 w 2147445"/>
              <a:gd name="connsiteY7" fmla="*/ 18883 h 293623"/>
              <a:gd name="connsiteX8" fmla="*/ 2147445 w 2147445"/>
              <a:gd name="connsiteY8" fmla="*/ 94040 h 293623"/>
              <a:gd name="connsiteX9" fmla="*/ 1836111 w 2147445"/>
              <a:gd name="connsiteY9" fmla="*/ 215983 h 293623"/>
              <a:gd name="connsiteX10" fmla="*/ 1547701 w 2147445"/>
              <a:gd name="connsiteY10" fmla="*/ 292737 h 293623"/>
              <a:gd name="connsiteX11" fmla="*/ 1333387 w 2147445"/>
              <a:gd name="connsiteY11" fmla="*/ 221300 h 293623"/>
              <a:gd name="connsiteX12" fmla="*/ 1126170 w 2147445"/>
              <a:gd name="connsiteY12" fmla="*/ 174172 h 293623"/>
              <a:gd name="connsiteX13" fmla="*/ 968282 w 2147445"/>
              <a:gd name="connsiteY13" fmla="*/ 188662 h 293623"/>
              <a:gd name="connsiteX14" fmla="*/ 590932 w 2147445"/>
              <a:gd name="connsiteY14" fmla="*/ 218935 h 293623"/>
              <a:gd name="connsiteX15" fmla="*/ 65754 w 2147445"/>
              <a:gd name="connsiteY15" fmla="*/ 188075 h 293623"/>
              <a:gd name="connsiteX16" fmla="*/ 0 w 2147445"/>
              <a:gd name="connsiteY16" fmla="*/ 104089 h 293623"/>
              <a:gd name="connsiteX0" fmla="*/ 0 w 1864857"/>
              <a:gd name="connsiteY0" fmla="*/ 104089 h 293623"/>
              <a:gd name="connsiteX1" fmla="*/ 230346 w 1864857"/>
              <a:gd name="connsiteY1" fmla="*/ 16627 h 293623"/>
              <a:gd name="connsiteX2" fmla="*/ 588505 w 1864857"/>
              <a:gd name="connsiteY2" fmla="*/ 11090 h 293623"/>
              <a:gd name="connsiteX3" fmla="*/ 782499 w 1864857"/>
              <a:gd name="connsiteY3" fmla="*/ 0 h 293623"/>
              <a:gd name="connsiteX4" fmla="*/ 871390 w 1864857"/>
              <a:gd name="connsiteY4" fmla="*/ 4495 h 293623"/>
              <a:gd name="connsiteX5" fmla="*/ 1160009 w 1864857"/>
              <a:gd name="connsiteY5" fmla="*/ 74317 h 293623"/>
              <a:gd name="connsiteX6" fmla="*/ 1472663 w 1864857"/>
              <a:gd name="connsiteY6" fmla="*/ 8260 h 293623"/>
              <a:gd name="connsiteX7" fmla="*/ 1720180 w 1864857"/>
              <a:gd name="connsiteY7" fmla="*/ 18883 h 293623"/>
              <a:gd name="connsiteX8" fmla="*/ 1836111 w 1864857"/>
              <a:gd name="connsiteY8" fmla="*/ 215983 h 293623"/>
              <a:gd name="connsiteX9" fmla="*/ 1547701 w 1864857"/>
              <a:gd name="connsiteY9" fmla="*/ 292737 h 293623"/>
              <a:gd name="connsiteX10" fmla="*/ 1333387 w 1864857"/>
              <a:gd name="connsiteY10" fmla="*/ 221300 h 293623"/>
              <a:gd name="connsiteX11" fmla="*/ 1126170 w 1864857"/>
              <a:gd name="connsiteY11" fmla="*/ 174172 h 293623"/>
              <a:gd name="connsiteX12" fmla="*/ 968282 w 1864857"/>
              <a:gd name="connsiteY12" fmla="*/ 188662 h 293623"/>
              <a:gd name="connsiteX13" fmla="*/ 590932 w 1864857"/>
              <a:gd name="connsiteY13" fmla="*/ 218935 h 293623"/>
              <a:gd name="connsiteX14" fmla="*/ 65754 w 1864857"/>
              <a:gd name="connsiteY14" fmla="*/ 188075 h 293623"/>
              <a:gd name="connsiteX15" fmla="*/ 0 w 1864857"/>
              <a:gd name="connsiteY15" fmla="*/ 104089 h 293623"/>
              <a:gd name="connsiteX0" fmla="*/ 0 w 1880553"/>
              <a:gd name="connsiteY0" fmla="*/ 104089 h 293239"/>
              <a:gd name="connsiteX1" fmla="*/ 230346 w 1880553"/>
              <a:gd name="connsiteY1" fmla="*/ 16627 h 293239"/>
              <a:gd name="connsiteX2" fmla="*/ 588505 w 1880553"/>
              <a:gd name="connsiteY2" fmla="*/ 11090 h 293239"/>
              <a:gd name="connsiteX3" fmla="*/ 782499 w 1880553"/>
              <a:gd name="connsiteY3" fmla="*/ 0 h 293239"/>
              <a:gd name="connsiteX4" fmla="*/ 871390 w 1880553"/>
              <a:gd name="connsiteY4" fmla="*/ 4495 h 293239"/>
              <a:gd name="connsiteX5" fmla="*/ 1160009 w 1880553"/>
              <a:gd name="connsiteY5" fmla="*/ 74317 h 293239"/>
              <a:gd name="connsiteX6" fmla="*/ 1472663 w 1880553"/>
              <a:gd name="connsiteY6" fmla="*/ 8260 h 293239"/>
              <a:gd name="connsiteX7" fmla="*/ 1720180 w 1880553"/>
              <a:gd name="connsiteY7" fmla="*/ 18883 h 293239"/>
              <a:gd name="connsiteX8" fmla="*/ 1836111 w 1880553"/>
              <a:gd name="connsiteY8" fmla="*/ 215983 h 293239"/>
              <a:gd name="connsiteX9" fmla="*/ 1832485 w 1880553"/>
              <a:gd name="connsiteY9" fmla="*/ 224313 h 293239"/>
              <a:gd name="connsiteX10" fmla="*/ 1547701 w 1880553"/>
              <a:gd name="connsiteY10" fmla="*/ 292737 h 293239"/>
              <a:gd name="connsiteX11" fmla="*/ 1333387 w 1880553"/>
              <a:gd name="connsiteY11" fmla="*/ 221300 h 293239"/>
              <a:gd name="connsiteX12" fmla="*/ 1126170 w 1880553"/>
              <a:gd name="connsiteY12" fmla="*/ 174172 h 293239"/>
              <a:gd name="connsiteX13" fmla="*/ 968282 w 1880553"/>
              <a:gd name="connsiteY13" fmla="*/ 188662 h 293239"/>
              <a:gd name="connsiteX14" fmla="*/ 590932 w 1880553"/>
              <a:gd name="connsiteY14" fmla="*/ 218935 h 293239"/>
              <a:gd name="connsiteX15" fmla="*/ 65754 w 1880553"/>
              <a:gd name="connsiteY15" fmla="*/ 188075 h 293239"/>
              <a:gd name="connsiteX16" fmla="*/ 0 w 1880553"/>
              <a:gd name="connsiteY16" fmla="*/ 104089 h 293239"/>
              <a:gd name="connsiteX0" fmla="*/ 0 w 1864857"/>
              <a:gd name="connsiteY0" fmla="*/ 104089 h 293623"/>
              <a:gd name="connsiteX1" fmla="*/ 230346 w 1864857"/>
              <a:gd name="connsiteY1" fmla="*/ 16627 h 293623"/>
              <a:gd name="connsiteX2" fmla="*/ 588505 w 1864857"/>
              <a:gd name="connsiteY2" fmla="*/ 11090 h 293623"/>
              <a:gd name="connsiteX3" fmla="*/ 782499 w 1864857"/>
              <a:gd name="connsiteY3" fmla="*/ 0 h 293623"/>
              <a:gd name="connsiteX4" fmla="*/ 871390 w 1864857"/>
              <a:gd name="connsiteY4" fmla="*/ 4495 h 293623"/>
              <a:gd name="connsiteX5" fmla="*/ 1160009 w 1864857"/>
              <a:gd name="connsiteY5" fmla="*/ 74317 h 293623"/>
              <a:gd name="connsiteX6" fmla="*/ 1472663 w 1864857"/>
              <a:gd name="connsiteY6" fmla="*/ 8260 h 293623"/>
              <a:gd name="connsiteX7" fmla="*/ 1720180 w 1864857"/>
              <a:gd name="connsiteY7" fmla="*/ 18883 h 293623"/>
              <a:gd name="connsiteX8" fmla="*/ 1836111 w 1864857"/>
              <a:gd name="connsiteY8" fmla="*/ 215983 h 293623"/>
              <a:gd name="connsiteX9" fmla="*/ 1547701 w 1864857"/>
              <a:gd name="connsiteY9" fmla="*/ 292737 h 293623"/>
              <a:gd name="connsiteX10" fmla="*/ 1333387 w 1864857"/>
              <a:gd name="connsiteY10" fmla="*/ 221300 h 293623"/>
              <a:gd name="connsiteX11" fmla="*/ 1126170 w 1864857"/>
              <a:gd name="connsiteY11" fmla="*/ 174172 h 293623"/>
              <a:gd name="connsiteX12" fmla="*/ 968282 w 1864857"/>
              <a:gd name="connsiteY12" fmla="*/ 188662 h 293623"/>
              <a:gd name="connsiteX13" fmla="*/ 590932 w 1864857"/>
              <a:gd name="connsiteY13" fmla="*/ 218935 h 293623"/>
              <a:gd name="connsiteX14" fmla="*/ 65754 w 1864857"/>
              <a:gd name="connsiteY14" fmla="*/ 188075 h 293623"/>
              <a:gd name="connsiteX15" fmla="*/ 0 w 1864857"/>
              <a:gd name="connsiteY15" fmla="*/ 104089 h 293623"/>
              <a:gd name="connsiteX0" fmla="*/ 0 w 1732686"/>
              <a:gd name="connsiteY0" fmla="*/ 104089 h 326473"/>
              <a:gd name="connsiteX1" fmla="*/ 230346 w 1732686"/>
              <a:gd name="connsiteY1" fmla="*/ 16627 h 326473"/>
              <a:gd name="connsiteX2" fmla="*/ 588505 w 1732686"/>
              <a:gd name="connsiteY2" fmla="*/ 11090 h 326473"/>
              <a:gd name="connsiteX3" fmla="*/ 782499 w 1732686"/>
              <a:gd name="connsiteY3" fmla="*/ 0 h 326473"/>
              <a:gd name="connsiteX4" fmla="*/ 871390 w 1732686"/>
              <a:gd name="connsiteY4" fmla="*/ 4495 h 326473"/>
              <a:gd name="connsiteX5" fmla="*/ 1160009 w 1732686"/>
              <a:gd name="connsiteY5" fmla="*/ 74317 h 326473"/>
              <a:gd name="connsiteX6" fmla="*/ 1472663 w 1732686"/>
              <a:gd name="connsiteY6" fmla="*/ 8260 h 326473"/>
              <a:gd name="connsiteX7" fmla="*/ 1720180 w 1732686"/>
              <a:gd name="connsiteY7" fmla="*/ 18883 h 326473"/>
              <a:gd name="connsiteX8" fmla="*/ 1547701 w 1732686"/>
              <a:gd name="connsiteY8" fmla="*/ 292737 h 326473"/>
              <a:gd name="connsiteX9" fmla="*/ 1333387 w 1732686"/>
              <a:gd name="connsiteY9" fmla="*/ 221300 h 326473"/>
              <a:gd name="connsiteX10" fmla="*/ 1126170 w 1732686"/>
              <a:gd name="connsiteY10" fmla="*/ 174172 h 326473"/>
              <a:gd name="connsiteX11" fmla="*/ 968282 w 1732686"/>
              <a:gd name="connsiteY11" fmla="*/ 188662 h 326473"/>
              <a:gd name="connsiteX12" fmla="*/ 590932 w 1732686"/>
              <a:gd name="connsiteY12" fmla="*/ 218935 h 326473"/>
              <a:gd name="connsiteX13" fmla="*/ 65754 w 1732686"/>
              <a:gd name="connsiteY13" fmla="*/ 188075 h 326473"/>
              <a:gd name="connsiteX14" fmla="*/ 0 w 1732686"/>
              <a:gd name="connsiteY14" fmla="*/ 104089 h 326473"/>
              <a:gd name="connsiteX0" fmla="*/ 0 w 1720180"/>
              <a:gd name="connsiteY0" fmla="*/ 104089 h 221300"/>
              <a:gd name="connsiteX1" fmla="*/ 230346 w 1720180"/>
              <a:gd name="connsiteY1" fmla="*/ 16627 h 221300"/>
              <a:gd name="connsiteX2" fmla="*/ 588505 w 1720180"/>
              <a:gd name="connsiteY2" fmla="*/ 11090 h 221300"/>
              <a:gd name="connsiteX3" fmla="*/ 782499 w 1720180"/>
              <a:gd name="connsiteY3" fmla="*/ 0 h 221300"/>
              <a:gd name="connsiteX4" fmla="*/ 871390 w 1720180"/>
              <a:gd name="connsiteY4" fmla="*/ 4495 h 221300"/>
              <a:gd name="connsiteX5" fmla="*/ 1160009 w 1720180"/>
              <a:gd name="connsiteY5" fmla="*/ 74317 h 221300"/>
              <a:gd name="connsiteX6" fmla="*/ 1472663 w 1720180"/>
              <a:gd name="connsiteY6" fmla="*/ 8260 h 221300"/>
              <a:gd name="connsiteX7" fmla="*/ 1720180 w 1720180"/>
              <a:gd name="connsiteY7" fmla="*/ 18883 h 221300"/>
              <a:gd name="connsiteX8" fmla="*/ 1333387 w 1720180"/>
              <a:gd name="connsiteY8" fmla="*/ 221300 h 221300"/>
              <a:gd name="connsiteX9" fmla="*/ 1126170 w 1720180"/>
              <a:gd name="connsiteY9" fmla="*/ 174172 h 221300"/>
              <a:gd name="connsiteX10" fmla="*/ 968282 w 1720180"/>
              <a:gd name="connsiteY10" fmla="*/ 188662 h 221300"/>
              <a:gd name="connsiteX11" fmla="*/ 590932 w 1720180"/>
              <a:gd name="connsiteY11" fmla="*/ 218935 h 221300"/>
              <a:gd name="connsiteX12" fmla="*/ 65754 w 1720180"/>
              <a:gd name="connsiteY12" fmla="*/ 188075 h 221300"/>
              <a:gd name="connsiteX13" fmla="*/ 0 w 1720180"/>
              <a:gd name="connsiteY13" fmla="*/ 104089 h 221300"/>
              <a:gd name="connsiteX0" fmla="*/ 0 w 1720180"/>
              <a:gd name="connsiteY0" fmla="*/ 104089 h 221300"/>
              <a:gd name="connsiteX1" fmla="*/ 230346 w 1720180"/>
              <a:gd name="connsiteY1" fmla="*/ 16627 h 221300"/>
              <a:gd name="connsiteX2" fmla="*/ 588505 w 1720180"/>
              <a:gd name="connsiteY2" fmla="*/ 11090 h 221300"/>
              <a:gd name="connsiteX3" fmla="*/ 782499 w 1720180"/>
              <a:gd name="connsiteY3" fmla="*/ 0 h 221300"/>
              <a:gd name="connsiteX4" fmla="*/ 871390 w 1720180"/>
              <a:gd name="connsiteY4" fmla="*/ 4495 h 221300"/>
              <a:gd name="connsiteX5" fmla="*/ 1160009 w 1720180"/>
              <a:gd name="connsiteY5" fmla="*/ 74317 h 221300"/>
              <a:gd name="connsiteX6" fmla="*/ 1472663 w 1720180"/>
              <a:gd name="connsiteY6" fmla="*/ 8260 h 221300"/>
              <a:gd name="connsiteX7" fmla="*/ 1720180 w 1720180"/>
              <a:gd name="connsiteY7" fmla="*/ 18883 h 221300"/>
              <a:gd name="connsiteX8" fmla="*/ 1333387 w 1720180"/>
              <a:gd name="connsiteY8" fmla="*/ 221300 h 221300"/>
              <a:gd name="connsiteX9" fmla="*/ 1126170 w 1720180"/>
              <a:gd name="connsiteY9" fmla="*/ 174172 h 221300"/>
              <a:gd name="connsiteX10" fmla="*/ 968282 w 1720180"/>
              <a:gd name="connsiteY10" fmla="*/ 188662 h 221300"/>
              <a:gd name="connsiteX11" fmla="*/ 590932 w 1720180"/>
              <a:gd name="connsiteY11" fmla="*/ 218935 h 221300"/>
              <a:gd name="connsiteX12" fmla="*/ 65754 w 1720180"/>
              <a:gd name="connsiteY12" fmla="*/ 188075 h 221300"/>
              <a:gd name="connsiteX13" fmla="*/ 0 w 1720180"/>
              <a:gd name="connsiteY13" fmla="*/ 104089 h 221300"/>
              <a:gd name="connsiteX0" fmla="*/ 4368 w 1654426"/>
              <a:gd name="connsiteY0" fmla="*/ 92870 h 221300"/>
              <a:gd name="connsiteX1" fmla="*/ 164592 w 1654426"/>
              <a:gd name="connsiteY1" fmla="*/ 16627 h 221300"/>
              <a:gd name="connsiteX2" fmla="*/ 522751 w 1654426"/>
              <a:gd name="connsiteY2" fmla="*/ 11090 h 221300"/>
              <a:gd name="connsiteX3" fmla="*/ 716745 w 1654426"/>
              <a:gd name="connsiteY3" fmla="*/ 0 h 221300"/>
              <a:gd name="connsiteX4" fmla="*/ 805636 w 1654426"/>
              <a:gd name="connsiteY4" fmla="*/ 4495 h 221300"/>
              <a:gd name="connsiteX5" fmla="*/ 1094255 w 1654426"/>
              <a:gd name="connsiteY5" fmla="*/ 74317 h 221300"/>
              <a:gd name="connsiteX6" fmla="*/ 1406909 w 1654426"/>
              <a:gd name="connsiteY6" fmla="*/ 8260 h 221300"/>
              <a:gd name="connsiteX7" fmla="*/ 1654426 w 1654426"/>
              <a:gd name="connsiteY7" fmla="*/ 18883 h 221300"/>
              <a:gd name="connsiteX8" fmla="*/ 1267633 w 1654426"/>
              <a:gd name="connsiteY8" fmla="*/ 221300 h 221300"/>
              <a:gd name="connsiteX9" fmla="*/ 1060416 w 1654426"/>
              <a:gd name="connsiteY9" fmla="*/ 174172 h 221300"/>
              <a:gd name="connsiteX10" fmla="*/ 902528 w 1654426"/>
              <a:gd name="connsiteY10" fmla="*/ 188662 h 221300"/>
              <a:gd name="connsiteX11" fmla="*/ 525178 w 1654426"/>
              <a:gd name="connsiteY11" fmla="*/ 218935 h 221300"/>
              <a:gd name="connsiteX12" fmla="*/ 0 w 1654426"/>
              <a:gd name="connsiteY12" fmla="*/ 188075 h 221300"/>
              <a:gd name="connsiteX13" fmla="*/ 4368 w 1654426"/>
              <a:gd name="connsiteY13" fmla="*/ 92870 h 221300"/>
              <a:gd name="connsiteX0" fmla="*/ 4368 w 1654426"/>
              <a:gd name="connsiteY0" fmla="*/ 92870 h 221300"/>
              <a:gd name="connsiteX1" fmla="*/ 276788 w 1654426"/>
              <a:gd name="connsiteY1" fmla="*/ 16627 h 221300"/>
              <a:gd name="connsiteX2" fmla="*/ 522751 w 1654426"/>
              <a:gd name="connsiteY2" fmla="*/ 11090 h 221300"/>
              <a:gd name="connsiteX3" fmla="*/ 716745 w 1654426"/>
              <a:gd name="connsiteY3" fmla="*/ 0 h 221300"/>
              <a:gd name="connsiteX4" fmla="*/ 805636 w 1654426"/>
              <a:gd name="connsiteY4" fmla="*/ 4495 h 221300"/>
              <a:gd name="connsiteX5" fmla="*/ 1094255 w 1654426"/>
              <a:gd name="connsiteY5" fmla="*/ 74317 h 221300"/>
              <a:gd name="connsiteX6" fmla="*/ 1406909 w 1654426"/>
              <a:gd name="connsiteY6" fmla="*/ 8260 h 221300"/>
              <a:gd name="connsiteX7" fmla="*/ 1654426 w 1654426"/>
              <a:gd name="connsiteY7" fmla="*/ 18883 h 221300"/>
              <a:gd name="connsiteX8" fmla="*/ 1267633 w 1654426"/>
              <a:gd name="connsiteY8" fmla="*/ 221300 h 221300"/>
              <a:gd name="connsiteX9" fmla="*/ 1060416 w 1654426"/>
              <a:gd name="connsiteY9" fmla="*/ 174172 h 221300"/>
              <a:gd name="connsiteX10" fmla="*/ 902528 w 1654426"/>
              <a:gd name="connsiteY10" fmla="*/ 188662 h 221300"/>
              <a:gd name="connsiteX11" fmla="*/ 525178 w 1654426"/>
              <a:gd name="connsiteY11" fmla="*/ 218935 h 221300"/>
              <a:gd name="connsiteX12" fmla="*/ 0 w 1654426"/>
              <a:gd name="connsiteY12" fmla="*/ 188075 h 221300"/>
              <a:gd name="connsiteX13" fmla="*/ 4368 w 1654426"/>
              <a:gd name="connsiteY13" fmla="*/ 92870 h 221300"/>
              <a:gd name="connsiteX0" fmla="*/ 0 w 1650058"/>
              <a:gd name="connsiteY0" fmla="*/ 92870 h 221300"/>
              <a:gd name="connsiteX1" fmla="*/ 272420 w 1650058"/>
              <a:gd name="connsiteY1" fmla="*/ 16627 h 221300"/>
              <a:gd name="connsiteX2" fmla="*/ 518383 w 1650058"/>
              <a:gd name="connsiteY2" fmla="*/ 11090 h 221300"/>
              <a:gd name="connsiteX3" fmla="*/ 712377 w 1650058"/>
              <a:gd name="connsiteY3" fmla="*/ 0 h 221300"/>
              <a:gd name="connsiteX4" fmla="*/ 801268 w 1650058"/>
              <a:gd name="connsiteY4" fmla="*/ 4495 h 221300"/>
              <a:gd name="connsiteX5" fmla="*/ 1089887 w 1650058"/>
              <a:gd name="connsiteY5" fmla="*/ 74317 h 221300"/>
              <a:gd name="connsiteX6" fmla="*/ 1402541 w 1650058"/>
              <a:gd name="connsiteY6" fmla="*/ 8260 h 221300"/>
              <a:gd name="connsiteX7" fmla="*/ 1650058 w 1650058"/>
              <a:gd name="connsiteY7" fmla="*/ 18883 h 221300"/>
              <a:gd name="connsiteX8" fmla="*/ 1263265 w 1650058"/>
              <a:gd name="connsiteY8" fmla="*/ 221300 h 221300"/>
              <a:gd name="connsiteX9" fmla="*/ 1056048 w 1650058"/>
              <a:gd name="connsiteY9" fmla="*/ 174172 h 221300"/>
              <a:gd name="connsiteX10" fmla="*/ 898160 w 1650058"/>
              <a:gd name="connsiteY10" fmla="*/ 188662 h 221300"/>
              <a:gd name="connsiteX11" fmla="*/ 520810 w 1650058"/>
              <a:gd name="connsiteY11" fmla="*/ 218935 h 221300"/>
              <a:gd name="connsiteX12" fmla="*/ 231245 w 1650058"/>
              <a:gd name="connsiteY12" fmla="*/ 146001 h 221300"/>
              <a:gd name="connsiteX13" fmla="*/ 0 w 1650058"/>
              <a:gd name="connsiteY13" fmla="*/ 92870 h 221300"/>
              <a:gd name="connsiteX0" fmla="*/ 0 w 1650058"/>
              <a:gd name="connsiteY0" fmla="*/ 92870 h 221300"/>
              <a:gd name="connsiteX1" fmla="*/ 272420 w 1650058"/>
              <a:gd name="connsiteY1" fmla="*/ 16627 h 221300"/>
              <a:gd name="connsiteX2" fmla="*/ 518383 w 1650058"/>
              <a:gd name="connsiteY2" fmla="*/ 11090 h 221300"/>
              <a:gd name="connsiteX3" fmla="*/ 712377 w 1650058"/>
              <a:gd name="connsiteY3" fmla="*/ 0 h 221300"/>
              <a:gd name="connsiteX4" fmla="*/ 801268 w 1650058"/>
              <a:gd name="connsiteY4" fmla="*/ 4495 h 221300"/>
              <a:gd name="connsiteX5" fmla="*/ 1089887 w 1650058"/>
              <a:gd name="connsiteY5" fmla="*/ 74317 h 221300"/>
              <a:gd name="connsiteX6" fmla="*/ 1402541 w 1650058"/>
              <a:gd name="connsiteY6" fmla="*/ 8260 h 221300"/>
              <a:gd name="connsiteX7" fmla="*/ 1650058 w 1650058"/>
              <a:gd name="connsiteY7" fmla="*/ 18883 h 221300"/>
              <a:gd name="connsiteX8" fmla="*/ 1263265 w 1650058"/>
              <a:gd name="connsiteY8" fmla="*/ 221300 h 221300"/>
              <a:gd name="connsiteX9" fmla="*/ 1056048 w 1650058"/>
              <a:gd name="connsiteY9" fmla="*/ 174172 h 221300"/>
              <a:gd name="connsiteX10" fmla="*/ 898160 w 1650058"/>
              <a:gd name="connsiteY10" fmla="*/ 188662 h 221300"/>
              <a:gd name="connsiteX11" fmla="*/ 562884 w 1650058"/>
              <a:gd name="connsiteY11" fmla="*/ 162836 h 221300"/>
              <a:gd name="connsiteX12" fmla="*/ 231245 w 1650058"/>
              <a:gd name="connsiteY12" fmla="*/ 146001 h 221300"/>
              <a:gd name="connsiteX13" fmla="*/ 0 w 1650058"/>
              <a:gd name="connsiteY13" fmla="*/ 92870 h 221300"/>
              <a:gd name="connsiteX0" fmla="*/ 0 w 1650058"/>
              <a:gd name="connsiteY0" fmla="*/ 92870 h 221300"/>
              <a:gd name="connsiteX1" fmla="*/ 272420 w 1650058"/>
              <a:gd name="connsiteY1" fmla="*/ 16627 h 221300"/>
              <a:gd name="connsiteX2" fmla="*/ 518383 w 1650058"/>
              <a:gd name="connsiteY2" fmla="*/ 11090 h 221300"/>
              <a:gd name="connsiteX3" fmla="*/ 712377 w 1650058"/>
              <a:gd name="connsiteY3" fmla="*/ 0 h 221300"/>
              <a:gd name="connsiteX4" fmla="*/ 801268 w 1650058"/>
              <a:gd name="connsiteY4" fmla="*/ 4495 h 221300"/>
              <a:gd name="connsiteX5" fmla="*/ 1089887 w 1650058"/>
              <a:gd name="connsiteY5" fmla="*/ 74317 h 221300"/>
              <a:gd name="connsiteX6" fmla="*/ 1402541 w 1650058"/>
              <a:gd name="connsiteY6" fmla="*/ 8260 h 221300"/>
              <a:gd name="connsiteX7" fmla="*/ 1650058 w 1650058"/>
              <a:gd name="connsiteY7" fmla="*/ 18883 h 221300"/>
              <a:gd name="connsiteX8" fmla="*/ 1263265 w 1650058"/>
              <a:gd name="connsiteY8" fmla="*/ 221300 h 221300"/>
              <a:gd name="connsiteX9" fmla="*/ 1056048 w 1650058"/>
              <a:gd name="connsiteY9" fmla="*/ 174172 h 221300"/>
              <a:gd name="connsiteX10" fmla="*/ 898160 w 1650058"/>
              <a:gd name="connsiteY10" fmla="*/ 188662 h 221300"/>
              <a:gd name="connsiteX11" fmla="*/ 562884 w 1650058"/>
              <a:gd name="connsiteY11" fmla="*/ 162836 h 221300"/>
              <a:gd name="connsiteX12" fmla="*/ 231245 w 1650058"/>
              <a:gd name="connsiteY12" fmla="*/ 146001 h 221300"/>
              <a:gd name="connsiteX13" fmla="*/ 0 w 1650058"/>
              <a:gd name="connsiteY13" fmla="*/ 92870 h 221300"/>
              <a:gd name="connsiteX0" fmla="*/ 0 w 1650058"/>
              <a:gd name="connsiteY0" fmla="*/ 92870 h 221300"/>
              <a:gd name="connsiteX1" fmla="*/ 272420 w 1650058"/>
              <a:gd name="connsiteY1" fmla="*/ 16627 h 221300"/>
              <a:gd name="connsiteX2" fmla="*/ 518383 w 1650058"/>
              <a:gd name="connsiteY2" fmla="*/ 11090 h 221300"/>
              <a:gd name="connsiteX3" fmla="*/ 712377 w 1650058"/>
              <a:gd name="connsiteY3" fmla="*/ 0 h 221300"/>
              <a:gd name="connsiteX4" fmla="*/ 801268 w 1650058"/>
              <a:gd name="connsiteY4" fmla="*/ 4495 h 221300"/>
              <a:gd name="connsiteX5" fmla="*/ 1089887 w 1650058"/>
              <a:gd name="connsiteY5" fmla="*/ 74317 h 221300"/>
              <a:gd name="connsiteX6" fmla="*/ 1402541 w 1650058"/>
              <a:gd name="connsiteY6" fmla="*/ 8260 h 221300"/>
              <a:gd name="connsiteX7" fmla="*/ 1650058 w 1650058"/>
              <a:gd name="connsiteY7" fmla="*/ 18883 h 221300"/>
              <a:gd name="connsiteX8" fmla="*/ 1263265 w 1650058"/>
              <a:gd name="connsiteY8" fmla="*/ 221300 h 221300"/>
              <a:gd name="connsiteX9" fmla="*/ 1056048 w 1650058"/>
              <a:gd name="connsiteY9" fmla="*/ 174172 h 221300"/>
              <a:gd name="connsiteX10" fmla="*/ 797183 w 1650058"/>
              <a:gd name="connsiteY10" fmla="*/ 157808 h 221300"/>
              <a:gd name="connsiteX11" fmla="*/ 562884 w 1650058"/>
              <a:gd name="connsiteY11" fmla="*/ 162836 h 221300"/>
              <a:gd name="connsiteX12" fmla="*/ 231245 w 1650058"/>
              <a:gd name="connsiteY12" fmla="*/ 146001 h 221300"/>
              <a:gd name="connsiteX13" fmla="*/ 0 w 1650058"/>
              <a:gd name="connsiteY13" fmla="*/ 92870 h 221300"/>
              <a:gd name="connsiteX0" fmla="*/ 0 w 1650058"/>
              <a:gd name="connsiteY0" fmla="*/ 92870 h 221300"/>
              <a:gd name="connsiteX1" fmla="*/ 272420 w 1650058"/>
              <a:gd name="connsiteY1" fmla="*/ 16627 h 221300"/>
              <a:gd name="connsiteX2" fmla="*/ 518383 w 1650058"/>
              <a:gd name="connsiteY2" fmla="*/ 11090 h 221300"/>
              <a:gd name="connsiteX3" fmla="*/ 712377 w 1650058"/>
              <a:gd name="connsiteY3" fmla="*/ 0 h 221300"/>
              <a:gd name="connsiteX4" fmla="*/ 801268 w 1650058"/>
              <a:gd name="connsiteY4" fmla="*/ 4495 h 221300"/>
              <a:gd name="connsiteX5" fmla="*/ 1089887 w 1650058"/>
              <a:gd name="connsiteY5" fmla="*/ 74317 h 221300"/>
              <a:gd name="connsiteX6" fmla="*/ 1402541 w 1650058"/>
              <a:gd name="connsiteY6" fmla="*/ 8260 h 221300"/>
              <a:gd name="connsiteX7" fmla="*/ 1650058 w 1650058"/>
              <a:gd name="connsiteY7" fmla="*/ 18883 h 221300"/>
              <a:gd name="connsiteX8" fmla="*/ 1263265 w 1650058"/>
              <a:gd name="connsiteY8" fmla="*/ 221300 h 221300"/>
              <a:gd name="connsiteX9" fmla="*/ 955071 w 1650058"/>
              <a:gd name="connsiteY9" fmla="*/ 162953 h 221300"/>
              <a:gd name="connsiteX10" fmla="*/ 797183 w 1650058"/>
              <a:gd name="connsiteY10" fmla="*/ 157808 h 221300"/>
              <a:gd name="connsiteX11" fmla="*/ 562884 w 1650058"/>
              <a:gd name="connsiteY11" fmla="*/ 162836 h 221300"/>
              <a:gd name="connsiteX12" fmla="*/ 231245 w 1650058"/>
              <a:gd name="connsiteY12" fmla="*/ 146001 h 221300"/>
              <a:gd name="connsiteX13" fmla="*/ 0 w 1650058"/>
              <a:gd name="connsiteY13" fmla="*/ 92870 h 221300"/>
              <a:gd name="connsiteX0" fmla="*/ 0 w 1650058"/>
              <a:gd name="connsiteY0" fmla="*/ 92870 h 169108"/>
              <a:gd name="connsiteX1" fmla="*/ 272420 w 1650058"/>
              <a:gd name="connsiteY1" fmla="*/ 16627 h 169108"/>
              <a:gd name="connsiteX2" fmla="*/ 518383 w 1650058"/>
              <a:gd name="connsiteY2" fmla="*/ 11090 h 169108"/>
              <a:gd name="connsiteX3" fmla="*/ 712377 w 1650058"/>
              <a:gd name="connsiteY3" fmla="*/ 0 h 169108"/>
              <a:gd name="connsiteX4" fmla="*/ 801268 w 1650058"/>
              <a:gd name="connsiteY4" fmla="*/ 4495 h 169108"/>
              <a:gd name="connsiteX5" fmla="*/ 1089887 w 1650058"/>
              <a:gd name="connsiteY5" fmla="*/ 74317 h 169108"/>
              <a:gd name="connsiteX6" fmla="*/ 1402541 w 1650058"/>
              <a:gd name="connsiteY6" fmla="*/ 8260 h 169108"/>
              <a:gd name="connsiteX7" fmla="*/ 1650058 w 1650058"/>
              <a:gd name="connsiteY7" fmla="*/ 18883 h 169108"/>
              <a:gd name="connsiteX8" fmla="*/ 1268874 w 1650058"/>
              <a:gd name="connsiteY8" fmla="*/ 142762 h 169108"/>
              <a:gd name="connsiteX9" fmla="*/ 955071 w 1650058"/>
              <a:gd name="connsiteY9" fmla="*/ 162953 h 169108"/>
              <a:gd name="connsiteX10" fmla="*/ 797183 w 1650058"/>
              <a:gd name="connsiteY10" fmla="*/ 157808 h 169108"/>
              <a:gd name="connsiteX11" fmla="*/ 562884 w 1650058"/>
              <a:gd name="connsiteY11" fmla="*/ 162836 h 169108"/>
              <a:gd name="connsiteX12" fmla="*/ 231245 w 1650058"/>
              <a:gd name="connsiteY12" fmla="*/ 146001 h 169108"/>
              <a:gd name="connsiteX13" fmla="*/ 0 w 1650058"/>
              <a:gd name="connsiteY13" fmla="*/ 92870 h 169108"/>
              <a:gd name="connsiteX0" fmla="*/ 0 w 1650058"/>
              <a:gd name="connsiteY0" fmla="*/ 92870 h 169108"/>
              <a:gd name="connsiteX1" fmla="*/ 272420 w 1650058"/>
              <a:gd name="connsiteY1" fmla="*/ 16627 h 169108"/>
              <a:gd name="connsiteX2" fmla="*/ 518383 w 1650058"/>
              <a:gd name="connsiteY2" fmla="*/ 11090 h 169108"/>
              <a:gd name="connsiteX3" fmla="*/ 712377 w 1650058"/>
              <a:gd name="connsiteY3" fmla="*/ 0 h 169108"/>
              <a:gd name="connsiteX4" fmla="*/ 801268 w 1650058"/>
              <a:gd name="connsiteY4" fmla="*/ 4495 h 169108"/>
              <a:gd name="connsiteX5" fmla="*/ 1089887 w 1650058"/>
              <a:gd name="connsiteY5" fmla="*/ 74317 h 169108"/>
              <a:gd name="connsiteX6" fmla="*/ 1402541 w 1650058"/>
              <a:gd name="connsiteY6" fmla="*/ 8260 h 169108"/>
              <a:gd name="connsiteX7" fmla="*/ 1650058 w 1650058"/>
              <a:gd name="connsiteY7" fmla="*/ 18883 h 169108"/>
              <a:gd name="connsiteX8" fmla="*/ 1268874 w 1650058"/>
              <a:gd name="connsiteY8" fmla="*/ 142762 h 169108"/>
              <a:gd name="connsiteX9" fmla="*/ 1074188 w 1650058"/>
              <a:gd name="connsiteY9" fmla="*/ 97792 h 169108"/>
              <a:gd name="connsiteX10" fmla="*/ 955071 w 1650058"/>
              <a:gd name="connsiteY10" fmla="*/ 162953 h 169108"/>
              <a:gd name="connsiteX11" fmla="*/ 797183 w 1650058"/>
              <a:gd name="connsiteY11" fmla="*/ 157808 h 169108"/>
              <a:gd name="connsiteX12" fmla="*/ 562884 w 1650058"/>
              <a:gd name="connsiteY12" fmla="*/ 162836 h 169108"/>
              <a:gd name="connsiteX13" fmla="*/ 231245 w 1650058"/>
              <a:gd name="connsiteY13" fmla="*/ 146001 h 169108"/>
              <a:gd name="connsiteX14" fmla="*/ 0 w 1650058"/>
              <a:gd name="connsiteY14" fmla="*/ 92870 h 169108"/>
              <a:gd name="connsiteX0" fmla="*/ 0 w 1650058"/>
              <a:gd name="connsiteY0" fmla="*/ 88375 h 164613"/>
              <a:gd name="connsiteX1" fmla="*/ 272420 w 1650058"/>
              <a:gd name="connsiteY1" fmla="*/ 12132 h 164613"/>
              <a:gd name="connsiteX2" fmla="*/ 518383 w 1650058"/>
              <a:gd name="connsiteY2" fmla="*/ 6595 h 164613"/>
              <a:gd name="connsiteX3" fmla="*/ 695852 w 1650058"/>
              <a:gd name="connsiteY3" fmla="*/ 34064 h 164613"/>
              <a:gd name="connsiteX4" fmla="*/ 801268 w 1650058"/>
              <a:gd name="connsiteY4" fmla="*/ 0 h 164613"/>
              <a:gd name="connsiteX5" fmla="*/ 1089887 w 1650058"/>
              <a:gd name="connsiteY5" fmla="*/ 69822 h 164613"/>
              <a:gd name="connsiteX6" fmla="*/ 1402541 w 1650058"/>
              <a:gd name="connsiteY6" fmla="*/ 3765 h 164613"/>
              <a:gd name="connsiteX7" fmla="*/ 1650058 w 1650058"/>
              <a:gd name="connsiteY7" fmla="*/ 14388 h 164613"/>
              <a:gd name="connsiteX8" fmla="*/ 1268874 w 1650058"/>
              <a:gd name="connsiteY8" fmla="*/ 138267 h 164613"/>
              <a:gd name="connsiteX9" fmla="*/ 1074188 w 1650058"/>
              <a:gd name="connsiteY9" fmla="*/ 93297 h 164613"/>
              <a:gd name="connsiteX10" fmla="*/ 955071 w 1650058"/>
              <a:gd name="connsiteY10" fmla="*/ 158458 h 164613"/>
              <a:gd name="connsiteX11" fmla="*/ 797183 w 1650058"/>
              <a:gd name="connsiteY11" fmla="*/ 153313 h 164613"/>
              <a:gd name="connsiteX12" fmla="*/ 562884 w 1650058"/>
              <a:gd name="connsiteY12" fmla="*/ 158341 h 164613"/>
              <a:gd name="connsiteX13" fmla="*/ 231245 w 1650058"/>
              <a:gd name="connsiteY13" fmla="*/ 141506 h 164613"/>
              <a:gd name="connsiteX14" fmla="*/ 0 w 1650058"/>
              <a:gd name="connsiteY14" fmla="*/ 88375 h 164613"/>
              <a:gd name="connsiteX0" fmla="*/ 0 w 1650058"/>
              <a:gd name="connsiteY0" fmla="*/ 84610 h 160848"/>
              <a:gd name="connsiteX1" fmla="*/ 272420 w 1650058"/>
              <a:gd name="connsiteY1" fmla="*/ 8367 h 160848"/>
              <a:gd name="connsiteX2" fmla="*/ 518383 w 1650058"/>
              <a:gd name="connsiteY2" fmla="*/ 2830 h 160848"/>
              <a:gd name="connsiteX3" fmla="*/ 695852 w 1650058"/>
              <a:gd name="connsiteY3" fmla="*/ 30299 h 160848"/>
              <a:gd name="connsiteX4" fmla="*/ 892157 w 1650058"/>
              <a:gd name="connsiteY4" fmla="*/ 81615 h 160848"/>
              <a:gd name="connsiteX5" fmla="*/ 1089887 w 1650058"/>
              <a:gd name="connsiteY5" fmla="*/ 66057 h 160848"/>
              <a:gd name="connsiteX6" fmla="*/ 1402541 w 1650058"/>
              <a:gd name="connsiteY6" fmla="*/ 0 h 160848"/>
              <a:gd name="connsiteX7" fmla="*/ 1650058 w 1650058"/>
              <a:gd name="connsiteY7" fmla="*/ 10623 h 160848"/>
              <a:gd name="connsiteX8" fmla="*/ 1268874 w 1650058"/>
              <a:gd name="connsiteY8" fmla="*/ 134502 h 160848"/>
              <a:gd name="connsiteX9" fmla="*/ 1074188 w 1650058"/>
              <a:gd name="connsiteY9" fmla="*/ 89532 h 160848"/>
              <a:gd name="connsiteX10" fmla="*/ 955071 w 1650058"/>
              <a:gd name="connsiteY10" fmla="*/ 154693 h 160848"/>
              <a:gd name="connsiteX11" fmla="*/ 797183 w 1650058"/>
              <a:gd name="connsiteY11" fmla="*/ 149548 h 160848"/>
              <a:gd name="connsiteX12" fmla="*/ 562884 w 1650058"/>
              <a:gd name="connsiteY12" fmla="*/ 154576 h 160848"/>
              <a:gd name="connsiteX13" fmla="*/ 231245 w 1650058"/>
              <a:gd name="connsiteY13" fmla="*/ 137741 h 160848"/>
              <a:gd name="connsiteX14" fmla="*/ 0 w 1650058"/>
              <a:gd name="connsiteY14" fmla="*/ 84610 h 160848"/>
              <a:gd name="connsiteX0" fmla="*/ 0 w 1650058"/>
              <a:gd name="connsiteY0" fmla="*/ 84610 h 160848"/>
              <a:gd name="connsiteX1" fmla="*/ 272420 w 1650058"/>
              <a:gd name="connsiteY1" fmla="*/ 8367 h 160848"/>
              <a:gd name="connsiteX2" fmla="*/ 518383 w 1650058"/>
              <a:gd name="connsiteY2" fmla="*/ 2830 h 160848"/>
              <a:gd name="connsiteX3" fmla="*/ 695852 w 1650058"/>
              <a:gd name="connsiteY3" fmla="*/ 30299 h 160848"/>
              <a:gd name="connsiteX4" fmla="*/ 892157 w 1650058"/>
              <a:gd name="connsiteY4" fmla="*/ 81615 h 160848"/>
              <a:gd name="connsiteX5" fmla="*/ 1018277 w 1650058"/>
              <a:gd name="connsiteY5" fmla="*/ 21990 h 160848"/>
              <a:gd name="connsiteX6" fmla="*/ 1402541 w 1650058"/>
              <a:gd name="connsiteY6" fmla="*/ 0 h 160848"/>
              <a:gd name="connsiteX7" fmla="*/ 1650058 w 1650058"/>
              <a:gd name="connsiteY7" fmla="*/ 10623 h 160848"/>
              <a:gd name="connsiteX8" fmla="*/ 1268874 w 1650058"/>
              <a:gd name="connsiteY8" fmla="*/ 134502 h 160848"/>
              <a:gd name="connsiteX9" fmla="*/ 1074188 w 1650058"/>
              <a:gd name="connsiteY9" fmla="*/ 89532 h 160848"/>
              <a:gd name="connsiteX10" fmla="*/ 955071 w 1650058"/>
              <a:gd name="connsiteY10" fmla="*/ 154693 h 160848"/>
              <a:gd name="connsiteX11" fmla="*/ 797183 w 1650058"/>
              <a:gd name="connsiteY11" fmla="*/ 149548 h 160848"/>
              <a:gd name="connsiteX12" fmla="*/ 562884 w 1650058"/>
              <a:gd name="connsiteY12" fmla="*/ 154576 h 160848"/>
              <a:gd name="connsiteX13" fmla="*/ 231245 w 1650058"/>
              <a:gd name="connsiteY13" fmla="*/ 137741 h 160848"/>
              <a:gd name="connsiteX14" fmla="*/ 0 w 1650058"/>
              <a:gd name="connsiteY14" fmla="*/ 84610 h 160848"/>
              <a:gd name="connsiteX0" fmla="*/ 0 w 1650058"/>
              <a:gd name="connsiteY0" fmla="*/ 106644 h 182882"/>
              <a:gd name="connsiteX1" fmla="*/ 272420 w 1650058"/>
              <a:gd name="connsiteY1" fmla="*/ 30401 h 182882"/>
              <a:gd name="connsiteX2" fmla="*/ 518383 w 1650058"/>
              <a:gd name="connsiteY2" fmla="*/ 24864 h 182882"/>
              <a:gd name="connsiteX3" fmla="*/ 695852 w 1650058"/>
              <a:gd name="connsiteY3" fmla="*/ 52333 h 182882"/>
              <a:gd name="connsiteX4" fmla="*/ 892157 w 1650058"/>
              <a:gd name="connsiteY4" fmla="*/ 103649 h 182882"/>
              <a:gd name="connsiteX5" fmla="*/ 1018277 w 1650058"/>
              <a:gd name="connsiteY5" fmla="*/ 44024 h 182882"/>
              <a:gd name="connsiteX6" fmla="*/ 1195975 w 1650058"/>
              <a:gd name="connsiteY6" fmla="*/ 0 h 182882"/>
              <a:gd name="connsiteX7" fmla="*/ 1650058 w 1650058"/>
              <a:gd name="connsiteY7" fmla="*/ 32657 h 182882"/>
              <a:gd name="connsiteX8" fmla="*/ 1268874 w 1650058"/>
              <a:gd name="connsiteY8" fmla="*/ 156536 h 182882"/>
              <a:gd name="connsiteX9" fmla="*/ 1074188 w 1650058"/>
              <a:gd name="connsiteY9" fmla="*/ 111566 h 182882"/>
              <a:gd name="connsiteX10" fmla="*/ 955071 w 1650058"/>
              <a:gd name="connsiteY10" fmla="*/ 176727 h 182882"/>
              <a:gd name="connsiteX11" fmla="*/ 797183 w 1650058"/>
              <a:gd name="connsiteY11" fmla="*/ 171582 h 182882"/>
              <a:gd name="connsiteX12" fmla="*/ 562884 w 1650058"/>
              <a:gd name="connsiteY12" fmla="*/ 176610 h 182882"/>
              <a:gd name="connsiteX13" fmla="*/ 231245 w 1650058"/>
              <a:gd name="connsiteY13" fmla="*/ 159775 h 182882"/>
              <a:gd name="connsiteX14" fmla="*/ 0 w 1650058"/>
              <a:gd name="connsiteY14" fmla="*/ 106644 h 182882"/>
              <a:gd name="connsiteX0" fmla="*/ 0 w 1363620"/>
              <a:gd name="connsiteY0" fmla="*/ 106644 h 182882"/>
              <a:gd name="connsiteX1" fmla="*/ 272420 w 1363620"/>
              <a:gd name="connsiteY1" fmla="*/ 30401 h 182882"/>
              <a:gd name="connsiteX2" fmla="*/ 518383 w 1363620"/>
              <a:gd name="connsiteY2" fmla="*/ 24864 h 182882"/>
              <a:gd name="connsiteX3" fmla="*/ 695852 w 1363620"/>
              <a:gd name="connsiteY3" fmla="*/ 52333 h 182882"/>
              <a:gd name="connsiteX4" fmla="*/ 892157 w 1363620"/>
              <a:gd name="connsiteY4" fmla="*/ 103649 h 182882"/>
              <a:gd name="connsiteX5" fmla="*/ 1018277 w 1363620"/>
              <a:gd name="connsiteY5" fmla="*/ 44024 h 182882"/>
              <a:gd name="connsiteX6" fmla="*/ 1195975 w 1363620"/>
              <a:gd name="connsiteY6" fmla="*/ 0 h 182882"/>
              <a:gd name="connsiteX7" fmla="*/ 1363620 w 1363620"/>
              <a:gd name="connsiteY7" fmla="*/ 38165 h 182882"/>
              <a:gd name="connsiteX8" fmla="*/ 1268874 w 1363620"/>
              <a:gd name="connsiteY8" fmla="*/ 156536 h 182882"/>
              <a:gd name="connsiteX9" fmla="*/ 1074188 w 1363620"/>
              <a:gd name="connsiteY9" fmla="*/ 111566 h 182882"/>
              <a:gd name="connsiteX10" fmla="*/ 955071 w 1363620"/>
              <a:gd name="connsiteY10" fmla="*/ 176727 h 182882"/>
              <a:gd name="connsiteX11" fmla="*/ 797183 w 1363620"/>
              <a:gd name="connsiteY11" fmla="*/ 171582 h 182882"/>
              <a:gd name="connsiteX12" fmla="*/ 562884 w 1363620"/>
              <a:gd name="connsiteY12" fmla="*/ 176610 h 182882"/>
              <a:gd name="connsiteX13" fmla="*/ 231245 w 1363620"/>
              <a:gd name="connsiteY13" fmla="*/ 159775 h 182882"/>
              <a:gd name="connsiteX14" fmla="*/ 0 w 1363620"/>
              <a:gd name="connsiteY14" fmla="*/ 106644 h 182882"/>
              <a:gd name="connsiteX0" fmla="*/ 0 w 1363620"/>
              <a:gd name="connsiteY0" fmla="*/ 106644 h 183631"/>
              <a:gd name="connsiteX1" fmla="*/ 272420 w 1363620"/>
              <a:gd name="connsiteY1" fmla="*/ 30401 h 183631"/>
              <a:gd name="connsiteX2" fmla="*/ 518383 w 1363620"/>
              <a:gd name="connsiteY2" fmla="*/ 24864 h 183631"/>
              <a:gd name="connsiteX3" fmla="*/ 695852 w 1363620"/>
              <a:gd name="connsiteY3" fmla="*/ 52333 h 183631"/>
              <a:gd name="connsiteX4" fmla="*/ 892157 w 1363620"/>
              <a:gd name="connsiteY4" fmla="*/ 103649 h 183631"/>
              <a:gd name="connsiteX5" fmla="*/ 1018277 w 1363620"/>
              <a:gd name="connsiteY5" fmla="*/ 44024 h 183631"/>
              <a:gd name="connsiteX6" fmla="*/ 1195975 w 1363620"/>
              <a:gd name="connsiteY6" fmla="*/ 0 h 183631"/>
              <a:gd name="connsiteX7" fmla="*/ 1363620 w 1363620"/>
              <a:gd name="connsiteY7" fmla="*/ 38165 h 183631"/>
              <a:gd name="connsiteX8" fmla="*/ 1268874 w 1363620"/>
              <a:gd name="connsiteY8" fmla="*/ 156536 h 183631"/>
              <a:gd name="connsiteX9" fmla="*/ 1074188 w 1363620"/>
              <a:gd name="connsiteY9" fmla="*/ 111566 h 183631"/>
              <a:gd name="connsiteX10" fmla="*/ 955071 w 1363620"/>
              <a:gd name="connsiteY10" fmla="*/ 176727 h 183631"/>
              <a:gd name="connsiteX11" fmla="*/ 797183 w 1363620"/>
              <a:gd name="connsiteY11" fmla="*/ 171582 h 183631"/>
              <a:gd name="connsiteX12" fmla="*/ 571147 w 1363620"/>
              <a:gd name="connsiteY12" fmla="*/ 151822 h 183631"/>
              <a:gd name="connsiteX13" fmla="*/ 231245 w 1363620"/>
              <a:gd name="connsiteY13" fmla="*/ 159775 h 183631"/>
              <a:gd name="connsiteX14" fmla="*/ 0 w 1363620"/>
              <a:gd name="connsiteY14" fmla="*/ 106644 h 183631"/>
              <a:gd name="connsiteX0" fmla="*/ 0 w 1363620"/>
              <a:gd name="connsiteY0" fmla="*/ 106644 h 183198"/>
              <a:gd name="connsiteX1" fmla="*/ 272420 w 1363620"/>
              <a:gd name="connsiteY1" fmla="*/ 30401 h 183198"/>
              <a:gd name="connsiteX2" fmla="*/ 518383 w 1363620"/>
              <a:gd name="connsiteY2" fmla="*/ 24864 h 183198"/>
              <a:gd name="connsiteX3" fmla="*/ 695852 w 1363620"/>
              <a:gd name="connsiteY3" fmla="*/ 52333 h 183198"/>
              <a:gd name="connsiteX4" fmla="*/ 892157 w 1363620"/>
              <a:gd name="connsiteY4" fmla="*/ 103649 h 183198"/>
              <a:gd name="connsiteX5" fmla="*/ 1018277 w 1363620"/>
              <a:gd name="connsiteY5" fmla="*/ 44024 h 183198"/>
              <a:gd name="connsiteX6" fmla="*/ 1195975 w 1363620"/>
              <a:gd name="connsiteY6" fmla="*/ 0 h 183198"/>
              <a:gd name="connsiteX7" fmla="*/ 1363620 w 1363620"/>
              <a:gd name="connsiteY7" fmla="*/ 38165 h 183198"/>
              <a:gd name="connsiteX8" fmla="*/ 1268874 w 1363620"/>
              <a:gd name="connsiteY8" fmla="*/ 156536 h 183198"/>
              <a:gd name="connsiteX9" fmla="*/ 1074188 w 1363620"/>
              <a:gd name="connsiteY9" fmla="*/ 111566 h 183198"/>
              <a:gd name="connsiteX10" fmla="*/ 955071 w 1363620"/>
              <a:gd name="connsiteY10" fmla="*/ 176727 h 183198"/>
              <a:gd name="connsiteX11" fmla="*/ 797183 w 1363620"/>
              <a:gd name="connsiteY11" fmla="*/ 171582 h 183198"/>
              <a:gd name="connsiteX12" fmla="*/ 590427 w 1363620"/>
              <a:gd name="connsiteY12" fmla="*/ 165593 h 183198"/>
              <a:gd name="connsiteX13" fmla="*/ 231245 w 1363620"/>
              <a:gd name="connsiteY13" fmla="*/ 159775 h 183198"/>
              <a:gd name="connsiteX14" fmla="*/ 0 w 1363620"/>
              <a:gd name="connsiteY14" fmla="*/ 106644 h 183198"/>
              <a:gd name="connsiteX0" fmla="*/ 0 w 1363620"/>
              <a:gd name="connsiteY0" fmla="*/ 106644 h 183198"/>
              <a:gd name="connsiteX1" fmla="*/ 272420 w 1363620"/>
              <a:gd name="connsiteY1" fmla="*/ 30401 h 183198"/>
              <a:gd name="connsiteX2" fmla="*/ 518383 w 1363620"/>
              <a:gd name="connsiteY2" fmla="*/ 24864 h 183198"/>
              <a:gd name="connsiteX3" fmla="*/ 695852 w 1363620"/>
              <a:gd name="connsiteY3" fmla="*/ 52333 h 183198"/>
              <a:gd name="connsiteX4" fmla="*/ 892157 w 1363620"/>
              <a:gd name="connsiteY4" fmla="*/ 103649 h 183198"/>
              <a:gd name="connsiteX5" fmla="*/ 1018277 w 1363620"/>
              <a:gd name="connsiteY5" fmla="*/ 44024 h 183198"/>
              <a:gd name="connsiteX6" fmla="*/ 1195975 w 1363620"/>
              <a:gd name="connsiteY6" fmla="*/ 0 h 183198"/>
              <a:gd name="connsiteX7" fmla="*/ 1363620 w 1363620"/>
              <a:gd name="connsiteY7" fmla="*/ 38165 h 183198"/>
              <a:gd name="connsiteX8" fmla="*/ 1268874 w 1363620"/>
              <a:gd name="connsiteY8" fmla="*/ 156536 h 183198"/>
              <a:gd name="connsiteX9" fmla="*/ 1074188 w 1363620"/>
              <a:gd name="connsiteY9" fmla="*/ 111566 h 183198"/>
              <a:gd name="connsiteX10" fmla="*/ 955071 w 1363620"/>
              <a:gd name="connsiteY10" fmla="*/ 176727 h 183198"/>
              <a:gd name="connsiteX11" fmla="*/ 797183 w 1363620"/>
              <a:gd name="connsiteY11" fmla="*/ 171582 h 183198"/>
              <a:gd name="connsiteX12" fmla="*/ 590427 w 1363620"/>
              <a:gd name="connsiteY12" fmla="*/ 165593 h 183198"/>
              <a:gd name="connsiteX13" fmla="*/ 233999 w 1363620"/>
              <a:gd name="connsiteY13" fmla="*/ 148758 h 183198"/>
              <a:gd name="connsiteX14" fmla="*/ 0 w 1363620"/>
              <a:gd name="connsiteY14" fmla="*/ 106644 h 183198"/>
              <a:gd name="connsiteX0" fmla="*/ 0 w 1363620"/>
              <a:gd name="connsiteY0" fmla="*/ 106644 h 180972"/>
              <a:gd name="connsiteX1" fmla="*/ 272420 w 1363620"/>
              <a:gd name="connsiteY1" fmla="*/ 30401 h 180972"/>
              <a:gd name="connsiteX2" fmla="*/ 518383 w 1363620"/>
              <a:gd name="connsiteY2" fmla="*/ 24864 h 180972"/>
              <a:gd name="connsiteX3" fmla="*/ 695852 w 1363620"/>
              <a:gd name="connsiteY3" fmla="*/ 52333 h 180972"/>
              <a:gd name="connsiteX4" fmla="*/ 892157 w 1363620"/>
              <a:gd name="connsiteY4" fmla="*/ 103649 h 180972"/>
              <a:gd name="connsiteX5" fmla="*/ 1018277 w 1363620"/>
              <a:gd name="connsiteY5" fmla="*/ 44024 h 180972"/>
              <a:gd name="connsiteX6" fmla="*/ 1195975 w 1363620"/>
              <a:gd name="connsiteY6" fmla="*/ 0 h 180972"/>
              <a:gd name="connsiteX7" fmla="*/ 1363620 w 1363620"/>
              <a:gd name="connsiteY7" fmla="*/ 38165 h 180972"/>
              <a:gd name="connsiteX8" fmla="*/ 1268874 w 1363620"/>
              <a:gd name="connsiteY8" fmla="*/ 156536 h 180972"/>
              <a:gd name="connsiteX9" fmla="*/ 1074188 w 1363620"/>
              <a:gd name="connsiteY9" fmla="*/ 111566 h 180972"/>
              <a:gd name="connsiteX10" fmla="*/ 955071 w 1363620"/>
              <a:gd name="connsiteY10" fmla="*/ 176727 h 180972"/>
              <a:gd name="connsiteX11" fmla="*/ 788921 w 1363620"/>
              <a:gd name="connsiteY11" fmla="*/ 155056 h 180972"/>
              <a:gd name="connsiteX12" fmla="*/ 590427 w 1363620"/>
              <a:gd name="connsiteY12" fmla="*/ 165593 h 180972"/>
              <a:gd name="connsiteX13" fmla="*/ 233999 w 1363620"/>
              <a:gd name="connsiteY13" fmla="*/ 148758 h 180972"/>
              <a:gd name="connsiteX14" fmla="*/ 0 w 1363620"/>
              <a:gd name="connsiteY14" fmla="*/ 106644 h 180972"/>
              <a:gd name="connsiteX0" fmla="*/ 0 w 1363620"/>
              <a:gd name="connsiteY0" fmla="*/ 106644 h 171901"/>
              <a:gd name="connsiteX1" fmla="*/ 272420 w 1363620"/>
              <a:gd name="connsiteY1" fmla="*/ 30401 h 171901"/>
              <a:gd name="connsiteX2" fmla="*/ 518383 w 1363620"/>
              <a:gd name="connsiteY2" fmla="*/ 24864 h 171901"/>
              <a:gd name="connsiteX3" fmla="*/ 695852 w 1363620"/>
              <a:gd name="connsiteY3" fmla="*/ 52333 h 171901"/>
              <a:gd name="connsiteX4" fmla="*/ 892157 w 1363620"/>
              <a:gd name="connsiteY4" fmla="*/ 103649 h 171901"/>
              <a:gd name="connsiteX5" fmla="*/ 1018277 w 1363620"/>
              <a:gd name="connsiteY5" fmla="*/ 44024 h 171901"/>
              <a:gd name="connsiteX6" fmla="*/ 1195975 w 1363620"/>
              <a:gd name="connsiteY6" fmla="*/ 0 h 171901"/>
              <a:gd name="connsiteX7" fmla="*/ 1363620 w 1363620"/>
              <a:gd name="connsiteY7" fmla="*/ 38165 h 171901"/>
              <a:gd name="connsiteX8" fmla="*/ 1268874 w 1363620"/>
              <a:gd name="connsiteY8" fmla="*/ 156536 h 171901"/>
              <a:gd name="connsiteX9" fmla="*/ 1074188 w 1363620"/>
              <a:gd name="connsiteY9" fmla="*/ 111566 h 171901"/>
              <a:gd name="connsiteX10" fmla="*/ 966088 w 1363620"/>
              <a:gd name="connsiteY10" fmla="*/ 91346 h 171901"/>
              <a:gd name="connsiteX11" fmla="*/ 788921 w 1363620"/>
              <a:gd name="connsiteY11" fmla="*/ 155056 h 171901"/>
              <a:gd name="connsiteX12" fmla="*/ 590427 w 1363620"/>
              <a:gd name="connsiteY12" fmla="*/ 165593 h 171901"/>
              <a:gd name="connsiteX13" fmla="*/ 233999 w 1363620"/>
              <a:gd name="connsiteY13" fmla="*/ 148758 h 171901"/>
              <a:gd name="connsiteX14" fmla="*/ 0 w 1363620"/>
              <a:gd name="connsiteY14" fmla="*/ 106644 h 171901"/>
              <a:gd name="connsiteX0" fmla="*/ 0 w 1363620"/>
              <a:gd name="connsiteY0" fmla="*/ 106644 h 171366"/>
              <a:gd name="connsiteX1" fmla="*/ 272420 w 1363620"/>
              <a:gd name="connsiteY1" fmla="*/ 30401 h 171366"/>
              <a:gd name="connsiteX2" fmla="*/ 518383 w 1363620"/>
              <a:gd name="connsiteY2" fmla="*/ 24864 h 171366"/>
              <a:gd name="connsiteX3" fmla="*/ 695852 w 1363620"/>
              <a:gd name="connsiteY3" fmla="*/ 52333 h 171366"/>
              <a:gd name="connsiteX4" fmla="*/ 892157 w 1363620"/>
              <a:gd name="connsiteY4" fmla="*/ 103649 h 171366"/>
              <a:gd name="connsiteX5" fmla="*/ 1018277 w 1363620"/>
              <a:gd name="connsiteY5" fmla="*/ 44024 h 171366"/>
              <a:gd name="connsiteX6" fmla="*/ 1195975 w 1363620"/>
              <a:gd name="connsiteY6" fmla="*/ 0 h 171366"/>
              <a:gd name="connsiteX7" fmla="*/ 1363620 w 1363620"/>
              <a:gd name="connsiteY7" fmla="*/ 38165 h 171366"/>
              <a:gd name="connsiteX8" fmla="*/ 1268874 w 1363620"/>
              <a:gd name="connsiteY8" fmla="*/ 156536 h 171366"/>
              <a:gd name="connsiteX9" fmla="*/ 1074188 w 1363620"/>
              <a:gd name="connsiteY9" fmla="*/ 111566 h 171366"/>
              <a:gd name="connsiteX10" fmla="*/ 899987 w 1363620"/>
              <a:gd name="connsiteY10" fmla="*/ 107871 h 171366"/>
              <a:gd name="connsiteX11" fmla="*/ 788921 w 1363620"/>
              <a:gd name="connsiteY11" fmla="*/ 155056 h 171366"/>
              <a:gd name="connsiteX12" fmla="*/ 590427 w 1363620"/>
              <a:gd name="connsiteY12" fmla="*/ 165593 h 171366"/>
              <a:gd name="connsiteX13" fmla="*/ 233999 w 1363620"/>
              <a:gd name="connsiteY13" fmla="*/ 148758 h 171366"/>
              <a:gd name="connsiteX14" fmla="*/ 0 w 1363620"/>
              <a:gd name="connsiteY14" fmla="*/ 106644 h 171366"/>
              <a:gd name="connsiteX0" fmla="*/ 0 w 1363620"/>
              <a:gd name="connsiteY0" fmla="*/ 106644 h 171366"/>
              <a:gd name="connsiteX1" fmla="*/ 272420 w 1363620"/>
              <a:gd name="connsiteY1" fmla="*/ 30401 h 171366"/>
              <a:gd name="connsiteX2" fmla="*/ 518383 w 1363620"/>
              <a:gd name="connsiteY2" fmla="*/ 24864 h 171366"/>
              <a:gd name="connsiteX3" fmla="*/ 695852 w 1363620"/>
              <a:gd name="connsiteY3" fmla="*/ 52333 h 171366"/>
              <a:gd name="connsiteX4" fmla="*/ 892157 w 1363620"/>
              <a:gd name="connsiteY4" fmla="*/ 103649 h 171366"/>
              <a:gd name="connsiteX5" fmla="*/ 1018277 w 1363620"/>
              <a:gd name="connsiteY5" fmla="*/ 44024 h 171366"/>
              <a:gd name="connsiteX6" fmla="*/ 1195975 w 1363620"/>
              <a:gd name="connsiteY6" fmla="*/ 0 h 171366"/>
              <a:gd name="connsiteX7" fmla="*/ 1363620 w 1363620"/>
              <a:gd name="connsiteY7" fmla="*/ 38165 h 171366"/>
              <a:gd name="connsiteX8" fmla="*/ 1268874 w 1363620"/>
              <a:gd name="connsiteY8" fmla="*/ 156536 h 171366"/>
              <a:gd name="connsiteX9" fmla="*/ 1074188 w 1363620"/>
              <a:gd name="connsiteY9" fmla="*/ 111566 h 171366"/>
              <a:gd name="connsiteX10" fmla="*/ 899987 w 1363620"/>
              <a:gd name="connsiteY10" fmla="*/ 107871 h 171366"/>
              <a:gd name="connsiteX11" fmla="*/ 753116 w 1363620"/>
              <a:gd name="connsiteY11" fmla="*/ 155056 h 171366"/>
              <a:gd name="connsiteX12" fmla="*/ 590427 w 1363620"/>
              <a:gd name="connsiteY12" fmla="*/ 165593 h 171366"/>
              <a:gd name="connsiteX13" fmla="*/ 233999 w 1363620"/>
              <a:gd name="connsiteY13" fmla="*/ 148758 h 171366"/>
              <a:gd name="connsiteX14" fmla="*/ 0 w 1363620"/>
              <a:gd name="connsiteY14" fmla="*/ 106644 h 171366"/>
              <a:gd name="connsiteX0" fmla="*/ 0 w 1363620"/>
              <a:gd name="connsiteY0" fmla="*/ 106644 h 165593"/>
              <a:gd name="connsiteX1" fmla="*/ 272420 w 1363620"/>
              <a:gd name="connsiteY1" fmla="*/ 30401 h 165593"/>
              <a:gd name="connsiteX2" fmla="*/ 518383 w 1363620"/>
              <a:gd name="connsiteY2" fmla="*/ 24864 h 165593"/>
              <a:gd name="connsiteX3" fmla="*/ 695852 w 1363620"/>
              <a:gd name="connsiteY3" fmla="*/ 52333 h 165593"/>
              <a:gd name="connsiteX4" fmla="*/ 892157 w 1363620"/>
              <a:gd name="connsiteY4" fmla="*/ 103649 h 165593"/>
              <a:gd name="connsiteX5" fmla="*/ 1018277 w 1363620"/>
              <a:gd name="connsiteY5" fmla="*/ 44024 h 165593"/>
              <a:gd name="connsiteX6" fmla="*/ 1195975 w 1363620"/>
              <a:gd name="connsiteY6" fmla="*/ 0 h 165593"/>
              <a:gd name="connsiteX7" fmla="*/ 1363620 w 1363620"/>
              <a:gd name="connsiteY7" fmla="*/ 38165 h 165593"/>
              <a:gd name="connsiteX8" fmla="*/ 1268874 w 1363620"/>
              <a:gd name="connsiteY8" fmla="*/ 156536 h 165593"/>
              <a:gd name="connsiteX9" fmla="*/ 1074188 w 1363620"/>
              <a:gd name="connsiteY9" fmla="*/ 111566 h 165593"/>
              <a:gd name="connsiteX10" fmla="*/ 899987 w 1363620"/>
              <a:gd name="connsiteY10" fmla="*/ 107871 h 165593"/>
              <a:gd name="connsiteX11" fmla="*/ 590427 w 1363620"/>
              <a:gd name="connsiteY11" fmla="*/ 165593 h 165593"/>
              <a:gd name="connsiteX12" fmla="*/ 233999 w 1363620"/>
              <a:gd name="connsiteY12" fmla="*/ 148758 h 165593"/>
              <a:gd name="connsiteX13" fmla="*/ 0 w 1363620"/>
              <a:gd name="connsiteY13" fmla="*/ 106644 h 165593"/>
              <a:gd name="connsiteX0" fmla="*/ 0 w 1363620"/>
              <a:gd name="connsiteY0" fmla="*/ 106644 h 160084"/>
              <a:gd name="connsiteX1" fmla="*/ 272420 w 1363620"/>
              <a:gd name="connsiteY1" fmla="*/ 30401 h 160084"/>
              <a:gd name="connsiteX2" fmla="*/ 518383 w 1363620"/>
              <a:gd name="connsiteY2" fmla="*/ 24864 h 160084"/>
              <a:gd name="connsiteX3" fmla="*/ 695852 w 1363620"/>
              <a:gd name="connsiteY3" fmla="*/ 52333 h 160084"/>
              <a:gd name="connsiteX4" fmla="*/ 892157 w 1363620"/>
              <a:gd name="connsiteY4" fmla="*/ 103649 h 160084"/>
              <a:gd name="connsiteX5" fmla="*/ 1018277 w 1363620"/>
              <a:gd name="connsiteY5" fmla="*/ 44024 h 160084"/>
              <a:gd name="connsiteX6" fmla="*/ 1195975 w 1363620"/>
              <a:gd name="connsiteY6" fmla="*/ 0 h 160084"/>
              <a:gd name="connsiteX7" fmla="*/ 1363620 w 1363620"/>
              <a:gd name="connsiteY7" fmla="*/ 38165 h 160084"/>
              <a:gd name="connsiteX8" fmla="*/ 1268874 w 1363620"/>
              <a:gd name="connsiteY8" fmla="*/ 156536 h 160084"/>
              <a:gd name="connsiteX9" fmla="*/ 1074188 w 1363620"/>
              <a:gd name="connsiteY9" fmla="*/ 111566 h 160084"/>
              <a:gd name="connsiteX10" fmla="*/ 899987 w 1363620"/>
              <a:gd name="connsiteY10" fmla="*/ 107871 h 160084"/>
              <a:gd name="connsiteX11" fmla="*/ 736400 w 1363620"/>
              <a:gd name="connsiteY11" fmla="*/ 160084 h 160084"/>
              <a:gd name="connsiteX12" fmla="*/ 233999 w 1363620"/>
              <a:gd name="connsiteY12" fmla="*/ 148758 h 160084"/>
              <a:gd name="connsiteX13" fmla="*/ 0 w 1363620"/>
              <a:gd name="connsiteY13" fmla="*/ 106644 h 160084"/>
              <a:gd name="connsiteX0" fmla="*/ 0 w 1363620"/>
              <a:gd name="connsiteY0" fmla="*/ 106644 h 160084"/>
              <a:gd name="connsiteX1" fmla="*/ 272420 w 1363620"/>
              <a:gd name="connsiteY1" fmla="*/ 30401 h 160084"/>
              <a:gd name="connsiteX2" fmla="*/ 518383 w 1363620"/>
              <a:gd name="connsiteY2" fmla="*/ 24864 h 160084"/>
              <a:gd name="connsiteX3" fmla="*/ 695852 w 1363620"/>
              <a:gd name="connsiteY3" fmla="*/ 52333 h 160084"/>
              <a:gd name="connsiteX4" fmla="*/ 892157 w 1363620"/>
              <a:gd name="connsiteY4" fmla="*/ 103649 h 160084"/>
              <a:gd name="connsiteX5" fmla="*/ 1018277 w 1363620"/>
              <a:gd name="connsiteY5" fmla="*/ 44024 h 160084"/>
              <a:gd name="connsiteX6" fmla="*/ 1195975 w 1363620"/>
              <a:gd name="connsiteY6" fmla="*/ 0 h 160084"/>
              <a:gd name="connsiteX7" fmla="*/ 1363620 w 1363620"/>
              <a:gd name="connsiteY7" fmla="*/ 38165 h 160084"/>
              <a:gd name="connsiteX8" fmla="*/ 1268874 w 1363620"/>
              <a:gd name="connsiteY8" fmla="*/ 156536 h 160084"/>
              <a:gd name="connsiteX9" fmla="*/ 1030120 w 1363620"/>
              <a:gd name="connsiteY9" fmla="*/ 144617 h 160084"/>
              <a:gd name="connsiteX10" fmla="*/ 899987 w 1363620"/>
              <a:gd name="connsiteY10" fmla="*/ 107871 h 160084"/>
              <a:gd name="connsiteX11" fmla="*/ 736400 w 1363620"/>
              <a:gd name="connsiteY11" fmla="*/ 160084 h 160084"/>
              <a:gd name="connsiteX12" fmla="*/ 233999 w 1363620"/>
              <a:gd name="connsiteY12" fmla="*/ 148758 h 160084"/>
              <a:gd name="connsiteX13" fmla="*/ 0 w 1363620"/>
              <a:gd name="connsiteY13" fmla="*/ 106644 h 160084"/>
              <a:gd name="connsiteX0" fmla="*/ 0 w 1363620"/>
              <a:gd name="connsiteY0" fmla="*/ 106644 h 160084"/>
              <a:gd name="connsiteX1" fmla="*/ 272420 w 1363620"/>
              <a:gd name="connsiteY1" fmla="*/ 30401 h 160084"/>
              <a:gd name="connsiteX2" fmla="*/ 518383 w 1363620"/>
              <a:gd name="connsiteY2" fmla="*/ 24864 h 160084"/>
              <a:gd name="connsiteX3" fmla="*/ 695852 w 1363620"/>
              <a:gd name="connsiteY3" fmla="*/ 52333 h 160084"/>
              <a:gd name="connsiteX4" fmla="*/ 892157 w 1363620"/>
              <a:gd name="connsiteY4" fmla="*/ 103649 h 160084"/>
              <a:gd name="connsiteX5" fmla="*/ 1018277 w 1363620"/>
              <a:gd name="connsiteY5" fmla="*/ 44024 h 160084"/>
              <a:gd name="connsiteX6" fmla="*/ 1195975 w 1363620"/>
              <a:gd name="connsiteY6" fmla="*/ 0 h 160084"/>
              <a:gd name="connsiteX7" fmla="*/ 1363620 w 1363620"/>
              <a:gd name="connsiteY7" fmla="*/ 38165 h 160084"/>
              <a:gd name="connsiteX8" fmla="*/ 1266120 w 1363620"/>
              <a:gd name="connsiteY8" fmla="*/ 95943 h 160084"/>
              <a:gd name="connsiteX9" fmla="*/ 1030120 w 1363620"/>
              <a:gd name="connsiteY9" fmla="*/ 144617 h 160084"/>
              <a:gd name="connsiteX10" fmla="*/ 899987 w 1363620"/>
              <a:gd name="connsiteY10" fmla="*/ 107871 h 160084"/>
              <a:gd name="connsiteX11" fmla="*/ 736400 w 1363620"/>
              <a:gd name="connsiteY11" fmla="*/ 160084 h 160084"/>
              <a:gd name="connsiteX12" fmla="*/ 233999 w 1363620"/>
              <a:gd name="connsiteY12" fmla="*/ 148758 h 160084"/>
              <a:gd name="connsiteX13" fmla="*/ 0 w 1363620"/>
              <a:gd name="connsiteY13" fmla="*/ 106644 h 160084"/>
              <a:gd name="connsiteX0" fmla="*/ 0 w 1363620"/>
              <a:gd name="connsiteY0" fmla="*/ 106644 h 160084"/>
              <a:gd name="connsiteX1" fmla="*/ 272420 w 1363620"/>
              <a:gd name="connsiteY1" fmla="*/ 30401 h 160084"/>
              <a:gd name="connsiteX2" fmla="*/ 518383 w 1363620"/>
              <a:gd name="connsiteY2" fmla="*/ 24864 h 160084"/>
              <a:gd name="connsiteX3" fmla="*/ 695852 w 1363620"/>
              <a:gd name="connsiteY3" fmla="*/ 52333 h 160084"/>
              <a:gd name="connsiteX4" fmla="*/ 892157 w 1363620"/>
              <a:gd name="connsiteY4" fmla="*/ 103649 h 160084"/>
              <a:gd name="connsiteX5" fmla="*/ 1018277 w 1363620"/>
              <a:gd name="connsiteY5" fmla="*/ 44024 h 160084"/>
              <a:gd name="connsiteX6" fmla="*/ 1195975 w 1363620"/>
              <a:gd name="connsiteY6" fmla="*/ 0 h 160084"/>
              <a:gd name="connsiteX7" fmla="*/ 1363620 w 1363620"/>
              <a:gd name="connsiteY7" fmla="*/ 38165 h 160084"/>
              <a:gd name="connsiteX8" fmla="*/ 1266120 w 1363620"/>
              <a:gd name="connsiteY8" fmla="*/ 95943 h 160084"/>
              <a:gd name="connsiteX9" fmla="*/ 1030120 w 1363620"/>
              <a:gd name="connsiteY9" fmla="*/ 144617 h 160084"/>
              <a:gd name="connsiteX10" fmla="*/ 899987 w 1363620"/>
              <a:gd name="connsiteY10" fmla="*/ 107871 h 160084"/>
              <a:gd name="connsiteX11" fmla="*/ 736400 w 1363620"/>
              <a:gd name="connsiteY11" fmla="*/ 160084 h 160084"/>
              <a:gd name="connsiteX12" fmla="*/ 233999 w 1363620"/>
              <a:gd name="connsiteY12" fmla="*/ 148758 h 160084"/>
              <a:gd name="connsiteX13" fmla="*/ 0 w 1363620"/>
              <a:gd name="connsiteY13" fmla="*/ 106644 h 160084"/>
              <a:gd name="connsiteX0" fmla="*/ 0 w 1363620"/>
              <a:gd name="connsiteY0" fmla="*/ 106644 h 160084"/>
              <a:gd name="connsiteX1" fmla="*/ 272420 w 1363620"/>
              <a:gd name="connsiteY1" fmla="*/ 30401 h 160084"/>
              <a:gd name="connsiteX2" fmla="*/ 518383 w 1363620"/>
              <a:gd name="connsiteY2" fmla="*/ 24864 h 160084"/>
              <a:gd name="connsiteX3" fmla="*/ 695852 w 1363620"/>
              <a:gd name="connsiteY3" fmla="*/ 52333 h 160084"/>
              <a:gd name="connsiteX4" fmla="*/ 892157 w 1363620"/>
              <a:gd name="connsiteY4" fmla="*/ 103649 h 160084"/>
              <a:gd name="connsiteX5" fmla="*/ 1018277 w 1363620"/>
              <a:gd name="connsiteY5" fmla="*/ 44024 h 160084"/>
              <a:gd name="connsiteX6" fmla="*/ 1195975 w 1363620"/>
              <a:gd name="connsiteY6" fmla="*/ 0 h 160084"/>
              <a:gd name="connsiteX7" fmla="*/ 1363620 w 1363620"/>
              <a:gd name="connsiteY7" fmla="*/ 38165 h 160084"/>
              <a:gd name="connsiteX8" fmla="*/ 1030120 w 1363620"/>
              <a:gd name="connsiteY8" fmla="*/ 144617 h 160084"/>
              <a:gd name="connsiteX9" fmla="*/ 899987 w 1363620"/>
              <a:gd name="connsiteY9" fmla="*/ 107871 h 160084"/>
              <a:gd name="connsiteX10" fmla="*/ 736400 w 1363620"/>
              <a:gd name="connsiteY10" fmla="*/ 160084 h 160084"/>
              <a:gd name="connsiteX11" fmla="*/ 233999 w 1363620"/>
              <a:gd name="connsiteY11" fmla="*/ 148758 h 160084"/>
              <a:gd name="connsiteX12" fmla="*/ 0 w 1363620"/>
              <a:gd name="connsiteY12" fmla="*/ 106644 h 160084"/>
              <a:gd name="connsiteX0" fmla="*/ 0 w 1360866"/>
              <a:gd name="connsiteY0" fmla="*/ 106644 h 160084"/>
              <a:gd name="connsiteX1" fmla="*/ 272420 w 1360866"/>
              <a:gd name="connsiteY1" fmla="*/ 30401 h 160084"/>
              <a:gd name="connsiteX2" fmla="*/ 518383 w 1360866"/>
              <a:gd name="connsiteY2" fmla="*/ 24864 h 160084"/>
              <a:gd name="connsiteX3" fmla="*/ 695852 w 1360866"/>
              <a:gd name="connsiteY3" fmla="*/ 52333 h 160084"/>
              <a:gd name="connsiteX4" fmla="*/ 892157 w 1360866"/>
              <a:gd name="connsiteY4" fmla="*/ 103649 h 160084"/>
              <a:gd name="connsiteX5" fmla="*/ 1018277 w 1360866"/>
              <a:gd name="connsiteY5" fmla="*/ 44024 h 160084"/>
              <a:gd name="connsiteX6" fmla="*/ 1195975 w 1360866"/>
              <a:gd name="connsiteY6" fmla="*/ 0 h 160084"/>
              <a:gd name="connsiteX7" fmla="*/ 1360866 w 1360866"/>
              <a:gd name="connsiteY7" fmla="*/ 57444 h 160084"/>
              <a:gd name="connsiteX8" fmla="*/ 1030120 w 1360866"/>
              <a:gd name="connsiteY8" fmla="*/ 144617 h 160084"/>
              <a:gd name="connsiteX9" fmla="*/ 899987 w 1360866"/>
              <a:gd name="connsiteY9" fmla="*/ 107871 h 160084"/>
              <a:gd name="connsiteX10" fmla="*/ 736400 w 1360866"/>
              <a:gd name="connsiteY10" fmla="*/ 160084 h 160084"/>
              <a:gd name="connsiteX11" fmla="*/ 233999 w 1360866"/>
              <a:gd name="connsiteY11" fmla="*/ 148758 h 160084"/>
              <a:gd name="connsiteX12" fmla="*/ 0 w 1360866"/>
              <a:gd name="connsiteY12" fmla="*/ 106644 h 160084"/>
              <a:gd name="connsiteX0" fmla="*/ 0 w 1360866"/>
              <a:gd name="connsiteY0" fmla="*/ 81780 h 135220"/>
              <a:gd name="connsiteX1" fmla="*/ 272420 w 1360866"/>
              <a:gd name="connsiteY1" fmla="*/ 5537 h 135220"/>
              <a:gd name="connsiteX2" fmla="*/ 518383 w 1360866"/>
              <a:gd name="connsiteY2" fmla="*/ 0 h 135220"/>
              <a:gd name="connsiteX3" fmla="*/ 695852 w 1360866"/>
              <a:gd name="connsiteY3" fmla="*/ 27469 h 135220"/>
              <a:gd name="connsiteX4" fmla="*/ 892157 w 1360866"/>
              <a:gd name="connsiteY4" fmla="*/ 78785 h 135220"/>
              <a:gd name="connsiteX5" fmla="*/ 1018277 w 1360866"/>
              <a:gd name="connsiteY5" fmla="*/ 19160 h 135220"/>
              <a:gd name="connsiteX6" fmla="*/ 1195975 w 1360866"/>
              <a:gd name="connsiteY6" fmla="*/ 5432 h 135220"/>
              <a:gd name="connsiteX7" fmla="*/ 1360866 w 1360866"/>
              <a:gd name="connsiteY7" fmla="*/ 32580 h 135220"/>
              <a:gd name="connsiteX8" fmla="*/ 1030120 w 1360866"/>
              <a:gd name="connsiteY8" fmla="*/ 119753 h 135220"/>
              <a:gd name="connsiteX9" fmla="*/ 899987 w 1360866"/>
              <a:gd name="connsiteY9" fmla="*/ 83007 h 135220"/>
              <a:gd name="connsiteX10" fmla="*/ 736400 w 1360866"/>
              <a:gd name="connsiteY10" fmla="*/ 135220 h 135220"/>
              <a:gd name="connsiteX11" fmla="*/ 233999 w 1360866"/>
              <a:gd name="connsiteY11" fmla="*/ 123894 h 135220"/>
              <a:gd name="connsiteX12" fmla="*/ 0 w 1360866"/>
              <a:gd name="connsiteY12" fmla="*/ 81780 h 135220"/>
              <a:gd name="connsiteX0" fmla="*/ 0 w 1360866"/>
              <a:gd name="connsiteY0" fmla="*/ 81780 h 135220"/>
              <a:gd name="connsiteX1" fmla="*/ 272420 w 1360866"/>
              <a:gd name="connsiteY1" fmla="*/ 5537 h 135220"/>
              <a:gd name="connsiteX2" fmla="*/ 518383 w 1360866"/>
              <a:gd name="connsiteY2" fmla="*/ 0 h 135220"/>
              <a:gd name="connsiteX3" fmla="*/ 695852 w 1360866"/>
              <a:gd name="connsiteY3" fmla="*/ 27469 h 135220"/>
              <a:gd name="connsiteX4" fmla="*/ 892157 w 1360866"/>
              <a:gd name="connsiteY4" fmla="*/ 78785 h 135220"/>
              <a:gd name="connsiteX5" fmla="*/ 1018277 w 1360866"/>
              <a:gd name="connsiteY5" fmla="*/ 19160 h 135220"/>
              <a:gd name="connsiteX6" fmla="*/ 1195975 w 1360866"/>
              <a:gd name="connsiteY6" fmla="*/ 5432 h 135220"/>
              <a:gd name="connsiteX7" fmla="*/ 1360866 w 1360866"/>
              <a:gd name="connsiteY7" fmla="*/ 32580 h 135220"/>
              <a:gd name="connsiteX8" fmla="*/ 1030120 w 1360866"/>
              <a:gd name="connsiteY8" fmla="*/ 119753 h 135220"/>
              <a:gd name="connsiteX9" fmla="*/ 899987 w 1360866"/>
              <a:gd name="connsiteY9" fmla="*/ 83007 h 135220"/>
              <a:gd name="connsiteX10" fmla="*/ 736400 w 1360866"/>
              <a:gd name="connsiteY10" fmla="*/ 135220 h 135220"/>
              <a:gd name="connsiteX11" fmla="*/ 233999 w 1360866"/>
              <a:gd name="connsiteY11" fmla="*/ 123894 h 135220"/>
              <a:gd name="connsiteX12" fmla="*/ 0 w 1360866"/>
              <a:gd name="connsiteY12" fmla="*/ 81780 h 135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60866" h="135220">
                <a:moveTo>
                  <a:pt x="0" y="81780"/>
                </a:moveTo>
                <a:lnTo>
                  <a:pt x="272420" y="5537"/>
                </a:lnTo>
                <a:lnTo>
                  <a:pt x="518383" y="0"/>
                </a:lnTo>
                <a:lnTo>
                  <a:pt x="695852" y="27469"/>
                </a:lnTo>
                <a:lnTo>
                  <a:pt x="892157" y="78785"/>
                </a:lnTo>
                <a:lnTo>
                  <a:pt x="1018277" y="19160"/>
                </a:lnTo>
                <a:cubicBezTo>
                  <a:pt x="1077510" y="14584"/>
                  <a:pt x="1131234" y="-9271"/>
                  <a:pt x="1195975" y="5432"/>
                </a:cubicBezTo>
                <a:lnTo>
                  <a:pt x="1360866" y="32580"/>
                </a:lnTo>
                <a:cubicBezTo>
                  <a:pt x="1333224" y="56683"/>
                  <a:pt x="1106933" y="111349"/>
                  <a:pt x="1030120" y="119753"/>
                </a:cubicBezTo>
                <a:cubicBezTo>
                  <a:pt x="953307" y="128158"/>
                  <a:pt x="947557" y="81887"/>
                  <a:pt x="899987" y="83007"/>
                </a:cubicBezTo>
                <a:cubicBezTo>
                  <a:pt x="819360" y="92012"/>
                  <a:pt x="847398" y="128406"/>
                  <a:pt x="736400" y="135220"/>
                </a:cubicBezTo>
                <a:lnTo>
                  <a:pt x="233999" y="123894"/>
                </a:lnTo>
                <a:lnTo>
                  <a:pt x="0" y="81780"/>
                </a:lnTo>
                <a:close/>
              </a:path>
            </a:pathLst>
          </a:custGeom>
          <a:solidFill>
            <a:srgbClr val="7030A0">
              <a:alpha val="30000"/>
            </a:srgbClr>
          </a:solidFill>
          <a:ln w="25400" cmpd="sng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/>
          <p:cNvSpPr/>
          <p:nvPr/>
        </p:nvSpPr>
        <p:spPr>
          <a:xfrm>
            <a:off x="1285852" y="5982132"/>
            <a:ext cx="7128792" cy="554578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>
            <a:noAutofit/>
          </a:bodyPr>
          <a:lstStyle/>
          <a:p>
            <a:pPr marL="342900" lvl="0" indent="-342900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accent4"/>
                </a:solidFill>
              </a:rPr>
              <a:t>PLAC </a:t>
            </a:r>
            <a:r>
              <a:rPr lang="pl-PL" sz="1000" b="1" dirty="0">
                <a:solidFill>
                  <a:srgbClr val="8064A2"/>
                </a:solidFill>
              </a:rPr>
              <a:t>DOŻYNKOWY</a:t>
            </a:r>
            <a:r>
              <a:rPr lang="pl-PL" sz="1000" b="1" dirty="0">
                <a:solidFill>
                  <a:schemeClr val="accent4"/>
                </a:solidFill>
              </a:rPr>
              <a:t> </a:t>
            </a:r>
          </a:p>
          <a:p>
            <a:pPr marL="342900" lvl="0" indent="-342900">
              <a:spcBef>
                <a:spcPct val="0"/>
              </a:spcBef>
              <a:defRPr/>
            </a:pPr>
            <a:r>
              <a:rPr lang="pl-PL" sz="1000" dirty="0"/>
              <a:t>MIEJSCE SPOTKAŃ </a:t>
            </a:r>
            <a:r>
              <a:rPr lang="pl-PL" sz="1000" dirty="0" smtClean="0"/>
              <a:t>MIESZKAŃCÓW, W KTÓRYM </a:t>
            </a:r>
            <a:r>
              <a:rPr lang="pl-PL" sz="1000" dirty="0"/>
              <a:t>ORGANIZOWANE SĄ </a:t>
            </a:r>
            <a:r>
              <a:rPr lang="pl-PL" sz="1000" dirty="0" smtClean="0"/>
              <a:t>DOŻYNKI</a:t>
            </a:r>
            <a:r>
              <a:rPr lang="pl-PL" sz="1000" dirty="0"/>
              <a:t> </a:t>
            </a:r>
            <a:r>
              <a:rPr lang="pl-PL" sz="1000" dirty="0" smtClean="0"/>
              <a:t>I FESTYNY.</a:t>
            </a:r>
            <a:endParaRPr lang="pl-PL" sz="1000" dirty="0"/>
          </a:p>
          <a:p>
            <a:pPr marL="342900" lvl="0" indent="-342900">
              <a:spcBef>
                <a:spcPct val="0"/>
              </a:spcBef>
              <a:defRPr/>
            </a:pPr>
            <a:r>
              <a:rPr lang="pl-PL" sz="1000" dirty="0" smtClean="0"/>
              <a:t>ISTNIEJE POTRZEBA UPORZĄDKOWANIA </a:t>
            </a:r>
            <a:r>
              <a:rPr lang="pl-PL" sz="1000" dirty="0"/>
              <a:t>TEGO MIEJSCA, A TAKŻE </a:t>
            </a:r>
            <a:r>
              <a:rPr lang="pl-PL" sz="1000" dirty="0" smtClean="0"/>
              <a:t>ZAPEWNIENIA DOJŚCIA </a:t>
            </a:r>
            <a:r>
              <a:rPr lang="pl-PL" sz="1000" dirty="0"/>
              <a:t>DO NIEGO OD </a:t>
            </a:r>
            <a:r>
              <a:rPr lang="pl-PL" sz="1000" dirty="0" smtClean="0"/>
              <a:t>UL. JERZMANOWSKIEJ.</a:t>
            </a:r>
            <a:endParaRPr lang="pl-PL" sz="1000" dirty="0"/>
          </a:p>
        </p:txBody>
      </p:sp>
      <p:sp>
        <p:nvSpPr>
          <p:cNvPr id="20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/>
              <a:t> 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/>
              <a:t> 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26" name="Łącznik prosty 25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rostokąt 37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9" name="Prostokąt 38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>
                <a:ln w="90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</a:p>
        </p:txBody>
      </p:sp>
      <p:pic>
        <p:nvPicPr>
          <p:cNvPr id="12" name="Obraz 11" descr="Obraz zawierający mapa, tekst&#10;&#10;Opis wygenerowany automatycznie">
            <a:extLst>
              <a:ext uri="{FF2B5EF4-FFF2-40B4-BE49-F238E27FC236}">
                <a16:creationId xmlns="" xmlns:a16="http://schemas.microsoft.com/office/drawing/2014/main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7128792" cy="5038722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1428728" y="928670"/>
            <a:ext cx="264794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TOŻSAMOŚĆ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="" xmlns:a16="http://schemas.microsoft.com/office/drawing/2014/main" id="{D08DE9DA-8EA4-4FD8-9370-0F8EF8F7FD99}"/>
              </a:ext>
            </a:extLst>
          </p:cNvPr>
          <p:cNvSpPr/>
          <p:nvPr/>
        </p:nvSpPr>
        <p:spPr>
          <a:xfrm rot="21409716">
            <a:off x="4956460" y="3617954"/>
            <a:ext cx="250389" cy="246221"/>
          </a:xfrm>
          <a:prstGeom prst="rect">
            <a:avLst/>
          </a:prstGeom>
          <a:ln w="25400">
            <a:noFill/>
          </a:ln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5" name="Dowolny kształt 16">
            <a:extLst>
              <a:ext uri="{FF2B5EF4-FFF2-40B4-BE49-F238E27FC236}">
                <a16:creationId xmlns="" xmlns:a16="http://schemas.microsoft.com/office/drawing/2014/main" id="{AE10A6E5-EAE4-4046-9830-820D3B4D252B}"/>
              </a:ext>
            </a:extLst>
          </p:cNvPr>
          <p:cNvSpPr/>
          <p:nvPr/>
        </p:nvSpPr>
        <p:spPr>
          <a:xfrm>
            <a:off x="5076056" y="3753382"/>
            <a:ext cx="1360866" cy="135220"/>
          </a:xfrm>
          <a:custGeom>
            <a:avLst/>
            <a:gdLst>
              <a:gd name="connsiteX0" fmla="*/ 0 w 969264"/>
              <a:gd name="connsiteY0" fmla="*/ 301752 h 630936"/>
              <a:gd name="connsiteX1" fmla="*/ 301752 w 969264"/>
              <a:gd name="connsiteY1" fmla="*/ 0 h 630936"/>
              <a:gd name="connsiteX2" fmla="*/ 612648 w 969264"/>
              <a:gd name="connsiteY2" fmla="*/ 137160 h 630936"/>
              <a:gd name="connsiteX3" fmla="*/ 969264 w 969264"/>
              <a:gd name="connsiteY3" fmla="*/ 539496 h 630936"/>
              <a:gd name="connsiteX4" fmla="*/ 448056 w 969264"/>
              <a:gd name="connsiteY4" fmla="*/ 630936 h 630936"/>
              <a:gd name="connsiteX5" fmla="*/ 420624 w 969264"/>
              <a:gd name="connsiteY5" fmla="*/ 374904 h 630936"/>
              <a:gd name="connsiteX6" fmla="*/ 329184 w 969264"/>
              <a:gd name="connsiteY6" fmla="*/ 457200 h 630936"/>
              <a:gd name="connsiteX7" fmla="*/ 137160 w 969264"/>
              <a:gd name="connsiteY7" fmla="*/ 457200 h 630936"/>
              <a:gd name="connsiteX8" fmla="*/ 82296 w 969264"/>
              <a:gd name="connsiteY8" fmla="*/ 365760 h 630936"/>
              <a:gd name="connsiteX9" fmla="*/ 0 w 969264"/>
              <a:gd name="connsiteY9" fmla="*/ 301752 h 630936"/>
              <a:gd name="connsiteX0" fmla="*/ 0 w 720080"/>
              <a:gd name="connsiteY0" fmla="*/ 301752 h 630936"/>
              <a:gd name="connsiteX1" fmla="*/ 301752 w 720080"/>
              <a:gd name="connsiteY1" fmla="*/ 0 h 630936"/>
              <a:gd name="connsiteX2" fmla="*/ 612648 w 720080"/>
              <a:gd name="connsiteY2" fmla="*/ 137160 h 630936"/>
              <a:gd name="connsiteX3" fmla="*/ 720080 w 720080"/>
              <a:gd name="connsiteY3" fmla="*/ 288032 h 630936"/>
              <a:gd name="connsiteX4" fmla="*/ 448056 w 720080"/>
              <a:gd name="connsiteY4" fmla="*/ 630936 h 630936"/>
              <a:gd name="connsiteX5" fmla="*/ 420624 w 720080"/>
              <a:gd name="connsiteY5" fmla="*/ 374904 h 630936"/>
              <a:gd name="connsiteX6" fmla="*/ 329184 w 720080"/>
              <a:gd name="connsiteY6" fmla="*/ 457200 h 630936"/>
              <a:gd name="connsiteX7" fmla="*/ 137160 w 720080"/>
              <a:gd name="connsiteY7" fmla="*/ 457200 h 630936"/>
              <a:gd name="connsiteX8" fmla="*/ 82296 w 720080"/>
              <a:gd name="connsiteY8" fmla="*/ 365760 h 630936"/>
              <a:gd name="connsiteX9" fmla="*/ 0 w 720080"/>
              <a:gd name="connsiteY9" fmla="*/ 301752 h 630936"/>
              <a:gd name="connsiteX0" fmla="*/ 0 w 720080"/>
              <a:gd name="connsiteY0" fmla="*/ 301752 h 630936"/>
              <a:gd name="connsiteX1" fmla="*/ 301752 w 720080"/>
              <a:gd name="connsiteY1" fmla="*/ 0 h 630936"/>
              <a:gd name="connsiteX2" fmla="*/ 612648 w 720080"/>
              <a:gd name="connsiteY2" fmla="*/ 137160 h 630936"/>
              <a:gd name="connsiteX3" fmla="*/ 720080 w 720080"/>
              <a:gd name="connsiteY3" fmla="*/ 288032 h 630936"/>
              <a:gd name="connsiteX4" fmla="*/ 448056 w 720080"/>
              <a:gd name="connsiteY4" fmla="*/ 630936 h 630936"/>
              <a:gd name="connsiteX5" fmla="*/ 329184 w 720080"/>
              <a:gd name="connsiteY5" fmla="*/ 457200 h 630936"/>
              <a:gd name="connsiteX6" fmla="*/ 137160 w 720080"/>
              <a:gd name="connsiteY6" fmla="*/ 457200 h 630936"/>
              <a:gd name="connsiteX7" fmla="*/ 82296 w 720080"/>
              <a:gd name="connsiteY7" fmla="*/ 365760 h 630936"/>
              <a:gd name="connsiteX8" fmla="*/ 0 w 720080"/>
              <a:gd name="connsiteY8" fmla="*/ 301752 h 630936"/>
              <a:gd name="connsiteX0" fmla="*/ 0 w 720080"/>
              <a:gd name="connsiteY0" fmla="*/ 301752 h 630936"/>
              <a:gd name="connsiteX1" fmla="*/ 301752 w 720080"/>
              <a:gd name="connsiteY1" fmla="*/ 0 h 630936"/>
              <a:gd name="connsiteX2" fmla="*/ 612648 w 720080"/>
              <a:gd name="connsiteY2" fmla="*/ 137160 h 630936"/>
              <a:gd name="connsiteX3" fmla="*/ 720080 w 720080"/>
              <a:gd name="connsiteY3" fmla="*/ 288032 h 630936"/>
              <a:gd name="connsiteX4" fmla="*/ 448056 w 720080"/>
              <a:gd name="connsiteY4" fmla="*/ 630936 h 630936"/>
              <a:gd name="connsiteX5" fmla="*/ 137160 w 720080"/>
              <a:gd name="connsiteY5" fmla="*/ 457200 h 630936"/>
              <a:gd name="connsiteX6" fmla="*/ 82296 w 720080"/>
              <a:gd name="connsiteY6" fmla="*/ 365760 h 630936"/>
              <a:gd name="connsiteX7" fmla="*/ 0 w 720080"/>
              <a:gd name="connsiteY7" fmla="*/ 301752 h 630936"/>
              <a:gd name="connsiteX0" fmla="*/ 0 w 720080"/>
              <a:gd name="connsiteY0" fmla="*/ 301752 h 630936"/>
              <a:gd name="connsiteX1" fmla="*/ 301752 w 720080"/>
              <a:gd name="connsiteY1" fmla="*/ 0 h 630936"/>
              <a:gd name="connsiteX2" fmla="*/ 612648 w 720080"/>
              <a:gd name="connsiteY2" fmla="*/ 137160 h 630936"/>
              <a:gd name="connsiteX3" fmla="*/ 720080 w 720080"/>
              <a:gd name="connsiteY3" fmla="*/ 288032 h 630936"/>
              <a:gd name="connsiteX4" fmla="*/ 448056 w 720080"/>
              <a:gd name="connsiteY4" fmla="*/ 630936 h 630936"/>
              <a:gd name="connsiteX5" fmla="*/ 137160 w 720080"/>
              <a:gd name="connsiteY5" fmla="*/ 457200 h 630936"/>
              <a:gd name="connsiteX6" fmla="*/ 0 w 720080"/>
              <a:gd name="connsiteY6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12648 w 1934494"/>
              <a:gd name="connsiteY2" fmla="*/ 137160 h 630936"/>
              <a:gd name="connsiteX3" fmla="*/ 1934494 w 1934494"/>
              <a:gd name="connsiteY3" fmla="*/ 288032 h 630936"/>
              <a:gd name="connsiteX4" fmla="*/ 448056 w 1934494"/>
              <a:gd name="connsiteY4" fmla="*/ 630936 h 630936"/>
              <a:gd name="connsiteX5" fmla="*/ 137160 w 1934494"/>
              <a:gd name="connsiteY5" fmla="*/ 457200 h 630936"/>
              <a:gd name="connsiteX6" fmla="*/ 0 w 1934494"/>
              <a:gd name="connsiteY6" fmla="*/ 301752 h 630936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1300018 w 1934494"/>
              <a:gd name="connsiteY2" fmla="*/ 0 h 643044"/>
              <a:gd name="connsiteX3" fmla="*/ 612648 w 1934494"/>
              <a:gd name="connsiteY3" fmla="*/ 149268 h 643044"/>
              <a:gd name="connsiteX4" fmla="*/ 1934494 w 1934494"/>
              <a:gd name="connsiteY4" fmla="*/ 300140 h 643044"/>
              <a:gd name="connsiteX5" fmla="*/ 448056 w 1934494"/>
              <a:gd name="connsiteY5" fmla="*/ 643044 h 643044"/>
              <a:gd name="connsiteX6" fmla="*/ 137160 w 1934494"/>
              <a:gd name="connsiteY6" fmla="*/ 469308 h 643044"/>
              <a:gd name="connsiteX7" fmla="*/ 0 w 1934494"/>
              <a:gd name="connsiteY7" fmla="*/ 313860 h 643044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1300018 w 1934494"/>
              <a:gd name="connsiteY2" fmla="*/ 0 h 643044"/>
              <a:gd name="connsiteX3" fmla="*/ 612648 w 1934494"/>
              <a:gd name="connsiteY3" fmla="*/ 149268 h 643044"/>
              <a:gd name="connsiteX4" fmla="*/ 1544069 w 1934494"/>
              <a:gd name="connsiteY4" fmla="*/ 218031 h 643044"/>
              <a:gd name="connsiteX5" fmla="*/ 1934494 w 1934494"/>
              <a:gd name="connsiteY5" fmla="*/ 300140 h 643044"/>
              <a:gd name="connsiteX6" fmla="*/ 448056 w 1934494"/>
              <a:gd name="connsiteY6" fmla="*/ 643044 h 643044"/>
              <a:gd name="connsiteX7" fmla="*/ 137160 w 1934494"/>
              <a:gd name="connsiteY7" fmla="*/ 469308 h 643044"/>
              <a:gd name="connsiteX8" fmla="*/ 0 w 1934494"/>
              <a:gd name="connsiteY8" fmla="*/ 313860 h 643044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1300018 w 1934494"/>
              <a:gd name="connsiteY2" fmla="*/ 0 h 643044"/>
              <a:gd name="connsiteX3" fmla="*/ 612648 w 1934494"/>
              <a:gd name="connsiteY3" fmla="*/ 149268 h 643044"/>
              <a:gd name="connsiteX4" fmla="*/ 1544069 w 1934494"/>
              <a:gd name="connsiteY4" fmla="*/ 218031 h 643044"/>
              <a:gd name="connsiteX5" fmla="*/ 1934494 w 1934494"/>
              <a:gd name="connsiteY5" fmla="*/ 300140 h 643044"/>
              <a:gd name="connsiteX6" fmla="*/ 448056 w 1934494"/>
              <a:gd name="connsiteY6" fmla="*/ 643044 h 643044"/>
              <a:gd name="connsiteX7" fmla="*/ 137160 w 1934494"/>
              <a:gd name="connsiteY7" fmla="*/ 469308 h 643044"/>
              <a:gd name="connsiteX8" fmla="*/ 0 w 1934494"/>
              <a:gd name="connsiteY8" fmla="*/ 313860 h 643044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1300018 w 1934494"/>
              <a:gd name="connsiteY2" fmla="*/ 0 h 643044"/>
              <a:gd name="connsiteX3" fmla="*/ 1112682 w 1934494"/>
              <a:gd name="connsiteY3" fmla="*/ 149268 h 643044"/>
              <a:gd name="connsiteX4" fmla="*/ 1544069 w 1934494"/>
              <a:gd name="connsiteY4" fmla="*/ 218031 h 643044"/>
              <a:gd name="connsiteX5" fmla="*/ 1934494 w 1934494"/>
              <a:gd name="connsiteY5" fmla="*/ 300140 h 643044"/>
              <a:gd name="connsiteX6" fmla="*/ 448056 w 1934494"/>
              <a:gd name="connsiteY6" fmla="*/ 643044 h 643044"/>
              <a:gd name="connsiteX7" fmla="*/ 137160 w 1934494"/>
              <a:gd name="connsiteY7" fmla="*/ 469308 h 643044"/>
              <a:gd name="connsiteX8" fmla="*/ 0 w 1934494"/>
              <a:gd name="connsiteY8" fmla="*/ 313860 h 643044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945695 w 1934494"/>
              <a:gd name="connsiteY2" fmla="*/ 6571 h 643044"/>
              <a:gd name="connsiteX3" fmla="*/ 1300018 w 1934494"/>
              <a:gd name="connsiteY3" fmla="*/ 0 h 643044"/>
              <a:gd name="connsiteX4" fmla="*/ 1112682 w 1934494"/>
              <a:gd name="connsiteY4" fmla="*/ 149268 h 643044"/>
              <a:gd name="connsiteX5" fmla="*/ 1544069 w 1934494"/>
              <a:gd name="connsiteY5" fmla="*/ 218031 h 643044"/>
              <a:gd name="connsiteX6" fmla="*/ 1934494 w 1934494"/>
              <a:gd name="connsiteY6" fmla="*/ 300140 h 643044"/>
              <a:gd name="connsiteX7" fmla="*/ 448056 w 1934494"/>
              <a:gd name="connsiteY7" fmla="*/ 643044 h 643044"/>
              <a:gd name="connsiteX8" fmla="*/ 137160 w 1934494"/>
              <a:gd name="connsiteY8" fmla="*/ 469308 h 643044"/>
              <a:gd name="connsiteX9" fmla="*/ 0 w 1934494"/>
              <a:gd name="connsiteY9" fmla="*/ 313860 h 643044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659911 w 1934494"/>
              <a:gd name="connsiteY2" fmla="*/ 220861 h 643044"/>
              <a:gd name="connsiteX3" fmla="*/ 1300018 w 1934494"/>
              <a:gd name="connsiteY3" fmla="*/ 0 h 643044"/>
              <a:gd name="connsiteX4" fmla="*/ 1112682 w 1934494"/>
              <a:gd name="connsiteY4" fmla="*/ 149268 h 643044"/>
              <a:gd name="connsiteX5" fmla="*/ 1544069 w 1934494"/>
              <a:gd name="connsiteY5" fmla="*/ 218031 h 643044"/>
              <a:gd name="connsiteX6" fmla="*/ 1934494 w 1934494"/>
              <a:gd name="connsiteY6" fmla="*/ 300140 h 643044"/>
              <a:gd name="connsiteX7" fmla="*/ 448056 w 1934494"/>
              <a:gd name="connsiteY7" fmla="*/ 643044 h 643044"/>
              <a:gd name="connsiteX8" fmla="*/ 137160 w 1934494"/>
              <a:gd name="connsiteY8" fmla="*/ 469308 h 643044"/>
              <a:gd name="connsiteX9" fmla="*/ 0 w 1934494"/>
              <a:gd name="connsiteY9" fmla="*/ 313860 h 643044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942796 w 1934494"/>
              <a:gd name="connsiteY3" fmla="*/ 202182 h 630936"/>
              <a:gd name="connsiteX4" fmla="*/ 1112682 w 1934494"/>
              <a:gd name="connsiteY4" fmla="*/ 137160 h 630936"/>
              <a:gd name="connsiteX5" fmla="*/ 1544069 w 1934494"/>
              <a:gd name="connsiteY5" fmla="*/ 205923 h 630936"/>
              <a:gd name="connsiteX6" fmla="*/ 1934494 w 1934494"/>
              <a:gd name="connsiteY6" fmla="*/ 288032 h 630936"/>
              <a:gd name="connsiteX7" fmla="*/ 448056 w 1934494"/>
              <a:gd name="connsiteY7" fmla="*/ 630936 h 630936"/>
              <a:gd name="connsiteX8" fmla="*/ 137160 w 1934494"/>
              <a:gd name="connsiteY8" fmla="*/ 457200 h 630936"/>
              <a:gd name="connsiteX9" fmla="*/ 0 w 1934494"/>
              <a:gd name="connsiteY9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942796 w 1934494"/>
              <a:gd name="connsiteY3" fmla="*/ 202182 h 630936"/>
              <a:gd name="connsiteX4" fmla="*/ 1255526 w 1934494"/>
              <a:gd name="connsiteY4" fmla="*/ 351450 h 630936"/>
              <a:gd name="connsiteX5" fmla="*/ 1544069 w 1934494"/>
              <a:gd name="connsiteY5" fmla="*/ 205923 h 630936"/>
              <a:gd name="connsiteX6" fmla="*/ 1934494 w 1934494"/>
              <a:gd name="connsiteY6" fmla="*/ 288032 h 630936"/>
              <a:gd name="connsiteX7" fmla="*/ 448056 w 1934494"/>
              <a:gd name="connsiteY7" fmla="*/ 630936 h 630936"/>
              <a:gd name="connsiteX8" fmla="*/ 137160 w 1934494"/>
              <a:gd name="connsiteY8" fmla="*/ 457200 h 630936"/>
              <a:gd name="connsiteX9" fmla="*/ 0 w 1934494"/>
              <a:gd name="connsiteY9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942796 w 1934494"/>
              <a:gd name="connsiteY3" fmla="*/ 202158 h 630936"/>
              <a:gd name="connsiteX4" fmla="*/ 1255526 w 1934494"/>
              <a:gd name="connsiteY4" fmla="*/ 351450 h 630936"/>
              <a:gd name="connsiteX5" fmla="*/ 1544069 w 1934494"/>
              <a:gd name="connsiteY5" fmla="*/ 205923 h 630936"/>
              <a:gd name="connsiteX6" fmla="*/ 1934494 w 1934494"/>
              <a:gd name="connsiteY6" fmla="*/ 288032 h 630936"/>
              <a:gd name="connsiteX7" fmla="*/ 448056 w 1934494"/>
              <a:gd name="connsiteY7" fmla="*/ 630936 h 630936"/>
              <a:gd name="connsiteX8" fmla="*/ 137160 w 1934494"/>
              <a:gd name="connsiteY8" fmla="*/ 457200 h 630936"/>
              <a:gd name="connsiteX9" fmla="*/ 0 w 1934494"/>
              <a:gd name="connsiteY9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853905 w 1934494"/>
              <a:gd name="connsiteY3" fmla="*/ 197663 h 630936"/>
              <a:gd name="connsiteX4" fmla="*/ 942796 w 1934494"/>
              <a:gd name="connsiteY4" fmla="*/ 202158 h 630936"/>
              <a:gd name="connsiteX5" fmla="*/ 1255526 w 1934494"/>
              <a:gd name="connsiteY5" fmla="*/ 351450 h 630936"/>
              <a:gd name="connsiteX6" fmla="*/ 1544069 w 1934494"/>
              <a:gd name="connsiteY6" fmla="*/ 205923 h 630936"/>
              <a:gd name="connsiteX7" fmla="*/ 1934494 w 1934494"/>
              <a:gd name="connsiteY7" fmla="*/ 288032 h 630936"/>
              <a:gd name="connsiteX8" fmla="*/ 448056 w 1934494"/>
              <a:gd name="connsiteY8" fmla="*/ 630936 h 630936"/>
              <a:gd name="connsiteX9" fmla="*/ 137160 w 1934494"/>
              <a:gd name="connsiteY9" fmla="*/ 457200 h 630936"/>
              <a:gd name="connsiteX10" fmla="*/ 0 w 1934494"/>
              <a:gd name="connsiteY10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853905 w 1934494"/>
              <a:gd name="connsiteY3" fmla="*/ 197663 h 630936"/>
              <a:gd name="connsiteX4" fmla="*/ 942796 w 1934494"/>
              <a:gd name="connsiteY4" fmla="*/ 202158 h 630936"/>
              <a:gd name="connsiteX5" fmla="*/ 1231415 w 1934494"/>
              <a:gd name="connsiteY5" fmla="*/ 271980 h 630936"/>
              <a:gd name="connsiteX6" fmla="*/ 1255526 w 1934494"/>
              <a:gd name="connsiteY6" fmla="*/ 351450 h 630936"/>
              <a:gd name="connsiteX7" fmla="*/ 1544069 w 1934494"/>
              <a:gd name="connsiteY7" fmla="*/ 205923 h 630936"/>
              <a:gd name="connsiteX8" fmla="*/ 1934494 w 1934494"/>
              <a:gd name="connsiteY8" fmla="*/ 288032 h 630936"/>
              <a:gd name="connsiteX9" fmla="*/ 448056 w 1934494"/>
              <a:gd name="connsiteY9" fmla="*/ 630936 h 630936"/>
              <a:gd name="connsiteX10" fmla="*/ 137160 w 1934494"/>
              <a:gd name="connsiteY10" fmla="*/ 457200 h 630936"/>
              <a:gd name="connsiteX11" fmla="*/ 0 w 1934494"/>
              <a:gd name="connsiteY11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853905 w 1934494"/>
              <a:gd name="connsiteY3" fmla="*/ 197663 h 630936"/>
              <a:gd name="connsiteX4" fmla="*/ 942796 w 1934494"/>
              <a:gd name="connsiteY4" fmla="*/ 202158 h 630936"/>
              <a:gd name="connsiteX5" fmla="*/ 1231415 w 1934494"/>
              <a:gd name="connsiteY5" fmla="*/ 271980 h 630936"/>
              <a:gd name="connsiteX6" fmla="*/ 1544069 w 1934494"/>
              <a:gd name="connsiteY6" fmla="*/ 205923 h 630936"/>
              <a:gd name="connsiteX7" fmla="*/ 1934494 w 1934494"/>
              <a:gd name="connsiteY7" fmla="*/ 288032 h 630936"/>
              <a:gd name="connsiteX8" fmla="*/ 448056 w 1934494"/>
              <a:gd name="connsiteY8" fmla="*/ 630936 h 630936"/>
              <a:gd name="connsiteX9" fmla="*/ 137160 w 1934494"/>
              <a:gd name="connsiteY9" fmla="*/ 457200 h 630936"/>
              <a:gd name="connsiteX10" fmla="*/ 0 w 1934494"/>
              <a:gd name="connsiteY10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853905 w 1934494"/>
              <a:gd name="connsiteY3" fmla="*/ 197663 h 630936"/>
              <a:gd name="connsiteX4" fmla="*/ 942796 w 1934494"/>
              <a:gd name="connsiteY4" fmla="*/ 202158 h 630936"/>
              <a:gd name="connsiteX5" fmla="*/ 1231415 w 1934494"/>
              <a:gd name="connsiteY5" fmla="*/ 271980 h 630936"/>
              <a:gd name="connsiteX6" fmla="*/ 1544069 w 1934494"/>
              <a:gd name="connsiteY6" fmla="*/ 205923 h 630936"/>
              <a:gd name="connsiteX7" fmla="*/ 1934494 w 1934494"/>
              <a:gd name="connsiteY7" fmla="*/ 288032 h 630936"/>
              <a:gd name="connsiteX8" fmla="*/ 448056 w 1934494"/>
              <a:gd name="connsiteY8" fmla="*/ 630936 h 630936"/>
              <a:gd name="connsiteX9" fmla="*/ 137160 w 1934494"/>
              <a:gd name="connsiteY9" fmla="*/ 457200 h 630936"/>
              <a:gd name="connsiteX10" fmla="*/ 0 w 1934494"/>
              <a:gd name="connsiteY10" fmla="*/ 301752 h 630936"/>
              <a:gd name="connsiteX0" fmla="*/ 0 w 1934494"/>
              <a:gd name="connsiteY0" fmla="*/ 104089 h 433273"/>
              <a:gd name="connsiteX1" fmla="*/ 301752 w 1934494"/>
              <a:gd name="connsiteY1" fmla="*/ 16627 h 433273"/>
              <a:gd name="connsiteX2" fmla="*/ 659911 w 1934494"/>
              <a:gd name="connsiteY2" fmla="*/ 11090 h 433273"/>
              <a:gd name="connsiteX3" fmla="*/ 853905 w 1934494"/>
              <a:gd name="connsiteY3" fmla="*/ 0 h 433273"/>
              <a:gd name="connsiteX4" fmla="*/ 942796 w 1934494"/>
              <a:gd name="connsiteY4" fmla="*/ 4495 h 433273"/>
              <a:gd name="connsiteX5" fmla="*/ 1231415 w 1934494"/>
              <a:gd name="connsiteY5" fmla="*/ 74317 h 433273"/>
              <a:gd name="connsiteX6" fmla="*/ 1544069 w 1934494"/>
              <a:gd name="connsiteY6" fmla="*/ 8260 h 433273"/>
              <a:gd name="connsiteX7" fmla="*/ 1934494 w 1934494"/>
              <a:gd name="connsiteY7" fmla="*/ 90369 h 433273"/>
              <a:gd name="connsiteX8" fmla="*/ 448056 w 1934494"/>
              <a:gd name="connsiteY8" fmla="*/ 433273 h 433273"/>
              <a:gd name="connsiteX9" fmla="*/ 137160 w 1934494"/>
              <a:gd name="connsiteY9" fmla="*/ 259537 h 433273"/>
              <a:gd name="connsiteX10" fmla="*/ 0 w 1934494"/>
              <a:gd name="connsiteY10" fmla="*/ 104089 h 433273"/>
              <a:gd name="connsiteX0" fmla="*/ 0 w 1863088"/>
              <a:gd name="connsiteY0" fmla="*/ 104089 h 433273"/>
              <a:gd name="connsiteX1" fmla="*/ 230346 w 1863088"/>
              <a:gd name="connsiteY1" fmla="*/ 16627 h 433273"/>
              <a:gd name="connsiteX2" fmla="*/ 588505 w 1863088"/>
              <a:gd name="connsiteY2" fmla="*/ 11090 h 433273"/>
              <a:gd name="connsiteX3" fmla="*/ 782499 w 1863088"/>
              <a:gd name="connsiteY3" fmla="*/ 0 h 433273"/>
              <a:gd name="connsiteX4" fmla="*/ 871390 w 1863088"/>
              <a:gd name="connsiteY4" fmla="*/ 4495 h 433273"/>
              <a:gd name="connsiteX5" fmla="*/ 1160009 w 1863088"/>
              <a:gd name="connsiteY5" fmla="*/ 74317 h 433273"/>
              <a:gd name="connsiteX6" fmla="*/ 1472663 w 1863088"/>
              <a:gd name="connsiteY6" fmla="*/ 8260 h 433273"/>
              <a:gd name="connsiteX7" fmla="*/ 1863088 w 1863088"/>
              <a:gd name="connsiteY7" fmla="*/ 90369 h 433273"/>
              <a:gd name="connsiteX8" fmla="*/ 376650 w 1863088"/>
              <a:gd name="connsiteY8" fmla="*/ 433273 h 433273"/>
              <a:gd name="connsiteX9" fmla="*/ 65754 w 1863088"/>
              <a:gd name="connsiteY9" fmla="*/ 259537 h 433273"/>
              <a:gd name="connsiteX10" fmla="*/ 0 w 1863088"/>
              <a:gd name="connsiteY10" fmla="*/ 104089 h 433273"/>
              <a:gd name="connsiteX0" fmla="*/ 0 w 1863088"/>
              <a:gd name="connsiteY0" fmla="*/ 104089 h 433273"/>
              <a:gd name="connsiteX1" fmla="*/ 230346 w 1863088"/>
              <a:gd name="connsiteY1" fmla="*/ 16627 h 433273"/>
              <a:gd name="connsiteX2" fmla="*/ 588505 w 1863088"/>
              <a:gd name="connsiteY2" fmla="*/ 11090 h 433273"/>
              <a:gd name="connsiteX3" fmla="*/ 782499 w 1863088"/>
              <a:gd name="connsiteY3" fmla="*/ 0 h 433273"/>
              <a:gd name="connsiteX4" fmla="*/ 871390 w 1863088"/>
              <a:gd name="connsiteY4" fmla="*/ 4495 h 433273"/>
              <a:gd name="connsiteX5" fmla="*/ 1160009 w 1863088"/>
              <a:gd name="connsiteY5" fmla="*/ 74317 h 433273"/>
              <a:gd name="connsiteX6" fmla="*/ 1472663 w 1863088"/>
              <a:gd name="connsiteY6" fmla="*/ 8260 h 433273"/>
              <a:gd name="connsiteX7" fmla="*/ 1863088 w 1863088"/>
              <a:gd name="connsiteY7" fmla="*/ 90369 h 433273"/>
              <a:gd name="connsiteX8" fmla="*/ 376650 w 1863088"/>
              <a:gd name="connsiteY8" fmla="*/ 433273 h 433273"/>
              <a:gd name="connsiteX9" fmla="*/ 65754 w 1863088"/>
              <a:gd name="connsiteY9" fmla="*/ 188075 h 433273"/>
              <a:gd name="connsiteX10" fmla="*/ 0 w 1863088"/>
              <a:gd name="connsiteY10" fmla="*/ 104089 h 433273"/>
              <a:gd name="connsiteX0" fmla="*/ 0 w 1863088"/>
              <a:gd name="connsiteY0" fmla="*/ 104089 h 218935"/>
              <a:gd name="connsiteX1" fmla="*/ 230346 w 1863088"/>
              <a:gd name="connsiteY1" fmla="*/ 16627 h 218935"/>
              <a:gd name="connsiteX2" fmla="*/ 588505 w 1863088"/>
              <a:gd name="connsiteY2" fmla="*/ 11090 h 218935"/>
              <a:gd name="connsiteX3" fmla="*/ 782499 w 1863088"/>
              <a:gd name="connsiteY3" fmla="*/ 0 h 218935"/>
              <a:gd name="connsiteX4" fmla="*/ 871390 w 1863088"/>
              <a:gd name="connsiteY4" fmla="*/ 4495 h 218935"/>
              <a:gd name="connsiteX5" fmla="*/ 1160009 w 1863088"/>
              <a:gd name="connsiteY5" fmla="*/ 74317 h 218935"/>
              <a:gd name="connsiteX6" fmla="*/ 1472663 w 1863088"/>
              <a:gd name="connsiteY6" fmla="*/ 8260 h 218935"/>
              <a:gd name="connsiteX7" fmla="*/ 1863088 w 1863088"/>
              <a:gd name="connsiteY7" fmla="*/ 90369 h 218935"/>
              <a:gd name="connsiteX8" fmla="*/ 590932 w 1863088"/>
              <a:gd name="connsiteY8" fmla="*/ 218935 h 218935"/>
              <a:gd name="connsiteX9" fmla="*/ 65754 w 1863088"/>
              <a:gd name="connsiteY9" fmla="*/ 188075 h 218935"/>
              <a:gd name="connsiteX10" fmla="*/ 0 w 1863088"/>
              <a:gd name="connsiteY10" fmla="*/ 104089 h 218935"/>
              <a:gd name="connsiteX0" fmla="*/ 0 w 1863088"/>
              <a:gd name="connsiteY0" fmla="*/ 104089 h 251685"/>
              <a:gd name="connsiteX1" fmla="*/ 230346 w 1863088"/>
              <a:gd name="connsiteY1" fmla="*/ 16627 h 251685"/>
              <a:gd name="connsiteX2" fmla="*/ 588505 w 1863088"/>
              <a:gd name="connsiteY2" fmla="*/ 11090 h 251685"/>
              <a:gd name="connsiteX3" fmla="*/ 782499 w 1863088"/>
              <a:gd name="connsiteY3" fmla="*/ 0 h 251685"/>
              <a:gd name="connsiteX4" fmla="*/ 871390 w 1863088"/>
              <a:gd name="connsiteY4" fmla="*/ 4495 h 251685"/>
              <a:gd name="connsiteX5" fmla="*/ 1160009 w 1863088"/>
              <a:gd name="connsiteY5" fmla="*/ 74317 h 251685"/>
              <a:gd name="connsiteX6" fmla="*/ 1472663 w 1863088"/>
              <a:gd name="connsiteY6" fmla="*/ 8260 h 251685"/>
              <a:gd name="connsiteX7" fmla="*/ 1863088 w 1863088"/>
              <a:gd name="connsiteY7" fmla="*/ 90369 h 251685"/>
              <a:gd name="connsiteX8" fmla="*/ 590932 w 1863088"/>
              <a:gd name="connsiteY8" fmla="*/ 218935 h 251685"/>
              <a:gd name="connsiteX9" fmla="*/ 65754 w 1863088"/>
              <a:gd name="connsiteY9" fmla="*/ 188075 h 251685"/>
              <a:gd name="connsiteX10" fmla="*/ 0 w 1863088"/>
              <a:gd name="connsiteY10" fmla="*/ 104089 h 251685"/>
              <a:gd name="connsiteX0" fmla="*/ 0 w 1863088"/>
              <a:gd name="connsiteY0" fmla="*/ 104089 h 218935"/>
              <a:gd name="connsiteX1" fmla="*/ 230346 w 1863088"/>
              <a:gd name="connsiteY1" fmla="*/ 16627 h 218935"/>
              <a:gd name="connsiteX2" fmla="*/ 588505 w 1863088"/>
              <a:gd name="connsiteY2" fmla="*/ 11090 h 218935"/>
              <a:gd name="connsiteX3" fmla="*/ 782499 w 1863088"/>
              <a:gd name="connsiteY3" fmla="*/ 0 h 218935"/>
              <a:gd name="connsiteX4" fmla="*/ 871390 w 1863088"/>
              <a:gd name="connsiteY4" fmla="*/ 4495 h 218935"/>
              <a:gd name="connsiteX5" fmla="*/ 1160009 w 1863088"/>
              <a:gd name="connsiteY5" fmla="*/ 74317 h 218935"/>
              <a:gd name="connsiteX6" fmla="*/ 1472663 w 1863088"/>
              <a:gd name="connsiteY6" fmla="*/ 8260 h 218935"/>
              <a:gd name="connsiteX7" fmla="*/ 1863088 w 1863088"/>
              <a:gd name="connsiteY7" fmla="*/ 90369 h 218935"/>
              <a:gd name="connsiteX8" fmla="*/ 1269078 w 1863088"/>
              <a:gd name="connsiteY8" fmla="*/ 174172 h 218935"/>
              <a:gd name="connsiteX9" fmla="*/ 590932 w 1863088"/>
              <a:gd name="connsiteY9" fmla="*/ 218935 h 218935"/>
              <a:gd name="connsiteX10" fmla="*/ 65754 w 1863088"/>
              <a:gd name="connsiteY10" fmla="*/ 188075 h 218935"/>
              <a:gd name="connsiteX11" fmla="*/ 0 w 1863088"/>
              <a:gd name="connsiteY11" fmla="*/ 104089 h 218935"/>
              <a:gd name="connsiteX0" fmla="*/ 0 w 1863088"/>
              <a:gd name="connsiteY0" fmla="*/ 104089 h 218935"/>
              <a:gd name="connsiteX1" fmla="*/ 230346 w 1863088"/>
              <a:gd name="connsiteY1" fmla="*/ 16627 h 218935"/>
              <a:gd name="connsiteX2" fmla="*/ 588505 w 1863088"/>
              <a:gd name="connsiteY2" fmla="*/ 11090 h 218935"/>
              <a:gd name="connsiteX3" fmla="*/ 782499 w 1863088"/>
              <a:gd name="connsiteY3" fmla="*/ 0 h 218935"/>
              <a:gd name="connsiteX4" fmla="*/ 871390 w 1863088"/>
              <a:gd name="connsiteY4" fmla="*/ 4495 h 218935"/>
              <a:gd name="connsiteX5" fmla="*/ 1160009 w 1863088"/>
              <a:gd name="connsiteY5" fmla="*/ 74317 h 218935"/>
              <a:gd name="connsiteX6" fmla="*/ 1472663 w 1863088"/>
              <a:gd name="connsiteY6" fmla="*/ 8260 h 218935"/>
              <a:gd name="connsiteX7" fmla="*/ 1863088 w 1863088"/>
              <a:gd name="connsiteY7" fmla="*/ 90369 h 218935"/>
              <a:gd name="connsiteX8" fmla="*/ 1126170 w 1863088"/>
              <a:gd name="connsiteY8" fmla="*/ 174172 h 218935"/>
              <a:gd name="connsiteX9" fmla="*/ 590932 w 1863088"/>
              <a:gd name="connsiteY9" fmla="*/ 218935 h 218935"/>
              <a:gd name="connsiteX10" fmla="*/ 65754 w 1863088"/>
              <a:gd name="connsiteY10" fmla="*/ 188075 h 218935"/>
              <a:gd name="connsiteX11" fmla="*/ 0 w 1863088"/>
              <a:gd name="connsiteY11" fmla="*/ 104089 h 218935"/>
              <a:gd name="connsiteX0" fmla="*/ 0 w 1863088"/>
              <a:gd name="connsiteY0" fmla="*/ 104089 h 219037"/>
              <a:gd name="connsiteX1" fmla="*/ 230346 w 1863088"/>
              <a:gd name="connsiteY1" fmla="*/ 16627 h 219037"/>
              <a:gd name="connsiteX2" fmla="*/ 588505 w 1863088"/>
              <a:gd name="connsiteY2" fmla="*/ 11090 h 219037"/>
              <a:gd name="connsiteX3" fmla="*/ 782499 w 1863088"/>
              <a:gd name="connsiteY3" fmla="*/ 0 h 219037"/>
              <a:gd name="connsiteX4" fmla="*/ 871390 w 1863088"/>
              <a:gd name="connsiteY4" fmla="*/ 4495 h 219037"/>
              <a:gd name="connsiteX5" fmla="*/ 1160009 w 1863088"/>
              <a:gd name="connsiteY5" fmla="*/ 74317 h 219037"/>
              <a:gd name="connsiteX6" fmla="*/ 1472663 w 1863088"/>
              <a:gd name="connsiteY6" fmla="*/ 8260 h 219037"/>
              <a:gd name="connsiteX7" fmla="*/ 1863088 w 1863088"/>
              <a:gd name="connsiteY7" fmla="*/ 90369 h 219037"/>
              <a:gd name="connsiteX8" fmla="*/ 1126170 w 1863088"/>
              <a:gd name="connsiteY8" fmla="*/ 174172 h 219037"/>
              <a:gd name="connsiteX9" fmla="*/ 968282 w 1863088"/>
              <a:gd name="connsiteY9" fmla="*/ 188662 h 219037"/>
              <a:gd name="connsiteX10" fmla="*/ 590932 w 1863088"/>
              <a:gd name="connsiteY10" fmla="*/ 218935 h 219037"/>
              <a:gd name="connsiteX11" fmla="*/ 65754 w 1863088"/>
              <a:gd name="connsiteY11" fmla="*/ 188075 h 219037"/>
              <a:gd name="connsiteX12" fmla="*/ 0 w 1863088"/>
              <a:gd name="connsiteY12" fmla="*/ 104089 h 219037"/>
              <a:gd name="connsiteX0" fmla="*/ 0 w 1863088"/>
              <a:gd name="connsiteY0" fmla="*/ 104089 h 265145"/>
              <a:gd name="connsiteX1" fmla="*/ 230346 w 1863088"/>
              <a:gd name="connsiteY1" fmla="*/ 16627 h 265145"/>
              <a:gd name="connsiteX2" fmla="*/ 588505 w 1863088"/>
              <a:gd name="connsiteY2" fmla="*/ 11090 h 265145"/>
              <a:gd name="connsiteX3" fmla="*/ 782499 w 1863088"/>
              <a:gd name="connsiteY3" fmla="*/ 0 h 265145"/>
              <a:gd name="connsiteX4" fmla="*/ 871390 w 1863088"/>
              <a:gd name="connsiteY4" fmla="*/ 4495 h 265145"/>
              <a:gd name="connsiteX5" fmla="*/ 1160009 w 1863088"/>
              <a:gd name="connsiteY5" fmla="*/ 74317 h 265145"/>
              <a:gd name="connsiteX6" fmla="*/ 1472663 w 1863088"/>
              <a:gd name="connsiteY6" fmla="*/ 8260 h 265145"/>
              <a:gd name="connsiteX7" fmla="*/ 1863088 w 1863088"/>
              <a:gd name="connsiteY7" fmla="*/ 90369 h 265145"/>
              <a:gd name="connsiteX8" fmla="*/ 1126170 w 1863088"/>
              <a:gd name="connsiteY8" fmla="*/ 174172 h 265145"/>
              <a:gd name="connsiteX9" fmla="*/ 968282 w 1863088"/>
              <a:gd name="connsiteY9" fmla="*/ 188662 h 265145"/>
              <a:gd name="connsiteX10" fmla="*/ 967181 w 1863088"/>
              <a:gd name="connsiteY10" fmla="*/ 260100 h 265145"/>
              <a:gd name="connsiteX11" fmla="*/ 590932 w 1863088"/>
              <a:gd name="connsiteY11" fmla="*/ 218935 h 265145"/>
              <a:gd name="connsiteX12" fmla="*/ 65754 w 1863088"/>
              <a:gd name="connsiteY12" fmla="*/ 188075 h 265145"/>
              <a:gd name="connsiteX13" fmla="*/ 0 w 1863088"/>
              <a:gd name="connsiteY13" fmla="*/ 104089 h 265145"/>
              <a:gd name="connsiteX0" fmla="*/ 0 w 1863088"/>
              <a:gd name="connsiteY0" fmla="*/ 104089 h 219033"/>
              <a:gd name="connsiteX1" fmla="*/ 230346 w 1863088"/>
              <a:gd name="connsiteY1" fmla="*/ 16627 h 219033"/>
              <a:gd name="connsiteX2" fmla="*/ 588505 w 1863088"/>
              <a:gd name="connsiteY2" fmla="*/ 11090 h 219033"/>
              <a:gd name="connsiteX3" fmla="*/ 782499 w 1863088"/>
              <a:gd name="connsiteY3" fmla="*/ 0 h 219033"/>
              <a:gd name="connsiteX4" fmla="*/ 871390 w 1863088"/>
              <a:gd name="connsiteY4" fmla="*/ 4495 h 219033"/>
              <a:gd name="connsiteX5" fmla="*/ 1160009 w 1863088"/>
              <a:gd name="connsiteY5" fmla="*/ 74317 h 219033"/>
              <a:gd name="connsiteX6" fmla="*/ 1472663 w 1863088"/>
              <a:gd name="connsiteY6" fmla="*/ 8260 h 219033"/>
              <a:gd name="connsiteX7" fmla="*/ 1863088 w 1863088"/>
              <a:gd name="connsiteY7" fmla="*/ 90369 h 219033"/>
              <a:gd name="connsiteX8" fmla="*/ 1126170 w 1863088"/>
              <a:gd name="connsiteY8" fmla="*/ 174172 h 219033"/>
              <a:gd name="connsiteX9" fmla="*/ 968282 w 1863088"/>
              <a:gd name="connsiteY9" fmla="*/ 188662 h 219033"/>
              <a:gd name="connsiteX10" fmla="*/ 590932 w 1863088"/>
              <a:gd name="connsiteY10" fmla="*/ 218935 h 219033"/>
              <a:gd name="connsiteX11" fmla="*/ 65754 w 1863088"/>
              <a:gd name="connsiteY11" fmla="*/ 188075 h 219033"/>
              <a:gd name="connsiteX12" fmla="*/ 0 w 1863088"/>
              <a:gd name="connsiteY12" fmla="*/ 104089 h 219033"/>
              <a:gd name="connsiteX0" fmla="*/ 0 w 1864136"/>
              <a:gd name="connsiteY0" fmla="*/ 104089 h 219033"/>
              <a:gd name="connsiteX1" fmla="*/ 230346 w 1864136"/>
              <a:gd name="connsiteY1" fmla="*/ 16627 h 219033"/>
              <a:gd name="connsiteX2" fmla="*/ 588505 w 1864136"/>
              <a:gd name="connsiteY2" fmla="*/ 11090 h 219033"/>
              <a:gd name="connsiteX3" fmla="*/ 782499 w 1864136"/>
              <a:gd name="connsiteY3" fmla="*/ 0 h 219033"/>
              <a:gd name="connsiteX4" fmla="*/ 871390 w 1864136"/>
              <a:gd name="connsiteY4" fmla="*/ 4495 h 219033"/>
              <a:gd name="connsiteX5" fmla="*/ 1160009 w 1864136"/>
              <a:gd name="connsiteY5" fmla="*/ 74317 h 219033"/>
              <a:gd name="connsiteX6" fmla="*/ 1472663 w 1864136"/>
              <a:gd name="connsiteY6" fmla="*/ 8260 h 219033"/>
              <a:gd name="connsiteX7" fmla="*/ 1863088 w 1864136"/>
              <a:gd name="connsiteY7" fmla="*/ 90369 h 219033"/>
              <a:gd name="connsiteX8" fmla="*/ 1478953 w 1864136"/>
              <a:gd name="connsiteY8" fmla="*/ 144569 h 219033"/>
              <a:gd name="connsiteX9" fmla="*/ 1126170 w 1864136"/>
              <a:gd name="connsiteY9" fmla="*/ 174172 h 219033"/>
              <a:gd name="connsiteX10" fmla="*/ 968282 w 1864136"/>
              <a:gd name="connsiteY10" fmla="*/ 188662 h 219033"/>
              <a:gd name="connsiteX11" fmla="*/ 590932 w 1864136"/>
              <a:gd name="connsiteY11" fmla="*/ 218935 h 219033"/>
              <a:gd name="connsiteX12" fmla="*/ 65754 w 1864136"/>
              <a:gd name="connsiteY12" fmla="*/ 188075 h 219033"/>
              <a:gd name="connsiteX13" fmla="*/ 0 w 1864136"/>
              <a:gd name="connsiteY13" fmla="*/ 104089 h 219033"/>
              <a:gd name="connsiteX0" fmla="*/ 0 w 1864136"/>
              <a:gd name="connsiteY0" fmla="*/ 104089 h 226234"/>
              <a:gd name="connsiteX1" fmla="*/ 230346 w 1864136"/>
              <a:gd name="connsiteY1" fmla="*/ 16627 h 226234"/>
              <a:gd name="connsiteX2" fmla="*/ 588505 w 1864136"/>
              <a:gd name="connsiteY2" fmla="*/ 11090 h 226234"/>
              <a:gd name="connsiteX3" fmla="*/ 782499 w 1864136"/>
              <a:gd name="connsiteY3" fmla="*/ 0 h 226234"/>
              <a:gd name="connsiteX4" fmla="*/ 871390 w 1864136"/>
              <a:gd name="connsiteY4" fmla="*/ 4495 h 226234"/>
              <a:gd name="connsiteX5" fmla="*/ 1160009 w 1864136"/>
              <a:gd name="connsiteY5" fmla="*/ 74317 h 226234"/>
              <a:gd name="connsiteX6" fmla="*/ 1472663 w 1864136"/>
              <a:gd name="connsiteY6" fmla="*/ 8260 h 226234"/>
              <a:gd name="connsiteX7" fmla="*/ 1863088 w 1864136"/>
              <a:gd name="connsiteY7" fmla="*/ 90369 h 226234"/>
              <a:gd name="connsiteX8" fmla="*/ 1478953 w 1864136"/>
              <a:gd name="connsiteY8" fmla="*/ 144569 h 226234"/>
              <a:gd name="connsiteX9" fmla="*/ 1333387 w 1864136"/>
              <a:gd name="connsiteY9" fmla="*/ 221300 h 226234"/>
              <a:gd name="connsiteX10" fmla="*/ 1126170 w 1864136"/>
              <a:gd name="connsiteY10" fmla="*/ 174172 h 226234"/>
              <a:gd name="connsiteX11" fmla="*/ 968282 w 1864136"/>
              <a:gd name="connsiteY11" fmla="*/ 188662 h 226234"/>
              <a:gd name="connsiteX12" fmla="*/ 590932 w 1864136"/>
              <a:gd name="connsiteY12" fmla="*/ 218935 h 226234"/>
              <a:gd name="connsiteX13" fmla="*/ 65754 w 1864136"/>
              <a:gd name="connsiteY13" fmla="*/ 188075 h 226234"/>
              <a:gd name="connsiteX14" fmla="*/ 0 w 1864136"/>
              <a:gd name="connsiteY14" fmla="*/ 104089 h 226234"/>
              <a:gd name="connsiteX0" fmla="*/ 0 w 1864136"/>
              <a:gd name="connsiteY0" fmla="*/ 104089 h 305525"/>
              <a:gd name="connsiteX1" fmla="*/ 230346 w 1864136"/>
              <a:gd name="connsiteY1" fmla="*/ 16627 h 305525"/>
              <a:gd name="connsiteX2" fmla="*/ 588505 w 1864136"/>
              <a:gd name="connsiteY2" fmla="*/ 11090 h 305525"/>
              <a:gd name="connsiteX3" fmla="*/ 782499 w 1864136"/>
              <a:gd name="connsiteY3" fmla="*/ 0 h 305525"/>
              <a:gd name="connsiteX4" fmla="*/ 871390 w 1864136"/>
              <a:gd name="connsiteY4" fmla="*/ 4495 h 305525"/>
              <a:gd name="connsiteX5" fmla="*/ 1160009 w 1864136"/>
              <a:gd name="connsiteY5" fmla="*/ 74317 h 305525"/>
              <a:gd name="connsiteX6" fmla="*/ 1472663 w 1864136"/>
              <a:gd name="connsiteY6" fmla="*/ 8260 h 305525"/>
              <a:gd name="connsiteX7" fmla="*/ 1863088 w 1864136"/>
              <a:gd name="connsiteY7" fmla="*/ 90369 h 305525"/>
              <a:gd name="connsiteX8" fmla="*/ 1478953 w 1864136"/>
              <a:gd name="connsiteY8" fmla="*/ 144569 h 305525"/>
              <a:gd name="connsiteX9" fmla="*/ 1547701 w 1864136"/>
              <a:gd name="connsiteY9" fmla="*/ 292737 h 305525"/>
              <a:gd name="connsiteX10" fmla="*/ 1333387 w 1864136"/>
              <a:gd name="connsiteY10" fmla="*/ 221300 h 305525"/>
              <a:gd name="connsiteX11" fmla="*/ 1126170 w 1864136"/>
              <a:gd name="connsiteY11" fmla="*/ 174172 h 305525"/>
              <a:gd name="connsiteX12" fmla="*/ 968282 w 1864136"/>
              <a:gd name="connsiteY12" fmla="*/ 188662 h 305525"/>
              <a:gd name="connsiteX13" fmla="*/ 590932 w 1864136"/>
              <a:gd name="connsiteY13" fmla="*/ 218935 h 305525"/>
              <a:gd name="connsiteX14" fmla="*/ 65754 w 1864136"/>
              <a:gd name="connsiteY14" fmla="*/ 188075 h 305525"/>
              <a:gd name="connsiteX15" fmla="*/ 0 w 1864136"/>
              <a:gd name="connsiteY15" fmla="*/ 104089 h 305525"/>
              <a:gd name="connsiteX0" fmla="*/ 0 w 1958931"/>
              <a:gd name="connsiteY0" fmla="*/ 104089 h 293623"/>
              <a:gd name="connsiteX1" fmla="*/ 230346 w 1958931"/>
              <a:gd name="connsiteY1" fmla="*/ 16627 h 293623"/>
              <a:gd name="connsiteX2" fmla="*/ 588505 w 1958931"/>
              <a:gd name="connsiteY2" fmla="*/ 11090 h 293623"/>
              <a:gd name="connsiteX3" fmla="*/ 782499 w 1958931"/>
              <a:gd name="connsiteY3" fmla="*/ 0 h 293623"/>
              <a:gd name="connsiteX4" fmla="*/ 871390 w 1958931"/>
              <a:gd name="connsiteY4" fmla="*/ 4495 h 293623"/>
              <a:gd name="connsiteX5" fmla="*/ 1160009 w 1958931"/>
              <a:gd name="connsiteY5" fmla="*/ 74317 h 293623"/>
              <a:gd name="connsiteX6" fmla="*/ 1472663 w 1958931"/>
              <a:gd name="connsiteY6" fmla="*/ 8260 h 293623"/>
              <a:gd name="connsiteX7" fmla="*/ 1863088 w 1958931"/>
              <a:gd name="connsiteY7" fmla="*/ 90369 h 293623"/>
              <a:gd name="connsiteX8" fmla="*/ 1836111 w 1958931"/>
              <a:gd name="connsiteY8" fmla="*/ 215983 h 293623"/>
              <a:gd name="connsiteX9" fmla="*/ 1547701 w 1958931"/>
              <a:gd name="connsiteY9" fmla="*/ 292737 h 293623"/>
              <a:gd name="connsiteX10" fmla="*/ 1333387 w 1958931"/>
              <a:gd name="connsiteY10" fmla="*/ 221300 h 293623"/>
              <a:gd name="connsiteX11" fmla="*/ 1126170 w 1958931"/>
              <a:gd name="connsiteY11" fmla="*/ 174172 h 293623"/>
              <a:gd name="connsiteX12" fmla="*/ 968282 w 1958931"/>
              <a:gd name="connsiteY12" fmla="*/ 188662 h 293623"/>
              <a:gd name="connsiteX13" fmla="*/ 590932 w 1958931"/>
              <a:gd name="connsiteY13" fmla="*/ 218935 h 293623"/>
              <a:gd name="connsiteX14" fmla="*/ 65754 w 1958931"/>
              <a:gd name="connsiteY14" fmla="*/ 188075 h 293623"/>
              <a:gd name="connsiteX15" fmla="*/ 0 w 1958931"/>
              <a:gd name="connsiteY15" fmla="*/ 104089 h 293623"/>
              <a:gd name="connsiteX0" fmla="*/ 0 w 2151941"/>
              <a:gd name="connsiteY0" fmla="*/ 104089 h 293623"/>
              <a:gd name="connsiteX1" fmla="*/ 230346 w 2151941"/>
              <a:gd name="connsiteY1" fmla="*/ 16627 h 293623"/>
              <a:gd name="connsiteX2" fmla="*/ 588505 w 2151941"/>
              <a:gd name="connsiteY2" fmla="*/ 11090 h 293623"/>
              <a:gd name="connsiteX3" fmla="*/ 782499 w 2151941"/>
              <a:gd name="connsiteY3" fmla="*/ 0 h 293623"/>
              <a:gd name="connsiteX4" fmla="*/ 871390 w 2151941"/>
              <a:gd name="connsiteY4" fmla="*/ 4495 h 293623"/>
              <a:gd name="connsiteX5" fmla="*/ 1160009 w 2151941"/>
              <a:gd name="connsiteY5" fmla="*/ 74317 h 293623"/>
              <a:gd name="connsiteX6" fmla="*/ 1472663 w 2151941"/>
              <a:gd name="connsiteY6" fmla="*/ 8260 h 293623"/>
              <a:gd name="connsiteX7" fmla="*/ 1863088 w 2151941"/>
              <a:gd name="connsiteY7" fmla="*/ 90369 h 293623"/>
              <a:gd name="connsiteX8" fmla="*/ 2147445 w 2151941"/>
              <a:gd name="connsiteY8" fmla="*/ 94040 h 293623"/>
              <a:gd name="connsiteX9" fmla="*/ 1836111 w 2151941"/>
              <a:gd name="connsiteY9" fmla="*/ 215983 h 293623"/>
              <a:gd name="connsiteX10" fmla="*/ 1547701 w 2151941"/>
              <a:gd name="connsiteY10" fmla="*/ 292737 h 293623"/>
              <a:gd name="connsiteX11" fmla="*/ 1333387 w 2151941"/>
              <a:gd name="connsiteY11" fmla="*/ 221300 h 293623"/>
              <a:gd name="connsiteX12" fmla="*/ 1126170 w 2151941"/>
              <a:gd name="connsiteY12" fmla="*/ 174172 h 293623"/>
              <a:gd name="connsiteX13" fmla="*/ 968282 w 2151941"/>
              <a:gd name="connsiteY13" fmla="*/ 188662 h 293623"/>
              <a:gd name="connsiteX14" fmla="*/ 590932 w 2151941"/>
              <a:gd name="connsiteY14" fmla="*/ 218935 h 293623"/>
              <a:gd name="connsiteX15" fmla="*/ 65754 w 2151941"/>
              <a:gd name="connsiteY15" fmla="*/ 188075 h 293623"/>
              <a:gd name="connsiteX16" fmla="*/ 0 w 2151941"/>
              <a:gd name="connsiteY16" fmla="*/ 104089 h 293623"/>
              <a:gd name="connsiteX0" fmla="*/ 0 w 2165387"/>
              <a:gd name="connsiteY0" fmla="*/ 104089 h 293623"/>
              <a:gd name="connsiteX1" fmla="*/ 230346 w 2165387"/>
              <a:gd name="connsiteY1" fmla="*/ 16627 h 293623"/>
              <a:gd name="connsiteX2" fmla="*/ 588505 w 2165387"/>
              <a:gd name="connsiteY2" fmla="*/ 11090 h 293623"/>
              <a:gd name="connsiteX3" fmla="*/ 782499 w 2165387"/>
              <a:gd name="connsiteY3" fmla="*/ 0 h 293623"/>
              <a:gd name="connsiteX4" fmla="*/ 871390 w 2165387"/>
              <a:gd name="connsiteY4" fmla="*/ 4495 h 293623"/>
              <a:gd name="connsiteX5" fmla="*/ 1160009 w 2165387"/>
              <a:gd name="connsiteY5" fmla="*/ 74317 h 293623"/>
              <a:gd name="connsiteX6" fmla="*/ 1472663 w 2165387"/>
              <a:gd name="connsiteY6" fmla="*/ 8260 h 293623"/>
              <a:gd name="connsiteX7" fmla="*/ 1863088 w 2165387"/>
              <a:gd name="connsiteY7" fmla="*/ 90369 h 293623"/>
              <a:gd name="connsiteX8" fmla="*/ 1943764 w 2165387"/>
              <a:gd name="connsiteY8" fmla="*/ 22602 h 293623"/>
              <a:gd name="connsiteX9" fmla="*/ 2147445 w 2165387"/>
              <a:gd name="connsiteY9" fmla="*/ 94040 h 293623"/>
              <a:gd name="connsiteX10" fmla="*/ 1836111 w 2165387"/>
              <a:gd name="connsiteY10" fmla="*/ 215983 h 293623"/>
              <a:gd name="connsiteX11" fmla="*/ 1547701 w 2165387"/>
              <a:gd name="connsiteY11" fmla="*/ 292737 h 293623"/>
              <a:gd name="connsiteX12" fmla="*/ 1333387 w 2165387"/>
              <a:gd name="connsiteY12" fmla="*/ 221300 h 293623"/>
              <a:gd name="connsiteX13" fmla="*/ 1126170 w 2165387"/>
              <a:gd name="connsiteY13" fmla="*/ 174172 h 293623"/>
              <a:gd name="connsiteX14" fmla="*/ 968282 w 2165387"/>
              <a:gd name="connsiteY14" fmla="*/ 188662 h 293623"/>
              <a:gd name="connsiteX15" fmla="*/ 590932 w 2165387"/>
              <a:gd name="connsiteY15" fmla="*/ 218935 h 293623"/>
              <a:gd name="connsiteX16" fmla="*/ 65754 w 2165387"/>
              <a:gd name="connsiteY16" fmla="*/ 188075 h 293623"/>
              <a:gd name="connsiteX17" fmla="*/ 0 w 2165387"/>
              <a:gd name="connsiteY17" fmla="*/ 104089 h 293623"/>
              <a:gd name="connsiteX0" fmla="*/ 0 w 2165387"/>
              <a:gd name="connsiteY0" fmla="*/ 166877 h 356411"/>
              <a:gd name="connsiteX1" fmla="*/ 230346 w 2165387"/>
              <a:gd name="connsiteY1" fmla="*/ 79415 h 356411"/>
              <a:gd name="connsiteX2" fmla="*/ 588505 w 2165387"/>
              <a:gd name="connsiteY2" fmla="*/ 73878 h 356411"/>
              <a:gd name="connsiteX3" fmla="*/ 782499 w 2165387"/>
              <a:gd name="connsiteY3" fmla="*/ 62788 h 356411"/>
              <a:gd name="connsiteX4" fmla="*/ 871390 w 2165387"/>
              <a:gd name="connsiteY4" fmla="*/ 67283 h 356411"/>
              <a:gd name="connsiteX5" fmla="*/ 1160009 w 2165387"/>
              <a:gd name="connsiteY5" fmla="*/ 137105 h 356411"/>
              <a:gd name="connsiteX6" fmla="*/ 1472663 w 2165387"/>
              <a:gd name="connsiteY6" fmla="*/ 71048 h 356411"/>
              <a:gd name="connsiteX7" fmla="*/ 1863088 w 2165387"/>
              <a:gd name="connsiteY7" fmla="*/ 153157 h 356411"/>
              <a:gd name="connsiteX8" fmla="*/ 1943764 w 2165387"/>
              <a:gd name="connsiteY8" fmla="*/ 11294 h 356411"/>
              <a:gd name="connsiteX9" fmla="*/ 1943764 w 2165387"/>
              <a:gd name="connsiteY9" fmla="*/ 85390 h 356411"/>
              <a:gd name="connsiteX10" fmla="*/ 2147445 w 2165387"/>
              <a:gd name="connsiteY10" fmla="*/ 156828 h 356411"/>
              <a:gd name="connsiteX11" fmla="*/ 1836111 w 2165387"/>
              <a:gd name="connsiteY11" fmla="*/ 278771 h 356411"/>
              <a:gd name="connsiteX12" fmla="*/ 1547701 w 2165387"/>
              <a:gd name="connsiteY12" fmla="*/ 355525 h 356411"/>
              <a:gd name="connsiteX13" fmla="*/ 1333387 w 2165387"/>
              <a:gd name="connsiteY13" fmla="*/ 284088 h 356411"/>
              <a:gd name="connsiteX14" fmla="*/ 1126170 w 2165387"/>
              <a:gd name="connsiteY14" fmla="*/ 236960 h 356411"/>
              <a:gd name="connsiteX15" fmla="*/ 968282 w 2165387"/>
              <a:gd name="connsiteY15" fmla="*/ 251450 h 356411"/>
              <a:gd name="connsiteX16" fmla="*/ 590932 w 2165387"/>
              <a:gd name="connsiteY16" fmla="*/ 281723 h 356411"/>
              <a:gd name="connsiteX17" fmla="*/ 65754 w 2165387"/>
              <a:gd name="connsiteY17" fmla="*/ 250863 h 356411"/>
              <a:gd name="connsiteX18" fmla="*/ 0 w 2165387"/>
              <a:gd name="connsiteY18" fmla="*/ 166877 h 356411"/>
              <a:gd name="connsiteX0" fmla="*/ 0 w 2165387"/>
              <a:gd name="connsiteY0" fmla="*/ 168105 h 357639"/>
              <a:gd name="connsiteX1" fmla="*/ 230346 w 2165387"/>
              <a:gd name="connsiteY1" fmla="*/ 80643 h 357639"/>
              <a:gd name="connsiteX2" fmla="*/ 588505 w 2165387"/>
              <a:gd name="connsiteY2" fmla="*/ 75106 h 357639"/>
              <a:gd name="connsiteX3" fmla="*/ 782499 w 2165387"/>
              <a:gd name="connsiteY3" fmla="*/ 64016 h 357639"/>
              <a:gd name="connsiteX4" fmla="*/ 871390 w 2165387"/>
              <a:gd name="connsiteY4" fmla="*/ 68511 h 357639"/>
              <a:gd name="connsiteX5" fmla="*/ 1160009 w 2165387"/>
              <a:gd name="connsiteY5" fmla="*/ 138333 h 357639"/>
              <a:gd name="connsiteX6" fmla="*/ 1472663 w 2165387"/>
              <a:gd name="connsiteY6" fmla="*/ 72276 h 357639"/>
              <a:gd name="connsiteX7" fmla="*/ 1863088 w 2165387"/>
              <a:gd name="connsiteY7" fmla="*/ 11485 h 357639"/>
              <a:gd name="connsiteX8" fmla="*/ 1943764 w 2165387"/>
              <a:gd name="connsiteY8" fmla="*/ 12522 h 357639"/>
              <a:gd name="connsiteX9" fmla="*/ 1943764 w 2165387"/>
              <a:gd name="connsiteY9" fmla="*/ 86618 h 357639"/>
              <a:gd name="connsiteX10" fmla="*/ 2147445 w 2165387"/>
              <a:gd name="connsiteY10" fmla="*/ 158056 h 357639"/>
              <a:gd name="connsiteX11" fmla="*/ 1836111 w 2165387"/>
              <a:gd name="connsiteY11" fmla="*/ 279999 h 357639"/>
              <a:gd name="connsiteX12" fmla="*/ 1547701 w 2165387"/>
              <a:gd name="connsiteY12" fmla="*/ 356753 h 357639"/>
              <a:gd name="connsiteX13" fmla="*/ 1333387 w 2165387"/>
              <a:gd name="connsiteY13" fmla="*/ 285316 h 357639"/>
              <a:gd name="connsiteX14" fmla="*/ 1126170 w 2165387"/>
              <a:gd name="connsiteY14" fmla="*/ 238188 h 357639"/>
              <a:gd name="connsiteX15" fmla="*/ 968282 w 2165387"/>
              <a:gd name="connsiteY15" fmla="*/ 252678 h 357639"/>
              <a:gd name="connsiteX16" fmla="*/ 590932 w 2165387"/>
              <a:gd name="connsiteY16" fmla="*/ 282951 h 357639"/>
              <a:gd name="connsiteX17" fmla="*/ 65754 w 2165387"/>
              <a:gd name="connsiteY17" fmla="*/ 252091 h 357639"/>
              <a:gd name="connsiteX18" fmla="*/ 0 w 2165387"/>
              <a:gd name="connsiteY18" fmla="*/ 168105 h 357639"/>
              <a:gd name="connsiteX0" fmla="*/ 0 w 2165387"/>
              <a:gd name="connsiteY0" fmla="*/ 156203 h 345737"/>
              <a:gd name="connsiteX1" fmla="*/ 230346 w 2165387"/>
              <a:gd name="connsiteY1" fmla="*/ 68741 h 345737"/>
              <a:gd name="connsiteX2" fmla="*/ 588505 w 2165387"/>
              <a:gd name="connsiteY2" fmla="*/ 63204 h 345737"/>
              <a:gd name="connsiteX3" fmla="*/ 782499 w 2165387"/>
              <a:gd name="connsiteY3" fmla="*/ 52114 h 345737"/>
              <a:gd name="connsiteX4" fmla="*/ 871390 w 2165387"/>
              <a:gd name="connsiteY4" fmla="*/ 56609 h 345737"/>
              <a:gd name="connsiteX5" fmla="*/ 1160009 w 2165387"/>
              <a:gd name="connsiteY5" fmla="*/ 126431 h 345737"/>
              <a:gd name="connsiteX6" fmla="*/ 1472663 w 2165387"/>
              <a:gd name="connsiteY6" fmla="*/ 60374 h 345737"/>
              <a:gd name="connsiteX7" fmla="*/ 1720180 w 2165387"/>
              <a:gd name="connsiteY7" fmla="*/ 70997 h 345737"/>
              <a:gd name="connsiteX8" fmla="*/ 1943764 w 2165387"/>
              <a:gd name="connsiteY8" fmla="*/ 620 h 345737"/>
              <a:gd name="connsiteX9" fmla="*/ 1943764 w 2165387"/>
              <a:gd name="connsiteY9" fmla="*/ 74716 h 345737"/>
              <a:gd name="connsiteX10" fmla="*/ 2147445 w 2165387"/>
              <a:gd name="connsiteY10" fmla="*/ 146154 h 345737"/>
              <a:gd name="connsiteX11" fmla="*/ 1836111 w 2165387"/>
              <a:gd name="connsiteY11" fmla="*/ 268097 h 345737"/>
              <a:gd name="connsiteX12" fmla="*/ 1547701 w 2165387"/>
              <a:gd name="connsiteY12" fmla="*/ 344851 h 345737"/>
              <a:gd name="connsiteX13" fmla="*/ 1333387 w 2165387"/>
              <a:gd name="connsiteY13" fmla="*/ 273414 h 345737"/>
              <a:gd name="connsiteX14" fmla="*/ 1126170 w 2165387"/>
              <a:gd name="connsiteY14" fmla="*/ 226286 h 345737"/>
              <a:gd name="connsiteX15" fmla="*/ 968282 w 2165387"/>
              <a:gd name="connsiteY15" fmla="*/ 240776 h 345737"/>
              <a:gd name="connsiteX16" fmla="*/ 590932 w 2165387"/>
              <a:gd name="connsiteY16" fmla="*/ 271049 h 345737"/>
              <a:gd name="connsiteX17" fmla="*/ 65754 w 2165387"/>
              <a:gd name="connsiteY17" fmla="*/ 240189 h 345737"/>
              <a:gd name="connsiteX18" fmla="*/ 0 w 2165387"/>
              <a:gd name="connsiteY18" fmla="*/ 156203 h 345737"/>
              <a:gd name="connsiteX0" fmla="*/ 0 w 2165387"/>
              <a:gd name="connsiteY0" fmla="*/ 104089 h 293623"/>
              <a:gd name="connsiteX1" fmla="*/ 230346 w 2165387"/>
              <a:gd name="connsiteY1" fmla="*/ 16627 h 293623"/>
              <a:gd name="connsiteX2" fmla="*/ 588505 w 2165387"/>
              <a:gd name="connsiteY2" fmla="*/ 11090 h 293623"/>
              <a:gd name="connsiteX3" fmla="*/ 782499 w 2165387"/>
              <a:gd name="connsiteY3" fmla="*/ 0 h 293623"/>
              <a:gd name="connsiteX4" fmla="*/ 871390 w 2165387"/>
              <a:gd name="connsiteY4" fmla="*/ 4495 h 293623"/>
              <a:gd name="connsiteX5" fmla="*/ 1160009 w 2165387"/>
              <a:gd name="connsiteY5" fmla="*/ 74317 h 293623"/>
              <a:gd name="connsiteX6" fmla="*/ 1472663 w 2165387"/>
              <a:gd name="connsiteY6" fmla="*/ 8260 h 293623"/>
              <a:gd name="connsiteX7" fmla="*/ 1720180 w 2165387"/>
              <a:gd name="connsiteY7" fmla="*/ 18883 h 293623"/>
              <a:gd name="connsiteX8" fmla="*/ 1943764 w 2165387"/>
              <a:gd name="connsiteY8" fmla="*/ 22602 h 293623"/>
              <a:gd name="connsiteX9" fmla="*/ 2147445 w 2165387"/>
              <a:gd name="connsiteY9" fmla="*/ 94040 h 293623"/>
              <a:gd name="connsiteX10" fmla="*/ 1836111 w 2165387"/>
              <a:gd name="connsiteY10" fmla="*/ 215983 h 293623"/>
              <a:gd name="connsiteX11" fmla="*/ 1547701 w 2165387"/>
              <a:gd name="connsiteY11" fmla="*/ 292737 h 293623"/>
              <a:gd name="connsiteX12" fmla="*/ 1333387 w 2165387"/>
              <a:gd name="connsiteY12" fmla="*/ 221300 h 293623"/>
              <a:gd name="connsiteX13" fmla="*/ 1126170 w 2165387"/>
              <a:gd name="connsiteY13" fmla="*/ 174172 h 293623"/>
              <a:gd name="connsiteX14" fmla="*/ 968282 w 2165387"/>
              <a:gd name="connsiteY14" fmla="*/ 188662 h 293623"/>
              <a:gd name="connsiteX15" fmla="*/ 590932 w 2165387"/>
              <a:gd name="connsiteY15" fmla="*/ 218935 h 293623"/>
              <a:gd name="connsiteX16" fmla="*/ 65754 w 2165387"/>
              <a:gd name="connsiteY16" fmla="*/ 188075 h 293623"/>
              <a:gd name="connsiteX17" fmla="*/ 0 w 2165387"/>
              <a:gd name="connsiteY17" fmla="*/ 104089 h 293623"/>
              <a:gd name="connsiteX0" fmla="*/ 0 w 2147445"/>
              <a:gd name="connsiteY0" fmla="*/ 104089 h 293623"/>
              <a:gd name="connsiteX1" fmla="*/ 230346 w 2147445"/>
              <a:gd name="connsiteY1" fmla="*/ 16627 h 293623"/>
              <a:gd name="connsiteX2" fmla="*/ 588505 w 2147445"/>
              <a:gd name="connsiteY2" fmla="*/ 11090 h 293623"/>
              <a:gd name="connsiteX3" fmla="*/ 782499 w 2147445"/>
              <a:gd name="connsiteY3" fmla="*/ 0 h 293623"/>
              <a:gd name="connsiteX4" fmla="*/ 871390 w 2147445"/>
              <a:gd name="connsiteY4" fmla="*/ 4495 h 293623"/>
              <a:gd name="connsiteX5" fmla="*/ 1160009 w 2147445"/>
              <a:gd name="connsiteY5" fmla="*/ 74317 h 293623"/>
              <a:gd name="connsiteX6" fmla="*/ 1472663 w 2147445"/>
              <a:gd name="connsiteY6" fmla="*/ 8260 h 293623"/>
              <a:gd name="connsiteX7" fmla="*/ 1720180 w 2147445"/>
              <a:gd name="connsiteY7" fmla="*/ 18883 h 293623"/>
              <a:gd name="connsiteX8" fmla="*/ 2147445 w 2147445"/>
              <a:gd name="connsiteY8" fmla="*/ 94040 h 293623"/>
              <a:gd name="connsiteX9" fmla="*/ 1836111 w 2147445"/>
              <a:gd name="connsiteY9" fmla="*/ 215983 h 293623"/>
              <a:gd name="connsiteX10" fmla="*/ 1547701 w 2147445"/>
              <a:gd name="connsiteY10" fmla="*/ 292737 h 293623"/>
              <a:gd name="connsiteX11" fmla="*/ 1333387 w 2147445"/>
              <a:gd name="connsiteY11" fmla="*/ 221300 h 293623"/>
              <a:gd name="connsiteX12" fmla="*/ 1126170 w 2147445"/>
              <a:gd name="connsiteY12" fmla="*/ 174172 h 293623"/>
              <a:gd name="connsiteX13" fmla="*/ 968282 w 2147445"/>
              <a:gd name="connsiteY13" fmla="*/ 188662 h 293623"/>
              <a:gd name="connsiteX14" fmla="*/ 590932 w 2147445"/>
              <a:gd name="connsiteY14" fmla="*/ 218935 h 293623"/>
              <a:gd name="connsiteX15" fmla="*/ 65754 w 2147445"/>
              <a:gd name="connsiteY15" fmla="*/ 188075 h 293623"/>
              <a:gd name="connsiteX16" fmla="*/ 0 w 2147445"/>
              <a:gd name="connsiteY16" fmla="*/ 104089 h 293623"/>
              <a:gd name="connsiteX0" fmla="*/ 0 w 1864857"/>
              <a:gd name="connsiteY0" fmla="*/ 104089 h 293623"/>
              <a:gd name="connsiteX1" fmla="*/ 230346 w 1864857"/>
              <a:gd name="connsiteY1" fmla="*/ 16627 h 293623"/>
              <a:gd name="connsiteX2" fmla="*/ 588505 w 1864857"/>
              <a:gd name="connsiteY2" fmla="*/ 11090 h 293623"/>
              <a:gd name="connsiteX3" fmla="*/ 782499 w 1864857"/>
              <a:gd name="connsiteY3" fmla="*/ 0 h 293623"/>
              <a:gd name="connsiteX4" fmla="*/ 871390 w 1864857"/>
              <a:gd name="connsiteY4" fmla="*/ 4495 h 293623"/>
              <a:gd name="connsiteX5" fmla="*/ 1160009 w 1864857"/>
              <a:gd name="connsiteY5" fmla="*/ 74317 h 293623"/>
              <a:gd name="connsiteX6" fmla="*/ 1472663 w 1864857"/>
              <a:gd name="connsiteY6" fmla="*/ 8260 h 293623"/>
              <a:gd name="connsiteX7" fmla="*/ 1720180 w 1864857"/>
              <a:gd name="connsiteY7" fmla="*/ 18883 h 293623"/>
              <a:gd name="connsiteX8" fmla="*/ 1836111 w 1864857"/>
              <a:gd name="connsiteY8" fmla="*/ 215983 h 293623"/>
              <a:gd name="connsiteX9" fmla="*/ 1547701 w 1864857"/>
              <a:gd name="connsiteY9" fmla="*/ 292737 h 293623"/>
              <a:gd name="connsiteX10" fmla="*/ 1333387 w 1864857"/>
              <a:gd name="connsiteY10" fmla="*/ 221300 h 293623"/>
              <a:gd name="connsiteX11" fmla="*/ 1126170 w 1864857"/>
              <a:gd name="connsiteY11" fmla="*/ 174172 h 293623"/>
              <a:gd name="connsiteX12" fmla="*/ 968282 w 1864857"/>
              <a:gd name="connsiteY12" fmla="*/ 188662 h 293623"/>
              <a:gd name="connsiteX13" fmla="*/ 590932 w 1864857"/>
              <a:gd name="connsiteY13" fmla="*/ 218935 h 293623"/>
              <a:gd name="connsiteX14" fmla="*/ 65754 w 1864857"/>
              <a:gd name="connsiteY14" fmla="*/ 188075 h 293623"/>
              <a:gd name="connsiteX15" fmla="*/ 0 w 1864857"/>
              <a:gd name="connsiteY15" fmla="*/ 104089 h 293623"/>
              <a:gd name="connsiteX0" fmla="*/ 0 w 1880553"/>
              <a:gd name="connsiteY0" fmla="*/ 104089 h 293239"/>
              <a:gd name="connsiteX1" fmla="*/ 230346 w 1880553"/>
              <a:gd name="connsiteY1" fmla="*/ 16627 h 293239"/>
              <a:gd name="connsiteX2" fmla="*/ 588505 w 1880553"/>
              <a:gd name="connsiteY2" fmla="*/ 11090 h 293239"/>
              <a:gd name="connsiteX3" fmla="*/ 782499 w 1880553"/>
              <a:gd name="connsiteY3" fmla="*/ 0 h 293239"/>
              <a:gd name="connsiteX4" fmla="*/ 871390 w 1880553"/>
              <a:gd name="connsiteY4" fmla="*/ 4495 h 293239"/>
              <a:gd name="connsiteX5" fmla="*/ 1160009 w 1880553"/>
              <a:gd name="connsiteY5" fmla="*/ 74317 h 293239"/>
              <a:gd name="connsiteX6" fmla="*/ 1472663 w 1880553"/>
              <a:gd name="connsiteY6" fmla="*/ 8260 h 293239"/>
              <a:gd name="connsiteX7" fmla="*/ 1720180 w 1880553"/>
              <a:gd name="connsiteY7" fmla="*/ 18883 h 293239"/>
              <a:gd name="connsiteX8" fmla="*/ 1836111 w 1880553"/>
              <a:gd name="connsiteY8" fmla="*/ 215983 h 293239"/>
              <a:gd name="connsiteX9" fmla="*/ 1832485 w 1880553"/>
              <a:gd name="connsiteY9" fmla="*/ 224313 h 293239"/>
              <a:gd name="connsiteX10" fmla="*/ 1547701 w 1880553"/>
              <a:gd name="connsiteY10" fmla="*/ 292737 h 293239"/>
              <a:gd name="connsiteX11" fmla="*/ 1333387 w 1880553"/>
              <a:gd name="connsiteY11" fmla="*/ 221300 h 293239"/>
              <a:gd name="connsiteX12" fmla="*/ 1126170 w 1880553"/>
              <a:gd name="connsiteY12" fmla="*/ 174172 h 293239"/>
              <a:gd name="connsiteX13" fmla="*/ 968282 w 1880553"/>
              <a:gd name="connsiteY13" fmla="*/ 188662 h 293239"/>
              <a:gd name="connsiteX14" fmla="*/ 590932 w 1880553"/>
              <a:gd name="connsiteY14" fmla="*/ 218935 h 293239"/>
              <a:gd name="connsiteX15" fmla="*/ 65754 w 1880553"/>
              <a:gd name="connsiteY15" fmla="*/ 188075 h 293239"/>
              <a:gd name="connsiteX16" fmla="*/ 0 w 1880553"/>
              <a:gd name="connsiteY16" fmla="*/ 104089 h 293239"/>
              <a:gd name="connsiteX0" fmla="*/ 0 w 1864857"/>
              <a:gd name="connsiteY0" fmla="*/ 104089 h 293623"/>
              <a:gd name="connsiteX1" fmla="*/ 230346 w 1864857"/>
              <a:gd name="connsiteY1" fmla="*/ 16627 h 293623"/>
              <a:gd name="connsiteX2" fmla="*/ 588505 w 1864857"/>
              <a:gd name="connsiteY2" fmla="*/ 11090 h 293623"/>
              <a:gd name="connsiteX3" fmla="*/ 782499 w 1864857"/>
              <a:gd name="connsiteY3" fmla="*/ 0 h 293623"/>
              <a:gd name="connsiteX4" fmla="*/ 871390 w 1864857"/>
              <a:gd name="connsiteY4" fmla="*/ 4495 h 293623"/>
              <a:gd name="connsiteX5" fmla="*/ 1160009 w 1864857"/>
              <a:gd name="connsiteY5" fmla="*/ 74317 h 293623"/>
              <a:gd name="connsiteX6" fmla="*/ 1472663 w 1864857"/>
              <a:gd name="connsiteY6" fmla="*/ 8260 h 293623"/>
              <a:gd name="connsiteX7" fmla="*/ 1720180 w 1864857"/>
              <a:gd name="connsiteY7" fmla="*/ 18883 h 293623"/>
              <a:gd name="connsiteX8" fmla="*/ 1836111 w 1864857"/>
              <a:gd name="connsiteY8" fmla="*/ 215983 h 293623"/>
              <a:gd name="connsiteX9" fmla="*/ 1547701 w 1864857"/>
              <a:gd name="connsiteY9" fmla="*/ 292737 h 293623"/>
              <a:gd name="connsiteX10" fmla="*/ 1333387 w 1864857"/>
              <a:gd name="connsiteY10" fmla="*/ 221300 h 293623"/>
              <a:gd name="connsiteX11" fmla="*/ 1126170 w 1864857"/>
              <a:gd name="connsiteY11" fmla="*/ 174172 h 293623"/>
              <a:gd name="connsiteX12" fmla="*/ 968282 w 1864857"/>
              <a:gd name="connsiteY12" fmla="*/ 188662 h 293623"/>
              <a:gd name="connsiteX13" fmla="*/ 590932 w 1864857"/>
              <a:gd name="connsiteY13" fmla="*/ 218935 h 293623"/>
              <a:gd name="connsiteX14" fmla="*/ 65754 w 1864857"/>
              <a:gd name="connsiteY14" fmla="*/ 188075 h 293623"/>
              <a:gd name="connsiteX15" fmla="*/ 0 w 1864857"/>
              <a:gd name="connsiteY15" fmla="*/ 104089 h 293623"/>
              <a:gd name="connsiteX0" fmla="*/ 0 w 1732686"/>
              <a:gd name="connsiteY0" fmla="*/ 104089 h 326473"/>
              <a:gd name="connsiteX1" fmla="*/ 230346 w 1732686"/>
              <a:gd name="connsiteY1" fmla="*/ 16627 h 326473"/>
              <a:gd name="connsiteX2" fmla="*/ 588505 w 1732686"/>
              <a:gd name="connsiteY2" fmla="*/ 11090 h 326473"/>
              <a:gd name="connsiteX3" fmla="*/ 782499 w 1732686"/>
              <a:gd name="connsiteY3" fmla="*/ 0 h 326473"/>
              <a:gd name="connsiteX4" fmla="*/ 871390 w 1732686"/>
              <a:gd name="connsiteY4" fmla="*/ 4495 h 326473"/>
              <a:gd name="connsiteX5" fmla="*/ 1160009 w 1732686"/>
              <a:gd name="connsiteY5" fmla="*/ 74317 h 326473"/>
              <a:gd name="connsiteX6" fmla="*/ 1472663 w 1732686"/>
              <a:gd name="connsiteY6" fmla="*/ 8260 h 326473"/>
              <a:gd name="connsiteX7" fmla="*/ 1720180 w 1732686"/>
              <a:gd name="connsiteY7" fmla="*/ 18883 h 326473"/>
              <a:gd name="connsiteX8" fmla="*/ 1547701 w 1732686"/>
              <a:gd name="connsiteY8" fmla="*/ 292737 h 326473"/>
              <a:gd name="connsiteX9" fmla="*/ 1333387 w 1732686"/>
              <a:gd name="connsiteY9" fmla="*/ 221300 h 326473"/>
              <a:gd name="connsiteX10" fmla="*/ 1126170 w 1732686"/>
              <a:gd name="connsiteY10" fmla="*/ 174172 h 326473"/>
              <a:gd name="connsiteX11" fmla="*/ 968282 w 1732686"/>
              <a:gd name="connsiteY11" fmla="*/ 188662 h 326473"/>
              <a:gd name="connsiteX12" fmla="*/ 590932 w 1732686"/>
              <a:gd name="connsiteY12" fmla="*/ 218935 h 326473"/>
              <a:gd name="connsiteX13" fmla="*/ 65754 w 1732686"/>
              <a:gd name="connsiteY13" fmla="*/ 188075 h 326473"/>
              <a:gd name="connsiteX14" fmla="*/ 0 w 1732686"/>
              <a:gd name="connsiteY14" fmla="*/ 104089 h 326473"/>
              <a:gd name="connsiteX0" fmla="*/ 0 w 1720180"/>
              <a:gd name="connsiteY0" fmla="*/ 104089 h 221300"/>
              <a:gd name="connsiteX1" fmla="*/ 230346 w 1720180"/>
              <a:gd name="connsiteY1" fmla="*/ 16627 h 221300"/>
              <a:gd name="connsiteX2" fmla="*/ 588505 w 1720180"/>
              <a:gd name="connsiteY2" fmla="*/ 11090 h 221300"/>
              <a:gd name="connsiteX3" fmla="*/ 782499 w 1720180"/>
              <a:gd name="connsiteY3" fmla="*/ 0 h 221300"/>
              <a:gd name="connsiteX4" fmla="*/ 871390 w 1720180"/>
              <a:gd name="connsiteY4" fmla="*/ 4495 h 221300"/>
              <a:gd name="connsiteX5" fmla="*/ 1160009 w 1720180"/>
              <a:gd name="connsiteY5" fmla="*/ 74317 h 221300"/>
              <a:gd name="connsiteX6" fmla="*/ 1472663 w 1720180"/>
              <a:gd name="connsiteY6" fmla="*/ 8260 h 221300"/>
              <a:gd name="connsiteX7" fmla="*/ 1720180 w 1720180"/>
              <a:gd name="connsiteY7" fmla="*/ 18883 h 221300"/>
              <a:gd name="connsiteX8" fmla="*/ 1333387 w 1720180"/>
              <a:gd name="connsiteY8" fmla="*/ 221300 h 221300"/>
              <a:gd name="connsiteX9" fmla="*/ 1126170 w 1720180"/>
              <a:gd name="connsiteY9" fmla="*/ 174172 h 221300"/>
              <a:gd name="connsiteX10" fmla="*/ 968282 w 1720180"/>
              <a:gd name="connsiteY10" fmla="*/ 188662 h 221300"/>
              <a:gd name="connsiteX11" fmla="*/ 590932 w 1720180"/>
              <a:gd name="connsiteY11" fmla="*/ 218935 h 221300"/>
              <a:gd name="connsiteX12" fmla="*/ 65754 w 1720180"/>
              <a:gd name="connsiteY12" fmla="*/ 188075 h 221300"/>
              <a:gd name="connsiteX13" fmla="*/ 0 w 1720180"/>
              <a:gd name="connsiteY13" fmla="*/ 104089 h 221300"/>
              <a:gd name="connsiteX0" fmla="*/ 0 w 1720180"/>
              <a:gd name="connsiteY0" fmla="*/ 104089 h 221300"/>
              <a:gd name="connsiteX1" fmla="*/ 230346 w 1720180"/>
              <a:gd name="connsiteY1" fmla="*/ 16627 h 221300"/>
              <a:gd name="connsiteX2" fmla="*/ 588505 w 1720180"/>
              <a:gd name="connsiteY2" fmla="*/ 11090 h 221300"/>
              <a:gd name="connsiteX3" fmla="*/ 782499 w 1720180"/>
              <a:gd name="connsiteY3" fmla="*/ 0 h 221300"/>
              <a:gd name="connsiteX4" fmla="*/ 871390 w 1720180"/>
              <a:gd name="connsiteY4" fmla="*/ 4495 h 221300"/>
              <a:gd name="connsiteX5" fmla="*/ 1160009 w 1720180"/>
              <a:gd name="connsiteY5" fmla="*/ 74317 h 221300"/>
              <a:gd name="connsiteX6" fmla="*/ 1472663 w 1720180"/>
              <a:gd name="connsiteY6" fmla="*/ 8260 h 221300"/>
              <a:gd name="connsiteX7" fmla="*/ 1720180 w 1720180"/>
              <a:gd name="connsiteY7" fmla="*/ 18883 h 221300"/>
              <a:gd name="connsiteX8" fmla="*/ 1333387 w 1720180"/>
              <a:gd name="connsiteY8" fmla="*/ 221300 h 221300"/>
              <a:gd name="connsiteX9" fmla="*/ 1126170 w 1720180"/>
              <a:gd name="connsiteY9" fmla="*/ 174172 h 221300"/>
              <a:gd name="connsiteX10" fmla="*/ 968282 w 1720180"/>
              <a:gd name="connsiteY10" fmla="*/ 188662 h 221300"/>
              <a:gd name="connsiteX11" fmla="*/ 590932 w 1720180"/>
              <a:gd name="connsiteY11" fmla="*/ 218935 h 221300"/>
              <a:gd name="connsiteX12" fmla="*/ 65754 w 1720180"/>
              <a:gd name="connsiteY12" fmla="*/ 188075 h 221300"/>
              <a:gd name="connsiteX13" fmla="*/ 0 w 1720180"/>
              <a:gd name="connsiteY13" fmla="*/ 104089 h 221300"/>
              <a:gd name="connsiteX0" fmla="*/ 4368 w 1654426"/>
              <a:gd name="connsiteY0" fmla="*/ 92870 h 221300"/>
              <a:gd name="connsiteX1" fmla="*/ 164592 w 1654426"/>
              <a:gd name="connsiteY1" fmla="*/ 16627 h 221300"/>
              <a:gd name="connsiteX2" fmla="*/ 522751 w 1654426"/>
              <a:gd name="connsiteY2" fmla="*/ 11090 h 221300"/>
              <a:gd name="connsiteX3" fmla="*/ 716745 w 1654426"/>
              <a:gd name="connsiteY3" fmla="*/ 0 h 221300"/>
              <a:gd name="connsiteX4" fmla="*/ 805636 w 1654426"/>
              <a:gd name="connsiteY4" fmla="*/ 4495 h 221300"/>
              <a:gd name="connsiteX5" fmla="*/ 1094255 w 1654426"/>
              <a:gd name="connsiteY5" fmla="*/ 74317 h 221300"/>
              <a:gd name="connsiteX6" fmla="*/ 1406909 w 1654426"/>
              <a:gd name="connsiteY6" fmla="*/ 8260 h 221300"/>
              <a:gd name="connsiteX7" fmla="*/ 1654426 w 1654426"/>
              <a:gd name="connsiteY7" fmla="*/ 18883 h 221300"/>
              <a:gd name="connsiteX8" fmla="*/ 1267633 w 1654426"/>
              <a:gd name="connsiteY8" fmla="*/ 221300 h 221300"/>
              <a:gd name="connsiteX9" fmla="*/ 1060416 w 1654426"/>
              <a:gd name="connsiteY9" fmla="*/ 174172 h 221300"/>
              <a:gd name="connsiteX10" fmla="*/ 902528 w 1654426"/>
              <a:gd name="connsiteY10" fmla="*/ 188662 h 221300"/>
              <a:gd name="connsiteX11" fmla="*/ 525178 w 1654426"/>
              <a:gd name="connsiteY11" fmla="*/ 218935 h 221300"/>
              <a:gd name="connsiteX12" fmla="*/ 0 w 1654426"/>
              <a:gd name="connsiteY12" fmla="*/ 188075 h 221300"/>
              <a:gd name="connsiteX13" fmla="*/ 4368 w 1654426"/>
              <a:gd name="connsiteY13" fmla="*/ 92870 h 221300"/>
              <a:gd name="connsiteX0" fmla="*/ 4368 w 1654426"/>
              <a:gd name="connsiteY0" fmla="*/ 92870 h 221300"/>
              <a:gd name="connsiteX1" fmla="*/ 276788 w 1654426"/>
              <a:gd name="connsiteY1" fmla="*/ 16627 h 221300"/>
              <a:gd name="connsiteX2" fmla="*/ 522751 w 1654426"/>
              <a:gd name="connsiteY2" fmla="*/ 11090 h 221300"/>
              <a:gd name="connsiteX3" fmla="*/ 716745 w 1654426"/>
              <a:gd name="connsiteY3" fmla="*/ 0 h 221300"/>
              <a:gd name="connsiteX4" fmla="*/ 805636 w 1654426"/>
              <a:gd name="connsiteY4" fmla="*/ 4495 h 221300"/>
              <a:gd name="connsiteX5" fmla="*/ 1094255 w 1654426"/>
              <a:gd name="connsiteY5" fmla="*/ 74317 h 221300"/>
              <a:gd name="connsiteX6" fmla="*/ 1406909 w 1654426"/>
              <a:gd name="connsiteY6" fmla="*/ 8260 h 221300"/>
              <a:gd name="connsiteX7" fmla="*/ 1654426 w 1654426"/>
              <a:gd name="connsiteY7" fmla="*/ 18883 h 221300"/>
              <a:gd name="connsiteX8" fmla="*/ 1267633 w 1654426"/>
              <a:gd name="connsiteY8" fmla="*/ 221300 h 221300"/>
              <a:gd name="connsiteX9" fmla="*/ 1060416 w 1654426"/>
              <a:gd name="connsiteY9" fmla="*/ 174172 h 221300"/>
              <a:gd name="connsiteX10" fmla="*/ 902528 w 1654426"/>
              <a:gd name="connsiteY10" fmla="*/ 188662 h 221300"/>
              <a:gd name="connsiteX11" fmla="*/ 525178 w 1654426"/>
              <a:gd name="connsiteY11" fmla="*/ 218935 h 221300"/>
              <a:gd name="connsiteX12" fmla="*/ 0 w 1654426"/>
              <a:gd name="connsiteY12" fmla="*/ 188075 h 221300"/>
              <a:gd name="connsiteX13" fmla="*/ 4368 w 1654426"/>
              <a:gd name="connsiteY13" fmla="*/ 92870 h 221300"/>
              <a:gd name="connsiteX0" fmla="*/ 0 w 1650058"/>
              <a:gd name="connsiteY0" fmla="*/ 92870 h 221300"/>
              <a:gd name="connsiteX1" fmla="*/ 272420 w 1650058"/>
              <a:gd name="connsiteY1" fmla="*/ 16627 h 221300"/>
              <a:gd name="connsiteX2" fmla="*/ 518383 w 1650058"/>
              <a:gd name="connsiteY2" fmla="*/ 11090 h 221300"/>
              <a:gd name="connsiteX3" fmla="*/ 712377 w 1650058"/>
              <a:gd name="connsiteY3" fmla="*/ 0 h 221300"/>
              <a:gd name="connsiteX4" fmla="*/ 801268 w 1650058"/>
              <a:gd name="connsiteY4" fmla="*/ 4495 h 221300"/>
              <a:gd name="connsiteX5" fmla="*/ 1089887 w 1650058"/>
              <a:gd name="connsiteY5" fmla="*/ 74317 h 221300"/>
              <a:gd name="connsiteX6" fmla="*/ 1402541 w 1650058"/>
              <a:gd name="connsiteY6" fmla="*/ 8260 h 221300"/>
              <a:gd name="connsiteX7" fmla="*/ 1650058 w 1650058"/>
              <a:gd name="connsiteY7" fmla="*/ 18883 h 221300"/>
              <a:gd name="connsiteX8" fmla="*/ 1263265 w 1650058"/>
              <a:gd name="connsiteY8" fmla="*/ 221300 h 221300"/>
              <a:gd name="connsiteX9" fmla="*/ 1056048 w 1650058"/>
              <a:gd name="connsiteY9" fmla="*/ 174172 h 221300"/>
              <a:gd name="connsiteX10" fmla="*/ 898160 w 1650058"/>
              <a:gd name="connsiteY10" fmla="*/ 188662 h 221300"/>
              <a:gd name="connsiteX11" fmla="*/ 520810 w 1650058"/>
              <a:gd name="connsiteY11" fmla="*/ 218935 h 221300"/>
              <a:gd name="connsiteX12" fmla="*/ 231245 w 1650058"/>
              <a:gd name="connsiteY12" fmla="*/ 146001 h 221300"/>
              <a:gd name="connsiteX13" fmla="*/ 0 w 1650058"/>
              <a:gd name="connsiteY13" fmla="*/ 92870 h 221300"/>
              <a:gd name="connsiteX0" fmla="*/ 0 w 1650058"/>
              <a:gd name="connsiteY0" fmla="*/ 92870 h 221300"/>
              <a:gd name="connsiteX1" fmla="*/ 272420 w 1650058"/>
              <a:gd name="connsiteY1" fmla="*/ 16627 h 221300"/>
              <a:gd name="connsiteX2" fmla="*/ 518383 w 1650058"/>
              <a:gd name="connsiteY2" fmla="*/ 11090 h 221300"/>
              <a:gd name="connsiteX3" fmla="*/ 712377 w 1650058"/>
              <a:gd name="connsiteY3" fmla="*/ 0 h 221300"/>
              <a:gd name="connsiteX4" fmla="*/ 801268 w 1650058"/>
              <a:gd name="connsiteY4" fmla="*/ 4495 h 221300"/>
              <a:gd name="connsiteX5" fmla="*/ 1089887 w 1650058"/>
              <a:gd name="connsiteY5" fmla="*/ 74317 h 221300"/>
              <a:gd name="connsiteX6" fmla="*/ 1402541 w 1650058"/>
              <a:gd name="connsiteY6" fmla="*/ 8260 h 221300"/>
              <a:gd name="connsiteX7" fmla="*/ 1650058 w 1650058"/>
              <a:gd name="connsiteY7" fmla="*/ 18883 h 221300"/>
              <a:gd name="connsiteX8" fmla="*/ 1263265 w 1650058"/>
              <a:gd name="connsiteY8" fmla="*/ 221300 h 221300"/>
              <a:gd name="connsiteX9" fmla="*/ 1056048 w 1650058"/>
              <a:gd name="connsiteY9" fmla="*/ 174172 h 221300"/>
              <a:gd name="connsiteX10" fmla="*/ 898160 w 1650058"/>
              <a:gd name="connsiteY10" fmla="*/ 188662 h 221300"/>
              <a:gd name="connsiteX11" fmla="*/ 562884 w 1650058"/>
              <a:gd name="connsiteY11" fmla="*/ 162836 h 221300"/>
              <a:gd name="connsiteX12" fmla="*/ 231245 w 1650058"/>
              <a:gd name="connsiteY12" fmla="*/ 146001 h 221300"/>
              <a:gd name="connsiteX13" fmla="*/ 0 w 1650058"/>
              <a:gd name="connsiteY13" fmla="*/ 92870 h 221300"/>
              <a:gd name="connsiteX0" fmla="*/ 0 w 1650058"/>
              <a:gd name="connsiteY0" fmla="*/ 92870 h 221300"/>
              <a:gd name="connsiteX1" fmla="*/ 272420 w 1650058"/>
              <a:gd name="connsiteY1" fmla="*/ 16627 h 221300"/>
              <a:gd name="connsiteX2" fmla="*/ 518383 w 1650058"/>
              <a:gd name="connsiteY2" fmla="*/ 11090 h 221300"/>
              <a:gd name="connsiteX3" fmla="*/ 712377 w 1650058"/>
              <a:gd name="connsiteY3" fmla="*/ 0 h 221300"/>
              <a:gd name="connsiteX4" fmla="*/ 801268 w 1650058"/>
              <a:gd name="connsiteY4" fmla="*/ 4495 h 221300"/>
              <a:gd name="connsiteX5" fmla="*/ 1089887 w 1650058"/>
              <a:gd name="connsiteY5" fmla="*/ 74317 h 221300"/>
              <a:gd name="connsiteX6" fmla="*/ 1402541 w 1650058"/>
              <a:gd name="connsiteY6" fmla="*/ 8260 h 221300"/>
              <a:gd name="connsiteX7" fmla="*/ 1650058 w 1650058"/>
              <a:gd name="connsiteY7" fmla="*/ 18883 h 221300"/>
              <a:gd name="connsiteX8" fmla="*/ 1263265 w 1650058"/>
              <a:gd name="connsiteY8" fmla="*/ 221300 h 221300"/>
              <a:gd name="connsiteX9" fmla="*/ 1056048 w 1650058"/>
              <a:gd name="connsiteY9" fmla="*/ 174172 h 221300"/>
              <a:gd name="connsiteX10" fmla="*/ 898160 w 1650058"/>
              <a:gd name="connsiteY10" fmla="*/ 188662 h 221300"/>
              <a:gd name="connsiteX11" fmla="*/ 562884 w 1650058"/>
              <a:gd name="connsiteY11" fmla="*/ 162836 h 221300"/>
              <a:gd name="connsiteX12" fmla="*/ 231245 w 1650058"/>
              <a:gd name="connsiteY12" fmla="*/ 146001 h 221300"/>
              <a:gd name="connsiteX13" fmla="*/ 0 w 1650058"/>
              <a:gd name="connsiteY13" fmla="*/ 92870 h 221300"/>
              <a:gd name="connsiteX0" fmla="*/ 0 w 1650058"/>
              <a:gd name="connsiteY0" fmla="*/ 92870 h 221300"/>
              <a:gd name="connsiteX1" fmla="*/ 272420 w 1650058"/>
              <a:gd name="connsiteY1" fmla="*/ 16627 h 221300"/>
              <a:gd name="connsiteX2" fmla="*/ 518383 w 1650058"/>
              <a:gd name="connsiteY2" fmla="*/ 11090 h 221300"/>
              <a:gd name="connsiteX3" fmla="*/ 712377 w 1650058"/>
              <a:gd name="connsiteY3" fmla="*/ 0 h 221300"/>
              <a:gd name="connsiteX4" fmla="*/ 801268 w 1650058"/>
              <a:gd name="connsiteY4" fmla="*/ 4495 h 221300"/>
              <a:gd name="connsiteX5" fmla="*/ 1089887 w 1650058"/>
              <a:gd name="connsiteY5" fmla="*/ 74317 h 221300"/>
              <a:gd name="connsiteX6" fmla="*/ 1402541 w 1650058"/>
              <a:gd name="connsiteY6" fmla="*/ 8260 h 221300"/>
              <a:gd name="connsiteX7" fmla="*/ 1650058 w 1650058"/>
              <a:gd name="connsiteY7" fmla="*/ 18883 h 221300"/>
              <a:gd name="connsiteX8" fmla="*/ 1263265 w 1650058"/>
              <a:gd name="connsiteY8" fmla="*/ 221300 h 221300"/>
              <a:gd name="connsiteX9" fmla="*/ 1056048 w 1650058"/>
              <a:gd name="connsiteY9" fmla="*/ 174172 h 221300"/>
              <a:gd name="connsiteX10" fmla="*/ 797183 w 1650058"/>
              <a:gd name="connsiteY10" fmla="*/ 157808 h 221300"/>
              <a:gd name="connsiteX11" fmla="*/ 562884 w 1650058"/>
              <a:gd name="connsiteY11" fmla="*/ 162836 h 221300"/>
              <a:gd name="connsiteX12" fmla="*/ 231245 w 1650058"/>
              <a:gd name="connsiteY12" fmla="*/ 146001 h 221300"/>
              <a:gd name="connsiteX13" fmla="*/ 0 w 1650058"/>
              <a:gd name="connsiteY13" fmla="*/ 92870 h 221300"/>
              <a:gd name="connsiteX0" fmla="*/ 0 w 1650058"/>
              <a:gd name="connsiteY0" fmla="*/ 92870 h 221300"/>
              <a:gd name="connsiteX1" fmla="*/ 272420 w 1650058"/>
              <a:gd name="connsiteY1" fmla="*/ 16627 h 221300"/>
              <a:gd name="connsiteX2" fmla="*/ 518383 w 1650058"/>
              <a:gd name="connsiteY2" fmla="*/ 11090 h 221300"/>
              <a:gd name="connsiteX3" fmla="*/ 712377 w 1650058"/>
              <a:gd name="connsiteY3" fmla="*/ 0 h 221300"/>
              <a:gd name="connsiteX4" fmla="*/ 801268 w 1650058"/>
              <a:gd name="connsiteY4" fmla="*/ 4495 h 221300"/>
              <a:gd name="connsiteX5" fmla="*/ 1089887 w 1650058"/>
              <a:gd name="connsiteY5" fmla="*/ 74317 h 221300"/>
              <a:gd name="connsiteX6" fmla="*/ 1402541 w 1650058"/>
              <a:gd name="connsiteY6" fmla="*/ 8260 h 221300"/>
              <a:gd name="connsiteX7" fmla="*/ 1650058 w 1650058"/>
              <a:gd name="connsiteY7" fmla="*/ 18883 h 221300"/>
              <a:gd name="connsiteX8" fmla="*/ 1263265 w 1650058"/>
              <a:gd name="connsiteY8" fmla="*/ 221300 h 221300"/>
              <a:gd name="connsiteX9" fmla="*/ 955071 w 1650058"/>
              <a:gd name="connsiteY9" fmla="*/ 162953 h 221300"/>
              <a:gd name="connsiteX10" fmla="*/ 797183 w 1650058"/>
              <a:gd name="connsiteY10" fmla="*/ 157808 h 221300"/>
              <a:gd name="connsiteX11" fmla="*/ 562884 w 1650058"/>
              <a:gd name="connsiteY11" fmla="*/ 162836 h 221300"/>
              <a:gd name="connsiteX12" fmla="*/ 231245 w 1650058"/>
              <a:gd name="connsiteY12" fmla="*/ 146001 h 221300"/>
              <a:gd name="connsiteX13" fmla="*/ 0 w 1650058"/>
              <a:gd name="connsiteY13" fmla="*/ 92870 h 221300"/>
              <a:gd name="connsiteX0" fmla="*/ 0 w 1650058"/>
              <a:gd name="connsiteY0" fmla="*/ 92870 h 169108"/>
              <a:gd name="connsiteX1" fmla="*/ 272420 w 1650058"/>
              <a:gd name="connsiteY1" fmla="*/ 16627 h 169108"/>
              <a:gd name="connsiteX2" fmla="*/ 518383 w 1650058"/>
              <a:gd name="connsiteY2" fmla="*/ 11090 h 169108"/>
              <a:gd name="connsiteX3" fmla="*/ 712377 w 1650058"/>
              <a:gd name="connsiteY3" fmla="*/ 0 h 169108"/>
              <a:gd name="connsiteX4" fmla="*/ 801268 w 1650058"/>
              <a:gd name="connsiteY4" fmla="*/ 4495 h 169108"/>
              <a:gd name="connsiteX5" fmla="*/ 1089887 w 1650058"/>
              <a:gd name="connsiteY5" fmla="*/ 74317 h 169108"/>
              <a:gd name="connsiteX6" fmla="*/ 1402541 w 1650058"/>
              <a:gd name="connsiteY6" fmla="*/ 8260 h 169108"/>
              <a:gd name="connsiteX7" fmla="*/ 1650058 w 1650058"/>
              <a:gd name="connsiteY7" fmla="*/ 18883 h 169108"/>
              <a:gd name="connsiteX8" fmla="*/ 1268874 w 1650058"/>
              <a:gd name="connsiteY8" fmla="*/ 142762 h 169108"/>
              <a:gd name="connsiteX9" fmla="*/ 955071 w 1650058"/>
              <a:gd name="connsiteY9" fmla="*/ 162953 h 169108"/>
              <a:gd name="connsiteX10" fmla="*/ 797183 w 1650058"/>
              <a:gd name="connsiteY10" fmla="*/ 157808 h 169108"/>
              <a:gd name="connsiteX11" fmla="*/ 562884 w 1650058"/>
              <a:gd name="connsiteY11" fmla="*/ 162836 h 169108"/>
              <a:gd name="connsiteX12" fmla="*/ 231245 w 1650058"/>
              <a:gd name="connsiteY12" fmla="*/ 146001 h 169108"/>
              <a:gd name="connsiteX13" fmla="*/ 0 w 1650058"/>
              <a:gd name="connsiteY13" fmla="*/ 92870 h 169108"/>
              <a:gd name="connsiteX0" fmla="*/ 0 w 1650058"/>
              <a:gd name="connsiteY0" fmla="*/ 92870 h 169108"/>
              <a:gd name="connsiteX1" fmla="*/ 272420 w 1650058"/>
              <a:gd name="connsiteY1" fmla="*/ 16627 h 169108"/>
              <a:gd name="connsiteX2" fmla="*/ 518383 w 1650058"/>
              <a:gd name="connsiteY2" fmla="*/ 11090 h 169108"/>
              <a:gd name="connsiteX3" fmla="*/ 712377 w 1650058"/>
              <a:gd name="connsiteY3" fmla="*/ 0 h 169108"/>
              <a:gd name="connsiteX4" fmla="*/ 801268 w 1650058"/>
              <a:gd name="connsiteY4" fmla="*/ 4495 h 169108"/>
              <a:gd name="connsiteX5" fmla="*/ 1089887 w 1650058"/>
              <a:gd name="connsiteY5" fmla="*/ 74317 h 169108"/>
              <a:gd name="connsiteX6" fmla="*/ 1402541 w 1650058"/>
              <a:gd name="connsiteY6" fmla="*/ 8260 h 169108"/>
              <a:gd name="connsiteX7" fmla="*/ 1650058 w 1650058"/>
              <a:gd name="connsiteY7" fmla="*/ 18883 h 169108"/>
              <a:gd name="connsiteX8" fmla="*/ 1268874 w 1650058"/>
              <a:gd name="connsiteY8" fmla="*/ 142762 h 169108"/>
              <a:gd name="connsiteX9" fmla="*/ 1074188 w 1650058"/>
              <a:gd name="connsiteY9" fmla="*/ 97792 h 169108"/>
              <a:gd name="connsiteX10" fmla="*/ 955071 w 1650058"/>
              <a:gd name="connsiteY10" fmla="*/ 162953 h 169108"/>
              <a:gd name="connsiteX11" fmla="*/ 797183 w 1650058"/>
              <a:gd name="connsiteY11" fmla="*/ 157808 h 169108"/>
              <a:gd name="connsiteX12" fmla="*/ 562884 w 1650058"/>
              <a:gd name="connsiteY12" fmla="*/ 162836 h 169108"/>
              <a:gd name="connsiteX13" fmla="*/ 231245 w 1650058"/>
              <a:gd name="connsiteY13" fmla="*/ 146001 h 169108"/>
              <a:gd name="connsiteX14" fmla="*/ 0 w 1650058"/>
              <a:gd name="connsiteY14" fmla="*/ 92870 h 169108"/>
              <a:gd name="connsiteX0" fmla="*/ 0 w 1650058"/>
              <a:gd name="connsiteY0" fmla="*/ 88375 h 164613"/>
              <a:gd name="connsiteX1" fmla="*/ 272420 w 1650058"/>
              <a:gd name="connsiteY1" fmla="*/ 12132 h 164613"/>
              <a:gd name="connsiteX2" fmla="*/ 518383 w 1650058"/>
              <a:gd name="connsiteY2" fmla="*/ 6595 h 164613"/>
              <a:gd name="connsiteX3" fmla="*/ 695852 w 1650058"/>
              <a:gd name="connsiteY3" fmla="*/ 34064 h 164613"/>
              <a:gd name="connsiteX4" fmla="*/ 801268 w 1650058"/>
              <a:gd name="connsiteY4" fmla="*/ 0 h 164613"/>
              <a:gd name="connsiteX5" fmla="*/ 1089887 w 1650058"/>
              <a:gd name="connsiteY5" fmla="*/ 69822 h 164613"/>
              <a:gd name="connsiteX6" fmla="*/ 1402541 w 1650058"/>
              <a:gd name="connsiteY6" fmla="*/ 3765 h 164613"/>
              <a:gd name="connsiteX7" fmla="*/ 1650058 w 1650058"/>
              <a:gd name="connsiteY7" fmla="*/ 14388 h 164613"/>
              <a:gd name="connsiteX8" fmla="*/ 1268874 w 1650058"/>
              <a:gd name="connsiteY8" fmla="*/ 138267 h 164613"/>
              <a:gd name="connsiteX9" fmla="*/ 1074188 w 1650058"/>
              <a:gd name="connsiteY9" fmla="*/ 93297 h 164613"/>
              <a:gd name="connsiteX10" fmla="*/ 955071 w 1650058"/>
              <a:gd name="connsiteY10" fmla="*/ 158458 h 164613"/>
              <a:gd name="connsiteX11" fmla="*/ 797183 w 1650058"/>
              <a:gd name="connsiteY11" fmla="*/ 153313 h 164613"/>
              <a:gd name="connsiteX12" fmla="*/ 562884 w 1650058"/>
              <a:gd name="connsiteY12" fmla="*/ 158341 h 164613"/>
              <a:gd name="connsiteX13" fmla="*/ 231245 w 1650058"/>
              <a:gd name="connsiteY13" fmla="*/ 141506 h 164613"/>
              <a:gd name="connsiteX14" fmla="*/ 0 w 1650058"/>
              <a:gd name="connsiteY14" fmla="*/ 88375 h 164613"/>
              <a:gd name="connsiteX0" fmla="*/ 0 w 1650058"/>
              <a:gd name="connsiteY0" fmla="*/ 84610 h 160848"/>
              <a:gd name="connsiteX1" fmla="*/ 272420 w 1650058"/>
              <a:gd name="connsiteY1" fmla="*/ 8367 h 160848"/>
              <a:gd name="connsiteX2" fmla="*/ 518383 w 1650058"/>
              <a:gd name="connsiteY2" fmla="*/ 2830 h 160848"/>
              <a:gd name="connsiteX3" fmla="*/ 695852 w 1650058"/>
              <a:gd name="connsiteY3" fmla="*/ 30299 h 160848"/>
              <a:gd name="connsiteX4" fmla="*/ 892157 w 1650058"/>
              <a:gd name="connsiteY4" fmla="*/ 81615 h 160848"/>
              <a:gd name="connsiteX5" fmla="*/ 1089887 w 1650058"/>
              <a:gd name="connsiteY5" fmla="*/ 66057 h 160848"/>
              <a:gd name="connsiteX6" fmla="*/ 1402541 w 1650058"/>
              <a:gd name="connsiteY6" fmla="*/ 0 h 160848"/>
              <a:gd name="connsiteX7" fmla="*/ 1650058 w 1650058"/>
              <a:gd name="connsiteY7" fmla="*/ 10623 h 160848"/>
              <a:gd name="connsiteX8" fmla="*/ 1268874 w 1650058"/>
              <a:gd name="connsiteY8" fmla="*/ 134502 h 160848"/>
              <a:gd name="connsiteX9" fmla="*/ 1074188 w 1650058"/>
              <a:gd name="connsiteY9" fmla="*/ 89532 h 160848"/>
              <a:gd name="connsiteX10" fmla="*/ 955071 w 1650058"/>
              <a:gd name="connsiteY10" fmla="*/ 154693 h 160848"/>
              <a:gd name="connsiteX11" fmla="*/ 797183 w 1650058"/>
              <a:gd name="connsiteY11" fmla="*/ 149548 h 160848"/>
              <a:gd name="connsiteX12" fmla="*/ 562884 w 1650058"/>
              <a:gd name="connsiteY12" fmla="*/ 154576 h 160848"/>
              <a:gd name="connsiteX13" fmla="*/ 231245 w 1650058"/>
              <a:gd name="connsiteY13" fmla="*/ 137741 h 160848"/>
              <a:gd name="connsiteX14" fmla="*/ 0 w 1650058"/>
              <a:gd name="connsiteY14" fmla="*/ 84610 h 160848"/>
              <a:gd name="connsiteX0" fmla="*/ 0 w 1650058"/>
              <a:gd name="connsiteY0" fmla="*/ 84610 h 160848"/>
              <a:gd name="connsiteX1" fmla="*/ 272420 w 1650058"/>
              <a:gd name="connsiteY1" fmla="*/ 8367 h 160848"/>
              <a:gd name="connsiteX2" fmla="*/ 518383 w 1650058"/>
              <a:gd name="connsiteY2" fmla="*/ 2830 h 160848"/>
              <a:gd name="connsiteX3" fmla="*/ 695852 w 1650058"/>
              <a:gd name="connsiteY3" fmla="*/ 30299 h 160848"/>
              <a:gd name="connsiteX4" fmla="*/ 892157 w 1650058"/>
              <a:gd name="connsiteY4" fmla="*/ 81615 h 160848"/>
              <a:gd name="connsiteX5" fmla="*/ 1018277 w 1650058"/>
              <a:gd name="connsiteY5" fmla="*/ 21990 h 160848"/>
              <a:gd name="connsiteX6" fmla="*/ 1402541 w 1650058"/>
              <a:gd name="connsiteY6" fmla="*/ 0 h 160848"/>
              <a:gd name="connsiteX7" fmla="*/ 1650058 w 1650058"/>
              <a:gd name="connsiteY7" fmla="*/ 10623 h 160848"/>
              <a:gd name="connsiteX8" fmla="*/ 1268874 w 1650058"/>
              <a:gd name="connsiteY8" fmla="*/ 134502 h 160848"/>
              <a:gd name="connsiteX9" fmla="*/ 1074188 w 1650058"/>
              <a:gd name="connsiteY9" fmla="*/ 89532 h 160848"/>
              <a:gd name="connsiteX10" fmla="*/ 955071 w 1650058"/>
              <a:gd name="connsiteY10" fmla="*/ 154693 h 160848"/>
              <a:gd name="connsiteX11" fmla="*/ 797183 w 1650058"/>
              <a:gd name="connsiteY11" fmla="*/ 149548 h 160848"/>
              <a:gd name="connsiteX12" fmla="*/ 562884 w 1650058"/>
              <a:gd name="connsiteY12" fmla="*/ 154576 h 160848"/>
              <a:gd name="connsiteX13" fmla="*/ 231245 w 1650058"/>
              <a:gd name="connsiteY13" fmla="*/ 137741 h 160848"/>
              <a:gd name="connsiteX14" fmla="*/ 0 w 1650058"/>
              <a:gd name="connsiteY14" fmla="*/ 84610 h 160848"/>
              <a:gd name="connsiteX0" fmla="*/ 0 w 1650058"/>
              <a:gd name="connsiteY0" fmla="*/ 106644 h 182882"/>
              <a:gd name="connsiteX1" fmla="*/ 272420 w 1650058"/>
              <a:gd name="connsiteY1" fmla="*/ 30401 h 182882"/>
              <a:gd name="connsiteX2" fmla="*/ 518383 w 1650058"/>
              <a:gd name="connsiteY2" fmla="*/ 24864 h 182882"/>
              <a:gd name="connsiteX3" fmla="*/ 695852 w 1650058"/>
              <a:gd name="connsiteY3" fmla="*/ 52333 h 182882"/>
              <a:gd name="connsiteX4" fmla="*/ 892157 w 1650058"/>
              <a:gd name="connsiteY4" fmla="*/ 103649 h 182882"/>
              <a:gd name="connsiteX5" fmla="*/ 1018277 w 1650058"/>
              <a:gd name="connsiteY5" fmla="*/ 44024 h 182882"/>
              <a:gd name="connsiteX6" fmla="*/ 1195975 w 1650058"/>
              <a:gd name="connsiteY6" fmla="*/ 0 h 182882"/>
              <a:gd name="connsiteX7" fmla="*/ 1650058 w 1650058"/>
              <a:gd name="connsiteY7" fmla="*/ 32657 h 182882"/>
              <a:gd name="connsiteX8" fmla="*/ 1268874 w 1650058"/>
              <a:gd name="connsiteY8" fmla="*/ 156536 h 182882"/>
              <a:gd name="connsiteX9" fmla="*/ 1074188 w 1650058"/>
              <a:gd name="connsiteY9" fmla="*/ 111566 h 182882"/>
              <a:gd name="connsiteX10" fmla="*/ 955071 w 1650058"/>
              <a:gd name="connsiteY10" fmla="*/ 176727 h 182882"/>
              <a:gd name="connsiteX11" fmla="*/ 797183 w 1650058"/>
              <a:gd name="connsiteY11" fmla="*/ 171582 h 182882"/>
              <a:gd name="connsiteX12" fmla="*/ 562884 w 1650058"/>
              <a:gd name="connsiteY12" fmla="*/ 176610 h 182882"/>
              <a:gd name="connsiteX13" fmla="*/ 231245 w 1650058"/>
              <a:gd name="connsiteY13" fmla="*/ 159775 h 182882"/>
              <a:gd name="connsiteX14" fmla="*/ 0 w 1650058"/>
              <a:gd name="connsiteY14" fmla="*/ 106644 h 182882"/>
              <a:gd name="connsiteX0" fmla="*/ 0 w 1363620"/>
              <a:gd name="connsiteY0" fmla="*/ 106644 h 182882"/>
              <a:gd name="connsiteX1" fmla="*/ 272420 w 1363620"/>
              <a:gd name="connsiteY1" fmla="*/ 30401 h 182882"/>
              <a:gd name="connsiteX2" fmla="*/ 518383 w 1363620"/>
              <a:gd name="connsiteY2" fmla="*/ 24864 h 182882"/>
              <a:gd name="connsiteX3" fmla="*/ 695852 w 1363620"/>
              <a:gd name="connsiteY3" fmla="*/ 52333 h 182882"/>
              <a:gd name="connsiteX4" fmla="*/ 892157 w 1363620"/>
              <a:gd name="connsiteY4" fmla="*/ 103649 h 182882"/>
              <a:gd name="connsiteX5" fmla="*/ 1018277 w 1363620"/>
              <a:gd name="connsiteY5" fmla="*/ 44024 h 182882"/>
              <a:gd name="connsiteX6" fmla="*/ 1195975 w 1363620"/>
              <a:gd name="connsiteY6" fmla="*/ 0 h 182882"/>
              <a:gd name="connsiteX7" fmla="*/ 1363620 w 1363620"/>
              <a:gd name="connsiteY7" fmla="*/ 38165 h 182882"/>
              <a:gd name="connsiteX8" fmla="*/ 1268874 w 1363620"/>
              <a:gd name="connsiteY8" fmla="*/ 156536 h 182882"/>
              <a:gd name="connsiteX9" fmla="*/ 1074188 w 1363620"/>
              <a:gd name="connsiteY9" fmla="*/ 111566 h 182882"/>
              <a:gd name="connsiteX10" fmla="*/ 955071 w 1363620"/>
              <a:gd name="connsiteY10" fmla="*/ 176727 h 182882"/>
              <a:gd name="connsiteX11" fmla="*/ 797183 w 1363620"/>
              <a:gd name="connsiteY11" fmla="*/ 171582 h 182882"/>
              <a:gd name="connsiteX12" fmla="*/ 562884 w 1363620"/>
              <a:gd name="connsiteY12" fmla="*/ 176610 h 182882"/>
              <a:gd name="connsiteX13" fmla="*/ 231245 w 1363620"/>
              <a:gd name="connsiteY13" fmla="*/ 159775 h 182882"/>
              <a:gd name="connsiteX14" fmla="*/ 0 w 1363620"/>
              <a:gd name="connsiteY14" fmla="*/ 106644 h 182882"/>
              <a:gd name="connsiteX0" fmla="*/ 0 w 1363620"/>
              <a:gd name="connsiteY0" fmla="*/ 106644 h 183631"/>
              <a:gd name="connsiteX1" fmla="*/ 272420 w 1363620"/>
              <a:gd name="connsiteY1" fmla="*/ 30401 h 183631"/>
              <a:gd name="connsiteX2" fmla="*/ 518383 w 1363620"/>
              <a:gd name="connsiteY2" fmla="*/ 24864 h 183631"/>
              <a:gd name="connsiteX3" fmla="*/ 695852 w 1363620"/>
              <a:gd name="connsiteY3" fmla="*/ 52333 h 183631"/>
              <a:gd name="connsiteX4" fmla="*/ 892157 w 1363620"/>
              <a:gd name="connsiteY4" fmla="*/ 103649 h 183631"/>
              <a:gd name="connsiteX5" fmla="*/ 1018277 w 1363620"/>
              <a:gd name="connsiteY5" fmla="*/ 44024 h 183631"/>
              <a:gd name="connsiteX6" fmla="*/ 1195975 w 1363620"/>
              <a:gd name="connsiteY6" fmla="*/ 0 h 183631"/>
              <a:gd name="connsiteX7" fmla="*/ 1363620 w 1363620"/>
              <a:gd name="connsiteY7" fmla="*/ 38165 h 183631"/>
              <a:gd name="connsiteX8" fmla="*/ 1268874 w 1363620"/>
              <a:gd name="connsiteY8" fmla="*/ 156536 h 183631"/>
              <a:gd name="connsiteX9" fmla="*/ 1074188 w 1363620"/>
              <a:gd name="connsiteY9" fmla="*/ 111566 h 183631"/>
              <a:gd name="connsiteX10" fmla="*/ 955071 w 1363620"/>
              <a:gd name="connsiteY10" fmla="*/ 176727 h 183631"/>
              <a:gd name="connsiteX11" fmla="*/ 797183 w 1363620"/>
              <a:gd name="connsiteY11" fmla="*/ 171582 h 183631"/>
              <a:gd name="connsiteX12" fmla="*/ 571147 w 1363620"/>
              <a:gd name="connsiteY12" fmla="*/ 151822 h 183631"/>
              <a:gd name="connsiteX13" fmla="*/ 231245 w 1363620"/>
              <a:gd name="connsiteY13" fmla="*/ 159775 h 183631"/>
              <a:gd name="connsiteX14" fmla="*/ 0 w 1363620"/>
              <a:gd name="connsiteY14" fmla="*/ 106644 h 183631"/>
              <a:gd name="connsiteX0" fmla="*/ 0 w 1363620"/>
              <a:gd name="connsiteY0" fmla="*/ 106644 h 183198"/>
              <a:gd name="connsiteX1" fmla="*/ 272420 w 1363620"/>
              <a:gd name="connsiteY1" fmla="*/ 30401 h 183198"/>
              <a:gd name="connsiteX2" fmla="*/ 518383 w 1363620"/>
              <a:gd name="connsiteY2" fmla="*/ 24864 h 183198"/>
              <a:gd name="connsiteX3" fmla="*/ 695852 w 1363620"/>
              <a:gd name="connsiteY3" fmla="*/ 52333 h 183198"/>
              <a:gd name="connsiteX4" fmla="*/ 892157 w 1363620"/>
              <a:gd name="connsiteY4" fmla="*/ 103649 h 183198"/>
              <a:gd name="connsiteX5" fmla="*/ 1018277 w 1363620"/>
              <a:gd name="connsiteY5" fmla="*/ 44024 h 183198"/>
              <a:gd name="connsiteX6" fmla="*/ 1195975 w 1363620"/>
              <a:gd name="connsiteY6" fmla="*/ 0 h 183198"/>
              <a:gd name="connsiteX7" fmla="*/ 1363620 w 1363620"/>
              <a:gd name="connsiteY7" fmla="*/ 38165 h 183198"/>
              <a:gd name="connsiteX8" fmla="*/ 1268874 w 1363620"/>
              <a:gd name="connsiteY8" fmla="*/ 156536 h 183198"/>
              <a:gd name="connsiteX9" fmla="*/ 1074188 w 1363620"/>
              <a:gd name="connsiteY9" fmla="*/ 111566 h 183198"/>
              <a:gd name="connsiteX10" fmla="*/ 955071 w 1363620"/>
              <a:gd name="connsiteY10" fmla="*/ 176727 h 183198"/>
              <a:gd name="connsiteX11" fmla="*/ 797183 w 1363620"/>
              <a:gd name="connsiteY11" fmla="*/ 171582 h 183198"/>
              <a:gd name="connsiteX12" fmla="*/ 590427 w 1363620"/>
              <a:gd name="connsiteY12" fmla="*/ 165593 h 183198"/>
              <a:gd name="connsiteX13" fmla="*/ 231245 w 1363620"/>
              <a:gd name="connsiteY13" fmla="*/ 159775 h 183198"/>
              <a:gd name="connsiteX14" fmla="*/ 0 w 1363620"/>
              <a:gd name="connsiteY14" fmla="*/ 106644 h 183198"/>
              <a:gd name="connsiteX0" fmla="*/ 0 w 1363620"/>
              <a:gd name="connsiteY0" fmla="*/ 106644 h 183198"/>
              <a:gd name="connsiteX1" fmla="*/ 272420 w 1363620"/>
              <a:gd name="connsiteY1" fmla="*/ 30401 h 183198"/>
              <a:gd name="connsiteX2" fmla="*/ 518383 w 1363620"/>
              <a:gd name="connsiteY2" fmla="*/ 24864 h 183198"/>
              <a:gd name="connsiteX3" fmla="*/ 695852 w 1363620"/>
              <a:gd name="connsiteY3" fmla="*/ 52333 h 183198"/>
              <a:gd name="connsiteX4" fmla="*/ 892157 w 1363620"/>
              <a:gd name="connsiteY4" fmla="*/ 103649 h 183198"/>
              <a:gd name="connsiteX5" fmla="*/ 1018277 w 1363620"/>
              <a:gd name="connsiteY5" fmla="*/ 44024 h 183198"/>
              <a:gd name="connsiteX6" fmla="*/ 1195975 w 1363620"/>
              <a:gd name="connsiteY6" fmla="*/ 0 h 183198"/>
              <a:gd name="connsiteX7" fmla="*/ 1363620 w 1363620"/>
              <a:gd name="connsiteY7" fmla="*/ 38165 h 183198"/>
              <a:gd name="connsiteX8" fmla="*/ 1268874 w 1363620"/>
              <a:gd name="connsiteY8" fmla="*/ 156536 h 183198"/>
              <a:gd name="connsiteX9" fmla="*/ 1074188 w 1363620"/>
              <a:gd name="connsiteY9" fmla="*/ 111566 h 183198"/>
              <a:gd name="connsiteX10" fmla="*/ 955071 w 1363620"/>
              <a:gd name="connsiteY10" fmla="*/ 176727 h 183198"/>
              <a:gd name="connsiteX11" fmla="*/ 797183 w 1363620"/>
              <a:gd name="connsiteY11" fmla="*/ 171582 h 183198"/>
              <a:gd name="connsiteX12" fmla="*/ 590427 w 1363620"/>
              <a:gd name="connsiteY12" fmla="*/ 165593 h 183198"/>
              <a:gd name="connsiteX13" fmla="*/ 233999 w 1363620"/>
              <a:gd name="connsiteY13" fmla="*/ 148758 h 183198"/>
              <a:gd name="connsiteX14" fmla="*/ 0 w 1363620"/>
              <a:gd name="connsiteY14" fmla="*/ 106644 h 183198"/>
              <a:gd name="connsiteX0" fmla="*/ 0 w 1363620"/>
              <a:gd name="connsiteY0" fmla="*/ 106644 h 180972"/>
              <a:gd name="connsiteX1" fmla="*/ 272420 w 1363620"/>
              <a:gd name="connsiteY1" fmla="*/ 30401 h 180972"/>
              <a:gd name="connsiteX2" fmla="*/ 518383 w 1363620"/>
              <a:gd name="connsiteY2" fmla="*/ 24864 h 180972"/>
              <a:gd name="connsiteX3" fmla="*/ 695852 w 1363620"/>
              <a:gd name="connsiteY3" fmla="*/ 52333 h 180972"/>
              <a:gd name="connsiteX4" fmla="*/ 892157 w 1363620"/>
              <a:gd name="connsiteY4" fmla="*/ 103649 h 180972"/>
              <a:gd name="connsiteX5" fmla="*/ 1018277 w 1363620"/>
              <a:gd name="connsiteY5" fmla="*/ 44024 h 180972"/>
              <a:gd name="connsiteX6" fmla="*/ 1195975 w 1363620"/>
              <a:gd name="connsiteY6" fmla="*/ 0 h 180972"/>
              <a:gd name="connsiteX7" fmla="*/ 1363620 w 1363620"/>
              <a:gd name="connsiteY7" fmla="*/ 38165 h 180972"/>
              <a:gd name="connsiteX8" fmla="*/ 1268874 w 1363620"/>
              <a:gd name="connsiteY8" fmla="*/ 156536 h 180972"/>
              <a:gd name="connsiteX9" fmla="*/ 1074188 w 1363620"/>
              <a:gd name="connsiteY9" fmla="*/ 111566 h 180972"/>
              <a:gd name="connsiteX10" fmla="*/ 955071 w 1363620"/>
              <a:gd name="connsiteY10" fmla="*/ 176727 h 180972"/>
              <a:gd name="connsiteX11" fmla="*/ 788921 w 1363620"/>
              <a:gd name="connsiteY11" fmla="*/ 155056 h 180972"/>
              <a:gd name="connsiteX12" fmla="*/ 590427 w 1363620"/>
              <a:gd name="connsiteY12" fmla="*/ 165593 h 180972"/>
              <a:gd name="connsiteX13" fmla="*/ 233999 w 1363620"/>
              <a:gd name="connsiteY13" fmla="*/ 148758 h 180972"/>
              <a:gd name="connsiteX14" fmla="*/ 0 w 1363620"/>
              <a:gd name="connsiteY14" fmla="*/ 106644 h 180972"/>
              <a:gd name="connsiteX0" fmla="*/ 0 w 1363620"/>
              <a:gd name="connsiteY0" fmla="*/ 106644 h 171901"/>
              <a:gd name="connsiteX1" fmla="*/ 272420 w 1363620"/>
              <a:gd name="connsiteY1" fmla="*/ 30401 h 171901"/>
              <a:gd name="connsiteX2" fmla="*/ 518383 w 1363620"/>
              <a:gd name="connsiteY2" fmla="*/ 24864 h 171901"/>
              <a:gd name="connsiteX3" fmla="*/ 695852 w 1363620"/>
              <a:gd name="connsiteY3" fmla="*/ 52333 h 171901"/>
              <a:gd name="connsiteX4" fmla="*/ 892157 w 1363620"/>
              <a:gd name="connsiteY4" fmla="*/ 103649 h 171901"/>
              <a:gd name="connsiteX5" fmla="*/ 1018277 w 1363620"/>
              <a:gd name="connsiteY5" fmla="*/ 44024 h 171901"/>
              <a:gd name="connsiteX6" fmla="*/ 1195975 w 1363620"/>
              <a:gd name="connsiteY6" fmla="*/ 0 h 171901"/>
              <a:gd name="connsiteX7" fmla="*/ 1363620 w 1363620"/>
              <a:gd name="connsiteY7" fmla="*/ 38165 h 171901"/>
              <a:gd name="connsiteX8" fmla="*/ 1268874 w 1363620"/>
              <a:gd name="connsiteY8" fmla="*/ 156536 h 171901"/>
              <a:gd name="connsiteX9" fmla="*/ 1074188 w 1363620"/>
              <a:gd name="connsiteY9" fmla="*/ 111566 h 171901"/>
              <a:gd name="connsiteX10" fmla="*/ 966088 w 1363620"/>
              <a:gd name="connsiteY10" fmla="*/ 91346 h 171901"/>
              <a:gd name="connsiteX11" fmla="*/ 788921 w 1363620"/>
              <a:gd name="connsiteY11" fmla="*/ 155056 h 171901"/>
              <a:gd name="connsiteX12" fmla="*/ 590427 w 1363620"/>
              <a:gd name="connsiteY12" fmla="*/ 165593 h 171901"/>
              <a:gd name="connsiteX13" fmla="*/ 233999 w 1363620"/>
              <a:gd name="connsiteY13" fmla="*/ 148758 h 171901"/>
              <a:gd name="connsiteX14" fmla="*/ 0 w 1363620"/>
              <a:gd name="connsiteY14" fmla="*/ 106644 h 171901"/>
              <a:gd name="connsiteX0" fmla="*/ 0 w 1363620"/>
              <a:gd name="connsiteY0" fmla="*/ 106644 h 171366"/>
              <a:gd name="connsiteX1" fmla="*/ 272420 w 1363620"/>
              <a:gd name="connsiteY1" fmla="*/ 30401 h 171366"/>
              <a:gd name="connsiteX2" fmla="*/ 518383 w 1363620"/>
              <a:gd name="connsiteY2" fmla="*/ 24864 h 171366"/>
              <a:gd name="connsiteX3" fmla="*/ 695852 w 1363620"/>
              <a:gd name="connsiteY3" fmla="*/ 52333 h 171366"/>
              <a:gd name="connsiteX4" fmla="*/ 892157 w 1363620"/>
              <a:gd name="connsiteY4" fmla="*/ 103649 h 171366"/>
              <a:gd name="connsiteX5" fmla="*/ 1018277 w 1363620"/>
              <a:gd name="connsiteY5" fmla="*/ 44024 h 171366"/>
              <a:gd name="connsiteX6" fmla="*/ 1195975 w 1363620"/>
              <a:gd name="connsiteY6" fmla="*/ 0 h 171366"/>
              <a:gd name="connsiteX7" fmla="*/ 1363620 w 1363620"/>
              <a:gd name="connsiteY7" fmla="*/ 38165 h 171366"/>
              <a:gd name="connsiteX8" fmla="*/ 1268874 w 1363620"/>
              <a:gd name="connsiteY8" fmla="*/ 156536 h 171366"/>
              <a:gd name="connsiteX9" fmla="*/ 1074188 w 1363620"/>
              <a:gd name="connsiteY9" fmla="*/ 111566 h 171366"/>
              <a:gd name="connsiteX10" fmla="*/ 899987 w 1363620"/>
              <a:gd name="connsiteY10" fmla="*/ 107871 h 171366"/>
              <a:gd name="connsiteX11" fmla="*/ 788921 w 1363620"/>
              <a:gd name="connsiteY11" fmla="*/ 155056 h 171366"/>
              <a:gd name="connsiteX12" fmla="*/ 590427 w 1363620"/>
              <a:gd name="connsiteY12" fmla="*/ 165593 h 171366"/>
              <a:gd name="connsiteX13" fmla="*/ 233999 w 1363620"/>
              <a:gd name="connsiteY13" fmla="*/ 148758 h 171366"/>
              <a:gd name="connsiteX14" fmla="*/ 0 w 1363620"/>
              <a:gd name="connsiteY14" fmla="*/ 106644 h 171366"/>
              <a:gd name="connsiteX0" fmla="*/ 0 w 1363620"/>
              <a:gd name="connsiteY0" fmla="*/ 106644 h 171366"/>
              <a:gd name="connsiteX1" fmla="*/ 272420 w 1363620"/>
              <a:gd name="connsiteY1" fmla="*/ 30401 h 171366"/>
              <a:gd name="connsiteX2" fmla="*/ 518383 w 1363620"/>
              <a:gd name="connsiteY2" fmla="*/ 24864 h 171366"/>
              <a:gd name="connsiteX3" fmla="*/ 695852 w 1363620"/>
              <a:gd name="connsiteY3" fmla="*/ 52333 h 171366"/>
              <a:gd name="connsiteX4" fmla="*/ 892157 w 1363620"/>
              <a:gd name="connsiteY4" fmla="*/ 103649 h 171366"/>
              <a:gd name="connsiteX5" fmla="*/ 1018277 w 1363620"/>
              <a:gd name="connsiteY5" fmla="*/ 44024 h 171366"/>
              <a:gd name="connsiteX6" fmla="*/ 1195975 w 1363620"/>
              <a:gd name="connsiteY6" fmla="*/ 0 h 171366"/>
              <a:gd name="connsiteX7" fmla="*/ 1363620 w 1363620"/>
              <a:gd name="connsiteY7" fmla="*/ 38165 h 171366"/>
              <a:gd name="connsiteX8" fmla="*/ 1268874 w 1363620"/>
              <a:gd name="connsiteY8" fmla="*/ 156536 h 171366"/>
              <a:gd name="connsiteX9" fmla="*/ 1074188 w 1363620"/>
              <a:gd name="connsiteY9" fmla="*/ 111566 h 171366"/>
              <a:gd name="connsiteX10" fmla="*/ 899987 w 1363620"/>
              <a:gd name="connsiteY10" fmla="*/ 107871 h 171366"/>
              <a:gd name="connsiteX11" fmla="*/ 753116 w 1363620"/>
              <a:gd name="connsiteY11" fmla="*/ 155056 h 171366"/>
              <a:gd name="connsiteX12" fmla="*/ 590427 w 1363620"/>
              <a:gd name="connsiteY12" fmla="*/ 165593 h 171366"/>
              <a:gd name="connsiteX13" fmla="*/ 233999 w 1363620"/>
              <a:gd name="connsiteY13" fmla="*/ 148758 h 171366"/>
              <a:gd name="connsiteX14" fmla="*/ 0 w 1363620"/>
              <a:gd name="connsiteY14" fmla="*/ 106644 h 171366"/>
              <a:gd name="connsiteX0" fmla="*/ 0 w 1363620"/>
              <a:gd name="connsiteY0" fmla="*/ 106644 h 165593"/>
              <a:gd name="connsiteX1" fmla="*/ 272420 w 1363620"/>
              <a:gd name="connsiteY1" fmla="*/ 30401 h 165593"/>
              <a:gd name="connsiteX2" fmla="*/ 518383 w 1363620"/>
              <a:gd name="connsiteY2" fmla="*/ 24864 h 165593"/>
              <a:gd name="connsiteX3" fmla="*/ 695852 w 1363620"/>
              <a:gd name="connsiteY3" fmla="*/ 52333 h 165593"/>
              <a:gd name="connsiteX4" fmla="*/ 892157 w 1363620"/>
              <a:gd name="connsiteY4" fmla="*/ 103649 h 165593"/>
              <a:gd name="connsiteX5" fmla="*/ 1018277 w 1363620"/>
              <a:gd name="connsiteY5" fmla="*/ 44024 h 165593"/>
              <a:gd name="connsiteX6" fmla="*/ 1195975 w 1363620"/>
              <a:gd name="connsiteY6" fmla="*/ 0 h 165593"/>
              <a:gd name="connsiteX7" fmla="*/ 1363620 w 1363620"/>
              <a:gd name="connsiteY7" fmla="*/ 38165 h 165593"/>
              <a:gd name="connsiteX8" fmla="*/ 1268874 w 1363620"/>
              <a:gd name="connsiteY8" fmla="*/ 156536 h 165593"/>
              <a:gd name="connsiteX9" fmla="*/ 1074188 w 1363620"/>
              <a:gd name="connsiteY9" fmla="*/ 111566 h 165593"/>
              <a:gd name="connsiteX10" fmla="*/ 899987 w 1363620"/>
              <a:gd name="connsiteY10" fmla="*/ 107871 h 165593"/>
              <a:gd name="connsiteX11" fmla="*/ 590427 w 1363620"/>
              <a:gd name="connsiteY11" fmla="*/ 165593 h 165593"/>
              <a:gd name="connsiteX12" fmla="*/ 233999 w 1363620"/>
              <a:gd name="connsiteY12" fmla="*/ 148758 h 165593"/>
              <a:gd name="connsiteX13" fmla="*/ 0 w 1363620"/>
              <a:gd name="connsiteY13" fmla="*/ 106644 h 165593"/>
              <a:gd name="connsiteX0" fmla="*/ 0 w 1363620"/>
              <a:gd name="connsiteY0" fmla="*/ 106644 h 160084"/>
              <a:gd name="connsiteX1" fmla="*/ 272420 w 1363620"/>
              <a:gd name="connsiteY1" fmla="*/ 30401 h 160084"/>
              <a:gd name="connsiteX2" fmla="*/ 518383 w 1363620"/>
              <a:gd name="connsiteY2" fmla="*/ 24864 h 160084"/>
              <a:gd name="connsiteX3" fmla="*/ 695852 w 1363620"/>
              <a:gd name="connsiteY3" fmla="*/ 52333 h 160084"/>
              <a:gd name="connsiteX4" fmla="*/ 892157 w 1363620"/>
              <a:gd name="connsiteY4" fmla="*/ 103649 h 160084"/>
              <a:gd name="connsiteX5" fmla="*/ 1018277 w 1363620"/>
              <a:gd name="connsiteY5" fmla="*/ 44024 h 160084"/>
              <a:gd name="connsiteX6" fmla="*/ 1195975 w 1363620"/>
              <a:gd name="connsiteY6" fmla="*/ 0 h 160084"/>
              <a:gd name="connsiteX7" fmla="*/ 1363620 w 1363620"/>
              <a:gd name="connsiteY7" fmla="*/ 38165 h 160084"/>
              <a:gd name="connsiteX8" fmla="*/ 1268874 w 1363620"/>
              <a:gd name="connsiteY8" fmla="*/ 156536 h 160084"/>
              <a:gd name="connsiteX9" fmla="*/ 1074188 w 1363620"/>
              <a:gd name="connsiteY9" fmla="*/ 111566 h 160084"/>
              <a:gd name="connsiteX10" fmla="*/ 899987 w 1363620"/>
              <a:gd name="connsiteY10" fmla="*/ 107871 h 160084"/>
              <a:gd name="connsiteX11" fmla="*/ 736400 w 1363620"/>
              <a:gd name="connsiteY11" fmla="*/ 160084 h 160084"/>
              <a:gd name="connsiteX12" fmla="*/ 233999 w 1363620"/>
              <a:gd name="connsiteY12" fmla="*/ 148758 h 160084"/>
              <a:gd name="connsiteX13" fmla="*/ 0 w 1363620"/>
              <a:gd name="connsiteY13" fmla="*/ 106644 h 160084"/>
              <a:gd name="connsiteX0" fmla="*/ 0 w 1363620"/>
              <a:gd name="connsiteY0" fmla="*/ 106644 h 160084"/>
              <a:gd name="connsiteX1" fmla="*/ 272420 w 1363620"/>
              <a:gd name="connsiteY1" fmla="*/ 30401 h 160084"/>
              <a:gd name="connsiteX2" fmla="*/ 518383 w 1363620"/>
              <a:gd name="connsiteY2" fmla="*/ 24864 h 160084"/>
              <a:gd name="connsiteX3" fmla="*/ 695852 w 1363620"/>
              <a:gd name="connsiteY3" fmla="*/ 52333 h 160084"/>
              <a:gd name="connsiteX4" fmla="*/ 892157 w 1363620"/>
              <a:gd name="connsiteY4" fmla="*/ 103649 h 160084"/>
              <a:gd name="connsiteX5" fmla="*/ 1018277 w 1363620"/>
              <a:gd name="connsiteY5" fmla="*/ 44024 h 160084"/>
              <a:gd name="connsiteX6" fmla="*/ 1195975 w 1363620"/>
              <a:gd name="connsiteY6" fmla="*/ 0 h 160084"/>
              <a:gd name="connsiteX7" fmla="*/ 1363620 w 1363620"/>
              <a:gd name="connsiteY7" fmla="*/ 38165 h 160084"/>
              <a:gd name="connsiteX8" fmla="*/ 1268874 w 1363620"/>
              <a:gd name="connsiteY8" fmla="*/ 156536 h 160084"/>
              <a:gd name="connsiteX9" fmla="*/ 1030120 w 1363620"/>
              <a:gd name="connsiteY9" fmla="*/ 144617 h 160084"/>
              <a:gd name="connsiteX10" fmla="*/ 899987 w 1363620"/>
              <a:gd name="connsiteY10" fmla="*/ 107871 h 160084"/>
              <a:gd name="connsiteX11" fmla="*/ 736400 w 1363620"/>
              <a:gd name="connsiteY11" fmla="*/ 160084 h 160084"/>
              <a:gd name="connsiteX12" fmla="*/ 233999 w 1363620"/>
              <a:gd name="connsiteY12" fmla="*/ 148758 h 160084"/>
              <a:gd name="connsiteX13" fmla="*/ 0 w 1363620"/>
              <a:gd name="connsiteY13" fmla="*/ 106644 h 160084"/>
              <a:gd name="connsiteX0" fmla="*/ 0 w 1363620"/>
              <a:gd name="connsiteY0" fmla="*/ 106644 h 160084"/>
              <a:gd name="connsiteX1" fmla="*/ 272420 w 1363620"/>
              <a:gd name="connsiteY1" fmla="*/ 30401 h 160084"/>
              <a:gd name="connsiteX2" fmla="*/ 518383 w 1363620"/>
              <a:gd name="connsiteY2" fmla="*/ 24864 h 160084"/>
              <a:gd name="connsiteX3" fmla="*/ 695852 w 1363620"/>
              <a:gd name="connsiteY3" fmla="*/ 52333 h 160084"/>
              <a:gd name="connsiteX4" fmla="*/ 892157 w 1363620"/>
              <a:gd name="connsiteY4" fmla="*/ 103649 h 160084"/>
              <a:gd name="connsiteX5" fmla="*/ 1018277 w 1363620"/>
              <a:gd name="connsiteY5" fmla="*/ 44024 h 160084"/>
              <a:gd name="connsiteX6" fmla="*/ 1195975 w 1363620"/>
              <a:gd name="connsiteY6" fmla="*/ 0 h 160084"/>
              <a:gd name="connsiteX7" fmla="*/ 1363620 w 1363620"/>
              <a:gd name="connsiteY7" fmla="*/ 38165 h 160084"/>
              <a:gd name="connsiteX8" fmla="*/ 1266120 w 1363620"/>
              <a:gd name="connsiteY8" fmla="*/ 95943 h 160084"/>
              <a:gd name="connsiteX9" fmla="*/ 1030120 w 1363620"/>
              <a:gd name="connsiteY9" fmla="*/ 144617 h 160084"/>
              <a:gd name="connsiteX10" fmla="*/ 899987 w 1363620"/>
              <a:gd name="connsiteY10" fmla="*/ 107871 h 160084"/>
              <a:gd name="connsiteX11" fmla="*/ 736400 w 1363620"/>
              <a:gd name="connsiteY11" fmla="*/ 160084 h 160084"/>
              <a:gd name="connsiteX12" fmla="*/ 233999 w 1363620"/>
              <a:gd name="connsiteY12" fmla="*/ 148758 h 160084"/>
              <a:gd name="connsiteX13" fmla="*/ 0 w 1363620"/>
              <a:gd name="connsiteY13" fmla="*/ 106644 h 160084"/>
              <a:gd name="connsiteX0" fmla="*/ 0 w 1363620"/>
              <a:gd name="connsiteY0" fmla="*/ 106644 h 160084"/>
              <a:gd name="connsiteX1" fmla="*/ 272420 w 1363620"/>
              <a:gd name="connsiteY1" fmla="*/ 30401 h 160084"/>
              <a:gd name="connsiteX2" fmla="*/ 518383 w 1363620"/>
              <a:gd name="connsiteY2" fmla="*/ 24864 h 160084"/>
              <a:gd name="connsiteX3" fmla="*/ 695852 w 1363620"/>
              <a:gd name="connsiteY3" fmla="*/ 52333 h 160084"/>
              <a:gd name="connsiteX4" fmla="*/ 892157 w 1363620"/>
              <a:gd name="connsiteY4" fmla="*/ 103649 h 160084"/>
              <a:gd name="connsiteX5" fmla="*/ 1018277 w 1363620"/>
              <a:gd name="connsiteY5" fmla="*/ 44024 h 160084"/>
              <a:gd name="connsiteX6" fmla="*/ 1195975 w 1363620"/>
              <a:gd name="connsiteY6" fmla="*/ 0 h 160084"/>
              <a:gd name="connsiteX7" fmla="*/ 1363620 w 1363620"/>
              <a:gd name="connsiteY7" fmla="*/ 38165 h 160084"/>
              <a:gd name="connsiteX8" fmla="*/ 1266120 w 1363620"/>
              <a:gd name="connsiteY8" fmla="*/ 95943 h 160084"/>
              <a:gd name="connsiteX9" fmla="*/ 1030120 w 1363620"/>
              <a:gd name="connsiteY9" fmla="*/ 144617 h 160084"/>
              <a:gd name="connsiteX10" fmla="*/ 899987 w 1363620"/>
              <a:gd name="connsiteY10" fmla="*/ 107871 h 160084"/>
              <a:gd name="connsiteX11" fmla="*/ 736400 w 1363620"/>
              <a:gd name="connsiteY11" fmla="*/ 160084 h 160084"/>
              <a:gd name="connsiteX12" fmla="*/ 233999 w 1363620"/>
              <a:gd name="connsiteY12" fmla="*/ 148758 h 160084"/>
              <a:gd name="connsiteX13" fmla="*/ 0 w 1363620"/>
              <a:gd name="connsiteY13" fmla="*/ 106644 h 160084"/>
              <a:gd name="connsiteX0" fmla="*/ 0 w 1363620"/>
              <a:gd name="connsiteY0" fmla="*/ 106644 h 160084"/>
              <a:gd name="connsiteX1" fmla="*/ 272420 w 1363620"/>
              <a:gd name="connsiteY1" fmla="*/ 30401 h 160084"/>
              <a:gd name="connsiteX2" fmla="*/ 518383 w 1363620"/>
              <a:gd name="connsiteY2" fmla="*/ 24864 h 160084"/>
              <a:gd name="connsiteX3" fmla="*/ 695852 w 1363620"/>
              <a:gd name="connsiteY3" fmla="*/ 52333 h 160084"/>
              <a:gd name="connsiteX4" fmla="*/ 892157 w 1363620"/>
              <a:gd name="connsiteY4" fmla="*/ 103649 h 160084"/>
              <a:gd name="connsiteX5" fmla="*/ 1018277 w 1363620"/>
              <a:gd name="connsiteY5" fmla="*/ 44024 h 160084"/>
              <a:gd name="connsiteX6" fmla="*/ 1195975 w 1363620"/>
              <a:gd name="connsiteY6" fmla="*/ 0 h 160084"/>
              <a:gd name="connsiteX7" fmla="*/ 1363620 w 1363620"/>
              <a:gd name="connsiteY7" fmla="*/ 38165 h 160084"/>
              <a:gd name="connsiteX8" fmla="*/ 1030120 w 1363620"/>
              <a:gd name="connsiteY8" fmla="*/ 144617 h 160084"/>
              <a:gd name="connsiteX9" fmla="*/ 899987 w 1363620"/>
              <a:gd name="connsiteY9" fmla="*/ 107871 h 160084"/>
              <a:gd name="connsiteX10" fmla="*/ 736400 w 1363620"/>
              <a:gd name="connsiteY10" fmla="*/ 160084 h 160084"/>
              <a:gd name="connsiteX11" fmla="*/ 233999 w 1363620"/>
              <a:gd name="connsiteY11" fmla="*/ 148758 h 160084"/>
              <a:gd name="connsiteX12" fmla="*/ 0 w 1363620"/>
              <a:gd name="connsiteY12" fmla="*/ 106644 h 160084"/>
              <a:gd name="connsiteX0" fmla="*/ 0 w 1360866"/>
              <a:gd name="connsiteY0" fmla="*/ 106644 h 160084"/>
              <a:gd name="connsiteX1" fmla="*/ 272420 w 1360866"/>
              <a:gd name="connsiteY1" fmla="*/ 30401 h 160084"/>
              <a:gd name="connsiteX2" fmla="*/ 518383 w 1360866"/>
              <a:gd name="connsiteY2" fmla="*/ 24864 h 160084"/>
              <a:gd name="connsiteX3" fmla="*/ 695852 w 1360866"/>
              <a:gd name="connsiteY3" fmla="*/ 52333 h 160084"/>
              <a:gd name="connsiteX4" fmla="*/ 892157 w 1360866"/>
              <a:gd name="connsiteY4" fmla="*/ 103649 h 160084"/>
              <a:gd name="connsiteX5" fmla="*/ 1018277 w 1360866"/>
              <a:gd name="connsiteY5" fmla="*/ 44024 h 160084"/>
              <a:gd name="connsiteX6" fmla="*/ 1195975 w 1360866"/>
              <a:gd name="connsiteY6" fmla="*/ 0 h 160084"/>
              <a:gd name="connsiteX7" fmla="*/ 1360866 w 1360866"/>
              <a:gd name="connsiteY7" fmla="*/ 57444 h 160084"/>
              <a:gd name="connsiteX8" fmla="*/ 1030120 w 1360866"/>
              <a:gd name="connsiteY8" fmla="*/ 144617 h 160084"/>
              <a:gd name="connsiteX9" fmla="*/ 899987 w 1360866"/>
              <a:gd name="connsiteY9" fmla="*/ 107871 h 160084"/>
              <a:gd name="connsiteX10" fmla="*/ 736400 w 1360866"/>
              <a:gd name="connsiteY10" fmla="*/ 160084 h 160084"/>
              <a:gd name="connsiteX11" fmla="*/ 233999 w 1360866"/>
              <a:gd name="connsiteY11" fmla="*/ 148758 h 160084"/>
              <a:gd name="connsiteX12" fmla="*/ 0 w 1360866"/>
              <a:gd name="connsiteY12" fmla="*/ 106644 h 160084"/>
              <a:gd name="connsiteX0" fmla="*/ 0 w 1360866"/>
              <a:gd name="connsiteY0" fmla="*/ 81780 h 135220"/>
              <a:gd name="connsiteX1" fmla="*/ 272420 w 1360866"/>
              <a:gd name="connsiteY1" fmla="*/ 5537 h 135220"/>
              <a:gd name="connsiteX2" fmla="*/ 518383 w 1360866"/>
              <a:gd name="connsiteY2" fmla="*/ 0 h 135220"/>
              <a:gd name="connsiteX3" fmla="*/ 695852 w 1360866"/>
              <a:gd name="connsiteY3" fmla="*/ 27469 h 135220"/>
              <a:gd name="connsiteX4" fmla="*/ 892157 w 1360866"/>
              <a:gd name="connsiteY4" fmla="*/ 78785 h 135220"/>
              <a:gd name="connsiteX5" fmla="*/ 1018277 w 1360866"/>
              <a:gd name="connsiteY5" fmla="*/ 19160 h 135220"/>
              <a:gd name="connsiteX6" fmla="*/ 1195975 w 1360866"/>
              <a:gd name="connsiteY6" fmla="*/ 5432 h 135220"/>
              <a:gd name="connsiteX7" fmla="*/ 1360866 w 1360866"/>
              <a:gd name="connsiteY7" fmla="*/ 32580 h 135220"/>
              <a:gd name="connsiteX8" fmla="*/ 1030120 w 1360866"/>
              <a:gd name="connsiteY8" fmla="*/ 119753 h 135220"/>
              <a:gd name="connsiteX9" fmla="*/ 899987 w 1360866"/>
              <a:gd name="connsiteY9" fmla="*/ 83007 h 135220"/>
              <a:gd name="connsiteX10" fmla="*/ 736400 w 1360866"/>
              <a:gd name="connsiteY10" fmla="*/ 135220 h 135220"/>
              <a:gd name="connsiteX11" fmla="*/ 233999 w 1360866"/>
              <a:gd name="connsiteY11" fmla="*/ 123894 h 135220"/>
              <a:gd name="connsiteX12" fmla="*/ 0 w 1360866"/>
              <a:gd name="connsiteY12" fmla="*/ 81780 h 135220"/>
              <a:gd name="connsiteX0" fmla="*/ 0 w 1360866"/>
              <a:gd name="connsiteY0" fmla="*/ 81780 h 135220"/>
              <a:gd name="connsiteX1" fmla="*/ 272420 w 1360866"/>
              <a:gd name="connsiteY1" fmla="*/ 5537 h 135220"/>
              <a:gd name="connsiteX2" fmla="*/ 518383 w 1360866"/>
              <a:gd name="connsiteY2" fmla="*/ 0 h 135220"/>
              <a:gd name="connsiteX3" fmla="*/ 695852 w 1360866"/>
              <a:gd name="connsiteY3" fmla="*/ 27469 h 135220"/>
              <a:gd name="connsiteX4" fmla="*/ 892157 w 1360866"/>
              <a:gd name="connsiteY4" fmla="*/ 78785 h 135220"/>
              <a:gd name="connsiteX5" fmla="*/ 1018277 w 1360866"/>
              <a:gd name="connsiteY5" fmla="*/ 19160 h 135220"/>
              <a:gd name="connsiteX6" fmla="*/ 1195975 w 1360866"/>
              <a:gd name="connsiteY6" fmla="*/ 5432 h 135220"/>
              <a:gd name="connsiteX7" fmla="*/ 1360866 w 1360866"/>
              <a:gd name="connsiteY7" fmla="*/ 32580 h 135220"/>
              <a:gd name="connsiteX8" fmla="*/ 1030120 w 1360866"/>
              <a:gd name="connsiteY8" fmla="*/ 119753 h 135220"/>
              <a:gd name="connsiteX9" fmla="*/ 899987 w 1360866"/>
              <a:gd name="connsiteY9" fmla="*/ 83007 h 135220"/>
              <a:gd name="connsiteX10" fmla="*/ 736400 w 1360866"/>
              <a:gd name="connsiteY10" fmla="*/ 135220 h 135220"/>
              <a:gd name="connsiteX11" fmla="*/ 233999 w 1360866"/>
              <a:gd name="connsiteY11" fmla="*/ 123894 h 135220"/>
              <a:gd name="connsiteX12" fmla="*/ 0 w 1360866"/>
              <a:gd name="connsiteY12" fmla="*/ 81780 h 135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60866" h="135220">
                <a:moveTo>
                  <a:pt x="0" y="81780"/>
                </a:moveTo>
                <a:lnTo>
                  <a:pt x="272420" y="5537"/>
                </a:lnTo>
                <a:lnTo>
                  <a:pt x="518383" y="0"/>
                </a:lnTo>
                <a:lnTo>
                  <a:pt x="695852" y="27469"/>
                </a:lnTo>
                <a:lnTo>
                  <a:pt x="892157" y="78785"/>
                </a:lnTo>
                <a:lnTo>
                  <a:pt x="1018277" y="19160"/>
                </a:lnTo>
                <a:cubicBezTo>
                  <a:pt x="1077510" y="14584"/>
                  <a:pt x="1131234" y="-9271"/>
                  <a:pt x="1195975" y="5432"/>
                </a:cubicBezTo>
                <a:lnTo>
                  <a:pt x="1360866" y="32580"/>
                </a:lnTo>
                <a:cubicBezTo>
                  <a:pt x="1333224" y="56683"/>
                  <a:pt x="1106933" y="111349"/>
                  <a:pt x="1030120" y="119753"/>
                </a:cubicBezTo>
                <a:cubicBezTo>
                  <a:pt x="953307" y="128158"/>
                  <a:pt x="947557" y="81887"/>
                  <a:pt x="899987" y="83007"/>
                </a:cubicBezTo>
                <a:cubicBezTo>
                  <a:pt x="819360" y="92012"/>
                  <a:pt x="847398" y="128406"/>
                  <a:pt x="736400" y="135220"/>
                </a:cubicBezTo>
                <a:lnTo>
                  <a:pt x="233999" y="123894"/>
                </a:lnTo>
                <a:lnTo>
                  <a:pt x="0" y="81780"/>
                </a:lnTo>
                <a:close/>
              </a:path>
            </a:pathLst>
          </a:custGeom>
          <a:solidFill>
            <a:srgbClr val="7030A0">
              <a:alpha val="30000"/>
            </a:srgbClr>
          </a:solidFill>
          <a:ln w="25400" cmpd="sng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6" name="Prostokąt zaokrąglony 12">
            <a:extLst>
              <a:ext uri="{FF2B5EF4-FFF2-40B4-BE49-F238E27FC236}">
                <a16:creationId xmlns="" xmlns:a16="http://schemas.microsoft.com/office/drawing/2014/main" id="{F4B01DC4-E44B-43B9-9E10-6F6E785C58EB}"/>
              </a:ext>
            </a:extLst>
          </p:cNvPr>
          <p:cNvSpPr/>
          <p:nvPr/>
        </p:nvSpPr>
        <p:spPr>
          <a:xfrm>
            <a:off x="6156176" y="3845118"/>
            <a:ext cx="144016" cy="261559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cxnSp>
        <p:nvCxnSpPr>
          <p:cNvPr id="17" name="Łącznik prosty 16">
            <a:extLst>
              <a:ext uri="{FF2B5EF4-FFF2-40B4-BE49-F238E27FC236}">
                <a16:creationId xmlns="" xmlns:a16="http://schemas.microsoft.com/office/drawing/2014/main" id="{472B12E1-9832-4B27-92CF-EB7BAF129BA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099715" y="3899476"/>
            <a:ext cx="145701" cy="1"/>
          </a:xfrm>
          <a:prstGeom prst="line">
            <a:avLst/>
          </a:prstGeom>
          <a:ln w="15875" cmpd="sng">
            <a:solidFill>
              <a:srgbClr val="FF00FF"/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 18">
            <a:extLst>
              <a:ext uri="{FF2B5EF4-FFF2-40B4-BE49-F238E27FC236}">
                <a16:creationId xmlns="" xmlns:a16="http://schemas.microsoft.com/office/drawing/2014/main" id="{67FBD656-75CE-4674-9CE6-44FBF4B64CE7}"/>
              </a:ext>
            </a:extLst>
          </p:cNvPr>
          <p:cNvSpPr/>
          <p:nvPr/>
        </p:nvSpPr>
        <p:spPr>
          <a:xfrm rot="21409716">
            <a:off x="5978049" y="3952179"/>
            <a:ext cx="250389" cy="246221"/>
          </a:xfrm>
          <a:prstGeom prst="rect">
            <a:avLst/>
          </a:prstGeom>
          <a:ln w="25400">
            <a:noFill/>
          </a:ln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12086522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/>
          <p:cNvSpPr/>
          <p:nvPr/>
        </p:nvSpPr>
        <p:spPr>
          <a:xfrm>
            <a:off x="1285852" y="5982132"/>
            <a:ext cx="7128792" cy="554578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>
            <a:noAutofit/>
          </a:bodyPr>
          <a:lstStyle/>
          <a:p>
            <a:pPr marL="342900" indent="-342900">
              <a:spcBef>
                <a:spcPct val="0"/>
              </a:spcBef>
              <a:defRPr/>
            </a:pPr>
            <a:r>
              <a:rPr lang="pl-PL" sz="1000" b="1" dirty="0">
                <a:solidFill>
                  <a:srgbClr val="8064A2"/>
                </a:solidFill>
              </a:rPr>
              <a:t>OCHRONA I REWITALIZACJA ZABYTKOWYCH </a:t>
            </a:r>
            <a:r>
              <a:rPr lang="pl-PL" sz="1000" b="1" dirty="0" smtClean="0">
                <a:solidFill>
                  <a:srgbClr val="8064A2"/>
                </a:solidFill>
              </a:rPr>
              <a:t>BUDYNKÓW  </a:t>
            </a:r>
            <a:r>
              <a:rPr lang="pl-PL" sz="1000" b="1" dirty="0" smtClean="0">
                <a:solidFill>
                  <a:schemeClr val="accent4"/>
                </a:solidFill>
              </a:rPr>
              <a:t> </a:t>
            </a:r>
            <a:endParaRPr lang="pl-PL" sz="1000" dirty="0">
              <a:solidFill>
                <a:srgbClr val="7030A0"/>
              </a:solidFill>
            </a:endParaRPr>
          </a:p>
          <a:p>
            <a:pPr marL="342900" lvl="0" indent="-342900">
              <a:spcBef>
                <a:spcPct val="0"/>
              </a:spcBef>
              <a:defRPr/>
            </a:pPr>
            <a:r>
              <a:rPr lang="pl-PL" sz="1000" dirty="0" smtClean="0"/>
              <a:t>W SZCZEGÓLNOŚCI WSKAZANO: BUDYNEK </a:t>
            </a:r>
            <a:r>
              <a:rPr lang="pl-PL" sz="1000" dirty="0"/>
              <a:t>DAWNEGO MŁYNA</a:t>
            </a:r>
            <a:r>
              <a:rPr lang="pl-PL" sz="1000" dirty="0" smtClean="0"/>
              <a:t>, KARCZMĘ </a:t>
            </a:r>
            <a:r>
              <a:rPr lang="pl-PL" sz="1000" dirty="0"/>
              <a:t>RZYM, </a:t>
            </a:r>
            <a:r>
              <a:rPr lang="pl-PL" sz="1000" dirty="0" smtClean="0"/>
              <a:t>DWA KOŚCIOŁY </a:t>
            </a:r>
            <a:r>
              <a:rPr lang="pl-PL" sz="1000" dirty="0"/>
              <a:t>I </a:t>
            </a:r>
            <a:r>
              <a:rPr lang="pl-PL" sz="1000" dirty="0" smtClean="0"/>
              <a:t>DAWNY PAŁAC.</a:t>
            </a:r>
            <a:endParaRPr lang="pl-PL" sz="1000" dirty="0"/>
          </a:p>
        </p:txBody>
      </p:sp>
      <p:sp>
        <p:nvSpPr>
          <p:cNvPr id="20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/>
              <a:t> 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/>
              <a:t> 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26" name="Łącznik prosty 25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rostokąt 37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9" name="Prostokąt 38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>
                <a:ln w="90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</a:p>
        </p:txBody>
      </p:sp>
      <p:pic>
        <p:nvPicPr>
          <p:cNvPr id="12" name="Obraz 11" descr="Obraz zawierający mapa, tekst&#10;&#10;Opis wygenerowany automatycznie">
            <a:extLst>
              <a:ext uri="{FF2B5EF4-FFF2-40B4-BE49-F238E27FC236}">
                <a16:creationId xmlns="" xmlns:a16="http://schemas.microsoft.com/office/drawing/2014/main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7128792" cy="5038722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1428728" y="928670"/>
            <a:ext cx="264794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TOŻSAMOŚĆ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="" xmlns:a16="http://schemas.microsoft.com/office/drawing/2014/main" id="{D08DE9DA-8EA4-4FD8-9370-0F8EF8F7FD99}"/>
              </a:ext>
            </a:extLst>
          </p:cNvPr>
          <p:cNvSpPr/>
          <p:nvPr/>
        </p:nvSpPr>
        <p:spPr>
          <a:xfrm rot="21409716">
            <a:off x="4956460" y="3617954"/>
            <a:ext cx="250389" cy="246221"/>
          </a:xfrm>
          <a:prstGeom prst="rect">
            <a:avLst/>
          </a:prstGeom>
          <a:ln w="25400">
            <a:noFill/>
          </a:ln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5" name="Dowolny kształt 16">
            <a:extLst>
              <a:ext uri="{FF2B5EF4-FFF2-40B4-BE49-F238E27FC236}">
                <a16:creationId xmlns="" xmlns:a16="http://schemas.microsoft.com/office/drawing/2014/main" id="{AE10A6E5-EAE4-4046-9830-820D3B4D252B}"/>
              </a:ext>
            </a:extLst>
          </p:cNvPr>
          <p:cNvSpPr/>
          <p:nvPr/>
        </p:nvSpPr>
        <p:spPr>
          <a:xfrm>
            <a:off x="5076056" y="3753382"/>
            <a:ext cx="1360866" cy="135220"/>
          </a:xfrm>
          <a:custGeom>
            <a:avLst/>
            <a:gdLst>
              <a:gd name="connsiteX0" fmla="*/ 0 w 969264"/>
              <a:gd name="connsiteY0" fmla="*/ 301752 h 630936"/>
              <a:gd name="connsiteX1" fmla="*/ 301752 w 969264"/>
              <a:gd name="connsiteY1" fmla="*/ 0 h 630936"/>
              <a:gd name="connsiteX2" fmla="*/ 612648 w 969264"/>
              <a:gd name="connsiteY2" fmla="*/ 137160 h 630936"/>
              <a:gd name="connsiteX3" fmla="*/ 969264 w 969264"/>
              <a:gd name="connsiteY3" fmla="*/ 539496 h 630936"/>
              <a:gd name="connsiteX4" fmla="*/ 448056 w 969264"/>
              <a:gd name="connsiteY4" fmla="*/ 630936 h 630936"/>
              <a:gd name="connsiteX5" fmla="*/ 420624 w 969264"/>
              <a:gd name="connsiteY5" fmla="*/ 374904 h 630936"/>
              <a:gd name="connsiteX6" fmla="*/ 329184 w 969264"/>
              <a:gd name="connsiteY6" fmla="*/ 457200 h 630936"/>
              <a:gd name="connsiteX7" fmla="*/ 137160 w 969264"/>
              <a:gd name="connsiteY7" fmla="*/ 457200 h 630936"/>
              <a:gd name="connsiteX8" fmla="*/ 82296 w 969264"/>
              <a:gd name="connsiteY8" fmla="*/ 365760 h 630936"/>
              <a:gd name="connsiteX9" fmla="*/ 0 w 969264"/>
              <a:gd name="connsiteY9" fmla="*/ 301752 h 630936"/>
              <a:gd name="connsiteX0" fmla="*/ 0 w 720080"/>
              <a:gd name="connsiteY0" fmla="*/ 301752 h 630936"/>
              <a:gd name="connsiteX1" fmla="*/ 301752 w 720080"/>
              <a:gd name="connsiteY1" fmla="*/ 0 h 630936"/>
              <a:gd name="connsiteX2" fmla="*/ 612648 w 720080"/>
              <a:gd name="connsiteY2" fmla="*/ 137160 h 630936"/>
              <a:gd name="connsiteX3" fmla="*/ 720080 w 720080"/>
              <a:gd name="connsiteY3" fmla="*/ 288032 h 630936"/>
              <a:gd name="connsiteX4" fmla="*/ 448056 w 720080"/>
              <a:gd name="connsiteY4" fmla="*/ 630936 h 630936"/>
              <a:gd name="connsiteX5" fmla="*/ 420624 w 720080"/>
              <a:gd name="connsiteY5" fmla="*/ 374904 h 630936"/>
              <a:gd name="connsiteX6" fmla="*/ 329184 w 720080"/>
              <a:gd name="connsiteY6" fmla="*/ 457200 h 630936"/>
              <a:gd name="connsiteX7" fmla="*/ 137160 w 720080"/>
              <a:gd name="connsiteY7" fmla="*/ 457200 h 630936"/>
              <a:gd name="connsiteX8" fmla="*/ 82296 w 720080"/>
              <a:gd name="connsiteY8" fmla="*/ 365760 h 630936"/>
              <a:gd name="connsiteX9" fmla="*/ 0 w 720080"/>
              <a:gd name="connsiteY9" fmla="*/ 301752 h 630936"/>
              <a:gd name="connsiteX0" fmla="*/ 0 w 720080"/>
              <a:gd name="connsiteY0" fmla="*/ 301752 h 630936"/>
              <a:gd name="connsiteX1" fmla="*/ 301752 w 720080"/>
              <a:gd name="connsiteY1" fmla="*/ 0 h 630936"/>
              <a:gd name="connsiteX2" fmla="*/ 612648 w 720080"/>
              <a:gd name="connsiteY2" fmla="*/ 137160 h 630936"/>
              <a:gd name="connsiteX3" fmla="*/ 720080 w 720080"/>
              <a:gd name="connsiteY3" fmla="*/ 288032 h 630936"/>
              <a:gd name="connsiteX4" fmla="*/ 448056 w 720080"/>
              <a:gd name="connsiteY4" fmla="*/ 630936 h 630936"/>
              <a:gd name="connsiteX5" fmla="*/ 329184 w 720080"/>
              <a:gd name="connsiteY5" fmla="*/ 457200 h 630936"/>
              <a:gd name="connsiteX6" fmla="*/ 137160 w 720080"/>
              <a:gd name="connsiteY6" fmla="*/ 457200 h 630936"/>
              <a:gd name="connsiteX7" fmla="*/ 82296 w 720080"/>
              <a:gd name="connsiteY7" fmla="*/ 365760 h 630936"/>
              <a:gd name="connsiteX8" fmla="*/ 0 w 720080"/>
              <a:gd name="connsiteY8" fmla="*/ 301752 h 630936"/>
              <a:gd name="connsiteX0" fmla="*/ 0 w 720080"/>
              <a:gd name="connsiteY0" fmla="*/ 301752 h 630936"/>
              <a:gd name="connsiteX1" fmla="*/ 301752 w 720080"/>
              <a:gd name="connsiteY1" fmla="*/ 0 h 630936"/>
              <a:gd name="connsiteX2" fmla="*/ 612648 w 720080"/>
              <a:gd name="connsiteY2" fmla="*/ 137160 h 630936"/>
              <a:gd name="connsiteX3" fmla="*/ 720080 w 720080"/>
              <a:gd name="connsiteY3" fmla="*/ 288032 h 630936"/>
              <a:gd name="connsiteX4" fmla="*/ 448056 w 720080"/>
              <a:gd name="connsiteY4" fmla="*/ 630936 h 630936"/>
              <a:gd name="connsiteX5" fmla="*/ 137160 w 720080"/>
              <a:gd name="connsiteY5" fmla="*/ 457200 h 630936"/>
              <a:gd name="connsiteX6" fmla="*/ 82296 w 720080"/>
              <a:gd name="connsiteY6" fmla="*/ 365760 h 630936"/>
              <a:gd name="connsiteX7" fmla="*/ 0 w 720080"/>
              <a:gd name="connsiteY7" fmla="*/ 301752 h 630936"/>
              <a:gd name="connsiteX0" fmla="*/ 0 w 720080"/>
              <a:gd name="connsiteY0" fmla="*/ 301752 h 630936"/>
              <a:gd name="connsiteX1" fmla="*/ 301752 w 720080"/>
              <a:gd name="connsiteY1" fmla="*/ 0 h 630936"/>
              <a:gd name="connsiteX2" fmla="*/ 612648 w 720080"/>
              <a:gd name="connsiteY2" fmla="*/ 137160 h 630936"/>
              <a:gd name="connsiteX3" fmla="*/ 720080 w 720080"/>
              <a:gd name="connsiteY3" fmla="*/ 288032 h 630936"/>
              <a:gd name="connsiteX4" fmla="*/ 448056 w 720080"/>
              <a:gd name="connsiteY4" fmla="*/ 630936 h 630936"/>
              <a:gd name="connsiteX5" fmla="*/ 137160 w 720080"/>
              <a:gd name="connsiteY5" fmla="*/ 457200 h 630936"/>
              <a:gd name="connsiteX6" fmla="*/ 0 w 720080"/>
              <a:gd name="connsiteY6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12648 w 1934494"/>
              <a:gd name="connsiteY2" fmla="*/ 137160 h 630936"/>
              <a:gd name="connsiteX3" fmla="*/ 1934494 w 1934494"/>
              <a:gd name="connsiteY3" fmla="*/ 288032 h 630936"/>
              <a:gd name="connsiteX4" fmla="*/ 448056 w 1934494"/>
              <a:gd name="connsiteY4" fmla="*/ 630936 h 630936"/>
              <a:gd name="connsiteX5" fmla="*/ 137160 w 1934494"/>
              <a:gd name="connsiteY5" fmla="*/ 457200 h 630936"/>
              <a:gd name="connsiteX6" fmla="*/ 0 w 1934494"/>
              <a:gd name="connsiteY6" fmla="*/ 301752 h 630936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1300018 w 1934494"/>
              <a:gd name="connsiteY2" fmla="*/ 0 h 643044"/>
              <a:gd name="connsiteX3" fmla="*/ 612648 w 1934494"/>
              <a:gd name="connsiteY3" fmla="*/ 149268 h 643044"/>
              <a:gd name="connsiteX4" fmla="*/ 1934494 w 1934494"/>
              <a:gd name="connsiteY4" fmla="*/ 300140 h 643044"/>
              <a:gd name="connsiteX5" fmla="*/ 448056 w 1934494"/>
              <a:gd name="connsiteY5" fmla="*/ 643044 h 643044"/>
              <a:gd name="connsiteX6" fmla="*/ 137160 w 1934494"/>
              <a:gd name="connsiteY6" fmla="*/ 469308 h 643044"/>
              <a:gd name="connsiteX7" fmla="*/ 0 w 1934494"/>
              <a:gd name="connsiteY7" fmla="*/ 313860 h 643044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1300018 w 1934494"/>
              <a:gd name="connsiteY2" fmla="*/ 0 h 643044"/>
              <a:gd name="connsiteX3" fmla="*/ 612648 w 1934494"/>
              <a:gd name="connsiteY3" fmla="*/ 149268 h 643044"/>
              <a:gd name="connsiteX4" fmla="*/ 1544069 w 1934494"/>
              <a:gd name="connsiteY4" fmla="*/ 218031 h 643044"/>
              <a:gd name="connsiteX5" fmla="*/ 1934494 w 1934494"/>
              <a:gd name="connsiteY5" fmla="*/ 300140 h 643044"/>
              <a:gd name="connsiteX6" fmla="*/ 448056 w 1934494"/>
              <a:gd name="connsiteY6" fmla="*/ 643044 h 643044"/>
              <a:gd name="connsiteX7" fmla="*/ 137160 w 1934494"/>
              <a:gd name="connsiteY7" fmla="*/ 469308 h 643044"/>
              <a:gd name="connsiteX8" fmla="*/ 0 w 1934494"/>
              <a:gd name="connsiteY8" fmla="*/ 313860 h 643044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1300018 w 1934494"/>
              <a:gd name="connsiteY2" fmla="*/ 0 h 643044"/>
              <a:gd name="connsiteX3" fmla="*/ 612648 w 1934494"/>
              <a:gd name="connsiteY3" fmla="*/ 149268 h 643044"/>
              <a:gd name="connsiteX4" fmla="*/ 1544069 w 1934494"/>
              <a:gd name="connsiteY4" fmla="*/ 218031 h 643044"/>
              <a:gd name="connsiteX5" fmla="*/ 1934494 w 1934494"/>
              <a:gd name="connsiteY5" fmla="*/ 300140 h 643044"/>
              <a:gd name="connsiteX6" fmla="*/ 448056 w 1934494"/>
              <a:gd name="connsiteY6" fmla="*/ 643044 h 643044"/>
              <a:gd name="connsiteX7" fmla="*/ 137160 w 1934494"/>
              <a:gd name="connsiteY7" fmla="*/ 469308 h 643044"/>
              <a:gd name="connsiteX8" fmla="*/ 0 w 1934494"/>
              <a:gd name="connsiteY8" fmla="*/ 313860 h 643044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1300018 w 1934494"/>
              <a:gd name="connsiteY2" fmla="*/ 0 h 643044"/>
              <a:gd name="connsiteX3" fmla="*/ 1112682 w 1934494"/>
              <a:gd name="connsiteY3" fmla="*/ 149268 h 643044"/>
              <a:gd name="connsiteX4" fmla="*/ 1544069 w 1934494"/>
              <a:gd name="connsiteY4" fmla="*/ 218031 h 643044"/>
              <a:gd name="connsiteX5" fmla="*/ 1934494 w 1934494"/>
              <a:gd name="connsiteY5" fmla="*/ 300140 h 643044"/>
              <a:gd name="connsiteX6" fmla="*/ 448056 w 1934494"/>
              <a:gd name="connsiteY6" fmla="*/ 643044 h 643044"/>
              <a:gd name="connsiteX7" fmla="*/ 137160 w 1934494"/>
              <a:gd name="connsiteY7" fmla="*/ 469308 h 643044"/>
              <a:gd name="connsiteX8" fmla="*/ 0 w 1934494"/>
              <a:gd name="connsiteY8" fmla="*/ 313860 h 643044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945695 w 1934494"/>
              <a:gd name="connsiteY2" fmla="*/ 6571 h 643044"/>
              <a:gd name="connsiteX3" fmla="*/ 1300018 w 1934494"/>
              <a:gd name="connsiteY3" fmla="*/ 0 h 643044"/>
              <a:gd name="connsiteX4" fmla="*/ 1112682 w 1934494"/>
              <a:gd name="connsiteY4" fmla="*/ 149268 h 643044"/>
              <a:gd name="connsiteX5" fmla="*/ 1544069 w 1934494"/>
              <a:gd name="connsiteY5" fmla="*/ 218031 h 643044"/>
              <a:gd name="connsiteX6" fmla="*/ 1934494 w 1934494"/>
              <a:gd name="connsiteY6" fmla="*/ 300140 h 643044"/>
              <a:gd name="connsiteX7" fmla="*/ 448056 w 1934494"/>
              <a:gd name="connsiteY7" fmla="*/ 643044 h 643044"/>
              <a:gd name="connsiteX8" fmla="*/ 137160 w 1934494"/>
              <a:gd name="connsiteY8" fmla="*/ 469308 h 643044"/>
              <a:gd name="connsiteX9" fmla="*/ 0 w 1934494"/>
              <a:gd name="connsiteY9" fmla="*/ 313860 h 643044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659911 w 1934494"/>
              <a:gd name="connsiteY2" fmla="*/ 220861 h 643044"/>
              <a:gd name="connsiteX3" fmla="*/ 1300018 w 1934494"/>
              <a:gd name="connsiteY3" fmla="*/ 0 h 643044"/>
              <a:gd name="connsiteX4" fmla="*/ 1112682 w 1934494"/>
              <a:gd name="connsiteY4" fmla="*/ 149268 h 643044"/>
              <a:gd name="connsiteX5" fmla="*/ 1544069 w 1934494"/>
              <a:gd name="connsiteY5" fmla="*/ 218031 h 643044"/>
              <a:gd name="connsiteX6" fmla="*/ 1934494 w 1934494"/>
              <a:gd name="connsiteY6" fmla="*/ 300140 h 643044"/>
              <a:gd name="connsiteX7" fmla="*/ 448056 w 1934494"/>
              <a:gd name="connsiteY7" fmla="*/ 643044 h 643044"/>
              <a:gd name="connsiteX8" fmla="*/ 137160 w 1934494"/>
              <a:gd name="connsiteY8" fmla="*/ 469308 h 643044"/>
              <a:gd name="connsiteX9" fmla="*/ 0 w 1934494"/>
              <a:gd name="connsiteY9" fmla="*/ 313860 h 643044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942796 w 1934494"/>
              <a:gd name="connsiteY3" fmla="*/ 202182 h 630936"/>
              <a:gd name="connsiteX4" fmla="*/ 1112682 w 1934494"/>
              <a:gd name="connsiteY4" fmla="*/ 137160 h 630936"/>
              <a:gd name="connsiteX5" fmla="*/ 1544069 w 1934494"/>
              <a:gd name="connsiteY5" fmla="*/ 205923 h 630936"/>
              <a:gd name="connsiteX6" fmla="*/ 1934494 w 1934494"/>
              <a:gd name="connsiteY6" fmla="*/ 288032 h 630936"/>
              <a:gd name="connsiteX7" fmla="*/ 448056 w 1934494"/>
              <a:gd name="connsiteY7" fmla="*/ 630936 h 630936"/>
              <a:gd name="connsiteX8" fmla="*/ 137160 w 1934494"/>
              <a:gd name="connsiteY8" fmla="*/ 457200 h 630936"/>
              <a:gd name="connsiteX9" fmla="*/ 0 w 1934494"/>
              <a:gd name="connsiteY9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942796 w 1934494"/>
              <a:gd name="connsiteY3" fmla="*/ 202182 h 630936"/>
              <a:gd name="connsiteX4" fmla="*/ 1255526 w 1934494"/>
              <a:gd name="connsiteY4" fmla="*/ 351450 h 630936"/>
              <a:gd name="connsiteX5" fmla="*/ 1544069 w 1934494"/>
              <a:gd name="connsiteY5" fmla="*/ 205923 h 630936"/>
              <a:gd name="connsiteX6" fmla="*/ 1934494 w 1934494"/>
              <a:gd name="connsiteY6" fmla="*/ 288032 h 630936"/>
              <a:gd name="connsiteX7" fmla="*/ 448056 w 1934494"/>
              <a:gd name="connsiteY7" fmla="*/ 630936 h 630936"/>
              <a:gd name="connsiteX8" fmla="*/ 137160 w 1934494"/>
              <a:gd name="connsiteY8" fmla="*/ 457200 h 630936"/>
              <a:gd name="connsiteX9" fmla="*/ 0 w 1934494"/>
              <a:gd name="connsiteY9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942796 w 1934494"/>
              <a:gd name="connsiteY3" fmla="*/ 202158 h 630936"/>
              <a:gd name="connsiteX4" fmla="*/ 1255526 w 1934494"/>
              <a:gd name="connsiteY4" fmla="*/ 351450 h 630936"/>
              <a:gd name="connsiteX5" fmla="*/ 1544069 w 1934494"/>
              <a:gd name="connsiteY5" fmla="*/ 205923 h 630936"/>
              <a:gd name="connsiteX6" fmla="*/ 1934494 w 1934494"/>
              <a:gd name="connsiteY6" fmla="*/ 288032 h 630936"/>
              <a:gd name="connsiteX7" fmla="*/ 448056 w 1934494"/>
              <a:gd name="connsiteY7" fmla="*/ 630936 h 630936"/>
              <a:gd name="connsiteX8" fmla="*/ 137160 w 1934494"/>
              <a:gd name="connsiteY8" fmla="*/ 457200 h 630936"/>
              <a:gd name="connsiteX9" fmla="*/ 0 w 1934494"/>
              <a:gd name="connsiteY9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853905 w 1934494"/>
              <a:gd name="connsiteY3" fmla="*/ 197663 h 630936"/>
              <a:gd name="connsiteX4" fmla="*/ 942796 w 1934494"/>
              <a:gd name="connsiteY4" fmla="*/ 202158 h 630936"/>
              <a:gd name="connsiteX5" fmla="*/ 1255526 w 1934494"/>
              <a:gd name="connsiteY5" fmla="*/ 351450 h 630936"/>
              <a:gd name="connsiteX6" fmla="*/ 1544069 w 1934494"/>
              <a:gd name="connsiteY6" fmla="*/ 205923 h 630936"/>
              <a:gd name="connsiteX7" fmla="*/ 1934494 w 1934494"/>
              <a:gd name="connsiteY7" fmla="*/ 288032 h 630936"/>
              <a:gd name="connsiteX8" fmla="*/ 448056 w 1934494"/>
              <a:gd name="connsiteY8" fmla="*/ 630936 h 630936"/>
              <a:gd name="connsiteX9" fmla="*/ 137160 w 1934494"/>
              <a:gd name="connsiteY9" fmla="*/ 457200 h 630936"/>
              <a:gd name="connsiteX10" fmla="*/ 0 w 1934494"/>
              <a:gd name="connsiteY10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853905 w 1934494"/>
              <a:gd name="connsiteY3" fmla="*/ 197663 h 630936"/>
              <a:gd name="connsiteX4" fmla="*/ 942796 w 1934494"/>
              <a:gd name="connsiteY4" fmla="*/ 202158 h 630936"/>
              <a:gd name="connsiteX5" fmla="*/ 1231415 w 1934494"/>
              <a:gd name="connsiteY5" fmla="*/ 271980 h 630936"/>
              <a:gd name="connsiteX6" fmla="*/ 1255526 w 1934494"/>
              <a:gd name="connsiteY6" fmla="*/ 351450 h 630936"/>
              <a:gd name="connsiteX7" fmla="*/ 1544069 w 1934494"/>
              <a:gd name="connsiteY7" fmla="*/ 205923 h 630936"/>
              <a:gd name="connsiteX8" fmla="*/ 1934494 w 1934494"/>
              <a:gd name="connsiteY8" fmla="*/ 288032 h 630936"/>
              <a:gd name="connsiteX9" fmla="*/ 448056 w 1934494"/>
              <a:gd name="connsiteY9" fmla="*/ 630936 h 630936"/>
              <a:gd name="connsiteX10" fmla="*/ 137160 w 1934494"/>
              <a:gd name="connsiteY10" fmla="*/ 457200 h 630936"/>
              <a:gd name="connsiteX11" fmla="*/ 0 w 1934494"/>
              <a:gd name="connsiteY11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853905 w 1934494"/>
              <a:gd name="connsiteY3" fmla="*/ 197663 h 630936"/>
              <a:gd name="connsiteX4" fmla="*/ 942796 w 1934494"/>
              <a:gd name="connsiteY4" fmla="*/ 202158 h 630936"/>
              <a:gd name="connsiteX5" fmla="*/ 1231415 w 1934494"/>
              <a:gd name="connsiteY5" fmla="*/ 271980 h 630936"/>
              <a:gd name="connsiteX6" fmla="*/ 1544069 w 1934494"/>
              <a:gd name="connsiteY6" fmla="*/ 205923 h 630936"/>
              <a:gd name="connsiteX7" fmla="*/ 1934494 w 1934494"/>
              <a:gd name="connsiteY7" fmla="*/ 288032 h 630936"/>
              <a:gd name="connsiteX8" fmla="*/ 448056 w 1934494"/>
              <a:gd name="connsiteY8" fmla="*/ 630936 h 630936"/>
              <a:gd name="connsiteX9" fmla="*/ 137160 w 1934494"/>
              <a:gd name="connsiteY9" fmla="*/ 457200 h 630936"/>
              <a:gd name="connsiteX10" fmla="*/ 0 w 1934494"/>
              <a:gd name="connsiteY10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853905 w 1934494"/>
              <a:gd name="connsiteY3" fmla="*/ 197663 h 630936"/>
              <a:gd name="connsiteX4" fmla="*/ 942796 w 1934494"/>
              <a:gd name="connsiteY4" fmla="*/ 202158 h 630936"/>
              <a:gd name="connsiteX5" fmla="*/ 1231415 w 1934494"/>
              <a:gd name="connsiteY5" fmla="*/ 271980 h 630936"/>
              <a:gd name="connsiteX6" fmla="*/ 1544069 w 1934494"/>
              <a:gd name="connsiteY6" fmla="*/ 205923 h 630936"/>
              <a:gd name="connsiteX7" fmla="*/ 1934494 w 1934494"/>
              <a:gd name="connsiteY7" fmla="*/ 288032 h 630936"/>
              <a:gd name="connsiteX8" fmla="*/ 448056 w 1934494"/>
              <a:gd name="connsiteY8" fmla="*/ 630936 h 630936"/>
              <a:gd name="connsiteX9" fmla="*/ 137160 w 1934494"/>
              <a:gd name="connsiteY9" fmla="*/ 457200 h 630936"/>
              <a:gd name="connsiteX10" fmla="*/ 0 w 1934494"/>
              <a:gd name="connsiteY10" fmla="*/ 301752 h 630936"/>
              <a:gd name="connsiteX0" fmla="*/ 0 w 1934494"/>
              <a:gd name="connsiteY0" fmla="*/ 104089 h 433273"/>
              <a:gd name="connsiteX1" fmla="*/ 301752 w 1934494"/>
              <a:gd name="connsiteY1" fmla="*/ 16627 h 433273"/>
              <a:gd name="connsiteX2" fmla="*/ 659911 w 1934494"/>
              <a:gd name="connsiteY2" fmla="*/ 11090 h 433273"/>
              <a:gd name="connsiteX3" fmla="*/ 853905 w 1934494"/>
              <a:gd name="connsiteY3" fmla="*/ 0 h 433273"/>
              <a:gd name="connsiteX4" fmla="*/ 942796 w 1934494"/>
              <a:gd name="connsiteY4" fmla="*/ 4495 h 433273"/>
              <a:gd name="connsiteX5" fmla="*/ 1231415 w 1934494"/>
              <a:gd name="connsiteY5" fmla="*/ 74317 h 433273"/>
              <a:gd name="connsiteX6" fmla="*/ 1544069 w 1934494"/>
              <a:gd name="connsiteY6" fmla="*/ 8260 h 433273"/>
              <a:gd name="connsiteX7" fmla="*/ 1934494 w 1934494"/>
              <a:gd name="connsiteY7" fmla="*/ 90369 h 433273"/>
              <a:gd name="connsiteX8" fmla="*/ 448056 w 1934494"/>
              <a:gd name="connsiteY8" fmla="*/ 433273 h 433273"/>
              <a:gd name="connsiteX9" fmla="*/ 137160 w 1934494"/>
              <a:gd name="connsiteY9" fmla="*/ 259537 h 433273"/>
              <a:gd name="connsiteX10" fmla="*/ 0 w 1934494"/>
              <a:gd name="connsiteY10" fmla="*/ 104089 h 433273"/>
              <a:gd name="connsiteX0" fmla="*/ 0 w 1863088"/>
              <a:gd name="connsiteY0" fmla="*/ 104089 h 433273"/>
              <a:gd name="connsiteX1" fmla="*/ 230346 w 1863088"/>
              <a:gd name="connsiteY1" fmla="*/ 16627 h 433273"/>
              <a:gd name="connsiteX2" fmla="*/ 588505 w 1863088"/>
              <a:gd name="connsiteY2" fmla="*/ 11090 h 433273"/>
              <a:gd name="connsiteX3" fmla="*/ 782499 w 1863088"/>
              <a:gd name="connsiteY3" fmla="*/ 0 h 433273"/>
              <a:gd name="connsiteX4" fmla="*/ 871390 w 1863088"/>
              <a:gd name="connsiteY4" fmla="*/ 4495 h 433273"/>
              <a:gd name="connsiteX5" fmla="*/ 1160009 w 1863088"/>
              <a:gd name="connsiteY5" fmla="*/ 74317 h 433273"/>
              <a:gd name="connsiteX6" fmla="*/ 1472663 w 1863088"/>
              <a:gd name="connsiteY6" fmla="*/ 8260 h 433273"/>
              <a:gd name="connsiteX7" fmla="*/ 1863088 w 1863088"/>
              <a:gd name="connsiteY7" fmla="*/ 90369 h 433273"/>
              <a:gd name="connsiteX8" fmla="*/ 376650 w 1863088"/>
              <a:gd name="connsiteY8" fmla="*/ 433273 h 433273"/>
              <a:gd name="connsiteX9" fmla="*/ 65754 w 1863088"/>
              <a:gd name="connsiteY9" fmla="*/ 259537 h 433273"/>
              <a:gd name="connsiteX10" fmla="*/ 0 w 1863088"/>
              <a:gd name="connsiteY10" fmla="*/ 104089 h 433273"/>
              <a:gd name="connsiteX0" fmla="*/ 0 w 1863088"/>
              <a:gd name="connsiteY0" fmla="*/ 104089 h 433273"/>
              <a:gd name="connsiteX1" fmla="*/ 230346 w 1863088"/>
              <a:gd name="connsiteY1" fmla="*/ 16627 h 433273"/>
              <a:gd name="connsiteX2" fmla="*/ 588505 w 1863088"/>
              <a:gd name="connsiteY2" fmla="*/ 11090 h 433273"/>
              <a:gd name="connsiteX3" fmla="*/ 782499 w 1863088"/>
              <a:gd name="connsiteY3" fmla="*/ 0 h 433273"/>
              <a:gd name="connsiteX4" fmla="*/ 871390 w 1863088"/>
              <a:gd name="connsiteY4" fmla="*/ 4495 h 433273"/>
              <a:gd name="connsiteX5" fmla="*/ 1160009 w 1863088"/>
              <a:gd name="connsiteY5" fmla="*/ 74317 h 433273"/>
              <a:gd name="connsiteX6" fmla="*/ 1472663 w 1863088"/>
              <a:gd name="connsiteY6" fmla="*/ 8260 h 433273"/>
              <a:gd name="connsiteX7" fmla="*/ 1863088 w 1863088"/>
              <a:gd name="connsiteY7" fmla="*/ 90369 h 433273"/>
              <a:gd name="connsiteX8" fmla="*/ 376650 w 1863088"/>
              <a:gd name="connsiteY8" fmla="*/ 433273 h 433273"/>
              <a:gd name="connsiteX9" fmla="*/ 65754 w 1863088"/>
              <a:gd name="connsiteY9" fmla="*/ 188075 h 433273"/>
              <a:gd name="connsiteX10" fmla="*/ 0 w 1863088"/>
              <a:gd name="connsiteY10" fmla="*/ 104089 h 433273"/>
              <a:gd name="connsiteX0" fmla="*/ 0 w 1863088"/>
              <a:gd name="connsiteY0" fmla="*/ 104089 h 218935"/>
              <a:gd name="connsiteX1" fmla="*/ 230346 w 1863088"/>
              <a:gd name="connsiteY1" fmla="*/ 16627 h 218935"/>
              <a:gd name="connsiteX2" fmla="*/ 588505 w 1863088"/>
              <a:gd name="connsiteY2" fmla="*/ 11090 h 218935"/>
              <a:gd name="connsiteX3" fmla="*/ 782499 w 1863088"/>
              <a:gd name="connsiteY3" fmla="*/ 0 h 218935"/>
              <a:gd name="connsiteX4" fmla="*/ 871390 w 1863088"/>
              <a:gd name="connsiteY4" fmla="*/ 4495 h 218935"/>
              <a:gd name="connsiteX5" fmla="*/ 1160009 w 1863088"/>
              <a:gd name="connsiteY5" fmla="*/ 74317 h 218935"/>
              <a:gd name="connsiteX6" fmla="*/ 1472663 w 1863088"/>
              <a:gd name="connsiteY6" fmla="*/ 8260 h 218935"/>
              <a:gd name="connsiteX7" fmla="*/ 1863088 w 1863088"/>
              <a:gd name="connsiteY7" fmla="*/ 90369 h 218935"/>
              <a:gd name="connsiteX8" fmla="*/ 590932 w 1863088"/>
              <a:gd name="connsiteY8" fmla="*/ 218935 h 218935"/>
              <a:gd name="connsiteX9" fmla="*/ 65754 w 1863088"/>
              <a:gd name="connsiteY9" fmla="*/ 188075 h 218935"/>
              <a:gd name="connsiteX10" fmla="*/ 0 w 1863088"/>
              <a:gd name="connsiteY10" fmla="*/ 104089 h 218935"/>
              <a:gd name="connsiteX0" fmla="*/ 0 w 1863088"/>
              <a:gd name="connsiteY0" fmla="*/ 104089 h 251685"/>
              <a:gd name="connsiteX1" fmla="*/ 230346 w 1863088"/>
              <a:gd name="connsiteY1" fmla="*/ 16627 h 251685"/>
              <a:gd name="connsiteX2" fmla="*/ 588505 w 1863088"/>
              <a:gd name="connsiteY2" fmla="*/ 11090 h 251685"/>
              <a:gd name="connsiteX3" fmla="*/ 782499 w 1863088"/>
              <a:gd name="connsiteY3" fmla="*/ 0 h 251685"/>
              <a:gd name="connsiteX4" fmla="*/ 871390 w 1863088"/>
              <a:gd name="connsiteY4" fmla="*/ 4495 h 251685"/>
              <a:gd name="connsiteX5" fmla="*/ 1160009 w 1863088"/>
              <a:gd name="connsiteY5" fmla="*/ 74317 h 251685"/>
              <a:gd name="connsiteX6" fmla="*/ 1472663 w 1863088"/>
              <a:gd name="connsiteY6" fmla="*/ 8260 h 251685"/>
              <a:gd name="connsiteX7" fmla="*/ 1863088 w 1863088"/>
              <a:gd name="connsiteY7" fmla="*/ 90369 h 251685"/>
              <a:gd name="connsiteX8" fmla="*/ 590932 w 1863088"/>
              <a:gd name="connsiteY8" fmla="*/ 218935 h 251685"/>
              <a:gd name="connsiteX9" fmla="*/ 65754 w 1863088"/>
              <a:gd name="connsiteY9" fmla="*/ 188075 h 251685"/>
              <a:gd name="connsiteX10" fmla="*/ 0 w 1863088"/>
              <a:gd name="connsiteY10" fmla="*/ 104089 h 251685"/>
              <a:gd name="connsiteX0" fmla="*/ 0 w 1863088"/>
              <a:gd name="connsiteY0" fmla="*/ 104089 h 218935"/>
              <a:gd name="connsiteX1" fmla="*/ 230346 w 1863088"/>
              <a:gd name="connsiteY1" fmla="*/ 16627 h 218935"/>
              <a:gd name="connsiteX2" fmla="*/ 588505 w 1863088"/>
              <a:gd name="connsiteY2" fmla="*/ 11090 h 218935"/>
              <a:gd name="connsiteX3" fmla="*/ 782499 w 1863088"/>
              <a:gd name="connsiteY3" fmla="*/ 0 h 218935"/>
              <a:gd name="connsiteX4" fmla="*/ 871390 w 1863088"/>
              <a:gd name="connsiteY4" fmla="*/ 4495 h 218935"/>
              <a:gd name="connsiteX5" fmla="*/ 1160009 w 1863088"/>
              <a:gd name="connsiteY5" fmla="*/ 74317 h 218935"/>
              <a:gd name="connsiteX6" fmla="*/ 1472663 w 1863088"/>
              <a:gd name="connsiteY6" fmla="*/ 8260 h 218935"/>
              <a:gd name="connsiteX7" fmla="*/ 1863088 w 1863088"/>
              <a:gd name="connsiteY7" fmla="*/ 90369 h 218935"/>
              <a:gd name="connsiteX8" fmla="*/ 1269078 w 1863088"/>
              <a:gd name="connsiteY8" fmla="*/ 174172 h 218935"/>
              <a:gd name="connsiteX9" fmla="*/ 590932 w 1863088"/>
              <a:gd name="connsiteY9" fmla="*/ 218935 h 218935"/>
              <a:gd name="connsiteX10" fmla="*/ 65754 w 1863088"/>
              <a:gd name="connsiteY10" fmla="*/ 188075 h 218935"/>
              <a:gd name="connsiteX11" fmla="*/ 0 w 1863088"/>
              <a:gd name="connsiteY11" fmla="*/ 104089 h 218935"/>
              <a:gd name="connsiteX0" fmla="*/ 0 w 1863088"/>
              <a:gd name="connsiteY0" fmla="*/ 104089 h 218935"/>
              <a:gd name="connsiteX1" fmla="*/ 230346 w 1863088"/>
              <a:gd name="connsiteY1" fmla="*/ 16627 h 218935"/>
              <a:gd name="connsiteX2" fmla="*/ 588505 w 1863088"/>
              <a:gd name="connsiteY2" fmla="*/ 11090 h 218935"/>
              <a:gd name="connsiteX3" fmla="*/ 782499 w 1863088"/>
              <a:gd name="connsiteY3" fmla="*/ 0 h 218935"/>
              <a:gd name="connsiteX4" fmla="*/ 871390 w 1863088"/>
              <a:gd name="connsiteY4" fmla="*/ 4495 h 218935"/>
              <a:gd name="connsiteX5" fmla="*/ 1160009 w 1863088"/>
              <a:gd name="connsiteY5" fmla="*/ 74317 h 218935"/>
              <a:gd name="connsiteX6" fmla="*/ 1472663 w 1863088"/>
              <a:gd name="connsiteY6" fmla="*/ 8260 h 218935"/>
              <a:gd name="connsiteX7" fmla="*/ 1863088 w 1863088"/>
              <a:gd name="connsiteY7" fmla="*/ 90369 h 218935"/>
              <a:gd name="connsiteX8" fmla="*/ 1126170 w 1863088"/>
              <a:gd name="connsiteY8" fmla="*/ 174172 h 218935"/>
              <a:gd name="connsiteX9" fmla="*/ 590932 w 1863088"/>
              <a:gd name="connsiteY9" fmla="*/ 218935 h 218935"/>
              <a:gd name="connsiteX10" fmla="*/ 65754 w 1863088"/>
              <a:gd name="connsiteY10" fmla="*/ 188075 h 218935"/>
              <a:gd name="connsiteX11" fmla="*/ 0 w 1863088"/>
              <a:gd name="connsiteY11" fmla="*/ 104089 h 218935"/>
              <a:gd name="connsiteX0" fmla="*/ 0 w 1863088"/>
              <a:gd name="connsiteY0" fmla="*/ 104089 h 219037"/>
              <a:gd name="connsiteX1" fmla="*/ 230346 w 1863088"/>
              <a:gd name="connsiteY1" fmla="*/ 16627 h 219037"/>
              <a:gd name="connsiteX2" fmla="*/ 588505 w 1863088"/>
              <a:gd name="connsiteY2" fmla="*/ 11090 h 219037"/>
              <a:gd name="connsiteX3" fmla="*/ 782499 w 1863088"/>
              <a:gd name="connsiteY3" fmla="*/ 0 h 219037"/>
              <a:gd name="connsiteX4" fmla="*/ 871390 w 1863088"/>
              <a:gd name="connsiteY4" fmla="*/ 4495 h 219037"/>
              <a:gd name="connsiteX5" fmla="*/ 1160009 w 1863088"/>
              <a:gd name="connsiteY5" fmla="*/ 74317 h 219037"/>
              <a:gd name="connsiteX6" fmla="*/ 1472663 w 1863088"/>
              <a:gd name="connsiteY6" fmla="*/ 8260 h 219037"/>
              <a:gd name="connsiteX7" fmla="*/ 1863088 w 1863088"/>
              <a:gd name="connsiteY7" fmla="*/ 90369 h 219037"/>
              <a:gd name="connsiteX8" fmla="*/ 1126170 w 1863088"/>
              <a:gd name="connsiteY8" fmla="*/ 174172 h 219037"/>
              <a:gd name="connsiteX9" fmla="*/ 968282 w 1863088"/>
              <a:gd name="connsiteY9" fmla="*/ 188662 h 219037"/>
              <a:gd name="connsiteX10" fmla="*/ 590932 w 1863088"/>
              <a:gd name="connsiteY10" fmla="*/ 218935 h 219037"/>
              <a:gd name="connsiteX11" fmla="*/ 65754 w 1863088"/>
              <a:gd name="connsiteY11" fmla="*/ 188075 h 219037"/>
              <a:gd name="connsiteX12" fmla="*/ 0 w 1863088"/>
              <a:gd name="connsiteY12" fmla="*/ 104089 h 219037"/>
              <a:gd name="connsiteX0" fmla="*/ 0 w 1863088"/>
              <a:gd name="connsiteY0" fmla="*/ 104089 h 265145"/>
              <a:gd name="connsiteX1" fmla="*/ 230346 w 1863088"/>
              <a:gd name="connsiteY1" fmla="*/ 16627 h 265145"/>
              <a:gd name="connsiteX2" fmla="*/ 588505 w 1863088"/>
              <a:gd name="connsiteY2" fmla="*/ 11090 h 265145"/>
              <a:gd name="connsiteX3" fmla="*/ 782499 w 1863088"/>
              <a:gd name="connsiteY3" fmla="*/ 0 h 265145"/>
              <a:gd name="connsiteX4" fmla="*/ 871390 w 1863088"/>
              <a:gd name="connsiteY4" fmla="*/ 4495 h 265145"/>
              <a:gd name="connsiteX5" fmla="*/ 1160009 w 1863088"/>
              <a:gd name="connsiteY5" fmla="*/ 74317 h 265145"/>
              <a:gd name="connsiteX6" fmla="*/ 1472663 w 1863088"/>
              <a:gd name="connsiteY6" fmla="*/ 8260 h 265145"/>
              <a:gd name="connsiteX7" fmla="*/ 1863088 w 1863088"/>
              <a:gd name="connsiteY7" fmla="*/ 90369 h 265145"/>
              <a:gd name="connsiteX8" fmla="*/ 1126170 w 1863088"/>
              <a:gd name="connsiteY8" fmla="*/ 174172 h 265145"/>
              <a:gd name="connsiteX9" fmla="*/ 968282 w 1863088"/>
              <a:gd name="connsiteY9" fmla="*/ 188662 h 265145"/>
              <a:gd name="connsiteX10" fmla="*/ 967181 w 1863088"/>
              <a:gd name="connsiteY10" fmla="*/ 260100 h 265145"/>
              <a:gd name="connsiteX11" fmla="*/ 590932 w 1863088"/>
              <a:gd name="connsiteY11" fmla="*/ 218935 h 265145"/>
              <a:gd name="connsiteX12" fmla="*/ 65754 w 1863088"/>
              <a:gd name="connsiteY12" fmla="*/ 188075 h 265145"/>
              <a:gd name="connsiteX13" fmla="*/ 0 w 1863088"/>
              <a:gd name="connsiteY13" fmla="*/ 104089 h 265145"/>
              <a:gd name="connsiteX0" fmla="*/ 0 w 1863088"/>
              <a:gd name="connsiteY0" fmla="*/ 104089 h 219033"/>
              <a:gd name="connsiteX1" fmla="*/ 230346 w 1863088"/>
              <a:gd name="connsiteY1" fmla="*/ 16627 h 219033"/>
              <a:gd name="connsiteX2" fmla="*/ 588505 w 1863088"/>
              <a:gd name="connsiteY2" fmla="*/ 11090 h 219033"/>
              <a:gd name="connsiteX3" fmla="*/ 782499 w 1863088"/>
              <a:gd name="connsiteY3" fmla="*/ 0 h 219033"/>
              <a:gd name="connsiteX4" fmla="*/ 871390 w 1863088"/>
              <a:gd name="connsiteY4" fmla="*/ 4495 h 219033"/>
              <a:gd name="connsiteX5" fmla="*/ 1160009 w 1863088"/>
              <a:gd name="connsiteY5" fmla="*/ 74317 h 219033"/>
              <a:gd name="connsiteX6" fmla="*/ 1472663 w 1863088"/>
              <a:gd name="connsiteY6" fmla="*/ 8260 h 219033"/>
              <a:gd name="connsiteX7" fmla="*/ 1863088 w 1863088"/>
              <a:gd name="connsiteY7" fmla="*/ 90369 h 219033"/>
              <a:gd name="connsiteX8" fmla="*/ 1126170 w 1863088"/>
              <a:gd name="connsiteY8" fmla="*/ 174172 h 219033"/>
              <a:gd name="connsiteX9" fmla="*/ 968282 w 1863088"/>
              <a:gd name="connsiteY9" fmla="*/ 188662 h 219033"/>
              <a:gd name="connsiteX10" fmla="*/ 590932 w 1863088"/>
              <a:gd name="connsiteY10" fmla="*/ 218935 h 219033"/>
              <a:gd name="connsiteX11" fmla="*/ 65754 w 1863088"/>
              <a:gd name="connsiteY11" fmla="*/ 188075 h 219033"/>
              <a:gd name="connsiteX12" fmla="*/ 0 w 1863088"/>
              <a:gd name="connsiteY12" fmla="*/ 104089 h 219033"/>
              <a:gd name="connsiteX0" fmla="*/ 0 w 1864136"/>
              <a:gd name="connsiteY0" fmla="*/ 104089 h 219033"/>
              <a:gd name="connsiteX1" fmla="*/ 230346 w 1864136"/>
              <a:gd name="connsiteY1" fmla="*/ 16627 h 219033"/>
              <a:gd name="connsiteX2" fmla="*/ 588505 w 1864136"/>
              <a:gd name="connsiteY2" fmla="*/ 11090 h 219033"/>
              <a:gd name="connsiteX3" fmla="*/ 782499 w 1864136"/>
              <a:gd name="connsiteY3" fmla="*/ 0 h 219033"/>
              <a:gd name="connsiteX4" fmla="*/ 871390 w 1864136"/>
              <a:gd name="connsiteY4" fmla="*/ 4495 h 219033"/>
              <a:gd name="connsiteX5" fmla="*/ 1160009 w 1864136"/>
              <a:gd name="connsiteY5" fmla="*/ 74317 h 219033"/>
              <a:gd name="connsiteX6" fmla="*/ 1472663 w 1864136"/>
              <a:gd name="connsiteY6" fmla="*/ 8260 h 219033"/>
              <a:gd name="connsiteX7" fmla="*/ 1863088 w 1864136"/>
              <a:gd name="connsiteY7" fmla="*/ 90369 h 219033"/>
              <a:gd name="connsiteX8" fmla="*/ 1478953 w 1864136"/>
              <a:gd name="connsiteY8" fmla="*/ 144569 h 219033"/>
              <a:gd name="connsiteX9" fmla="*/ 1126170 w 1864136"/>
              <a:gd name="connsiteY9" fmla="*/ 174172 h 219033"/>
              <a:gd name="connsiteX10" fmla="*/ 968282 w 1864136"/>
              <a:gd name="connsiteY10" fmla="*/ 188662 h 219033"/>
              <a:gd name="connsiteX11" fmla="*/ 590932 w 1864136"/>
              <a:gd name="connsiteY11" fmla="*/ 218935 h 219033"/>
              <a:gd name="connsiteX12" fmla="*/ 65754 w 1864136"/>
              <a:gd name="connsiteY12" fmla="*/ 188075 h 219033"/>
              <a:gd name="connsiteX13" fmla="*/ 0 w 1864136"/>
              <a:gd name="connsiteY13" fmla="*/ 104089 h 219033"/>
              <a:gd name="connsiteX0" fmla="*/ 0 w 1864136"/>
              <a:gd name="connsiteY0" fmla="*/ 104089 h 226234"/>
              <a:gd name="connsiteX1" fmla="*/ 230346 w 1864136"/>
              <a:gd name="connsiteY1" fmla="*/ 16627 h 226234"/>
              <a:gd name="connsiteX2" fmla="*/ 588505 w 1864136"/>
              <a:gd name="connsiteY2" fmla="*/ 11090 h 226234"/>
              <a:gd name="connsiteX3" fmla="*/ 782499 w 1864136"/>
              <a:gd name="connsiteY3" fmla="*/ 0 h 226234"/>
              <a:gd name="connsiteX4" fmla="*/ 871390 w 1864136"/>
              <a:gd name="connsiteY4" fmla="*/ 4495 h 226234"/>
              <a:gd name="connsiteX5" fmla="*/ 1160009 w 1864136"/>
              <a:gd name="connsiteY5" fmla="*/ 74317 h 226234"/>
              <a:gd name="connsiteX6" fmla="*/ 1472663 w 1864136"/>
              <a:gd name="connsiteY6" fmla="*/ 8260 h 226234"/>
              <a:gd name="connsiteX7" fmla="*/ 1863088 w 1864136"/>
              <a:gd name="connsiteY7" fmla="*/ 90369 h 226234"/>
              <a:gd name="connsiteX8" fmla="*/ 1478953 w 1864136"/>
              <a:gd name="connsiteY8" fmla="*/ 144569 h 226234"/>
              <a:gd name="connsiteX9" fmla="*/ 1333387 w 1864136"/>
              <a:gd name="connsiteY9" fmla="*/ 221300 h 226234"/>
              <a:gd name="connsiteX10" fmla="*/ 1126170 w 1864136"/>
              <a:gd name="connsiteY10" fmla="*/ 174172 h 226234"/>
              <a:gd name="connsiteX11" fmla="*/ 968282 w 1864136"/>
              <a:gd name="connsiteY11" fmla="*/ 188662 h 226234"/>
              <a:gd name="connsiteX12" fmla="*/ 590932 w 1864136"/>
              <a:gd name="connsiteY12" fmla="*/ 218935 h 226234"/>
              <a:gd name="connsiteX13" fmla="*/ 65754 w 1864136"/>
              <a:gd name="connsiteY13" fmla="*/ 188075 h 226234"/>
              <a:gd name="connsiteX14" fmla="*/ 0 w 1864136"/>
              <a:gd name="connsiteY14" fmla="*/ 104089 h 226234"/>
              <a:gd name="connsiteX0" fmla="*/ 0 w 1864136"/>
              <a:gd name="connsiteY0" fmla="*/ 104089 h 305525"/>
              <a:gd name="connsiteX1" fmla="*/ 230346 w 1864136"/>
              <a:gd name="connsiteY1" fmla="*/ 16627 h 305525"/>
              <a:gd name="connsiteX2" fmla="*/ 588505 w 1864136"/>
              <a:gd name="connsiteY2" fmla="*/ 11090 h 305525"/>
              <a:gd name="connsiteX3" fmla="*/ 782499 w 1864136"/>
              <a:gd name="connsiteY3" fmla="*/ 0 h 305525"/>
              <a:gd name="connsiteX4" fmla="*/ 871390 w 1864136"/>
              <a:gd name="connsiteY4" fmla="*/ 4495 h 305525"/>
              <a:gd name="connsiteX5" fmla="*/ 1160009 w 1864136"/>
              <a:gd name="connsiteY5" fmla="*/ 74317 h 305525"/>
              <a:gd name="connsiteX6" fmla="*/ 1472663 w 1864136"/>
              <a:gd name="connsiteY6" fmla="*/ 8260 h 305525"/>
              <a:gd name="connsiteX7" fmla="*/ 1863088 w 1864136"/>
              <a:gd name="connsiteY7" fmla="*/ 90369 h 305525"/>
              <a:gd name="connsiteX8" fmla="*/ 1478953 w 1864136"/>
              <a:gd name="connsiteY8" fmla="*/ 144569 h 305525"/>
              <a:gd name="connsiteX9" fmla="*/ 1547701 w 1864136"/>
              <a:gd name="connsiteY9" fmla="*/ 292737 h 305525"/>
              <a:gd name="connsiteX10" fmla="*/ 1333387 w 1864136"/>
              <a:gd name="connsiteY10" fmla="*/ 221300 h 305525"/>
              <a:gd name="connsiteX11" fmla="*/ 1126170 w 1864136"/>
              <a:gd name="connsiteY11" fmla="*/ 174172 h 305525"/>
              <a:gd name="connsiteX12" fmla="*/ 968282 w 1864136"/>
              <a:gd name="connsiteY12" fmla="*/ 188662 h 305525"/>
              <a:gd name="connsiteX13" fmla="*/ 590932 w 1864136"/>
              <a:gd name="connsiteY13" fmla="*/ 218935 h 305525"/>
              <a:gd name="connsiteX14" fmla="*/ 65754 w 1864136"/>
              <a:gd name="connsiteY14" fmla="*/ 188075 h 305525"/>
              <a:gd name="connsiteX15" fmla="*/ 0 w 1864136"/>
              <a:gd name="connsiteY15" fmla="*/ 104089 h 305525"/>
              <a:gd name="connsiteX0" fmla="*/ 0 w 1958931"/>
              <a:gd name="connsiteY0" fmla="*/ 104089 h 293623"/>
              <a:gd name="connsiteX1" fmla="*/ 230346 w 1958931"/>
              <a:gd name="connsiteY1" fmla="*/ 16627 h 293623"/>
              <a:gd name="connsiteX2" fmla="*/ 588505 w 1958931"/>
              <a:gd name="connsiteY2" fmla="*/ 11090 h 293623"/>
              <a:gd name="connsiteX3" fmla="*/ 782499 w 1958931"/>
              <a:gd name="connsiteY3" fmla="*/ 0 h 293623"/>
              <a:gd name="connsiteX4" fmla="*/ 871390 w 1958931"/>
              <a:gd name="connsiteY4" fmla="*/ 4495 h 293623"/>
              <a:gd name="connsiteX5" fmla="*/ 1160009 w 1958931"/>
              <a:gd name="connsiteY5" fmla="*/ 74317 h 293623"/>
              <a:gd name="connsiteX6" fmla="*/ 1472663 w 1958931"/>
              <a:gd name="connsiteY6" fmla="*/ 8260 h 293623"/>
              <a:gd name="connsiteX7" fmla="*/ 1863088 w 1958931"/>
              <a:gd name="connsiteY7" fmla="*/ 90369 h 293623"/>
              <a:gd name="connsiteX8" fmla="*/ 1836111 w 1958931"/>
              <a:gd name="connsiteY8" fmla="*/ 215983 h 293623"/>
              <a:gd name="connsiteX9" fmla="*/ 1547701 w 1958931"/>
              <a:gd name="connsiteY9" fmla="*/ 292737 h 293623"/>
              <a:gd name="connsiteX10" fmla="*/ 1333387 w 1958931"/>
              <a:gd name="connsiteY10" fmla="*/ 221300 h 293623"/>
              <a:gd name="connsiteX11" fmla="*/ 1126170 w 1958931"/>
              <a:gd name="connsiteY11" fmla="*/ 174172 h 293623"/>
              <a:gd name="connsiteX12" fmla="*/ 968282 w 1958931"/>
              <a:gd name="connsiteY12" fmla="*/ 188662 h 293623"/>
              <a:gd name="connsiteX13" fmla="*/ 590932 w 1958931"/>
              <a:gd name="connsiteY13" fmla="*/ 218935 h 293623"/>
              <a:gd name="connsiteX14" fmla="*/ 65754 w 1958931"/>
              <a:gd name="connsiteY14" fmla="*/ 188075 h 293623"/>
              <a:gd name="connsiteX15" fmla="*/ 0 w 1958931"/>
              <a:gd name="connsiteY15" fmla="*/ 104089 h 293623"/>
              <a:gd name="connsiteX0" fmla="*/ 0 w 2151941"/>
              <a:gd name="connsiteY0" fmla="*/ 104089 h 293623"/>
              <a:gd name="connsiteX1" fmla="*/ 230346 w 2151941"/>
              <a:gd name="connsiteY1" fmla="*/ 16627 h 293623"/>
              <a:gd name="connsiteX2" fmla="*/ 588505 w 2151941"/>
              <a:gd name="connsiteY2" fmla="*/ 11090 h 293623"/>
              <a:gd name="connsiteX3" fmla="*/ 782499 w 2151941"/>
              <a:gd name="connsiteY3" fmla="*/ 0 h 293623"/>
              <a:gd name="connsiteX4" fmla="*/ 871390 w 2151941"/>
              <a:gd name="connsiteY4" fmla="*/ 4495 h 293623"/>
              <a:gd name="connsiteX5" fmla="*/ 1160009 w 2151941"/>
              <a:gd name="connsiteY5" fmla="*/ 74317 h 293623"/>
              <a:gd name="connsiteX6" fmla="*/ 1472663 w 2151941"/>
              <a:gd name="connsiteY6" fmla="*/ 8260 h 293623"/>
              <a:gd name="connsiteX7" fmla="*/ 1863088 w 2151941"/>
              <a:gd name="connsiteY7" fmla="*/ 90369 h 293623"/>
              <a:gd name="connsiteX8" fmla="*/ 2147445 w 2151941"/>
              <a:gd name="connsiteY8" fmla="*/ 94040 h 293623"/>
              <a:gd name="connsiteX9" fmla="*/ 1836111 w 2151941"/>
              <a:gd name="connsiteY9" fmla="*/ 215983 h 293623"/>
              <a:gd name="connsiteX10" fmla="*/ 1547701 w 2151941"/>
              <a:gd name="connsiteY10" fmla="*/ 292737 h 293623"/>
              <a:gd name="connsiteX11" fmla="*/ 1333387 w 2151941"/>
              <a:gd name="connsiteY11" fmla="*/ 221300 h 293623"/>
              <a:gd name="connsiteX12" fmla="*/ 1126170 w 2151941"/>
              <a:gd name="connsiteY12" fmla="*/ 174172 h 293623"/>
              <a:gd name="connsiteX13" fmla="*/ 968282 w 2151941"/>
              <a:gd name="connsiteY13" fmla="*/ 188662 h 293623"/>
              <a:gd name="connsiteX14" fmla="*/ 590932 w 2151941"/>
              <a:gd name="connsiteY14" fmla="*/ 218935 h 293623"/>
              <a:gd name="connsiteX15" fmla="*/ 65754 w 2151941"/>
              <a:gd name="connsiteY15" fmla="*/ 188075 h 293623"/>
              <a:gd name="connsiteX16" fmla="*/ 0 w 2151941"/>
              <a:gd name="connsiteY16" fmla="*/ 104089 h 293623"/>
              <a:gd name="connsiteX0" fmla="*/ 0 w 2165387"/>
              <a:gd name="connsiteY0" fmla="*/ 104089 h 293623"/>
              <a:gd name="connsiteX1" fmla="*/ 230346 w 2165387"/>
              <a:gd name="connsiteY1" fmla="*/ 16627 h 293623"/>
              <a:gd name="connsiteX2" fmla="*/ 588505 w 2165387"/>
              <a:gd name="connsiteY2" fmla="*/ 11090 h 293623"/>
              <a:gd name="connsiteX3" fmla="*/ 782499 w 2165387"/>
              <a:gd name="connsiteY3" fmla="*/ 0 h 293623"/>
              <a:gd name="connsiteX4" fmla="*/ 871390 w 2165387"/>
              <a:gd name="connsiteY4" fmla="*/ 4495 h 293623"/>
              <a:gd name="connsiteX5" fmla="*/ 1160009 w 2165387"/>
              <a:gd name="connsiteY5" fmla="*/ 74317 h 293623"/>
              <a:gd name="connsiteX6" fmla="*/ 1472663 w 2165387"/>
              <a:gd name="connsiteY6" fmla="*/ 8260 h 293623"/>
              <a:gd name="connsiteX7" fmla="*/ 1863088 w 2165387"/>
              <a:gd name="connsiteY7" fmla="*/ 90369 h 293623"/>
              <a:gd name="connsiteX8" fmla="*/ 1943764 w 2165387"/>
              <a:gd name="connsiteY8" fmla="*/ 22602 h 293623"/>
              <a:gd name="connsiteX9" fmla="*/ 2147445 w 2165387"/>
              <a:gd name="connsiteY9" fmla="*/ 94040 h 293623"/>
              <a:gd name="connsiteX10" fmla="*/ 1836111 w 2165387"/>
              <a:gd name="connsiteY10" fmla="*/ 215983 h 293623"/>
              <a:gd name="connsiteX11" fmla="*/ 1547701 w 2165387"/>
              <a:gd name="connsiteY11" fmla="*/ 292737 h 293623"/>
              <a:gd name="connsiteX12" fmla="*/ 1333387 w 2165387"/>
              <a:gd name="connsiteY12" fmla="*/ 221300 h 293623"/>
              <a:gd name="connsiteX13" fmla="*/ 1126170 w 2165387"/>
              <a:gd name="connsiteY13" fmla="*/ 174172 h 293623"/>
              <a:gd name="connsiteX14" fmla="*/ 968282 w 2165387"/>
              <a:gd name="connsiteY14" fmla="*/ 188662 h 293623"/>
              <a:gd name="connsiteX15" fmla="*/ 590932 w 2165387"/>
              <a:gd name="connsiteY15" fmla="*/ 218935 h 293623"/>
              <a:gd name="connsiteX16" fmla="*/ 65754 w 2165387"/>
              <a:gd name="connsiteY16" fmla="*/ 188075 h 293623"/>
              <a:gd name="connsiteX17" fmla="*/ 0 w 2165387"/>
              <a:gd name="connsiteY17" fmla="*/ 104089 h 293623"/>
              <a:gd name="connsiteX0" fmla="*/ 0 w 2165387"/>
              <a:gd name="connsiteY0" fmla="*/ 166877 h 356411"/>
              <a:gd name="connsiteX1" fmla="*/ 230346 w 2165387"/>
              <a:gd name="connsiteY1" fmla="*/ 79415 h 356411"/>
              <a:gd name="connsiteX2" fmla="*/ 588505 w 2165387"/>
              <a:gd name="connsiteY2" fmla="*/ 73878 h 356411"/>
              <a:gd name="connsiteX3" fmla="*/ 782499 w 2165387"/>
              <a:gd name="connsiteY3" fmla="*/ 62788 h 356411"/>
              <a:gd name="connsiteX4" fmla="*/ 871390 w 2165387"/>
              <a:gd name="connsiteY4" fmla="*/ 67283 h 356411"/>
              <a:gd name="connsiteX5" fmla="*/ 1160009 w 2165387"/>
              <a:gd name="connsiteY5" fmla="*/ 137105 h 356411"/>
              <a:gd name="connsiteX6" fmla="*/ 1472663 w 2165387"/>
              <a:gd name="connsiteY6" fmla="*/ 71048 h 356411"/>
              <a:gd name="connsiteX7" fmla="*/ 1863088 w 2165387"/>
              <a:gd name="connsiteY7" fmla="*/ 153157 h 356411"/>
              <a:gd name="connsiteX8" fmla="*/ 1943764 w 2165387"/>
              <a:gd name="connsiteY8" fmla="*/ 11294 h 356411"/>
              <a:gd name="connsiteX9" fmla="*/ 1943764 w 2165387"/>
              <a:gd name="connsiteY9" fmla="*/ 85390 h 356411"/>
              <a:gd name="connsiteX10" fmla="*/ 2147445 w 2165387"/>
              <a:gd name="connsiteY10" fmla="*/ 156828 h 356411"/>
              <a:gd name="connsiteX11" fmla="*/ 1836111 w 2165387"/>
              <a:gd name="connsiteY11" fmla="*/ 278771 h 356411"/>
              <a:gd name="connsiteX12" fmla="*/ 1547701 w 2165387"/>
              <a:gd name="connsiteY12" fmla="*/ 355525 h 356411"/>
              <a:gd name="connsiteX13" fmla="*/ 1333387 w 2165387"/>
              <a:gd name="connsiteY13" fmla="*/ 284088 h 356411"/>
              <a:gd name="connsiteX14" fmla="*/ 1126170 w 2165387"/>
              <a:gd name="connsiteY14" fmla="*/ 236960 h 356411"/>
              <a:gd name="connsiteX15" fmla="*/ 968282 w 2165387"/>
              <a:gd name="connsiteY15" fmla="*/ 251450 h 356411"/>
              <a:gd name="connsiteX16" fmla="*/ 590932 w 2165387"/>
              <a:gd name="connsiteY16" fmla="*/ 281723 h 356411"/>
              <a:gd name="connsiteX17" fmla="*/ 65754 w 2165387"/>
              <a:gd name="connsiteY17" fmla="*/ 250863 h 356411"/>
              <a:gd name="connsiteX18" fmla="*/ 0 w 2165387"/>
              <a:gd name="connsiteY18" fmla="*/ 166877 h 356411"/>
              <a:gd name="connsiteX0" fmla="*/ 0 w 2165387"/>
              <a:gd name="connsiteY0" fmla="*/ 168105 h 357639"/>
              <a:gd name="connsiteX1" fmla="*/ 230346 w 2165387"/>
              <a:gd name="connsiteY1" fmla="*/ 80643 h 357639"/>
              <a:gd name="connsiteX2" fmla="*/ 588505 w 2165387"/>
              <a:gd name="connsiteY2" fmla="*/ 75106 h 357639"/>
              <a:gd name="connsiteX3" fmla="*/ 782499 w 2165387"/>
              <a:gd name="connsiteY3" fmla="*/ 64016 h 357639"/>
              <a:gd name="connsiteX4" fmla="*/ 871390 w 2165387"/>
              <a:gd name="connsiteY4" fmla="*/ 68511 h 357639"/>
              <a:gd name="connsiteX5" fmla="*/ 1160009 w 2165387"/>
              <a:gd name="connsiteY5" fmla="*/ 138333 h 357639"/>
              <a:gd name="connsiteX6" fmla="*/ 1472663 w 2165387"/>
              <a:gd name="connsiteY6" fmla="*/ 72276 h 357639"/>
              <a:gd name="connsiteX7" fmla="*/ 1863088 w 2165387"/>
              <a:gd name="connsiteY7" fmla="*/ 11485 h 357639"/>
              <a:gd name="connsiteX8" fmla="*/ 1943764 w 2165387"/>
              <a:gd name="connsiteY8" fmla="*/ 12522 h 357639"/>
              <a:gd name="connsiteX9" fmla="*/ 1943764 w 2165387"/>
              <a:gd name="connsiteY9" fmla="*/ 86618 h 357639"/>
              <a:gd name="connsiteX10" fmla="*/ 2147445 w 2165387"/>
              <a:gd name="connsiteY10" fmla="*/ 158056 h 357639"/>
              <a:gd name="connsiteX11" fmla="*/ 1836111 w 2165387"/>
              <a:gd name="connsiteY11" fmla="*/ 279999 h 357639"/>
              <a:gd name="connsiteX12" fmla="*/ 1547701 w 2165387"/>
              <a:gd name="connsiteY12" fmla="*/ 356753 h 357639"/>
              <a:gd name="connsiteX13" fmla="*/ 1333387 w 2165387"/>
              <a:gd name="connsiteY13" fmla="*/ 285316 h 357639"/>
              <a:gd name="connsiteX14" fmla="*/ 1126170 w 2165387"/>
              <a:gd name="connsiteY14" fmla="*/ 238188 h 357639"/>
              <a:gd name="connsiteX15" fmla="*/ 968282 w 2165387"/>
              <a:gd name="connsiteY15" fmla="*/ 252678 h 357639"/>
              <a:gd name="connsiteX16" fmla="*/ 590932 w 2165387"/>
              <a:gd name="connsiteY16" fmla="*/ 282951 h 357639"/>
              <a:gd name="connsiteX17" fmla="*/ 65754 w 2165387"/>
              <a:gd name="connsiteY17" fmla="*/ 252091 h 357639"/>
              <a:gd name="connsiteX18" fmla="*/ 0 w 2165387"/>
              <a:gd name="connsiteY18" fmla="*/ 168105 h 357639"/>
              <a:gd name="connsiteX0" fmla="*/ 0 w 2165387"/>
              <a:gd name="connsiteY0" fmla="*/ 156203 h 345737"/>
              <a:gd name="connsiteX1" fmla="*/ 230346 w 2165387"/>
              <a:gd name="connsiteY1" fmla="*/ 68741 h 345737"/>
              <a:gd name="connsiteX2" fmla="*/ 588505 w 2165387"/>
              <a:gd name="connsiteY2" fmla="*/ 63204 h 345737"/>
              <a:gd name="connsiteX3" fmla="*/ 782499 w 2165387"/>
              <a:gd name="connsiteY3" fmla="*/ 52114 h 345737"/>
              <a:gd name="connsiteX4" fmla="*/ 871390 w 2165387"/>
              <a:gd name="connsiteY4" fmla="*/ 56609 h 345737"/>
              <a:gd name="connsiteX5" fmla="*/ 1160009 w 2165387"/>
              <a:gd name="connsiteY5" fmla="*/ 126431 h 345737"/>
              <a:gd name="connsiteX6" fmla="*/ 1472663 w 2165387"/>
              <a:gd name="connsiteY6" fmla="*/ 60374 h 345737"/>
              <a:gd name="connsiteX7" fmla="*/ 1720180 w 2165387"/>
              <a:gd name="connsiteY7" fmla="*/ 70997 h 345737"/>
              <a:gd name="connsiteX8" fmla="*/ 1943764 w 2165387"/>
              <a:gd name="connsiteY8" fmla="*/ 620 h 345737"/>
              <a:gd name="connsiteX9" fmla="*/ 1943764 w 2165387"/>
              <a:gd name="connsiteY9" fmla="*/ 74716 h 345737"/>
              <a:gd name="connsiteX10" fmla="*/ 2147445 w 2165387"/>
              <a:gd name="connsiteY10" fmla="*/ 146154 h 345737"/>
              <a:gd name="connsiteX11" fmla="*/ 1836111 w 2165387"/>
              <a:gd name="connsiteY11" fmla="*/ 268097 h 345737"/>
              <a:gd name="connsiteX12" fmla="*/ 1547701 w 2165387"/>
              <a:gd name="connsiteY12" fmla="*/ 344851 h 345737"/>
              <a:gd name="connsiteX13" fmla="*/ 1333387 w 2165387"/>
              <a:gd name="connsiteY13" fmla="*/ 273414 h 345737"/>
              <a:gd name="connsiteX14" fmla="*/ 1126170 w 2165387"/>
              <a:gd name="connsiteY14" fmla="*/ 226286 h 345737"/>
              <a:gd name="connsiteX15" fmla="*/ 968282 w 2165387"/>
              <a:gd name="connsiteY15" fmla="*/ 240776 h 345737"/>
              <a:gd name="connsiteX16" fmla="*/ 590932 w 2165387"/>
              <a:gd name="connsiteY16" fmla="*/ 271049 h 345737"/>
              <a:gd name="connsiteX17" fmla="*/ 65754 w 2165387"/>
              <a:gd name="connsiteY17" fmla="*/ 240189 h 345737"/>
              <a:gd name="connsiteX18" fmla="*/ 0 w 2165387"/>
              <a:gd name="connsiteY18" fmla="*/ 156203 h 345737"/>
              <a:gd name="connsiteX0" fmla="*/ 0 w 2165387"/>
              <a:gd name="connsiteY0" fmla="*/ 104089 h 293623"/>
              <a:gd name="connsiteX1" fmla="*/ 230346 w 2165387"/>
              <a:gd name="connsiteY1" fmla="*/ 16627 h 293623"/>
              <a:gd name="connsiteX2" fmla="*/ 588505 w 2165387"/>
              <a:gd name="connsiteY2" fmla="*/ 11090 h 293623"/>
              <a:gd name="connsiteX3" fmla="*/ 782499 w 2165387"/>
              <a:gd name="connsiteY3" fmla="*/ 0 h 293623"/>
              <a:gd name="connsiteX4" fmla="*/ 871390 w 2165387"/>
              <a:gd name="connsiteY4" fmla="*/ 4495 h 293623"/>
              <a:gd name="connsiteX5" fmla="*/ 1160009 w 2165387"/>
              <a:gd name="connsiteY5" fmla="*/ 74317 h 293623"/>
              <a:gd name="connsiteX6" fmla="*/ 1472663 w 2165387"/>
              <a:gd name="connsiteY6" fmla="*/ 8260 h 293623"/>
              <a:gd name="connsiteX7" fmla="*/ 1720180 w 2165387"/>
              <a:gd name="connsiteY7" fmla="*/ 18883 h 293623"/>
              <a:gd name="connsiteX8" fmla="*/ 1943764 w 2165387"/>
              <a:gd name="connsiteY8" fmla="*/ 22602 h 293623"/>
              <a:gd name="connsiteX9" fmla="*/ 2147445 w 2165387"/>
              <a:gd name="connsiteY9" fmla="*/ 94040 h 293623"/>
              <a:gd name="connsiteX10" fmla="*/ 1836111 w 2165387"/>
              <a:gd name="connsiteY10" fmla="*/ 215983 h 293623"/>
              <a:gd name="connsiteX11" fmla="*/ 1547701 w 2165387"/>
              <a:gd name="connsiteY11" fmla="*/ 292737 h 293623"/>
              <a:gd name="connsiteX12" fmla="*/ 1333387 w 2165387"/>
              <a:gd name="connsiteY12" fmla="*/ 221300 h 293623"/>
              <a:gd name="connsiteX13" fmla="*/ 1126170 w 2165387"/>
              <a:gd name="connsiteY13" fmla="*/ 174172 h 293623"/>
              <a:gd name="connsiteX14" fmla="*/ 968282 w 2165387"/>
              <a:gd name="connsiteY14" fmla="*/ 188662 h 293623"/>
              <a:gd name="connsiteX15" fmla="*/ 590932 w 2165387"/>
              <a:gd name="connsiteY15" fmla="*/ 218935 h 293623"/>
              <a:gd name="connsiteX16" fmla="*/ 65754 w 2165387"/>
              <a:gd name="connsiteY16" fmla="*/ 188075 h 293623"/>
              <a:gd name="connsiteX17" fmla="*/ 0 w 2165387"/>
              <a:gd name="connsiteY17" fmla="*/ 104089 h 293623"/>
              <a:gd name="connsiteX0" fmla="*/ 0 w 2147445"/>
              <a:gd name="connsiteY0" fmla="*/ 104089 h 293623"/>
              <a:gd name="connsiteX1" fmla="*/ 230346 w 2147445"/>
              <a:gd name="connsiteY1" fmla="*/ 16627 h 293623"/>
              <a:gd name="connsiteX2" fmla="*/ 588505 w 2147445"/>
              <a:gd name="connsiteY2" fmla="*/ 11090 h 293623"/>
              <a:gd name="connsiteX3" fmla="*/ 782499 w 2147445"/>
              <a:gd name="connsiteY3" fmla="*/ 0 h 293623"/>
              <a:gd name="connsiteX4" fmla="*/ 871390 w 2147445"/>
              <a:gd name="connsiteY4" fmla="*/ 4495 h 293623"/>
              <a:gd name="connsiteX5" fmla="*/ 1160009 w 2147445"/>
              <a:gd name="connsiteY5" fmla="*/ 74317 h 293623"/>
              <a:gd name="connsiteX6" fmla="*/ 1472663 w 2147445"/>
              <a:gd name="connsiteY6" fmla="*/ 8260 h 293623"/>
              <a:gd name="connsiteX7" fmla="*/ 1720180 w 2147445"/>
              <a:gd name="connsiteY7" fmla="*/ 18883 h 293623"/>
              <a:gd name="connsiteX8" fmla="*/ 2147445 w 2147445"/>
              <a:gd name="connsiteY8" fmla="*/ 94040 h 293623"/>
              <a:gd name="connsiteX9" fmla="*/ 1836111 w 2147445"/>
              <a:gd name="connsiteY9" fmla="*/ 215983 h 293623"/>
              <a:gd name="connsiteX10" fmla="*/ 1547701 w 2147445"/>
              <a:gd name="connsiteY10" fmla="*/ 292737 h 293623"/>
              <a:gd name="connsiteX11" fmla="*/ 1333387 w 2147445"/>
              <a:gd name="connsiteY11" fmla="*/ 221300 h 293623"/>
              <a:gd name="connsiteX12" fmla="*/ 1126170 w 2147445"/>
              <a:gd name="connsiteY12" fmla="*/ 174172 h 293623"/>
              <a:gd name="connsiteX13" fmla="*/ 968282 w 2147445"/>
              <a:gd name="connsiteY13" fmla="*/ 188662 h 293623"/>
              <a:gd name="connsiteX14" fmla="*/ 590932 w 2147445"/>
              <a:gd name="connsiteY14" fmla="*/ 218935 h 293623"/>
              <a:gd name="connsiteX15" fmla="*/ 65754 w 2147445"/>
              <a:gd name="connsiteY15" fmla="*/ 188075 h 293623"/>
              <a:gd name="connsiteX16" fmla="*/ 0 w 2147445"/>
              <a:gd name="connsiteY16" fmla="*/ 104089 h 293623"/>
              <a:gd name="connsiteX0" fmla="*/ 0 w 1864857"/>
              <a:gd name="connsiteY0" fmla="*/ 104089 h 293623"/>
              <a:gd name="connsiteX1" fmla="*/ 230346 w 1864857"/>
              <a:gd name="connsiteY1" fmla="*/ 16627 h 293623"/>
              <a:gd name="connsiteX2" fmla="*/ 588505 w 1864857"/>
              <a:gd name="connsiteY2" fmla="*/ 11090 h 293623"/>
              <a:gd name="connsiteX3" fmla="*/ 782499 w 1864857"/>
              <a:gd name="connsiteY3" fmla="*/ 0 h 293623"/>
              <a:gd name="connsiteX4" fmla="*/ 871390 w 1864857"/>
              <a:gd name="connsiteY4" fmla="*/ 4495 h 293623"/>
              <a:gd name="connsiteX5" fmla="*/ 1160009 w 1864857"/>
              <a:gd name="connsiteY5" fmla="*/ 74317 h 293623"/>
              <a:gd name="connsiteX6" fmla="*/ 1472663 w 1864857"/>
              <a:gd name="connsiteY6" fmla="*/ 8260 h 293623"/>
              <a:gd name="connsiteX7" fmla="*/ 1720180 w 1864857"/>
              <a:gd name="connsiteY7" fmla="*/ 18883 h 293623"/>
              <a:gd name="connsiteX8" fmla="*/ 1836111 w 1864857"/>
              <a:gd name="connsiteY8" fmla="*/ 215983 h 293623"/>
              <a:gd name="connsiteX9" fmla="*/ 1547701 w 1864857"/>
              <a:gd name="connsiteY9" fmla="*/ 292737 h 293623"/>
              <a:gd name="connsiteX10" fmla="*/ 1333387 w 1864857"/>
              <a:gd name="connsiteY10" fmla="*/ 221300 h 293623"/>
              <a:gd name="connsiteX11" fmla="*/ 1126170 w 1864857"/>
              <a:gd name="connsiteY11" fmla="*/ 174172 h 293623"/>
              <a:gd name="connsiteX12" fmla="*/ 968282 w 1864857"/>
              <a:gd name="connsiteY12" fmla="*/ 188662 h 293623"/>
              <a:gd name="connsiteX13" fmla="*/ 590932 w 1864857"/>
              <a:gd name="connsiteY13" fmla="*/ 218935 h 293623"/>
              <a:gd name="connsiteX14" fmla="*/ 65754 w 1864857"/>
              <a:gd name="connsiteY14" fmla="*/ 188075 h 293623"/>
              <a:gd name="connsiteX15" fmla="*/ 0 w 1864857"/>
              <a:gd name="connsiteY15" fmla="*/ 104089 h 293623"/>
              <a:gd name="connsiteX0" fmla="*/ 0 w 1880553"/>
              <a:gd name="connsiteY0" fmla="*/ 104089 h 293239"/>
              <a:gd name="connsiteX1" fmla="*/ 230346 w 1880553"/>
              <a:gd name="connsiteY1" fmla="*/ 16627 h 293239"/>
              <a:gd name="connsiteX2" fmla="*/ 588505 w 1880553"/>
              <a:gd name="connsiteY2" fmla="*/ 11090 h 293239"/>
              <a:gd name="connsiteX3" fmla="*/ 782499 w 1880553"/>
              <a:gd name="connsiteY3" fmla="*/ 0 h 293239"/>
              <a:gd name="connsiteX4" fmla="*/ 871390 w 1880553"/>
              <a:gd name="connsiteY4" fmla="*/ 4495 h 293239"/>
              <a:gd name="connsiteX5" fmla="*/ 1160009 w 1880553"/>
              <a:gd name="connsiteY5" fmla="*/ 74317 h 293239"/>
              <a:gd name="connsiteX6" fmla="*/ 1472663 w 1880553"/>
              <a:gd name="connsiteY6" fmla="*/ 8260 h 293239"/>
              <a:gd name="connsiteX7" fmla="*/ 1720180 w 1880553"/>
              <a:gd name="connsiteY7" fmla="*/ 18883 h 293239"/>
              <a:gd name="connsiteX8" fmla="*/ 1836111 w 1880553"/>
              <a:gd name="connsiteY8" fmla="*/ 215983 h 293239"/>
              <a:gd name="connsiteX9" fmla="*/ 1832485 w 1880553"/>
              <a:gd name="connsiteY9" fmla="*/ 224313 h 293239"/>
              <a:gd name="connsiteX10" fmla="*/ 1547701 w 1880553"/>
              <a:gd name="connsiteY10" fmla="*/ 292737 h 293239"/>
              <a:gd name="connsiteX11" fmla="*/ 1333387 w 1880553"/>
              <a:gd name="connsiteY11" fmla="*/ 221300 h 293239"/>
              <a:gd name="connsiteX12" fmla="*/ 1126170 w 1880553"/>
              <a:gd name="connsiteY12" fmla="*/ 174172 h 293239"/>
              <a:gd name="connsiteX13" fmla="*/ 968282 w 1880553"/>
              <a:gd name="connsiteY13" fmla="*/ 188662 h 293239"/>
              <a:gd name="connsiteX14" fmla="*/ 590932 w 1880553"/>
              <a:gd name="connsiteY14" fmla="*/ 218935 h 293239"/>
              <a:gd name="connsiteX15" fmla="*/ 65754 w 1880553"/>
              <a:gd name="connsiteY15" fmla="*/ 188075 h 293239"/>
              <a:gd name="connsiteX16" fmla="*/ 0 w 1880553"/>
              <a:gd name="connsiteY16" fmla="*/ 104089 h 293239"/>
              <a:gd name="connsiteX0" fmla="*/ 0 w 1864857"/>
              <a:gd name="connsiteY0" fmla="*/ 104089 h 293623"/>
              <a:gd name="connsiteX1" fmla="*/ 230346 w 1864857"/>
              <a:gd name="connsiteY1" fmla="*/ 16627 h 293623"/>
              <a:gd name="connsiteX2" fmla="*/ 588505 w 1864857"/>
              <a:gd name="connsiteY2" fmla="*/ 11090 h 293623"/>
              <a:gd name="connsiteX3" fmla="*/ 782499 w 1864857"/>
              <a:gd name="connsiteY3" fmla="*/ 0 h 293623"/>
              <a:gd name="connsiteX4" fmla="*/ 871390 w 1864857"/>
              <a:gd name="connsiteY4" fmla="*/ 4495 h 293623"/>
              <a:gd name="connsiteX5" fmla="*/ 1160009 w 1864857"/>
              <a:gd name="connsiteY5" fmla="*/ 74317 h 293623"/>
              <a:gd name="connsiteX6" fmla="*/ 1472663 w 1864857"/>
              <a:gd name="connsiteY6" fmla="*/ 8260 h 293623"/>
              <a:gd name="connsiteX7" fmla="*/ 1720180 w 1864857"/>
              <a:gd name="connsiteY7" fmla="*/ 18883 h 293623"/>
              <a:gd name="connsiteX8" fmla="*/ 1836111 w 1864857"/>
              <a:gd name="connsiteY8" fmla="*/ 215983 h 293623"/>
              <a:gd name="connsiteX9" fmla="*/ 1547701 w 1864857"/>
              <a:gd name="connsiteY9" fmla="*/ 292737 h 293623"/>
              <a:gd name="connsiteX10" fmla="*/ 1333387 w 1864857"/>
              <a:gd name="connsiteY10" fmla="*/ 221300 h 293623"/>
              <a:gd name="connsiteX11" fmla="*/ 1126170 w 1864857"/>
              <a:gd name="connsiteY11" fmla="*/ 174172 h 293623"/>
              <a:gd name="connsiteX12" fmla="*/ 968282 w 1864857"/>
              <a:gd name="connsiteY12" fmla="*/ 188662 h 293623"/>
              <a:gd name="connsiteX13" fmla="*/ 590932 w 1864857"/>
              <a:gd name="connsiteY13" fmla="*/ 218935 h 293623"/>
              <a:gd name="connsiteX14" fmla="*/ 65754 w 1864857"/>
              <a:gd name="connsiteY14" fmla="*/ 188075 h 293623"/>
              <a:gd name="connsiteX15" fmla="*/ 0 w 1864857"/>
              <a:gd name="connsiteY15" fmla="*/ 104089 h 293623"/>
              <a:gd name="connsiteX0" fmla="*/ 0 w 1732686"/>
              <a:gd name="connsiteY0" fmla="*/ 104089 h 326473"/>
              <a:gd name="connsiteX1" fmla="*/ 230346 w 1732686"/>
              <a:gd name="connsiteY1" fmla="*/ 16627 h 326473"/>
              <a:gd name="connsiteX2" fmla="*/ 588505 w 1732686"/>
              <a:gd name="connsiteY2" fmla="*/ 11090 h 326473"/>
              <a:gd name="connsiteX3" fmla="*/ 782499 w 1732686"/>
              <a:gd name="connsiteY3" fmla="*/ 0 h 326473"/>
              <a:gd name="connsiteX4" fmla="*/ 871390 w 1732686"/>
              <a:gd name="connsiteY4" fmla="*/ 4495 h 326473"/>
              <a:gd name="connsiteX5" fmla="*/ 1160009 w 1732686"/>
              <a:gd name="connsiteY5" fmla="*/ 74317 h 326473"/>
              <a:gd name="connsiteX6" fmla="*/ 1472663 w 1732686"/>
              <a:gd name="connsiteY6" fmla="*/ 8260 h 326473"/>
              <a:gd name="connsiteX7" fmla="*/ 1720180 w 1732686"/>
              <a:gd name="connsiteY7" fmla="*/ 18883 h 326473"/>
              <a:gd name="connsiteX8" fmla="*/ 1547701 w 1732686"/>
              <a:gd name="connsiteY8" fmla="*/ 292737 h 326473"/>
              <a:gd name="connsiteX9" fmla="*/ 1333387 w 1732686"/>
              <a:gd name="connsiteY9" fmla="*/ 221300 h 326473"/>
              <a:gd name="connsiteX10" fmla="*/ 1126170 w 1732686"/>
              <a:gd name="connsiteY10" fmla="*/ 174172 h 326473"/>
              <a:gd name="connsiteX11" fmla="*/ 968282 w 1732686"/>
              <a:gd name="connsiteY11" fmla="*/ 188662 h 326473"/>
              <a:gd name="connsiteX12" fmla="*/ 590932 w 1732686"/>
              <a:gd name="connsiteY12" fmla="*/ 218935 h 326473"/>
              <a:gd name="connsiteX13" fmla="*/ 65754 w 1732686"/>
              <a:gd name="connsiteY13" fmla="*/ 188075 h 326473"/>
              <a:gd name="connsiteX14" fmla="*/ 0 w 1732686"/>
              <a:gd name="connsiteY14" fmla="*/ 104089 h 326473"/>
              <a:gd name="connsiteX0" fmla="*/ 0 w 1720180"/>
              <a:gd name="connsiteY0" fmla="*/ 104089 h 221300"/>
              <a:gd name="connsiteX1" fmla="*/ 230346 w 1720180"/>
              <a:gd name="connsiteY1" fmla="*/ 16627 h 221300"/>
              <a:gd name="connsiteX2" fmla="*/ 588505 w 1720180"/>
              <a:gd name="connsiteY2" fmla="*/ 11090 h 221300"/>
              <a:gd name="connsiteX3" fmla="*/ 782499 w 1720180"/>
              <a:gd name="connsiteY3" fmla="*/ 0 h 221300"/>
              <a:gd name="connsiteX4" fmla="*/ 871390 w 1720180"/>
              <a:gd name="connsiteY4" fmla="*/ 4495 h 221300"/>
              <a:gd name="connsiteX5" fmla="*/ 1160009 w 1720180"/>
              <a:gd name="connsiteY5" fmla="*/ 74317 h 221300"/>
              <a:gd name="connsiteX6" fmla="*/ 1472663 w 1720180"/>
              <a:gd name="connsiteY6" fmla="*/ 8260 h 221300"/>
              <a:gd name="connsiteX7" fmla="*/ 1720180 w 1720180"/>
              <a:gd name="connsiteY7" fmla="*/ 18883 h 221300"/>
              <a:gd name="connsiteX8" fmla="*/ 1333387 w 1720180"/>
              <a:gd name="connsiteY8" fmla="*/ 221300 h 221300"/>
              <a:gd name="connsiteX9" fmla="*/ 1126170 w 1720180"/>
              <a:gd name="connsiteY9" fmla="*/ 174172 h 221300"/>
              <a:gd name="connsiteX10" fmla="*/ 968282 w 1720180"/>
              <a:gd name="connsiteY10" fmla="*/ 188662 h 221300"/>
              <a:gd name="connsiteX11" fmla="*/ 590932 w 1720180"/>
              <a:gd name="connsiteY11" fmla="*/ 218935 h 221300"/>
              <a:gd name="connsiteX12" fmla="*/ 65754 w 1720180"/>
              <a:gd name="connsiteY12" fmla="*/ 188075 h 221300"/>
              <a:gd name="connsiteX13" fmla="*/ 0 w 1720180"/>
              <a:gd name="connsiteY13" fmla="*/ 104089 h 221300"/>
              <a:gd name="connsiteX0" fmla="*/ 0 w 1720180"/>
              <a:gd name="connsiteY0" fmla="*/ 104089 h 221300"/>
              <a:gd name="connsiteX1" fmla="*/ 230346 w 1720180"/>
              <a:gd name="connsiteY1" fmla="*/ 16627 h 221300"/>
              <a:gd name="connsiteX2" fmla="*/ 588505 w 1720180"/>
              <a:gd name="connsiteY2" fmla="*/ 11090 h 221300"/>
              <a:gd name="connsiteX3" fmla="*/ 782499 w 1720180"/>
              <a:gd name="connsiteY3" fmla="*/ 0 h 221300"/>
              <a:gd name="connsiteX4" fmla="*/ 871390 w 1720180"/>
              <a:gd name="connsiteY4" fmla="*/ 4495 h 221300"/>
              <a:gd name="connsiteX5" fmla="*/ 1160009 w 1720180"/>
              <a:gd name="connsiteY5" fmla="*/ 74317 h 221300"/>
              <a:gd name="connsiteX6" fmla="*/ 1472663 w 1720180"/>
              <a:gd name="connsiteY6" fmla="*/ 8260 h 221300"/>
              <a:gd name="connsiteX7" fmla="*/ 1720180 w 1720180"/>
              <a:gd name="connsiteY7" fmla="*/ 18883 h 221300"/>
              <a:gd name="connsiteX8" fmla="*/ 1333387 w 1720180"/>
              <a:gd name="connsiteY8" fmla="*/ 221300 h 221300"/>
              <a:gd name="connsiteX9" fmla="*/ 1126170 w 1720180"/>
              <a:gd name="connsiteY9" fmla="*/ 174172 h 221300"/>
              <a:gd name="connsiteX10" fmla="*/ 968282 w 1720180"/>
              <a:gd name="connsiteY10" fmla="*/ 188662 h 221300"/>
              <a:gd name="connsiteX11" fmla="*/ 590932 w 1720180"/>
              <a:gd name="connsiteY11" fmla="*/ 218935 h 221300"/>
              <a:gd name="connsiteX12" fmla="*/ 65754 w 1720180"/>
              <a:gd name="connsiteY12" fmla="*/ 188075 h 221300"/>
              <a:gd name="connsiteX13" fmla="*/ 0 w 1720180"/>
              <a:gd name="connsiteY13" fmla="*/ 104089 h 221300"/>
              <a:gd name="connsiteX0" fmla="*/ 4368 w 1654426"/>
              <a:gd name="connsiteY0" fmla="*/ 92870 h 221300"/>
              <a:gd name="connsiteX1" fmla="*/ 164592 w 1654426"/>
              <a:gd name="connsiteY1" fmla="*/ 16627 h 221300"/>
              <a:gd name="connsiteX2" fmla="*/ 522751 w 1654426"/>
              <a:gd name="connsiteY2" fmla="*/ 11090 h 221300"/>
              <a:gd name="connsiteX3" fmla="*/ 716745 w 1654426"/>
              <a:gd name="connsiteY3" fmla="*/ 0 h 221300"/>
              <a:gd name="connsiteX4" fmla="*/ 805636 w 1654426"/>
              <a:gd name="connsiteY4" fmla="*/ 4495 h 221300"/>
              <a:gd name="connsiteX5" fmla="*/ 1094255 w 1654426"/>
              <a:gd name="connsiteY5" fmla="*/ 74317 h 221300"/>
              <a:gd name="connsiteX6" fmla="*/ 1406909 w 1654426"/>
              <a:gd name="connsiteY6" fmla="*/ 8260 h 221300"/>
              <a:gd name="connsiteX7" fmla="*/ 1654426 w 1654426"/>
              <a:gd name="connsiteY7" fmla="*/ 18883 h 221300"/>
              <a:gd name="connsiteX8" fmla="*/ 1267633 w 1654426"/>
              <a:gd name="connsiteY8" fmla="*/ 221300 h 221300"/>
              <a:gd name="connsiteX9" fmla="*/ 1060416 w 1654426"/>
              <a:gd name="connsiteY9" fmla="*/ 174172 h 221300"/>
              <a:gd name="connsiteX10" fmla="*/ 902528 w 1654426"/>
              <a:gd name="connsiteY10" fmla="*/ 188662 h 221300"/>
              <a:gd name="connsiteX11" fmla="*/ 525178 w 1654426"/>
              <a:gd name="connsiteY11" fmla="*/ 218935 h 221300"/>
              <a:gd name="connsiteX12" fmla="*/ 0 w 1654426"/>
              <a:gd name="connsiteY12" fmla="*/ 188075 h 221300"/>
              <a:gd name="connsiteX13" fmla="*/ 4368 w 1654426"/>
              <a:gd name="connsiteY13" fmla="*/ 92870 h 221300"/>
              <a:gd name="connsiteX0" fmla="*/ 4368 w 1654426"/>
              <a:gd name="connsiteY0" fmla="*/ 92870 h 221300"/>
              <a:gd name="connsiteX1" fmla="*/ 276788 w 1654426"/>
              <a:gd name="connsiteY1" fmla="*/ 16627 h 221300"/>
              <a:gd name="connsiteX2" fmla="*/ 522751 w 1654426"/>
              <a:gd name="connsiteY2" fmla="*/ 11090 h 221300"/>
              <a:gd name="connsiteX3" fmla="*/ 716745 w 1654426"/>
              <a:gd name="connsiteY3" fmla="*/ 0 h 221300"/>
              <a:gd name="connsiteX4" fmla="*/ 805636 w 1654426"/>
              <a:gd name="connsiteY4" fmla="*/ 4495 h 221300"/>
              <a:gd name="connsiteX5" fmla="*/ 1094255 w 1654426"/>
              <a:gd name="connsiteY5" fmla="*/ 74317 h 221300"/>
              <a:gd name="connsiteX6" fmla="*/ 1406909 w 1654426"/>
              <a:gd name="connsiteY6" fmla="*/ 8260 h 221300"/>
              <a:gd name="connsiteX7" fmla="*/ 1654426 w 1654426"/>
              <a:gd name="connsiteY7" fmla="*/ 18883 h 221300"/>
              <a:gd name="connsiteX8" fmla="*/ 1267633 w 1654426"/>
              <a:gd name="connsiteY8" fmla="*/ 221300 h 221300"/>
              <a:gd name="connsiteX9" fmla="*/ 1060416 w 1654426"/>
              <a:gd name="connsiteY9" fmla="*/ 174172 h 221300"/>
              <a:gd name="connsiteX10" fmla="*/ 902528 w 1654426"/>
              <a:gd name="connsiteY10" fmla="*/ 188662 h 221300"/>
              <a:gd name="connsiteX11" fmla="*/ 525178 w 1654426"/>
              <a:gd name="connsiteY11" fmla="*/ 218935 h 221300"/>
              <a:gd name="connsiteX12" fmla="*/ 0 w 1654426"/>
              <a:gd name="connsiteY12" fmla="*/ 188075 h 221300"/>
              <a:gd name="connsiteX13" fmla="*/ 4368 w 1654426"/>
              <a:gd name="connsiteY13" fmla="*/ 92870 h 221300"/>
              <a:gd name="connsiteX0" fmla="*/ 0 w 1650058"/>
              <a:gd name="connsiteY0" fmla="*/ 92870 h 221300"/>
              <a:gd name="connsiteX1" fmla="*/ 272420 w 1650058"/>
              <a:gd name="connsiteY1" fmla="*/ 16627 h 221300"/>
              <a:gd name="connsiteX2" fmla="*/ 518383 w 1650058"/>
              <a:gd name="connsiteY2" fmla="*/ 11090 h 221300"/>
              <a:gd name="connsiteX3" fmla="*/ 712377 w 1650058"/>
              <a:gd name="connsiteY3" fmla="*/ 0 h 221300"/>
              <a:gd name="connsiteX4" fmla="*/ 801268 w 1650058"/>
              <a:gd name="connsiteY4" fmla="*/ 4495 h 221300"/>
              <a:gd name="connsiteX5" fmla="*/ 1089887 w 1650058"/>
              <a:gd name="connsiteY5" fmla="*/ 74317 h 221300"/>
              <a:gd name="connsiteX6" fmla="*/ 1402541 w 1650058"/>
              <a:gd name="connsiteY6" fmla="*/ 8260 h 221300"/>
              <a:gd name="connsiteX7" fmla="*/ 1650058 w 1650058"/>
              <a:gd name="connsiteY7" fmla="*/ 18883 h 221300"/>
              <a:gd name="connsiteX8" fmla="*/ 1263265 w 1650058"/>
              <a:gd name="connsiteY8" fmla="*/ 221300 h 221300"/>
              <a:gd name="connsiteX9" fmla="*/ 1056048 w 1650058"/>
              <a:gd name="connsiteY9" fmla="*/ 174172 h 221300"/>
              <a:gd name="connsiteX10" fmla="*/ 898160 w 1650058"/>
              <a:gd name="connsiteY10" fmla="*/ 188662 h 221300"/>
              <a:gd name="connsiteX11" fmla="*/ 520810 w 1650058"/>
              <a:gd name="connsiteY11" fmla="*/ 218935 h 221300"/>
              <a:gd name="connsiteX12" fmla="*/ 231245 w 1650058"/>
              <a:gd name="connsiteY12" fmla="*/ 146001 h 221300"/>
              <a:gd name="connsiteX13" fmla="*/ 0 w 1650058"/>
              <a:gd name="connsiteY13" fmla="*/ 92870 h 221300"/>
              <a:gd name="connsiteX0" fmla="*/ 0 w 1650058"/>
              <a:gd name="connsiteY0" fmla="*/ 92870 h 221300"/>
              <a:gd name="connsiteX1" fmla="*/ 272420 w 1650058"/>
              <a:gd name="connsiteY1" fmla="*/ 16627 h 221300"/>
              <a:gd name="connsiteX2" fmla="*/ 518383 w 1650058"/>
              <a:gd name="connsiteY2" fmla="*/ 11090 h 221300"/>
              <a:gd name="connsiteX3" fmla="*/ 712377 w 1650058"/>
              <a:gd name="connsiteY3" fmla="*/ 0 h 221300"/>
              <a:gd name="connsiteX4" fmla="*/ 801268 w 1650058"/>
              <a:gd name="connsiteY4" fmla="*/ 4495 h 221300"/>
              <a:gd name="connsiteX5" fmla="*/ 1089887 w 1650058"/>
              <a:gd name="connsiteY5" fmla="*/ 74317 h 221300"/>
              <a:gd name="connsiteX6" fmla="*/ 1402541 w 1650058"/>
              <a:gd name="connsiteY6" fmla="*/ 8260 h 221300"/>
              <a:gd name="connsiteX7" fmla="*/ 1650058 w 1650058"/>
              <a:gd name="connsiteY7" fmla="*/ 18883 h 221300"/>
              <a:gd name="connsiteX8" fmla="*/ 1263265 w 1650058"/>
              <a:gd name="connsiteY8" fmla="*/ 221300 h 221300"/>
              <a:gd name="connsiteX9" fmla="*/ 1056048 w 1650058"/>
              <a:gd name="connsiteY9" fmla="*/ 174172 h 221300"/>
              <a:gd name="connsiteX10" fmla="*/ 898160 w 1650058"/>
              <a:gd name="connsiteY10" fmla="*/ 188662 h 221300"/>
              <a:gd name="connsiteX11" fmla="*/ 562884 w 1650058"/>
              <a:gd name="connsiteY11" fmla="*/ 162836 h 221300"/>
              <a:gd name="connsiteX12" fmla="*/ 231245 w 1650058"/>
              <a:gd name="connsiteY12" fmla="*/ 146001 h 221300"/>
              <a:gd name="connsiteX13" fmla="*/ 0 w 1650058"/>
              <a:gd name="connsiteY13" fmla="*/ 92870 h 221300"/>
              <a:gd name="connsiteX0" fmla="*/ 0 w 1650058"/>
              <a:gd name="connsiteY0" fmla="*/ 92870 h 221300"/>
              <a:gd name="connsiteX1" fmla="*/ 272420 w 1650058"/>
              <a:gd name="connsiteY1" fmla="*/ 16627 h 221300"/>
              <a:gd name="connsiteX2" fmla="*/ 518383 w 1650058"/>
              <a:gd name="connsiteY2" fmla="*/ 11090 h 221300"/>
              <a:gd name="connsiteX3" fmla="*/ 712377 w 1650058"/>
              <a:gd name="connsiteY3" fmla="*/ 0 h 221300"/>
              <a:gd name="connsiteX4" fmla="*/ 801268 w 1650058"/>
              <a:gd name="connsiteY4" fmla="*/ 4495 h 221300"/>
              <a:gd name="connsiteX5" fmla="*/ 1089887 w 1650058"/>
              <a:gd name="connsiteY5" fmla="*/ 74317 h 221300"/>
              <a:gd name="connsiteX6" fmla="*/ 1402541 w 1650058"/>
              <a:gd name="connsiteY6" fmla="*/ 8260 h 221300"/>
              <a:gd name="connsiteX7" fmla="*/ 1650058 w 1650058"/>
              <a:gd name="connsiteY7" fmla="*/ 18883 h 221300"/>
              <a:gd name="connsiteX8" fmla="*/ 1263265 w 1650058"/>
              <a:gd name="connsiteY8" fmla="*/ 221300 h 221300"/>
              <a:gd name="connsiteX9" fmla="*/ 1056048 w 1650058"/>
              <a:gd name="connsiteY9" fmla="*/ 174172 h 221300"/>
              <a:gd name="connsiteX10" fmla="*/ 898160 w 1650058"/>
              <a:gd name="connsiteY10" fmla="*/ 188662 h 221300"/>
              <a:gd name="connsiteX11" fmla="*/ 562884 w 1650058"/>
              <a:gd name="connsiteY11" fmla="*/ 162836 h 221300"/>
              <a:gd name="connsiteX12" fmla="*/ 231245 w 1650058"/>
              <a:gd name="connsiteY12" fmla="*/ 146001 h 221300"/>
              <a:gd name="connsiteX13" fmla="*/ 0 w 1650058"/>
              <a:gd name="connsiteY13" fmla="*/ 92870 h 221300"/>
              <a:gd name="connsiteX0" fmla="*/ 0 w 1650058"/>
              <a:gd name="connsiteY0" fmla="*/ 92870 h 221300"/>
              <a:gd name="connsiteX1" fmla="*/ 272420 w 1650058"/>
              <a:gd name="connsiteY1" fmla="*/ 16627 h 221300"/>
              <a:gd name="connsiteX2" fmla="*/ 518383 w 1650058"/>
              <a:gd name="connsiteY2" fmla="*/ 11090 h 221300"/>
              <a:gd name="connsiteX3" fmla="*/ 712377 w 1650058"/>
              <a:gd name="connsiteY3" fmla="*/ 0 h 221300"/>
              <a:gd name="connsiteX4" fmla="*/ 801268 w 1650058"/>
              <a:gd name="connsiteY4" fmla="*/ 4495 h 221300"/>
              <a:gd name="connsiteX5" fmla="*/ 1089887 w 1650058"/>
              <a:gd name="connsiteY5" fmla="*/ 74317 h 221300"/>
              <a:gd name="connsiteX6" fmla="*/ 1402541 w 1650058"/>
              <a:gd name="connsiteY6" fmla="*/ 8260 h 221300"/>
              <a:gd name="connsiteX7" fmla="*/ 1650058 w 1650058"/>
              <a:gd name="connsiteY7" fmla="*/ 18883 h 221300"/>
              <a:gd name="connsiteX8" fmla="*/ 1263265 w 1650058"/>
              <a:gd name="connsiteY8" fmla="*/ 221300 h 221300"/>
              <a:gd name="connsiteX9" fmla="*/ 1056048 w 1650058"/>
              <a:gd name="connsiteY9" fmla="*/ 174172 h 221300"/>
              <a:gd name="connsiteX10" fmla="*/ 797183 w 1650058"/>
              <a:gd name="connsiteY10" fmla="*/ 157808 h 221300"/>
              <a:gd name="connsiteX11" fmla="*/ 562884 w 1650058"/>
              <a:gd name="connsiteY11" fmla="*/ 162836 h 221300"/>
              <a:gd name="connsiteX12" fmla="*/ 231245 w 1650058"/>
              <a:gd name="connsiteY12" fmla="*/ 146001 h 221300"/>
              <a:gd name="connsiteX13" fmla="*/ 0 w 1650058"/>
              <a:gd name="connsiteY13" fmla="*/ 92870 h 221300"/>
              <a:gd name="connsiteX0" fmla="*/ 0 w 1650058"/>
              <a:gd name="connsiteY0" fmla="*/ 92870 h 221300"/>
              <a:gd name="connsiteX1" fmla="*/ 272420 w 1650058"/>
              <a:gd name="connsiteY1" fmla="*/ 16627 h 221300"/>
              <a:gd name="connsiteX2" fmla="*/ 518383 w 1650058"/>
              <a:gd name="connsiteY2" fmla="*/ 11090 h 221300"/>
              <a:gd name="connsiteX3" fmla="*/ 712377 w 1650058"/>
              <a:gd name="connsiteY3" fmla="*/ 0 h 221300"/>
              <a:gd name="connsiteX4" fmla="*/ 801268 w 1650058"/>
              <a:gd name="connsiteY4" fmla="*/ 4495 h 221300"/>
              <a:gd name="connsiteX5" fmla="*/ 1089887 w 1650058"/>
              <a:gd name="connsiteY5" fmla="*/ 74317 h 221300"/>
              <a:gd name="connsiteX6" fmla="*/ 1402541 w 1650058"/>
              <a:gd name="connsiteY6" fmla="*/ 8260 h 221300"/>
              <a:gd name="connsiteX7" fmla="*/ 1650058 w 1650058"/>
              <a:gd name="connsiteY7" fmla="*/ 18883 h 221300"/>
              <a:gd name="connsiteX8" fmla="*/ 1263265 w 1650058"/>
              <a:gd name="connsiteY8" fmla="*/ 221300 h 221300"/>
              <a:gd name="connsiteX9" fmla="*/ 955071 w 1650058"/>
              <a:gd name="connsiteY9" fmla="*/ 162953 h 221300"/>
              <a:gd name="connsiteX10" fmla="*/ 797183 w 1650058"/>
              <a:gd name="connsiteY10" fmla="*/ 157808 h 221300"/>
              <a:gd name="connsiteX11" fmla="*/ 562884 w 1650058"/>
              <a:gd name="connsiteY11" fmla="*/ 162836 h 221300"/>
              <a:gd name="connsiteX12" fmla="*/ 231245 w 1650058"/>
              <a:gd name="connsiteY12" fmla="*/ 146001 h 221300"/>
              <a:gd name="connsiteX13" fmla="*/ 0 w 1650058"/>
              <a:gd name="connsiteY13" fmla="*/ 92870 h 221300"/>
              <a:gd name="connsiteX0" fmla="*/ 0 w 1650058"/>
              <a:gd name="connsiteY0" fmla="*/ 92870 h 169108"/>
              <a:gd name="connsiteX1" fmla="*/ 272420 w 1650058"/>
              <a:gd name="connsiteY1" fmla="*/ 16627 h 169108"/>
              <a:gd name="connsiteX2" fmla="*/ 518383 w 1650058"/>
              <a:gd name="connsiteY2" fmla="*/ 11090 h 169108"/>
              <a:gd name="connsiteX3" fmla="*/ 712377 w 1650058"/>
              <a:gd name="connsiteY3" fmla="*/ 0 h 169108"/>
              <a:gd name="connsiteX4" fmla="*/ 801268 w 1650058"/>
              <a:gd name="connsiteY4" fmla="*/ 4495 h 169108"/>
              <a:gd name="connsiteX5" fmla="*/ 1089887 w 1650058"/>
              <a:gd name="connsiteY5" fmla="*/ 74317 h 169108"/>
              <a:gd name="connsiteX6" fmla="*/ 1402541 w 1650058"/>
              <a:gd name="connsiteY6" fmla="*/ 8260 h 169108"/>
              <a:gd name="connsiteX7" fmla="*/ 1650058 w 1650058"/>
              <a:gd name="connsiteY7" fmla="*/ 18883 h 169108"/>
              <a:gd name="connsiteX8" fmla="*/ 1268874 w 1650058"/>
              <a:gd name="connsiteY8" fmla="*/ 142762 h 169108"/>
              <a:gd name="connsiteX9" fmla="*/ 955071 w 1650058"/>
              <a:gd name="connsiteY9" fmla="*/ 162953 h 169108"/>
              <a:gd name="connsiteX10" fmla="*/ 797183 w 1650058"/>
              <a:gd name="connsiteY10" fmla="*/ 157808 h 169108"/>
              <a:gd name="connsiteX11" fmla="*/ 562884 w 1650058"/>
              <a:gd name="connsiteY11" fmla="*/ 162836 h 169108"/>
              <a:gd name="connsiteX12" fmla="*/ 231245 w 1650058"/>
              <a:gd name="connsiteY12" fmla="*/ 146001 h 169108"/>
              <a:gd name="connsiteX13" fmla="*/ 0 w 1650058"/>
              <a:gd name="connsiteY13" fmla="*/ 92870 h 169108"/>
              <a:gd name="connsiteX0" fmla="*/ 0 w 1650058"/>
              <a:gd name="connsiteY0" fmla="*/ 92870 h 169108"/>
              <a:gd name="connsiteX1" fmla="*/ 272420 w 1650058"/>
              <a:gd name="connsiteY1" fmla="*/ 16627 h 169108"/>
              <a:gd name="connsiteX2" fmla="*/ 518383 w 1650058"/>
              <a:gd name="connsiteY2" fmla="*/ 11090 h 169108"/>
              <a:gd name="connsiteX3" fmla="*/ 712377 w 1650058"/>
              <a:gd name="connsiteY3" fmla="*/ 0 h 169108"/>
              <a:gd name="connsiteX4" fmla="*/ 801268 w 1650058"/>
              <a:gd name="connsiteY4" fmla="*/ 4495 h 169108"/>
              <a:gd name="connsiteX5" fmla="*/ 1089887 w 1650058"/>
              <a:gd name="connsiteY5" fmla="*/ 74317 h 169108"/>
              <a:gd name="connsiteX6" fmla="*/ 1402541 w 1650058"/>
              <a:gd name="connsiteY6" fmla="*/ 8260 h 169108"/>
              <a:gd name="connsiteX7" fmla="*/ 1650058 w 1650058"/>
              <a:gd name="connsiteY7" fmla="*/ 18883 h 169108"/>
              <a:gd name="connsiteX8" fmla="*/ 1268874 w 1650058"/>
              <a:gd name="connsiteY8" fmla="*/ 142762 h 169108"/>
              <a:gd name="connsiteX9" fmla="*/ 1074188 w 1650058"/>
              <a:gd name="connsiteY9" fmla="*/ 97792 h 169108"/>
              <a:gd name="connsiteX10" fmla="*/ 955071 w 1650058"/>
              <a:gd name="connsiteY10" fmla="*/ 162953 h 169108"/>
              <a:gd name="connsiteX11" fmla="*/ 797183 w 1650058"/>
              <a:gd name="connsiteY11" fmla="*/ 157808 h 169108"/>
              <a:gd name="connsiteX12" fmla="*/ 562884 w 1650058"/>
              <a:gd name="connsiteY12" fmla="*/ 162836 h 169108"/>
              <a:gd name="connsiteX13" fmla="*/ 231245 w 1650058"/>
              <a:gd name="connsiteY13" fmla="*/ 146001 h 169108"/>
              <a:gd name="connsiteX14" fmla="*/ 0 w 1650058"/>
              <a:gd name="connsiteY14" fmla="*/ 92870 h 169108"/>
              <a:gd name="connsiteX0" fmla="*/ 0 w 1650058"/>
              <a:gd name="connsiteY0" fmla="*/ 88375 h 164613"/>
              <a:gd name="connsiteX1" fmla="*/ 272420 w 1650058"/>
              <a:gd name="connsiteY1" fmla="*/ 12132 h 164613"/>
              <a:gd name="connsiteX2" fmla="*/ 518383 w 1650058"/>
              <a:gd name="connsiteY2" fmla="*/ 6595 h 164613"/>
              <a:gd name="connsiteX3" fmla="*/ 695852 w 1650058"/>
              <a:gd name="connsiteY3" fmla="*/ 34064 h 164613"/>
              <a:gd name="connsiteX4" fmla="*/ 801268 w 1650058"/>
              <a:gd name="connsiteY4" fmla="*/ 0 h 164613"/>
              <a:gd name="connsiteX5" fmla="*/ 1089887 w 1650058"/>
              <a:gd name="connsiteY5" fmla="*/ 69822 h 164613"/>
              <a:gd name="connsiteX6" fmla="*/ 1402541 w 1650058"/>
              <a:gd name="connsiteY6" fmla="*/ 3765 h 164613"/>
              <a:gd name="connsiteX7" fmla="*/ 1650058 w 1650058"/>
              <a:gd name="connsiteY7" fmla="*/ 14388 h 164613"/>
              <a:gd name="connsiteX8" fmla="*/ 1268874 w 1650058"/>
              <a:gd name="connsiteY8" fmla="*/ 138267 h 164613"/>
              <a:gd name="connsiteX9" fmla="*/ 1074188 w 1650058"/>
              <a:gd name="connsiteY9" fmla="*/ 93297 h 164613"/>
              <a:gd name="connsiteX10" fmla="*/ 955071 w 1650058"/>
              <a:gd name="connsiteY10" fmla="*/ 158458 h 164613"/>
              <a:gd name="connsiteX11" fmla="*/ 797183 w 1650058"/>
              <a:gd name="connsiteY11" fmla="*/ 153313 h 164613"/>
              <a:gd name="connsiteX12" fmla="*/ 562884 w 1650058"/>
              <a:gd name="connsiteY12" fmla="*/ 158341 h 164613"/>
              <a:gd name="connsiteX13" fmla="*/ 231245 w 1650058"/>
              <a:gd name="connsiteY13" fmla="*/ 141506 h 164613"/>
              <a:gd name="connsiteX14" fmla="*/ 0 w 1650058"/>
              <a:gd name="connsiteY14" fmla="*/ 88375 h 164613"/>
              <a:gd name="connsiteX0" fmla="*/ 0 w 1650058"/>
              <a:gd name="connsiteY0" fmla="*/ 84610 h 160848"/>
              <a:gd name="connsiteX1" fmla="*/ 272420 w 1650058"/>
              <a:gd name="connsiteY1" fmla="*/ 8367 h 160848"/>
              <a:gd name="connsiteX2" fmla="*/ 518383 w 1650058"/>
              <a:gd name="connsiteY2" fmla="*/ 2830 h 160848"/>
              <a:gd name="connsiteX3" fmla="*/ 695852 w 1650058"/>
              <a:gd name="connsiteY3" fmla="*/ 30299 h 160848"/>
              <a:gd name="connsiteX4" fmla="*/ 892157 w 1650058"/>
              <a:gd name="connsiteY4" fmla="*/ 81615 h 160848"/>
              <a:gd name="connsiteX5" fmla="*/ 1089887 w 1650058"/>
              <a:gd name="connsiteY5" fmla="*/ 66057 h 160848"/>
              <a:gd name="connsiteX6" fmla="*/ 1402541 w 1650058"/>
              <a:gd name="connsiteY6" fmla="*/ 0 h 160848"/>
              <a:gd name="connsiteX7" fmla="*/ 1650058 w 1650058"/>
              <a:gd name="connsiteY7" fmla="*/ 10623 h 160848"/>
              <a:gd name="connsiteX8" fmla="*/ 1268874 w 1650058"/>
              <a:gd name="connsiteY8" fmla="*/ 134502 h 160848"/>
              <a:gd name="connsiteX9" fmla="*/ 1074188 w 1650058"/>
              <a:gd name="connsiteY9" fmla="*/ 89532 h 160848"/>
              <a:gd name="connsiteX10" fmla="*/ 955071 w 1650058"/>
              <a:gd name="connsiteY10" fmla="*/ 154693 h 160848"/>
              <a:gd name="connsiteX11" fmla="*/ 797183 w 1650058"/>
              <a:gd name="connsiteY11" fmla="*/ 149548 h 160848"/>
              <a:gd name="connsiteX12" fmla="*/ 562884 w 1650058"/>
              <a:gd name="connsiteY12" fmla="*/ 154576 h 160848"/>
              <a:gd name="connsiteX13" fmla="*/ 231245 w 1650058"/>
              <a:gd name="connsiteY13" fmla="*/ 137741 h 160848"/>
              <a:gd name="connsiteX14" fmla="*/ 0 w 1650058"/>
              <a:gd name="connsiteY14" fmla="*/ 84610 h 160848"/>
              <a:gd name="connsiteX0" fmla="*/ 0 w 1650058"/>
              <a:gd name="connsiteY0" fmla="*/ 84610 h 160848"/>
              <a:gd name="connsiteX1" fmla="*/ 272420 w 1650058"/>
              <a:gd name="connsiteY1" fmla="*/ 8367 h 160848"/>
              <a:gd name="connsiteX2" fmla="*/ 518383 w 1650058"/>
              <a:gd name="connsiteY2" fmla="*/ 2830 h 160848"/>
              <a:gd name="connsiteX3" fmla="*/ 695852 w 1650058"/>
              <a:gd name="connsiteY3" fmla="*/ 30299 h 160848"/>
              <a:gd name="connsiteX4" fmla="*/ 892157 w 1650058"/>
              <a:gd name="connsiteY4" fmla="*/ 81615 h 160848"/>
              <a:gd name="connsiteX5" fmla="*/ 1018277 w 1650058"/>
              <a:gd name="connsiteY5" fmla="*/ 21990 h 160848"/>
              <a:gd name="connsiteX6" fmla="*/ 1402541 w 1650058"/>
              <a:gd name="connsiteY6" fmla="*/ 0 h 160848"/>
              <a:gd name="connsiteX7" fmla="*/ 1650058 w 1650058"/>
              <a:gd name="connsiteY7" fmla="*/ 10623 h 160848"/>
              <a:gd name="connsiteX8" fmla="*/ 1268874 w 1650058"/>
              <a:gd name="connsiteY8" fmla="*/ 134502 h 160848"/>
              <a:gd name="connsiteX9" fmla="*/ 1074188 w 1650058"/>
              <a:gd name="connsiteY9" fmla="*/ 89532 h 160848"/>
              <a:gd name="connsiteX10" fmla="*/ 955071 w 1650058"/>
              <a:gd name="connsiteY10" fmla="*/ 154693 h 160848"/>
              <a:gd name="connsiteX11" fmla="*/ 797183 w 1650058"/>
              <a:gd name="connsiteY11" fmla="*/ 149548 h 160848"/>
              <a:gd name="connsiteX12" fmla="*/ 562884 w 1650058"/>
              <a:gd name="connsiteY12" fmla="*/ 154576 h 160848"/>
              <a:gd name="connsiteX13" fmla="*/ 231245 w 1650058"/>
              <a:gd name="connsiteY13" fmla="*/ 137741 h 160848"/>
              <a:gd name="connsiteX14" fmla="*/ 0 w 1650058"/>
              <a:gd name="connsiteY14" fmla="*/ 84610 h 160848"/>
              <a:gd name="connsiteX0" fmla="*/ 0 w 1650058"/>
              <a:gd name="connsiteY0" fmla="*/ 106644 h 182882"/>
              <a:gd name="connsiteX1" fmla="*/ 272420 w 1650058"/>
              <a:gd name="connsiteY1" fmla="*/ 30401 h 182882"/>
              <a:gd name="connsiteX2" fmla="*/ 518383 w 1650058"/>
              <a:gd name="connsiteY2" fmla="*/ 24864 h 182882"/>
              <a:gd name="connsiteX3" fmla="*/ 695852 w 1650058"/>
              <a:gd name="connsiteY3" fmla="*/ 52333 h 182882"/>
              <a:gd name="connsiteX4" fmla="*/ 892157 w 1650058"/>
              <a:gd name="connsiteY4" fmla="*/ 103649 h 182882"/>
              <a:gd name="connsiteX5" fmla="*/ 1018277 w 1650058"/>
              <a:gd name="connsiteY5" fmla="*/ 44024 h 182882"/>
              <a:gd name="connsiteX6" fmla="*/ 1195975 w 1650058"/>
              <a:gd name="connsiteY6" fmla="*/ 0 h 182882"/>
              <a:gd name="connsiteX7" fmla="*/ 1650058 w 1650058"/>
              <a:gd name="connsiteY7" fmla="*/ 32657 h 182882"/>
              <a:gd name="connsiteX8" fmla="*/ 1268874 w 1650058"/>
              <a:gd name="connsiteY8" fmla="*/ 156536 h 182882"/>
              <a:gd name="connsiteX9" fmla="*/ 1074188 w 1650058"/>
              <a:gd name="connsiteY9" fmla="*/ 111566 h 182882"/>
              <a:gd name="connsiteX10" fmla="*/ 955071 w 1650058"/>
              <a:gd name="connsiteY10" fmla="*/ 176727 h 182882"/>
              <a:gd name="connsiteX11" fmla="*/ 797183 w 1650058"/>
              <a:gd name="connsiteY11" fmla="*/ 171582 h 182882"/>
              <a:gd name="connsiteX12" fmla="*/ 562884 w 1650058"/>
              <a:gd name="connsiteY12" fmla="*/ 176610 h 182882"/>
              <a:gd name="connsiteX13" fmla="*/ 231245 w 1650058"/>
              <a:gd name="connsiteY13" fmla="*/ 159775 h 182882"/>
              <a:gd name="connsiteX14" fmla="*/ 0 w 1650058"/>
              <a:gd name="connsiteY14" fmla="*/ 106644 h 182882"/>
              <a:gd name="connsiteX0" fmla="*/ 0 w 1363620"/>
              <a:gd name="connsiteY0" fmla="*/ 106644 h 182882"/>
              <a:gd name="connsiteX1" fmla="*/ 272420 w 1363620"/>
              <a:gd name="connsiteY1" fmla="*/ 30401 h 182882"/>
              <a:gd name="connsiteX2" fmla="*/ 518383 w 1363620"/>
              <a:gd name="connsiteY2" fmla="*/ 24864 h 182882"/>
              <a:gd name="connsiteX3" fmla="*/ 695852 w 1363620"/>
              <a:gd name="connsiteY3" fmla="*/ 52333 h 182882"/>
              <a:gd name="connsiteX4" fmla="*/ 892157 w 1363620"/>
              <a:gd name="connsiteY4" fmla="*/ 103649 h 182882"/>
              <a:gd name="connsiteX5" fmla="*/ 1018277 w 1363620"/>
              <a:gd name="connsiteY5" fmla="*/ 44024 h 182882"/>
              <a:gd name="connsiteX6" fmla="*/ 1195975 w 1363620"/>
              <a:gd name="connsiteY6" fmla="*/ 0 h 182882"/>
              <a:gd name="connsiteX7" fmla="*/ 1363620 w 1363620"/>
              <a:gd name="connsiteY7" fmla="*/ 38165 h 182882"/>
              <a:gd name="connsiteX8" fmla="*/ 1268874 w 1363620"/>
              <a:gd name="connsiteY8" fmla="*/ 156536 h 182882"/>
              <a:gd name="connsiteX9" fmla="*/ 1074188 w 1363620"/>
              <a:gd name="connsiteY9" fmla="*/ 111566 h 182882"/>
              <a:gd name="connsiteX10" fmla="*/ 955071 w 1363620"/>
              <a:gd name="connsiteY10" fmla="*/ 176727 h 182882"/>
              <a:gd name="connsiteX11" fmla="*/ 797183 w 1363620"/>
              <a:gd name="connsiteY11" fmla="*/ 171582 h 182882"/>
              <a:gd name="connsiteX12" fmla="*/ 562884 w 1363620"/>
              <a:gd name="connsiteY12" fmla="*/ 176610 h 182882"/>
              <a:gd name="connsiteX13" fmla="*/ 231245 w 1363620"/>
              <a:gd name="connsiteY13" fmla="*/ 159775 h 182882"/>
              <a:gd name="connsiteX14" fmla="*/ 0 w 1363620"/>
              <a:gd name="connsiteY14" fmla="*/ 106644 h 182882"/>
              <a:gd name="connsiteX0" fmla="*/ 0 w 1363620"/>
              <a:gd name="connsiteY0" fmla="*/ 106644 h 183631"/>
              <a:gd name="connsiteX1" fmla="*/ 272420 w 1363620"/>
              <a:gd name="connsiteY1" fmla="*/ 30401 h 183631"/>
              <a:gd name="connsiteX2" fmla="*/ 518383 w 1363620"/>
              <a:gd name="connsiteY2" fmla="*/ 24864 h 183631"/>
              <a:gd name="connsiteX3" fmla="*/ 695852 w 1363620"/>
              <a:gd name="connsiteY3" fmla="*/ 52333 h 183631"/>
              <a:gd name="connsiteX4" fmla="*/ 892157 w 1363620"/>
              <a:gd name="connsiteY4" fmla="*/ 103649 h 183631"/>
              <a:gd name="connsiteX5" fmla="*/ 1018277 w 1363620"/>
              <a:gd name="connsiteY5" fmla="*/ 44024 h 183631"/>
              <a:gd name="connsiteX6" fmla="*/ 1195975 w 1363620"/>
              <a:gd name="connsiteY6" fmla="*/ 0 h 183631"/>
              <a:gd name="connsiteX7" fmla="*/ 1363620 w 1363620"/>
              <a:gd name="connsiteY7" fmla="*/ 38165 h 183631"/>
              <a:gd name="connsiteX8" fmla="*/ 1268874 w 1363620"/>
              <a:gd name="connsiteY8" fmla="*/ 156536 h 183631"/>
              <a:gd name="connsiteX9" fmla="*/ 1074188 w 1363620"/>
              <a:gd name="connsiteY9" fmla="*/ 111566 h 183631"/>
              <a:gd name="connsiteX10" fmla="*/ 955071 w 1363620"/>
              <a:gd name="connsiteY10" fmla="*/ 176727 h 183631"/>
              <a:gd name="connsiteX11" fmla="*/ 797183 w 1363620"/>
              <a:gd name="connsiteY11" fmla="*/ 171582 h 183631"/>
              <a:gd name="connsiteX12" fmla="*/ 571147 w 1363620"/>
              <a:gd name="connsiteY12" fmla="*/ 151822 h 183631"/>
              <a:gd name="connsiteX13" fmla="*/ 231245 w 1363620"/>
              <a:gd name="connsiteY13" fmla="*/ 159775 h 183631"/>
              <a:gd name="connsiteX14" fmla="*/ 0 w 1363620"/>
              <a:gd name="connsiteY14" fmla="*/ 106644 h 183631"/>
              <a:gd name="connsiteX0" fmla="*/ 0 w 1363620"/>
              <a:gd name="connsiteY0" fmla="*/ 106644 h 183198"/>
              <a:gd name="connsiteX1" fmla="*/ 272420 w 1363620"/>
              <a:gd name="connsiteY1" fmla="*/ 30401 h 183198"/>
              <a:gd name="connsiteX2" fmla="*/ 518383 w 1363620"/>
              <a:gd name="connsiteY2" fmla="*/ 24864 h 183198"/>
              <a:gd name="connsiteX3" fmla="*/ 695852 w 1363620"/>
              <a:gd name="connsiteY3" fmla="*/ 52333 h 183198"/>
              <a:gd name="connsiteX4" fmla="*/ 892157 w 1363620"/>
              <a:gd name="connsiteY4" fmla="*/ 103649 h 183198"/>
              <a:gd name="connsiteX5" fmla="*/ 1018277 w 1363620"/>
              <a:gd name="connsiteY5" fmla="*/ 44024 h 183198"/>
              <a:gd name="connsiteX6" fmla="*/ 1195975 w 1363620"/>
              <a:gd name="connsiteY6" fmla="*/ 0 h 183198"/>
              <a:gd name="connsiteX7" fmla="*/ 1363620 w 1363620"/>
              <a:gd name="connsiteY7" fmla="*/ 38165 h 183198"/>
              <a:gd name="connsiteX8" fmla="*/ 1268874 w 1363620"/>
              <a:gd name="connsiteY8" fmla="*/ 156536 h 183198"/>
              <a:gd name="connsiteX9" fmla="*/ 1074188 w 1363620"/>
              <a:gd name="connsiteY9" fmla="*/ 111566 h 183198"/>
              <a:gd name="connsiteX10" fmla="*/ 955071 w 1363620"/>
              <a:gd name="connsiteY10" fmla="*/ 176727 h 183198"/>
              <a:gd name="connsiteX11" fmla="*/ 797183 w 1363620"/>
              <a:gd name="connsiteY11" fmla="*/ 171582 h 183198"/>
              <a:gd name="connsiteX12" fmla="*/ 590427 w 1363620"/>
              <a:gd name="connsiteY12" fmla="*/ 165593 h 183198"/>
              <a:gd name="connsiteX13" fmla="*/ 231245 w 1363620"/>
              <a:gd name="connsiteY13" fmla="*/ 159775 h 183198"/>
              <a:gd name="connsiteX14" fmla="*/ 0 w 1363620"/>
              <a:gd name="connsiteY14" fmla="*/ 106644 h 183198"/>
              <a:gd name="connsiteX0" fmla="*/ 0 w 1363620"/>
              <a:gd name="connsiteY0" fmla="*/ 106644 h 183198"/>
              <a:gd name="connsiteX1" fmla="*/ 272420 w 1363620"/>
              <a:gd name="connsiteY1" fmla="*/ 30401 h 183198"/>
              <a:gd name="connsiteX2" fmla="*/ 518383 w 1363620"/>
              <a:gd name="connsiteY2" fmla="*/ 24864 h 183198"/>
              <a:gd name="connsiteX3" fmla="*/ 695852 w 1363620"/>
              <a:gd name="connsiteY3" fmla="*/ 52333 h 183198"/>
              <a:gd name="connsiteX4" fmla="*/ 892157 w 1363620"/>
              <a:gd name="connsiteY4" fmla="*/ 103649 h 183198"/>
              <a:gd name="connsiteX5" fmla="*/ 1018277 w 1363620"/>
              <a:gd name="connsiteY5" fmla="*/ 44024 h 183198"/>
              <a:gd name="connsiteX6" fmla="*/ 1195975 w 1363620"/>
              <a:gd name="connsiteY6" fmla="*/ 0 h 183198"/>
              <a:gd name="connsiteX7" fmla="*/ 1363620 w 1363620"/>
              <a:gd name="connsiteY7" fmla="*/ 38165 h 183198"/>
              <a:gd name="connsiteX8" fmla="*/ 1268874 w 1363620"/>
              <a:gd name="connsiteY8" fmla="*/ 156536 h 183198"/>
              <a:gd name="connsiteX9" fmla="*/ 1074188 w 1363620"/>
              <a:gd name="connsiteY9" fmla="*/ 111566 h 183198"/>
              <a:gd name="connsiteX10" fmla="*/ 955071 w 1363620"/>
              <a:gd name="connsiteY10" fmla="*/ 176727 h 183198"/>
              <a:gd name="connsiteX11" fmla="*/ 797183 w 1363620"/>
              <a:gd name="connsiteY11" fmla="*/ 171582 h 183198"/>
              <a:gd name="connsiteX12" fmla="*/ 590427 w 1363620"/>
              <a:gd name="connsiteY12" fmla="*/ 165593 h 183198"/>
              <a:gd name="connsiteX13" fmla="*/ 233999 w 1363620"/>
              <a:gd name="connsiteY13" fmla="*/ 148758 h 183198"/>
              <a:gd name="connsiteX14" fmla="*/ 0 w 1363620"/>
              <a:gd name="connsiteY14" fmla="*/ 106644 h 183198"/>
              <a:gd name="connsiteX0" fmla="*/ 0 w 1363620"/>
              <a:gd name="connsiteY0" fmla="*/ 106644 h 180972"/>
              <a:gd name="connsiteX1" fmla="*/ 272420 w 1363620"/>
              <a:gd name="connsiteY1" fmla="*/ 30401 h 180972"/>
              <a:gd name="connsiteX2" fmla="*/ 518383 w 1363620"/>
              <a:gd name="connsiteY2" fmla="*/ 24864 h 180972"/>
              <a:gd name="connsiteX3" fmla="*/ 695852 w 1363620"/>
              <a:gd name="connsiteY3" fmla="*/ 52333 h 180972"/>
              <a:gd name="connsiteX4" fmla="*/ 892157 w 1363620"/>
              <a:gd name="connsiteY4" fmla="*/ 103649 h 180972"/>
              <a:gd name="connsiteX5" fmla="*/ 1018277 w 1363620"/>
              <a:gd name="connsiteY5" fmla="*/ 44024 h 180972"/>
              <a:gd name="connsiteX6" fmla="*/ 1195975 w 1363620"/>
              <a:gd name="connsiteY6" fmla="*/ 0 h 180972"/>
              <a:gd name="connsiteX7" fmla="*/ 1363620 w 1363620"/>
              <a:gd name="connsiteY7" fmla="*/ 38165 h 180972"/>
              <a:gd name="connsiteX8" fmla="*/ 1268874 w 1363620"/>
              <a:gd name="connsiteY8" fmla="*/ 156536 h 180972"/>
              <a:gd name="connsiteX9" fmla="*/ 1074188 w 1363620"/>
              <a:gd name="connsiteY9" fmla="*/ 111566 h 180972"/>
              <a:gd name="connsiteX10" fmla="*/ 955071 w 1363620"/>
              <a:gd name="connsiteY10" fmla="*/ 176727 h 180972"/>
              <a:gd name="connsiteX11" fmla="*/ 788921 w 1363620"/>
              <a:gd name="connsiteY11" fmla="*/ 155056 h 180972"/>
              <a:gd name="connsiteX12" fmla="*/ 590427 w 1363620"/>
              <a:gd name="connsiteY12" fmla="*/ 165593 h 180972"/>
              <a:gd name="connsiteX13" fmla="*/ 233999 w 1363620"/>
              <a:gd name="connsiteY13" fmla="*/ 148758 h 180972"/>
              <a:gd name="connsiteX14" fmla="*/ 0 w 1363620"/>
              <a:gd name="connsiteY14" fmla="*/ 106644 h 180972"/>
              <a:gd name="connsiteX0" fmla="*/ 0 w 1363620"/>
              <a:gd name="connsiteY0" fmla="*/ 106644 h 171901"/>
              <a:gd name="connsiteX1" fmla="*/ 272420 w 1363620"/>
              <a:gd name="connsiteY1" fmla="*/ 30401 h 171901"/>
              <a:gd name="connsiteX2" fmla="*/ 518383 w 1363620"/>
              <a:gd name="connsiteY2" fmla="*/ 24864 h 171901"/>
              <a:gd name="connsiteX3" fmla="*/ 695852 w 1363620"/>
              <a:gd name="connsiteY3" fmla="*/ 52333 h 171901"/>
              <a:gd name="connsiteX4" fmla="*/ 892157 w 1363620"/>
              <a:gd name="connsiteY4" fmla="*/ 103649 h 171901"/>
              <a:gd name="connsiteX5" fmla="*/ 1018277 w 1363620"/>
              <a:gd name="connsiteY5" fmla="*/ 44024 h 171901"/>
              <a:gd name="connsiteX6" fmla="*/ 1195975 w 1363620"/>
              <a:gd name="connsiteY6" fmla="*/ 0 h 171901"/>
              <a:gd name="connsiteX7" fmla="*/ 1363620 w 1363620"/>
              <a:gd name="connsiteY7" fmla="*/ 38165 h 171901"/>
              <a:gd name="connsiteX8" fmla="*/ 1268874 w 1363620"/>
              <a:gd name="connsiteY8" fmla="*/ 156536 h 171901"/>
              <a:gd name="connsiteX9" fmla="*/ 1074188 w 1363620"/>
              <a:gd name="connsiteY9" fmla="*/ 111566 h 171901"/>
              <a:gd name="connsiteX10" fmla="*/ 966088 w 1363620"/>
              <a:gd name="connsiteY10" fmla="*/ 91346 h 171901"/>
              <a:gd name="connsiteX11" fmla="*/ 788921 w 1363620"/>
              <a:gd name="connsiteY11" fmla="*/ 155056 h 171901"/>
              <a:gd name="connsiteX12" fmla="*/ 590427 w 1363620"/>
              <a:gd name="connsiteY12" fmla="*/ 165593 h 171901"/>
              <a:gd name="connsiteX13" fmla="*/ 233999 w 1363620"/>
              <a:gd name="connsiteY13" fmla="*/ 148758 h 171901"/>
              <a:gd name="connsiteX14" fmla="*/ 0 w 1363620"/>
              <a:gd name="connsiteY14" fmla="*/ 106644 h 171901"/>
              <a:gd name="connsiteX0" fmla="*/ 0 w 1363620"/>
              <a:gd name="connsiteY0" fmla="*/ 106644 h 171366"/>
              <a:gd name="connsiteX1" fmla="*/ 272420 w 1363620"/>
              <a:gd name="connsiteY1" fmla="*/ 30401 h 171366"/>
              <a:gd name="connsiteX2" fmla="*/ 518383 w 1363620"/>
              <a:gd name="connsiteY2" fmla="*/ 24864 h 171366"/>
              <a:gd name="connsiteX3" fmla="*/ 695852 w 1363620"/>
              <a:gd name="connsiteY3" fmla="*/ 52333 h 171366"/>
              <a:gd name="connsiteX4" fmla="*/ 892157 w 1363620"/>
              <a:gd name="connsiteY4" fmla="*/ 103649 h 171366"/>
              <a:gd name="connsiteX5" fmla="*/ 1018277 w 1363620"/>
              <a:gd name="connsiteY5" fmla="*/ 44024 h 171366"/>
              <a:gd name="connsiteX6" fmla="*/ 1195975 w 1363620"/>
              <a:gd name="connsiteY6" fmla="*/ 0 h 171366"/>
              <a:gd name="connsiteX7" fmla="*/ 1363620 w 1363620"/>
              <a:gd name="connsiteY7" fmla="*/ 38165 h 171366"/>
              <a:gd name="connsiteX8" fmla="*/ 1268874 w 1363620"/>
              <a:gd name="connsiteY8" fmla="*/ 156536 h 171366"/>
              <a:gd name="connsiteX9" fmla="*/ 1074188 w 1363620"/>
              <a:gd name="connsiteY9" fmla="*/ 111566 h 171366"/>
              <a:gd name="connsiteX10" fmla="*/ 899987 w 1363620"/>
              <a:gd name="connsiteY10" fmla="*/ 107871 h 171366"/>
              <a:gd name="connsiteX11" fmla="*/ 788921 w 1363620"/>
              <a:gd name="connsiteY11" fmla="*/ 155056 h 171366"/>
              <a:gd name="connsiteX12" fmla="*/ 590427 w 1363620"/>
              <a:gd name="connsiteY12" fmla="*/ 165593 h 171366"/>
              <a:gd name="connsiteX13" fmla="*/ 233999 w 1363620"/>
              <a:gd name="connsiteY13" fmla="*/ 148758 h 171366"/>
              <a:gd name="connsiteX14" fmla="*/ 0 w 1363620"/>
              <a:gd name="connsiteY14" fmla="*/ 106644 h 171366"/>
              <a:gd name="connsiteX0" fmla="*/ 0 w 1363620"/>
              <a:gd name="connsiteY0" fmla="*/ 106644 h 171366"/>
              <a:gd name="connsiteX1" fmla="*/ 272420 w 1363620"/>
              <a:gd name="connsiteY1" fmla="*/ 30401 h 171366"/>
              <a:gd name="connsiteX2" fmla="*/ 518383 w 1363620"/>
              <a:gd name="connsiteY2" fmla="*/ 24864 h 171366"/>
              <a:gd name="connsiteX3" fmla="*/ 695852 w 1363620"/>
              <a:gd name="connsiteY3" fmla="*/ 52333 h 171366"/>
              <a:gd name="connsiteX4" fmla="*/ 892157 w 1363620"/>
              <a:gd name="connsiteY4" fmla="*/ 103649 h 171366"/>
              <a:gd name="connsiteX5" fmla="*/ 1018277 w 1363620"/>
              <a:gd name="connsiteY5" fmla="*/ 44024 h 171366"/>
              <a:gd name="connsiteX6" fmla="*/ 1195975 w 1363620"/>
              <a:gd name="connsiteY6" fmla="*/ 0 h 171366"/>
              <a:gd name="connsiteX7" fmla="*/ 1363620 w 1363620"/>
              <a:gd name="connsiteY7" fmla="*/ 38165 h 171366"/>
              <a:gd name="connsiteX8" fmla="*/ 1268874 w 1363620"/>
              <a:gd name="connsiteY8" fmla="*/ 156536 h 171366"/>
              <a:gd name="connsiteX9" fmla="*/ 1074188 w 1363620"/>
              <a:gd name="connsiteY9" fmla="*/ 111566 h 171366"/>
              <a:gd name="connsiteX10" fmla="*/ 899987 w 1363620"/>
              <a:gd name="connsiteY10" fmla="*/ 107871 h 171366"/>
              <a:gd name="connsiteX11" fmla="*/ 753116 w 1363620"/>
              <a:gd name="connsiteY11" fmla="*/ 155056 h 171366"/>
              <a:gd name="connsiteX12" fmla="*/ 590427 w 1363620"/>
              <a:gd name="connsiteY12" fmla="*/ 165593 h 171366"/>
              <a:gd name="connsiteX13" fmla="*/ 233999 w 1363620"/>
              <a:gd name="connsiteY13" fmla="*/ 148758 h 171366"/>
              <a:gd name="connsiteX14" fmla="*/ 0 w 1363620"/>
              <a:gd name="connsiteY14" fmla="*/ 106644 h 171366"/>
              <a:gd name="connsiteX0" fmla="*/ 0 w 1363620"/>
              <a:gd name="connsiteY0" fmla="*/ 106644 h 165593"/>
              <a:gd name="connsiteX1" fmla="*/ 272420 w 1363620"/>
              <a:gd name="connsiteY1" fmla="*/ 30401 h 165593"/>
              <a:gd name="connsiteX2" fmla="*/ 518383 w 1363620"/>
              <a:gd name="connsiteY2" fmla="*/ 24864 h 165593"/>
              <a:gd name="connsiteX3" fmla="*/ 695852 w 1363620"/>
              <a:gd name="connsiteY3" fmla="*/ 52333 h 165593"/>
              <a:gd name="connsiteX4" fmla="*/ 892157 w 1363620"/>
              <a:gd name="connsiteY4" fmla="*/ 103649 h 165593"/>
              <a:gd name="connsiteX5" fmla="*/ 1018277 w 1363620"/>
              <a:gd name="connsiteY5" fmla="*/ 44024 h 165593"/>
              <a:gd name="connsiteX6" fmla="*/ 1195975 w 1363620"/>
              <a:gd name="connsiteY6" fmla="*/ 0 h 165593"/>
              <a:gd name="connsiteX7" fmla="*/ 1363620 w 1363620"/>
              <a:gd name="connsiteY7" fmla="*/ 38165 h 165593"/>
              <a:gd name="connsiteX8" fmla="*/ 1268874 w 1363620"/>
              <a:gd name="connsiteY8" fmla="*/ 156536 h 165593"/>
              <a:gd name="connsiteX9" fmla="*/ 1074188 w 1363620"/>
              <a:gd name="connsiteY9" fmla="*/ 111566 h 165593"/>
              <a:gd name="connsiteX10" fmla="*/ 899987 w 1363620"/>
              <a:gd name="connsiteY10" fmla="*/ 107871 h 165593"/>
              <a:gd name="connsiteX11" fmla="*/ 590427 w 1363620"/>
              <a:gd name="connsiteY11" fmla="*/ 165593 h 165593"/>
              <a:gd name="connsiteX12" fmla="*/ 233999 w 1363620"/>
              <a:gd name="connsiteY12" fmla="*/ 148758 h 165593"/>
              <a:gd name="connsiteX13" fmla="*/ 0 w 1363620"/>
              <a:gd name="connsiteY13" fmla="*/ 106644 h 165593"/>
              <a:gd name="connsiteX0" fmla="*/ 0 w 1363620"/>
              <a:gd name="connsiteY0" fmla="*/ 106644 h 160084"/>
              <a:gd name="connsiteX1" fmla="*/ 272420 w 1363620"/>
              <a:gd name="connsiteY1" fmla="*/ 30401 h 160084"/>
              <a:gd name="connsiteX2" fmla="*/ 518383 w 1363620"/>
              <a:gd name="connsiteY2" fmla="*/ 24864 h 160084"/>
              <a:gd name="connsiteX3" fmla="*/ 695852 w 1363620"/>
              <a:gd name="connsiteY3" fmla="*/ 52333 h 160084"/>
              <a:gd name="connsiteX4" fmla="*/ 892157 w 1363620"/>
              <a:gd name="connsiteY4" fmla="*/ 103649 h 160084"/>
              <a:gd name="connsiteX5" fmla="*/ 1018277 w 1363620"/>
              <a:gd name="connsiteY5" fmla="*/ 44024 h 160084"/>
              <a:gd name="connsiteX6" fmla="*/ 1195975 w 1363620"/>
              <a:gd name="connsiteY6" fmla="*/ 0 h 160084"/>
              <a:gd name="connsiteX7" fmla="*/ 1363620 w 1363620"/>
              <a:gd name="connsiteY7" fmla="*/ 38165 h 160084"/>
              <a:gd name="connsiteX8" fmla="*/ 1268874 w 1363620"/>
              <a:gd name="connsiteY8" fmla="*/ 156536 h 160084"/>
              <a:gd name="connsiteX9" fmla="*/ 1074188 w 1363620"/>
              <a:gd name="connsiteY9" fmla="*/ 111566 h 160084"/>
              <a:gd name="connsiteX10" fmla="*/ 899987 w 1363620"/>
              <a:gd name="connsiteY10" fmla="*/ 107871 h 160084"/>
              <a:gd name="connsiteX11" fmla="*/ 736400 w 1363620"/>
              <a:gd name="connsiteY11" fmla="*/ 160084 h 160084"/>
              <a:gd name="connsiteX12" fmla="*/ 233999 w 1363620"/>
              <a:gd name="connsiteY12" fmla="*/ 148758 h 160084"/>
              <a:gd name="connsiteX13" fmla="*/ 0 w 1363620"/>
              <a:gd name="connsiteY13" fmla="*/ 106644 h 160084"/>
              <a:gd name="connsiteX0" fmla="*/ 0 w 1363620"/>
              <a:gd name="connsiteY0" fmla="*/ 106644 h 160084"/>
              <a:gd name="connsiteX1" fmla="*/ 272420 w 1363620"/>
              <a:gd name="connsiteY1" fmla="*/ 30401 h 160084"/>
              <a:gd name="connsiteX2" fmla="*/ 518383 w 1363620"/>
              <a:gd name="connsiteY2" fmla="*/ 24864 h 160084"/>
              <a:gd name="connsiteX3" fmla="*/ 695852 w 1363620"/>
              <a:gd name="connsiteY3" fmla="*/ 52333 h 160084"/>
              <a:gd name="connsiteX4" fmla="*/ 892157 w 1363620"/>
              <a:gd name="connsiteY4" fmla="*/ 103649 h 160084"/>
              <a:gd name="connsiteX5" fmla="*/ 1018277 w 1363620"/>
              <a:gd name="connsiteY5" fmla="*/ 44024 h 160084"/>
              <a:gd name="connsiteX6" fmla="*/ 1195975 w 1363620"/>
              <a:gd name="connsiteY6" fmla="*/ 0 h 160084"/>
              <a:gd name="connsiteX7" fmla="*/ 1363620 w 1363620"/>
              <a:gd name="connsiteY7" fmla="*/ 38165 h 160084"/>
              <a:gd name="connsiteX8" fmla="*/ 1268874 w 1363620"/>
              <a:gd name="connsiteY8" fmla="*/ 156536 h 160084"/>
              <a:gd name="connsiteX9" fmla="*/ 1030120 w 1363620"/>
              <a:gd name="connsiteY9" fmla="*/ 144617 h 160084"/>
              <a:gd name="connsiteX10" fmla="*/ 899987 w 1363620"/>
              <a:gd name="connsiteY10" fmla="*/ 107871 h 160084"/>
              <a:gd name="connsiteX11" fmla="*/ 736400 w 1363620"/>
              <a:gd name="connsiteY11" fmla="*/ 160084 h 160084"/>
              <a:gd name="connsiteX12" fmla="*/ 233999 w 1363620"/>
              <a:gd name="connsiteY12" fmla="*/ 148758 h 160084"/>
              <a:gd name="connsiteX13" fmla="*/ 0 w 1363620"/>
              <a:gd name="connsiteY13" fmla="*/ 106644 h 160084"/>
              <a:gd name="connsiteX0" fmla="*/ 0 w 1363620"/>
              <a:gd name="connsiteY0" fmla="*/ 106644 h 160084"/>
              <a:gd name="connsiteX1" fmla="*/ 272420 w 1363620"/>
              <a:gd name="connsiteY1" fmla="*/ 30401 h 160084"/>
              <a:gd name="connsiteX2" fmla="*/ 518383 w 1363620"/>
              <a:gd name="connsiteY2" fmla="*/ 24864 h 160084"/>
              <a:gd name="connsiteX3" fmla="*/ 695852 w 1363620"/>
              <a:gd name="connsiteY3" fmla="*/ 52333 h 160084"/>
              <a:gd name="connsiteX4" fmla="*/ 892157 w 1363620"/>
              <a:gd name="connsiteY4" fmla="*/ 103649 h 160084"/>
              <a:gd name="connsiteX5" fmla="*/ 1018277 w 1363620"/>
              <a:gd name="connsiteY5" fmla="*/ 44024 h 160084"/>
              <a:gd name="connsiteX6" fmla="*/ 1195975 w 1363620"/>
              <a:gd name="connsiteY6" fmla="*/ 0 h 160084"/>
              <a:gd name="connsiteX7" fmla="*/ 1363620 w 1363620"/>
              <a:gd name="connsiteY7" fmla="*/ 38165 h 160084"/>
              <a:gd name="connsiteX8" fmla="*/ 1266120 w 1363620"/>
              <a:gd name="connsiteY8" fmla="*/ 95943 h 160084"/>
              <a:gd name="connsiteX9" fmla="*/ 1030120 w 1363620"/>
              <a:gd name="connsiteY9" fmla="*/ 144617 h 160084"/>
              <a:gd name="connsiteX10" fmla="*/ 899987 w 1363620"/>
              <a:gd name="connsiteY10" fmla="*/ 107871 h 160084"/>
              <a:gd name="connsiteX11" fmla="*/ 736400 w 1363620"/>
              <a:gd name="connsiteY11" fmla="*/ 160084 h 160084"/>
              <a:gd name="connsiteX12" fmla="*/ 233999 w 1363620"/>
              <a:gd name="connsiteY12" fmla="*/ 148758 h 160084"/>
              <a:gd name="connsiteX13" fmla="*/ 0 w 1363620"/>
              <a:gd name="connsiteY13" fmla="*/ 106644 h 160084"/>
              <a:gd name="connsiteX0" fmla="*/ 0 w 1363620"/>
              <a:gd name="connsiteY0" fmla="*/ 106644 h 160084"/>
              <a:gd name="connsiteX1" fmla="*/ 272420 w 1363620"/>
              <a:gd name="connsiteY1" fmla="*/ 30401 h 160084"/>
              <a:gd name="connsiteX2" fmla="*/ 518383 w 1363620"/>
              <a:gd name="connsiteY2" fmla="*/ 24864 h 160084"/>
              <a:gd name="connsiteX3" fmla="*/ 695852 w 1363620"/>
              <a:gd name="connsiteY3" fmla="*/ 52333 h 160084"/>
              <a:gd name="connsiteX4" fmla="*/ 892157 w 1363620"/>
              <a:gd name="connsiteY4" fmla="*/ 103649 h 160084"/>
              <a:gd name="connsiteX5" fmla="*/ 1018277 w 1363620"/>
              <a:gd name="connsiteY5" fmla="*/ 44024 h 160084"/>
              <a:gd name="connsiteX6" fmla="*/ 1195975 w 1363620"/>
              <a:gd name="connsiteY6" fmla="*/ 0 h 160084"/>
              <a:gd name="connsiteX7" fmla="*/ 1363620 w 1363620"/>
              <a:gd name="connsiteY7" fmla="*/ 38165 h 160084"/>
              <a:gd name="connsiteX8" fmla="*/ 1266120 w 1363620"/>
              <a:gd name="connsiteY8" fmla="*/ 95943 h 160084"/>
              <a:gd name="connsiteX9" fmla="*/ 1030120 w 1363620"/>
              <a:gd name="connsiteY9" fmla="*/ 144617 h 160084"/>
              <a:gd name="connsiteX10" fmla="*/ 899987 w 1363620"/>
              <a:gd name="connsiteY10" fmla="*/ 107871 h 160084"/>
              <a:gd name="connsiteX11" fmla="*/ 736400 w 1363620"/>
              <a:gd name="connsiteY11" fmla="*/ 160084 h 160084"/>
              <a:gd name="connsiteX12" fmla="*/ 233999 w 1363620"/>
              <a:gd name="connsiteY12" fmla="*/ 148758 h 160084"/>
              <a:gd name="connsiteX13" fmla="*/ 0 w 1363620"/>
              <a:gd name="connsiteY13" fmla="*/ 106644 h 160084"/>
              <a:gd name="connsiteX0" fmla="*/ 0 w 1363620"/>
              <a:gd name="connsiteY0" fmla="*/ 106644 h 160084"/>
              <a:gd name="connsiteX1" fmla="*/ 272420 w 1363620"/>
              <a:gd name="connsiteY1" fmla="*/ 30401 h 160084"/>
              <a:gd name="connsiteX2" fmla="*/ 518383 w 1363620"/>
              <a:gd name="connsiteY2" fmla="*/ 24864 h 160084"/>
              <a:gd name="connsiteX3" fmla="*/ 695852 w 1363620"/>
              <a:gd name="connsiteY3" fmla="*/ 52333 h 160084"/>
              <a:gd name="connsiteX4" fmla="*/ 892157 w 1363620"/>
              <a:gd name="connsiteY4" fmla="*/ 103649 h 160084"/>
              <a:gd name="connsiteX5" fmla="*/ 1018277 w 1363620"/>
              <a:gd name="connsiteY5" fmla="*/ 44024 h 160084"/>
              <a:gd name="connsiteX6" fmla="*/ 1195975 w 1363620"/>
              <a:gd name="connsiteY6" fmla="*/ 0 h 160084"/>
              <a:gd name="connsiteX7" fmla="*/ 1363620 w 1363620"/>
              <a:gd name="connsiteY7" fmla="*/ 38165 h 160084"/>
              <a:gd name="connsiteX8" fmla="*/ 1030120 w 1363620"/>
              <a:gd name="connsiteY8" fmla="*/ 144617 h 160084"/>
              <a:gd name="connsiteX9" fmla="*/ 899987 w 1363620"/>
              <a:gd name="connsiteY9" fmla="*/ 107871 h 160084"/>
              <a:gd name="connsiteX10" fmla="*/ 736400 w 1363620"/>
              <a:gd name="connsiteY10" fmla="*/ 160084 h 160084"/>
              <a:gd name="connsiteX11" fmla="*/ 233999 w 1363620"/>
              <a:gd name="connsiteY11" fmla="*/ 148758 h 160084"/>
              <a:gd name="connsiteX12" fmla="*/ 0 w 1363620"/>
              <a:gd name="connsiteY12" fmla="*/ 106644 h 160084"/>
              <a:gd name="connsiteX0" fmla="*/ 0 w 1360866"/>
              <a:gd name="connsiteY0" fmla="*/ 106644 h 160084"/>
              <a:gd name="connsiteX1" fmla="*/ 272420 w 1360866"/>
              <a:gd name="connsiteY1" fmla="*/ 30401 h 160084"/>
              <a:gd name="connsiteX2" fmla="*/ 518383 w 1360866"/>
              <a:gd name="connsiteY2" fmla="*/ 24864 h 160084"/>
              <a:gd name="connsiteX3" fmla="*/ 695852 w 1360866"/>
              <a:gd name="connsiteY3" fmla="*/ 52333 h 160084"/>
              <a:gd name="connsiteX4" fmla="*/ 892157 w 1360866"/>
              <a:gd name="connsiteY4" fmla="*/ 103649 h 160084"/>
              <a:gd name="connsiteX5" fmla="*/ 1018277 w 1360866"/>
              <a:gd name="connsiteY5" fmla="*/ 44024 h 160084"/>
              <a:gd name="connsiteX6" fmla="*/ 1195975 w 1360866"/>
              <a:gd name="connsiteY6" fmla="*/ 0 h 160084"/>
              <a:gd name="connsiteX7" fmla="*/ 1360866 w 1360866"/>
              <a:gd name="connsiteY7" fmla="*/ 57444 h 160084"/>
              <a:gd name="connsiteX8" fmla="*/ 1030120 w 1360866"/>
              <a:gd name="connsiteY8" fmla="*/ 144617 h 160084"/>
              <a:gd name="connsiteX9" fmla="*/ 899987 w 1360866"/>
              <a:gd name="connsiteY9" fmla="*/ 107871 h 160084"/>
              <a:gd name="connsiteX10" fmla="*/ 736400 w 1360866"/>
              <a:gd name="connsiteY10" fmla="*/ 160084 h 160084"/>
              <a:gd name="connsiteX11" fmla="*/ 233999 w 1360866"/>
              <a:gd name="connsiteY11" fmla="*/ 148758 h 160084"/>
              <a:gd name="connsiteX12" fmla="*/ 0 w 1360866"/>
              <a:gd name="connsiteY12" fmla="*/ 106644 h 160084"/>
              <a:gd name="connsiteX0" fmla="*/ 0 w 1360866"/>
              <a:gd name="connsiteY0" fmla="*/ 81780 h 135220"/>
              <a:gd name="connsiteX1" fmla="*/ 272420 w 1360866"/>
              <a:gd name="connsiteY1" fmla="*/ 5537 h 135220"/>
              <a:gd name="connsiteX2" fmla="*/ 518383 w 1360866"/>
              <a:gd name="connsiteY2" fmla="*/ 0 h 135220"/>
              <a:gd name="connsiteX3" fmla="*/ 695852 w 1360866"/>
              <a:gd name="connsiteY3" fmla="*/ 27469 h 135220"/>
              <a:gd name="connsiteX4" fmla="*/ 892157 w 1360866"/>
              <a:gd name="connsiteY4" fmla="*/ 78785 h 135220"/>
              <a:gd name="connsiteX5" fmla="*/ 1018277 w 1360866"/>
              <a:gd name="connsiteY5" fmla="*/ 19160 h 135220"/>
              <a:gd name="connsiteX6" fmla="*/ 1195975 w 1360866"/>
              <a:gd name="connsiteY6" fmla="*/ 5432 h 135220"/>
              <a:gd name="connsiteX7" fmla="*/ 1360866 w 1360866"/>
              <a:gd name="connsiteY7" fmla="*/ 32580 h 135220"/>
              <a:gd name="connsiteX8" fmla="*/ 1030120 w 1360866"/>
              <a:gd name="connsiteY8" fmla="*/ 119753 h 135220"/>
              <a:gd name="connsiteX9" fmla="*/ 899987 w 1360866"/>
              <a:gd name="connsiteY9" fmla="*/ 83007 h 135220"/>
              <a:gd name="connsiteX10" fmla="*/ 736400 w 1360866"/>
              <a:gd name="connsiteY10" fmla="*/ 135220 h 135220"/>
              <a:gd name="connsiteX11" fmla="*/ 233999 w 1360866"/>
              <a:gd name="connsiteY11" fmla="*/ 123894 h 135220"/>
              <a:gd name="connsiteX12" fmla="*/ 0 w 1360866"/>
              <a:gd name="connsiteY12" fmla="*/ 81780 h 135220"/>
              <a:gd name="connsiteX0" fmla="*/ 0 w 1360866"/>
              <a:gd name="connsiteY0" fmla="*/ 81780 h 135220"/>
              <a:gd name="connsiteX1" fmla="*/ 272420 w 1360866"/>
              <a:gd name="connsiteY1" fmla="*/ 5537 h 135220"/>
              <a:gd name="connsiteX2" fmla="*/ 518383 w 1360866"/>
              <a:gd name="connsiteY2" fmla="*/ 0 h 135220"/>
              <a:gd name="connsiteX3" fmla="*/ 695852 w 1360866"/>
              <a:gd name="connsiteY3" fmla="*/ 27469 h 135220"/>
              <a:gd name="connsiteX4" fmla="*/ 892157 w 1360866"/>
              <a:gd name="connsiteY4" fmla="*/ 78785 h 135220"/>
              <a:gd name="connsiteX5" fmla="*/ 1018277 w 1360866"/>
              <a:gd name="connsiteY5" fmla="*/ 19160 h 135220"/>
              <a:gd name="connsiteX6" fmla="*/ 1195975 w 1360866"/>
              <a:gd name="connsiteY6" fmla="*/ 5432 h 135220"/>
              <a:gd name="connsiteX7" fmla="*/ 1360866 w 1360866"/>
              <a:gd name="connsiteY7" fmla="*/ 32580 h 135220"/>
              <a:gd name="connsiteX8" fmla="*/ 1030120 w 1360866"/>
              <a:gd name="connsiteY8" fmla="*/ 119753 h 135220"/>
              <a:gd name="connsiteX9" fmla="*/ 899987 w 1360866"/>
              <a:gd name="connsiteY9" fmla="*/ 83007 h 135220"/>
              <a:gd name="connsiteX10" fmla="*/ 736400 w 1360866"/>
              <a:gd name="connsiteY10" fmla="*/ 135220 h 135220"/>
              <a:gd name="connsiteX11" fmla="*/ 233999 w 1360866"/>
              <a:gd name="connsiteY11" fmla="*/ 123894 h 135220"/>
              <a:gd name="connsiteX12" fmla="*/ 0 w 1360866"/>
              <a:gd name="connsiteY12" fmla="*/ 81780 h 135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60866" h="135220">
                <a:moveTo>
                  <a:pt x="0" y="81780"/>
                </a:moveTo>
                <a:lnTo>
                  <a:pt x="272420" y="5537"/>
                </a:lnTo>
                <a:lnTo>
                  <a:pt x="518383" y="0"/>
                </a:lnTo>
                <a:lnTo>
                  <a:pt x="695852" y="27469"/>
                </a:lnTo>
                <a:lnTo>
                  <a:pt x="892157" y="78785"/>
                </a:lnTo>
                <a:lnTo>
                  <a:pt x="1018277" y="19160"/>
                </a:lnTo>
                <a:cubicBezTo>
                  <a:pt x="1077510" y="14584"/>
                  <a:pt x="1131234" y="-9271"/>
                  <a:pt x="1195975" y="5432"/>
                </a:cubicBezTo>
                <a:lnTo>
                  <a:pt x="1360866" y="32580"/>
                </a:lnTo>
                <a:cubicBezTo>
                  <a:pt x="1333224" y="56683"/>
                  <a:pt x="1106933" y="111349"/>
                  <a:pt x="1030120" y="119753"/>
                </a:cubicBezTo>
                <a:cubicBezTo>
                  <a:pt x="953307" y="128158"/>
                  <a:pt x="947557" y="81887"/>
                  <a:pt x="899987" y="83007"/>
                </a:cubicBezTo>
                <a:cubicBezTo>
                  <a:pt x="819360" y="92012"/>
                  <a:pt x="847398" y="128406"/>
                  <a:pt x="736400" y="135220"/>
                </a:cubicBezTo>
                <a:lnTo>
                  <a:pt x="233999" y="123894"/>
                </a:lnTo>
                <a:lnTo>
                  <a:pt x="0" y="81780"/>
                </a:lnTo>
                <a:close/>
              </a:path>
            </a:pathLst>
          </a:custGeom>
          <a:solidFill>
            <a:srgbClr val="7030A0">
              <a:alpha val="30000"/>
            </a:srgbClr>
          </a:solidFill>
          <a:ln w="25400" cmpd="sng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6" name="Prostokąt zaokrąglony 12">
            <a:extLst>
              <a:ext uri="{FF2B5EF4-FFF2-40B4-BE49-F238E27FC236}">
                <a16:creationId xmlns="" xmlns:a16="http://schemas.microsoft.com/office/drawing/2014/main" id="{F4B01DC4-E44B-43B9-9E10-6F6E785C58EB}"/>
              </a:ext>
            </a:extLst>
          </p:cNvPr>
          <p:cNvSpPr/>
          <p:nvPr/>
        </p:nvSpPr>
        <p:spPr>
          <a:xfrm>
            <a:off x="6156176" y="3845118"/>
            <a:ext cx="144016" cy="261559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cxnSp>
        <p:nvCxnSpPr>
          <p:cNvPr id="17" name="Łącznik prosty 16">
            <a:extLst>
              <a:ext uri="{FF2B5EF4-FFF2-40B4-BE49-F238E27FC236}">
                <a16:creationId xmlns="" xmlns:a16="http://schemas.microsoft.com/office/drawing/2014/main" id="{472B12E1-9832-4B27-92CF-EB7BAF129BA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099715" y="3899476"/>
            <a:ext cx="145701" cy="1"/>
          </a:xfrm>
          <a:prstGeom prst="line">
            <a:avLst/>
          </a:prstGeom>
          <a:ln w="15875" cmpd="sng">
            <a:solidFill>
              <a:srgbClr val="FF00FF"/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 18">
            <a:extLst>
              <a:ext uri="{FF2B5EF4-FFF2-40B4-BE49-F238E27FC236}">
                <a16:creationId xmlns="" xmlns:a16="http://schemas.microsoft.com/office/drawing/2014/main" id="{67FBD656-75CE-4674-9CE6-44FBF4B64CE7}"/>
              </a:ext>
            </a:extLst>
          </p:cNvPr>
          <p:cNvSpPr/>
          <p:nvPr/>
        </p:nvSpPr>
        <p:spPr>
          <a:xfrm rot="21409716">
            <a:off x="5978049" y="3952179"/>
            <a:ext cx="250389" cy="246221"/>
          </a:xfrm>
          <a:prstGeom prst="rect">
            <a:avLst/>
          </a:prstGeom>
          <a:ln w="25400">
            <a:noFill/>
          </a:ln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1" name="Prostokąt 30">
            <a:extLst>
              <a:ext uri="{FF2B5EF4-FFF2-40B4-BE49-F238E27FC236}">
                <a16:creationId xmlns="" xmlns:a16="http://schemas.microsoft.com/office/drawing/2014/main" id="{201AAB85-FFBD-4317-8DD8-C9E687267F7E}"/>
              </a:ext>
            </a:extLst>
          </p:cNvPr>
          <p:cNvSpPr/>
          <p:nvPr/>
        </p:nvSpPr>
        <p:spPr>
          <a:xfrm>
            <a:off x="2237843" y="3433693"/>
            <a:ext cx="2951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5" name="Prostokąt zaokrąglony 87">
            <a:extLst>
              <a:ext uri="{FF2B5EF4-FFF2-40B4-BE49-F238E27FC236}">
                <a16:creationId xmlns="" xmlns:a16="http://schemas.microsoft.com/office/drawing/2014/main" id="{3D556089-F67F-450B-A657-725D3FA3E274}"/>
              </a:ext>
            </a:extLst>
          </p:cNvPr>
          <p:cNvSpPr/>
          <p:nvPr/>
        </p:nvSpPr>
        <p:spPr>
          <a:xfrm flipH="1" flipV="1">
            <a:off x="2339752" y="3610285"/>
            <a:ext cx="69884" cy="69629"/>
          </a:xfrm>
          <a:prstGeom prst="roundRect">
            <a:avLst/>
          </a:prstGeom>
          <a:noFill/>
          <a:ln w="1905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36" name="Prostokąt 35">
            <a:extLst>
              <a:ext uri="{FF2B5EF4-FFF2-40B4-BE49-F238E27FC236}">
                <a16:creationId xmlns="" xmlns:a16="http://schemas.microsoft.com/office/drawing/2014/main" id="{C65234F7-55B7-4425-9693-4CEF310BDFAB}"/>
              </a:ext>
            </a:extLst>
          </p:cNvPr>
          <p:cNvSpPr/>
          <p:nvPr/>
        </p:nvSpPr>
        <p:spPr>
          <a:xfrm>
            <a:off x="2066050" y="3384397"/>
            <a:ext cx="2951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7" name="Prostokąt zaokrąglony 87">
            <a:extLst>
              <a:ext uri="{FF2B5EF4-FFF2-40B4-BE49-F238E27FC236}">
                <a16:creationId xmlns="" xmlns:a16="http://schemas.microsoft.com/office/drawing/2014/main" id="{55CB8684-E097-4F8E-A774-F09B8AB889F4}"/>
              </a:ext>
            </a:extLst>
          </p:cNvPr>
          <p:cNvSpPr/>
          <p:nvPr/>
        </p:nvSpPr>
        <p:spPr>
          <a:xfrm flipH="1" flipV="1">
            <a:off x="2167959" y="3560989"/>
            <a:ext cx="69884" cy="69629"/>
          </a:xfrm>
          <a:prstGeom prst="roundRect">
            <a:avLst/>
          </a:prstGeom>
          <a:noFill/>
          <a:ln w="1905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40" name="Prostokąt 39">
            <a:extLst>
              <a:ext uri="{FF2B5EF4-FFF2-40B4-BE49-F238E27FC236}">
                <a16:creationId xmlns="" xmlns:a16="http://schemas.microsoft.com/office/drawing/2014/main" id="{429116FE-C913-467A-AAC5-E0A4AA540B36}"/>
              </a:ext>
            </a:extLst>
          </p:cNvPr>
          <p:cNvSpPr/>
          <p:nvPr/>
        </p:nvSpPr>
        <p:spPr>
          <a:xfrm>
            <a:off x="5969878" y="3612871"/>
            <a:ext cx="2951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1" name="Prostokąt zaokrąglony 87">
            <a:extLst>
              <a:ext uri="{FF2B5EF4-FFF2-40B4-BE49-F238E27FC236}">
                <a16:creationId xmlns="" xmlns:a16="http://schemas.microsoft.com/office/drawing/2014/main" id="{C05C5799-EA52-444B-95A9-AABBC66E7E2E}"/>
              </a:ext>
            </a:extLst>
          </p:cNvPr>
          <p:cNvSpPr/>
          <p:nvPr/>
        </p:nvSpPr>
        <p:spPr>
          <a:xfrm flipH="1" flipV="1">
            <a:off x="6071787" y="3789463"/>
            <a:ext cx="69884" cy="69629"/>
          </a:xfrm>
          <a:prstGeom prst="roundRect">
            <a:avLst/>
          </a:prstGeom>
          <a:noFill/>
          <a:ln w="1905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42" name="Prostokąt 41">
            <a:extLst>
              <a:ext uri="{FF2B5EF4-FFF2-40B4-BE49-F238E27FC236}">
                <a16:creationId xmlns="" xmlns:a16="http://schemas.microsoft.com/office/drawing/2014/main" id="{70976556-C05E-4A60-892B-41B02B7165AF}"/>
              </a:ext>
            </a:extLst>
          </p:cNvPr>
          <p:cNvSpPr/>
          <p:nvPr/>
        </p:nvSpPr>
        <p:spPr>
          <a:xfrm>
            <a:off x="6159420" y="3587344"/>
            <a:ext cx="2951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3" name="Prostokąt zaokrąglony 87">
            <a:extLst>
              <a:ext uri="{FF2B5EF4-FFF2-40B4-BE49-F238E27FC236}">
                <a16:creationId xmlns="" xmlns:a16="http://schemas.microsoft.com/office/drawing/2014/main" id="{237A636C-2CD9-42EE-9A4F-C982C3813B64}"/>
              </a:ext>
            </a:extLst>
          </p:cNvPr>
          <p:cNvSpPr/>
          <p:nvPr/>
        </p:nvSpPr>
        <p:spPr>
          <a:xfrm flipH="1" flipV="1">
            <a:off x="6261329" y="3763936"/>
            <a:ext cx="69884" cy="69629"/>
          </a:xfrm>
          <a:prstGeom prst="roundRect">
            <a:avLst/>
          </a:prstGeom>
          <a:noFill/>
          <a:ln w="1905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44" name="Prostokąt 43">
            <a:extLst>
              <a:ext uri="{FF2B5EF4-FFF2-40B4-BE49-F238E27FC236}">
                <a16:creationId xmlns="" xmlns:a16="http://schemas.microsoft.com/office/drawing/2014/main" id="{2323B671-A64B-4E2E-9901-367CB447A81A}"/>
              </a:ext>
            </a:extLst>
          </p:cNvPr>
          <p:cNvSpPr/>
          <p:nvPr/>
        </p:nvSpPr>
        <p:spPr>
          <a:xfrm>
            <a:off x="5845006" y="3673212"/>
            <a:ext cx="2951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5" name="Prostokąt zaokrąglony 87">
            <a:extLst>
              <a:ext uri="{FF2B5EF4-FFF2-40B4-BE49-F238E27FC236}">
                <a16:creationId xmlns="" xmlns:a16="http://schemas.microsoft.com/office/drawing/2014/main" id="{C343ADD9-3EC4-4245-9AC9-49295FC66C40}"/>
              </a:ext>
            </a:extLst>
          </p:cNvPr>
          <p:cNvSpPr/>
          <p:nvPr/>
        </p:nvSpPr>
        <p:spPr>
          <a:xfrm flipH="1" flipV="1">
            <a:off x="5946915" y="3849804"/>
            <a:ext cx="69884" cy="69629"/>
          </a:xfrm>
          <a:prstGeom prst="roundRect">
            <a:avLst/>
          </a:prstGeom>
          <a:noFill/>
          <a:ln w="1905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pic>
        <p:nvPicPr>
          <p:cNvPr id="27" name="Obraz 26"/>
          <p:cNvPicPr>
            <a:picLocks noChangeAspect="1"/>
          </p:cNvPicPr>
          <p:nvPr/>
        </p:nvPicPr>
        <p:blipFill rotWithShape="1">
          <a:blip r:embed="rId4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79779850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/>
          <p:cNvSpPr/>
          <p:nvPr/>
        </p:nvSpPr>
        <p:spPr>
          <a:xfrm>
            <a:off x="1285852" y="5982132"/>
            <a:ext cx="7128792" cy="554578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>
            <a:noAutofit/>
          </a:bodyPr>
          <a:lstStyle/>
          <a:p>
            <a:pPr marL="342900" indent="-342900">
              <a:spcBef>
                <a:spcPct val="0"/>
              </a:spcBef>
              <a:defRPr/>
            </a:pPr>
            <a:r>
              <a:rPr lang="pl-PL" sz="1000" b="1" dirty="0">
                <a:solidFill>
                  <a:srgbClr val="8064A2"/>
                </a:solidFill>
              </a:rPr>
              <a:t>DOM JANA PAWŁA II </a:t>
            </a:r>
            <a:r>
              <a:rPr lang="pl-PL" sz="1000" b="1" dirty="0">
                <a:solidFill>
                  <a:schemeClr val="accent4"/>
                </a:solidFill>
              </a:rPr>
              <a:t> </a:t>
            </a:r>
            <a:endParaRPr lang="pl-PL" sz="1000" dirty="0">
              <a:solidFill>
                <a:srgbClr val="7030A0"/>
              </a:solidFill>
            </a:endParaRPr>
          </a:p>
          <a:p>
            <a:pPr marL="342900" lvl="0" indent="-342900">
              <a:spcBef>
                <a:spcPct val="0"/>
              </a:spcBef>
              <a:defRPr/>
            </a:pPr>
            <a:r>
              <a:rPr lang="pl-PL" sz="1000" dirty="0" smtClean="0"/>
              <a:t>KLUCZOWE MIEJSCE </a:t>
            </a:r>
            <a:r>
              <a:rPr lang="pl-PL" sz="1000" dirty="0"/>
              <a:t>INTEGRACJI MIESZKAŃCÓW ORAZ MIEJSCE DZIAŁALNOŚCI </a:t>
            </a:r>
            <a:r>
              <a:rPr lang="pl-PL" sz="1000" dirty="0" smtClean="0"/>
              <a:t>AKTYWNEGO </a:t>
            </a:r>
            <a:r>
              <a:rPr lang="pl-PL" sz="1000" dirty="0"/>
              <a:t>KLUBU </a:t>
            </a:r>
            <a:r>
              <a:rPr lang="pl-PL" sz="1000" dirty="0" smtClean="0"/>
              <a:t>SENIORA.</a:t>
            </a:r>
            <a:endParaRPr lang="pl-PL" sz="1000" dirty="0"/>
          </a:p>
        </p:txBody>
      </p:sp>
      <p:sp>
        <p:nvSpPr>
          <p:cNvPr id="20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/>
              <a:t> 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/>
              <a:t> 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26" name="Łącznik prosty 25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rostokąt 37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9" name="Prostokąt 38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>
                <a:ln w="90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4</a:t>
            </a:r>
          </a:p>
        </p:txBody>
      </p:sp>
      <p:pic>
        <p:nvPicPr>
          <p:cNvPr id="12" name="Obraz 11" descr="Obraz zawierający mapa, tekst&#10;&#10;Opis wygenerowany automatycznie">
            <a:extLst>
              <a:ext uri="{FF2B5EF4-FFF2-40B4-BE49-F238E27FC236}">
                <a16:creationId xmlns="" xmlns:a16="http://schemas.microsoft.com/office/drawing/2014/main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7128792" cy="5038722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1428728" y="928670"/>
            <a:ext cx="264794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TOŻSAMOŚĆ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="" xmlns:a16="http://schemas.microsoft.com/office/drawing/2014/main" id="{D08DE9DA-8EA4-4FD8-9370-0F8EF8F7FD99}"/>
              </a:ext>
            </a:extLst>
          </p:cNvPr>
          <p:cNvSpPr/>
          <p:nvPr/>
        </p:nvSpPr>
        <p:spPr>
          <a:xfrm rot="21409716">
            <a:off x="4956460" y="3617954"/>
            <a:ext cx="250389" cy="246221"/>
          </a:xfrm>
          <a:prstGeom prst="rect">
            <a:avLst/>
          </a:prstGeom>
          <a:ln w="25400">
            <a:noFill/>
          </a:ln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5" name="Dowolny kształt 16">
            <a:extLst>
              <a:ext uri="{FF2B5EF4-FFF2-40B4-BE49-F238E27FC236}">
                <a16:creationId xmlns="" xmlns:a16="http://schemas.microsoft.com/office/drawing/2014/main" id="{AE10A6E5-EAE4-4046-9830-820D3B4D252B}"/>
              </a:ext>
            </a:extLst>
          </p:cNvPr>
          <p:cNvSpPr/>
          <p:nvPr/>
        </p:nvSpPr>
        <p:spPr>
          <a:xfrm>
            <a:off x="5076056" y="3753382"/>
            <a:ext cx="1360866" cy="135220"/>
          </a:xfrm>
          <a:custGeom>
            <a:avLst/>
            <a:gdLst>
              <a:gd name="connsiteX0" fmla="*/ 0 w 969264"/>
              <a:gd name="connsiteY0" fmla="*/ 301752 h 630936"/>
              <a:gd name="connsiteX1" fmla="*/ 301752 w 969264"/>
              <a:gd name="connsiteY1" fmla="*/ 0 h 630936"/>
              <a:gd name="connsiteX2" fmla="*/ 612648 w 969264"/>
              <a:gd name="connsiteY2" fmla="*/ 137160 h 630936"/>
              <a:gd name="connsiteX3" fmla="*/ 969264 w 969264"/>
              <a:gd name="connsiteY3" fmla="*/ 539496 h 630936"/>
              <a:gd name="connsiteX4" fmla="*/ 448056 w 969264"/>
              <a:gd name="connsiteY4" fmla="*/ 630936 h 630936"/>
              <a:gd name="connsiteX5" fmla="*/ 420624 w 969264"/>
              <a:gd name="connsiteY5" fmla="*/ 374904 h 630936"/>
              <a:gd name="connsiteX6" fmla="*/ 329184 w 969264"/>
              <a:gd name="connsiteY6" fmla="*/ 457200 h 630936"/>
              <a:gd name="connsiteX7" fmla="*/ 137160 w 969264"/>
              <a:gd name="connsiteY7" fmla="*/ 457200 h 630936"/>
              <a:gd name="connsiteX8" fmla="*/ 82296 w 969264"/>
              <a:gd name="connsiteY8" fmla="*/ 365760 h 630936"/>
              <a:gd name="connsiteX9" fmla="*/ 0 w 969264"/>
              <a:gd name="connsiteY9" fmla="*/ 301752 h 630936"/>
              <a:gd name="connsiteX0" fmla="*/ 0 w 720080"/>
              <a:gd name="connsiteY0" fmla="*/ 301752 h 630936"/>
              <a:gd name="connsiteX1" fmla="*/ 301752 w 720080"/>
              <a:gd name="connsiteY1" fmla="*/ 0 h 630936"/>
              <a:gd name="connsiteX2" fmla="*/ 612648 w 720080"/>
              <a:gd name="connsiteY2" fmla="*/ 137160 h 630936"/>
              <a:gd name="connsiteX3" fmla="*/ 720080 w 720080"/>
              <a:gd name="connsiteY3" fmla="*/ 288032 h 630936"/>
              <a:gd name="connsiteX4" fmla="*/ 448056 w 720080"/>
              <a:gd name="connsiteY4" fmla="*/ 630936 h 630936"/>
              <a:gd name="connsiteX5" fmla="*/ 420624 w 720080"/>
              <a:gd name="connsiteY5" fmla="*/ 374904 h 630936"/>
              <a:gd name="connsiteX6" fmla="*/ 329184 w 720080"/>
              <a:gd name="connsiteY6" fmla="*/ 457200 h 630936"/>
              <a:gd name="connsiteX7" fmla="*/ 137160 w 720080"/>
              <a:gd name="connsiteY7" fmla="*/ 457200 h 630936"/>
              <a:gd name="connsiteX8" fmla="*/ 82296 w 720080"/>
              <a:gd name="connsiteY8" fmla="*/ 365760 h 630936"/>
              <a:gd name="connsiteX9" fmla="*/ 0 w 720080"/>
              <a:gd name="connsiteY9" fmla="*/ 301752 h 630936"/>
              <a:gd name="connsiteX0" fmla="*/ 0 w 720080"/>
              <a:gd name="connsiteY0" fmla="*/ 301752 h 630936"/>
              <a:gd name="connsiteX1" fmla="*/ 301752 w 720080"/>
              <a:gd name="connsiteY1" fmla="*/ 0 h 630936"/>
              <a:gd name="connsiteX2" fmla="*/ 612648 w 720080"/>
              <a:gd name="connsiteY2" fmla="*/ 137160 h 630936"/>
              <a:gd name="connsiteX3" fmla="*/ 720080 w 720080"/>
              <a:gd name="connsiteY3" fmla="*/ 288032 h 630936"/>
              <a:gd name="connsiteX4" fmla="*/ 448056 w 720080"/>
              <a:gd name="connsiteY4" fmla="*/ 630936 h 630936"/>
              <a:gd name="connsiteX5" fmla="*/ 329184 w 720080"/>
              <a:gd name="connsiteY5" fmla="*/ 457200 h 630936"/>
              <a:gd name="connsiteX6" fmla="*/ 137160 w 720080"/>
              <a:gd name="connsiteY6" fmla="*/ 457200 h 630936"/>
              <a:gd name="connsiteX7" fmla="*/ 82296 w 720080"/>
              <a:gd name="connsiteY7" fmla="*/ 365760 h 630936"/>
              <a:gd name="connsiteX8" fmla="*/ 0 w 720080"/>
              <a:gd name="connsiteY8" fmla="*/ 301752 h 630936"/>
              <a:gd name="connsiteX0" fmla="*/ 0 w 720080"/>
              <a:gd name="connsiteY0" fmla="*/ 301752 h 630936"/>
              <a:gd name="connsiteX1" fmla="*/ 301752 w 720080"/>
              <a:gd name="connsiteY1" fmla="*/ 0 h 630936"/>
              <a:gd name="connsiteX2" fmla="*/ 612648 w 720080"/>
              <a:gd name="connsiteY2" fmla="*/ 137160 h 630936"/>
              <a:gd name="connsiteX3" fmla="*/ 720080 w 720080"/>
              <a:gd name="connsiteY3" fmla="*/ 288032 h 630936"/>
              <a:gd name="connsiteX4" fmla="*/ 448056 w 720080"/>
              <a:gd name="connsiteY4" fmla="*/ 630936 h 630936"/>
              <a:gd name="connsiteX5" fmla="*/ 137160 w 720080"/>
              <a:gd name="connsiteY5" fmla="*/ 457200 h 630936"/>
              <a:gd name="connsiteX6" fmla="*/ 82296 w 720080"/>
              <a:gd name="connsiteY6" fmla="*/ 365760 h 630936"/>
              <a:gd name="connsiteX7" fmla="*/ 0 w 720080"/>
              <a:gd name="connsiteY7" fmla="*/ 301752 h 630936"/>
              <a:gd name="connsiteX0" fmla="*/ 0 w 720080"/>
              <a:gd name="connsiteY0" fmla="*/ 301752 h 630936"/>
              <a:gd name="connsiteX1" fmla="*/ 301752 w 720080"/>
              <a:gd name="connsiteY1" fmla="*/ 0 h 630936"/>
              <a:gd name="connsiteX2" fmla="*/ 612648 w 720080"/>
              <a:gd name="connsiteY2" fmla="*/ 137160 h 630936"/>
              <a:gd name="connsiteX3" fmla="*/ 720080 w 720080"/>
              <a:gd name="connsiteY3" fmla="*/ 288032 h 630936"/>
              <a:gd name="connsiteX4" fmla="*/ 448056 w 720080"/>
              <a:gd name="connsiteY4" fmla="*/ 630936 h 630936"/>
              <a:gd name="connsiteX5" fmla="*/ 137160 w 720080"/>
              <a:gd name="connsiteY5" fmla="*/ 457200 h 630936"/>
              <a:gd name="connsiteX6" fmla="*/ 0 w 720080"/>
              <a:gd name="connsiteY6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12648 w 1934494"/>
              <a:gd name="connsiteY2" fmla="*/ 137160 h 630936"/>
              <a:gd name="connsiteX3" fmla="*/ 1934494 w 1934494"/>
              <a:gd name="connsiteY3" fmla="*/ 288032 h 630936"/>
              <a:gd name="connsiteX4" fmla="*/ 448056 w 1934494"/>
              <a:gd name="connsiteY4" fmla="*/ 630936 h 630936"/>
              <a:gd name="connsiteX5" fmla="*/ 137160 w 1934494"/>
              <a:gd name="connsiteY5" fmla="*/ 457200 h 630936"/>
              <a:gd name="connsiteX6" fmla="*/ 0 w 1934494"/>
              <a:gd name="connsiteY6" fmla="*/ 301752 h 630936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1300018 w 1934494"/>
              <a:gd name="connsiteY2" fmla="*/ 0 h 643044"/>
              <a:gd name="connsiteX3" fmla="*/ 612648 w 1934494"/>
              <a:gd name="connsiteY3" fmla="*/ 149268 h 643044"/>
              <a:gd name="connsiteX4" fmla="*/ 1934494 w 1934494"/>
              <a:gd name="connsiteY4" fmla="*/ 300140 h 643044"/>
              <a:gd name="connsiteX5" fmla="*/ 448056 w 1934494"/>
              <a:gd name="connsiteY5" fmla="*/ 643044 h 643044"/>
              <a:gd name="connsiteX6" fmla="*/ 137160 w 1934494"/>
              <a:gd name="connsiteY6" fmla="*/ 469308 h 643044"/>
              <a:gd name="connsiteX7" fmla="*/ 0 w 1934494"/>
              <a:gd name="connsiteY7" fmla="*/ 313860 h 643044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1300018 w 1934494"/>
              <a:gd name="connsiteY2" fmla="*/ 0 h 643044"/>
              <a:gd name="connsiteX3" fmla="*/ 612648 w 1934494"/>
              <a:gd name="connsiteY3" fmla="*/ 149268 h 643044"/>
              <a:gd name="connsiteX4" fmla="*/ 1544069 w 1934494"/>
              <a:gd name="connsiteY4" fmla="*/ 218031 h 643044"/>
              <a:gd name="connsiteX5" fmla="*/ 1934494 w 1934494"/>
              <a:gd name="connsiteY5" fmla="*/ 300140 h 643044"/>
              <a:gd name="connsiteX6" fmla="*/ 448056 w 1934494"/>
              <a:gd name="connsiteY6" fmla="*/ 643044 h 643044"/>
              <a:gd name="connsiteX7" fmla="*/ 137160 w 1934494"/>
              <a:gd name="connsiteY7" fmla="*/ 469308 h 643044"/>
              <a:gd name="connsiteX8" fmla="*/ 0 w 1934494"/>
              <a:gd name="connsiteY8" fmla="*/ 313860 h 643044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1300018 w 1934494"/>
              <a:gd name="connsiteY2" fmla="*/ 0 h 643044"/>
              <a:gd name="connsiteX3" fmla="*/ 612648 w 1934494"/>
              <a:gd name="connsiteY3" fmla="*/ 149268 h 643044"/>
              <a:gd name="connsiteX4" fmla="*/ 1544069 w 1934494"/>
              <a:gd name="connsiteY4" fmla="*/ 218031 h 643044"/>
              <a:gd name="connsiteX5" fmla="*/ 1934494 w 1934494"/>
              <a:gd name="connsiteY5" fmla="*/ 300140 h 643044"/>
              <a:gd name="connsiteX6" fmla="*/ 448056 w 1934494"/>
              <a:gd name="connsiteY6" fmla="*/ 643044 h 643044"/>
              <a:gd name="connsiteX7" fmla="*/ 137160 w 1934494"/>
              <a:gd name="connsiteY7" fmla="*/ 469308 h 643044"/>
              <a:gd name="connsiteX8" fmla="*/ 0 w 1934494"/>
              <a:gd name="connsiteY8" fmla="*/ 313860 h 643044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1300018 w 1934494"/>
              <a:gd name="connsiteY2" fmla="*/ 0 h 643044"/>
              <a:gd name="connsiteX3" fmla="*/ 1112682 w 1934494"/>
              <a:gd name="connsiteY3" fmla="*/ 149268 h 643044"/>
              <a:gd name="connsiteX4" fmla="*/ 1544069 w 1934494"/>
              <a:gd name="connsiteY4" fmla="*/ 218031 h 643044"/>
              <a:gd name="connsiteX5" fmla="*/ 1934494 w 1934494"/>
              <a:gd name="connsiteY5" fmla="*/ 300140 h 643044"/>
              <a:gd name="connsiteX6" fmla="*/ 448056 w 1934494"/>
              <a:gd name="connsiteY6" fmla="*/ 643044 h 643044"/>
              <a:gd name="connsiteX7" fmla="*/ 137160 w 1934494"/>
              <a:gd name="connsiteY7" fmla="*/ 469308 h 643044"/>
              <a:gd name="connsiteX8" fmla="*/ 0 w 1934494"/>
              <a:gd name="connsiteY8" fmla="*/ 313860 h 643044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945695 w 1934494"/>
              <a:gd name="connsiteY2" fmla="*/ 6571 h 643044"/>
              <a:gd name="connsiteX3" fmla="*/ 1300018 w 1934494"/>
              <a:gd name="connsiteY3" fmla="*/ 0 h 643044"/>
              <a:gd name="connsiteX4" fmla="*/ 1112682 w 1934494"/>
              <a:gd name="connsiteY4" fmla="*/ 149268 h 643044"/>
              <a:gd name="connsiteX5" fmla="*/ 1544069 w 1934494"/>
              <a:gd name="connsiteY5" fmla="*/ 218031 h 643044"/>
              <a:gd name="connsiteX6" fmla="*/ 1934494 w 1934494"/>
              <a:gd name="connsiteY6" fmla="*/ 300140 h 643044"/>
              <a:gd name="connsiteX7" fmla="*/ 448056 w 1934494"/>
              <a:gd name="connsiteY7" fmla="*/ 643044 h 643044"/>
              <a:gd name="connsiteX8" fmla="*/ 137160 w 1934494"/>
              <a:gd name="connsiteY8" fmla="*/ 469308 h 643044"/>
              <a:gd name="connsiteX9" fmla="*/ 0 w 1934494"/>
              <a:gd name="connsiteY9" fmla="*/ 313860 h 643044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659911 w 1934494"/>
              <a:gd name="connsiteY2" fmla="*/ 220861 h 643044"/>
              <a:gd name="connsiteX3" fmla="*/ 1300018 w 1934494"/>
              <a:gd name="connsiteY3" fmla="*/ 0 h 643044"/>
              <a:gd name="connsiteX4" fmla="*/ 1112682 w 1934494"/>
              <a:gd name="connsiteY4" fmla="*/ 149268 h 643044"/>
              <a:gd name="connsiteX5" fmla="*/ 1544069 w 1934494"/>
              <a:gd name="connsiteY5" fmla="*/ 218031 h 643044"/>
              <a:gd name="connsiteX6" fmla="*/ 1934494 w 1934494"/>
              <a:gd name="connsiteY6" fmla="*/ 300140 h 643044"/>
              <a:gd name="connsiteX7" fmla="*/ 448056 w 1934494"/>
              <a:gd name="connsiteY7" fmla="*/ 643044 h 643044"/>
              <a:gd name="connsiteX8" fmla="*/ 137160 w 1934494"/>
              <a:gd name="connsiteY8" fmla="*/ 469308 h 643044"/>
              <a:gd name="connsiteX9" fmla="*/ 0 w 1934494"/>
              <a:gd name="connsiteY9" fmla="*/ 313860 h 643044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942796 w 1934494"/>
              <a:gd name="connsiteY3" fmla="*/ 202182 h 630936"/>
              <a:gd name="connsiteX4" fmla="*/ 1112682 w 1934494"/>
              <a:gd name="connsiteY4" fmla="*/ 137160 h 630936"/>
              <a:gd name="connsiteX5" fmla="*/ 1544069 w 1934494"/>
              <a:gd name="connsiteY5" fmla="*/ 205923 h 630936"/>
              <a:gd name="connsiteX6" fmla="*/ 1934494 w 1934494"/>
              <a:gd name="connsiteY6" fmla="*/ 288032 h 630936"/>
              <a:gd name="connsiteX7" fmla="*/ 448056 w 1934494"/>
              <a:gd name="connsiteY7" fmla="*/ 630936 h 630936"/>
              <a:gd name="connsiteX8" fmla="*/ 137160 w 1934494"/>
              <a:gd name="connsiteY8" fmla="*/ 457200 h 630936"/>
              <a:gd name="connsiteX9" fmla="*/ 0 w 1934494"/>
              <a:gd name="connsiteY9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942796 w 1934494"/>
              <a:gd name="connsiteY3" fmla="*/ 202182 h 630936"/>
              <a:gd name="connsiteX4" fmla="*/ 1255526 w 1934494"/>
              <a:gd name="connsiteY4" fmla="*/ 351450 h 630936"/>
              <a:gd name="connsiteX5" fmla="*/ 1544069 w 1934494"/>
              <a:gd name="connsiteY5" fmla="*/ 205923 h 630936"/>
              <a:gd name="connsiteX6" fmla="*/ 1934494 w 1934494"/>
              <a:gd name="connsiteY6" fmla="*/ 288032 h 630936"/>
              <a:gd name="connsiteX7" fmla="*/ 448056 w 1934494"/>
              <a:gd name="connsiteY7" fmla="*/ 630936 h 630936"/>
              <a:gd name="connsiteX8" fmla="*/ 137160 w 1934494"/>
              <a:gd name="connsiteY8" fmla="*/ 457200 h 630936"/>
              <a:gd name="connsiteX9" fmla="*/ 0 w 1934494"/>
              <a:gd name="connsiteY9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942796 w 1934494"/>
              <a:gd name="connsiteY3" fmla="*/ 202158 h 630936"/>
              <a:gd name="connsiteX4" fmla="*/ 1255526 w 1934494"/>
              <a:gd name="connsiteY4" fmla="*/ 351450 h 630936"/>
              <a:gd name="connsiteX5" fmla="*/ 1544069 w 1934494"/>
              <a:gd name="connsiteY5" fmla="*/ 205923 h 630936"/>
              <a:gd name="connsiteX6" fmla="*/ 1934494 w 1934494"/>
              <a:gd name="connsiteY6" fmla="*/ 288032 h 630936"/>
              <a:gd name="connsiteX7" fmla="*/ 448056 w 1934494"/>
              <a:gd name="connsiteY7" fmla="*/ 630936 h 630936"/>
              <a:gd name="connsiteX8" fmla="*/ 137160 w 1934494"/>
              <a:gd name="connsiteY8" fmla="*/ 457200 h 630936"/>
              <a:gd name="connsiteX9" fmla="*/ 0 w 1934494"/>
              <a:gd name="connsiteY9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853905 w 1934494"/>
              <a:gd name="connsiteY3" fmla="*/ 197663 h 630936"/>
              <a:gd name="connsiteX4" fmla="*/ 942796 w 1934494"/>
              <a:gd name="connsiteY4" fmla="*/ 202158 h 630936"/>
              <a:gd name="connsiteX5" fmla="*/ 1255526 w 1934494"/>
              <a:gd name="connsiteY5" fmla="*/ 351450 h 630936"/>
              <a:gd name="connsiteX6" fmla="*/ 1544069 w 1934494"/>
              <a:gd name="connsiteY6" fmla="*/ 205923 h 630936"/>
              <a:gd name="connsiteX7" fmla="*/ 1934494 w 1934494"/>
              <a:gd name="connsiteY7" fmla="*/ 288032 h 630936"/>
              <a:gd name="connsiteX8" fmla="*/ 448056 w 1934494"/>
              <a:gd name="connsiteY8" fmla="*/ 630936 h 630936"/>
              <a:gd name="connsiteX9" fmla="*/ 137160 w 1934494"/>
              <a:gd name="connsiteY9" fmla="*/ 457200 h 630936"/>
              <a:gd name="connsiteX10" fmla="*/ 0 w 1934494"/>
              <a:gd name="connsiteY10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853905 w 1934494"/>
              <a:gd name="connsiteY3" fmla="*/ 197663 h 630936"/>
              <a:gd name="connsiteX4" fmla="*/ 942796 w 1934494"/>
              <a:gd name="connsiteY4" fmla="*/ 202158 h 630936"/>
              <a:gd name="connsiteX5" fmla="*/ 1231415 w 1934494"/>
              <a:gd name="connsiteY5" fmla="*/ 271980 h 630936"/>
              <a:gd name="connsiteX6" fmla="*/ 1255526 w 1934494"/>
              <a:gd name="connsiteY6" fmla="*/ 351450 h 630936"/>
              <a:gd name="connsiteX7" fmla="*/ 1544069 w 1934494"/>
              <a:gd name="connsiteY7" fmla="*/ 205923 h 630936"/>
              <a:gd name="connsiteX8" fmla="*/ 1934494 w 1934494"/>
              <a:gd name="connsiteY8" fmla="*/ 288032 h 630936"/>
              <a:gd name="connsiteX9" fmla="*/ 448056 w 1934494"/>
              <a:gd name="connsiteY9" fmla="*/ 630936 h 630936"/>
              <a:gd name="connsiteX10" fmla="*/ 137160 w 1934494"/>
              <a:gd name="connsiteY10" fmla="*/ 457200 h 630936"/>
              <a:gd name="connsiteX11" fmla="*/ 0 w 1934494"/>
              <a:gd name="connsiteY11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853905 w 1934494"/>
              <a:gd name="connsiteY3" fmla="*/ 197663 h 630936"/>
              <a:gd name="connsiteX4" fmla="*/ 942796 w 1934494"/>
              <a:gd name="connsiteY4" fmla="*/ 202158 h 630936"/>
              <a:gd name="connsiteX5" fmla="*/ 1231415 w 1934494"/>
              <a:gd name="connsiteY5" fmla="*/ 271980 h 630936"/>
              <a:gd name="connsiteX6" fmla="*/ 1544069 w 1934494"/>
              <a:gd name="connsiteY6" fmla="*/ 205923 h 630936"/>
              <a:gd name="connsiteX7" fmla="*/ 1934494 w 1934494"/>
              <a:gd name="connsiteY7" fmla="*/ 288032 h 630936"/>
              <a:gd name="connsiteX8" fmla="*/ 448056 w 1934494"/>
              <a:gd name="connsiteY8" fmla="*/ 630936 h 630936"/>
              <a:gd name="connsiteX9" fmla="*/ 137160 w 1934494"/>
              <a:gd name="connsiteY9" fmla="*/ 457200 h 630936"/>
              <a:gd name="connsiteX10" fmla="*/ 0 w 1934494"/>
              <a:gd name="connsiteY10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853905 w 1934494"/>
              <a:gd name="connsiteY3" fmla="*/ 197663 h 630936"/>
              <a:gd name="connsiteX4" fmla="*/ 942796 w 1934494"/>
              <a:gd name="connsiteY4" fmla="*/ 202158 h 630936"/>
              <a:gd name="connsiteX5" fmla="*/ 1231415 w 1934494"/>
              <a:gd name="connsiteY5" fmla="*/ 271980 h 630936"/>
              <a:gd name="connsiteX6" fmla="*/ 1544069 w 1934494"/>
              <a:gd name="connsiteY6" fmla="*/ 205923 h 630936"/>
              <a:gd name="connsiteX7" fmla="*/ 1934494 w 1934494"/>
              <a:gd name="connsiteY7" fmla="*/ 288032 h 630936"/>
              <a:gd name="connsiteX8" fmla="*/ 448056 w 1934494"/>
              <a:gd name="connsiteY8" fmla="*/ 630936 h 630936"/>
              <a:gd name="connsiteX9" fmla="*/ 137160 w 1934494"/>
              <a:gd name="connsiteY9" fmla="*/ 457200 h 630936"/>
              <a:gd name="connsiteX10" fmla="*/ 0 w 1934494"/>
              <a:gd name="connsiteY10" fmla="*/ 301752 h 630936"/>
              <a:gd name="connsiteX0" fmla="*/ 0 w 1934494"/>
              <a:gd name="connsiteY0" fmla="*/ 104089 h 433273"/>
              <a:gd name="connsiteX1" fmla="*/ 301752 w 1934494"/>
              <a:gd name="connsiteY1" fmla="*/ 16627 h 433273"/>
              <a:gd name="connsiteX2" fmla="*/ 659911 w 1934494"/>
              <a:gd name="connsiteY2" fmla="*/ 11090 h 433273"/>
              <a:gd name="connsiteX3" fmla="*/ 853905 w 1934494"/>
              <a:gd name="connsiteY3" fmla="*/ 0 h 433273"/>
              <a:gd name="connsiteX4" fmla="*/ 942796 w 1934494"/>
              <a:gd name="connsiteY4" fmla="*/ 4495 h 433273"/>
              <a:gd name="connsiteX5" fmla="*/ 1231415 w 1934494"/>
              <a:gd name="connsiteY5" fmla="*/ 74317 h 433273"/>
              <a:gd name="connsiteX6" fmla="*/ 1544069 w 1934494"/>
              <a:gd name="connsiteY6" fmla="*/ 8260 h 433273"/>
              <a:gd name="connsiteX7" fmla="*/ 1934494 w 1934494"/>
              <a:gd name="connsiteY7" fmla="*/ 90369 h 433273"/>
              <a:gd name="connsiteX8" fmla="*/ 448056 w 1934494"/>
              <a:gd name="connsiteY8" fmla="*/ 433273 h 433273"/>
              <a:gd name="connsiteX9" fmla="*/ 137160 w 1934494"/>
              <a:gd name="connsiteY9" fmla="*/ 259537 h 433273"/>
              <a:gd name="connsiteX10" fmla="*/ 0 w 1934494"/>
              <a:gd name="connsiteY10" fmla="*/ 104089 h 433273"/>
              <a:gd name="connsiteX0" fmla="*/ 0 w 1863088"/>
              <a:gd name="connsiteY0" fmla="*/ 104089 h 433273"/>
              <a:gd name="connsiteX1" fmla="*/ 230346 w 1863088"/>
              <a:gd name="connsiteY1" fmla="*/ 16627 h 433273"/>
              <a:gd name="connsiteX2" fmla="*/ 588505 w 1863088"/>
              <a:gd name="connsiteY2" fmla="*/ 11090 h 433273"/>
              <a:gd name="connsiteX3" fmla="*/ 782499 w 1863088"/>
              <a:gd name="connsiteY3" fmla="*/ 0 h 433273"/>
              <a:gd name="connsiteX4" fmla="*/ 871390 w 1863088"/>
              <a:gd name="connsiteY4" fmla="*/ 4495 h 433273"/>
              <a:gd name="connsiteX5" fmla="*/ 1160009 w 1863088"/>
              <a:gd name="connsiteY5" fmla="*/ 74317 h 433273"/>
              <a:gd name="connsiteX6" fmla="*/ 1472663 w 1863088"/>
              <a:gd name="connsiteY6" fmla="*/ 8260 h 433273"/>
              <a:gd name="connsiteX7" fmla="*/ 1863088 w 1863088"/>
              <a:gd name="connsiteY7" fmla="*/ 90369 h 433273"/>
              <a:gd name="connsiteX8" fmla="*/ 376650 w 1863088"/>
              <a:gd name="connsiteY8" fmla="*/ 433273 h 433273"/>
              <a:gd name="connsiteX9" fmla="*/ 65754 w 1863088"/>
              <a:gd name="connsiteY9" fmla="*/ 259537 h 433273"/>
              <a:gd name="connsiteX10" fmla="*/ 0 w 1863088"/>
              <a:gd name="connsiteY10" fmla="*/ 104089 h 433273"/>
              <a:gd name="connsiteX0" fmla="*/ 0 w 1863088"/>
              <a:gd name="connsiteY0" fmla="*/ 104089 h 433273"/>
              <a:gd name="connsiteX1" fmla="*/ 230346 w 1863088"/>
              <a:gd name="connsiteY1" fmla="*/ 16627 h 433273"/>
              <a:gd name="connsiteX2" fmla="*/ 588505 w 1863088"/>
              <a:gd name="connsiteY2" fmla="*/ 11090 h 433273"/>
              <a:gd name="connsiteX3" fmla="*/ 782499 w 1863088"/>
              <a:gd name="connsiteY3" fmla="*/ 0 h 433273"/>
              <a:gd name="connsiteX4" fmla="*/ 871390 w 1863088"/>
              <a:gd name="connsiteY4" fmla="*/ 4495 h 433273"/>
              <a:gd name="connsiteX5" fmla="*/ 1160009 w 1863088"/>
              <a:gd name="connsiteY5" fmla="*/ 74317 h 433273"/>
              <a:gd name="connsiteX6" fmla="*/ 1472663 w 1863088"/>
              <a:gd name="connsiteY6" fmla="*/ 8260 h 433273"/>
              <a:gd name="connsiteX7" fmla="*/ 1863088 w 1863088"/>
              <a:gd name="connsiteY7" fmla="*/ 90369 h 433273"/>
              <a:gd name="connsiteX8" fmla="*/ 376650 w 1863088"/>
              <a:gd name="connsiteY8" fmla="*/ 433273 h 433273"/>
              <a:gd name="connsiteX9" fmla="*/ 65754 w 1863088"/>
              <a:gd name="connsiteY9" fmla="*/ 188075 h 433273"/>
              <a:gd name="connsiteX10" fmla="*/ 0 w 1863088"/>
              <a:gd name="connsiteY10" fmla="*/ 104089 h 433273"/>
              <a:gd name="connsiteX0" fmla="*/ 0 w 1863088"/>
              <a:gd name="connsiteY0" fmla="*/ 104089 h 218935"/>
              <a:gd name="connsiteX1" fmla="*/ 230346 w 1863088"/>
              <a:gd name="connsiteY1" fmla="*/ 16627 h 218935"/>
              <a:gd name="connsiteX2" fmla="*/ 588505 w 1863088"/>
              <a:gd name="connsiteY2" fmla="*/ 11090 h 218935"/>
              <a:gd name="connsiteX3" fmla="*/ 782499 w 1863088"/>
              <a:gd name="connsiteY3" fmla="*/ 0 h 218935"/>
              <a:gd name="connsiteX4" fmla="*/ 871390 w 1863088"/>
              <a:gd name="connsiteY4" fmla="*/ 4495 h 218935"/>
              <a:gd name="connsiteX5" fmla="*/ 1160009 w 1863088"/>
              <a:gd name="connsiteY5" fmla="*/ 74317 h 218935"/>
              <a:gd name="connsiteX6" fmla="*/ 1472663 w 1863088"/>
              <a:gd name="connsiteY6" fmla="*/ 8260 h 218935"/>
              <a:gd name="connsiteX7" fmla="*/ 1863088 w 1863088"/>
              <a:gd name="connsiteY7" fmla="*/ 90369 h 218935"/>
              <a:gd name="connsiteX8" fmla="*/ 590932 w 1863088"/>
              <a:gd name="connsiteY8" fmla="*/ 218935 h 218935"/>
              <a:gd name="connsiteX9" fmla="*/ 65754 w 1863088"/>
              <a:gd name="connsiteY9" fmla="*/ 188075 h 218935"/>
              <a:gd name="connsiteX10" fmla="*/ 0 w 1863088"/>
              <a:gd name="connsiteY10" fmla="*/ 104089 h 218935"/>
              <a:gd name="connsiteX0" fmla="*/ 0 w 1863088"/>
              <a:gd name="connsiteY0" fmla="*/ 104089 h 251685"/>
              <a:gd name="connsiteX1" fmla="*/ 230346 w 1863088"/>
              <a:gd name="connsiteY1" fmla="*/ 16627 h 251685"/>
              <a:gd name="connsiteX2" fmla="*/ 588505 w 1863088"/>
              <a:gd name="connsiteY2" fmla="*/ 11090 h 251685"/>
              <a:gd name="connsiteX3" fmla="*/ 782499 w 1863088"/>
              <a:gd name="connsiteY3" fmla="*/ 0 h 251685"/>
              <a:gd name="connsiteX4" fmla="*/ 871390 w 1863088"/>
              <a:gd name="connsiteY4" fmla="*/ 4495 h 251685"/>
              <a:gd name="connsiteX5" fmla="*/ 1160009 w 1863088"/>
              <a:gd name="connsiteY5" fmla="*/ 74317 h 251685"/>
              <a:gd name="connsiteX6" fmla="*/ 1472663 w 1863088"/>
              <a:gd name="connsiteY6" fmla="*/ 8260 h 251685"/>
              <a:gd name="connsiteX7" fmla="*/ 1863088 w 1863088"/>
              <a:gd name="connsiteY7" fmla="*/ 90369 h 251685"/>
              <a:gd name="connsiteX8" fmla="*/ 590932 w 1863088"/>
              <a:gd name="connsiteY8" fmla="*/ 218935 h 251685"/>
              <a:gd name="connsiteX9" fmla="*/ 65754 w 1863088"/>
              <a:gd name="connsiteY9" fmla="*/ 188075 h 251685"/>
              <a:gd name="connsiteX10" fmla="*/ 0 w 1863088"/>
              <a:gd name="connsiteY10" fmla="*/ 104089 h 251685"/>
              <a:gd name="connsiteX0" fmla="*/ 0 w 1863088"/>
              <a:gd name="connsiteY0" fmla="*/ 104089 h 218935"/>
              <a:gd name="connsiteX1" fmla="*/ 230346 w 1863088"/>
              <a:gd name="connsiteY1" fmla="*/ 16627 h 218935"/>
              <a:gd name="connsiteX2" fmla="*/ 588505 w 1863088"/>
              <a:gd name="connsiteY2" fmla="*/ 11090 h 218935"/>
              <a:gd name="connsiteX3" fmla="*/ 782499 w 1863088"/>
              <a:gd name="connsiteY3" fmla="*/ 0 h 218935"/>
              <a:gd name="connsiteX4" fmla="*/ 871390 w 1863088"/>
              <a:gd name="connsiteY4" fmla="*/ 4495 h 218935"/>
              <a:gd name="connsiteX5" fmla="*/ 1160009 w 1863088"/>
              <a:gd name="connsiteY5" fmla="*/ 74317 h 218935"/>
              <a:gd name="connsiteX6" fmla="*/ 1472663 w 1863088"/>
              <a:gd name="connsiteY6" fmla="*/ 8260 h 218935"/>
              <a:gd name="connsiteX7" fmla="*/ 1863088 w 1863088"/>
              <a:gd name="connsiteY7" fmla="*/ 90369 h 218935"/>
              <a:gd name="connsiteX8" fmla="*/ 1269078 w 1863088"/>
              <a:gd name="connsiteY8" fmla="*/ 174172 h 218935"/>
              <a:gd name="connsiteX9" fmla="*/ 590932 w 1863088"/>
              <a:gd name="connsiteY9" fmla="*/ 218935 h 218935"/>
              <a:gd name="connsiteX10" fmla="*/ 65754 w 1863088"/>
              <a:gd name="connsiteY10" fmla="*/ 188075 h 218935"/>
              <a:gd name="connsiteX11" fmla="*/ 0 w 1863088"/>
              <a:gd name="connsiteY11" fmla="*/ 104089 h 218935"/>
              <a:gd name="connsiteX0" fmla="*/ 0 w 1863088"/>
              <a:gd name="connsiteY0" fmla="*/ 104089 h 218935"/>
              <a:gd name="connsiteX1" fmla="*/ 230346 w 1863088"/>
              <a:gd name="connsiteY1" fmla="*/ 16627 h 218935"/>
              <a:gd name="connsiteX2" fmla="*/ 588505 w 1863088"/>
              <a:gd name="connsiteY2" fmla="*/ 11090 h 218935"/>
              <a:gd name="connsiteX3" fmla="*/ 782499 w 1863088"/>
              <a:gd name="connsiteY3" fmla="*/ 0 h 218935"/>
              <a:gd name="connsiteX4" fmla="*/ 871390 w 1863088"/>
              <a:gd name="connsiteY4" fmla="*/ 4495 h 218935"/>
              <a:gd name="connsiteX5" fmla="*/ 1160009 w 1863088"/>
              <a:gd name="connsiteY5" fmla="*/ 74317 h 218935"/>
              <a:gd name="connsiteX6" fmla="*/ 1472663 w 1863088"/>
              <a:gd name="connsiteY6" fmla="*/ 8260 h 218935"/>
              <a:gd name="connsiteX7" fmla="*/ 1863088 w 1863088"/>
              <a:gd name="connsiteY7" fmla="*/ 90369 h 218935"/>
              <a:gd name="connsiteX8" fmla="*/ 1126170 w 1863088"/>
              <a:gd name="connsiteY8" fmla="*/ 174172 h 218935"/>
              <a:gd name="connsiteX9" fmla="*/ 590932 w 1863088"/>
              <a:gd name="connsiteY9" fmla="*/ 218935 h 218935"/>
              <a:gd name="connsiteX10" fmla="*/ 65754 w 1863088"/>
              <a:gd name="connsiteY10" fmla="*/ 188075 h 218935"/>
              <a:gd name="connsiteX11" fmla="*/ 0 w 1863088"/>
              <a:gd name="connsiteY11" fmla="*/ 104089 h 218935"/>
              <a:gd name="connsiteX0" fmla="*/ 0 w 1863088"/>
              <a:gd name="connsiteY0" fmla="*/ 104089 h 219037"/>
              <a:gd name="connsiteX1" fmla="*/ 230346 w 1863088"/>
              <a:gd name="connsiteY1" fmla="*/ 16627 h 219037"/>
              <a:gd name="connsiteX2" fmla="*/ 588505 w 1863088"/>
              <a:gd name="connsiteY2" fmla="*/ 11090 h 219037"/>
              <a:gd name="connsiteX3" fmla="*/ 782499 w 1863088"/>
              <a:gd name="connsiteY3" fmla="*/ 0 h 219037"/>
              <a:gd name="connsiteX4" fmla="*/ 871390 w 1863088"/>
              <a:gd name="connsiteY4" fmla="*/ 4495 h 219037"/>
              <a:gd name="connsiteX5" fmla="*/ 1160009 w 1863088"/>
              <a:gd name="connsiteY5" fmla="*/ 74317 h 219037"/>
              <a:gd name="connsiteX6" fmla="*/ 1472663 w 1863088"/>
              <a:gd name="connsiteY6" fmla="*/ 8260 h 219037"/>
              <a:gd name="connsiteX7" fmla="*/ 1863088 w 1863088"/>
              <a:gd name="connsiteY7" fmla="*/ 90369 h 219037"/>
              <a:gd name="connsiteX8" fmla="*/ 1126170 w 1863088"/>
              <a:gd name="connsiteY8" fmla="*/ 174172 h 219037"/>
              <a:gd name="connsiteX9" fmla="*/ 968282 w 1863088"/>
              <a:gd name="connsiteY9" fmla="*/ 188662 h 219037"/>
              <a:gd name="connsiteX10" fmla="*/ 590932 w 1863088"/>
              <a:gd name="connsiteY10" fmla="*/ 218935 h 219037"/>
              <a:gd name="connsiteX11" fmla="*/ 65754 w 1863088"/>
              <a:gd name="connsiteY11" fmla="*/ 188075 h 219037"/>
              <a:gd name="connsiteX12" fmla="*/ 0 w 1863088"/>
              <a:gd name="connsiteY12" fmla="*/ 104089 h 219037"/>
              <a:gd name="connsiteX0" fmla="*/ 0 w 1863088"/>
              <a:gd name="connsiteY0" fmla="*/ 104089 h 265145"/>
              <a:gd name="connsiteX1" fmla="*/ 230346 w 1863088"/>
              <a:gd name="connsiteY1" fmla="*/ 16627 h 265145"/>
              <a:gd name="connsiteX2" fmla="*/ 588505 w 1863088"/>
              <a:gd name="connsiteY2" fmla="*/ 11090 h 265145"/>
              <a:gd name="connsiteX3" fmla="*/ 782499 w 1863088"/>
              <a:gd name="connsiteY3" fmla="*/ 0 h 265145"/>
              <a:gd name="connsiteX4" fmla="*/ 871390 w 1863088"/>
              <a:gd name="connsiteY4" fmla="*/ 4495 h 265145"/>
              <a:gd name="connsiteX5" fmla="*/ 1160009 w 1863088"/>
              <a:gd name="connsiteY5" fmla="*/ 74317 h 265145"/>
              <a:gd name="connsiteX6" fmla="*/ 1472663 w 1863088"/>
              <a:gd name="connsiteY6" fmla="*/ 8260 h 265145"/>
              <a:gd name="connsiteX7" fmla="*/ 1863088 w 1863088"/>
              <a:gd name="connsiteY7" fmla="*/ 90369 h 265145"/>
              <a:gd name="connsiteX8" fmla="*/ 1126170 w 1863088"/>
              <a:gd name="connsiteY8" fmla="*/ 174172 h 265145"/>
              <a:gd name="connsiteX9" fmla="*/ 968282 w 1863088"/>
              <a:gd name="connsiteY9" fmla="*/ 188662 h 265145"/>
              <a:gd name="connsiteX10" fmla="*/ 967181 w 1863088"/>
              <a:gd name="connsiteY10" fmla="*/ 260100 h 265145"/>
              <a:gd name="connsiteX11" fmla="*/ 590932 w 1863088"/>
              <a:gd name="connsiteY11" fmla="*/ 218935 h 265145"/>
              <a:gd name="connsiteX12" fmla="*/ 65754 w 1863088"/>
              <a:gd name="connsiteY12" fmla="*/ 188075 h 265145"/>
              <a:gd name="connsiteX13" fmla="*/ 0 w 1863088"/>
              <a:gd name="connsiteY13" fmla="*/ 104089 h 265145"/>
              <a:gd name="connsiteX0" fmla="*/ 0 w 1863088"/>
              <a:gd name="connsiteY0" fmla="*/ 104089 h 219033"/>
              <a:gd name="connsiteX1" fmla="*/ 230346 w 1863088"/>
              <a:gd name="connsiteY1" fmla="*/ 16627 h 219033"/>
              <a:gd name="connsiteX2" fmla="*/ 588505 w 1863088"/>
              <a:gd name="connsiteY2" fmla="*/ 11090 h 219033"/>
              <a:gd name="connsiteX3" fmla="*/ 782499 w 1863088"/>
              <a:gd name="connsiteY3" fmla="*/ 0 h 219033"/>
              <a:gd name="connsiteX4" fmla="*/ 871390 w 1863088"/>
              <a:gd name="connsiteY4" fmla="*/ 4495 h 219033"/>
              <a:gd name="connsiteX5" fmla="*/ 1160009 w 1863088"/>
              <a:gd name="connsiteY5" fmla="*/ 74317 h 219033"/>
              <a:gd name="connsiteX6" fmla="*/ 1472663 w 1863088"/>
              <a:gd name="connsiteY6" fmla="*/ 8260 h 219033"/>
              <a:gd name="connsiteX7" fmla="*/ 1863088 w 1863088"/>
              <a:gd name="connsiteY7" fmla="*/ 90369 h 219033"/>
              <a:gd name="connsiteX8" fmla="*/ 1126170 w 1863088"/>
              <a:gd name="connsiteY8" fmla="*/ 174172 h 219033"/>
              <a:gd name="connsiteX9" fmla="*/ 968282 w 1863088"/>
              <a:gd name="connsiteY9" fmla="*/ 188662 h 219033"/>
              <a:gd name="connsiteX10" fmla="*/ 590932 w 1863088"/>
              <a:gd name="connsiteY10" fmla="*/ 218935 h 219033"/>
              <a:gd name="connsiteX11" fmla="*/ 65754 w 1863088"/>
              <a:gd name="connsiteY11" fmla="*/ 188075 h 219033"/>
              <a:gd name="connsiteX12" fmla="*/ 0 w 1863088"/>
              <a:gd name="connsiteY12" fmla="*/ 104089 h 219033"/>
              <a:gd name="connsiteX0" fmla="*/ 0 w 1864136"/>
              <a:gd name="connsiteY0" fmla="*/ 104089 h 219033"/>
              <a:gd name="connsiteX1" fmla="*/ 230346 w 1864136"/>
              <a:gd name="connsiteY1" fmla="*/ 16627 h 219033"/>
              <a:gd name="connsiteX2" fmla="*/ 588505 w 1864136"/>
              <a:gd name="connsiteY2" fmla="*/ 11090 h 219033"/>
              <a:gd name="connsiteX3" fmla="*/ 782499 w 1864136"/>
              <a:gd name="connsiteY3" fmla="*/ 0 h 219033"/>
              <a:gd name="connsiteX4" fmla="*/ 871390 w 1864136"/>
              <a:gd name="connsiteY4" fmla="*/ 4495 h 219033"/>
              <a:gd name="connsiteX5" fmla="*/ 1160009 w 1864136"/>
              <a:gd name="connsiteY5" fmla="*/ 74317 h 219033"/>
              <a:gd name="connsiteX6" fmla="*/ 1472663 w 1864136"/>
              <a:gd name="connsiteY6" fmla="*/ 8260 h 219033"/>
              <a:gd name="connsiteX7" fmla="*/ 1863088 w 1864136"/>
              <a:gd name="connsiteY7" fmla="*/ 90369 h 219033"/>
              <a:gd name="connsiteX8" fmla="*/ 1478953 w 1864136"/>
              <a:gd name="connsiteY8" fmla="*/ 144569 h 219033"/>
              <a:gd name="connsiteX9" fmla="*/ 1126170 w 1864136"/>
              <a:gd name="connsiteY9" fmla="*/ 174172 h 219033"/>
              <a:gd name="connsiteX10" fmla="*/ 968282 w 1864136"/>
              <a:gd name="connsiteY10" fmla="*/ 188662 h 219033"/>
              <a:gd name="connsiteX11" fmla="*/ 590932 w 1864136"/>
              <a:gd name="connsiteY11" fmla="*/ 218935 h 219033"/>
              <a:gd name="connsiteX12" fmla="*/ 65754 w 1864136"/>
              <a:gd name="connsiteY12" fmla="*/ 188075 h 219033"/>
              <a:gd name="connsiteX13" fmla="*/ 0 w 1864136"/>
              <a:gd name="connsiteY13" fmla="*/ 104089 h 219033"/>
              <a:gd name="connsiteX0" fmla="*/ 0 w 1864136"/>
              <a:gd name="connsiteY0" fmla="*/ 104089 h 226234"/>
              <a:gd name="connsiteX1" fmla="*/ 230346 w 1864136"/>
              <a:gd name="connsiteY1" fmla="*/ 16627 h 226234"/>
              <a:gd name="connsiteX2" fmla="*/ 588505 w 1864136"/>
              <a:gd name="connsiteY2" fmla="*/ 11090 h 226234"/>
              <a:gd name="connsiteX3" fmla="*/ 782499 w 1864136"/>
              <a:gd name="connsiteY3" fmla="*/ 0 h 226234"/>
              <a:gd name="connsiteX4" fmla="*/ 871390 w 1864136"/>
              <a:gd name="connsiteY4" fmla="*/ 4495 h 226234"/>
              <a:gd name="connsiteX5" fmla="*/ 1160009 w 1864136"/>
              <a:gd name="connsiteY5" fmla="*/ 74317 h 226234"/>
              <a:gd name="connsiteX6" fmla="*/ 1472663 w 1864136"/>
              <a:gd name="connsiteY6" fmla="*/ 8260 h 226234"/>
              <a:gd name="connsiteX7" fmla="*/ 1863088 w 1864136"/>
              <a:gd name="connsiteY7" fmla="*/ 90369 h 226234"/>
              <a:gd name="connsiteX8" fmla="*/ 1478953 w 1864136"/>
              <a:gd name="connsiteY8" fmla="*/ 144569 h 226234"/>
              <a:gd name="connsiteX9" fmla="*/ 1333387 w 1864136"/>
              <a:gd name="connsiteY9" fmla="*/ 221300 h 226234"/>
              <a:gd name="connsiteX10" fmla="*/ 1126170 w 1864136"/>
              <a:gd name="connsiteY10" fmla="*/ 174172 h 226234"/>
              <a:gd name="connsiteX11" fmla="*/ 968282 w 1864136"/>
              <a:gd name="connsiteY11" fmla="*/ 188662 h 226234"/>
              <a:gd name="connsiteX12" fmla="*/ 590932 w 1864136"/>
              <a:gd name="connsiteY12" fmla="*/ 218935 h 226234"/>
              <a:gd name="connsiteX13" fmla="*/ 65754 w 1864136"/>
              <a:gd name="connsiteY13" fmla="*/ 188075 h 226234"/>
              <a:gd name="connsiteX14" fmla="*/ 0 w 1864136"/>
              <a:gd name="connsiteY14" fmla="*/ 104089 h 226234"/>
              <a:gd name="connsiteX0" fmla="*/ 0 w 1864136"/>
              <a:gd name="connsiteY0" fmla="*/ 104089 h 305525"/>
              <a:gd name="connsiteX1" fmla="*/ 230346 w 1864136"/>
              <a:gd name="connsiteY1" fmla="*/ 16627 h 305525"/>
              <a:gd name="connsiteX2" fmla="*/ 588505 w 1864136"/>
              <a:gd name="connsiteY2" fmla="*/ 11090 h 305525"/>
              <a:gd name="connsiteX3" fmla="*/ 782499 w 1864136"/>
              <a:gd name="connsiteY3" fmla="*/ 0 h 305525"/>
              <a:gd name="connsiteX4" fmla="*/ 871390 w 1864136"/>
              <a:gd name="connsiteY4" fmla="*/ 4495 h 305525"/>
              <a:gd name="connsiteX5" fmla="*/ 1160009 w 1864136"/>
              <a:gd name="connsiteY5" fmla="*/ 74317 h 305525"/>
              <a:gd name="connsiteX6" fmla="*/ 1472663 w 1864136"/>
              <a:gd name="connsiteY6" fmla="*/ 8260 h 305525"/>
              <a:gd name="connsiteX7" fmla="*/ 1863088 w 1864136"/>
              <a:gd name="connsiteY7" fmla="*/ 90369 h 305525"/>
              <a:gd name="connsiteX8" fmla="*/ 1478953 w 1864136"/>
              <a:gd name="connsiteY8" fmla="*/ 144569 h 305525"/>
              <a:gd name="connsiteX9" fmla="*/ 1547701 w 1864136"/>
              <a:gd name="connsiteY9" fmla="*/ 292737 h 305525"/>
              <a:gd name="connsiteX10" fmla="*/ 1333387 w 1864136"/>
              <a:gd name="connsiteY10" fmla="*/ 221300 h 305525"/>
              <a:gd name="connsiteX11" fmla="*/ 1126170 w 1864136"/>
              <a:gd name="connsiteY11" fmla="*/ 174172 h 305525"/>
              <a:gd name="connsiteX12" fmla="*/ 968282 w 1864136"/>
              <a:gd name="connsiteY12" fmla="*/ 188662 h 305525"/>
              <a:gd name="connsiteX13" fmla="*/ 590932 w 1864136"/>
              <a:gd name="connsiteY13" fmla="*/ 218935 h 305525"/>
              <a:gd name="connsiteX14" fmla="*/ 65754 w 1864136"/>
              <a:gd name="connsiteY14" fmla="*/ 188075 h 305525"/>
              <a:gd name="connsiteX15" fmla="*/ 0 w 1864136"/>
              <a:gd name="connsiteY15" fmla="*/ 104089 h 305525"/>
              <a:gd name="connsiteX0" fmla="*/ 0 w 1958931"/>
              <a:gd name="connsiteY0" fmla="*/ 104089 h 293623"/>
              <a:gd name="connsiteX1" fmla="*/ 230346 w 1958931"/>
              <a:gd name="connsiteY1" fmla="*/ 16627 h 293623"/>
              <a:gd name="connsiteX2" fmla="*/ 588505 w 1958931"/>
              <a:gd name="connsiteY2" fmla="*/ 11090 h 293623"/>
              <a:gd name="connsiteX3" fmla="*/ 782499 w 1958931"/>
              <a:gd name="connsiteY3" fmla="*/ 0 h 293623"/>
              <a:gd name="connsiteX4" fmla="*/ 871390 w 1958931"/>
              <a:gd name="connsiteY4" fmla="*/ 4495 h 293623"/>
              <a:gd name="connsiteX5" fmla="*/ 1160009 w 1958931"/>
              <a:gd name="connsiteY5" fmla="*/ 74317 h 293623"/>
              <a:gd name="connsiteX6" fmla="*/ 1472663 w 1958931"/>
              <a:gd name="connsiteY6" fmla="*/ 8260 h 293623"/>
              <a:gd name="connsiteX7" fmla="*/ 1863088 w 1958931"/>
              <a:gd name="connsiteY7" fmla="*/ 90369 h 293623"/>
              <a:gd name="connsiteX8" fmla="*/ 1836111 w 1958931"/>
              <a:gd name="connsiteY8" fmla="*/ 215983 h 293623"/>
              <a:gd name="connsiteX9" fmla="*/ 1547701 w 1958931"/>
              <a:gd name="connsiteY9" fmla="*/ 292737 h 293623"/>
              <a:gd name="connsiteX10" fmla="*/ 1333387 w 1958931"/>
              <a:gd name="connsiteY10" fmla="*/ 221300 h 293623"/>
              <a:gd name="connsiteX11" fmla="*/ 1126170 w 1958931"/>
              <a:gd name="connsiteY11" fmla="*/ 174172 h 293623"/>
              <a:gd name="connsiteX12" fmla="*/ 968282 w 1958931"/>
              <a:gd name="connsiteY12" fmla="*/ 188662 h 293623"/>
              <a:gd name="connsiteX13" fmla="*/ 590932 w 1958931"/>
              <a:gd name="connsiteY13" fmla="*/ 218935 h 293623"/>
              <a:gd name="connsiteX14" fmla="*/ 65754 w 1958931"/>
              <a:gd name="connsiteY14" fmla="*/ 188075 h 293623"/>
              <a:gd name="connsiteX15" fmla="*/ 0 w 1958931"/>
              <a:gd name="connsiteY15" fmla="*/ 104089 h 293623"/>
              <a:gd name="connsiteX0" fmla="*/ 0 w 2151941"/>
              <a:gd name="connsiteY0" fmla="*/ 104089 h 293623"/>
              <a:gd name="connsiteX1" fmla="*/ 230346 w 2151941"/>
              <a:gd name="connsiteY1" fmla="*/ 16627 h 293623"/>
              <a:gd name="connsiteX2" fmla="*/ 588505 w 2151941"/>
              <a:gd name="connsiteY2" fmla="*/ 11090 h 293623"/>
              <a:gd name="connsiteX3" fmla="*/ 782499 w 2151941"/>
              <a:gd name="connsiteY3" fmla="*/ 0 h 293623"/>
              <a:gd name="connsiteX4" fmla="*/ 871390 w 2151941"/>
              <a:gd name="connsiteY4" fmla="*/ 4495 h 293623"/>
              <a:gd name="connsiteX5" fmla="*/ 1160009 w 2151941"/>
              <a:gd name="connsiteY5" fmla="*/ 74317 h 293623"/>
              <a:gd name="connsiteX6" fmla="*/ 1472663 w 2151941"/>
              <a:gd name="connsiteY6" fmla="*/ 8260 h 293623"/>
              <a:gd name="connsiteX7" fmla="*/ 1863088 w 2151941"/>
              <a:gd name="connsiteY7" fmla="*/ 90369 h 293623"/>
              <a:gd name="connsiteX8" fmla="*/ 2147445 w 2151941"/>
              <a:gd name="connsiteY8" fmla="*/ 94040 h 293623"/>
              <a:gd name="connsiteX9" fmla="*/ 1836111 w 2151941"/>
              <a:gd name="connsiteY9" fmla="*/ 215983 h 293623"/>
              <a:gd name="connsiteX10" fmla="*/ 1547701 w 2151941"/>
              <a:gd name="connsiteY10" fmla="*/ 292737 h 293623"/>
              <a:gd name="connsiteX11" fmla="*/ 1333387 w 2151941"/>
              <a:gd name="connsiteY11" fmla="*/ 221300 h 293623"/>
              <a:gd name="connsiteX12" fmla="*/ 1126170 w 2151941"/>
              <a:gd name="connsiteY12" fmla="*/ 174172 h 293623"/>
              <a:gd name="connsiteX13" fmla="*/ 968282 w 2151941"/>
              <a:gd name="connsiteY13" fmla="*/ 188662 h 293623"/>
              <a:gd name="connsiteX14" fmla="*/ 590932 w 2151941"/>
              <a:gd name="connsiteY14" fmla="*/ 218935 h 293623"/>
              <a:gd name="connsiteX15" fmla="*/ 65754 w 2151941"/>
              <a:gd name="connsiteY15" fmla="*/ 188075 h 293623"/>
              <a:gd name="connsiteX16" fmla="*/ 0 w 2151941"/>
              <a:gd name="connsiteY16" fmla="*/ 104089 h 293623"/>
              <a:gd name="connsiteX0" fmla="*/ 0 w 2165387"/>
              <a:gd name="connsiteY0" fmla="*/ 104089 h 293623"/>
              <a:gd name="connsiteX1" fmla="*/ 230346 w 2165387"/>
              <a:gd name="connsiteY1" fmla="*/ 16627 h 293623"/>
              <a:gd name="connsiteX2" fmla="*/ 588505 w 2165387"/>
              <a:gd name="connsiteY2" fmla="*/ 11090 h 293623"/>
              <a:gd name="connsiteX3" fmla="*/ 782499 w 2165387"/>
              <a:gd name="connsiteY3" fmla="*/ 0 h 293623"/>
              <a:gd name="connsiteX4" fmla="*/ 871390 w 2165387"/>
              <a:gd name="connsiteY4" fmla="*/ 4495 h 293623"/>
              <a:gd name="connsiteX5" fmla="*/ 1160009 w 2165387"/>
              <a:gd name="connsiteY5" fmla="*/ 74317 h 293623"/>
              <a:gd name="connsiteX6" fmla="*/ 1472663 w 2165387"/>
              <a:gd name="connsiteY6" fmla="*/ 8260 h 293623"/>
              <a:gd name="connsiteX7" fmla="*/ 1863088 w 2165387"/>
              <a:gd name="connsiteY7" fmla="*/ 90369 h 293623"/>
              <a:gd name="connsiteX8" fmla="*/ 1943764 w 2165387"/>
              <a:gd name="connsiteY8" fmla="*/ 22602 h 293623"/>
              <a:gd name="connsiteX9" fmla="*/ 2147445 w 2165387"/>
              <a:gd name="connsiteY9" fmla="*/ 94040 h 293623"/>
              <a:gd name="connsiteX10" fmla="*/ 1836111 w 2165387"/>
              <a:gd name="connsiteY10" fmla="*/ 215983 h 293623"/>
              <a:gd name="connsiteX11" fmla="*/ 1547701 w 2165387"/>
              <a:gd name="connsiteY11" fmla="*/ 292737 h 293623"/>
              <a:gd name="connsiteX12" fmla="*/ 1333387 w 2165387"/>
              <a:gd name="connsiteY12" fmla="*/ 221300 h 293623"/>
              <a:gd name="connsiteX13" fmla="*/ 1126170 w 2165387"/>
              <a:gd name="connsiteY13" fmla="*/ 174172 h 293623"/>
              <a:gd name="connsiteX14" fmla="*/ 968282 w 2165387"/>
              <a:gd name="connsiteY14" fmla="*/ 188662 h 293623"/>
              <a:gd name="connsiteX15" fmla="*/ 590932 w 2165387"/>
              <a:gd name="connsiteY15" fmla="*/ 218935 h 293623"/>
              <a:gd name="connsiteX16" fmla="*/ 65754 w 2165387"/>
              <a:gd name="connsiteY16" fmla="*/ 188075 h 293623"/>
              <a:gd name="connsiteX17" fmla="*/ 0 w 2165387"/>
              <a:gd name="connsiteY17" fmla="*/ 104089 h 293623"/>
              <a:gd name="connsiteX0" fmla="*/ 0 w 2165387"/>
              <a:gd name="connsiteY0" fmla="*/ 166877 h 356411"/>
              <a:gd name="connsiteX1" fmla="*/ 230346 w 2165387"/>
              <a:gd name="connsiteY1" fmla="*/ 79415 h 356411"/>
              <a:gd name="connsiteX2" fmla="*/ 588505 w 2165387"/>
              <a:gd name="connsiteY2" fmla="*/ 73878 h 356411"/>
              <a:gd name="connsiteX3" fmla="*/ 782499 w 2165387"/>
              <a:gd name="connsiteY3" fmla="*/ 62788 h 356411"/>
              <a:gd name="connsiteX4" fmla="*/ 871390 w 2165387"/>
              <a:gd name="connsiteY4" fmla="*/ 67283 h 356411"/>
              <a:gd name="connsiteX5" fmla="*/ 1160009 w 2165387"/>
              <a:gd name="connsiteY5" fmla="*/ 137105 h 356411"/>
              <a:gd name="connsiteX6" fmla="*/ 1472663 w 2165387"/>
              <a:gd name="connsiteY6" fmla="*/ 71048 h 356411"/>
              <a:gd name="connsiteX7" fmla="*/ 1863088 w 2165387"/>
              <a:gd name="connsiteY7" fmla="*/ 153157 h 356411"/>
              <a:gd name="connsiteX8" fmla="*/ 1943764 w 2165387"/>
              <a:gd name="connsiteY8" fmla="*/ 11294 h 356411"/>
              <a:gd name="connsiteX9" fmla="*/ 1943764 w 2165387"/>
              <a:gd name="connsiteY9" fmla="*/ 85390 h 356411"/>
              <a:gd name="connsiteX10" fmla="*/ 2147445 w 2165387"/>
              <a:gd name="connsiteY10" fmla="*/ 156828 h 356411"/>
              <a:gd name="connsiteX11" fmla="*/ 1836111 w 2165387"/>
              <a:gd name="connsiteY11" fmla="*/ 278771 h 356411"/>
              <a:gd name="connsiteX12" fmla="*/ 1547701 w 2165387"/>
              <a:gd name="connsiteY12" fmla="*/ 355525 h 356411"/>
              <a:gd name="connsiteX13" fmla="*/ 1333387 w 2165387"/>
              <a:gd name="connsiteY13" fmla="*/ 284088 h 356411"/>
              <a:gd name="connsiteX14" fmla="*/ 1126170 w 2165387"/>
              <a:gd name="connsiteY14" fmla="*/ 236960 h 356411"/>
              <a:gd name="connsiteX15" fmla="*/ 968282 w 2165387"/>
              <a:gd name="connsiteY15" fmla="*/ 251450 h 356411"/>
              <a:gd name="connsiteX16" fmla="*/ 590932 w 2165387"/>
              <a:gd name="connsiteY16" fmla="*/ 281723 h 356411"/>
              <a:gd name="connsiteX17" fmla="*/ 65754 w 2165387"/>
              <a:gd name="connsiteY17" fmla="*/ 250863 h 356411"/>
              <a:gd name="connsiteX18" fmla="*/ 0 w 2165387"/>
              <a:gd name="connsiteY18" fmla="*/ 166877 h 356411"/>
              <a:gd name="connsiteX0" fmla="*/ 0 w 2165387"/>
              <a:gd name="connsiteY0" fmla="*/ 168105 h 357639"/>
              <a:gd name="connsiteX1" fmla="*/ 230346 w 2165387"/>
              <a:gd name="connsiteY1" fmla="*/ 80643 h 357639"/>
              <a:gd name="connsiteX2" fmla="*/ 588505 w 2165387"/>
              <a:gd name="connsiteY2" fmla="*/ 75106 h 357639"/>
              <a:gd name="connsiteX3" fmla="*/ 782499 w 2165387"/>
              <a:gd name="connsiteY3" fmla="*/ 64016 h 357639"/>
              <a:gd name="connsiteX4" fmla="*/ 871390 w 2165387"/>
              <a:gd name="connsiteY4" fmla="*/ 68511 h 357639"/>
              <a:gd name="connsiteX5" fmla="*/ 1160009 w 2165387"/>
              <a:gd name="connsiteY5" fmla="*/ 138333 h 357639"/>
              <a:gd name="connsiteX6" fmla="*/ 1472663 w 2165387"/>
              <a:gd name="connsiteY6" fmla="*/ 72276 h 357639"/>
              <a:gd name="connsiteX7" fmla="*/ 1863088 w 2165387"/>
              <a:gd name="connsiteY7" fmla="*/ 11485 h 357639"/>
              <a:gd name="connsiteX8" fmla="*/ 1943764 w 2165387"/>
              <a:gd name="connsiteY8" fmla="*/ 12522 h 357639"/>
              <a:gd name="connsiteX9" fmla="*/ 1943764 w 2165387"/>
              <a:gd name="connsiteY9" fmla="*/ 86618 h 357639"/>
              <a:gd name="connsiteX10" fmla="*/ 2147445 w 2165387"/>
              <a:gd name="connsiteY10" fmla="*/ 158056 h 357639"/>
              <a:gd name="connsiteX11" fmla="*/ 1836111 w 2165387"/>
              <a:gd name="connsiteY11" fmla="*/ 279999 h 357639"/>
              <a:gd name="connsiteX12" fmla="*/ 1547701 w 2165387"/>
              <a:gd name="connsiteY12" fmla="*/ 356753 h 357639"/>
              <a:gd name="connsiteX13" fmla="*/ 1333387 w 2165387"/>
              <a:gd name="connsiteY13" fmla="*/ 285316 h 357639"/>
              <a:gd name="connsiteX14" fmla="*/ 1126170 w 2165387"/>
              <a:gd name="connsiteY14" fmla="*/ 238188 h 357639"/>
              <a:gd name="connsiteX15" fmla="*/ 968282 w 2165387"/>
              <a:gd name="connsiteY15" fmla="*/ 252678 h 357639"/>
              <a:gd name="connsiteX16" fmla="*/ 590932 w 2165387"/>
              <a:gd name="connsiteY16" fmla="*/ 282951 h 357639"/>
              <a:gd name="connsiteX17" fmla="*/ 65754 w 2165387"/>
              <a:gd name="connsiteY17" fmla="*/ 252091 h 357639"/>
              <a:gd name="connsiteX18" fmla="*/ 0 w 2165387"/>
              <a:gd name="connsiteY18" fmla="*/ 168105 h 357639"/>
              <a:gd name="connsiteX0" fmla="*/ 0 w 2165387"/>
              <a:gd name="connsiteY0" fmla="*/ 156203 h 345737"/>
              <a:gd name="connsiteX1" fmla="*/ 230346 w 2165387"/>
              <a:gd name="connsiteY1" fmla="*/ 68741 h 345737"/>
              <a:gd name="connsiteX2" fmla="*/ 588505 w 2165387"/>
              <a:gd name="connsiteY2" fmla="*/ 63204 h 345737"/>
              <a:gd name="connsiteX3" fmla="*/ 782499 w 2165387"/>
              <a:gd name="connsiteY3" fmla="*/ 52114 h 345737"/>
              <a:gd name="connsiteX4" fmla="*/ 871390 w 2165387"/>
              <a:gd name="connsiteY4" fmla="*/ 56609 h 345737"/>
              <a:gd name="connsiteX5" fmla="*/ 1160009 w 2165387"/>
              <a:gd name="connsiteY5" fmla="*/ 126431 h 345737"/>
              <a:gd name="connsiteX6" fmla="*/ 1472663 w 2165387"/>
              <a:gd name="connsiteY6" fmla="*/ 60374 h 345737"/>
              <a:gd name="connsiteX7" fmla="*/ 1720180 w 2165387"/>
              <a:gd name="connsiteY7" fmla="*/ 70997 h 345737"/>
              <a:gd name="connsiteX8" fmla="*/ 1943764 w 2165387"/>
              <a:gd name="connsiteY8" fmla="*/ 620 h 345737"/>
              <a:gd name="connsiteX9" fmla="*/ 1943764 w 2165387"/>
              <a:gd name="connsiteY9" fmla="*/ 74716 h 345737"/>
              <a:gd name="connsiteX10" fmla="*/ 2147445 w 2165387"/>
              <a:gd name="connsiteY10" fmla="*/ 146154 h 345737"/>
              <a:gd name="connsiteX11" fmla="*/ 1836111 w 2165387"/>
              <a:gd name="connsiteY11" fmla="*/ 268097 h 345737"/>
              <a:gd name="connsiteX12" fmla="*/ 1547701 w 2165387"/>
              <a:gd name="connsiteY12" fmla="*/ 344851 h 345737"/>
              <a:gd name="connsiteX13" fmla="*/ 1333387 w 2165387"/>
              <a:gd name="connsiteY13" fmla="*/ 273414 h 345737"/>
              <a:gd name="connsiteX14" fmla="*/ 1126170 w 2165387"/>
              <a:gd name="connsiteY14" fmla="*/ 226286 h 345737"/>
              <a:gd name="connsiteX15" fmla="*/ 968282 w 2165387"/>
              <a:gd name="connsiteY15" fmla="*/ 240776 h 345737"/>
              <a:gd name="connsiteX16" fmla="*/ 590932 w 2165387"/>
              <a:gd name="connsiteY16" fmla="*/ 271049 h 345737"/>
              <a:gd name="connsiteX17" fmla="*/ 65754 w 2165387"/>
              <a:gd name="connsiteY17" fmla="*/ 240189 h 345737"/>
              <a:gd name="connsiteX18" fmla="*/ 0 w 2165387"/>
              <a:gd name="connsiteY18" fmla="*/ 156203 h 345737"/>
              <a:gd name="connsiteX0" fmla="*/ 0 w 2165387"/>
              <a:gd name="connsiteY0" fmla="*/ 104089 h 293623"/>
              <a:gd name="connsiteX1" fmla="*/ 230346 w 2165387"/>
              <a:gd name="connsiteY1" fmla="*/ 16627 h 293623"/>
              <a:gd name="connsiteX2" fmla="*/ 588505 w 2165387"/>
              <a:gd name="connsiteY2" fmla="*/ 11090 h 293623"/>
              <a:gd name="connsiteX3" fmla="*/ 782499 w 2165387"/>
              <a:gd name="connsiteY3" fmla="*/ 0 h 293623"/>
              <a:gd name="connsiteX4" fmla="*/ 871390 w 2165387"/>
              <a:gd name="connsiteY4" fmla="*/ 4495 h 293623"/>
              <a:gd name="connsiteX5" fmla="*/ 1160009 w 2165387"/>
              <a:gd name="connsiteY5" fmla="*/ 74317 h 293623"/>
              <a:gd name="connsiteX6" fmla="*/ 1472663 w 2165387"/>
              <a:gd name="connsiteY6" fmla="*/ 8260 h 293623"/>
              <a:gd name="connsiteX7" fmla="*/ 1720180 w 2165387"/>
              <a:gd name="connsiteY7" fmla="*/ 18883 h 293623"/>
              <a:gd name="connsiteX8" fmla="*/ 1943764 w 2165387"/>
              <a:gd name="connsiteY8" fmla="*/ 22602 h 293623"/>
              <a:gd name="connsiteX9" fmla="*/ 2147445 w 2165387"/>
              <a:gd name="connsiteY9" fmla="*/ 94040 h 293623"/>
              <a:gd name="connsiteX10" fmla="*/ 1836111 w 2165387"/>
              <a:gd name="connsiteY10" fmla="*/ 215983 h 293623"/>
              <a:gd name="connsiteX11" fmla="*/ 1547701 w 2165387"/>
              <a:gd name="connsiteY11" fmla="*/ 292737 h 293623"/>
              <a:gd name="connsiteX12" fmla="*/ 1333387 w 2165387"/>
              <a:gd name="connsiteY12" fmla="*/ 221300 h 293623"/>
              <a:gd name="connsiteX13" fmla="*/ 1126170 w 2165387"/>
              <a:gd name="connsiteY13" fmla="*/ 174172 h 293623"/>
              <a:gd name="connsiteX14" fmla="*/ 968282 w 2165387"/>
              <a:gd name="connsiteY14" fmla="*/ 188662 h 293623"/>
              <a:gd name="connsiteX15" fmla="*/ 590932 w 2165387"/>
              <a:gd name="connsiteY15" fmla="*/ 218935 h 293623"/>
              <a:gd name="connsiteX16" fmla="*/ 65754 w 2165387"/>
              <a:gd name="connsiteY16" fmla="*/ 188075 h 293623"/>
              <a:gd name="connsiteX17" fmla="*/ 0 w 2165387"/>
              <a:gd name="connsiteY17" fmla="*/ 104089 h 293623"/>
              <a:gd name="connsiteX0" fmla="*/ 0 w 2147445"/>
              <a:gd name="connsiteY0" fmla="*/ 104089 h 293623"/>
              <a:gd name="connsiteX1" fmla="*/ 230346 w 2147445"/>
              <a:gd name="connsiteY1" fmla="*/ 16627 h 293623"/>
              <a:gd name="connsiteX2" fmla="*/ 588505 w 2147445"/>
              <a:gd name="connsiteY2" fmla="*/ 11090 h 293623"/>
              <a:gd name="connsiteX3" fmla="*/ 782499 w 2147445"/>
              <a:gd name="connsiteY3" fmla="*/ 0 h 293623"/>
              <a:gd name="connsiteX4" fmla="*/ 871390 w 2147445"/>
              <a:gd name="connsiteY4" fmla="*/ 4495 h 293623"/>
              <a:gd name="connsiteX5" fmla="*/ 1160009 w 2147445"/>
              <a:gd name="connsiteY5" fmla="*/ 74317 h 293623"/>
              <a:gd name="connsiteX6" fmla="*/ 1472663 w 2147445"/>
              <a:gd name="connsiteY6" fmla="*/ 8260 h 293623"/>
              <a:gd name="connsiteX7" fmla="*/ 1720180 w 2147445"/>
              <a:gd name="connsiteY7" fmla="*/ 18883 h 293623"/>
              <a:gd name="connsiteX8" fmla="*/ 2147445 w 2147445"/>
              <a:gd name="connsiteY8" fmla="*/ 94040 h 293623"/>
              <a:gd name="connsiteX9" fmla="*/ 1836111 w 2147445"/>
              <a:gd name="connsiteY9" fmla="*/ 215983 h 293623"/>
              <a:gd name="connsiteX10" fmla="*/ 1547701 w 2147445"/>
              <a:gd name="connsiteY10" fmla="*/ 292737 h 293623"/>
              <a:gd name="connsiteX11" fmla="*/ 1333387 w 2147445"/>
              <a:gd name="connsiteY11" fmla="*/ 221300 h 293623"/>
              <a:gd name="connsiteX12" fmla="*/ 1126170 w 2147445"/>
              <a:gd name="connsiteY12" fmla="*/ 174172 h 293623"/>
              <a:gd name="connsiteX13" fmla="*/ 968282 w 2147445"/>
              <a:gd name="connsiteY13" fmla="*/ 188662 h 293623"/>
              <a:gd name="connsiteX14" fmla="*/ 590932 w 2147445"/>
              <a:gd name="connsiteY14" fmla="*/ 218935 h 293623"/>
              <a:gd name="connsiteX15" fmla="*/ 65754 w 2147445"/>
              <a:gd name="connsiteY15" fmla="*/ 188075 h 293623"/>
              <a:gd name="connsiteX16" fmla="*/ 0 w 2147445"/>
              <a:gd name="connsiteY16" fmla="*/ 104089 h 293623"/>
              <a:gd name="connsiteX0" fmla="*/ 0 w 1864857"/>
              <a:gd name="connsiteY0" fmla="*/ 104089 h 293623"/>
              <a:gd name="connsiteX1" fmla="*/ 230346 w 1864857"/>
              <a:gd name="connsiteY1" fmla="*/ 16627 h 293623"/>
              <a:gd name="connsiteX2" fmla="*/ 588505 w 1864857"/>
              <a:gd name="connsiteY2" fmla="*/ 11090 h 293623"/>
              <a:gd name="connsiteX3" fmla="*/ 782499 w 1864857"/>
              <a:gd name="connsiteY3" fmla="*/ 0 h 293623"/>
              <a:gd name="connsiteX4" fmla="*/ 871390 w 1864857"/>
              <a:gd name="connsiteY4" fmla="*/ 4495 h 293623"/>
              <a:gd name="connsiteX5" fmla="*/ 1160009 w 1864857"/>
              <a:gd name="connsiteY5" fmla="*/ 74317 h 293623"/>
              <a:gd name="connsiteX6" fmla="*/ 1472663 w 1864857"/>
              <a:gd name="connsiteY6" fmla="*/ 8260 h 293623"/>
              <a:gd name="connsiteX7" fmla="*/ 1720180 w 1864857"/>
              <a:gd name="connsiteY7" fmla="*/ 18883 h 293623"/>
              <a:gd name="connsiteX8" fmla="*/ 1836111 w 1864857"/>
              <a:gd name="connsiteY8" fmla="*/ 215983 h 293623"/>
              <a:gd name="connsiteX9" fmla="*/ 1547701 w 1864857"/>
              <a:gd name="connsiteY9" fmla="*/ 292737 h 293623"/>
              <a:gd name="connsiteX10" fmla="*/ 1333387 w 1864857"/>
              <a:gd name="connsiteY10" fmla="*/ 221300 h 293623"/>
              <a:gd name="connsiteX11" fmla="*/ 1126170 w 1864857"/>
              <a:gd name="connsiteY11" fmla="*/ 174172 h 293623"/>
              <a:gd name="connsiteX12" fmla="*/ 968282 w 1864857"/>
              <a:gd name="connsiteY12" fmla="*/ 188662 h 293623"/>
              <a:gd name="connsiteX13" fmla="*/ 590932 w 1864857"/>
              <a:gd name="connsiteY13" fmla="*/ 218935 h 293623"/>
              <a:gd name="connsiteX14" fmla="*/ 65754 w 1864857"/>
              <a:gd name="connsiteY14" fmla="*/ 188075 h 293623"/>
              <a:gd name="connsiteX15" fmla="*/ 0 w 1864857"/>
              <a:gd name="connsiteY15" fmla="*/ 104089 h 293623"/>
              <a:gd name="connsiteX0" fmla="*/ 0 w 1880553"/>
              <a:gd name="connsiteY0" fmla="*/ 104089 h 293239"/>
              <a:gd name="connsiteX1" fmla="*/ 230346 w 1880553"/>
              <a:gd name="connsiteY1" fmla="*/ 16627 h 293239"/>
              <a:gd name="connsiteX2" fmla="*/ 588505 w 1880553"/>
              <a:gd name="connsiteY2" fmla="*/ 11090 h 293239"/>
              <a:gd name="connsiteX3" fmla="*/ 782499 w 1880553"/>
              <a:gd name="connsiteY3" fmla="*/ 0 h 293239"/>
              <a:gd name="connsiteX4" fmla="*/ 871390 w 1880553"/>
              <a:gd name="connsiteY4" fmla="*/ 4495 h 293239"/>
              <a:gd name="connsiteX5" fmla="*/ 1160009 w 1880553"/>
              <a:gd name="connsiteY5" fmla="*/ 74317 h 293239"/>
              <a:gd name="connsiteX6" fmla="*/ 1472663 w 1880553"/>
              <a:gd name="connsiteY6" fmla="*/ 8260 h 293239"/>
              <a:gd name="connsiteX7" fmla="*/ 1720180 w 1880553"/>
              <a:gd name="connsiteY7" fmla="*/ 18883 h 293239"/>
              <a:gd name="connsiteX8" fmla="*/ 1836111 w 1880553"/>
              <a:gd name="connsiteY8" fmla="*/ 215983 h 293239"/>
              <a:gd name="connsiteX9" fmla="*/ 1832485 w 1880553"/>
              <a:gd name="connsiteY9" fmla="*/ 224313 h 293239"/>
              <a:gd name="connsiteX10" fmla="*/ 1547701 w 1880553"/>
              <a:gd name="connsiteY10" fmla="*/ 292737 h 293239"/>
              <a:gd name="connsiteX11" fmla="*/ 1333387 w 1880553"/>
              <a:gd name="connsiteY11" fmla="*/ 221300 h 293239"/>
              <a:gd name="connsiteX12" fmla="*/ 1126170 w 1880553"/>
              <a:gd name="connsiteY12" fmla="*/ 174172 h 293239"/>
              <a:gd name="connsiteX13" fmla="*/ 968282 w 1880553"/>
              <a:gd name="connsiteY13" fmla="*/ 188662 h 293239"/>
              <a:gd name="connsiteX14" fmla="*/ 590932 w 1880553"/>
              <a:gd name="connsiteY14" fmla="*/ 218935 h 293239"/>
              <a:gd name="connsiteX15" fmla="*/ 65754 w 1880553"/>
              <a:gd name="connsiteY15" fmla="*/ 188075 h 293239"/>
              <a:gd name="connsiteX16" fmla="*/ 0 w 1880553"/>
              <a:gd name="connsiteY16" fmla="*/ 104089 h 293239"/>
              <a:gd name="connsiteX0" fmla="*/ 0 w 1864857"/>
              <a:gd name="connsiteY0" fmla="*/ 104089 h 293623"/>
              <a:gd name="connsiteX1" fmla="*/ 230346 w 1864857"/>
              <a:gd name="connsiteY1" fmla="*/ 16627 h 293623"/>
              <a:gd name="connsiteX2" fmla="*/ 588505 w 1864857"/>
              <a:gd name="connsiteY2" fmla="*/ 11090 h 293623"/>
              <a:gd name="connsiteX3" fmla="*/ 782499 w 1864857"/>
              <a:gd name="connsiteY3" fmla="*/ 0 h 293623"/>
              <a:gd name="connsiteX4" fmla="*/ 871390 w 1864857"/>
              <a:gd name="connsiteY4" fmla="*/ 4495 h 293623"/>
              <a:gd name="connsiteX5" fmla="*/ 1160009 w 1864857"/>
              <a:gd name="connsiteY5" fmla="*/ 74317 h 293623"/>
              <a:gd name="connsiteX6" fmla="*/ 1472663 w 1864857"/>
              <a:gd name="connsiteY6" fmla="*/ 8260 h 293623"/>
              <a:gd name="connsiteX7" fmla="*/ 1720180 w 1864857"/>
              <a:gd name="connsiteY7" fmla="*/ 18883 h 293623"/>
              <a:gd name="connsiteX8" fmla="*/ 1836111 w 1864857"/>
              <a:gd name="connsiteY8" fmla="*/ 215983 h 293623"/>
              <a:gd name="connsiteX9" fmla="*/ 1547701 w 1864857"/>
              <a:gd name="connsiteY9" fmla="*/ 292737 h 293623"/>
              <a:gd name="connsiteX10" fmla="*/ 1333387 w 1864857"/>
              <a:gd name="connsiteY10" fmla="*/ 221300 h 293623"/>
              <a:gd name="connsiteX11" fmla="*/ 1126170 w 1864857"/>
              <a:gd name="connsiteY11" fmla="*/ 174172 h 293623"/>
              <a:gd name="connsiteX12" fmla="*/ 968282 w 1864857"/>
              <a:gd name="connsiteY12" fmla="*/ 188662 h 293623"/>
              <a:gd name="connsiteX13" fmla="*/ 590932 w 1864857"/>
              <a:gd name="connsiteY13" fmla="*/ 218935 h 293623"/>
              <a:gd name="connsiteX14" fmla="*/ 65754 w 1864857"/>
              <a:gd name="connsiteY14" fmla="*/ 188075 h 293623"/>
              <a:gd name="connsiteX15" fmla="*/ 0 w 1864857"/>
              <a:gd name="connsiteY15" fmla="*/ 104089 h 293623"/>
              <a:gd name="connsiteX0" fmla="*/ 0 w 1732686"/>
              <a:gd name="connsiteY0" fmla="*/ 104089 h 326473"/>
              <a:gd name="connsiteX1" fmla="*/ 230346 w 1732686"/>
              <a:gd name="connsiteY1" fmla="*/ 16627 h 326473"/>
              <a:gd name="connsiteX2" fmla="*/ 588505 w 1732686"/>
              <a:gd name="connsiteY2" fmla="*/ 11090 h 326473"/>
              <a:gd name="connsiteX3" fmla="*/ 782499 w 1732686"/>
              <a:gd name="connsiteY3" fmla="*/ 0 h 326473"/>
              <a:gd name="connsiteX4" fmla="*/ 871390 w 1732686"/>
              <a:gd name="connsiteY4" fmla="*/ 4495 h 326473"/>
              <a:gd name="connsiteX5" fmla="*/ 1160009 w 1732686"/>
              <a:gd name="connsiteY5" fmla="*/ 74317 h 326473"/>
              <a:gd name="connsiteX6" fmla="*/ 1472663 w 1732686"/>
              <a:gd name="connsiteY6" fmla="*/ 8260 h 326473"/>
              <a:gd name="connsiteX7" fmla="*/ 1720180 w 1732686"/>
              <a:gd name="connsiteY7" fmla="*/ 18883 h 326473"/>
              <a:gd name="connsiteX8" fmla="*/ 1547701 w 1732686"/>
              <a:gd name="connsiteY8" fmla="*/ 292737 h 326473"/>
              <a:gd name="connsiteX9" fmla="*/ 1333387 w 1732686"/>
              <a:gd name="connsiteY9" fmla="*/ 221300 h 326473"/>
              <a:gd name="connsiteX10" fmla="*/ 1126170 w 1732686"/>
              <a:gd name="connsiteY10" fmla="*/ 174172 h 326473"/>
              <a:gd name="connsiteX11" fmla="*/ 968282 w 1732686"/>
              <a:gd name="connsiteY11" fmla="*/ 188662 h 326473"/>
              <a:gd name="connsiteX12" fmla="*/ 590932 w 1732686"/>
              <a:gd name="connsiteY12" fmla="*/ 218935 h 326473"/>
              <a:gd name="connsiteX13" fmla="*/ 65754 w 1732686"/>
              <a:gd name="connsiteY13" fmla="*/ 188075 h 326473"/>
              <a:gd name="connsiteX14" fmla="*/ 0 w 1732686"/>
              <a:gd name="connsiteY14" fmla="*/ 104089 h 326473"/>
              <a:gd name="connsiteX0" fmla="*/ 0 w 1720180"/>
              <a:gd name="connsiteY0" fmla="*/ 104089 h 221300"/>
              <a:gd name="connsiteX1" fmla="*/ 230346 w 1720180"/>
              <a:gd name="connsiteY1" fmla="*/ 16627 h 221300"/>
              <a:gd name="connsiteX2" fmla="*/ 588505 w 1720180"/>
              <a:gd name="connsiteY2" fmla="*/ 11090 h 221300"/>
              <a:gd name="connsiteX3" fmla="*/ 782499 w 1720180"/>
              <a:gd name="connsiteY3" fmla="*/ 0 h 221300"/>
              <a:gd name="connsiteX4" fmla="*/ 871390 w 1720180"/>
              <a:gd name="connsiteY4" fmla="*/ 4495 h 221300"/>
              <a:gd name="connsiteX5" fmla="*/ 1160009 w 1720180"/>
              <a:gd name="connsiteY5" fmla="*/ 74317 h 221300"/>
              <a:gd name="connsiteX6" fmla="*/ 1472663 w 1720180"/>
              <a:gd name="connsiteY6" fmla="*/ 8260 h 221300"/>
              <a:gd name="connsiteX7" fmla="*/ 1720180 w 1720180"/>
              <a:gd name="connsiteY7" fmla="*/ 18883 h 221300"/>
              <a:gd name="connsiteX8" fmla="*/ 1333387 w 1720180"/>
              <a:gd name="connsiteY8" fmla="*/ 221300 h 221300"/>
              <a:gd name="connsiteX9" fmla="*/ 1126170 w 1720180"/>
              <a:gd name="connsiteY9" fmla="*/ 174172 h 221300"/>
              <a:gd name="connsiteX10" fmla="*/ 968282 w 1720180"/>
              <a:gd name="connsiteY10" fmla="*/ 188662 h 221300"/>
              <a:gd name="connsiteX11" fmla="*/ 590932 w 1720180"/>
              <a:gd name="connsiteY11" fmla="*/ 218935 h 221300"/>
              <a:gd name="connsiteX12" fmla="*/ 65754 w 1720180"/>
              <a:gd name="connsiteY12" fmla="*/ 188075 h 221300"/>
              <a:gd name="connsiteX13" fmla="*/ 0 w 1720180"/>
              <a:gd name="connsiteY13" fmla="*/ 104089 h 221300"/>
              <a:gd name="connsiteX0" fmla="*/ 0 w 1720180"/>
              <a:gd name="connsiteY0" fmla="*/ 104089 h 221300"/>
              <a:gd name="connsiteX1" fmla="*/ 230346 w 1720180"/>
              <a:gd name="connsiteY1" fmla="*/ 16627 h 221300"/>
              <a:gd name="connsiteX2" fmla="*/ 588505 w 1720180"/>
              <a:gd name="connsiteY2" fmla="*/ 11090 h 221300"/>
              <a:gd name="connsiteX3" fmla="*/ 782499 w 1720180"/>
              <a:gd name="connsiteY3" fmla="*/ 0 h 221300"/>
              <a:gd name="connsiteX4" fmla="*/ 871390 w 1720180"/>
              <a:gd name="connsiteY4" fmla="*/ 4495 h 221300"/>
              <a:gd name="connsiteX5" fmla="*/ 1160009 w 1720180"/>
              <a:gd name="connsiteY5" fmla="*/ 74317 h 221300"/>
              <a:gd name="connsiteX6" fmla="*/ 1472663 w 1720180"/>
              <a:gd name="connsiteY6" fmla="*/ 8260 h 221300"/>
              <a:gd name="connsiteX7" fmla="*/ 1720180 w 1720180"/>
              <a:gd name="connsiteY7" fmla="*/ 18883 h 221300"/>
              <a:gd name="connsiteX8" fmla="*/ 1333387 w 1720180"/>
              <a:gd name="connsiteY8" fmla="*/ 221300 h 221300"/>
              <a:gd name="connsiteX9" fmla="*/ 1126170 w 1720180"/>
              <a:gd name="connsiteY9" fmla="*/ 174172 h 221300"/>
              <a:gd name="connsiteX10" fmla="*/ 968282 w 1720180"/>
              <a:gd name="connsiteY10" fmla="*/ 188662 h 221300"/>
              <a:gd name="connsiteX11" fmla="*/ 590932 w 1720180"/>
              <a:gd name="connsiteY11" fmla="*/ 218935 h 221300"/>
              <a:gd name="connsiteX12" fmla="*/ 65754 w 1720180"/>
              <a:gd name="connsiteY12" fmla="*/ 188075 h 221300"/>
              <a:gd name="connsiteX13" fmla="*/ 0 w 1720180"/>
              <a:gd name="connsiteY13" fmla="*/ 104089 h 221300"/>
              <a:gd name="connsiteX0" fmla="*/ 4368 w 1654426"/>
              <a:gd name="connsiteY0" fmla="*/ 92870 h 221300"/>
              <a:gd name="connsiteX1" fmla="*/ 164592 w 1654426"/>
              <a:gd name="connsiteY1" fmla="*/ 16627 h 221300"/>
              <a:gd name="connsiteX2" fmla="*/ 522751 w 1654426"/>
              <a:gd name="connsiteY2" fmla="*/ 11090 h 221300"/>
              <a:gd name="connsiteX3" fmla="*/ 716745 w 1654426"/>
              <a:gd name="connsiteY3" fmla="*/ 0 h 221300"/>
              <a:gd name="connsiteX4" fmla="*/ 805636 w 1654426"/>
              <a:gd name="connsiteY4" fmla="*/ 4495 h 221300"/>
              <a:gd name="connsiteX5" fmla="*/ 1094255 w 1654426"/>
              <a:gd name="connsiteY5" fmla="*/ 74317 h 221300"/>
              <a:gd name="connsiteX6" fmla="*/ 1406909 w 1654426"/>
              <a:gd name="connsiteY6" fmla="*/ 8260 h 221300"/>
              <a:gd name="connsiteX7" fmla="*/ 1654426 w 1654426"/>
              <a:gd name="connsiteY7" fmla="*/ 18883 h 221300"/>
              <a:gd name="connsiteX8" fmla="*/ 1267633 w 1654426"/>
              <a:gd name="connsiteY8" fmla="*/ 221300 h 221300"/>
              <a:gd name="connsiteX9" fmla="*/ 1060416 w 1654426"/>
              <a:gd name="connsiteY9" fmla="*/ 174172 h 221300"/>
              <a:gd name="connsiteX10" fmla="*/ 902528 w 1654426"/>
              <a:gd name="connsiteY10" fmla="*/ 188662 h 221300"/>
              <a:gd name="connsiteX11" fmla="*/ 525178 w 1654426"/>
              <a:gd name="connsiteY11" fmla="*/ 218935 h 221300"/>
              <a:gd name="connsiteX12" fmla="*/ 0 w 1654426"/>
              <a:gd name="connsiteY12" fmla="*/ 188075 h 221300"/>
              <a:gd name="connsiteX13" fmla="*/ 4368 w 1654426"/>
              <a:gd name="connsiteY13" fmla="*/ 92870 h 221300"/>
              <a:gd name="connsiteX0" fmla="*/ 4368 w 1654426"/>
              <a:gd name="connsiteY0" fmla="*/ 92870 h 221300"/>
              <a:gd name="connsiteX1" fmla="*/ 276788 w 1654426"/>
              <a:gd name="connsiteY1" fmla="*/ 16627 h 221300"/>
              <a:gd name="connsiteX2" fmla="*/ 522751 w 1654426"/>
              <a:gd name="connsiteY2" fmla="*/ 11090 h 221300"/>
              <a:gd name="connsiteX3" fmla="*/ 716745 w 1654426"/>
              <a:gd name="connsiteY3" fmla="*/ 0 h 221300"/>
              <a:gd name="connsiteX4" fmla="*/ 805636 w 1654426"/>
              <a:gd name="connsiteY4" fmla="*/ 4495 h 221300"/>
              <a:gd name="connsiteX5" fmla="*/ 1094255 w 1654426"/>
              <a:gd name="connsiteY5" fmla="*/ 74317 h 221300"/>
              <a:gd name="connsiteX6" fmla="*/ 1406909 w 1654426"/>
              <a:gd name="connsiteY6" fmla="*/ 8260 h 221300"/>
              <a:gd name="connsiteX7" fmla="*/ 1654426 w 1654426"/>
              <a:gd name="connsiteY7" fmla="*/ 18883 h 221300"/>
              <a:gd name="connsiteX8" fmla="*/ 1267633 w 1654426"/>
              <a:gd name="connsiteY8" fmla="*/ 221300 h 221300"/>
              <a:gd name="connsiteX9" fmla="*/ 1060416 w 1654426"/>
              <a:gd name="connsiteY9" fmla="*/ 174172 h 221300"/>
              <a:gd name="connsiteX10" fmla="*/ 902528 w 1654426"/>
              <a:gd name="connsiteY10" fmla="*/ 188662 h 221300"/>
              <a:gd name="connsiteX11" fmla="*/ 525178 w 1654426"/>
              <a:gd name="connsiteY11" fmla="*/ 218935 h 221300"/>
              <a:gd name="connsiteX12" fmla="*/ 0 w 1654426"/>
              <a:gd name="connsiteY12" fmla="*/ 188075 h 221300"/>
              <a:gd name="connsiteX13" fmla="*/ 4368 w 1654426"/>
              <a:gd name="connsiteY13" fmla="*/ 92870 h 221300"/>
              <a:gd name="connsiteX0" fmla="*/ 0 w 1650058"/>
              <a:gd name="connsiteY0" fmla="*/ 92870 h 221300"/>
              <a:gd name="connsiteX1" fmla="*/ 272420 w 1650058"/>
              <a:gd name="connsiteY1" fmla="*/ 16627 h 221300"/>
              <a:gd name="connsiteX2" fmla="*/ 518383 w 1650058"/>
              <a:gd name="connsiteY2" fmla="*/ 11090 h 221300"/>
              <a:gd name="connsiteX3" fmla="*/ 712377 w 1650058"/>
              <a:gd name="connsiteY3" fmla="*/ 0 h 221300"/>
              <a:gd name="connsiteX4" fmla="*/ 801268 w 1650058"/>
              <a:gd name="connsiteY4" fmla="*/ 4495 h 221300"/>
              <a:gd name="connsiteX5" fmla="*/ 1089887 w 1650058"/>
              <a:gd name="connsiteY5" fmla="*/ 74317 h 221300"/>
              <a:gd name="connsiteX6" fmla="*/ 1402541 w 1650058"/>
              <a:gd name="connsiteY6" fmla="*/ 8260 h 221300"/>
              <a:gd name="connsiteX7" fmla="*/ 1650058 w 1650058"/>
              <a:gd name="connsiteY7" fmla="*/ 18883 h 221300"/>
              <a:gd name="connsiteX8" fmla="*/ 1263265 w 1650058"/>
              <a:gd name="connsiteY8" fmla="*/ 221300 h 221300"/>
              <a:gd name="connsiteX9" fmla="*/ 1056048 w 1650058"/>
              <a:gd name="connsiteY9" fmla="*/ 174172 h 221300"/>
              <a:gd name="connsiteX10" fmla="*/ 898160 w 1650058"/>
              <a:gd name="connsiteY10" fmla="*/ 188662 h 221300"/>
              <a:gd name="connsiteX11" fmla="*/ 520810 w 1650058"/>
              <a:gd name="connsiteY11" fmla="*/ 218935 h 221300"/>
              <a:gd name="connsiteX12" fmla="*/ 231245 w 1650058"/>
              <a:gd name="connsiteY12" fmla="*/ 146001 h 221300"/>
              <a:gd name="connsiteX13" fmla="*/ 0 w 1650058"/>
              <a:gd name="connsiteY13" fmla="*/ 92870 h 221300"/>
              <a:gd name="connsiteX0" fmla="*/ 0 w 1650058"/>
              <a:gd name="connsiteY0" fmla="*/ 92870 h 221300"/>
              <a:gd name="connsiteX1" fmla="*/ 272420 w 1650058"/>
              <a:gd name="connsiteY1" fmla="*/ 16627 h 221300"/>
              <a:gd name="connsiteX2" fmla="*/ 518383 w 1650058"/>
              <a:gd name="connsiteY2" fmla="*/ 11090 h 221300"/>
              <a:gd name="connsiteX3" fmla="*/ 712377 w 1650058"/>
              <a:gd name="connsiteY3" fmla="*/ 0 h 221300"/>
              <a:gd name="connsiteX4" fmla="*/ 801268 w 1650058"/>
              <a:gd name="connsiteY4" fmla="*/ 4495 h 221300"/>
              <a:gd name="connsiteX5" fmla="*/ 1089887 w 1650058"/>
              <a:gd name="connsiteY5" fmla="*/ 74317 h 221300"/>
              <a:gd name="connsiteX6" fmla="*/ 1402541 w 1650058"/>
              <a:gd name="connsiteY6" fmla="*/ 8260 h 221300"/>
              <a:gd name="connsiteX7" fmla="*/ 1650058 w 1650058"/>
              <a:gd name="connsiteY7" fmla="*/ 18883 h 221300"/>
              <a:gd name="connsiteX8" fmla="*/ 1263265 w 1650058"/>
              <a:gd name="connsiteY8" fmla="*/ 221300 h 221300"/>
              <a:gd name="connsiteX9" fmla="*/ 1056048 w 1650058"/>
              <a:gd name="connsiteY9" fmla="*/ 174172 h 221300"/>
              <a:gd name="connsiteX10" fmla="*/ 898160 w 1650058"/>
              <a:gd name="connsiteY10" fmla="*/ 188662 h 221300"/>
              <a:gd name="connsiteX11" fmla="*/ 562884 w 1650058"/>
              <a:gd name="connsiteY11" fmla="*/ 162836 h 221300"/>
              <a:gd name="connsiteX12" fmla="*/ 231245 w 1650058"/>
              <a:gd name="connsiteY12" fmla="*/ 146001 h 221300"/>
              <a:gd name="connsiteX13" fmla="*/ 0 w 1650058"/>
              <a:gd name="connsiteY13" fmla="*/ 92870 h 221300"/>
              <a:gd name="connsiteX0" fmla="*/ 0 w 1650058"/>
              <a:gd name="connsiteY0" fmla="*/ 92870 h 221300"/>
              <a:gd name="connsiteX1" fmla="*/ 272420 w 1650058"/>
              <a:gd name="connsiteY1" fmla="*/ 16627 h 221300"/>
              <a:gd name="connsiteX2" fmla="*/ 518383 w 1650058"/>
              <a:gd name="connsiteY2" fmla="*/ 11090 h 221300"/>
              <a:gd name="connsiteX3" fmla="*/ 712377 w 1650058"/>
              <a:gd name="connsiteY3" fmla="*/ 0 h 221300"/>
              <a:gd name="connsiteX4" fmla="*/ 801268 w 1650058"/>
              <a:gd name="connsiteY4" fmla="*/ 4495 h 221300"/>
              <a:gd name="connsiteX5" fmla="*/ 1089887 w 1650058"/>
              <a:gd name="connsiteY5" fmla="*/ 74317 h 221300"/>
              <a:gd name="connsiteX6" fmla="*/ 1402541 w 1650058"/>
              <a:gd name="connsiteY6" fmla="*/ 8260 h 221300"/>
              <a:gd name="connsiteX7" fmla="*/ 1650058 w 1650058"/>
              <a:gd name="connsiteY7" fmla="*/ 18883 h 221300"/>
              <a:gd name="connsiteX8" fmla="*/ 1263265 w 1650058"/>
              <a:gd name="connsiteY8" fmla="*/ 221300 h 221300"/>
              <a:gd name="connsiteX9" fmla="*/ 1056048 w 1650058"/>
              <a:gd name="connsiteY9" fmla="*/ 174172 h 221300"/>
              <a:gd name="connsiteX10" fmla="*/ 898160 w 1650058"/>
              <a:gd name="connsiteY10" fmla="*/ 188662 h 221300"/>
              <a:gd name="connsiteX11" fmla="*/ 562884 w 1650058"/>
              <a:gd name="connsiteY11" fmla="*/ 162836 h 221300"/>
              <a:gd name="connsiteX12" fmla="*/ 231245 w 1650058"/>
              <a:gd name="connsiteY12" fmla="*/ 146001 h 221300"/>
              <a:gd name="connsiteX13" fmla="*/ 0 w 1650058"/>
              <a:gd name="connsiteY13" fmla="*/ 92870 h 221300"/>
              <a:gd name="connsiteX0" fmla="*/ 0 w 1650058"/>
              <a:gd name="connsiteY0" fmla="*/ 92870 h 221300"/>
              <a:gd name="connsiteX1" fmla="*/ 272420 w 1650058"/>
              <a:gd name="connsiteY1" fmla="*/ 16627 h 221300"/>
              <a:gd name="connsiteX2" fmla="*/ 518383 w 1650058"/>
              <a:gd name="connsiteY2" fmla="*/ 11090 h 221300"/>
              <a:gd name="connsiteX3" fmla="*/ 712377 w 1650058"/>
              <a:gd name="connsiteY3" fmla="*/ 0 h 221300"/>
              <a:gd name="connsiteX4" fmla="*/ 801268 w 1650058"/>
              <a:gd name="connsiteY4" fmla="*/ 4495 h 221300"/>
              <a:gd name="connsiteX5" fmla="*/ 1089887 w 1650058"/>
              <a:gd name="connsiteY5" fmla="*/ 74317 h 221300"/>
              <a:gd name="connsiteX6" fmla="*/ 1402541 w 1650058"/>
              <a:gd name="connsiteY6" fmla="*/ 8260 h 221300"/>
              <a:gd name="connsiteX7" fmla="*/ 1650058 w 1650058"/>
              <a:gd name="connsiteY7" fmla="*/ 18883 h 221300"/>
              <a:gd name="connsiteX8" fmla="*/ 1263265 w 1650058"/>
              <a:gd name="connsiteY8" fmla="*/ 221300 h 221300"/>
              <a:gd name="connsiteX9" fmla="*/ 1056048 w 1650058"/>
              <a:gd name="connsiteY9" fmla="*/ 174172 h 221300"/>
              <a:gd name="connsiteX10" fmla="*/ 797183 w 1650058"/>
              <a:gd name="connsiteY10" fmla="*/ 157808 h 221300"/>
              <a:gd name="connsiteX11" fmla="*/ 562884 w 1650058"/>
              <a:gd name="connsiteY11" fmla="*/ 162836 h 221300"/>
              <a:gd name="connsiteX12" fmla="*/ 231245 w 1650058"/>
              <a:gd name="connsiteY12" fmla="*/ 146001 h 221300"/>
              <a:gd name="connsiteX13" fmla="*/ 0 w 1650058"/>
              <a:gd name="connsiteY13" fmla="*/ 92870 h 221300"/>
              <a:gd name="connsiteX0" fmla="*/ 0 w 1650058"/>
              <a:gd name="connsiteY0" fmla="*/ 92870 h 221300"/>
              <a:gd name="connsiteX1" fmla="*/ 272420 w 1650058"/>
              <a:gd name="connsiteY1" fmla="*/ 16627 h 221300"/>
              <a:gd name="connsiteX2" fmla="*/ 518383 w 1650058"/>
              <a:gd name="connsiteY2" fmla="*/ 11090 h 221300"/>
              <a:gd name="connsiteX3" fmla="*/ 712377 w 1650058"/>
              <a:gd name="connsiteY3" fmla="*/ 0 h 221300"/>
              <a:gd name="connsiteX4" fmla="*/ 801268 w 1650058"/>
              <a:gd name="connsiteY4" fmla="*/ 4495 h 221300"/>
              <a:gd name="connsiteX5" fmla="*/ 1089887 w 1650058"/>
              <a:gd name="connsiteY5" fmla="*/ 74317 h 221300"/>
              <a:gd name="connsiteX6" fmla="*/ 1402541 w 1650058"/>
              <a:gd name="connsiteY6" fmla="*/ 8260 h 221300"/>
              <a:gd name="connsiteX7" fmla="*/ 1650058 w 1650058"/>
              <a:gd name="connsiteY7" fmla="*/ 18883 h 221300"/>
              <a:gd name="connsiteX8" fmla="*/ 1263265 w 1650058"/>
              <a:gd name="connsiteY8" fmla="*/ 221300 h 221300"/>
              <a:gd name="connsiteX9" fmla="*/ 955071 w 1650058"/>
              <a:gd name="connsiteY9" fmla="*/ 162953 h 221300"/>
              <a:gd name="connsiteX10" fmla="*/ 797183 w 1650058"/>
              <a:gd name="connsiteY10" fmla="*/ 157808 h 221300"/>
              <a:gd name="connsiteX11" fmla="*/ 562884 w 1650058"/>
              <a:gd name="connsiteY11" fmla="*/ 162836 h 221300"/>
              <a:gd name="connsiteX12" fmla="*/ 231245 w 1650058"/>
              <a:gd name="connsiteY12" fmla="*/ 146001 h 221300"/>
              <a:gd name="connsiteX13" fmla="*/ 0 w 1650058"/>
              <a:gd name="connsiteY13" fmla="*/ 92870 h 221300"/>
              <a:gd name="connsiteX0" fmla="*/ 0 w 1650058"/>
              <a:gd name="connsiteY0" fmla="*/ 92870 h 169108"/>
              <a:gd name="connsiteX1" fmla="*/ 272420 w 1650058"/>
              <a:gd name="connsiteY1" fmla="*/ 16627 h 169108"/>
              <a:gd name="connsiteX2" fmla="*/ 518383 w 1650058"/>
              <a:gd name="connsiteY2" fmla="*/ 11090 h 169108"/>
              <a:gd name="connsiteX3" fmla="*/ 712377 w 1650058"/>
              <a:gd name="connsiteY3" fmla="*/ 0 h 169108"/>
              <a:gd name="connsiteX4" fmla="*/ 801268 w 1650058"/>
              <a:gd name="connsiteY4" fmla="*/ 4495 h 169108"/>
              <a:gd name="connsiteX5" fmla="*/ 1089887 w 1650058"/>
              <a:gd name="connsiteY5" fmla="*/ 74317 h 169108"/>
              <a:gd name="connsiteX6" fmla="*/ 1402541 w 1650058"/>
              <a:gd name="connsiteY6" fmla="*/ 8260 h 169108"/>
              <a:gd name="connsiteX7" fmla="*/ 1650058 w 1650058"/>
              <a:gd name="connsiteY7" fmla="*/ 18883 h 169108"/>
              <a:gd name="connsiteX8" fmla="*/ 1268874 w 1650058"/>
              <a:gd name="connsiteY8" fmla="*/ 142762 h 169108"/>
              <a:gd name="connsiteX9" fmla="*/ 955071 w 1650058"/>
              <a:gd name="connsiteY9" fmla="*/ 162953 h 169108"/>
              <a:gd name="connsiteX10" fmla="*/ 797183 w 1650058"/>
              <a:gd name="connsiteY10" fmla="*/ 157808 h 169108"/>
              <a:gd name="connsiteX11" fmla="*/ 562884 w 1650058"/>
              <a:gd name="connsiteY11" fmla="*/ 162836 h 169108"/>
              <a:gd name="connsiteX12" fmla="*/ 231245 w 1650058"/>
              <a:gd name="connsiteY12" fmla="*/ 146001 h 169108"/>
              <a:gd name="connsiteX13" fmla="*/ 0 w 1650058"/>
              <a:gd name="connsiteY13" fmla="*/ 92870 h 169108"/>
              <a:gd name="connsiteX0" fmla="*/ 0 w 1650058"/>
              <a:gd name="connsiteY0" fmla="*/ 92870 h 169108"/>
              <a:gd name="connsiteX1" fmla="*/ 272420 w 1650058"/>
              <a:gd name="connsiteY1" fmla="*/ 16627 h 169108"/>
              <a:gd name="connsiteX2" fmla="*/ 518383 w 1650058"/>
              <a:gd name="connsiteY2" fmla="*/ 11090 h 169108"/>
              <a:gd name="connsiteX3" fmla="*/ 712377 w 1650058"/>
              <a:gd name="connsiteY3" fmla="*/ 0 h 169108"/>
              <a:gd name="connsiteX4" fmla="*/ 801268 w 1650058"/>
              <a:gd name="connsiteY4" fmla="*/ 4495 h 169108"/>
              <a:gd name="connsiteX5" fmla="*/ 1089887 w 1650058"/>
              <a:gd name="connsiteY5" fmla="*/ 74317 h 169108"/>
              <a:gd name="connsiteX6" fmla="*/ 1402541 w 1650058"/>
              <a:gd name="connsiteY6" fmla="*/ 8260 h 169108"/>
              <a:gd name="connsiteX7" fmla="*/ 1650058 w 1650058"/>
              <a:gd name="connsiteY7" fmla="*/ 18883 h 169108"/>
              <a:gd name="connsiteX8" fmla="*/ 1268874 w 1650058"/>
              <a:gd name="connsiteY8" fmla="*/ 142762 h 169108"/>
              <a:gd name="connsiteX9" fmla="*/ 1074188 w 1650058"/>
              <a:gd name="connsiteY9" fmla="*/ 97792 h 169108"/>
              <a:gd name="connsiteX10" fmla="*/ 955071 w 1650058"/>
              <a:gd name="connsiteY10" fmla="*/ 162953 h 169108"/>
              <a:gd name="connsiteX11" fmla="*/ 797183 w 1650058"/>
              <a:gd name="connsiteY11" fmla="*/ 157808 h 169108"/>
              <a:gd name="connsiteX12" fmla="*/ 562884 w 1650058"/>
              <a:gd name="connsiteY12" fmla="*/ 162836 h 169108"/>
              <a:gd name="connsiteX13" fmla="*/ 231245 w 1650058"/>
              <a:gd name="connsiteY13" fmla="*/ 146001 h 169108"/>
              <a:gd name="connsiteX14" fmla="*/ 0 w 1650058"/>
              <a:gd name="connsiteY14" fmla="*/ 92870 h 169108"/>
              <a:gd name="connsiteX0" fmla="*/ 0 w 1650058"/>
              <a:gd name="connsiteY0" fmla="*/ 88375 h 164613"/>
              <a:gd name="connsiteX1" fmla="*/ 272420 w 1650058"/>
              <a:gd name="connsiteY1" fmla="*/ 12132 h 164613"/>
              <a:gd name="connsiteX2" fmla="*/ 518383 w 1650058"/>
              <a:gd name="connsiteY2" fmla="*/ 6595 h 164613"/>
              <a:gd name="connsiteX3" fmla="*/ 695852 w 1650058"/>
              <a:gd name="connsiteY3" fmla="*/ 34064 h 164613"/>
              <a:gd name="connsiteX4" fmla="*/ 801268 w 1650058"/>
              <a:gd name="connsiteY4" fmla="*/ 0 h 164613"/>
              <a:gd name="connsiteX5" fmla="*/ 1089887 w 1650058"/>
              <a:gd name="connsiteY5" fmla="*/ 69822 h 164613"/>
              <a:gd name="connsiteX6" fmla="*/ 1402541 w 1650058"/>
              <a:gd name="connsiteY6" fmla="*/ 3765 h 164613"/>
              <a:gd name="connsiteX7" fmla="*/ 1650058 w 1650058"/>
              <a:gd name="connsiteY7" fmla="*/ 14388 h 164613"/>
              <a:gd name="connsiteX8" fmla="*/ 1268874 w 1650058"/>
              <a:gd name="connsiteY8" fmla="*/ 138267 h 164613"/>
              <a:gd name="connsiteX9" fmla="*/ 1074188 w 1650058"/>
              <a:gd name="connsiteY9" fmla="*/ 93297 h 164613"/>
              <a:gd name="connsiteX10" fmla="*/ 955071 w 1650058"/>
              <a:gd name="connsiteY10" fmla="*/ 158458 h 164613"/>
              <a:gd name="connsiteX11" fmla="*/ 797183 w 1650058"/>
              <a:gd name="connsiteY11" fmla="*/ 153313 h 164613"/>
              <a:gd name="connsiteX12" fmla="*/ 562884 w 1650058"/>
              <a:gd name="connsiteY12" fmla="*/ 158341 h 164613"/>
              <a:gd name="connsiteX13" fmla="*/ 231245 w 1650058"/>
              <a:gd name="connsiteY13" fmla="*/ 141506 h 164613"/>
              <a:gd name="connsiteX14" fmla="*/ 0 w 1650058"/>
              <a:gd name="connsiteY14" fmla="*/ 88375 h 164613"/>
              <a:gd name="connsiteX0" fmla="*/ 0 w 1650058"/>
              <a:gd name="connsiteY0" fmla="*/ 84610 h 160848"/>
              <a:gd name="connsiteX1" fmla="*/ 272420 w 1650058"/>
              <a:gd name="connsiteY1" fmla="*/ 8367 h 160848"/>
              <a:gd name="connsiteX2" fmla="*/ 518383 w 1650058"/>
              <a:gd name="connsiteY2" fmla="*/ 2830 h 160848"/>
              <a:gd name="connsiteX3" fmla="*/ 695852 w 1650058"/>
              <a:gd name="connsiteY3" fmla="*/ 30299 h 160848"/>
              <a:gd name="connsiteX4" fmla="*/ 892157 w 1650058"/>
              <a:gd name="connsiteY4" fmla="*/ 81615 h 160848"/>
              <a:gd name="connsiteX5" fmla="*/ 1089887 w 1650058"/>
              <a:gd name="connsiteY5" fmla="*/ 66057 h 160848"/>
              <a:gd name="connsiteX6" fmla="*/ 1402541 w 1650058"/>
              <a:gd name="connsiteY6" fmla="*/ 0 h 160848"/>
              <a:gd name="connsiteX7" fmla="*/ 1650058 w 1650058"/>
              <a:gd name="connsiteY7" fmla="*/ 10623 h 160848"/>
              <a:gd name="connsiteX8" fmla="*/ 1268874 w 1650058"/>
              <a:gd name="connsiteY8" fmla="*/ 134502 h 160848"/>
              <a:gd name="connsiteX9" fmla="*/ 1074188 w 1650058"/>
              <a:gd name="connsiteY9" fmla="*/ 89532 h 160848"/>
              <a:gd name="connsiteX10" fmla="*/ 955071 w 1650058"/>
              <a:gd name="connsiteY10" fmla="*/ 154693 h 160848"/>
              <a:gd name="connsiteX11" fmla="*/ 797183 w 1650058"/>
              <a:gd name="connsiteY11" fmla="*/ 149548 h 160848"/>
              <a:gd name="connsiteX12" fmla="*/ 562884 w 1650058"/>
              <a:gd name="connsiteY12" fmla="*/ 154576 h 160848"/>
              <a:gd name="connsiteX13" fmla="*/ 231245 w 1650058"/>
              <a:gd name="connsiteY13" fmla="*/ 137741 h 160848"/>
              <a:gd name="connsiteX14" fmla="*/ 0 w 1650058"/>
              <a:gd name="connsiteY14" fmla="*/ 84610 h 160848"/>
              <a:gd name="connsiteX0" fmla="*/ 0 w 1650058"/>
              <a:gd name="connsiteY0" fmla="*/ 84610 h 160848"/>
              <a:gd name="connsiteX1" fmla="*/ 272420 w 1650058"/>
              <a:gd name="connsiteY1" fmla="*/ 8367 h 160848"/>
              <a:gd name="connsiteX2" fmla="*/ 518383 w 1650058"/>
              <a:gd name="connsiteY2" fmla="*/ 2830 h 160848"/>
              <a:gd name="connsiteX3" fmla="*/ 695852 w 1650058"/>
              <a:gd name="connsiteY3" fmla="*/ 30299 h 160848"/>
              <a:gd name="connsiteX4" fmla="*/ 892157 w 1650058"/>
              <a:gd name="connsiteY4" fmla="*/ 81615 h 160848"/>
              <a:gd name="connsiteX5" fmla="*/ 1018277 w 1650058"/>
              <a:gd name="connsiteY5" fmla="*/ 21990 h 160848"/>
              <a:gd name="connsiteX6" fmla="*/ 1402541 w 1650058"/>
              <a:gd name="connsiteY6" fmla="*/ 0 h 160848"/>
              <a:gd name="connsiteX7" fmla="*/ 1650058 w 1650058"/>
              <a:gd name="connsiteY7" fmla="*/ 10623 h 160848"/>
              <a:gd name="connsiteX8" fmla="*/ 1268874 w 1650058"/>
              <a:gd name="connsiteY8" fmla="*/ 134502 h 160848"/>
              <a:gd name="connsiteX9" fmla="*/ 1074188 w 1650058"/>
              <a:gd name="connsiteY9" fmla="*/ 89532 h 160848"/>
              <a:gd name="connsiteX10" fmla="*/ 955071 w 1650058"/>
              <a:gd name="connsiteY10" fmla="*/ 154693 h 160848"/>
              <a:gd name="connsiteX11" fmla="*/ 797183 w 1650058"/>
              <a:gd name="connsiteY11" fmla="*/ 149548 h 160848"/>
              <a:gd name="connsiteX12" fmla="*/ 562884 w 1650058"/>
              <a:gd name="connsiteY12" fmla="*/ 154576 h 160848"/>
              <a:gd name="connsiteX13" fmla="*/ 231245 w 1650058"/>
              <a:gd name="connsiteY13" fmla="*/ 137741 h 160848"/>
              <a:gd name="connsiteX14" fmla="*/ 0 w 1650058"/>
              <a:gd name="connsiteY14" fmla="*/ 84610 h 160848"/>
              <a:gd name="connsiteX0" fmla="*/ 0 w 1650058"/>
              <a:gd name="connsiteY0" fmla="*/ 106644 h 182882"/>
              <a:gd name="connsiteX1" fmla="*/ 272420 w 1650058"/>
              <a:gd name="connsiteY1" fmla="*/ 30401 h 182882"/>
              <a:gd name="connsiteX2" fmla="*/ 518383 w 1650058"/>
              <a:gd name="connsiteY2" fmla="*/ 24864 h 182882"/>
              <a:gd name="connsiteX3" fmla="*/ 695852 w 1650058"/>
              <a:gd name="connsiteY3" fmla="*/ 52333 h 182882"/>
              <a:gd name="connsiteX4" fmla="*/ 892157 w 1650058"/>
              <a:gd name="connsiteY4" fmla="*/ 103649 h 182882"/>
              <a:gd name="connsiteX5" fmla="*/ 1018277 w 1650058"/>
              <a:gd name="connsiteY5" fmla="*/ 44024 h 182882"/>
              <a:gd name="connsiteX6" fmla="*/ 1195975 w 1650058"/>
              <a:gd name="connsiteY6" fmla="*/ 0 h 182882"/>
              <a:gd name="connsiteX7" fmla="*/ 1650058 w 1650058"/>
              <a:gd name="connsiteY7" fmla="*/ 32657 h 182882"/>
              <a:gd name="connsiteX8" fmla="*/ 1268874 w 1650058"/>
              <a:gd name="connsiteY8" fmla="*/ 156536 h 182882"/>
              <a:gd name="connsiteX9" fmla="*/ 1074188 w 1650058"/>
              <a:gd name="connsiteY9" fmla="*/ 111566 h 182882"/>
              <a:gd name="connsiteX10" fmla="*/ 955071 w 1650058"/>
              <a:gd name="connsiteY10" fmla="*/ 176727 h 182882"/>
              <a:gd name="connsiteX11" fmla="*/ 797183 w 1650058"/>
              <a:gd name="connsiteY11" fmla="*/ 171582 h 182882"/>
              <a:gd name="connsiteX12" fmla="*/ 562884 w 1650058"/>
              <a:gd name="connsiteY12" fmla="*/ 176610 h 182882"/>
              <a:gd name="connsiteX13" fmla="*/ 231245 w 1650058"/>
              <a:gd name="connsiteY13" fmla="*/ 159775 h 182882"/>
              <a:gd name="connsiteX14" fmla="*/ 0 w 1650058"/>
              <a:gd name="connsiteY14" fmla="*/ 106644 h 182882"/>
              <a:gd name="connsiteX0" fmla="*/ 0 w 1363620"/>
              <a:gd name="connsiteY0" fmla="*/ 106644 h 182882"/>
              <a:gd name="connsiteX1" fmla="*/ 272420 w 1363620"/>
              <a:gd name="connsiteY1" fmla="*/ 30401 h 182882"/>
              <a:gd name="connsiteX2" fmla="*/ 518383 w 1363620"/>
              <a:gd name="connsiteY2" fmla="*/ 24864 h 182882"/>
              <a:gd name="connsiteX3" fmla="*/ 695852 w 1363620"/>
              <a:gd name="connsiteY3" fmla="*/ 52333 h 182882"/>
              <a:gd name="connsiteX4" fmla="*/ 892157 w 1363620"/>
              <a:gd name="connsiteY4" fmla="*/ 103649 h 182882"/>
              <a:gd name="connsiteX5" fmla="*/ 1018277 w 1363620"/>
              <a:gd name="connsiteY5" fmla="*/ 44024 h 182882"/>
              <a:gd name="connsiteX6" fmla="*/ 1195975 w 1363620"/>
              <a:gd name="connsiteY6" fmla="*/ 0 h 182882"/>
              <a:gd name="connsiteX7" fmla="*/ 1363620 w 1363620"/>
              <a:gd name="connsiteY7" fmla="*/ 38165 h 182882"/>
              <a:gd name="connsiteX8" fmla="*/ 1268874 w 1363620"/>
              <a:gd name="connsiteY8" fmla="*/ 156536 h 182882"/>
              <a:gd name="connsiteX9" fmla="*/ 1074188 w 1363620"/>
              <a:gd name="connsiteY9" fmla="*/ 111566 h 182882"/>
              <a:gd name="connsiteX10" fmla="*/ 955071 w 1363620"/>
              <a:gd name="connsiteY10" fmla="*/ 176727 h 182882"/>
              <a:gd name="connsiteX11" fmla="*/ 797183 w 1363620"/>
              <a:gd name="connsiteY11" fmla="*/ 171582 h 182882"/>
              <a:gd name="connsiteX12" fmla="*/ 562884 w 1363620"/>
              <a:gd name="connsiteY12" fmla="*/ 176610 h 182882"/>
              <a:gd name="connsiteX13" fmla="*/ 231245 w 1363620"/>
              <a:gd name="connsiteY13" fmla="*/ 159775 h 182882"/>
              <a:gd name="connsiteX14" fmla="*/ 0 w 1363620"/>
              <a:gd name="connsiteY14" fmla="*/ 106644 h 182882"/>
              <a:gd name="connsiteX0" fmla="*/ 0 w 1363620"/>
              <a:gd name="connsiteY0" fmla="*/ 106644 h 183631"/>
              <a:gd name="connsiteX1" fmla="*/ 272420 w 1363620"/>
              <a:gd name="connsiteY1" fmla="*/ 30401 h 183631"/>
              <a:gd name="connsiteX2" fmla="*/ 518383 w 1363620"/>
              <a:gd name="connsiteY2" fmla="*/ 24864 h 183631"/>
              <a:gd name="connsiteX3" fmla="*/ 695852 w 1363620"/>
              <a:gd name="connsiteY3" fmla="*/ 52333 h 183631"/>
              <a:gd name="connsiteX4" fmla="*/ 892157 w 1363620"/>
              <a:gd name="connsiteY4" fmla="*/ 103649 h 183631"/>
              <a:gd name="connsiteX5" fmla="*/ 1018277 w 1363620"/>
              <a:gd name="connsiteY5" fmla="*/ 44024 h 183631"/>
              <a:gd name="connsiteX6" fmla="*/ 1195975 w 1363620"/>
              <a:gd name="connsiteY6" fmla="*/ 0 h 183631"/>
              <a:gd name="connsiteX7" fmla="*/ 1363620 w 1363620"/>
              <a:gd name="connsiteY7" fmla="*/ 38165 h 183631"/>
              <a:gd name="connsiteX8" fmla="*/ 1268874 w 1363620"/>
              <a:gd name="connsiteY8" fmla="*/ 156536 h 183631"/>
              <a:gd name="connsiteX9" fmla="*/ 1074188 w 1363620"/>
              <a:gd name="connsiteY9" fmla="*/ 111566 h 183631"/>
              <a:gd name="connsiteX10" fmla="*/ 955071 w 1363620"/>
              <a:gd name="connsiteY10" fmla="*/ 176727 h 183631"/>
              <a:gd name="connsiteX11" fmla="*/ 797183 w 1363620"/>
              <a:gd name="connsiteY11" fmla="*/ 171582 h 183631"/>
              <a:gd name="connsiteX12" fmla="*/ 571147 w 1363620"/>
              <a:gd name="connsiteY12" fmla="*/ 151822 h 183631"/>
              <a:gd name="connsiteX13" fmla="*/ 231245 w 1363620"/>
              <a:gd name="connsiteY13" fmla="*/ 159775 h 183631"/>
              <a:gd name="connsiteX14" fmla="*/ 0 w 1363620"/>
              <a:gd name="connsiteY14" fmla="*/ 106644 h 183631"/>
              <a:gd name="connsiteX0" fmla="*/ 0 w 1363620"/>
              <a:gd name="connsiteY0" fmla="*/ 106644 h 183198"/>
              <a:gd name="connsiteX1" fmla="*/ 272420 w 1363620"/>
              <a:gd name="connsiteY1" fmla="*/ 30401 h 183198"/>
              <a:gd name="connsiteX2" fmla="*/ 518383 w 1363620"/>
              <a:gd name="connsiteY2" fmla="*/ 24864 h 183198"/>
              <a:gd name="connsiteX3" fmla="*/ 695852 w 1363620"/>
              <a:gd name="connsiteY3" fmla="*/ 52333 h 183198"/>
              <a:gd name="connsiteX4" fmla="*/ 892157 w 1363620"/>
              <a:gd name="connsiteY4" fmla="*/ 103649 h 183198"/>
              <a:gd name="connsiteX5" fmla="*/ 1018277 w 1363620"/>
              <a:gd name="connsiteY5" fmla="*/ 44024 h 183198"/>
              <a:gd name="connsiteX6" fmla="*/ 1195975 w 1363620"/>
              <a:gd name="connsiteY6" fmla="*/ 0 h 183198"/>
              <a:gd name="connsiteX7" fmla="*/ 1363620 w 1363620"/>
              <a:gd name="connsiteY7" fmla="*/ 38165 h 183198"/>
              <a:gd name="connsiteX8" fmla="*/ 1268874 w 1363620"/>
              <a:gd name="connsiteY8" fmla="*/ 156536 h 183198"/>
              <a:gd name="connsiteX9" fmla="*/ 1074188 w 1363620"/>
              <a:gd name="connsiteY9" fmla="*/ 111566 h 183198"/>
              <a:gd name="connsiteX10" fmla="*/ 955071 w 1363620"/>
              <a:gd name="connsiteY10" fmla="*/ 176727 h 183198"/>
              <a:gd name="connsiteX11" fmla="*/ 797183 w 1363620"/>
              <a:gd name="connsiteY11" fmla="*/ 171582 h 183198"/>
              <a:gd name="connsiteX12" fmla="*/ 590427 w 1363620"/>
              <a:gd name="connsiteY12" fmla="*/ 165593 h 183198"/>
              <a:gd name="connsiteX13" fmla="*/ 231245 w 1363620"/>
              <a:gd name="connsiteY13" fmla="*/ 159775 h 183198"/>
              <a:gd name="connsiteX14" fmla="*/ 0 w 1363620"/>
              <a:gd name="connsiteY14" fmla="*/ 106644 h 183198"/>
              <a:gd name="connsiteX0" fmla="*/ 0 w 1363620"/>
              <a:gd name="connsiteY0" fmla="*/ 106644 h 183198"/>
              <a:gd name="connsiteX1" fmla="*/ 272420 w 1363620"/>
              <a:gd name="connsiteY1" fmla="*/ 30401 h 183198"/>
              <a:gd name="connsiteX2" fmla="*/ 518383 w 1363620"/>
              <a:gd name="connsiteY2" fmla="*/ 24864 h 183198"/>
              <a:gd name="connsiteX3" fmla="*/ 695852 w 1363620"/>
              <a:gd name="connsiteY3" fmla="*/ 52333 h 183198"/>
              <a:gd name="connsiteX4" fmla="*/ 892157 w 1363620"/>
              <a:gd name="connsiteY4" fmla="*/ 103649 h 183198"/>
              <a:gd name="connsiteX5" fmla="*/ 1018277 w 1363620"/>
              <a:gd name="connsiteY5" fmla="*/ 44024 h 183198"/>
              <a:gd name="connsiteX6" fmla="*/ 1195975 w 1363620"/>
              <a:gd name="connsiteY6" fmla="*/ 0 h 183198"/>
              <a:gd name="connsiteX7" fmla="*/ 1363620 w 1363620"/>
              <a:gd name="connsiteY7" fmla="*/ 38165 h 183198"/>
              <a:gd name="connsiteX8" fmla="*/ 1268874 w 1363620"/>
              <a:gd name="connsiteY8" fmla="*/ 156536 h 183198"/>
              <a:gd name="connsiteX9" fmla="*/ 1074188 w 1363620"/>
              <a:gd name="connsiteY9" fmla="*/ 111566 h 183198"/>
              <a:gd name="connsiteX10" fmla="*/ 955071 w 1363620"/>
              <a:gd name="connsiteY10" fmla="*/ 176727 h 183198"/>
              <a:gd name="connsiteX11" fmla="*/ 797183 w 1363620"/>
              <a:gd name="connsiteY11" fmla="*/ 171582 h 183198"/>
              <a:gd name="connsiteX12" fmla="*/ 590427 w 1363620"/>
              <a:gd name="connsiteY12" fmla="*/ 165593 h 183198"/>
              <a:gd name="connsiteX13" fmla="*/ 233999 w 1363620"/>
              <a:gd name="connsiteY13" fmla="*/ 148758 h 183198"/>
              <a:gd name="connsiteX14" fmla="*/ 0 w 1363620"/>
              <a:gd name="connsiteY14" fmla="*/ 106644 h 183198"/>
              <a:gd name="connsiteX0" fmla="*/ 0 w 1363620"/>
              <a:gd name="connsiteY0" fmla="*/ 106644 h 180972"/>
              <a:gd name="connsiteX1" fmla="*/ 272420 w 1363620"/>
              <a:gd name="connsiteY1" fmla="*/ 30401 h 180972"/>
              <a:gd name="connsiteX2" fmla="*/ 518383 w 1363620"/>
              <a:gd name="connsiteY2" fmla="*/ 24864 h 180972"/>
              <a:gd name="connsiteX3" fmla="*/ 695852 w 1363620"/>
              <a:gd name="connsiteY3" fmla="*/ 52333 h 180972"/>
              <a:gd name="connsiteX4" fmla="*/ 892157 w 1363620"/>
              <a:gd name="connsiteY4" fmla="*/ 103649 h 180972"/>
              <a:gd name="connsiteX5" fmla="*/ 1018277 w 1363620"/>
              <a:gd name="connsiteY5" fmla="*/ 44024 h 180972"/>
              <a:gd name="connsiteX6" fmla="*/ 1195975 w 1363620"/>
              <a:gd name="connsiteY6" fmla="*/ 0 h 180972"/>
              <a:gd name="connsiteX7" fmla="*/ 1363620 w 1363620"/>
              <a:gd name="connsiteY7" fmla="*/ 38165 h 180972"/>
              <a:gd name="connsiteX8" fmla="*/ 1268874 w 1363620"/>
              <a:gd name="connsiteY8" fmla="*/ 156536 h 180972"/>
              <a:gd name="connsiteX9" fmla="*/ 1074188 w 1363620"/>
              <a:gd name="connsiteY9" fmla="*/ 111566 h 180972"/>
              <a:gd name="connsiteX10" fmla="*/ 955071 w 1363620"/>
              <a:gd name="connsiteY10" fmla="*/ 176727 h 180972"/>
              <a:gd name="connsiteX11" fmla="*/ 788921 w 1363620"/>
              <a:gd name="connsiteY11" fmla="*/ 155056 h 180972"/>
              <a:gd name="connsiteX12" fmla="*/ 590427 w 1363620"/>
              <a:gd name="connsiteY12" fmla="*/ 165593 h 180972"/>
              <a:gd name="connsiteX13" fmla="*/ 233999 w 1363620"/>
              <a:gd name="connsiteY13" fmla="*/ 148758 h 180972"/>
              <a:gd name="connsiteX14" fmla="*/ 0 w 1363620"/>
              <a:gd name="connsiteY14" fmla="*/ 106644 h 180972"/>
              <a:gd name="connsiteX0" fmla="*/ 0 w 1363620"/>
              <a:gd name="connsiteY0" fmla="*/ 106644 h 171901"/>
              <a:gd name="connsiteX1" fmla="*/ 272420 w 1363620"/>
              <a:gd name="connsiteY1" fmla="*/ 30401 h 171901"/>
              <a:gd name="connsiteX2" fmla="*/ 518383 w 1363620"/>
              <a:gd name="connsiteY2" fmla="*/ 24864 h 171901"/>
              <a:gd name="connsiteX3" fmla="*/ 695852 w 1363620"/>
              <a:gd name="connsiteY3" fmla="*/ 52333 h 171901"/>
              <a:gd name="connsiteX4" fmla="*/ 892157 w 1363620"/>
              <a:gd name="connsiteY4" fmla="*/ 103649 h 171901"/>
              <a:gd name="connsiteX5" fmla="*/ 1018277 w 1363620"/>
              <a:gd name="connsiteY5" fmla="*/ 44024 h 171901"/>
              <a:gd name="connsiteX6" fmla="*/ 1195975 w 1363620"/>
              <a:gd name="connsiteY6" fmla="*/ 0 h 171901"/>
              <a:gd name="connsiteX7" fmla="*/ 1363620 w 1363620"/>
              <a:gd name="connsiteY7" fmla="*/ 38165 h 171901"/>
              <a:gd name="connsiteX8" fmla="*/ 1268874 w 1363620"/>
              <a:gd name="connsiteY8" fmla="*/ 156536 h 171901"/>
              <a:gd name="connsiteX9" fmla="*/ 1074188 w 1363620"/>
              <a:gd name="connsiteY9" fmla="*/ 111566 h 171901"/>
              <a:gd name="connsiteX10" fmla="*/ 966088 w 1363620"/>
              <a:gd name="connsiteY10" fmla="*/ 91346 h 171901"/>
              <a:gd name="connsiteX11" fmla="*/ 788921 w 1363620"/>
              <a:gd name="connsiteY11" fmla="*/ 155056 h 171901"/>
              <a:gd name="connsiteX12" fmla="*/ 590427 w 1363620"/>
              <a:gd name="connsiteY12" fmla="*/ 165593 h 171901"/>
              <a:gd name="connsiteX13" fmla="*/ 233999 w 1363620"/>
              <a:gd name="connsiteY13" fmla="*/ 148758 h 171901"/>
              <a:gd name="connsiteX14" fmla="*/ 0 w 1363620"/>
              <a:gd name="connsiteY14" fmla="*/ 106644 h 171901"/>
              <a:gd name="connsiteX0" fmla="*/ 0 w 1363620"/>
              <a:gd name="connsiteY0" fmla="*/ 106644 h 171366"/>
              <a:gd name="connsiteX1" fmla="*/ 272420 w 1363620"/>
              <a:gd name="connsiteY1" fmla="*/ 30401 h 171366"/>
              <a:gd name="connsiteX2" fmla="*/ 518383 w 1363620"/>
              <a:gd name="connsiteY2" fmla="*/ 24864 h 171366"/>
              <a:gd name="connsiteX3" fmla="*/ 695852 w 1363620"/>
              <a:gd name="connsiteY3" fmla="*/ 52333 h 171366"/>
              <a:gd name="connsiteX4" fmla="*/ 892157 w 1363620"/>
              <a:gd name="connsiteY4" fmla="*/ 103649 h 171366"/>
              <a:gd name="connsiteX5" fmla="*/ 1018277 w 1363620"/>
              <a:gd name="connsiteY5" fmla="*/ 44024 h 171366"/>
              <a:gd name="connsiteX6" fmla="*/ 1195975 w 1363620"/>
              <a:gd name="connsiteY6" fmla="*/ 0 h 171366"/>
              <a:gd name="connsiteX7" fmla="*/ 1363620 w 1363620"/>
              <a:gd name="connsiteY7" fmla="*/ 38165 h 171366"/>
              <a:gd name="connsiteX8" fmla="*/ 1268874 w 1363620"/>
              <a:gd name="connsiteY8" fmla="*/ 156536 h 171366"/>
              <a:gd name="connsiteX9" fmla="*/ 1074188 w 1363620"/>
              <a:gd name="connsiteY9" fmla="*/ 111566 h 171366"/>
              <a:gd name="connsiteX10" fmla="*/ 899987 w 1363620"/>
              <a:gd name="connsiteY10" fmla="*/ 107871 h 171366"/>
              <a:gd name="connsiteX11" fmla="*/ 788921 w 1363620"/>
              <a:gd name="connsiteY11" fmla="*/ 155056 h 171366"/>
              <a:gd name="connsiteX12" fmla="*/ 590427 w 1363620"/>
              <a:gd name="connsiteY12" fmla="*/ 165593 h 171366"/>
              <a:gd name="connsiteX13" fmla="*/ 233999 w 1363620"/>
              <a:gd name="connsiteY13" fmla="*/ 148758 h 171366"/>
              <a:gd name="connsiteX14" fmla="*/ 0 w 1363620"/>
              <a:gd name="connsiteY14" fmla="*/ 106644 h 171366"/>
              <a:gd name="connsiteX0" fmla="*/ 0 w 1363620"/>
              <a:gd name="connsiteY0" fmla="*/ 106644 h 171366"/>
              <a:gd name="connsiteX1" fmla="*/ 272420 w 1363620"/>
              <a:gd name="connsiteY1" fmla="*/ 30401 h 171366"/>
              <a:gd name="connsiteX2" fmla="*/ 518383 w 1363620"/>
              <a:gd name="connsiteY2" fmla="*/ 24864 h 171366"/>
              <a:gd name="connsiteX3" fmla="*/ 695852 w 1363620"/>
              <a:gd name="connsiteY3" fmla="*/ 52333 h 171366"/>
              <a:gd name="connsiteX4" fmla="*/ 892157 w 1363620"/>
              <a:gd name="connsiteY4" fmla="*/ 103649 h 171366"/>
              <a:gd name="connsiteX5" fmla="*/ 1018277 w 1363620"/>
              <a:gd name="connsiteY5" fmla="*/ 44024 h 171366"/>
              <a:gd name="connsiteX6" fmla="*/ 1195975 w 1363620"/>
              <a:gd name="connsiteY6" fmla="*/ 0 h 171366"/>
              <a:gd name="connsiteX7" fmla="*/ 1363620 w 1363620"/>
              <a:gd name="connsiteY7" fmla="*/ 38165 h 171366"/>
              <a:gd name="connsiteX8" fmla="*/ 1268874 w 1363620"/>
              <a:gd name="connsiteY8" fmla="*/ 156536 h 171366"/>
              <a:gd name="connsiteX9" fmla="*/ 1074188 w 1363620"/>
              <a:gd name="connsiteY9" fmla="*/ 111566 h 171366"/>
              <a:gd name="connsiteX10" fmla="*/ 899987 w 1363620"/>
              <a:gd name="connsiteY10" fmla="*/ 107871 h 171366"/>
              <a:gd name="connsiteX11" fmla="*/ 753116 w 1363620"/>
              <a:gd name="connsiteY11" fmla="*/ 155056 h 171366"/>
              <a:gd name="connsiteX12" fmla="*/ 590427 w 1363620"/>
              <a:gd name="connsiteY12" fmla="*/ 165593 h 171366"/>
              <a:gd name="connsiteX13" fmla="*/ 233999 w 1363620"/>
              <a:gd name="connsiteY13" fmla="*/ 148758 h 171366"/>
              <a:gd name="connsiteX14" fmla="*/ 0 w 1363620"/>
              <a:gd name="connsiteY14" fmla="*/ 106644 h 171366"/>
              <a:gd name="connsiteX0" fmla="*/ 0 w 1363620"/>
              <a:gd name="connsiteY0" fmla="*/ 106644 h 165593"/>
              <a:gd name="connsiteX1" fmla="*/ 272420 w 1363620"/>
              <a:gd name="connsiteY1" fmla="*/ 30401 h 165593"/>
              <a:gd name="connsiteX2" fmla="*/ 518383 w 1363620"/>
              <a:gd name="connsiteY2" fmla="*/ 24864 h 165593"/>
              <a:gd name="connsiteX3" fmla="*/ 695852 w 1363620"/>
              <a:gd name="connsiteY3" fmla="*/ 52333 h 165593"/>
              <a:gd name="connsiteX4" fmla="*/ 892157 w 1363620"/>
              <a:gd name="connsiteY4" fmla="*/ 103649 h 165593"/>
              <a:gd name="connsiteX5" fmla="*/ 1018277 w 1363620"/>
              <a:gd name="connsiteY5" fmla="*/ 44024 h 165593"/>
              <a:gd name="connsiteX6" fmla="*/ 1195975 w 1363620"/>
              <a:gd name="connsiteY6" fmla="*/ 0 h 165593"/>
              <a:gd name="connsiteX7" fmla="*/ 1363620 w 1363620"/>
              <a:gd name="connsiteY7" fmla="*/ 38165 h 165593"/>
              <a:gd name="connsiteX8" fmla="*/ 1268874 w 1363620"/>
              <a:gd name="connsiteY8" fmla="*/ 156536 h 165593"/>
              <a:gd name="connsiteX9" fmla="*/ 1074188 w 1363620"/>
              <a:gd name="connsiteY9" fmla="*/ 111566 h 165593"/>
              <a:gd name="connsiteX10" fmla="*/ 899987 w 1363620"/>
              <a:gd name="connsiteY10" fmla="*/ 107871 h 165593"/>
              <a:gd name="connsiteX11" fmla="*/ 590427 w 1363620"/>
              <a:gd name="connsiteY11" fmla="*/ 165593 h 165593"/>
              <a:gd name="connsiteX12" fmla="*/ 233999 w 1363620"/>
              <a:gd name="connsiteY12" fmla="*/ 148758 h 165593"/>
              <a:gd name="connsiteX13" fmla="*/ 0 w 1363620"/>
              <a:gd name="connsiteY13" fmla="*/ 106644 h 165593"/>
              <a:gd name="connsiteX0" fmla="*/ 0 w 1363620"/>
              <a:gd name="connsiteY0" fmla="*/ 106644 h 160084"/>
              <a:gd name="connsiteX1" fmla="*/ 272420 w 1363620"/>
              <a:gd name="connsiteY1" fmla="*/ 30401 h 160084"/>
              <a:gd name="connsiteX2" fmla="*/ 518383 w 1363620"/>
              <a:gd name="connsiteY2" fmla="*/ 24864 h 160084"/>
              <a:gd name="connsiteX3" fmla="*/ 695852 w 1363620"/>
              <a:gd name="connsiteY3" fmla="*/ 52333 h 160084"/>
              <a:gd name="connsiteX4" fmla="*/ 892157 w 1363620"/>
              <a:gd name="connsiteY4" fmla="*/ 103649 h 160084"/>
              <a:gd name="connsiteX5" fmla="*/ 1018277 w 1363620"/>
              <a:gd name="connsiteY5" fmla="*/ 44024 h 160084"/>
              <a:gd name="connsiteX6" fmla="*/ 1195975 w 1363620"/>
              <a:gd name="connsiteY6" fmla="*/ 0 h 160084"/>
              <a:gd name="connsiteX7" fmla="*/ 1363620 w 1363620"/>
              <a:gd name="connsiteY7" fmla="*/ 38165 h 160084"/>
              <a:gd name="connsiteX8" fmla="*/ 1268874 w 1363620"/>
              <a:gd name="connsiteY8" fmla="*/ 156536 h 160084"/>
              <a:gd name="connsiteX9" fmla="*/ 1074188 w 1363620"/>
              <a:gd name="connsiteY9" fmla="*/ 111566 h 160084"/>
              <a:gd name="connsiteX10" fmla="*/ 899987 w 1363620"/>
              <a:gd name="connsiteY10" fmla="*/ 107871 h 160084"/>
              <a:gd name="connsiteX11" fmla="*/ 736400 w 1363620"/>
              <a:gd name="connsiteY11" fmla="*/ 160084 h 160084"/>
              <a:gd name="connsiteX12" fmla="*/ 233999 w 1363620"/>
              <a:gd name="connsiteY12" fmla="*/ 148758 h 160084"/>
              <a:gd name="connsiteX13" fmla="*/ 0 w 1363620"/>
              <a:gd name="connsiteY13" fmla="*/ 106644 h 160084"/>
              <a:gd name="connsiteX0" fmla="*/ 0 w 1363620"/>
              <a:gd name="connsiteY0" fmla="*/ 106644 h 160084"/>
              <a:gd name="connsiteX1" fmla="*/ 272420 w 1363620"/>
              <a:gd name="connsiteY1" fmla="*/ 30401 h 160084"/>
              <a:gd name="connsiteX2" fmla="*/ 518383 w 1363620"/>
              <a:gd name="connsiteY2" fmla="*/ 24864 h 160084"/>
              <a:gd name="connsiteX3" fmla="*/ 695852 w 1363620"/>
              <a:gd name="connsiteY3" fmla="*/ 52333 h 160084"/>
              <a:gd name="connsiteX4" fmla="*/ 892157 w 1363620"/>
              <a:gd name="connsiteY4" fmla="*/ 103649 h 160084"/>
              <a:gd name="connsiteX5" fmla="*/ 1018277 w 1363620"/>
              <a:gd name="connsiteY5" fmla="*/ 44024 h 160084"/>
              <a:gd name="connsiteX6" fmla="*/ 1195975 w 1363620"/>
              <a:gd name="connsiteY6" fmla="*/ 0 h 160084"/>
              <a:gd name="connsiteX7" fmla="*/ 1363620 w 1363620"/>
              <a:gd name="connsiteY7" fmla="*/ 38165 h 160084"/>
              <a:gd name="connsiteX8" fmla="*/ 1268874 w 1363620"/>
              <a:gd name="connsiteY8" fmla="*/ 156536 h 160084"/>
              <a:gd name="connsiteX9" fmla="*/ 1030120 w 1363620"/>
              <a:gd name="connsiteY9" fmla="*/ 144617 h 160084"/>
              <a:gd name="connsiteX10" fmla="*/ 899987 w 1363620"/>
              <a:gd name="connsiteY10" fmla="*/ 107871 h 160084"/>
              <a:gd name="connsiteX11" fmla="*/ 736400 w 1363620"/>
              <a:gd name="connsiteY11" fmla="*/ 160084 h 160084"/>
              <a:gd name="connsiteX12" fmla="*/ 233999 w 1363620"/>
              <a:gd name="connsiteY12" fmla="*/ 148758 h 160084"/>
              <a:gd name="connsiteX13" fmla="*/ 0 w 1363620"/>
              <a:gd name="connsiteY13" fmla="*/ 106644 h 160084"/>
              <a:gd name="connsiteX0" fmla="*/ 0 w 1363620"/>
              <a:gd name="connsiteY0" fmla="*/ 106644 h 160084"/>
              <a:gd name="connsiteX1" fmla="*/ 272420 w 1363620"/>
              <a:gd name="connsiteY1" fmla="*/ 30401 h 160084"/>
              <a:gd name="connsiteX2" fmla="*/ 518383 w 1363620"/>
              <a:gd name="connsiteY2" fmla="*/ 24864 h 160084"/>
              <a:gd name="connsiteX3" fmla="*/ 695852 w 1363620"/>
              <a:gd name="connsiteY3" fmla="*/ 52333 h 160084"/>
              <a:gd name="connsiteX4" fmla="*/ 892157 w 1363620"/>
              <a:gd name="connsiteY4" fmla="*/ 103649 h 160084"/>
              <a:gd name="connsiteX5" fmla="*/ 1018277 w 1363620"/>
              <a:gd name="connsiteY5" fmla="*/ 44024 h 160084"/>
              <a:gd name="connsiteX6" fmla="*/ 1195975 w 1363620"/>
              <a:gd name="connsiteY6" fmla="*/ 0 h 160084"/>
              <a:gd name="connsiteX7" fmla="*/ 1363620 w 1363620"/>
              <a:gd name="connsiteY7" fmla="*/ 38165 h 160084"/>
              <a:gd name="connsiteX8" fmla="*/ 1266120 w 1363620"/>
              <a:gd name="connsiteY8" fmla="*/ 95943 h 160084"/>
              <a:gd name="connsiteX9" fmla="*/ 1030120 w 1363620"/>
              <a:gd name="connsiteY9" fmla="*/ 144617 h 160084"/>
              <a:gd name="connsiteX10" fmla="*/ 899987 w 1363620"/>
              <a:gd name="connsiteY10" fmla="*/ 107871 h 160084"/>
              <a:gd name="connsiteX11" fmla="*/ 736400 w 1363620"/>
              <a:gd name="connsiteY11" fmla="*/ 160084 h 160084"/>
              <a:gd name="connsiteX12" fmla="*/ 233999 w 1363620"/>
              <a:gd name="connsiteY12" fmla="*/ 148758 h 160084"/>
              <a:gd name="connsiteX13" fmla="*/ 0 w 1363620"/>
              <a:gd name="connsiteY13" fmla="*/ 106644 h 160084"/>
              <a:gd name="connsiteX0" fmla="*/ 0 w 1363620"/>
              <a:gd name="connsiteY0" fmla="*/ 106644 h 160084"/>
              <a:gd name="connsiteX1" fmla="*/ 272420 w 1363620"/>
              <a:gd name="connsiteY1" fmla="*/ 30401 h 160084"/>
              <a:gd name="connsiteX2" fmla="*/ 518383 w 1363620"/>
              <a:gd name="connsiteY2" fmla="*/ 24864 h 160084"/>
              <a:gd name="connsiteX3" fmla="*/ 695852 w 1363620"/>
              <a:gd name="connsiteY3" fmla="*/ 52333 h 160084"/>
              <a:gd name="connsiteX4" fmla="*/ 892157 w 1363620"/>
              <a:gd name="connsiteY4" fmla="*/ 103649 h 160084"/>
              <a:gd name="connsiteX5" fmla="*/ 1018277 w 1363620"/>
              <a:gd name="connsiteY5" fmla="*/ 44024 h 160084"/>
              <a:gd name="connsiteX6" fmla="*/ 1195975 w 1363620"/>
              <a:gd name="connsiteY6" fmla="*/ 0 h 160084"/>
              <a:gd name="connsiteX7" fmla="*/ 1363620 w 1363620"/>
              <a:gd name="connsiteY7" fmla="*/ 38165 h 160084"/>
              <a:gd name="connsiteX8" fmla="*/ 1266120 w 1363620"/>
              <a:gd name="connsiteY8" fmla="*/ 95943 h 160084"/>
              <a:gd name="connsiteX9" fmla="*/ 1030120 w 1363620"/>
              <a:gd name="connsiteY9" fmla="*/ 144617 h 160084"/>
              <a:gd name="connsiteX10" fmla="*/ 899987 w 1363620"/>
              <a:gd name="connsiteY10" fmla="*/ 107871 h 160084"/>
              <a:gd name="connsiteX11" fmla="*/ 736400 w 1363620"/>
              <a:gd name="connsiteY11" fmla="*/ 160084 h 160084"/>
              <a:gd name="connsiteX12" fmla="*/ 233999 w 1363620"/>
              <a:gd name="connsiteY12" fmla="*/ 148758 h 160084"/>
              <a:gd name="connsiteX13" fmla="*/ 0 w 1363620"/>
              <a:gd name="connsiteY13" fmla="*/ 106644 h 160084"/>
              <a:gd name="connsiteX0" fmla="*/ 0 w 1363620"/>
              <a:gd name="connsiteY0" fmla="*/ 106644 h 160084"/>
              <a:gd name="connsiteX1" fmla="*/ 272420 w 1363620"/>
              <a:gd name="connsiteY1" fmla="*/ 30401 h 160084"/>
              <a:gd name="connsiteX2" fmla="*/ 518383 w 1363620"/>
              <a:gd name="connsiteY2" fmla="*/ 24864 h 160084"/>
              <a:gd name="connsiteX3" fmla="*/ 695852 w 1363620"/>
              <a:gd name="connsiteY3" fmla="*/ 52333 h 160084"/>
              <a:gd name="connsiteX4" fmla="*/ 892157 w 1363620"/>
              <a:gd name="connsiteY4" fmla="*/ 103649 h 160084"/>
              <a:gd name="connsiteX5" fmla="*/ 1018277 w 1363620"/>
              <a:gd name="connsiteY5" fmla="*/ 44024 h 160084"/>
              <a:gd name="connsiteX6" fmla="*/ 1195975 w 1363620"/>
              <a:gd name="connsiteY6" fmla="*/ 0 h 160084"/>
              <a:gd name="connsiteX7" fmla="*/ 1363620 w 1363620"/>
              <a:gd name="connsiteY7" fmla="*/ 38165 h 160084"/>
              <a:gd name="connsiteX8" fmla="*/ 1030120 w 1363620"/>
              <a:gd name="connsiteY8" fmla="*/ 144617 h 160084"/>
              <a:gd name="connsiteX9" fmla="*/ 899987 w 1363620"/>
              <a:gd name="connsiteY9" fmla="*/ 107871 h 160084"/>
              <a:gd name="connsiteX10" fmla="*/ 736400 w 1363620"/>
              <a:gd name="connsiteY10" fmla="*/ 160084 h 160084"/>
              <a:gd name="connsiteX11" fmla="*/ 233999 w 1363620"/>
              <a:gd name="connsiteY11" fmla="*/ 148758 h 160084"/>
              <a:gd name="connsiteX12" fmla="*/ 0 w 1363620"/>
              <a:gd name="connsiteY12" fmla="*/ 106644 h 160084"/>
              <a:gd name="connsiteX0" fmla="*/ 0 w 1360866"/>
              <a:gd name="connsiteY0" fmla="*/ 106644 h 160084"/>
              <a:gd name="connsiteX1" fmla="*/ 272420 w 1360866"/>
              <a:gd name="connsiteY1" fmla="*/ 30401 h 160084"/>
              <a:gd name="connsiteX2" fmla="*/ 518383 w 1360866"/>
              <a:gd name="connsiteY2" fmla="*/ 24864 h 160084"/>
              <a:gd name="connsiteX3" fmla="*/ 695852 w 1360866"/>
              <a:gd name="connsiteY3" fmla="*/ 52333 h 160084"/>
              <a:gd name="connsiteX4" fmla="*/ 892157 w 1360866"/>
              <a:gd name="connsiteY4" fmla="*/ 103649 h 160084"/>
              <a:gd name="connsiteX5" fmla="*/ 1018277 w 1360866"/>
              <a:gd name="connsiteY5" fmla="*/ 44024 h 160084"/>
              <a:gd name="connsiteX6" fmla="*/ 1195975 w 1360866"/>
              <a:gd name="connsiteY6" fmla="*/ 0 h 160084"/>
              <a:gd name="connsiteX7" fmla="*/ 1360866 w 1360866"/>
              <a:gd name="connsiteY7" fmla="*/ 57444 h 160084"/>
              <a:gd name="connsiteX8" fmla="*/ 1030120 w 1360866"/>
              <a:gd name="connsiteY8" fmla="*/ 144617 h 160084"/>
              <a:gd name="connsiteX9" fmla="*/ 899987 w 1360866"/>
              <a:gd name="connsiteY9" fmla="*/ 107871 h 160084"/>
              <a:gd name="connsiteX10" fmla="*/ 736400 w 1360866"/>
              <a:gd name="connsiteY10" fmla="*/ 160084 h 160084"/>
              <a:gd name="connsiteX11" fmla="*/ 233999 w 1360866"/>
              <a:gd name="connsiteY11" fmla="*/ 148758 h 160084"/>
              <a:gd name="connsiteX12" fmla="*/ 0 w 1360866"/>
              <a:gd name="connsiteY12" fmla="*/ 106644 h 160084"/>
              <a:gd name="connsiteX0" fmla="*/ 0 w 1360866"/>
              <a:gd name="connsiteY0" fmla="*/ 81780 h 135220"/>
              <a:gd name="connsiteX1" fmla="*/ 272420 w 1360866"/>
              <a:gd name="connsiteY1" fmla="*/ 5537 h 135220"/>
              <a:gd name="connsiteX2" fmla="*/ 518383 w 1360866"/>
              <a:gd name="connsiteY2" fmla="*/ 0 h 135220"/>
              <a:gd name="connsiteX3" fmla="*/ 695852 w 1360866"/>
              <a:gd name="connsiteY3" fmla="*/ 27469 h 135220"/>
              <a:gd name="connsiteX4" fmla="*/ 892157 w 1360866"/>
              <a:gd name="connsiteY4" fmla="*/ 78785 h 135220"/>
              <a:gd name="connsiteX5" fmla="*/ 1018277 w 1360866"/>
              <a:gd name="connsiteY5" fmla="*/ 19160 h 135220"/>
              <a:gd name="connsiteX6" fmla="*/ 1195975 w 1360866"/>
              <a:gd name="connsiteY6" fmla="*/ 5432 h 135220"/>
              <a:gd name="connsiteX7" fmla="*/ 1360866 w 1360866"/>
              <a:gd name="connsiteY7" fmla="*/ 32580 h 135220"/>
              <a:gd name="connsiteX8" fmla="*/ 1030120 w 1360866"/>
              <a:gd name="connsiteY8" fmla="*/ 119753 h 135220"/>
              <a:gd name="connsiteX9" fmla="*/ 899987 w 1360866"/>
              <a:gd name="connsiteY9" fmla="*/ 83007 h 135220"/>
              <a:gd name="connsiteX10" fmla="*/ 736400 w 1360866"/>
              <a:gd name="connsiteY10" fmla="*/ 135220 h 135220"/>
              <a:gd name="connsiteX11" fmla="*/ 233999 w 1360866"/>
              <a:gd name="connsiteY11" fmla="*/ 123894 h 135220"/>
              <a:gd name="connsiteX12" fmla="*/ 0 w 1360866"/>
              <a:gd name="connsiteY12" fmla="*/ 81780 h 135220"/>
              <a:gd name="connsiteX0" fmla="*/ 0 w 1360866"/>
              <a:gd name="connsiteY0" fmla="*/ 81780 h 135220"/>
              <a:gd name="connsiteX1" fmla="*/ 272420 w 1360866"/>
              <a:gd name="connsiteY1" fmla="*/ 5537 h 135220"/>
              <a:gd name="connsiteX2" fmla="*/ 518383 w 1360866"/>
              <a:gd name="connsiteY2" fmla="*/ 0 h 135220"/>
              <a:gd name="connsiteX3" fmla="*/ 695852 w 1360866"/>
              <a:gd name="connsiteY3" fmla="*/ 27469 h 135220"/>
              <a:gd name="connsiteX4" fmla="*/ 892157 w 1360866"/>
              <a:gd name="connsiteY4" fmla="*/ 78785 h 135220"/>
              <a:gd name="connsiteX5" fmla="*/ 1018277 w 1360866"/>
              <a:gd name="connsiteY5" fmla="*/ 19160 h 135220"/>
              <a:gd name="connsiteX6" fmla="*/ 1195975 w 1360866"/>
              <a:gd name="connsiteY6" fmla="*/ 5432 h 135220"/>
              <a:gd name="connsiteX7" fmla="*/ 1360866 w 1360866"/>
              <a:gd name="connsiteY7" fmla="*/ 32580 h 135220"/>
              <a:gd name="connsiteX8" fmla="*/ 1030120 w 1360866"/>
              <a:gd name="connsiteY8" fmla="*/ 119753 h 135220"/>
              <a:gd name="connsiteX9" fmla="*/ 899987 w 1360866"/>
              <a:gd name="connsiteY9" fmla="*/ 83007 h 135220"/>
              <a:gd name="connsiteX10" fmla="*/ 736400 w 1360866"/>
              <a:gd name="connsiteY10" fmla="*/ 135220 h 135220"/>
              <a:gd name="connsiteX11" fmla="*/ 233999 w 1360866"/>
              <a:gd name="connsiteY11" fmla="*/ 123894 h 135220"/>
              <a:gd name="connsiteX12" fmla="*/ 0 w 1360866"/>
              <a:gd name="connsiteY12" fmla="*/ 81780 h 135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60866" h="135220">
                <a:moveTo>
                  <a:pt x="0" y="81780"/>
                </a:moveTo>
                <a:lnTo>
                  <a:pt x="272420" y="5537"/>
                </a:lnTo>
                <a:lnTo>
                  <a:pt x="518383" y="0"/>
                </a:lnTo>
                <a:lnTo>
                  <a:pt x="695852" y="27469"/>
                </a:lnTo>
                <a:lnTo>
                  <a:pt x="892157" y="78785"/>
                </a:lnTo>
                <a:lnTo>
                  <a:pt x="1018277" y="19160"/>
                </a:lnTo>
                <a:cubicBezTo>
                  <a:pt x="1077510" y="14584"/>
                  <a:pt x="1131234" y="-9271"/>
                  <a:pt x="1195975" y="5432"/>
                </a:cubicBezTo>
                <a:lnTo>
                  <a:pt x="1360866" y="32580"/>
                </a:lnTo>
                <a:cubicBezTo>
                  <a:pt x="1333224" y="56683"/>
                  <a:pt x="1106933" y="111349"/>
                  <a:pt x="1030120" y="119753"/>
                </a:cubicBezTo>
                <a:cubicBezTo>
                  <a:pt x="953307" y="128158"/>
                  <a:pt x="947557" y="81887"/>
                  <a:pt x="899987" y="83007"/>
                </a:cubicBezTo>
                <a:cubicBezTo>
                  <a:pt x="819360" y="92012"/>
                  <a:pt x="847398" y="128406"/>
                  <a:pt x="736400" y="135220"/>
                </a:cubicBezTo>
                <a:lnTo>
                  <a:pt x="233999" y="123894"/>
                </a:lnTo>
                <a:lnTo>
                  <a:pt x="0" y="81780"/>
                </a:lnTo>
                <a:close/>
              </a:path>
            </a:pathLst>
          </a:custGeom>
          <a:solidFill>
            <a:srgbClr val="7030A0">
              <a:alpha val="30000"/>
            </a:srgbClr>
          </a:solidFill>
          <a:ln w="25400" cmpd="sng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6" name="Prostokąt zaokrąglony 12">
            <a:extLst>
              <a:ext uri="{FF2B5EF4-FFF2-40B4-BE49-F238E27FC236}">
                <a16:creationId xmlns="" xmlns:a16="http://schemas.microsoft.com/office/drawing/2014/main" id="{F4B01DC4-E44B-43B9-9E10-6F6E785C58EB}"/>
              </a:ext>
            </a:extLst>
          </p:cNvPr>
          <p:cNvSpPr/>
          <p:nvPr/>
        </p:nvSpPr>
        <p:spPr>
          <a:xfrm>
            <a:off x="6156176" y="3845118"/>
            <a:ext cx="144016" cy="261559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cxnSp>
        <p:nvCxnSpPr>
          <p:cNvPr id="17" name="Łącznik prosty 16">
            <a:extLst>
              <a:ext uri="{FF2B5EF4-FFF2-40B4-BE49-F238E27FC236}">
                <a16:creationId xmlns="" xmlns:a16="http://schemas.microsoft.com/office/drawing/2014/main" id="{472B12E1-9832-4B27-92CF-EB7BAF129BA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099715" y="3899476"/>
            <a:ext cx="145701" cy="1"/>
          </a:xfrm>
          <a:prstGeom prst="line">
            <a:avLst/>
          </a:prstGeom>
          <a:ln w="15875" cmpd="sng">
            <a:solidFill>
              <a:srgbClr val="FF00FF"/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 18">
            <a:extLst>
              <a:ext uri="{FF2B5EF4-FFF2-40B4-BE49-F238E27FC236}">
                <a16:creationId xmlns="" xmlns:a16="http://schemas.microsoft.com/office/drawing/2014/main" id="{67FBD656-75CE-4674-9CE6-44FBF4B64CE7}"/>
              </a:ext>
            </a:extLst>
          </p:cNvPr>
          <p:cNvSpPr/>
          <p:nvPr/>
        </p:nvSpPr>
        <p:spPr>
          <a:xfrm rot="21409716">
            <a:off x="5978049" y="3952179"/>
            <a:ext cx="250389" cy="246221"/>
          </a:xfrm>
          <a:prstGeom prst="rect">
            <a:avLst/>
          </a:prstGeom>
          <a:ln w="25400">
            <a:noFill/>
          </a:ln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1" name="Prostokąt 30">
            <a:extLst>
              <a:ext uri="{FF2B5EF4-FFF2-40B4-BE49-F238E27FC236}">
                <a16:creationId xmlns="" xmlns:a16="http://schemas.microsoft.com/office/drawing/2014/main" id="{201AAB85-FFBD-4317-8DD8-C9E687267F7E}"/>
              </a:ext>
            </a:extLst>
          </p:cNvPr>
          <p:cNvSpPr/>
          <p:nvPr/>
        </p:nvSpPr>
        <p:spPr>
          <a:xfrm>
            <a:off x="2237843" y="3433693"/>
            <a:ext cx="2951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5" name="Prostokąt zaokrąglony 87">
            <a:extLst>
              <a:ext uri="{FF2B5EF4-FFF2-40B4-BE49-F238E27FC236}">
                <a16:creationId xmlns="" xmlns:a16="http://schemas.microsoft.com/office/drawing/2014/main" id="{3D556089-F67F-450B-A657-725D3FA3E274}"/>
              </a:ext>
            </a:extLst>
          </p:cNvPr>
          <p:cNvSpPr/>
          <p:nvPr/>
        </p:nvSpPr>
        <p:spPr>
          <a:xfrm flipH="1" flipV="1">
            <a:off x="2339752" y="3610285"/>
            <a:ext cx="69884" cy="69629"/>
          </a:xfrm>
          <a:prstGeom prst="roundRect">
            <a:avLst/>
          </a:prstGeom>
          <a:noFill/>
          <a:ln w="1905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36" name="Prostokąt 35">
            <a:extLst>
              <a:ext uri="{FF2B5EF4-FFF2-40B4-BE49-F238E27FC236}">
                <a16:creationId xmlns="" xmlns:a16="http://schemas.microsoft.com/office/drawing/2014/main" id="{C65234F7-55B7-4425-9693-4CEF310BDFAB}"/>
              </a:ext>
            </a:extLst>
          </p:cNvPr>
          <p:cNvSpPr/>
          <p:nvPr/>
        </p:nvSpPr>
        <p:spPr>
          <a:xfrm>
            <a:off x="2066050" y="3384397"/>
            <a:ext cx="2951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7" name="Prostokąt zaokrąglony 87">
            <a:extLst>
              <a:ext uri="{FF2B5EF4-FFF2-40B4-BE49-F238E27FC236}">
                <a16:creationId xmlns="" xmlns:a16="http://schemas.microsoft.com/office/drawing/2014/main" id="{55CB8684-E097-4F8E-A774-F09B8AB889F4}"/>
              </a:ext>
            </a:extLst>
          </p:cNvPr>
          <p:cNvSpPr/>
          <p:nvPr/>
        </p:nvSpPr>
        <p:spPr>
          <a:xfrm flipH="1" flipV="1">
            <a:off x="2167959" y="3560989"/>
            <a:ext cx="69884" cy="69629"/>
          </a:xfrm>
          <a:prstGeom prst="roundRect">
            <a:avLst/>
          </a:prstGeom>
          <a:noFill/>
          <a:ln w="1905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40" name="Prostokąt 39">
            <a:extLst>
              <a:ext uri="{FF2B5EF4-FFF2-40B4-BE49-F238E27FC236}">
                <a16:creationId xmlns="" xmlns:a16="http://schemas.microsoft.com/office/drawing/2014/main" id="{429116FE-C913-467A-AAC5-E0A4AA540B36}"/>
              </a:ext>
            </a:extLst>
          </p:cNvPr>
          <p:cNvSpPr/>
          <p:nvPr/>
        </p:nvSpPr>
        <p:spPr>
          <a:xfrm>
            <a:off x="5969878" y="3612871"/>
            <a:ext cx="2951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1" name="Prostokąt zaokrąglony 87">
            <a:extLst>
              <a:ext uri="{FF2B5EF4-FFF2-40B4-BE49-F238E27FC236}">
                <a16:creationId xmlns="" xmlns:a16="http://schemas.microsoft.com/office/drawing/2014/main" id="{C05C5799-EA52-444B-95A9-AABBC66E7E2E}"/>
              </a:ext>
            </a:extLst>
          </p:cNvPr>
          <p:cNvSpPr/>
          <p:nvPr/>
        </p:nvSpPr>
        <p:spPr>
          <a:xfrm flipH="1" flipV="1">
            <a:off x="6071787" y="3789463"/>
            <a:ext cx="69884" cy="69629"/>
          </a:xfrm>
          <a:prstGeom prst="roundRect">
            <a:avLst/>
          </a:prstGeom>
          <a:noFill/>
          <a:ln w="1905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42" name="Prostokąt 41">
            <a:extLst>
              <a:ext uri="{FF2B5EF4-FFF2-40B4-BE49-F238E27FC236}">
                <a16:creationId xmlns="" xmlns:a16="http://schemas.microsoft.com/office/drawing/2014/main" id="{70976556-C05E-4A60-892B-41B02B7165AF}"/>
              </a:ext>
            </a:extLst>
          </p:cNvPr>
          <p:cNvSpPr/>
          <p:nvPr/>
        </p:nvSpPr>
        <p:spPr>
          <a:xfrm>
            <a:off x="6159420" y="3587344"/>
            <a:ext cx="2951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3" name="Prostokąt zaokrąglony 87">
            <a:extLst>
              <a:ext uri="{FF2B5EF4-FFF2-40B4-BE49-F238E27FC236}">
                <a16:creationId xmlns="" xmlns:a16="http://schemas.microsoft.com/office/drawing/2014/main" id="{237A636C-2CD9-42EE-9A4F-C982C3813B64}"/>
              </a:ext>
            </a:extLst>
          </p:cNvPr>
          <p:cNvSpPr/>
          <p:nvPr/>
        </p:nvSpPr>
        <p:spPr>
          <a:xfrm flipH="1" flipV="1">
            <a:off x="6261329" y="3763936"/>
            <a:ext cx="69884" cy="69629"/>
          </a:xfrm>
          <a:prstGeom prst="roundRect">
            <a:avLst/>
          </a:prstGeom>
          <a:noFill/>
          <a:ln w="1905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44" name="Prostokąt 43">
            <a:extLst>
              <a:ext uri="{FF2B5EF4-FFF2-40B4-BE49-F238E27FC236}">
                <a16:creationId xmlns="" xmlns:a16="http://schemas.microsoft.com/office/drawing/2014/main" id="{2323B671-A64B-4E2E-9901-367CB447A81A}"/>
              </a:ext>
            </a:extLst>
          </p:cNvPr>
          <p:cNvSpPr/>
          <p:nvPr/>
        </p:nvSpPr>
        <p:spPr>
          <a:xfrm>
            <a:off x="5845006" y="3673212"/>
            <a:ext cx="2951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5" name="Prostokąt zaokrąglony 87">
            <a:extLst>
              <a:ext uri="{FF2B5EF4-FFF2-40B4-BE49-F238E27FC236}">
                <a16:creationId xmlns="" xmlns:a16="http://schemas.microsoft.com/office/drawing/2014/main" id="{C343ADD9-3EC4-4245-9AC9-49295FC66C40}"/>
              </a:ext>
            </a:extLst>
          </p:cNvPr>
          <p:cNvSpPr/>
          <p:nvPr/>
        </p:nvSpPr>
        <p:spPr>
          <a:xfrm flipH="1" flipV="1">
            <a:off x="5946915" y="3849804"/>
            <a:ext cx="69884" cy="69629"/>
          </a:xfrm>
          <a:prstGeom prst="roundRect">
            <a:avLst/>
          </a:prstGeom>
          <a:noFill/>
          <a:ln w="1905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27" name="Prostokąt zaokrąglony 32">
            <a:extLst>
              <a:ext uri="{FF2B5EF4-FFF2-40B4-BE49-F238E27FC236}">
                <a16:creationId xmlns="" xmlns:a16="http://schemas.microsoft.com/office/drawing/2014/main" id="{7B0D345B-BE35-4A71-95D4-A10CA8C45C84}"/>
              </a:ext>
            </a:extLst>
          </p:cNvPr>
          <p:cNvSpPr/>
          <p:nvPr/>
        </p:nvSpPr>
        <p:spPr>
          <a:xfrm>
            <a:off x="6180736" y="3739407"/>
            <a:ext cx="72008" cy="72008"/>
          </a:xfrm>
          <a:prstGeom prst="roundRect">
            <a:avLst/>
          </a:prstGeom>
          <a:solidFill>
            <a:srgbClr val="FEC9C9"/>
          </a:solidFill>
          <a:ln w="19050">
            <a:solidFill>
              <a:srgbClr val="E6AC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29" name="Obraz 28"/>
          <p:cNvPicPr>
            <a:picLocks noChangeAspect="1"/>
          </p:cNvPicPr>
          <p:nvPr/>
        </p:nvPicPr>
        <p:blipFill rotWithShape="1">
          <a:blip r:embed="rId4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30" name="Prostokąt 29">
            <a:extLst>
              <a:ext uri="{FF2B5EF4-FFF2-40B4-BE49-F238E27FC236}">
                <a16:creationId xmlns="" xmlns:a16="http://schemas.microsoft.com/office/drawing/2014/main" id="{B157D4A3-474E-4296-B9B6-3FBF00A9ABF5}"/>
              </a:ext>
            </a:extLst>
          </p:cNvPr>
          <p:cNvSpPr/>
          <p:nvPr/>
        </p:nvSpPr>
        <p:spPr>
          <a:xfrm>
            <a:off x="6084168" y="3542819"/>
            <a:ext cx="250389" cy="2462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="" xmlns:p14="http://schemas.microsoft.com/office/powerpoint/2010/main" val="71684849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/>
          <p:cNvSpPr/>
          <p:nvPr/>
        </p:nvSpPr>
        <p:spPr>
          <a:xfrm>
            <a:off x="1285852" y="5982132"/>
            <a:ext cx="7128792" cy="554578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>
            <a:noAutofit/>
          </a:bodyPr>
          <a:lstStyle/>
          <a:p>
            <a:pPr marL="342900" indent="-342900">
              <a:spcBef>
                <a:spcPct val="0"/>
              </a:spcBef>
              <a:defRPr/>
            </a:pPr>
            <a:r>
              <a:rPr lang="pl-PL" sz="1000" b="1" dirty="0">
                <a:solidFill>
                  <a:srgbClr val="8064A2"/>
                </a:solidFill>
              </a:rPr>
              <a:t>TERENY WOKÓŁ RZEKI BYSTRZYCY</a:t>
            </a:r>
            <a:endParaRPr lang="pl-PL" sz="1000" dirty="0">
              <a:solidFill>
                <a:srgbClr val="7030A0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GRODZENIE TERENÓW NAD RZEKĄ UNIEMOŻLIWIA SWOBODNE KORZYSTANIE Z NICH. 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PONADTO ZNAJDUJĄCA SIĘ  TAM ŚCIEŻKA EDUKACYJNA WYMAGA WZBOGACENIA I UPORZADKOWANIA.</a:t>
            </a:r>
          </a:p>
        </p:txBody>
      </p:sp>
      <p:sp>
        <p:nvSpPr>
          <p:cNvPr id="20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/>
              <a:t> 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/>
              <a:t> 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26" name="Łącznik prosty 25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rostokąt 37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9" name="Prostokąt 38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>
                <a:ln w="90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5</a:t>
            </a:r>
          </a:p>
        </p:txBody>
      </p:sp>
      <p:pic>
        <p:nvPicPr>
          <p:cNvPr id="12" name="Obraz 11" descr="Obraz zawierający mapa, tekst&#10;&#10;Opis wygenerowany automatycznie">
            <a:extLst>
              <a:ext uri="{FF2B5EF4-FFF2-40B4-BE49-F238E27FC236}">
                <a16:creationId xmlns="" xmlns:a16="http://schemas.microsoft.com/office/drawing/2014/main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7128792" cy="5038722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="" xmlns:a16="http://schemas.microsoft.com/office/drawing/2014/main" id="{D08DE9DA-8EA4-4FD8-9370-0F8EF8F7FD99}"/>
              </a:ext>
            </a:extLst>
          </p:cNvPr>
          <p:cNvSpPr/>
          <p:nvPr/>
        </p:nvSpPr>
        <p:spPr>
          <a:xfrm rot="21409716">
            <a:off x="4956460" y="3617954"/>
            <a:ext cx="250389" cy="246221"/>
          </a:xfrm>
          <a:prstGeom prst="rect">
            <a:avLst/>
          </a:prstGeom>
          <a:ln w="25400">
            <a:noFill/>
          </a:ln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5" name="Dowolny kształt 16">
            <a:extLst>
              <a:ext uri="{FF2B5EF4-FFF2-40B4-BE49-F238E27FC236}">
                <a16:creationId xmlns="" xmlns:a16="http://schemas.microsoft.com/office/drawing/2014/main" id="{AE10A6E5-EAE4-4046-9830-820D3B4D252B}"/>
              </a:ext>
            </a:extLst>
          </p:cNvPr>
          <p:cNvSpPr/>
          <p:nvPr/>
        </p:nvSpPr>
        <p:spPr>
          <a:xfrm>
            <a:off x="5076056" y="3753382"/>
            <a:ext cx="1360866" cy="135220"/>
          </a:xfrm>
          <a:custGeom>
            <a:avLst/>
            <a:gdLst>
              <a:gd name="connsiteX0" fmla="*/ 0 w 969264"/>
              <a:gd name="connsiteY0" fmla="*/ 301752 h 630936"/>
              <a:gd name="connsiteX1" fmla="*/ 301752 w 969264"/>
              <a:gd name="connsiteY1" fmla="*/ 0 h 630936"/>
              <a:gd name="connsiteX2" fmla="*/ 612648 w 969264"/>
              <a:gd name="connsiteY2" fmla="*/ 137160 h 630936"/>
              <a:gd name="connsiteX3" fmla="*/ 969264 w 969264"/>
              <a:gd name="connsiteY3" fmla="*/ 539496 h 630936"/>
              <a:gd name="connsiteX4" fmla="*/ 448056 w 969264"/>
              <a:gd name="connsiteY4" fmla="*/ 630936 h 630936"/>
              <a:gd name="connsiteX5" fmla="*/ 420624 w 969264"/>
              <a:gd name="connsiteY5" fmla="*/ 374904 h 630936"/>
              <a:gd name="connsiteX6" fmla="*/ 329184 w 969264"/>
              <a:gd name="connsiteY6" fmla="*/ 457200 h 630936"/>
              <a:gd name="connsiteX7" fmla="*/ 137160 w 969264"/>
              <a:gd name="connsiteY7" fmla="*/ 457200 h 630936"/>
              <a:gd name="connsiteX8" fmla="*/ 82296 w 969264"/>
              <a:gd name="connsiteY8" fmla="*/ 365760 h 630936"/>
              <a:gd name="connsiteX9" fmla="*/ 0 w 969264"/>
              <a:gd name="connsiteY9" fmla="*/ 301752 h 630936"/>
              <a:gd name="connsiteX0" fmla="*/ 0 w 720080"/>
              <a:gd name="connsiteY0" fmla="*/ 301752 h 630936"/>
              <a:gd name="connsiteX1" fmla="*/ 301752 w 720080"/>
              <a:gd name="connsiteY1" fmla="*/ 0 h 630936"/>
              <a:gd name="connsiteX2" fmla="*/ 612648 w 720080"/>
              <a:gd name="connsiteY2" fmla="*/ 137160 h 630936"/>
              <a:gd name="connsiteX3" fmla="*/ 720080 w 720080"/>
              <a:gd name="connsiteY3" fmla="*/ 288032 h 630936"/>
              <a:gd name="connsiteX4" fmla="*/ 448056 w 720080"/>
              <a:gd name="connsiteY4" fmla="*/ 630936 h 630936"/>
              <a:gd name="connsiteX5" fmla="*/ 420624 w 720080"/>
              <a:gd name="connsiteY5" fmla="*/ 374904 h 630936"/>
              <a:gd name="connsiteX6" fmla="*/ 329184 w 720080"/>
              <a:gd name="connsiteY6" fmla="*/ 457200 h 630936"/>
              <a:gd name="connsiteX7" fmla="*/ 137160 w 720080"/>
              <a:gd name="connsiteY7" fmla="*/ 457200 h 630936"/>
              <a:gd name="connsiteX8" fmla="*/ 82296 w 720080"/>
              <a:gd name="connsiteY8" fmla="*/ 365760 h 630936"/>
              <a:gd name="connsiteX9" fmla="*/ 0 w 720080"/>
              <a:gd name="connsiteY9" fmla="*/ 301752 h 630936"/>
              <a:gd name="connsiteX0" fmla="*/ 0 w 720080"/>
              <a:gd name="connsiteY0" fmla="*/ 301752 h 630936"/>
              <a:gd name="connsiteX1" fmla="*/ 301752 w 720080"/>
              <a:gd name="connsiteY1" fmla="*/ 0 h 630936"/>
              <a:gd name="connsiteX2" fmla="*/ 612648 w 720080"/>
              <a:gd name="connsiteY2" fmla="*/ 137160 h 630936"/>
              <a:gd name="connsiteX3" fmla="*/ 720080 w 720080"/>
              <a:gd name="connsiteY3" fmla="*/ 288032 h 630936"/>
              <a:gd name="connsiteX4" fmla="*/ 448056 w 720080"/>
              <a:gd name="connsiteY4" fmla="*/ 630936 h 630936"/>
              <a:gd name="connsiteX5" fmla="*/ 329184 w 720080"/>
              <a:gd name="connsiteY5" fmla="*/ 457200 h 630936"/>
              <a:gd name="connsiteX6" fmla="*/ 137160 w 720080"/>
              <a:gd name="connsiteY6" fmla="*/ 457200 h 630936"/>
              <a:gd name="connsiteX7" fmla="*/ 82296 w 720080"/>
              <a:gd name="connsiteY7" fmla="*/ 365760 h 630936"/>
              <a:gd name="connsiteX8" fmla="*/ 0 w 720080"/>
              <a:gd name="connsiteY8" fmla="*/ 301752 h 630936"/>
              <a:gd name="connsiteX0" fmla="*/ 0 w 720080"/>
              <a:gd name="connsiteY0" fmla="*/ 301752 h 630936"/>
              <a:gd name="connsiteX1" fmla="*/ 301752 w 720080"/>
              <a:gd name="connsiteY1" fmla="*/ 0 h 630936"/>
              <a:gd name="connsiteX2" fmla="*/ 612648 w 720080"/>
              <a:gd name="connsiteY2" fmla="*/ 137160 h 630936"/>
              <a:gd name="connsiteX3" fmla="*/ 720080 w 720080"/>
              <a:gd name="connsiteY3" fmla="*/ 288032 h 630936"/>
              <a:gd name="connsiteX4" fmla="*/ 448056 w 720080"/>
              <a:gd name="connsiteY4" fmla="*/ 630936 h 630936"/>
              <a:gd name="connsiteX5" fmla="*/ 137160 w 720080"/>
              <a:gd name="connsiteY5" fmla="*/ 457200 h 630936"/>
              <a:gd name="connsiteX6" fmla="*/ 82296 w 720080"/>
              <a:gd name="connsiteY6" fmla="*/ 365760 h 630936"/>
              <a:gd name="connsiteX7" fmla="*/ 0 w 720080"/>
              <a:gd name="connsiteY7" fmla="*/ 301752 h 630936"/>
              <a:gd name="connsiteX0" fmla="*/ 0 w 720080"/>
              <a:gd name="connsiteY0" fmla="*/ 301752 h 630936"/>
              <a:gd name="connsiteX1" fmla="*/ 301752 w 720080"/>
              <a:gd name="connsiteY1" fmla="*/ 0 h 630936"/>
              <a:gd name="connsiteX2" fmla="*/ 612648 w 720080"/>
              <a:gd name="connsiteY2" fmla="*/ 137160 h 630936"/>
              <a:gd name="connsiteX3" fmla="*/ 720080 w 720080"/>
              <a:gd name="connsiteY3" fmla="*/ 288032 h 630936"/>
              <a:gd name="connsiteX4" fmla="*/ 448056 w 720080"/>
              <a:gd name="connsiteY4" fmla="*/ 630936 h 630936"/>
              <a:gd name="connsiteX5" fmla="*/ 137160 w 720080"/>
              <a:gd name="connsiteY5" fmla="*/ 457200 h 630936"/>
              <a:gd name="connsiteX6" fmla="*/ 0 w 720080"/>
              <a:gd name="connsiteY6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12648 w 1934494"/>
              <a:gd name="connsiteY2" fmla="*/ 137160 h 630936"/>
              <a:gd name="connsiteX3" fmla="*/ 1934494 w 1934494"/>
              <a:gd name="connsiteY3" fmla="*/ 288032 h 630936"/>
              <a:gd name="connsiteX4" fmla="*/ 448056 w 1934494"/>
              <a:gd name="connsiteY4" fmla="*/ 630936 h 630936"/>
              <a:gd name="connsiteX5" fmla="*/ 137160 w 1934494"/>
              <a:gd name="connsiteY5" fmla="*/ 457200 h 630936"/>
              <a:gd name="connsiteX6" fmla="*/ 0 w 1934494"/>
              <a:gd name="connsiteY6" fmla="*/ 301752 h 630936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1300018 w 1934494"/>
              <a:gd name="connsiteY2" fmla="*/ 0 h 643044"/>
              <a:gd name="connsiteX3" fmla="*/ 612648 w 1934494"/>
              <a:gd name="connsiteY3" fmla="*/ 149268 h 643044"/>
              <a:gd name="connsiteX4" fmla="*/ 1934494 w 1934494"/>
              <a:gd name="connsiteY4" fmla="*/ 300140 h 643044"/>
              <a:gd name="connsiteX5" fmla="*/ 448056 w 1934494"/>
              <a:gd name="connsiteY5" fmla="*/ 643044 h 643044"/>
              <a:gd name="connsiteX6" fmla="*/ 137160 w 1934494"/>
              <a:gd name="connsiteY6" fmla="*/ 469308 h 643044"/>
              <a:gd name="connsiteX7" fmla="*/ 0 w 1934494"/>
              <a:gd name="connsiteY7" fmla="*/ 313860 h 643044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1300018 w 1934494"/>
              <a:gd name="connsiteY2" fmla="*/ 0 h 643044"/>
              <a:gd name="connsiteX3" fmla="*/ 612648 w 1934494"/>
              <a:gd name="connsiteY3" fmla="*/ 149268 h 643044"/>
              <a:gd name="connsiteX4" fmla="*/ 1544069 w 1934494"/>
              <a:gd name="connsiteY4" fmla="*/ 218031 h 643044"/>
              <a:gd name="connsiteX5" fmla="*/ 1934494 w 1934494"/>
              <a:gd name="connsiteY5" fmla="*/ 300140 h 643044"/>
              <a:gd name="connsiteX6" fmla="*/ 448056 w 1934494"/>
              <a:gd name="connsiteY6" fmla="*/ 643044 h 643044"/>
              <a:gd name="connsiteX7" fmla="*/ 137160 w 1934494"/>
              <a:gd name="connsiteY7" fmla="*/ 469308 h 643044"/>
              <a:gd name="connsiteX8" fmla="*/ 0 w 1934494"/>
              <a:gd name="connsiteY8" fmla="*/ 313860 h 643044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1300018 w 1934494"/>
              <a:gd name="connsiteY2" fmla="*/ 0 h 643044"/>
              <a:gd name="connsiteX3" fmla="*/ 612648 w 1934494"/>
              <a:gd name="connsiteY3" fmla="*/ 149268 h 643044"/>
              <a:gd name="connsiteX4" fmla="*/ 1544069 w 1934494"/>
              <a:gd name="connsiteY4" fmla="*/ 218031 h 643044"/>
              <a:gd name="connsiteX5" fmla="*/ 1934494 w 1934494"/>
              <a:gd name="connsiteY5" fmla="*/ 300140 h 643044"/>
              <a:gd name="connsiteX6" fmla="*/ 448056 w 1934494"/>
              <a:gd name="connsiteY6" fmla="*/ 643044 h 643044"/>
              <a:gd name="connsiteX7" fmla="*/ 137160 w 1934494"/>
              <a:gd name="connsiteY7" fmla="*/ 469308 h 643044"/>
              <a:gd name="connsiteX8" fmla="*/ 0 w 1934494"/>
              <a:gd name="connsiteY8" fmla="*/ 313860 h 643044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1300018 w 1934494"/>
              <a:gd name="connsiteY2" fmla="*/ 0 h 643044"/>
              <a:gd name="connsiteX3" fmla="*/ 1112682 w 1934494"/>
              <a:gd name="connsiteY3" fmla="*/ 149268 h 643044"/>
              <a:gd name="connsiteX4" fmla="*/ 1544069 w 1934494"/>
              <a:gd name="connsiteY4" fmla="*/ 218031 h 643044"/>
              <a:gd name="connsiteX5" fmla="*/ 1934494 w 1934494"/>
              <a:gd name="connsiteY5" fmla="*/ 300140 h 643044"/>
              <a:gd name="connsiteX6" fmla="*/ 448056 w 1934494"/>
              <a:gd name="connsiteY6" fmla="*/ 643044 h 643044"/>
              <a:gd name="connsiteX7" fmla="*/ 137160 w 1934494"/>
              <a:gd name="connsiteY7" fmla="*/ 469308 h 643044"/>
              <a:gd name="connsiteX8" fmla="*/ 0 w 1934494"/>
              <a:gd name="connsiteY8" fmla="*/ 313860 h 643044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945695 w 1934494"/>
              <a:gd name="connsiteY2" fmla="*/ 6571 h 643044"/>
              <a:gd name="connsiteX3" fmla="*/ 1300018 w 1934494"/>
              <a:gd name="connsiteY3" fmla="*/ 0 h 643044"/>
              <a:gd name="connsiteX4" fmla="*/ 1112682 w 1934494"/>
              <a:gd name="connsiteY4" fmla="*/ 149268 h 643044"/>
              <a:gd name="connsiteX5" fmla="*/ 1544069 w 1934494"/>
              <a:gd name="connsiteY5" fmla="*/ 218031 h 643044"/>
              <a:gd name="connsiteX6" fmla="*/ 1934494 w 1934494"/>
              <a:gd name="connsiteY6" fmla="*/ 300140 h 643044"/>
              <a:gd name="connsiteX7" fmla="*/ 448056 w 1934494"/>
              <a:gd name="connsiteY7" fmla="*/ 643044 h 643044"/>
              <a:gd name="connsiteX8" fmla="*/ 137160 w 1934494"/>
              <a:gd name="connsiteY8" fmla="*/ 469308 h 643044"/>
              <a:gd name="connsiteX9" fmla="*/ 0 w 1934494"/>
              <a:gd name="connsiteY9" fmla="*/ 313860 h 643044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659911 w 1934494"/>
              <a:gd name="connsiteY2" fmla="*/ 220861 h 643044"/>
              <a:gd name="connsiteX3" fmla="*/ 1300018 w 1934494"/>
              <a:gd name="connsiteY3" fmla="*/ 0 h 643044"/>
              <a:gd name="connsiteX4" fmla="*/ 1112682 w 1934494"/>
              <a:gd name="connsiteY4" fmla="*/ 149268 h 643044"/>
              <a:gd name="connsiteX5" fmla="*/ 1544069 w 1934494"/>
              <a:gd name="connsiteY5" fmla="*/ 218031 h 643044"/>
              <a:gd name="connsiteX6" fmla="*/ 1934494 w 1934494"/>
              <a:gd name="connsiteY6" fmla="*/ 300140 h 643044"/>
              <a:gd name="connsiteX7" fmla="*/ 448056 w 1934494"/>
              <a:gd name="connsiteY7" fmla="*/ 643044 h 643044"/>
              <a:gd name="connsiteX8" fmla="*/ 137160 w 1934494"/>
              <a:gd name="connsiteY8" fmla="*/ 469308 h 643044"/>
              <a:gd name="connsiteX9" fmla="*/ 0 w 1934494"/>
              <a:gd name="connsiteY9" fmla="*/ 313860 h 643044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942796 w 1934494"/>
              <a:gd name="connsiteY3" fmla="*/ 202182 h 630936"/>
              <a:gd name="connsiteX4" fmla="*/ 1112682 w 1934494"/>
              <a:gd name="connsiteY4" fmla="*/ 137160 h 630936"/>
              <a:gd name="connsiteX5" fmla="*/ 1544069 w 1934494"/>
              <a:gd name="connsiteY5" fmla="*/ 205923 h 630936"/>
              <a:gd name="connsiteX6" fmla="*/ 1934494 w 1934494"/>
              <a:gd name="connsiteY6" fmla="*/ 288032 h 630936"/>
              <a:gd name="connsiteX7" fmla="*/ 448056 w 1934494"/>
              <a:gd name="connsiteY7" fmla="*/ 630936 h 630936"/>
              <a:gd name="connsiteX8" fmla="*/ 137160 w 1934494"/>
              <a:gd name="connsiteY8" fmla="*/ 457200 h 630936"/>
              <a:gd name="connsiteX9" fmla="*/ 0 w 1934494"/>
              <a:gd name="connsiteY9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942796 w 1934494"/>
              <a:gd name="connsiteY3" fmla="*/ 202182 h 630936"/>
              <a:gd name="connsiteX4" fmla="*/ 1255526 w 1934494"/>
              <a:gd name="connsiteY4" fmla="*/ 351450 h 630936"/>
              <a:gd name="connsiteX5" fmla="*/ 1544069 w 1934494"/>
              <a:gd name="connsiteY5" fmla="*/ 205923 h 630936"/>
              <a:gd name="connsiteX6" fmla="*/ 1934494 w 1934494"/>
              <a:gd name="connsiteY6" fmla="*/ 288032 h 630936"/>
              <a:gd name="connsiteX7" fmla="*/ 448056 w 1934494"/>
              <a:gd name="connsiteY7" fmla="*/ 630936 h 630936"/>
              <a:gd name="connsiteX8" fmla="*/ 137160 w 1934494"/>
              <a:gd name="connsiteY8" fmla="*/ 457200 h 630936"/>
              <a:gd name="connsiteX9" fmla="*/ 0 w 1934494"/>
              <a:gd name="connsiteY9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942796 w 1934494"/>
              <a:gd name="connsiteY3" fmla="*/ 202158 h 630936"/>
              <a:gd name="connsiteX4" fmla="*/ 1255526 w 1934494"/>
              <a:gd name="connsiteY4" fmla="*/ 351450 h 630936"/>
              <a:gd name="connsiteX5" fmla="*/ 1544069 w 1934494"/>
              <a:gd name="connsiteY5" fmla="*/ 205923 h 630936"/>
              <a:gd name="connsiteX6" fmla="*/ 1934494 w 1934494"/>
              <a:gd name="connsiteY6" fmla="*/ 288032 h 630936"/>
              <a:gd name="connsiteX7" fmla="*/ 448056 w 1934494"/>
              <a:gd name="connsiteY7" fmla="*/ 630936 h 630936"/>
              <a:gd name="connsiteX8" fmla="*/ 137160 w 1934494"/>
              <a:gd name="connsiteY8" fmla="*/ 457200 h 630936"/>
              <a:gd name="connsiteX9" fmla="*/ 0 w 1934494"/>
              <a:gd name="connsiteY9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853905 w 1934494"/>
              <a:gd name="connsiteY3" fmla="*/ 197663 h 630936"/>
              <a:gd name="connsiteX4" fmla="*/ 942796 w 1934494"/>
              <a:gd name="connsiteY4" fmla="*/ 202158 h 630936"/>
              <a:gd name="connsiteX5" fmla="*/ 1255526 w 1934494"/>
              <a:gd name="connsiteY5" fmla="*/ 351450 h 630936"/>
              <a:gd name="connsiteX6" fmla="*/ 1544069 w 1934494"/>
              <a:gd name="connsiteY6" fmla="*/ 205923 h 630936"/>
              <a:gd name="connsiteX7" fmla="*/ 1934494 w 1934494"/>
              <a:gd name="connsiteY7" fmla="*/ 288032 h 630936"/>
              <a:gd name="connsiteX8" fmla="*/ 448056 w 1934494"/>
              <a:gd name="connsiteY8" fmla="*/ 630936 h 630936"/>
              <a:gd name="connsiteX9" fmla="*/ 137160 w 1934494"/>
              <a:gd name="connsiteY9" fmla="*/ 457200 h 630936"/>
              <a:gd name="connsiteX10" fmla="*/ 0 w 1934494"/>
              <a:gd name="connsiteY10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853905 w 1934494"/>
              <a:gd name="connsiteY3" fmla="*/ 197663 h 630936"/>
              <a:gd name="connsiteX4" fmla="*/ 942796 w 1934494"/>
              <a:gd name="connsiteY4" fmla="*/ 202158 h 630936"/>
              <a:gd name="connsiteX5" fmla="*/ 1231415 w 1934494"/>
              <a:gd name="connsiteY5" fmla="*/ 271980 h 630936"/>
              <a:gd name="connsiteX6" fmla="*/ 1255526 w 1934494"/>
              <a:gd name="connsiteY6" fmla="*/ 351450 h 630936"/>
              <a:gd name="connsiteX7" fmla="*/ 1544069 w 1934494"/>
              <a:gd name="connsiteY7" fmla="*/ 205923 h 630936"/>
              <a:gd name="connsiteX8" fmla="*/ 1934494 w 1934494"/>
              <a:gd name="connsiteY8" fmla="*/ 288032 h 630936"/>
              <a:gd name="connsiteX9" fmla="*/ 448056 w 1934494"/>
              <a:gd name="connsiteY9" fmla="*/ 630936 h 630936"/>
              <a:gd name="connsiteX10" fmla="*/ 137160 w 1934494"/>
              <a:gd name="connsiteY10" fmla="*/ 457200 h 630936"/>
              <a:gd name="connsiteX11" fmla="*/ 0 w 1934494"/>
              <a:gd name="connsiteY11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853905 w 1934494"/>
              <a:gd name="connsiteY3" fmla="*/ 197663 h 630936"/>
              <a:gd name="connsiteX4" fmla="*/ 942796 w 1934494"/>
              <a:gd name="connsiteY4" fmla="*/ 202158 h 630936"/>
              <a:gd name="connsiteX5" fmla="*/ 1231415 w 1934494"/>
              <a:gd name="connsiteY5" fmla="*/ 271980 h 630936"/>
              <a:gd name="connsiteX6" fmla="*/ 1544069 w 1934494"/>
              <a:gd name="connsiteY6" fmla="*/ 205923 h 630936"/>
              <a:gd name="connsiteX7" fmla="*/ 1934494 w 1934494"/>
              <a:gd name="connsiteY7" fmla="*/ 288032 h 630936"/>
              <a:gd name="connsiteX8" fmla="*/ 448056 w 1934494"/>
              <a:gd name="connsiteY8" fmla="*/ 630936 h 630936"/>
              <a:gd name="connsiteX9" fmla="*/ 137160 w 1934494"/>
              <a:gd name="connsiteY9" fmla="*/ 457200 h 630936"/>
              <a:gd name="connsiteX10" fmla="*/ 0 w 1934494"/>
              <a:gd name="connsiteY10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853905 w 1934494"/>
              <a:gd name="connsiteY3" fmla="*/ 197663 h 630936"/>
              <a:gd name="connsiteX4" fmla="*/ 942796 w 1934494"/>
              <a:gd name="connsiteY4" fmla="*/ 202158 h 630936"/>
              <a:gd name="connsiteX5" fmla="*/ 1231415 w 1934494"/>
              <a:gd name="connsiteY5" fmla="*/ 271980 h 630936"/>
              <a:gd name="connsiteX6" fmla="*/ 1544069 w 1934494"/>
              <a:gd name="connsiteY6" fmla="*/ 205923 h 630936"/>
              <a:gd name="connsiteX7" fmla="*/ 1934494 w 1934494"/>
              <a:gd name="connsiteY7" fmla="*/ 288032 h 630936"/>
              <a:gd name="connsiteX8" fmla="*/ 448056 w 1934494"/>
              <a:gd name="connsiteY8" fmla="*/ 630936 h 630936"/>
              <a:gd name="connsiteX9" fmla="*/ 137160 w 1934494"/>
              <a:gd name="connsiteY9" fmla="*/ 457200 h 630936"/>
              <a:gd name="connsiteX10" fmla="*/ 0 w 1934494"/>
              <a:gd name="connsiteY10" fmla="*/ 301752 h 630936"/>
              <a:gd name="connsiteX0" fmla="*/ 0 w 1934494"/>
              <a:gd name="connsiteY0" fmla="*/ 104089 h 433273"/>
              <a:gd name="connsiteX1" fmla="*/ 301752 w 1934494"/>
              <a:gd name="connsiteY1" fmla="*/ 16627 h 433273"/>
              <a:gd name="connsiteX2" fmla="*/ 659911 w 1934494"/>
              <a:gd name="connsiteY2" fmla="*/ 11090 h 433273"/>
              <a:gd name="connsiteX3" fmla="*/ 853905 w 1934494"/>
              <a:gd name="connsiteY3" fmla="*/ 0 h 433273"/>
              <a:gd name="connsiteX4" fmla="*/ 942796 w 1934494"/>
              <a:gd name="connsiteY4" fmla="*/ 4495 h 433273"/>
              <a:gd name="connsiteX5" fmla="*/ 1231415 w 1934494"/>
              <a:gd name="connsiteY5" fmla="*/ 74317 h 433273"/>
              <a:gd name="connsiteX6" fmla="*/ 1544069 w 1934494"/>
              <a:gd name="connsiteY6" fmla="*/ 8260 h 433273"/>
              <a:gd name="connsiteX7" fmla="*/ 1934494 w 1934494"/>
              <a:gd name="connsiteY7" fmla="*/ 90369 h 433273"/>
              <a:gd name="connsiteX8" fmla="*/ 448056 w 1934494"/>
              <a:gd name="connsiteY8" fmla="*/ 433273 h 433273"/>
              <a:gd name="connsiteX9" fmla="*/ 137160 w 1934494"/>
              <a:gd name="connsiteY9" fmla="*/ 259537 h 433273"/>
              <a:gd name="connsiteX10" fmla="*/ 0 w 1934494"/>
              <a:gd name="connsiteY10" fmla="*/ 104089 h 433273"/>
              <a:gd name="connsiteX0" fmla="*/ 0 w 1863088"/>
              <a:gd name="connsiteY0" fmla="*/ 104089 h 433273"/>
              <a:gd name="connsiteX1" fmla="*/ 230346 w 1863088"/>
              <a:gd name="connsiteY1" fmla="*/ 16627 h 433273"/>
              <a:gd name="connsiteX2" fmla="*/ 588505 w 1863088"/>
              <a:gd name="connsiteY2" fmla="*/ 11090 h 433273"/>
              <a:gd name="connsiteX3" fmla="*/ 782499 w 1863088"/>
              <a:gd name="connsiteY3" fmla="*/ 0 h 433273"/>
              <a:gd name="connsiteX4" fmla="*/ 871390 w 1863088"/>
              <a:gd name="connsiteY4" fmla="*/ 4495 h 433273"/>
              <a:gd name="connsiteX5" fmla="*/ 1160009 w 1863088"/>
              <a:gd name="connsiteY5" fmla="*/ 74317 h 433273"/>
              <a:gd name="connsiteX6" fmla="*/ 1472663 w 1863088"/>
              <a:gd name="connsiteY6" fmla="*/ 8260 h 433273"/>
              <a:gd name="connsiteX7" fmla="*/ 1863088 w 1863088"/>
              <a:gd name="connsiteY7" fmla="*/ 90369 h 433273"/>
              <a:gd name="connsiteX8" fmla="*/ 376650 w 1863088"/>
              <a:gd name="connsiteY8" fmla="*/ 433273 h 433273"/>
              <a:gd name="connsiteX9" fmla="*/ 65754 w 1863088"/>
              <a:gd name="connsiteY9" fmla="*/ 259537 h 433273"/>
              <a:gd name="connsiteX10" fmla="*/ 0 w 1863088"/>
              <a:gd name="connsiteY10" fmla="*/ 104089 h 433273"/>
              <a:gd name="connsiteX0" fmla="*/ 0 w 1863088"/>
              <a:gd name="connsiteY0" fmla="*/ 104089 h 433273"/>
              <a:gd name="connsiteX1" fmla="*/ 230346 w 1863088"/>
              <a:gd name="connsiteY1" fmla="*/ 16627 h 433273"/>
              <a:gd name="connsiteX2" fmla="*/ 588505 w 1863088"/>
              <a:gd name="connsiteY2" fmla="*/ 11090 h 433273"/>
              <a:gd name="connsiteX3" fmla="*/ 782499 w 1863088"/>
              <a:gd name="connsiteY3" fmla="*/ 0 h 433273"/>
              <a:gd name="connsiteX4" fmla="*/ 871390 w 1863088"/>
              <a:gd name="connsiteY4" fmla="*/ 4495 h 433273"/>
              <a:gd name="connsiteX5" fmla="*/ 1160009 w 1863088"/>
              <a:gd name="connsiteY5" fmla="*/ 74317 h 433273"/>
              <a:gd name="connsiteX6" fmla="*/ 1472663 w 1863088"/>
              <a:gd name="connsiteY6" fmla="*/ 8260 h 433273"/>
              <a:gd name="connsiteX7" fmla="*/ 1863088 w 1863088"/>
              <a:gd name="connsiteY7" fmla="*/ 90369 h 433273"/>
              <a:gd name="connsiteX8" fmla="*/ 376650 w 1863088"/>
              <a:gd name="connsiteY8" fmla="*/ 433273 h 433273"/>
              <a:gd name="connsiteX9" fmla="*/ 65754 w 1863088"/>
              <a:gd name="connsiteY9" fmla="*/ 188075 h 433273"/>
              <a:gd name="connsiteX10" fmla="*/ 0 w 1863088"/>
              <a:gd name="connsiteY10" fmla="*/ 104089 h 433273"/>
              <a:gd name="connsiteX0" fmla="*/ 0 w 1863088"/>
              <a:gd name="connsiteY0" fmla="*/ 104089 h 218935"/>
              <a:gd name="connsiteX1" fmla="*/ 230346 w 1863088"/>
              <a:gd name="connsiteY1" fmla="*/ 16627 h 218935"/>
              <a:gd name="connsiteX2" fmla="*/ 588505 w 1863088"/>
              <a:gd name="connsiteY2" fmla="*/ 11090 h 218935"/>
              <a:gd name="connsiteX3" fmla="*/ 782499 w 1863088"/>
              <a:gd name="connsiteY3" fmla="*/ 0 h 218935"/>
              <a:gd name="connsiteX4" fmla="*/ 871390 w 1863088"/>
              <a:gd name="connsiteY4" fmla="*/ 4495 h 218935"/>
              <a:gd name="connsiteX5" fmla="*/ 1160009 w 1863088"/>
              <a:gd name="connsiteY5" fmla="*/ 74317 h 218935"/>
              <a:gd name="connsiteX6" fmla="*/ 1472663 w 1863088"/>
              <a:gd name="connsiteY6" fmla="*/ 8260 h 218935"/>
              <a:gd name="connsiteX7" fmla="*/ 1863088 w 1863088"/>
              <a:gd name="connsiteY7" fmla="*/ 90369 h 218935"/>
              <a:gd name="connsiteX8" fmla="*/ 590932 w 1863088"/>
              <a:gd name="connsiteY8" fmla="*/ 218935 h 218935"/>
              <a:gd name="connsiteX9" fmla="*/ 65754 w 1863088"/>
              <a:gd name="connsiteY9" fmla="*/ 188075 h 218935"/>
              <a:gd name="connsiteX10" fmla="*/ 0 w 1863088"/>
              <a:gd name="connsiteY10" fmla="*/ 104089 h 218935"/>
              <a:gd name="connsiteX0" fmla="*/ 0 w 1863088"/>
              <a:gd name="connsiteY0" fmla="*/ 104089 h 251685"/>
              <a:gd name="connsiteX1" fmla="*/ 230346 w 1863088"/>
              <a:gd name="connsiteY1" fmla="*/ 16627 h 251685"/>
              <a:gd name="connsiteX2" fmla="*/ 588505 w 1863088"/>
              <a:gd name="connsiteY2" fmla="*/ 11090 h 251685"/>
              <a:gd name="connsiteX3" fmla="*/ 782499 w 1863088"/>
              <a:gd name="connsiteY3" fmla="*/ 0 h 251685"/>
              <a:gd name="connsiteX4" fmla="*/ 871390 w 1863088"/>
              <a:gd name="connsiteY4" fmla="*/ 4495 h 251685"/>
              <a:gd name="connsiteX5" fmla="*/ 1160009 w 1863088"/>
              <a:gd name="connsiteY5" fmla="*/ 74317 h 251685"/>
              <a:gd name="connsiteX6" fmla="*/ 1472663 w 1863088"/>
              <a:gd name="connsiteY6" fmla="*/ 8260 h 251685"/>
              <a:gd name="connsiteX7" fmla="*/ 1863088 w 1863088"/>
              <a:gd name="connsiteY7" fmla="*/ 90369 h 251685"/>
              <a:gd name="connsiteX8" fmla="*/ 590932 w 1863088"/>
              <a:gd name="connsiteY8" fmla="*/ 218935 h 251685"/>
              <a:gd name="connsiteX9" fmla="*/ 65754 w 1863088"/>
              <a:gd name="connsiteY9" fmla="*/ 188075 h 251685"/>
              <a:gd name="connsiteX10" fmla="*/ 0 w 1863088"/>
              <a:gd name="connsiteY10" fmla="*/ 104089 h 251685"/>
              <a:gd name="connsiteX0" fmla="*/ 0 w 1863088"/>
              <a:gd name="connsiteY0" fmla="*/ 104089 h 218935"/>
              <a:gd name="connsiteX1" fmla="*/ 230346 w 1863088"/>
              <a:gd name="connsiteY1" fmla="*/ 16627 h 218935"/>
              <a:gd name="connsiteX2" fmla="*/ 588505 w 1863088"/>
              <a:gd name="connsiteY2" fmla="*/ 11090 h 218935"/>
              <a:gd name="connsiteX3" fmla="*/ 782499 w 1863088"/>
              <a:gd name="connsiteY3" fmla="*/ 0 h 218935"/>
              <a:gd name="connsiteX4" fmla="*/ 871390 w 1863088"/>
              <a:gd name="connsiteY4" fmla="*/ 4495 h 218935"/>
              <a:gd name="connsiteX5" fmla="*/ 1160009 w 1863088"/>
              <a:gd name="connsiteY5" fmla="*/ 74317 h 218935"/>
              <a:gd name="connsiteX6" fmla="*/ 1472663 w 1863088"/>
              <a:gd name="connsiteY6" fmla="*/ 8260 h 218935"/>
              <a:gd name="connsiteX7" fmla="*/ 1863088 w 1863088"/>
              <a:gd name="connsiteY7" fmla="*/ 90369 h 218935"/>
              <a:gd name="connsiteX8" fmla="*/ 1269078 w 1863088"/>
              <a:gd name="connsiteY8" fmla="*/ 174172 h 218935"/>
              <a:gd name="connsiteX9" fmla="*/ 590932 w 1863088"/>
              <a:gd name="connsiteY9" fmla="*/ 218935 h 218935"/>
              <a:gd name="connsiteX10" fmla="*/ 65754 w 1863088"/>
              <a:gd name="connsiteY10" fmla="*/ 188075 h 218935"/>
              <a:gd name="connsiteX11" fmla="*/ 0 w 1863088"/>
              <a:gd name="connsiteY11" fmla="*/ 104089 h 218935"/>
              <a:gd name="connsiteX0" fmla="*/ 0 w 1863088"/>
              <a:gd name="connsiteY0" fmla="*/ 104089 h 218935"/>
              <a:gd name="connsiteX1" fmla="*/ 230346 w 1863088"/>
              <a:gd name="connsiteY1" fmla="*/ 16627 h 218935"/>
              <a:gd name="connsiteX2" fmla="*/ 588505 w 1863088"/>
              <a:gd name="connsiteY2" fmla="*/ 11090 h 218935"/>
              <a:gd name="connsiteX3" fmla="*/ 782499 w 1863088"/>
              <a:gd name="connsiteY3" fmla="*/ 0 h 218935"/>
              <a:gd name="connsiteX4" fmla="*/ 871390 w 1863088"/>
              <a:gd name="connsiteY4" fmla="*/ 4495 h 218935"/>
              <a:gd name="connsiteX5" fmla="*/ 1160009 w 1863088"/>
              <a:gd name="connsiteY5" fmla="*/ 74317 h 218935"/>
              <a:gd name="connsiteX6" fmla="*/ 1472663 w 1863088"/>
              <a:gd name="connsiteY6" fmla="*/ 8260 h 218935"/>
              <a:gd name="connsiteX7" fmla="*/ 1863088 w 1863088"/>
              <a:gd name="connsiteY7" fmla="*/ 90369 h 218935"/>
              <a:gd name="connsiteX8" fmla="*/ 1126170 w 1863088"/>
              <a:gd name="connsiteY8" fmla="*/ 174172 h 218935"/>
              <a:gd name="connsiteX9" fmla="*/ 590932 w 1863088"/>
              <a:gd name="connsiteY9" fmla="*/ 218935 h 218935"/>
              <a:gd name="connsiteX10" fmla="*/ 65754 w 1863088"/>
              <a:gd name="connsiteY10" fmla="*/ 188075 h 218935"/>
              <a:gd name="connsiteX11" fmla="*/ 0 w 1863088"/>
              <a:gd name="connsiteY11" fmla="*/ 104089 h 218935"/>
              <a:gd name="connsiteX0" fmla="*/ 0 w 1863088"/>
              <a:gd name="connsiteY0" fmla="*/ 104089 h 219037"/>
              <a:gd name="connsiteX1" fmla="*/ 230346 w 1863088"/>
              <a:gd name="connsiteY1" fmla="*/ 16627 h 219037"/>
              <a:gd name="connsiteX2" fmla="*/ 588505 w 1863088"/>
              <a:gd name="connsiteY2" fmla="*/ 11090 h 219037"/>
              <a:gd name="connsiteX3" fmla="*/ 782499 w 1863088"/>
              <a:gd name="connsiteY3" fmla="*/ 0 h 219037"/>
              <a:gd name="connsiteX4" fmla="*/ 871390 w 1863088"/>
              <a:gd name="connsiteY4" fmla="*/ 4495 h 219037"/>
              <a:gd name="connsiteX5" fmla="*/ 1160009 w 1863088"/>
              <a:gd name="connsiteY5" fmla="*/ 74317 h 219037"/>
              <a:gd name="connsiteX6" fmla="*/ 1472663 w 1863088"/>
              <a:gd name="connsiteY6" fmla="*/ 8260 h 219037"/>
              <a:gd name="connsiteX7" fmla="*/ 1863088 w 1863088"/>
              <a:gd name="connsiteY7" fmla="*/ 90369 h 219037"/>
              <a:gd name="connsiteX8" fmla="*/ 1126170 w 1863088"/>
              <a:gd name="connsiteY8" fmla="*/ 174172 h 219037"/>
              <a:gd name="connsiteX9" fmla="*/ 968282 w 1863088"/>
              <a:gd name="connsiteY9" fmla="*/ 188662 h 219037"/>
              <a:gd name="connsiteX10" fmla="*/ 590932 w 1863088"/>
              <a:gd name="connsiteY10" fmla="*/ 218935 h 219037"/>
              <a:gd name="connsiteX11" fmla="*/ 65754 w 1863088"/>
              <a:gd name="connsiteY11" fmla="*/ 188075 h 219037"/>
              <a:gd name="connsiteX12" fmla="*/ 0 w 1863088"/>
              <a:gd name="connsiteY12" fmla="*/ 104089 h 219037"/>
              <a:gd name="connsiteX0" fmla="*/ 0 w 1863088"/>
              <a:gd name="connsiteY0" fmla="*/ 104089 h 265145"/>
              <a:gd name="connsiteX1" fmla="*/ 230346 w 1863088"/>
              <a:gd name="connsiteY1" fmla="*/ 16627 h 265145"/>
              <a:gd name="connsiteX2" fmla="*/ 588505 w 1863088"/>
              <a:gd name="connsiteY2" fmla="*/ 11090 h 265145"/>
              <a:gd name="connsiteX3" fmla="*/ 782499 w 1863088"/>
              <a:gd name="connsiteY3" fmla="*/ 0 h 265145"/>
              <a:gd name="connsiteX4" fmla="*/ 871390 w 1863088"/>
              <a:gd name="connsiteY4" fmla="*/ 4495 h 265145"/>
              <a:gd name="connsiteX5" fmla="*/ 1160009 w 1863088"/>
              <a:gd name="connsiteY5" fmla="*/ 74317 h 265145"/>
              <a:gd name="connsiteX6" fmla="*/ 1472663 w 1863088"/>
              <a:gd name="connsiteY6" fmla="*/ 8260 h 265145"/>
              <a:gd name="connsiteX7" fmla="*/ 1863088 w 1863088"/>
              <a:gd name="connsiteY7" fmla="*/ 90369 h 265145"/>
              <a:gd name="connsiteX8" fmla="*/ 1126170 w 1863088"/>
              <a:gd name="connsiteY8" fmla="*/ 174172 h 265145"/>
              <a:gd name="connsiteX9" fmla="*/ 968282 w 1863088"/>
              <a:gd name="connsiteY9" fmla="*/ 188662 h 265145"/>
              <a:gd name="connsiteX10" fmla="*/ 967181 w 1863088"/>
              <a:gd name="connsiteY10" fmla="*/ 260100 h 265145"/>
              <a:gd name="connsiteX11" fmla="*/ 590932 w 1863088"/>
              <a:gd name="connsiteY11" fmla="*/ 218935 h 265145"/>
              <a:gd name="connsiteX12" fmla="*/ 65754 w 1863088"/>
              <a:gd name="connsiteY12" fmla="*/ 188075 h 265145"/>
              <a:gd name="connsiteX13" fmla="*/ 0 w 1863088"/>
              <a:gd name="connsiteY13" fmla="*/ 104089 h 265145"/>
              <a:gd name="connsiteX0" fmla="*/ 0 w 1863088"/>
              <a:gd name="connsiteY0" fmla="*/ 104089 h 219033"/>
              <a:gd name="connsiteX1" fmla="*/ 230346 w 1863088"/>
              <a:gd name="connsiteY1" fmla="*/ 16627 h 219033"/>
              <a:gd name="connsiteX2" fmla="*/ 588505 w 1863088"/>
              <a:gd name="connsiteY2" fmla="*/ 11090 h 219033"/>
              <a:gd name="connsiteX3" fmla="*/ 782499 w 1863088"/>
              <a:gd name="connsiteY3" fmla="*/ 0 h 219033"/>
              <a:gd name="connsiteX4" fmla="*/ 871390 w 1863088"/>
              <a:gd name="connsiteY4" fmla="*/ 4495 h 219033"/>
              <a:gd name="connsiteX5" fmla="*/ 1160009 w 1863088"/>
              <a:gd name="connsiteY5" fmla="*/ 74317 h 219033"/>
              <a:gd name="connsiteX6" fmla="*/ 1472663 w 1863088"/>
              <a:gd name="connsiteY6" fmla="*/ 8260 h 219033"/>
              <a:gd name="connsiteX7" fmla="*/ 1863088 w 1863088"/>
              <a:gd name="connsiteY7" fmla="*/ 90369 h 219033"/>
              <a:gd name="connsiteX8" fmla="*/ 1126170 w 1863088"/>
              <a:gd name="connsiteY8" fmla="*/ 174172 h 219033"/>
              <a:gd name="connsiteX9" fmla="*/ 968282 w 1863088"/>
              <a:gd name="connsiteY9" fmla="*/ 188662 h 219033"/>
              <a:gd name="connsiteX10" fmla="*/ 590932 w 1863088"/>
              <a:gd name="connsiteY10" fmla="*/ 218935 h 219033"/>
              <a:gd name="connsiteX11" fmla="*/ 65754 w 1863088"/>
              <a:gd name="connsiteY11" fmla="*/ 188075 h 219033"/>
              <a:gd name="connsiteX12" fmla="*/ 0 w 1863088"/>
              <a:gd name="connsiteY12" fmla="*/ 104089 h 219033"/>
              <a:gd name="connsiteX0" fmla="*/ 0 w 1864136"/>
              <a:gd name="connsiteY0" fmla="*/ 104089 h 219033"/>
              <a:gd name="connsiteX1" fmla="*/ 230346 w 1864136"/>
              <a:gd name="connsiteY1" fmla="*/ 16627 h 219033"/>
              <a:gd name="connsiteX2" fmla="*/ 588505 w 1864136"/>
              <a:gd name="connsiteY2" fmla="*/ 11090 h 219033"/>
              <a:gd name="connsiteX3" fmla="*/ 782499 w 1864136"/>
              <a:gd name="connsiteY3" fmla="*/ 0 h 219033"/>
              <a:gd name="connsiteX4" fmla="*/ 871390 w 1864136"/>
              <a:gd name="connsiteY4" fmla="*/ 4495 h 219033"/>
              <a:gd name="connsiteX5" fmla="*/ 1160009 w 1864136"/>
              <a:gd name="connsiteY5" fmla="*/ 74317 h 219033"/>
              <a:gd name="connsiteX6" fmla="*/ 1472663 w 1864136"/>
              <a:gd name="connsiteY6" fmla="*/ 8260 h 219033"/>
              <a:gd name="connsiteX7" fmla="*/ 1863088 w 1864136"/>
              <a:gd name="connsiteY7" fmla="*/ 90369 h 219033"/>
              <a:gd name="connsiteX8" fmla="*/ 1478953 w 1864136"/>
              <a:gd name="connsiteY8" fmla="*/ 144569 h 219033"/>
              <a:gd name="connsiteX9" fmla="*/ 1126170 w 1864136"/>
              <a:gd name="connsiteY9" fmla="*/ 174172 h 219033"/>
              <a:gd name="connsiteX10" fmla="*/ 968282 w 1864136"/>
              <a:gd name="connsiteY10" fmla="*/ 188662 h 219033"/>
              <a:gd name="connsiteX11" fmla="*/ 590932 w 1864136"/>
              <a:gd name="connsiteY11" fmla="*/ 218935 h 219033"/>
              <a:gd name="connsiteX12" fmla="*/ 65754 w 1864136"/>
              <a:gd name="connsiteY12" fmla="*/ 188075 h 219033"/>
              <a:gd name="connsiteX13" fmla="*/ 0 w 1864136"/>
              <a:gd name="connsiteY13" fmla="*/ 104089 h 219033"/>
              <a:gd name="connsiteX0" fmla="*/ 0 w 1864136"/>
              <a:gd name="connsiteY0" fmla="*/ 104089 h 226234"/>
              <a:gd name="connsiteX1" fmla="*/ 230346 w 1864136"/>
              <a:gd name="connsiteY1" fmla="*/ 16627 h 226234"/>
              <a:gd name="connsiteX2" fmla="*/ 588505 w 1864136"/>
              <a:gd name="connsiteY2" fmla="*/ 11090 h 226234"/>
              <a:gd name="connsiteX3" fmla="*/ 782499 w 1864136"/>
              <a:gd name="connsiteY3" fmla="*/ 0 h 226234"/>
              <a:gd name="connsiteX4" fmla="*/ 871390 w 1864136"/>
              <a:gd name="connsiteY4" fmla="*/ 4495 h 226234"/>
              <a:gd name="connsiteX5" fmla="*/ 1160009 w 1864136"/>
              <a:gd name="connsiteY5" fmla="*/ 74317 h 226234"/>
              <a:gd name="connsiteX6" fmla="*/ 1472663 w 1864136"/>
              <a:gd name="connsiteY6" fmla="*/ 8260 h 226234"/>
              <a:gd name="connsiteX7" fmla="*/ 1863088 w 1864136"/>
              <a:gd name="connsiteY7" fmla="*/ 90369 h 226234"/>
              <a:gd name="connsiteX8" fmla="*/ 1478953 w 1864136"/>
              <a:gd name="connsiteY8" fmla="*/ 144569 h 226234"/>
              <a:gd name="connsiteX9" fmla="*/ 1333387 w 1864136"/>
              <a:gd name="connsiteY9" fmla="*/ 221300 h 226234"/>
              <a:gd name="connsiteX10" fmla="*/ 1126170 w 1864136"/>
              <a:gd name="connsiteY10" fmla="*/ 174172 h 226234"/>
              <a:gd name="connsiteX11" fmla="*/ 968282 w 1864136"/>
              <a:gd name="connsiteY11" fmla="*/ 188662 h 226234"/>
              <a:gd name="connsiteX12" fmla="*/ 590932 w 1864136"/>
              <a:gd name="connsiteY12" fmla="*/ 218935 h 226234"/>
              <a:gd name="connsiteX13" fmla="*/ 65754 w 1864136"/>
              <a:gd name="connsiteY13" fmla="*/ 188075 h 226234"/>
              <a:gd name="connsiteX14" fmla="*/ 0 w 1864136"/>
              <a:gd name="connsiteY14" fmla="*/ 104089 h 226234"/>
              <a:gd name="connsiteX0" fmla="*/ 0 w 1864136"/>
              <a:gd name="connsiteY0" fmla="*/ 104089 h 305525"/>
              <a:gd name="connsiteX1" fmla="*/ 230346 w 1864136"/>
              <a:gd name="connsiteY1" fmla="*/ 16627 h 305525"/>
              <a:gd name="connsiteX2" fmla="*/ 588505 w 1864136"/>
              <a:gd name="connsiteY2" fmla="*/ 11090 h 305525"/>
              <a:gd name="connsiteX3" fmla="*/ 782499 w 1864136"/>
              <a:gd name="connsiteY3" fmla="*/ 0 h 305525"/>
              <a:gd name="connsiteX4" fmla="*/ 871390 w 1864136"/>
              <a:gd name="connsiteY4" fmla="*/ 4495 h 305525"/>
              <a:gd name="connsiteX5" fmla="*/ 1160009 w 1864136"/>
              <a:gd name="connsiteY5" fmla="*/ 74317 h 305525"/>
              <a:gd name="connsiteX6" fmla="*/ 1472663 w 1864136"/>
              <a:gd name="connsiteY6" fmla="*/ 8260 h 305525"/>
              <a:gd name="connsiteX7" fmla="*/ 1863088 w 1864136"/>
              <a:gd name="connsiteY7" fmla="*/ 90369 h 305525"/>
              <a:gd name="connsiteX8" fmla="*/ 1478953 w 1864136"/>
              <a:gd name="connsiteY8" fmla="*/ 144569 h 305525"/>
              <a:gd name="connsiteX9" fmla="*/ 1547701 w 1864136"/>
              <a:gd name="connsiteY9" fmla="*/ 292737 h 305525"/>
              <a:gd name="connsiteX10" fmla="*/ 1333387 w 1864136"/>
              <a:gd name="connsiteY10" fmla="*/ 221300 h 305525"/>
              <a:gd name="connsiteX11" fmla="*/ 1126170 w 1864136"/>
              <a:gd name="connsiteY11" fmla="*/ 174172 h 305525"/>
              <a:gd name="connsiteX12" fmla="*/ 968282 w 1864136"/>
              <a:gd name="connsiteY12" fmla="*/ 188662 h 305525"/>
              <a:gd name="connsiteX13" fmla="*/ 590932 w 1864136"/>
              <a:gd name="connsiteY13" fmla="*/ 218935 h 305525"/>
              <a:gd name="connsiteX14" fmla="*/ 65754 w 1864136"/>
              <a:gd name="connsiteY14" fmla="*/ 188075 h 305525"/>
              <a:gd name="connsiteX15" fmla="*/ 0 w 1864136"/>
              <a:gd name="connsiteY15" fmla="*/ 104089 h 305525"/>
              <a:gd name="connsiteX0" fmla="*/ 0 w 1958931"/>
              <a:gd name="connsiteY0" fmla="*/ 104089 h 293623"/>
              <a:gd name="connsiteX1" fmla="*/ 230346 w 1958931"/>
              <a:gd name="connsiteY1" fmla="*/ 16627 h 293623"/>
              <a:gd name="connsiteX2" fmla="*/ 588505 w 1958931"/>
              <a:gd name="connsiteY2" fmla="*/ 11090 h 293623"/>
              <a:gd name="connsiteX3" fmla="*/ 782499 w 1958931"/>
              <a:gd name="connsiteY3" fmla="*/ 0 h 293623"/>
              <a:gd name="connsiteX4" fmla="*/ 871390 w 1958931"/>
              <a:gd name="connsiteY4" fmla="*/ 4495 h 293623"/>
              <a:gd name="connsiteX5" fmla="*/ 1160009 w 1958931"/>
              <a:gd name="connsiteY5" fmla="*/ 74317 h 293623"/>
              <a:gd name="connsiteX6" fmla="*/ 1472663 w 1958931"/>
              <a:gd name="connsiteY6" fmla="*/ 8260 h 293623"/>
              <a:gd name="connsiteX7" fmla="*/ 1863088 w 1958931"/>
              <a:gd name="connsiteY7" fmla="*/ 90369 h 293623"/>
              <a:gd name="connsiteX8" fmla="*/ 1836111 w 1958931"/>
              <a:gd name="connsiteY8" fmla="*/ 215983 h 293623"/>
              <a:gd name="connsiteX9" fmla="*/ 1547701 w 1958931"/>
              <a:gd name="connsiteY9" fmla="*/ 292737 h 293623"/>
              <a:gd name="connsiteX10" fmla="*/ 1333387 w 1958931"/>
              <a:gd name="connsiteY10" fmla="*/ 221300 h 293623"/>
              <a:gd name="connsiteX11" fmla="*/ 1126170 w 1958931"/>
              <a:gd name="connsiteY11" fmla="*/ 174172 h 293623"/>
              <a:gd name="connsiteX12" fmla="*/ 968282 w 1958931"/>
              <a:gd name="connsiteY12" fmla="*/ 188662 h 293623"/>
              <a:gd name="connsiteX13" fmla="*/ 590932 w 1958931"/>
              <a:gd name="connsiteY13" fmla="*/ 218935 h 293623"/>
              <a:gd name="connsiteX14" fmla="*/ 65754 w 1958931"/>
              <a:gd name="connsiteY14" fmla="*/ 188075 h 293623"/>
              <a:gd name="connsiteX15" fmla="*/ 0 w 1958931"/>
              <a:gd name="connsiteY15" fmla="*/ 104089 h 293623"/>
              <a:gd name="connsiteX0" fmla="*/ 0 w 2151941"/>
              <a:gd name="connsiteY0" fmla="*/ 104089 h 293623"/>
              <a:gd name="connsiteX1" fmla="*/ 230346 w 2151941"/>
              <a:gd name="connsiteY1" fmla="*/ 16627 h 293623"/>
              <a:gd name="connsiteX2" fmla="*/ 588505 w 2151941"/>
              <a:gd name="connsiteY2" fmla="*/ 11090 h 293623"/>
              <a:gd name="connsiteX3" fmla="*/ 782499 w 2151941"/>
              <a:gd name="connsiteY3" fmla="*/ 0 h 293623"/>
              <a:gd name="connsiteX4" fmla="*/ 871390 w 2151941"/>
              <a:gd name="connsiteY4" fmla="*/ 4495 h 293623"/>
              <a:gd name="connsiteX5" fmla="*/ 1160009 w 2151941"/>
              <a:gd name="connsiteY5" fmla="*/ 74317 h 293623"/>
              <a:gd name="connsiteX6" fmla="*/ 1472663 w 2151941"/>
              <a:gd name="connsiteY6" fmla="*/ 8260 h 293623"/>
              <a:gd name="connsiteX7" fmla="*/ 1863088 w 2151941"/>
              <a:gd name="connsiteY7" fmla="*/ 90369 h 293623"/>
              <a:gd name="connsiteX8" fmla="*/ 2147445 w 2151941"/>
              <a:gd name="connsiteY8" fmla="*/ 94040 h 293623"/>
              <a:gd name="connsiteX9" fmla="*/ 1836111 w 2151941"/>
              <a:gd name="connsiteY9" fmla="*/ 215983 h 293623"/>
              <a:gd name="connsiteX10" fmla="*/ 1547701 w 2151941"/>
              <a:gd name="connsiteY10" fmla="*/ 292737 h 293623"/>
              <a:gd name="connsiteX11" fmla="*/ 1333387 w 2151941"/>
              <a:gd name="connsiteY11" fmla="*/ 221300 h 293623"/>
              <a:gd name="connsiteX12" fmla="*/ 1126170 w 2151941"/>
              <a:gd name="connsiteY12" fmla="*/ 174172 h 293623"/>
              <a:gd name="connsiteX13" fmla="*/ 968282 w 2151941"/>
              <a:gd name="connsiteY13" fmla="*/ 188662 h 293623"/>
              <a:gd name="connsiteX14" fmla="*/ 590932 w 2151941"/>
              <a:gd name="connsiteY14" fmla="*/ 218935 h 293623"/>
              <a:gd name="connsiteX15" fmla="*/ 65754 w 2151941"/>
              <a:gd name="connsiteY15" fmla="*/ 188075 h 293623"/>
              <a:gd name="connsiteX16" fmla="*/ 0 w 2151941"/>
              <a:gd name="connsiteY16" fmla="*/ 104089 h 293623"/>
              <a:gd name="connsiteX0" fmla="*/ 0 w 2165387"/>
              <a:gd name="connsiteY0" fmla="*/ 104089 h 293623"/>
              <a:gd name="connsiteX1" fmla="*/ 230346 w 2165387"/>
              <a:gd name="connsiteY1" fmla="*/ 16627 h 293623"/>
              <a:gd name="connsiteX2" fmla="*/ 588505 w 2165387"/>
              <a:gd name="connsiteY2" fmla="*/ 11090 h 293623"/>
              <a:gd name="connsiteX3" fmla="*/ 782499 w 2165387"/>
              <a:gd name="connsiteY3" fmla="*/ 0 h 293623"/>
              <a:gd name="connsiteX4" fmla="*/ 871390 w 2165387"/>
              <a:gd name="connsiteY4" fmla="*/ 4495 h 293623"/>
              <a:gd name="connsiteX5" fmla="*/ 1160009 w 2165387"/>
              <a:gd name="connsiteY5" fmla="*/ 74317 h 293623"/>
              <a:gd name="connsiteX6" fmla="*/ 1472663 w 2165387"/>
              <a:gd name="connsiteY6" fmla="*/ 8260 h 293623"/>
              <a:gd name="connsiteX7" fmla="*/ 1863088 w 2165387"/>
              <a:gd name="connsiteY7" fmla="*/ 90369 h 293623"/>
              <a:gd name="connsiteX8" fmla="*/ 1943764 w 2165387"/>
              <a:gd name="connsiteY8" fmla="*/ 22602 h 293623"/>
              <a:gd name="connsiteX9" fmla="*/ 2147445 w 2165387"/>
              <a:gd name="connsiteY9" fmla="*/ 94040 h 293623"/>
              <a:gd name="connsiteX10" fmla="*/ 1836111 w 2165387"/>
              <a:gd name="connsiteY10" fmla="*/ 215983 h 293623"/>
              <a:gd name="connsiteX11" fmla="*/ 1547701 w 2165387"/>
              <a:gd name="connsiteY11" fmla="*/ 292737 h 293623"/>
              <a:gd name="connsiteX12" fmla="*/ 1333387 w 2165387"/>
              <a:gd name="connsiteY12" fmla="*/ 221300 h 293623"/>
              <a:gd name="connsiteX13" fmla="*/ 1126170 w 2165387"/>
              <a:gd name="connsiteY13" fmla="*/ 174172 h 293623"/>
              <a:gd name="connsiteX14" fmla="*/ 968282 w 2165387"/>
              <a:gd name="connsiteY14" fmla="*/ 188662 h 293623"/>
              <a:gd name="connsiteX15" fmla="*/ 590932 w 2165387"/>
              <a:gd name="connsiteY15" fmla="*/ 218935 h 293623"/>
              <a:gd name="connsiteX16" fmla="*/ 65754 w 2165387"/>
              <a:gd name="connsiteY16" fmla="*/ 188075 h 293623"/>
              <a:gd name="connsiteX17" fmla="*/ 0 w 2165387"/>
              <a:gd name="connsiteY17" fmla="*/ 104089 h 293623"/>
              <a:gd name="connsiteX0" fmla="*/ 0 w 2165387"/>
              <a:gd name="connsiteY0" fmla="*/ 166877 h 356411"/>
              <a:gd name="connsiteX1" fmla="*/ 230346 w 2165387"/>
              <a:gd name="connsiteY1" fmla="*/ 79415 h 356411"/>
              <a:gd name="connsiteX2" fmla="*/ 588505 w 2165387"/>
              <a:gd name="connsiteY2" fmla="*/ 73878 h 356411"/>
              <a:gd name="connsiteX3" fmla="*/ 782499 w 2165387"/>
              <a:gd name="connsiteY3" fmla="*/ 62788 h 356411"/>
              <a:gd name="connsiteX4" fmla="*/ 871390 w 2165387"/>
              <a:gd name="connsiteY4" fmla="*/ 67283 h 356411"/>
              <a:gd name="connsiteX5" fmla="*/ 1160009 w 2165387"/>
              <a:gd name="connsiteY5" fmla="*/ 137105 h 356411"/>
              <a:gd name="connsiteX6" fmla="*/ 1472663 w 2165387"/>
              <a:gd name="connsiteY6" fmla="*/ 71048 h 356411"/>
              <a:gd name="connsiteX7" fmla="*/ 1863088 w 2165387"/>
              <a:gd name="connsiteY7" fmla="*/ 153157 h 356411"/>
              <a:gd name="connsiteX8" fmla="*/ 1943764 w 2165387"/>
              <a:gd name="connsiteY8" fmla="*/ 11294 h 356411"/>
              <a:gd name="connsiteX9" fmla="*/ 1943764 w 2165387"/>
              <a:gd name="connsiteY9" fmla="*/ 85390 h 356411"/>
              <a:gd name="connsiteX10" fmla="*/ 2147445 w 2165387"/>
              <a:gd name="connsiteY10" fmla="*/ 156828 h 356411"/>
              <a:gd name="connsiteX11" fmla="*/ 1836111 w 2165387"/>
              <a:gd name="connsiteY11" fmla="*/ 278771 h 356411"/>
              <a:gd name="connsiteX12" fmla="*/ 1547701 w 2165387"/>
              <a:gd name="connsiteY12" fmla="*/ 355525 h 356411"/>
              <a:gd name="connsiteX13" fmla="*/ 1333387 w 2165387"/>
              <a:gd name="connsiteY13" fmla="*/ 284088 h 356411"/>
              <a:gd name="connsiteX14" fmla="*/ 1126170 w 2165387"/>
              <a:gd name="connsiteY14" fmla="*/ 236960 h 356411"/>
              <a:gd name="connsiteX15" fmla="*/ 968282 w 2165387"/>
              <a:gd name="connsiteY15" fmla="*/ 251450 h 356411"/>
              <a:gd name="connsiteX16" fmla="*/ 590932 w 2165387"/>
              <a:gd name="connsiteY16" fmla="*/ 281723 h 356411"/>
              <a:gd name="connsiteX17" fmla="*/ 65754 w 2165387"/>
              <a:gd name="connsiteY17" fmla="*/ 250863 h 356411"/>
              <a:gd name="connsiteX18" fmla="*/ 0 w 2165387"/>
              <a:gd name="connsiteY18" fmla="*/ 166877 h 356411"/>
              <a:gd name="connsiteX0" fmla="*/ 0 w 2165387"/>
              <a:gd name="connsiteY0" fmla="*/ 168105 h 357639"/>
              <a:gd name="connsiteX1" fmla="*/ 230346 w 2165387"/>
              <a:gd name="connsiteY1" fmla="*/ 80643 h 357639"/>
              <a:gd name="connsiteX2" fmla="*/ 588505 w 2165387"/>
              <a:gd name="connsiteY2" fmla="*/ 75106 h 357639"/>
              <a:gd name="connsiteX3" fmla="*/ 782499 w 2165387"/>
              <a:gd name="connsiteY3" fmla="*/ 64016 h 357639"/>
              <a:gd name="connsiteX4" fmla="*/ 871390 w 2165387"/>
              <a:gd name="connsiteY4" fmla="*/ 68511 h 357639"/>
              <a:gd name="connsiteX5" fmla="*/ 1160009 w 2165387"/>
              <a:gd name="connsiteY5" fmla="*/ 138333 h 357639"/>
              <a:gd name="connsiteX6" fmla="*/ 1472663 w 2165387"/>
              <a:gd name="connsiteY6" fmla="*/ 72276 h 357639"/>
              <a:gd name="connsiteX7" fmla="*/ 1863088 w 2165387"/>
              <a:gd name="connsiteY7" fmla="*/ 11485 h 357639"/>
              <a:gd name="connsiteX8" fmla="*/ 1943764 w 2165387"/>
              <a:gd name="connsiteY8" fmla="*/ 12522 h 357639"/>
              <a:gd name="connsiteX9" fmla="*/ 1943764 w 2165387"/>
              <a:gd name="connsiteY9" fmla="*/ 86618 h 357639"/>
              <a:gd name="connsiteX10" fmla="*/ 2147445 w 2165387"/>
              <a:gd name="connsiteY10" fmla="*/ 158056 h 357639"/>
              <a:gd name="connsiteX11" fmla="*/ 1836111 w 2165387"/>
              <a:gd name="connsiteY11" fmla="*/ 279999 h 357639"/>
              <a:gd name="connsiteX12" fmla="*/ 1547701 w 2165387"/>
              <a:gd name="connsiteY12" fmla="*/ 356753 h 357639"/>
              <a:gd name="connsiteX13" fmla="*/ 1333387 w 2165387"/>
              <a:gd name="connsiteY13" fmla="*/ 285316 h 357639"/>
              <a:gd name="connsiteX14" fmla="*/ 1126170 w 2165387"/>
              <a:gd name="connsiteY14" fmla="*/ 238188 h 357639"/>
              <a:gd name="connsiteX15" fmla="*/ 968282 w 2165387"/>
              <a:gd name="connsiteY15" fmla="*/ 252678 h 357639"/>
              <a:gd name="connsiteX16" fmla="*/ 590932 w 2165387"/>
              <a:gd name="connsiteY16" fmla="*/ 282951 h 357639"/>
              <a:gd name="connsiteX17" fmla="*/ 65754 w 2165387"/>
              <a:gd name="connsiteY17" fmla="*/ 252091 h 357639"/>
              <a:gd name="connsiteX18" fmla="*/ 0 w 2165387"/>
              <a:gd name="connsiteY18" fmla="*/ 168105 h 357639"/>
              <a:gd name="connsiteX0" fmla="*/ 0 w 2165387"/>
              <a:gd name="connsiteY0" fmla="*/ 156203 h 345737"/>
              <a:gd name="connsiteX1" fmla="*/ 230346 w 2165387"/>
              <a:gd name="connsiteY1" fmla="*/ 68741 h 345737"/>
              <a:gd name="connsiteX2" fmla="*/ 588505 w 2165387"/>
              <a:gd name="connsiteY2" fmla="*/ 63204 h 345737"/>
              <a:gd name="connsiteX3" fmla="*/ 782499 w 2165387"/>
              <a:gd name="connsiteY3" fmla="*/ 52114 h 345737"/>
              <a:gd name="connsiteX4" fmla="*/ 871390 w 2165387"/>
              <a:gd name="connsiteY4" fmla="*/ 56609 h 345737"/>
              <a:gd name="connsiteX5" fmla="*/ 1160009 w 2165387"/>
              <a:gd name="connsiteY5" fmla="*/ 126431 h 345737"/>
              <a:gd name="connsiteX6" fmla="*/ 1472663 w 2165387"/>
              <a:gd name="connsiteY6" fmla="*/ 60374 h 345737"/>
              <a:gd name="connsiteX7" fmla="*/ 1720180 w 2165387"/>
              <a:gd name="connsiteY7" fmla="*/ 70997 h 345737"/>
              <a:gd name="connsiteX8" fmla="*/ 1943764 w 2165387"/>
              <a:gd name="connsiteY8" fmla="*/ 620 h 345737"/>
              <a:gd name="connsiteX9" fmla="*/ 1943764 w 2165387"/>
              <a:gd name="connsiteY9" fmla="*/ 74716 h 345737"/>
              <a:gd name="connsiteX10" fmla="*/ 2147445 w 2165387"/>
              <a:gd name="connsiteY10" fmla="*/ 146154 h 345737"/>
              <a:gd name="connsiteX11" fmla="*/ 1836111 w 2165387"/>
              <a:gd name="connsiteY11" fmla="*/ 268097 h 345737"/>
              <a:gd name="connsiteX12" fmla="*/ 1547701 w 2165387"/>
              <a:gd name="connsiteY12" fmla="*/ 344851 h 345737"/>
              <a:gd name="connsiteX13" fmla="*/ 1333387 w 2165387"/>
              <a:gd name="connsiteY13" fmla="*/ 273414 h 345737"/>
              <a:gd name="connsiteX14" fmla="*/ 1126170 w 2165387"/>
              <a:gd name="connsiteY14" fmla="*/ 226286 h 345737"/>
              <a:gd name="connsiteX15" fmla="*/ 968282 w 2165387"/>
              <a:gd name="connsiteY15" fmla="*/ 240776 h 345737"/>
              <a:gd name="connsiteX16" fmla="*/ 590932 w 2165387"/>
              <a:gd name="connsiteY16" fmla="*/ 271049 h 345737"/>
              <a:gd name="connsiteX17" fmla="*/ 65754 w 2165387"/>
              <a:gd name="connsiteY17" fmla="*/ 240189 h 345737"/>
              <a:gd name="connsiteX18" fmla="*/ 0 w 2165387"/>
              <a:gd name="connsiteY18" fmla="*/ 156203 h 345737"/>
              <a:gd name="connsiteX0" fmla="*/ 0 w 2165387"/>
              <a:gd name="connsiteY0" fmla="*/ 104089 h 293623"/>
              <a:gd name="connsiteX1" fmla="*/ 230346 w 2165387"/>
              <a:gd name="connsiteY1" fmla="*/ 16627 h 293623"/>
              <a:gd name="connsiteX2" fmla="*/ 588505 w 2165387"/>
              <a:gd name="connsiteY2" fmla="*/ 11090 h 293623"/>
              <a:gd name="connsiteX3" fmla="*/ 782499 w 2165387"/>
              <a:gd name="connsiteY3" fmla="*/ 0 h 293623"/>
              <a:gd name="connsiteX4" fmla="*/ 871390 w 2165387"/>
              <a:gd name="connsiteY4" fmla="*/ 4495 h 293623"/>
              <a:gd name="connsiteX5" fmla="*/ 1160009 w 2165387"/>
              <a:gd name="connsiteY5" fmla="*/ 74317 h 293623"/>
              <a:gd name="connsiteX6" fmla="*/ 1472663 w 2165387"/>
              <a:gd name="connsiteY6" fmla="*/ 8260 h 293623"/>
              <a:gd name="connsiteX7" fmla="*/ 1720180 w 2165387"/>
              <a:gd name="connsiteY7" fmla="*/ 18883 h 293623"/>
              <a:gd name="connsiteX8" fmla="*/ 1943764 w 2165387"/>
              <a:gd name="connsiteY8" fmla="*/ 22602 h 293623"/>
              <a:gd name="connsiteX9" fmla="*/ 2147445 w 2165387"/>
              <a:gd name="connsiteY9" fmla="*/ 94040 h 293623"/>
              <a:gd name="connsiteX10" fmla="*/ 1836111 w 2165387"/>
              <a:gd name="connsiteY10" fmla="*/ 215983 h 293623"/>
              <a:gd name="connsiteX11" fmla="*/ 1547701 w 2165387"/>
              <a:gd name="connsiteY11" fmla="*/ 292737 h 293623"/>
              <a:gd name="connsiteX12" fmla="*/ 1333387 w 2165387"/>
              <a:gd name="connsiteY12" fmla="*/ 221300 h 293623"/>
              <a:gd name="connsiteX13" fmla="*/ 1126170 w 2165387"/>
              <a:gd name="connsiteY13" fmla="*/ 174172 h 293623"/>
              <a:gd name="connsiteX14" fmla="*/ 968282 w 2165387"/>
              <a:gd name="connsiteY14" fmla="*/ 188662 h 293623"/>
              <a:gd name="connsiteX15" fmla="*/ 590932 w 2165387"/>
              <a:gd name="connsiteY15" fmla="*/ 218935 h 293623"/>
              <a:gd name="connsiteX16" fmla="*/ 65754 w 2165387"/>
              <a:gd name="connsiteY16" fmla="*/ 188075 h 293623"/>
              <a:gd name="connsiteX17" fmla="*/ 0 w 2165387"/>
              <a:gd name="connsiteY17" fmla="*/ 104089 h 293623"/>
              <a:gd name="connsiteX0" fmla="*/ 0 w 2147445"/>
              <a:gd name="connsiteY0" fmla="*/ 104089 h 293623"/>
              <a:gd name="connsiteX1" fmla="*/ 230346 w 2147445"/>
              <a:gd name="connsiteY1" fmla="*/ 16627 h 293623"/>
              <a:gd name="connsiteX2" fmla="*/ 588505 w 2147445"/>
              <a:gd name="connsiteY2" fmla="*/ 11090 h 293623"/>
              <a:gd name="connsiteX3" fmla="*/ 782499 w 2147445"/>
              <a:gd name="connsiteY3" fmla="*/ 0 h 293623"/>
              <a:gd name="connsiteX4" fmla="*/ 871390 w 2147445"/>
              <a:gd name="connsiteY4" fmla="*/ 4495 h 293623"/>
              <a:gd name="connsiteX5" fmla="*/ 1160009 w 2147445"/>
              <a:gd name="connsiteY5" fmla="*/ 74317 h 293623"/>
              <a:gd name="connsiteX6" fmla="*/ 1472663 w 2147445"/>
              <a:gd name="connsiteY6" fmla="*/ 8260 h 293623"/>
              <a:gd name="connsiteX7" fmla="*/ 1720180 w 2147445"/>
              <a:gd name="connsiteY7" fmla="*/ 18883 h 293623"/>
              <a:gd name="connsiteX8" fmla="*/ 2147445 w 2147445"/>
              <a:gd name="connsiteY8" fmla="*/ 94040 h 293623"/>
              <a:gd name="connsiteX9" fmla="*/ 1836111 w 2147445"/>
              <a:gd name="connsiteY9" fmla="*/ 215983 h 293623"/>
              <a:gd name="connsiteX10" fmla="*/ 1547701 w 2147445"/>
              <a:gd name="connsiteY10" fmla="*/ 292737 h 293623"/>
              <a:gd name="connsiteX11" fmla="*/ 1333387 w 2147445"/>
              <a:gd name="connsiteY11" fmla="*/ 221300 h 293623"/>
              <a:gd name="connsiteX12" fmla="*/ 1126170 w 2147445"/>
              <a:gd name="connsiteY12" fmla="*/ 174172 h 293623"/>
              <a:gd name="connsiteX13" fmla="*/ 968282 w 2147445"/>
              <a:gd name="connsiteY13" fmla="*/ 188662 h 293623"/>
              <a:gd name="connsiteX14" fmla="*/ 590932 w 2147445"/>
              <a:gd name="connsiteY14" fmla="*/ 218935 h 293623"/>
              <a:gd name="connsiteX15" fmla="*/ 65754 w 2147445"/>
              <a:gd name="connsiteY15" fmla="*/ 188075 h 293623"/>
              <a:gd name="connsiteX16" fmla="*/ 0 w 2147445"/>
              <a:gd name="connsiteY16" fmla="*/ 104089 h 293623"/>
              <a:gd name="connsiteX0" fmla="*/ 0 w 1864857"/>
              <a:gd name="connsiteY0" fmla="*/ 104089 h 293623"/>
              <a:gd name="connsiteX1" fmla="*/ 230346 w 1864857"/>
              <a:gd name="connsiteY1" fmla="*/ 16627 h 293623"/>
              <a:gd name="connsiteX2" fmla="*/ 588505 w 1864857"/>
              <a:gd name="connsiteY2" fmla="*/ 11090 h 293623"/>
              <a:gd name="connsiteX3" fmla="*/ 782499 w 1864857"/>
              <a:gd name="connsiteY3" fmla="*/ 0 h 293623"/>
              <a:gd name="connsiteX4" fmla="*/ 871390 w 1864857"/>
              <a:gd name="connsiteY4" fmla="*/ 4495 h 293623"/>
              <a:gd name="connsiteX5" fmla="*/ 1160009 w 1864857"/>
              <a:gd name="connsiteY5" fmla="*/ 74317 h 293623"/>
              <a:gd name="connsiteX6" fmla="*/ 1472663 w 1864857"/>
              <a:gd name="connsiteY6" fmla="*/ 8260 h 293623"/>
              <a:gd name="connsiteX7" fmla="*/ 1720180 w 1864857"/>
              <a:gd name="connsiteY7" fmla="*/ 18883 h 293623"/>
              <a:gd name="connsiteX8" fmla="*/ 1836111 w 1864857"/>
              <a:gd name="connsiteY8" fmla="*/ 215983 h 293623"/>
              <a:gd name="connsiteX9" fmla="*/ 1547701 w 1864857"/>
              <a:gd name="connsiteY9" fmla="*/ 292737 h 293623"/>
              <a:gd name="connsiteX10" fmla="*/ 1333387 w 1864857"/>
              <a:gd name="connsiteY10" fmla="*/ 221300 h 293623"/>
              <a:gd name="connsiteX11" fmla="*/ 1126170 w 1864857"/>
              <a:gd name="connsiteY11" fmla="*/ 174172 h 293623"/>
              <a:gd name="connsiteX12" fmla="*/ 968282 w 1864857"/>
              <a:gd name="connsiteY12" fmla="*/ 188662 h 293623"/>
              <a:gd name="connsiteX13" fmla="*/ 590932 w 1864857"/>
              <a:gd name="connsiteY13" fmla="*/ 218935 h 293623"/>
              <a:gd name="connsiteX14" fmla="*/ 65754 w 1864857"/>
              <a:gd name="connsiteY14" fmla="*/ 188075 h 293623"/>
              <a:gd name="connsiteX15" fmla="*/ 0 w 1864857"/>
              <a:gd name="connsiteY15" fmla="*/ 104089 h 293623"/>
              <a:gd name="connsiteX0" fmla="*/ 0 w 1880553"/>
              <a:gd name="connsiteY0" fmla="*/ 104089 h 293239"/>
              <a:gd name="connsiteX1" fmla="*/ 230346 w 1880553"/>
              <a:gd name="connsiteY1" fmla="*/ 16627 h 293239"/>
              <a:gd name="connsiteX2" fmla="*/ 588505 w 1880553"/>
              <a:gd name="connsiteY2" fmla="*/ 11090 h 293239"/>
              <a:gd name="connsiteX3" fmla="*/ 782499 w 1880553"/>
              <a:gd name="connsiteY3" fmla="*/ 0 h 293239"/>
              <a:gd name="connsiteX4" fmla="*/ 871390 w 1880553"/>
              <a:gd name="connsiteY4" fmla="*/ 4495 h 293239"/>
              <a:gd name="connsiteX5" fmla="*/ 1160009 w 1880553"/>
              <a:gd name="connsiteY5" fmla="*/ 74317 h 293239"/>
              <a:gd name="connsiteX6" fmla="*/ 1472663 w 1880553"/>
              <a:gd name="connsiteY6" fmla="*/ 8260 h 293239"/>
              <a:gd name="connsiteX7" fmla="*/ 1720180 w 1880553"/>
              <a:gd name="connsiteY7" fmla="*/ 18883 h 293239"/>
              <a:gd name="connsiteX8" fmla="*/ 1836111 w 1880553"/>
              <a:gd name="connsiteY8" fmla="*/ 215983 h 293239"/>
              <a:gd name="connsiteX9" fmla="*/ 1832485 w 1880553"/>
              <a:gd name="connsiteY9" fmla="*/ 224313 h 293239"/>
              <a:gd name="connsiteX10" fmla="*/ 1547701 w 1880553"/>
              <a:gd name="connsiteY10" fmla="*/ 292737 h 293239"/>
              <a:gd name="connsiteX11" fmla="*/ 1333387 w 1880553"/>
              <a:gd name="connsiteY11" fmla="*/ 221300 h 293239"/>
              <a:gd name="connsiteX12" fmla="*/ 1126170 w 1880553"/>
              <a:gd name="connsiteY12" fmla="*/ 174172 h 293239"/>
              <a:gd name="connsiteX13" fmla="*/ 968282 w 1880553"/>
              <a:gd name="connsiteY13" fmla="*/ 188662 h 293239"/>
              <a:gd name="connsiteX14" fmla="*/ 590932 w 1880553"/>
              <a:gd name="connsiteY14" fmla="*/ 218935 h 293239"/>
              <a:gd name="connsiteX15" fmla="*/ 65754 w 1880553"/>
              <a:gd name="connsiteY15" fmla="*/ 188075 h 293239"/>
              <a:gd name="connsiteX16" fmla="*/ 0 w 1880553"/>
              <a:gd name="connsiteY16" fmla="*/ 104089 h 293239"/>
              <a:gd name="connsiteX0" fmla="*/ 0 w 1864857"/>
              <a:gd name="connsiteY0" fmla="*/ 104089 h 293623"/>
              <a:gd name="connsiteX1" fmla="*/ 230346 w 1864857"/>
              <a:gd name="connsiteY1" fmla="*/ 16627 h 293623"/>
              <a:gd name="connsiteX2" fmla="*/ 588505 w 1864857"/>
              <a:gd name="connsiteY2" fmla="*/ 11090 h 293623"/>
              <a:gd name="connsiteX3" fmla="*/ 782499 w 1864857"/>
              <a:gd name="connsiteY3" fmla="*/ 0 h 293623"/>
              <a:gd name="connsiteX4" fmla="*/ 871390 w 1864857"/>
              <a:gd name="connsiteY4" fmla="*/ 4495 h 293623"/>
              <a:gd name="connsiteX5" fmla="*/ 1160009 w 1864857"/>
              <a:gd name="connsiteY5" fmla="*/ 74317 h 293623"/>
              <a:gd name="connsiteX6" fmla="*/ 1472663 w 1864857"/>
              <a:gd name="connsiteY6" fmla="*/ 8260 h 293623"/>
              <a:gd name="connsiteX7" fmla="*/ 1720180 w 1864857"/>
              <a:gd name="connsiteY7" fmla="*/ 18883 h 293623"/>
              <a:gd name="connsiteX8" fmla="*/ 1836111 w 1864857"/>
              <a:gd name="connsiteY8" fmla="*/ 215983 h 293623"/>
              <a:gd name="connsiteX9" fmla="*/ 1547701 w 1864857"/>
              <a:gd name="connsiteY9" fmla="*/ 292737 h 293623"/>
              <a:gd name="connsiteX10" fmla="*/ 1333387 w 1864857"/>
              <a:gd name="connsiteY10" fmla="*/ 221300 h 293623"/>
              <a:gd name="connsiteX11" fmla="*/ 1126170 w 1864857"/>
              <a:gd name="connsiteY11" fmla="*/ 174172 h 293623"/>
              <a:gd name="connsiteX12" fmla="*/ 968282 w 1864857"/>
              <a:gd name="connsiteY12" fmla="*/ 188662 h 293623"/>
              <a:gd name="connsiteX13" fmla="*/ 590932 w 1864857"/>
              <a:gd name="connsiteY13" fmla="*/ 218935 h 293623"/>
              <a:gd name="connsiteX14" fmla="*/ 65754 w 1864857"/>
              <a:gd name="connsiteY14" fmla="*/ 188075 h 293623"/>
              <a:gd name="connsiteX15" fmla="*/ 0 w 1864857"/>
              <a:gd name="connsiteY15" fmla="*/ 104089 h 293623"/>
              <a:gd name="connsiteX0" fmla="*/ 0 w 1732686"/>
              <a:gd name="connsiteY0" fmla="*/ 104089 h 326473"/>
              <a:gd name="connsiteX1" fmla="*/ 230346 w 1732686"/>
              <a:gd name="connsiteY1" fmla="*/ 16627 h 326473"/>
              <a:gd name="connsiteX2" fmla="*/ 588505 w 1732686"/>
              <a:gd name="connsiteY2" fmla="*/ 11090 h 326473"/>
              <a:gd name="connsiteX3" fmla="*/ 782499 w 1732686"/>
              <a:gd name="connsiteY3" fmla="*/ 0 h 326473"/>
              <a:gd name="connsiteX4" fmla="*/ 871390 w 1732686"/>
              <a:gd name="connsiteY4" fmla="*/ 4495 h 326473"/>
              <a:gd name="connsiteX5" fmla="*/ 1160009 w 1732686"/>
              <a:gd name="connsiteY5" fmla="*/ 74317 h 326473"/>
              <a:gd name="connsiteX6" fmla="*/ 1472663 w 1732686"/>
              <a:gd name="connsiteY6" fmla="*/ 8260 h 326473"/>
              <a:gd name="connsiteX7" fmla="*/ 1720180 w 1732686"/>
              <a:gd name="connsiteY7" fmla="*/ 18883 h 326473"/>
              <a:gd name="connsiteX8" fmla="*/ 1547701 w 1732686"/>
              <a:gd name="connsiteY8" fmla="*/ 292737 h 326473"/>
              <a:gd name="connsiteX9" fmla="*/ 1333387 w 1732686"/>
              <a:gd name="connsiteY9" fmla="*/ 221300 h 326473"/>
              <a:gd name="connsiteX10" fmla="*/ 1126170 w 1732686"/>
              <a:gd name="connsiteY10" fmla="*/ 174172 h 326473"/>
              <a:gd name="connsiteX11" fmla="*/ 968282 w 1732686"/>
              <a:gd name="connsiteY11" fmla="*/ 188662 h 326473"/>
              <a:gd name="connsiteX12" fmla="*/ 590932 w 1732686"/>
              <a:gd name="connsiteY12" fmla="*/ 218935 h 326473"/>
              <a:gd name="connsiteX13" fmla="*/ 65754 w 1732686"/>
              <a:gd name="connsiteY13" fmla="*/ 188075 h 326473"/>
              <a:gd name="connsiteX14" fmla="*/ 0 w 1732686"/>
              <a:gd name="connsiteY14" fmla="*/ 104089 h 326473"/>
              <a:gd name="connsiteX0" fmla="*/ 0 w 1720180"/>
              <a:gd name="connsiteY0" fmla="*/ 104089 h 221300"/>
              <a:gd name="connsiteX1" fmla="*/ 230346 w 1720180"/>
              <a:gd name="connsiteY1" fmla="*/ 16627 h 221300"/>
              <a:gd name="connsiteX2" fmla="*/ 588505 w 1720180"/>
              <a:gd name="connsiteY2" fmla="*/ 11090 h 221300"/>
              <a:gd name="connsiteX3" fmla="*/ 782499 w 1720180"/>
              <a:gd name="connsiteY3" fmla="*/ 0 h 221300"/>
              <a:gd name="connsiteX4" fmla="*/ 871390 w 1720180"/>
              <a:gd name="connsiteY4" fmla="*/ 4495 h 221300"/>
              <a:gd name="connsiteX5" fmla="*/ 1160009 w 1720180"/>
              <a:gd name="connsiteY5" fmla="*/ 74317 h 221300"/>
              <a:gd name="connsiteX6" fmla="*/ 1472663 w 1720180"/>
              <a:gd name="connsiteY6" fmla="*/ 8260 h 221300"/>
              <a:gd name="connsiteX7" fmla="*/ 1720180 w 1720180"/>
              <a:gd name="connsiteY7" fmla="*/ 18883 h 221300"/>
              <a:gd name="connsiteX8" fmla="*/ 1333387 w 1720180"/>
              <a:gd name="connsiteY8" fmla="*/ 221300 h 221300"/>
              <a:gd name="connsiteX9" fmla="*/ 1126170 w 1720180"/>
              <a:gd name="connsiteY9" fmla="*/ 174172 h 221300"/>
              <a:gd name="connsiteX10" fmla="*/ 968282 w 1720180"/>
              <a:gd name="connsiteY10" fmla="*/ 188662 h 221300"/>
              <a:gd name="connsiteX11" fmla="*/ 590932 w 1720180"/>
              <a:gd name="connsiteY11" fmla="*/ 218935 h 221300"/>
              <a:gd name="connsiteX12" fmla="*/ 65754 w 1720180"/>
              <a:gd name="connsiteY12" fmla="*/ 188075 h 221300"/>
              <a:gd name="connsiteX13" fmla="*/ 0 w 1720180"/>
              <a:gd name="connsiteY13" fmla="*/ 104089 h 221300"/>
              <a:gd name="connsiteX0" fmla="*/ 0 w 1720180"/>
              <a:gd name="connsiteY0" fmla="*/ 104089 h 221300"/>
              <a:gd name="connsiteX1" fmla="*/ 230346 w 1720180"/>
              <a:gd name="connsiteY1" fmla="*/ 16627 h 221300"/>
              <a:gd name="connsiteX2" fmla="*/ 588505 w 1720180"/>
              <a:gd name="connsiteY2" fmla="*/ 11090 h 221300"/>
              <a:gd name="connsiteX3" fmla="*/ 782499 w 1720180"/>
              <a:gd name="connsiteY3" fmla="*/ 0 h 221300"/>
              <a:gd name="connsiteX4" fmla="*/ 871390 w 1720180"/>
              <a:gd name="connsiteY4" fmla="*/ 4495 h 221300"/>
              <a:gd name="connsiteX5" fmla="*/ 1160009 w 1720180"/>
              <a:gd name="connsiteY5" fmla="*/ 74317 h 221300"/>
              <a:gd name="connsiteX6" fmla="*/ 1472663 w 1720180"/>
              <a:gd name="connsiteY6" fmla="*/ 8260 h 221300"/>
              <a:gd name="connsiteX7" fmla="*/ 1720180 w 1720180"/>
              <a:gd name="connsiteY7" fmla="*/ 18883 h 221300"/>
              <a:gd name="connsiteX8" fmla="*/ 1333387 w 1720180"/>
              <a:gd name="connsiteY8" fmla="*/ 221300 h 221300"/>
              <a:gd name="connsiteX9" fmla="*/ 1126170 w 1720180"/>
              <a:gd name="connsiteY9" fmla="*/ 174172 h 221300"/>
              <a:gd name="connsiteX10" fmla="*/ 968282 w 1720180"/>
              <a:gd name="connsiteY10" fmla="*/ 188662 h 221300"/>
              <a:gd name="connsiteX11" fmla="*/ 590932 w 1720180"/>
              <a:gd name="connsiteY11" fmla="*/ 218935 h 221300"/>
              <a:gd name="connsiteX12" fmla="*/ 65754 w 1720180"/>
              <a:gd name="connsiteY12" fmla="*/ 188075 h 221300"/>
              <a:gd name="connsiteX13" fmla="*/ 0 w 1720180"/>
              <a:gd name="connsiteY13" fmla="*/ 104089 h 221300"/>
              <a:gd name="connsiteX0" fmla="*/ 4368 w 1654426"/>
              <a:gd name="connsiteY0" fmla="*/ 92870 h 221300"/>
              <a:gd name="connsiteX1" fmla="*/ 164592 w 1654426"/>
              <a:gd name="connsiteY1" fmla="*/ 16627 h 221300"/>
              <a:gd name="connsiteX2" fmla="*/ 522751 w 1654426"/>
              <a:gd name="connsiteY2" fmla="*/ 11090 h 221300"/>
              <a:gd name="connsiteX3" fmla="*/ 716745 w 1654426"/>
              <a:gd name="connsiteY3" fmla="*/ 0 h 221300"/>
              <a:gd name="connsiteX4" fmla="*/ 805636 w 1654426"/>
              <a:gd name="connsiteY4" fmla="*/ 4495 h 221300"/>
              <a:gd name="connsiteX5" fmla="*/ 1094255 w 1654426"/>
              <a:gd name="connsiteY5" fmla="*/ 74317 h 221300"/>
              <a:gd name="connsiteX6" fmla="*/ 1406909 w 1654426"/>
              <a:gd name="connsiteY6" fmla="*/ 8260 h 221300"/>
              <a:gd name="connsiteX7" fmla="*/ 1654426 w 1654426"/>
              <a:gd name="connsiteY7" fmla="*/ 18883 h 221300"/>
              <a:gd name="connsiteX8" fmla="*/ 1267633 w 1654426"/>
              <a:gd name="connsiteY8" fmla="*/ 221300 h 221300"/>
              <a:gd name="connsiteX9" fmla="*/ 1060416 w 1654426"/>
              <a:gd name="connsiteY9" fmla="*/ 174172 h 221300"/>
              <a:gd name="connsiteX10" fmla="*/ 902528 w 1654426"/>
              <a:gd name="connsiteY10" fmla="*/ 188662 h 221300"/>
              <a:gd name="connsiteX11" fmla="*/ 525178 w 1654426"/>
              <a:gd name="connsiteY11" fmla="*/ 218935 h 221300"/>
              <a:gd name="connsiteX12" fmla="*/ 0 w 1654426"/>
              <a:gd name="connsiteY12" fmla="*/ 188075 h 221300"/>
              <a:gd name="connsiteX13" fmla="*/ 4368 w 1654426"/>
              <a:gd name="connsiteY13" fmla="*/ 92870 h 221300"/>
              <a:gd name="connsiteX0" fmla="*/ 4368 w 1654426"/>
              <a:gd name="connsiteY0" fmla="*/ 92870 h 221300"/>
              <a:gd name="connsiteX1" fmla="*/ 276788 w 1654426"/>
              <a:gd name="connsiteY1" fmla="*/ 16627 h 221300"/>
              <a:gd name="connsiteX2" fmla="*/ 522751 w 1654426"/>
              <a:gd name="connsiteY2" fmla="*/ 11090 h 221300"/>
              <a:gd name="connsiteX3" fmla="*/ 716745 w 1654426"/>
              <a:gd name="connsiteY3" fmla="*/ 0 h 221300"/>
              <a:gd name="connsiteX4" fmla="*/ 805636 w 1654426"/>
              <a:gd name="connsiteY4" fmla="*/ 4495 h 221300"/>
              <a:gd name="connsiteX5" fmla="*/ 1094255 w 1654426"/>
              <a:gd name="connsiteY5" fmla="*/ 74317 h 221300"/>
              <a:gd name="connsiteX6" fmla="*/ 1406909 w 1654426"/>
              <a:gd name="connsiteY6" fmla="*/ 8260 h 221300"/>
              <a:gd name="connsiteX7" fmla="*/ 1654426 w 1654426"/>
              <a:gd name="connsiteY7" fmla="*/ 18883 h 221300"/>
              <a:gd name="connsiteX8" fmla="*/ 1267633 w 1654426"/>
              <a:gd name="connsiteY8" fmla="*/ 221300 h 221300"/>
              <a:gd name="connsiteX9" fmla="*/ 1060416 w 1654426"/>
              <a:gd name="connsiteY9" fmla="*/ 174172 h 221300"/>
              <a:gd name="connsiteX10" fmla="*/ 902528 w 1654426"/>
              <a:gd name="connsiteY10" fmla="*/ 188662 h 221300"/>
              <a:gd name="connsiteX11" fmla="*/ 525178 w 1654426"/>
              <a:gd name="connsiteY11" fmla="*/ 218935 h 221300"/>
              <a:gd name="connsiteX12" fmla="*/ 0 w 1654426"/>
              <a:gd name="connsiteY12" fmla="*/ 188075 h 221300"/>
              <a:gd name="connsiteX13" fmla="*/ 4368 w 1654426"/>
              <a:gd name="connsiteY13" fmla="*/ 92870 h 221300"/>
              <a:gd name="connsiteX0" fmla="*/ 0 w 1650058"/>
              <a:gd name="connsiteY0" fmla="*/ 92870 h 221300"/>
              <a:gd name="connsiteX1" fmla="*/ 272420 w 1650058"/>
              <a:gd name="connsiteY1" fmla="*/ 16627 h 221300"/>
              <a:gd name="connsiteX2" fmla="*/ 518383 w 1650058"/>
              <a:gd name="connsiteY2" fmla="*/ 11090 h 221300"/>
              <a:gd name="connsiteX3" fmla="*/ 712377 w 1650058"/>
              <a:gd name="connsiteY3" fmla="*/ 0 h 221300"/>
              <a:gd name="connsiteX4" fmla="*/ 801268 w 1650058"/>
              <a:gd name="connsiteY4" fmla="*/ 4495 h 221300"/>
              <a:gd name="connsiteX5" fmla="*/ 1089887 w 1650058"/>
              <a:gd name="connsiteY5" fmla="*/ 74317 h 221300"/>
              <a:gd name="connsiteX6" fmla="*/ 1402541 w 1650058"/>
              <a:gd name="connsiteY6" fmla="*/ 8260 h 221300"/>
              <a:gd name="connsiteX7" fmla="*/ 1650058 w 1650058"/>
              <a:gd name="connsiteY7" fmla="*/ 18883 h 221300"/>
              <a:gd name="connsiteX8" fmla="*/ 1263265 w 1650058"/>
              <a:gd name="connsiteY8" fmla="*/ 221300 h 221300"/>
              <a:gd name="connsiteX9" fmla="*/ 1056048 w 1650058"/>
              <a:gd name="connsiteY9" fmla="*/ 174172 h 221300"/>
              <a:gd name="connsiteX10" fmla="*/ 898160 w 1650058"/>
              <a:gd name="connsiteY10" fmla="*/ 188662 h 221300"/>
              <a:gd name="connsiteX11" fmla="*/ 520810 w 1650058"/>
              <a:gd name="connsiteY11" fmla="*/ 218935 h 221300"/>
              <a:gd name="connsiteX12" fmla="*/ 231245 w 1650058"/>
              <a:gd name="connsiteY12" fmla="*/ 146001 h 221300"/>
              <a:gd name="connsiteX13" fmla="*/ 0 w 1650058"/>
              <a:gd name="connsiteY13" fmla="*/ 92870 h 221300"/>
              <a:gd name="connsiteX0" fmla="*/ 0 w 1650058"/>
              <a:gd name="connsiteY0" fmla="*/ 92870 h 221300"/>
              <a:gd name="connsiteX1" fmla="*/ 272420 w 1650058"/>
              <a:gd name="connsiteY1" fmla="*/ 16627 h 221300"/>
              <a:gd name="connsiteX2" fmla="*/ 518383 w 1650058"/>
              <a:gd name="connsiteY2" fmla="*/ 11090 h 221300"/>
              <a:gd name="connsiteX3" fmla="*/ 712377 w 1650058"/>
              <a:gd name="connsiteY3" fmla="*/ 0 h 221300"/>
              <a:gd name="connsiteX4" fmla="*/ 801268 w 1650058"/>
              <a:gd name="connsiteY4" fmla="*/ 4495 h 221300"/>
              <a:gd name="connsiteX5" fmla="*/ 1089887 w 1650058"/>
              <a:gd name="connsiteY5" fmla="*/ 74317 h 221300"/>
              <a:gd name="connsiteX6" fmla="*/ 1402541 w 1650058"/>
              <a:gd name="connsiteY6" fmla="*/ 8260 h 221300"/>
              <a:gd name="connsiteX7" fmla="*/ 1650058 w 1650058"/>
              <a:gd name="connsiteY7" fmla="*/ 18883 h 221300"/>
              <a:gd name="connsiteX8" fmla="*/ 1263265 w 1650058"/>
              <a:gd name="connsiteY8" fmla="*/ 221300 h 221300"/>
              <a:gd name="connsiteX9" fmla="*/ 1056048 w 1650058"/>
              <a:gd name="connsiteY9" fmla="*/ 174172 h 221300"/>
              <a:gd name="connsiteX10" fmla="*/ 898160 w 1650058"/>
              <a:gd name="connsiteY10" fmla="*/ 188662 h 221300"/>
              <a:gd name="connsiteX11" fmla="*/ 562884 w 1650058"/>
              <a:gd name="connsiteY11" fmla="*/ 162836 h 221300"/>
              <a:gd name="connsiteX12" fmla="*/ 231245 w 1650058"/>
              <a:gd name="connsiteY12" fmla="*/ 146001 h 221300"/>
              <a:gd name="connsiteX13" fmla="*/ 0 w 1650058"/>
              <a:gd name="connsiteY13" fmla="*/ 92870 h 221300"/>
              <a:gd name="connsiteX0" fmla="*/ 0 w 1650058"/>
              <a:gd name="connsiteY0" fmla="*/ 92870 h 221300"/>
              <a:gd name="connsiteX1" fmla="*/ 272420 w 1650058"/>
              <a:gd name="connsiteY1" fmla="*/ 16627 h 221300"/>
              <a:gd name="connsiteX2" fmla="*/ 518383 w 1650058"/>
              <a:gd name="connsiteY2" fmla="*/ 11090 h 221300"/>
              <a:gd name="connsiteX3" fmla="*/ 712377 w 1650058"/>
              <a:gd name="connsiteY3" fmla="*/ 0 h 221300"/>
              <a:gd name="connsiteX4" fmla="*/ 801268 w 1650058"/>
              <a:gd name="connsiteY4" fmla="*/ 4495 h 221300"/>
              <a:gd name="connsiteX5" fmla="*/ 1089887 w 1650058"/>
              <a:gd name="connsiteY5" fmla="*/ 74317 h 221300"/>
              <a:gd name="connsiteX6" fmla="*/ 1402541 w 1650058"/>
              <a:gd name="connsiteY6" fmla="*/ 8260 h 221300"/>
              <a:gd name="connsiteX7" fmla="*/ 1650058 w 1650058"/>
              <a:gd name="connsiteY7" fmla="*/ 18883 h 221300"/>
              <a:gd name="connsiteX8" fmla="*/ 1263265 w 1650058"/>
              <a:gd name="connsiteY8" fmla="*/ 221300 h 221300"/>
              <a:gd name="connsiteX9" fmla="*/ 1056048 w 1650058"/>
              <a:gd name="connsiteY9" fmla="*/ 174172 h 221300"/>
              <a:gd name="connsiteX10" fmla="*/ 898160 w 1650058"/>
              <a:gd name="connsiteY10" fmla="*/ 188662 h 221300"/>
              <a:gd name="connsiteX11" fmla="*/ 562884 w 1650058"/>
              <a:gd name="connsiteY11" fmla="*/ 162836 h 221300"/>
              <a:gd name="connsiteX12" fmla="*/ 231245 w 1650058"/>
              <a:gd name="connsiteY12" fmla="*/ 146001 h 221300"/>
              <a:gd name="connsiteX13" fmla="*/ 0 w 1650058"/>
              <a:gd name="connsiteY13" fmla="*/ 92870 h 221300"/>
              <a:gd name="connsiteX0" fmla="*/ 0 w 1650058"/>
              <a:gd name="connsiteY0" fmla="*/ 92870 h 221300"/>
              <a:gd name="connsiteX1" fmla="*/ 272420 w 1650058"/>
              <a:gd name="connsiteY1" fmla="*/ 16627 h 221300"/>
              <a:gd name="connsiteX2" fmla="*/ 518383 w 1650058"/>
              <a:gd name="connsiteY2" fmla="*/ 11090 h 221300"/>
              <a:gd name="connsiteX3" fmla="*/ 712377 w 1650058"/>
              <a:gd name="connsiteY3" fmla="*/ 0 h 221300"/>
              <a:gd name="connsiteX4" fmla="*/ 801268 w 1650058"/>
              <a:gd name="connsiteY4" fmla="*/ 4495 h 221300"/>
              <a:gd name="connsiteX5" fmla="*/ 1089887 w 1650058"/>
              <a:gd name="connsiteY5" fmla="*/ 74317 h 221300"/>
              <a:gd name="connsiteX6" fmla="*/ 1402541 w 1650058"/>
              <a:gd name="connsiteY6" fmla="*/ 8260 h 221300"/>
              <a:gd name="connsiteX7" fmla="*/ 1650058 w 1650058"/>
              <a:gd name="connsiteY7" fmla="*/ 18883 h 221300"/>
              <a:gd name="connsiteX8" fmla="*/ 1263265 w 1650058"/>
              <a:gd name="connsiteY8" fmla="*/ 221300 h 221300"/>
              <a:gd name="connsiteX9" fmla="*/ 1056048 w 1650058"/>
              <a:gd name="connsiteY9" fmla="*/ 174172 h 221300"/>
              <a:gd name="connsiteX10" fmla="*/ 797183 w 1650058"/>
              <a:gd name="connsiteY10" fmla="*/ 157808 h 221300"/>
              <a:gd name="connsiteX11" fmla="*/ 562884 w 1650058"/>
              <a:gd name="connsiteY11" fmla="*/ 162836 h 221300"/>
              <a:gd name="connsiteX12" fmla="*/ 231245 w 1650058"/>
              <a:gd name="connsiteY12" fmla="*/ 146001 h 221300"/>
              <a:gd name="connsiteX13" fmla="*/ 0 w 1650058"/>
              <a:gd name="connsiteY13" fmla="*/ 92870 h 221300"/>
              <a:gd name="connsiteX0" fmla="*/ 0 w 1650058"/>
              <a:gd name="connsiteY0" fmla="*/ 92870 h 221300"/>
              <a:gd name="connsiteX1" fmla="*/ 272420 w 1650058"/>
              <a:gd name="connsiteY1" fmla="*/ 16627 h 221300"/>
              <a:gd name="connsiteX2" fmla="*/ 518383 w 1650058"/>
              <a:gd name="connsiteY2" fmla="*/ 11090 h 221300"/>
              <a:gd name="connsiteX3" fmla="*/ 712377 w 1650058"/>
              <a:gd name="connsiteY3" fmla="*/ 0 h 221300"/>
              <a:gd name="connsiteX4" fmla="*/ 801268 w 1650058"/>
              <a:gd name="connsiteY4" fmla="*/ 4495 h 221300"/>
              <a:gd name="connsiteX5" fmla="*/ 1089887 w 1650058"/>
              <a:gd name="connsiteY5" fmla="*/ 74317 h 221300"/>
              <a:gd name="connsiteX6" fmla="*/ 1402541 w 1650058"/>
              <a:gd name="connsiteY6" fmla="*/ 8260 h 221300"/>
              <a:gd name="connsiteX7" fmla="*/ 1650058 w 1650058"/>
              <a:gd name="connsiteY7" fmla="*/ 18883 h 221300"/>
              <a:gd name="connsiteX8" fmla="*/ 1263265 w 1650058"/>
              <a:gd name="connsiteY8" fmla="*/ 221300 h 221300"/>
              <a:gd name="connsiteX9" fmla="*/ 955071 w 1650058"/>
              <a:gd name="connsiteY9" fmla="*/ 162953 h 221300"/>
              <a:gd name="connsiteX10" fmla="*/ 797183 w 1650058"/>
              <a:gd name="connsiteY10" fmla="*/ 157808 h 221300"/>
              <a:gd name="connsiteX11" fmla="*/ 562884 w 1650058"/>
              <a:gd name="connsiteY11" fmla="*/ 162836 h 221300"/>
              <a:gd name="connsiteX12" fmla="*/ 231245 w 1650058"/>
              <a:gd name="connsiteY12" fmla="*/ 146001 h 221300"/>
              <a:gd name="connsiteX13" fmla="*/ 0 w 1650058"/>
              <a:gd name="connsiteY13" fmla="*/ 92870 h 221300"/>
              <a:gd name="connsiteX0" fmla="*/ 0 w 1650058"/>
              <a:gd name="connsiteY0" fmla="*/ 92870 h 169108"/>
              <a:gd name="connsiteX1" fmla="*/ 272420 w 1650058"/>
              <a:gd name="connsiteY1" fmla="*/ 16627 h 169108"/>
              <a:gd name="connsiteX2" fmla="*/ 518383 w 1650058"/>
              <a:gd name="connsiteY2" fmla="*/ 11090 h 169108"/>
              <a:gd name="connsiteX3" fmla="*/ 712377 w 1650058"/>
              <a:gd name="connsiteY3" fmla="*/ 0 h 169108"/>
              <a:gd name="connsiteX4" fmla="*/ 801268 w 1650058"/>
              <a:gd name="connsiteY4" fmla="*/ 4495 h 169108"/>
              <a:gd name="connsiteX5" fmla="*/ 1089887 w 1650058"/>
              <a:gd name="connsiteY5" fmla="*/ 74317 h 169108"/>
              <a:gd name="connsiteX6" fmla="*/ 1402541 w 1650058"/>
              <a:gd name="connsiteY6" fmla="*/ 8260 h 169108"/>
              <a:gd name="connsiteX7" fmla="*/ 1650058 w 1650058"/>
              <a:gd name="connsiteY7" fmla="*/ 18883 h 169108"/>
              <a:gd name="connsiteX8" fmla="*/ 1268874 w 1650058"/>
              <a:gd name="connsiteY8" fmla="*/ 142762 h 169108"/>
              <a:gd name="connsiteX9" fmla="*/ 955071 w 1650058"/>
              <a:gd name="connsiteY9" fmla="*/ 162953 h 169108"/>
              <a:gd name="connsiteX10" fmla="*/ 797183 w 1650058"/>
              <a:gd name="connsiteY10" fmla="*/ 157808 h 169108"/>
              <a:gd name="connsiteX11" fmla="*/ 562884 w 1650058"/>
              <a:gd name="connsiteY11" fmla="*/ 162836 h 169108"/>
              <a:gd name="connsiteX12" fmla="*/ 231245 w 1650058"/>
              <a:gd name="connsiteY12" fmla="*/ 146001 h 169108"/>
              <a:gd name="connsiteX13" fmla="*/ 0 w 1650058"/>
              <a:gd name="connsiteY13" fmla="*/ 92870 h 169108"/>
              <a:gd name="connsiteX0" fmla="*/ 0 w 1650058"/>
              <a:gd name="connsiteY0" fmla="*/ 92870 h 169108"/>
              <a:gd name="connsiteX1" fmla="*/ 272420 w 1650058"/>
              <a:gd name="connsiteY1" fmla="*/ 16627 h 169108"/>
              <a:gd name="connsiteX2" fmla="*/ 518383 w 1650058"/>
              <a:gd name="connsiteY2" fmla="*/ 11090 h 169108"/>
              <a:gd name="connsiteX3" fmla="*/ 712377 w 1650058"/>
              <a:gd name="connsiteY3" fmla="*/ 0 h 169108"/>
              <a:gd name="connsiteX4" fmla="*/ 801268 w 1650058"/>
              <a:gd name="connsiteY4" fmla="*/ 4495 h 169108"/>
              <a:gd name="connsiteX5" fmla="*/ 1089887 w 1650058"/>
              <a:gd name="connsiteY5" fmla="*/ 74317 h 169108"/>
              <a:gd name="connsiteX6" fmla="*/ 1402541 w 1650058"/>
              <a:gd name="connsiteY6" fmla="*/ 8260 h 169108"/>
              <a:gd name="connsiteX7" fmla="*/ 1650058 w 1650058"/>
              <a:gd name="connsiteY7" fmla="*/ 18883 h 169108"/>
              <a:gd name="connsiteX8" fmla="*/ 1268874 w 1650058"/>
              <a:gd name="connsiteY8" fmla="*/ 142762 h 169108"/>
              <a:gd name="connsiteX9" fmla="*/ 1074188 w 1650058"/>
              <a:gd name="connsiteY9" fmla="*/ 97792 h 169108"/>
              <a:gd name="connsiteX10" fmla="*/ 955071 w 1650058"/>
              <a:gd name="connsiteY10" fmla="*/ 162953 h 169108"/>
              <a:gd name="connsiteX11" fmla="*/ 797183 w 1650058"/>
              <a:gd name="connsiteY11" fmla="*/ 157808 h 169108"/>
              <a:gd name="connsiteX12" fmla="*/ 562884 w 1650058"/>
              <a:gd name="connsiteY12" fmla="*/ 162836 h 169108"/>
              <a:gd name="connsiteX13" fmla="*/ 231245 w 1650058"/>
              <a:gd name="connsiteY13" fmla="*/ 146001 h 169108"/>
              <a:gd name="connsiteX14" fmla="*/ 0 w 1650058"/>
              <a:gd name="connsiteY14" fmla="*/ 92870 h 169108"/>
              <a:gd name="connsiteX0" fmla="*/ 0 w 1650058"/>
              <a:gd name="connsiteY0" fmla="*/ 88375 h 164613"/>
              <a:gd name="connsiteX1" fmla="*/ 272420 w 1650058"/>
              <a:gd name="connsiteY1" fmla="*/ 12132 h 164613"/>
              <a:gd name="connsiteX2" fmla="*/ 518383 w 1650058"/>
              <a:gd name="connsiteY2" fmla="*/ 6595 h 164613"/>
              <a:gd name="connsiteX3" fmla="*/ 695852 w 1650058"/>
              <a:gd name="connsiteY3" fmla="*/ 34064 h 164613"/>
              <a:gd name="connsiteX4" fmla="*/ 801268 w 1650058"/>
              <a:gd name="connsiteY4" fmla="*/ 0 h 164613"/>
              <a:gd name="connsiteX5" fmla="*/ 1089887 w 1650058"/>
              <a:gd name="connsiteY5" fmla="*/ 69822 h 164613"/>
              <a:gd name="connsiteX6" fmla="*/ 1402541 w 1650058"/>
              <a:gd name="connsiteY6" fmla="*/ 3765 h 164613"/>
              <a:gd name="connsiteX7" fmla="*/ 1650058 w 1650058"/>
              <a:gd name="connsiteY7" fmla="*/ 14388 h 164613"/>
              <a:gd name="connsiteX8" fmla="*/ 1268874 w 1650058"/>
              <a:gd name="connsiteY8" fmla="*/ 138267 h 164613"/>
              <a:gd name="connsiteX9" fmla="*/ 1074188 w 1650058"/>
              <a:gd name="connsiteY9" fmla="*/ 93297 h 164613"/>
              <a:gd name="connsiteX10" fmla="*/ 955071 w 1650058"/>
              <a:gd name="connsiteY10" fmla="*/ 158458 h 164613"/>
              <a:gd name="connsiteX11" fmla="*/ 797183 w 1650058"/>
              <a:gd name="connsiteY11" fmla="*/ 153313 h 164613"/>
              <a:gd name="connsiteX12" fmla="*/ 562884 w 1650058"/>
              <a:gd name="connsiteY12" fmla="*/ 158341 h 164613"/>
              <a:gd name="connsiteX13" fmla="*/ 231245 w 1650058"/>
              <a:gd name="connsiteY13" fmla="*/ 141506 h 164613"/>
              <a:gd name="connsiteX14" fmla="*/ 0 w 1650058"/>
              <a:gd name="connsiteY14" fmla="*/ 88375 h 164613"/>
              <a:gd name="connsiteX0" fmla="*/ 0 w 1650058"/>
              <a:gd name="connsiteY0" fmla="*/ 84610 h 160848"/>
              <a:gd name="connsiteX1" fmla="*/ 272420 w 1650058"/>
              <a:gd name="connsiteY1" fmla="*/ 8367 h 160848"/>
              <a:gd name="connsiteX2" fmla="*/ 518383 w 1650058"/>
              <a:gd name="connsiteY2" fmla="*/ 2830 h 160848"/>
              <a:gd name="connsiteX3" fmla="*/ 695852 w 1650058"/>
              <a:gd name="connsiteY3" fmla="*/ 30299 h 160848"/>
              <a:gd name="connsiteX4" fmla="*/ 892157 w 1650058"/>
              <a:gd name="connsiteY4" fmla="*/ 81615 h 160848"/>
              <a:gd name="connsiteX5" fmla="*/ 1089887 w 1650058"/>
              <a:gd name="connsiteY5" fmla="*/ 66057 h 160848"/>
              <a:gd name="connsiteX6" fmla="*/ 1402541 w 1650058"/>
              <a:gd name="connsiteY6" fmla="*/ 0 h 160848"/>
              <a:gd name="connsiteX7" fmla="*/ 1650058 w 1650058"/>
              <a:gd name="connsiteY7" fmla="*/ 10623 h 160848"/>
              <a:gd name="connsiteX8" fmla="*/ 1268874 w 1650058"/>
              <a:gd name="connsiteY8" fmla="*/ 134502 h 160848"/>
              <a:gd name="connsiteX9" fmla="*/ 1074188 w 1650058"/>
              <a:gd name="connsiteY9" fmla="*/ 89532 h 160848"/>
              <a:gd name="connsiteX10" fmla="*/ 955071 w 1650058"/>
              <a:gd name="connsiteY10" fmla="*/ 154693 h 160848"/>
              <a:gd name="connsiteX11" fmla="*/ 797183 w 1650058"/>
              <a:gd name="connsiteY11" fmla="*/ 149548 h 160848"/>
              <a:gd name="connsiteX12" fmla="*/ 562884 w 1650058"/>
              <a:gd name="connsiteY12" fmla="*/ 154576 h 160848"/>
              <a:gd name="connsiteX13" fmla="*/ 231245 w 1650058"/>
              <a:gd name="connsiteY13" fmla="*/ 137741 h 160848"/>
              <a:gd name="connsiteX14" fmla="*/ 0 w 1650058"/>
              <a:gd name="connsiteY14" fmla="*/ 84610 h 160848"/>
              <a:gd name="connsiteX0" fmla="*/ 0 w 1650058"/>
              <a:gd name="connsiteY0" fmla="*/ 84610 h 160848"/>
              <a:gd name="connsiteX1" fmla="*/ 272420 w 1650058"/>
              <a:gd name="connsiteY1" fmla="*/ 8367 h 160848"/>
              <a:gd name="connsiteX2" fmla="*/ 518383 w 1650058"/>
              <a:gd name="connsiteY2" fmla="*/ 2830 h 160848"/>
              <a:gd name="connsiteX3" fmla="*/ 695852 w 1650058"/>
              <a:gd name="connsiteY3" fmla="*/ 30299 h 160848"/>
              <a:gd name="connsiteX4" fmla="*/ 892157 w 1650058"/>
              <a:gd name="connsiteY4" fmla="*/ 81615 h 160848"/>
              <a:gd name="connsiteX5" fmla="*/ 1018277 w 1650058"/>
              <a:gd name="connsiteY5" fmla="*/ 21990 h 160848"/>
              <a:gd name="connsiteX6" fmla="*/ 1402541 w 1650058"/>
              <a:gd name="connsiteY6" fmla="*/ 0 h 160848"/>
              <a:gd name="connsiteX7" fmla="*/ 1650058 w 1650058"/>
              <a:gd name="connsiteY7" fmla="*/ 10623 h 160848"/>
              <a:gd name="connsiteX8" fmla="*/ 1268874 w 1650058"/>
              <a:gd name="connsiteY8" fmla="*/ 134502 h 160848"/>
              <a:gd name="connsiteX9" fmla="*/ 1074188 w 1650058"/>
              <a:gd name="connsiteY9" fmla="*/ 89532 h 160848"/>
              <a:gd name="connsiteX10" fmla="*/ 955071 w 1650058"/>
              <a:gd name="connsiteY10" fmla="*/ 154693 h 160848"/>
              <a:gd name="connsiteX11" fmla="*/ 797183 w 1650058"/>
              <a:gd name="connsiteY11" fmla="*/ 149548 h 160848"/>
              <a:gd name="connsiteX12" fmla="*/ 562884 w 1650058"/>
              <a:gd name="connsiteY12" fmla="*/ 154576 h 160848"/>
              <a:gd name="connsiteX13" fmla="*/ 231245 w 1650058"/>
              <a:gd name="connsiteY13" fmla="*/ 137741 h 160848"/>
              <a:gd name="connsiteX14" fmla="*/ 0 w 1650058"/>
              <a:gd name="connsiteY14" fmla="*/ 84610 h 160848"/>
              <a:gd name="connsiteX0" fmla="*/ 0 w 1650058"/>
              <a:gd name="connsiteY0" fmla="*/ 106644 h 182882"/>
              <a:gd name="connsiteX1" fmla="*/ 272420 w 1650058"/>
              <a:gd name="connsiteY1" fmla="*/ 30401 h 182882"/>
              <a:gd name="connsiteX2" fmla="*/ 518383 w 1650058"/>
              <a:gd name="connsiteY2" fmla="*/ 24864 h 182882"/>
              <a:gd name="connsiteX3" fmla="*/ 695852 w 1650058"/>
              <a:gd name="connsiteY3" fmla="*/ 52333 h 182882"/>
              <a:gd name="connsiteX4" fmla="*/ 892157 w 1650058"/>
              <a:gd name="connsiteY4" fmla="*/ 103649 h 182882"/>
              <a:gd name="connsiteX5" fmla="*/ 1018277 w 1650058"/>
              <a:gd name="connsiteY5" fmla="*/ 44024 h 182882"/>
              <a:gd name="connsiteX6" fmla="*/ 1195975 w 1650058"/>
              <a:gd name="connsiteY6" fmla="*/ 0 h 182882"/>
              <a:gd name="connsiteX7" fmla="*/ 1650058 w 1650058"/>
              <a:gd name="connsiteY7" fmla="*/ 32657 h 182882"/>
              <a:gd name="connsiteX8" fmla="*/ 1268874 w 1650058"/>
              <a:gd name="connsiteY8" fmla="*/ 156536 h 182882"/>
              <a:gd name="connsiteX9" fmla="*/ 1074188 w 1650058"/>
              <a:gd name="connsiteY9" fmla="*/ 111566 h 182882"/>
              <a:gd name="connsiteX10" fmla="*/ 955071 w 1650058"/>
              <a:gd name="connsiteY10" fmla="*/ 176727 h 182882"/>
              <a:gd name="connsiteX11" fmla="*/ 797183 w 1650058"/>
              <a:gd name="connsiteY11" fmla="*/ 171582 h 182882"/>
              <a:gd name="connsiteX12" fmla="*/ 562884 w 1650058"/>
              <a:gd name="connsiteY12" fmla="*/ 176610 h 182882"/>
              <a:gd name="connsiteX13" fmla="*/ 231245 w 1650058"/>
              <a:gd name="connsiteY13" fmla="*/ 159775 h 182882"/>
              <a:gd name="connsiteX14" fmla="*/ 0 w 1650058"/>
              <a:gd name="connsiteY14" fmla="*/ 106644 h 182882"/>
              <a:gd name="connsiteX0" fmla="*/ 0 w 1363620"/>
              <a:gd name="connsiteY0" fmla="*/ 106644 h 182882"/>
              <a:gd name="connsiteX1" fmla="*/ 272420 w 1363620"/>
              <a:gd name="connsiteY1" fmla="*/ 30401 h 182882"/>
              <a:gd name="connsiteX2" fmla="*/ 518383 w 1363620"/>
              <a:gd name="connsiteY2" fmla="*/ 24864 h 182882"/>
              <a:gd name="connsiteX3" fmla="*/ 695852 w 1363620"/>
              <a:gd name="connsiteY3" fmla="*/ 52333 h 182882"/>
              <a:gd name="connsiteX4" fmla="*/ 892157 w 1363620"/>
              <a:gd name="connsiteY4" fmla="*/ 103649 h 182882"/>
              <a:gd name="connsiteX5" fmla="*/ 1018277 w 1363620"/>
              <a:gd name="connsiteY5" fmla="*/ 44024 h 182882"/>
              <a:gd name="connsiteX6" fmla="*/ 1195975 w 1363620"/>
              <a:gd name="connsiteY6" fmla="*/ 0 h 182882"/>
              <a:gd name="connsiteX7" fmla="*/ 1363620 w 1363620"/>
              <a:gd name="connsiteY7" fmla="*/ 38165 h 182882"/>
              <a:gd name="connsiteX8" fmla="*/ 1268874 w 1363620"/>
              <a:gd name="connsiteY8" fmla="*/ 156536 h 182882"/>
              <a:gd name="connsiteX9" fmla="*/ 1074188 w 1363620"/>
              <a:gd name="connsiteY9" fmla="*/ 111566 h 182882"/>
              <a:gd name="connsiteX10" fmla="*/ 955071 w 1363620"/>
              <a:gd name="connsiteY10" fmla="*/ 176727 h 182882"/>
              <a:gd name="connsiteX11" fmla="*/ 797183 w 1363620"/>
              <a:gd name="connsiteY11" fmla="*/ 171582 h 182882"/>
              <a:gd name="connsiteX12" fmla="*/ 562884 w 1363620"/>
              <a:gd name="connsiteY12" fmla="*/ 176610 h 182882"/>
              <a:gd name="connsiteX13" fmla="*/ 231245 w 1363620"/>
              <a:gd name="connsiteY13" fmla="*/ 159775 h 182882"/>
              <a:gd name="connsiteX14" fmla="*/ 0 w 1363620"/>
              <a:gd name="connsiteY14" fmla="*/ 106644 h 182882"/>
              <a:gd name="connsiteX0" fmla="*/ 0 w 1363620"/>
              <a:gd name="connsiteY0" fmla="*/ 106644 h 183631"/>
              <a:gd name="connsiteX1" fmla="*/ 272420 w 1363620"/>
              <a:gd name="connsiteY1" fmla="*/ 30401 h 183631"/>
              <a:gd name="connsiteX2" fmla="*/ 518383 w 1363620"/>
              <a:gd name="connsiteY2" fmla="*/ 24864 h 183631"/>
              <a:gd name="connsiteX3" fmla="*/ 695852 w 1363620"/>
              <a:gd name="connsiteY3" fmla="*/ 52333 h 183631"/>
              <a:gd name="connsiteX4" fmla="*/ 892157 w 1363620"/>
              <a:gd name="connsiteY4" fmla="*/ 103649 h 183631"/>
              <a:gd name="connsiteX5" fmla="*/ 1018277 w 1363620"/>
              <a:gd name="connsiteY5" fmla="*/ 44024 h 183631"/>
              <a:gd name="connsiteX6" fmla="*/ 1195975 w 1363620"/>
              <a:gd name="connsiteY6" fmla="*/ 0 h 183631"/>
              <a:gd name="connsiteX7" fmla="*/ 1363620 w 1363620"/>
              <a:gd name="connsiteY7" fmla="*/ 38165 h 183631"/>
              <a:gd name="connsiteX8" fmla="*/ 1268874 w 1363620"/>
              <a:gd name="connsiteY8" fmla="*/ 156536 h 183631"/>
              <a:gd name="connsiteX9" fmla="*/ 1074188 w 1363620"/>
              <a:gd name="connsiteY9" fmla="*/ 111566 h 183631"/>
              <a:gd name="connsiteX10" fmla="*/ 955071 w 1363620"/>
              <a:gd name="connsiteY10" fmla="*/ 176727 h 183631"/>
              <a:gd name="connsiteX11" fmla="*/ 797183 w 1363620"/>
              <a:gd name="connsiteY11" fmla="*/ 171582 h 183631"/>
              <a:gd name="connsiteX12" fmla="*/ 571147 w 1363620"/>
              <a:gd name="connsiteY12" fmla="*/ 151822 h 183631"/>
              <a:gd name="connsiteX13" fmla="*/ 231245 w 1363620"/>
              <a:gd name="connsiteY13" fmla="*/ 159775 h 183631"/>
              <a:gd name="connsiteX14" fmla="*/ 0 w 1363620"/>
              <a:gd name="connsiteY14" fmla="*/ 106644 h 183631"/>
              <a:gd name="connsiteX0" fmla="*/ 0 w 1363620"/>
              <a:gd name="connsiteY0" fmla="*/ 106644 h 183198"/>
              <a:gd name="connsiteX1" fmla="*/ 272420 w 1363620"/>
              <a:gd name="connsiteY1" fmla="*/ 30401 h 183198"/>
              <a:gd name="connsiteX2" fmla="*/ 518383 w 1363620"/>
              <a:gd name="connsiteY2" fmla="*/ 24864 h 183198"/>
              <a:gd name="connsiteX3" fmla="*/ 695852 w 1363620"/>
              <a:gd name="connsiteY3" fmla="*/ 52333 h 183198"/>
              <a:gd name="connsiteX4" fmla="*/ 892157 w 1363620"/>
              <a:gd name="connsiteY4" fmla="*/ 103649 h 183198"/>
              <a:gd name="connsiteX5" fmla="*/ 1018277 w 1363620"/>
              <a:gd name="connsiteY5" fmla="*/ 44024 h 183198"/>
              <a:gd name="connsiteX6" fmla="*/ 1195975 w 1363620"/>
              <a:gd name="connsiteY6" fmla="*/ 0 h 183198"/>
              <a:gd name="connsiteX7" fmla="*/ 1363620 w 1363620"/>
              <a:gd name="connsiteY7" fmla="*/ 38165 h 183198"/>
              <a:gd name="connsiteX8" fmla="*/ 1268874 w 1363620"/>
              <a:gd name="connsiteY8" fmla="*/ 156536 h 183198"/>
              <a:gd name="connsiteX9" fmla="*/ 1074188 w 1363620"/>
              <a:gd name="connsiteY9" fmla="*/ 111566 h 183198"/>
              <a:gd name="connsiteX10" fmla="*/ 955071 w 1363620"/>
              <a:gd name="connsiteY10" fmla="*/ 176727 h 183198"/>
              <a:gd name="connsiteX11" fmla="*/ 797183 w 1363620"/>
              <a:gd name="connsiteY11" fmla="*/ 171582 h 183198"/>
              <a:gd name="connsiteX12" fmla="*/ 590427 w 1363620"/>
              <a:gd name="connsiteY12" fmla="*/ 165593 h 183198"/>
              <a:gd name="connsiteX13" fmla="*/ 231245 w 1363620"/>
              <a:gd name="connsiteY13" fmla="*/ 159775 h 183198"/>
              <a:gd name="connsiteX14" fmla="*/ 0 w 1363620"/>
              <a:gd name="connsiteY14" fmla="*/ 106644 h 183198"/>
              <a:gd name="connsiteX0" fmla="*/ 0 w 1363620"/>
              <a:gd name="connsiteY0" fmla="*/ 106644 h 183198"/>
              <a:gd name="connsiteX1" fmla="*/ 272420 w 1363620"/>
              <a:gd name="connsiteY1" fmla="*/ 30401 h 183198"/>
              <a:gd name="connsiteX2" fmla="*/ 518383 w 1363620"/>
              <a:gd name="connsiteY2" fmla="*/ 24864 h 183198"/>
              <a:gd name="connsiteX3" fmla="*/ 695852 w 1363620"/>
              <a:gd name="connsiteY3" fmla="*/ 52333 h 183198"/>
              <a:gd name="connsiteX4" fmla="*/ 892157 w 1363620"/>
              <a:gd name="connsiteY4" fmla="*/ 103649 h 183198"/>
              <a:gd name="connsiteX5" fmla="*/ 1018277 w 1363620"/>
              <a:gd name="connsiteY5" fmla="*/ 44024 h 183198"/>
              <a:gd name="connsiteX6" fmla="*/ 1195975 w 1363620"/>
              <a:gd name="connsiteY6" fmla="*/ 0 h 183198"/>
              <a:gd name="connsiteX7" fmla="*/ 1363620 w 1363620"/>
              <a:gd name="connsiteY7" fmla="*/ 38165 h 183198"/>
              <a:gd name="connsiteX8" fmla="*/ 1268874 w 1363620"/>
              <a:gd name="connsiteY8" fmla="*/ 156536 h 183198"/>
              <a:gd name="connsiteX9" fmla="*/ 1074188 w 1363620"/>
              <a:gd name="connsiteY9" fmla="*/ 111566 h 183198"/>
              <a:gd name="connsiteX10" fmla="*/ 955071 w 1363620"/>
              <a:gd name="connsiteY10" fmla="*/ 176727 h 183198"/>
              <a:gd name="connsiteX11" fmla="*/ 797183 w 1363620"/>
              <a:gd name="connsiteY11" fmla="*/ 171582 h 183198"/>
              <a:gd name="connsiteX12" fmla="*/ 590427 w 1363620"/>
              <a:gd name="connsiteY12" fmla="*/ 165593 h 183198"/>
              <a:gd name="connsiteX13" fmla="*/ 233999 w 1363620"/>
              <a:gd name="connsiteY13" fmla="*/ 148758 h 183198"/>
              <a:gd name="connsiteX14" fmla="*/ 0 w 1363620"/>
              <a:gd name="connsiteY14" fmla="*/ 106644 h 183198"/>
              <a:gd name="connsiteX0" fmla="*/ 0 w 1363620"/>
              <a:gd name="connsiteY0" fmla="*/ 106644 h 180972"/>
              <a:gd name="connsiteX1" fmla="*/ 272420 w 1363620"/>
              <a:gd name="connsiteY1" fmla="*/ 30401 h 180972"/>
              <a:gd name="connsiteX2" fmla="*/ 518383 w 1363620"/>
              <a:gd name="connsiteY2" fmla="*/ 24864 h 180972"/>
              <a:gd name="connsiteX3" fmla="*/ 695852 w 1363620"/>
              <a:gd name="connsiteY3" fmla="*/ 52333 h 180972"/>
              <a:gd name="connsiteX4" fmla="*/ 892157 w 1363620"/>
              <a:gd name="connsiteY4" fmla="*/ 103649 h 180972"/>
              <a:gd name="connsiteX5" fmla="*/ 1018277 w 1363620"/>
              <a:gd name="connsiteY5" fmla="*/ 44024 h 180972"/>
              <a:gd name="connsiteX6" fmla="*/ 1195975 w 1363620"/>
              <a:gd name="connsiteY6" fmla="*/ 0 h 180972"/>
              <a:gd name="connsiteX7" fmla="*/ 1363620 w 1363620"/>
              <a:gd name="connsiteY7" fmla="*/ 38165 h 180972"/>
              <a:gd name="connsiteX8" fmla="*/ 1268874 w 1363620"/>
              <a:gd name="connsiteY8" fmla="*/ 156536 h 180972"/>
              <a:gd name="connsiteX9" fmla="*/ 1074188 w 1363620"/>
              <a:gd name="connsiteY9" fmla="*/ 111566 h 180972"/>
              <a:gd name="connsiteX10" fmla="*/ 955071 w 1363620"/>
              <a:gd name="connsiteY10" fmla="*/ 176727 h 180972"/>
              <a:gd name="connsiteX11" fmla="*/ 788921 w 1363620"/>
              <a:gd name="connsiteY11" fmla="*/ 155056 h 180972"/>
              <a:gd name="connsiteX12" fmla="*/ 590427 w 1363620"/>
              <a:gd name="connsiteY12" fmla="*/ 165593 h 180972"/>
              <a:gd name="connsiteX13" fmla="*/ 233999 w 1363620"/>
              <a:gd name="connsiteY13" fmla="*/ 148758 h 180972"/>
              <a:gd name="connsiteX14" fmla="*/ 0 w 1363620"/>
              <a:gd name="connsiteY14" fmla="*/ 106644 h 180972"/>
              <a:gd name="connsiteX0" fmla="*/ 0 w 1363620"/>
              <a:gd name="connsiteY0" fmla="*/ 106644 h 171901"/>
              <a:gd name="connsiteX1" fmla="*/ 272420 w 1363620"/>
              <a:gd name="connsiteY1" fmla="*/ 30401 h 171901"/>
              <a:gd name="connsiteX2" fmla="*/ 518383 w 1363620"/>
              <a:gd name="connsiteY2" fmla="*/ 24864 h 171901"/>
              <a:gd name="connsiteX3" fmla="*/ 695852 w 1363620"/>
              <a:gd name="connsiteY3" fmla="*/ 52333 h 171901"/>
              <a:gd name="connsiteX4" fmla="*/ 892157 w 1363620"/>
              <a:gd name="connsiteY4" fmla="*/ 103649 h 171901"/>
              <a:gd name="connsiteX5" fmla="*/ 1018277 w 1363620"/>
              <a:gd name="connsiteY5" fmla="*/ 44024 h 171901"/>
              <a:gd name="connsiteX6" fmla="*/ 1195975 w 1363620"/>
              <a:gd name="connsiteY6" fmla="*/ 0 h 171901"/>
              <a:gd name="connsiteX7" fmla="*/ 1363620 w 1363620"/>
              <a:gd name="connsiteY7" fmla="*/ 38165 h 171901"/>
              <a:gd name="connsiteX8" fmla="*/ 1268874 w 1363620"/>
              <a:gd name="connsiteY8" fmla="*/ 156536 h 171901"/>
              <a:gd name="connsiteX9" fmla="*/ 1074188 w 1363620"/>
              <a:gd name="connsiteY9" fmla="*/ 111566 h 171901"/>
              <a:gd name="connsiteX10" fmla="*/ 966088 w 1363620"/>
              <a:gd name="connsiteY10" fmla="*/ 91346 h 171901"/>
              <a:gd name="connsiteX11" fmla="*/ 788921 w 1363620"/>
              <a:gd name="connsiteY11" fmla="*/ 155056 h 171901"/>
              <a:gd name="connsiteX12" fmla="*/ 590427 w 1363620"/>
              <a:gd name="connsiteY12" fmla="*/ 165593 h 171901"/>
              <a:gd name="connsiteX13" fmla="*/ 233999 w 1363620"/>
              <a:gd name="connsiteY13" fmla="*/ 148758 h 171901"/>
              <a:gd name="connsiteX14" fmla="*/ 0 w 1363620"/>
              <a:gd name="connsiteY14" fmla="*/ 106644 h 171901"/>
              <a:gd name="connsiteX0" fmla="*/ 0 w 1363620"/>
              <a:gd name="connsiteY0" fmla="*/ 106644 h 171366"/>
              <a:gd name="connsiteX1" fmla="*/ 272420 w 1363620"/>
              <a:gd name="connsiteY1" fmla="*/ 30401 h 171366"/>
              <a:gd name="connsiteX2" fmla="*/ 518383 w 1363620"/>
              <a:gd name="connsiteY2" fmla="*/ 24864 h 171366"/>
              <a:gd name="connsiteX3" fmla="*/ 695852 w 1363620"/>
              <a:gd name="connsiteY3" fmla="*/ 52333 h 171366"/>
              <a:gd name="connsiteX4" fmla="*/ 892157 w 1363620"/>
              <a:gd name="connsiteY4" fmla="*/ 103649 h 171366"/>
              <a:gd name="connsiteX5" fmla="*/ 1018277 w 1363620"/>
              <a:gd name="connsiteY5" fmla="*/ 44024 h 171366"/>
              <a:gd name="connsiteX6" fmla="*/ 1195975 w 1363620"/>
              <a:gd name="connsiteY6" fmla="*/ 0 h 171366"/>
              <a:gd name="connsiteX7" fmla="*/ 1363620 w 1363620"/>
              <a:gd name="connsiteY7" fmla="*/ 38165 h 171366"/>
              <a:gd name="connsiteX8" fmla="*/ 1268874 w 1363620"/>
              <a:gd name="connsiteY8" fmla="*/ 156536 h 171366"/>
              <a:gd name="connsiteX9" fmla="*/ 1074188 w 1363620"/>
              <a:gd name="connsiteY9" fmla="*/ 111566 h 171366"/>
              <a:gd name="connsiteX10" fmla="*/ 899987 w 1363620"/>
              <a:gd name="connsiteY10" fmla="*/ 107871 h 171366"/>
              <a:gd name="connsiteX11" fmla="*/ 788921 w 1363620"/>
              <a:gd name="connsiteY11" fmla="*/ 155056 h 171366"/>
              <a:gd name="connsiteX12" fmla="*/ 590427 w 1363620"/>
              <a:gd name="connsiteY12" fmla="*/ 165593 h 171366"/>
              <a:gd name="connsiteX13" fmla="*/ 233999 w 1363620"/>
              <a:gd name="connsiteY13" fmla="*/ 148758 h 171366"/>
              <a:gd name="connsiteX14" fmla="*/ 0 w 1363620"/>
              <a:gd name="connsiteY14" fmla="*/ 106644 h 171366"/>
              <a:gd name="connsiteX0" fmla="*/ 0 w 1363620"/>
              <a:gd name="connsiteY0" fmla="*/ 106644 h 171366"/>
              <a:gd name="connsiteX1" fmla="*/ 272420 w 1363620"/>
              <a:gd name="connsiteY1" fmla="*/ 30401 h 171366"/>
              <a:gd name="connsiteX2" fmla="*/ 518383 w 1363620"/>
              <a:gd name="connsiteY2" fmla="*/ 24864 h 171366"/>
              <a:gd name="connsiteX3" fmla="*/ 695852 w 1363620"/>
              <a:gd name="connsiteY3" fmla="*/ 52333 h 171366"/>
              <a:gd name="connsiteX4" fmla="*/ 892157 w 1363620"/>
              <a:gd name="connsiteY4" fmla="*/ 103649 h 171366"/>
              <a:gd name="connsiteX5" fmla="*/ 1018277 w 1363620"/>
              <a:gd name="connsiteY5" fmla="*/ 44024 h 171366"/>
              <a:gd name="connsiteX6" fmla="*/ 1195975 w 1363620"/>
              <a:gd name="connsiteY6" fmla="*/ 0 h 171366"/>
              <a:gd name="connsiteX7" fmla="*/ 1363620 w 1363620"/>
              <a:gd name="connsiteY7" fmla="*/ 38165 h 171366"/>
              <a:gd name="connsiteX8" fmla="*/ 1268874 w 1363620"/>
              <a:gd name="connsiteY8" fmla="*/ 156536 h 171366"/>
              <a:gd name="connsiteX9" fmla="*/ 1074188 w 1363620"/>
              <a:gd name="connsiteY9" fmla="*/ 111566 h 171366"/>
              <a:gd name="connsiteX10" fmla="*/ 899987 w 1363620"/>
              <a:gd name="connsiteY10" fmla="*/ 107871 h 171366"/>
              <a:gd name="connsiteX11" fmla="*/ 753116 w 1363620"/>
              <a:gd name="connsiteY11" fmla="*/ 155056 h 171366"/>
              <a:gd name="connsiteX12" fmla="*/ 590427 w 1363620"/>
              <a:gd name="connsiteY12" fmla="*/ 165593 h 171366"/>
              <a:gd name="connsiteX13" fmla="*/ 233999 w 1363620"/>
              <a:gd name="connsiteY13" fmla="*/ 148758 h 171366"/>
              <a:gd name="connsiteX14" fmla="*/ 0 w 1363620"/>
              <a:gd name="connsiteY14" fmla="*/ 106644 h 171366"/>
              <a:gd name="connsiteX0" fmla="*/ 0 w 1363620"/>
              <a:gd name="connsiteY0" fmla="*/ 106644 h 165593"/>
              <a:gd name="connsiteX1" fmla="*/ 272420 w 1363620"/>
              <a:gd name="connsiteY1" fmla="*/ 30401 h 165593"/>
              <a:gd name="connsiteX2" fmla="*/ 518383 w 1363620"/>
              <a:gd name="connsiteY2" fmla="*/ 24864 h 165593"/>
              <a:gd name="connsiteX3" fmla="*/ 695852 w 1363620"/>
              <a:gd name="connsiteY3" fmla="*/ 52333 h 165593"/>
              <a:gd name="connsiteX4" fmla="*/ 892157 w 1363620"/>
              <a:gd name="connsiteY4" fmla="*/ 103649 h 165593"/>
              <a:gd name="connsiteX5" fmla="*/ 1018277 w 1363620"/>
              <a:gd name="connsiteY5" fmla="*/ 44024 h 165593"/>
              <a:gd name="connsiteX6" fmla="*/ 1195975 w 1363620"/>
              <a:gd name="connsiteY6" fmla="*/ 0 h 165593"/>
              <a:gd name="connsiteX7" fmla="*/ 1363620 w 1363620"/>
              <a:gd name="connsiteY7" fmla="*/ 38165 h 165593"/>
              <a:gd name="connsiteX8" fmla="*/ 1268874 w 1363620"/>
              <a:gd name="connsiteY8" fmla="*/ 156536 h 165593"/>
              <a:gd name="connsiteX9" fmla="*/ 1074188 w 1363620"/>
              <a:gd name="connsiteY9" fmla="*/ 111566 h 165593"/>
              <a:gd name="connsiteX10" fmla="*/ 899987 w 1363620"/>
              <a:gd name="connsiteY10" fmla="*/ 107871 h 165593"/>
              <a:gd name="connsiteX11" fmla="*/ 590427 w 1363620"/>
              <a:gd name="connsiteY11" fmla="*/ 165593 h 165593"/>
              <a:gd name="connsiteX12" fmla="*/ 233999 w 1363620"/>
              <a:gd name="connsiteY12" fmla="*/ 148758 h 165593"/>
              <a:gd name="connsiteX13" fmla="*/ 0 w 1363620"/>
              <a:gd name="connsiteY13" fmla="*/ 106644 h 165593"/>
              <a:gd name="connsiteX0" fmla="*/ 0 w 1363620"/>
              <a:gd name="connsiteY0" fmla="*/ 106644 h 160084"/>
              <a:gd name="connsiteX1" fmla="*/ 272420 w 1363620"/>
              <a:gd name="connsiteY1" fmla="*/ 30401 h 160084"/>
              <a:gd name="connsiteX2" fmla="*/ 518383 w 1363620"/>
              <a:gd name="connsiteY2" fmla="*/ 24864 h 160084"/>
              <a:gd name="connsiteX3" fmla="*/ 695852 w 1363620"/>
              <a:gd name="connsiteY3" fmla="*/ 52333 h 160084"/>
              <a:gd name="connsiteX4" fmla="*/ 892157 w 1363620"/>
              <a:gd name="connsiteY4" fmla="*/ 103649 h 160084"/>
              <a:gd name="connsiteX5" fmla="*/ 1018277 w 1363620"/>
              <a:gd name="connsiteY5" fmla="*/ 44024 h 160084"/>
              <a:gd name="connsiteX6" fmla="*/ 1195975 w 1363620"/>
              <a:gd name="connsiteY6" fmla="*/ 0 h 160084"/>
              <a:gd name="connsiteX7" fmla="*/ 1363620 w 1363620"/>
              <a:gd name="connsiteY7" fmla="*/ 38165 h 160084"/>
              <a:gd name="connsiteX8" fmla="*/ 1268874 w 1363620"/>
              <a:gd name="connsiteY8" fmla="*/ 156536 h 160084"/>
              <a:gd name="connsiteX9" fmla="*/ 1074188 w 1363620"/>
              <a:gd name="connsiteY9" fmla="*/ 111566 h 160084"/>
              <a:gd name="connsiteX10" fmla="*/ 899987 w 1363620"/>
              <a:gd name="connsiteY10" fmla="*/ 107871 h 160084"/>
              <a:gd name="connsiteX11" fmla="*/ 736400 w 1363620"/>
              <a:gd name="connsiteY11" fmla="*/ 160084 h 160084"/>
              <a:gd name="connsiteX12" fmla="*/ 233999 w 1363620"/>
              <a:gd name="connsiteY12" fmla="*/ 148758 h 160084"/>
              <a:gd name="connsiteX13" fmla="*/ 0 w 1363620"/>
              <a:gd name="connsiteY13" fmla="*/ 106644 h 160084"/>
              <a:gd name="connsiteX0" fmla="*/ 0 w 1363620"/>
              <a:gd name="connsiteY0" fmla="*/ 106644 h 160084"/>
              <a:gd name="connsiteX1" fmla="*/ 272420 w 1363620"/>
              <a:gd name="connsiteY1" fmla="*/ 30401 h 160084"/>
              <a:gd name="connsiteX2" fmla="*/ 518383 w 1363620"/>
              <a:gd name="connsiteY2" fmla="*/ 24864 h 160084"/>
              <a:gd name="connsiteX3" fmla="*/ 695852 w 1363620"/>
              <a:gd name="connsiteY3" fmla="*/ 52333 h 160084"/>
              <a:gd name="connsiteX4" fmla="*/ 892157 w 1363620"/>
              <a:gd name="connsiteY4" fmla="*/ 103649 h 160084"/>
              <a:gd name="connsiteX5" fmla="*/ 1018277 w 1363620"/>
              <a:gd name="connsiteY5" fmla="*/ 44024 h 160084"/>
              <a:gd name="connsiteX6" fmla="*/ 1195975 w 1363620"/>
              <a:gd name="connsiteY6" fmla="*/ 0 h 160084"/>
              <a:gd name="connsiteX7" fmla="*/ 1363620 w 1363620"/>
              <a:gd name="connsiteY7" fmla="*/ 38165 h 160084"/>
              <a:gd name="connsiteX8" fmla="*/ 1268874 w 1363620"/>
              <a:gd name="connsiteY8" fmla="*/ 156536 h 160084"/>
              <a:gd name="connsiteX9" fmla="*/ 1030120 w 1363620"/>
              <a:gd name="connsiteY9" fmla="*/ 144617 h 160084"/>
              <a:gd name="connsiteX10" fmla="*/ 899987 w 1363620"/>
              <a:gd name="connsiteY10" fmla="*/ 107871 h 160084"/>
              <a:gd name="connsiteX11" fmla="*/ 736400 w 1363620"/>
              <a:gd name="connsiteY11" fmla="*/ 160084 h 160084"/>
              <a:gd name="connsiteX12" fmla="*/ 233999 w 1363620"/>
              <a:gd name="connsiteY12" fmla="*/ 148758 h 160084"/>
              <a:gd name="connsiteX13" fmla="*/ 0 w 1363620"/>
              <a:gd name="connsiteY13" fmla="*/ 106644 h 160084"/>
              <a:gd name="connsiteX0" fmla="*/ 0 w 1363620"/>
              <a:gd name="connsiteY0" fmla="*/ 106644 h 160084"/>
              <a:gd name="connsiteX1" fmla="*/ 272420 w 1363620"/>
              <a:gd name="connsiteY1" fmla="*/ 30401 h 160084"/>
              <a:gd name="connsiteX2" fmla="*/ 518383 w 1363620"/>
              <a:gd name="connsiteY2" fmla="*/ 24864 h 160084"/>
              <a:gd name="connsiteX3" fmla="*/ 695852 w 1363620"/>
              <a:gd name="connsiteY3" fmla="*/ 52333 h 160084"/>
              <a:gd name="connsiteX4" fmla="*/ 892157 w 1363620"/>
              <a:gd name="connsiteY4" fmla="*/ 103649 h 160084"/>
              <a:gd name="connsiteX5" fmla="*/ 1018277 w 1363620"/>
              <a:gd name="connsiteY5" fmla="*/ 44024 h 160084"/>
              <a:gd name="connsiteX6" fmla="*/ 1195975 w 1363620"/>
              <a:gd name="connsiteY6" fmla="*/ 0 h 160084"/>
              <a:gd name="connsiteX7" fmla="*/ 1363620 w 1363620"/>
              <a:gd name="connsiteY7" fmla="*/ 38165 h 160084"/>
              <a:gd name="connsiteX8" fmla="*/ 1266120 w 1363620"/>
              <a:gd name="connsiteY8" fmla="*/ 95943 h 160084"/>
              <a:gd name="connsiteX9" fmla="*/ 1030120 w 1363620"/>
              <a:gd name="connsiteY9" fmla="*/ 144617 h 160084"/>
              <a:gd name="connsiteX10" fmla="*/ 899987 w 1363620"/>
              <a:gd name="connsiteY10" fmla="*/ 107871 h 160084"/>
              <a:gd name="connsiteX11" fmla="*/ 736400 w 1363620"/>
              <a:gd name="connsiteY11" fmla="*/ 160084 h 160084"/>
              <a:gd name="connsiteX12" fmla="*/ 233999 w 1363620"/>
              <a:gd name="connsiteY12" fmla="*/ 148758 h 160084"/>
              <a:gd name="connsiteX13" fmla="*/ 0 w 1363620"/>
              <a:gd name="connsiteY13" fmla="*/ 106644 h 160084"/>
              <a:gd name="connsiteX0" fmla="*/ 0 w 1363620"/>
              <a:gd name="connsiteY0" fmla="*/ 106644 h 160084"/>
              <a:gd name="connsiteX1" fmla="*/ 272420 w 1363620"/>
              <a:gd name="connsiteY1" fmla="*/ 30401 h 160084"/>
              <a:gd name="connsiteX2" fmla="*/ 518383 w 1363620"/>
              <a:gd name="connsiteY2" fmla="*/ 24864 h 160084"/>
              <a:gd name="connsiteX3" fmla="*/ 695852 w 1363620"/>
              <a:gd name="connsiteY3" fmla="*/ 52333 h 160084"/>
              <a:gd name="connsiteX4" fmla="*/ 892157 w 1363620"/>
              <a:gd name="connsiteY4" fmla="*/ 103649 h 160084"/>
              <a:gd name="connsiteX5" fmla="*/ 1018277 w 1363620"/>
              <a:gd name="connsiteY5" fmla="*/ 44024 h 160084"/>
              <a:gd name="connsiteX6" fmla="*/ 1195975 w 1363620"/>
              <a:gd name="connsiteY6" fmla="*/ 0 h 160084"/>
              <a:gd name="connsiteX7" fmla="*/ 1363620 w 1363620"/>
              <a:gd name="connsiteY7" fmla="*/ 38165 h 160084"/>
              <a:gd name="connsiteX8" fmla="*/ 1266120 w 1363620"/>
              <a:gd name="connsiteY8" fmla="*/ 95943 h 160084"/>
              <a:gd name="connsiteX9" fmla="*/ 1030120 w 1363620"/>
              <a:gd name="connsiteY9" fmla="*/ 144617 h 160084"/>
              <a:gd name="connsiteX10" fmla="*/ 899987 w 1363620"/>
              <a:gd name="connsiteY10" fmla="*/ 107871 h 160084"/>
              <a:gd name="connsiteX11" fmla="*/ 736400 w 1363620"/>
              <a:gd name="connsiteY11" fmla="*/ 160084 h 160084"/>
              <a:gd name="connsiteX12" fmla="*/ 233999 w 1363620"/>
              <a:gd name="connsiteY12" fmla="*/ 148758 h 160084"/>
              <a:gd name="connsiteX13" fmla="*/ 0 w 1363620"/>
              <a:gd name="connsiteY13" fmla="*/ 106644 h 160084"/>
              <a:gd name="connsiteX0" fmla="*/ 0 w 1363620"/>
              <a:gd name="connsiteY0" fmla="*/ 106644 h 160084"/>
              <a:gd name="connsiteX1" fmla="*/ 272420 w 1363620"/>
              <a:gd name="connsiteY1" fmla="*/ 30401 h 160084"/>
              <a:gd name="connsiteX2" fmla="*/ 518383 w 1363620"/>
              <a:gd name="connsiteY2" fmla="*/ 24864 h 160084"/>
              <a:gd name="connsiteX3" fmla="*/ 695852 w 1363620"/>
              <a:gd name="connsiteY3" fmla="*/ 52333 h 160084"/>
              <a:gd name="connsiteX4" fmla="*/ 892157 w 1363620"/>
              <a:gd name="connsiteY4" fmla="*/ 103649 h 160084"/>
              <a:gd name="connsiteX5" fmla="*/ 1018277 w 1363620"/>
              <a:gd name="connsiteY5" fmla="*/ 44024 h 160084"/>
              <a:gd name="connsiteX6" fmla="*/ 1195975 w 1363620"/>
              <a:gd name="connsiteY6" fmla="*/ 0 h 160084"/>
              <a:gd name="connsiteX7" fmla="*/ 1363620 w 1363620"/>
              <a:gd name="connsiteY7" fmla="*/ 38165 h 160084"/>
              <a:gd name="connsiteX8" fmla="*/ 1030120 w 1363620"/>
              <a:gd name="connsiteY8" fmla="*/ 144617 h 160084"/>
              <a:gd name="connsiteX9" fmla="*/ 899987 w 1363620"/>
              <a:gd name="connsiteY9" fmla="*/ 107871 h 160084"/>
              <a:gd name="connsiteX10" fmla="*/ 736400 w 1363620"/>
              <a:gd name="connsiteY10" fmla="*/ 160084 h 160084"/>
              <a:gd name="connsiteX11" fmla="*/ 233999 w 1363620"/>
              <a:gd name="connsiteY11" fmla="*/ 148758 h 160084"/>
              <a:gd name="connsiteX12" fmla="*/ 0 w 1363620"/>
              <a:gd name="connsiteY12" fmla="*/ 106644 h 160084"/>
              <a:gd name="connsiteX0" fmla="*/ 0 w 1360866"/>
              <a:gd name="connsiteY0" fmla="*/ 106644 h 160084"/>
              <a:gd name="connsiteX1" fmla="*/ 272420 w 1360866"/>
              <a:gd name="connsiteY1" fmla="*/ 30401 h 160084"/>
              <a:gd name="connsiteX2" fmla="*/ 518383 w 1360866"/>
              <a:gd name="connsiteY2" fmla="*/ 24864 h 160084"/>
              <a:gd name="connsiteX3" fmla="*/ 695852 w 1360866"/>
              <a:gd name="connsiteY3" fmla="*/ 52333 h 160084"/>
              <a:gd name="connsiteX4" fmla="*/ 892157 w 1360866"/>
              <a:gd name="connsiteY4" fmla="*/ 103649 h 160084"/>
              <a:gd name="connsiteX5" fmla="*/ 1018277 w 1360866"/>
              <a:gd name="connsiteY5" fmla="*/ 44024 h 160084"/>
              <a:gd name="connsiteX6" fmla="*/ 1195975 w 1360866"/>
              <a:gd name="connsiteY6" fmla="*/ 0 h 160084"/>
              <a:gd name="connsiteX7" fmla="*/ 1360866 w 1360866"/>
              <a:gd name="connsiteY7" fmla="*/ 57444 h 160084"/>
              <a:gd name="connsiteX8" fmla="*/ 1030120 w 1360866"/>
              <a:gd name="connsiteY8" fmla="*/ 144617 h 160084"/>
              <a:gd name="connsiteX9" fmla="*/ 899987 w 1360866"/>
              <a:gd name="connsiteY9" fmla="*/ 107871 h 160084"/>
              <a:gd name="connsiteX10" fmla="*/ 736400 w 1360866"/>
              <a:gd name="connsiteY10" fmla="*/ 160084 h 160084"/>
              <a:gd name="connsiteX11" fmla="*/ 233999 w 1360866"/>
              <a:gd name="connsiteY11" fmla="*/ 148758 h 160084"/>
              <a:gd name="connsiteX12" fmla="*/ 0 w 1360866"/>
              <a:gd name="connsiteY12" fmla="*/ 106644 h 160084"/>
              <a:gd name="connsiteX0" fmla="*/ 0 w 1360866"/>
              <a:gd name="connsiteY0" fmla="*/ 81780 h 135220"/>
              <a:gd name="connsiteX1" fmla="*/ 272420 w 1360866"/>
              <a:gd name="connsiteY1" fmla="*/ 5537 h 135220"/>
              <a:gd name="connsiteX2" fmla="*/ 518383 w 1360866"/>
              <a:gd name="connsiteY2" fmla="*/ 0 h 135220"/>
              <a:gd name="connsiteX3" fmla="*/ 695852 w 1360866"/>
              <a:gd name="connsiteY3" fmla="*/ 27469 h 135220"/>
              <a:gd name="connsiteX4" fmla="*/ 892157 w 1360866"/>
              <a:gd name="connsiteY4" fmla="*/ 78785 h 135220"/>
              <a:gd name="connsiteX5" fmla="*/ 1018277 w 1360866"/>
              <a:gd name="connsiteY5" fmla="*/ 19160 h 135220"/>
              <a:gd name="connsiteX6" fmla="*/ 1195975 w 1360866"/>
              <a:gd name="connsiteY6" fmla="*/ 5432 h 135220"/>
              <a:gd name="connsiteX7" fmla="*/ 1360866 w 1360866"/>
              <a:gd name="connsiteY7" fmla="*/ 32580 h 135220"/>
              <a:gd name="connsiteX8" fmla="*/ 1030120 w 1360866"/>
              <a:gd name="connsiteY8" fmla="*/ 119753 h 135220"/>
              <a:gd name="connsiteX9" fmla="*/ 899987 w 1360866"/>
              <a:gd name="connsiteY9" fmla="*/ 83007 h 135220"/>
              <a:gd name="connsiteX10" fmla="*/ 736400 w 1360866"/>
              <a:gd name="connsiteY10" fmla="*/ 135220 h 135220"/>
              <a:gd name="connsiteX11" fmla="*/ 233999 w 1360866"/>
              <a:gd name="connsiteY11" fmla="*/ 123894 h 135220"/>
              <a:gd name="connsiteX12" fmla="*/ 0 w 1360866"/>
              <a:gd name="connsiteY12" fmla="*/ 81780 h 135220"/>
              <a:gd name="connsiteX0" fmla="*/ 0 w 1360866"/>
              <a:gd name="connsiteY0" fmla="*/ 81780 h 135220"/>
              <a:gd name="connsiteX1" fmla="*/ 272420 w 1360866"/>
              <a:gd name="connsiteY1" fmla="*/ 5537 h 135220"/>
              <a:gd name="connsiteX2" fmla="*/ 518383 w 1360866"/>
              <a:gd name="connsiteY2" fmla="*/ 0 h 135220"/>
              <a:gd name="connsiteX3" fmla="*/ 695852 w 1360866"/>
              <a:gd name="connsiteY3" fmla="*/ 27469 h 135220"/>
              <a:gd name="connsiteX4" fmla="*/ 892157 w 1360866"/>
              <a:gd name="connsiteY4" fmla="*/ 78785 h 135220"/>
              <a:gd name="connsiteX5" fmla="*/ 1018277 w 1360866"/>
              <a:gd name="connsiteY5" fmla="*/ 19160 h 135220"/>
              <a:gd name="connsiteX6" fmla="*/ 1195975 w 1360866"/>
              <a:gd name="connsiteY6" fmla="*/ 5432 h 135220"/>
              <a:gd name="connsiteX7" fmla="*/ 1360866 w 1360866"/>
              <a:gd name="connsiteY7" fmla="*/ 32580 h 135220"/>
              <a:gd name="connsiteX8" fmla="*/ 1030120 w 1360866"/>
              <a:gd name="connsiteY8" fmla="*/ 119753 h 135220"/>
              <a:gd name="connsiteX9" fmla="*/ 899987 w 1360866"/>
              <a:gd name="connsiteY9" fmla="*/ 83007 h 135220"/>
              <a:gd name="connsiteX10" fmla="*/ 736400 w 1360866"/>
              <a:gd name="connsiteY10" fmla="*/ 135220 h 135220"/>
              <a:gd name="connsiteX11" fmla="*/ 233999 w 1360866"/>
              <a:gd name="connsiteY11" fmla="*/ 123894 h 135220"/>
              <a:gd name="connsiteX12" fmla="*/ 0 w 1360866"/>
              <a:gd name="connsiteY12" fmla="*/ 81780 h 135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60866" h="135220">
                <a:moveTo>
                  <a:pt x="0" y="81780"/>
                </a:moveTo>
                <a:lnTo>
                  <a:pt x="272420" y="5537"/>
                </a:lnTo>
                <a:lnTo>
                  <a:pt x="518383" y="0"/>
                </a:lnTo>
                <a:lnTo>
                  <a:pt x="695852" y="27469"/>
                </a:lnTo>
                <a:lnTo>
                  <a:pt x="892157" y="78785"/>
                </a:lnTo>
                <a:lnTo>
                  <a:pt x="1018277" y="19160"/>
                </a:lnTo>
                <a:cubicBezTo>
                  <a:pt x="1077510" y="14584"/>
                  <a:pt x="1131234" y="-9271"/>
                  <a:pt x="1195975" y="5432"/>
                </a:cubicBezTo>
                <a:lnTo>
                  <a:pt x="1360866" y="32580"/>
                </a:lnTo>
                <a:cubicBezTo>
                  <a:pt x="1333224" y="56683"/>
                  <a:pt x="1106933" y="111349"/>
                  <a:pt x="1030120" y="119753"/>
                </a:cubicBezTo>
                <a:cubicBezTo>
                  <a:pt x="953307" y="128158"/>
                  <a:pt x="947557" y="81887"/>
                  <a:pt x="899987" y="83007"/>
                </a:cubicBezTo>
                <a:cubicBezTo>
                  <a:pt x="819360" y="92012"/>
                  <a:pt x="847398" y="128406"/>
                  <a:pt x="736400" y="135220"/>
                </a:cubicBezTo>
                <a:lnTo>
                  <a:pt x="233999" y="123894"/>
                </a:lnTo>
                <a:lnTo>
                  <a:pt x="0" y="81780"/>
                </a:lnTo>
                <a:close/>
              </a:path>
            </a:pathLst>
          </a:custGeom>
          <a:solidFill>
            <a:srgbClr val="7030A0">
              <a:alpha val="30000"/>
            </a:srgbClr>
          </a:solidFill>
          <a:ln w="25400" cmpd="sng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6" name="Prostokąt zaokrąglony 12">
            <a:extLst>
              <a:ext uri="{FF2B5EF4-FFF2-40B4-BE49-F238E27FC236}">
                <a16:creationId xmlns="" xmlns:a16="http://schemas.microsoft.com/office/drawing/2014/main" id="{F4B01DC4-E44B-43B9-9E10-6F6E785C58EB}"/>
              </a:ext>
            </a:extLst>
          </p:cNvPr>
          <p:cNvSpPr/>
          <p:nvPr/>
        </p:nvSpPr>
        <p:spPr>
          <a:xfrm>
            <a:off x="6156176" y="3845118"/>
            <a:ext cx="144016" cy="261559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cxnSp>
        <p:nvCxnSpPr>
          <p:cNvPr id="17" name="Łącznik prosty 16">
            <a:extLst>
              <a:ext uri="{FF2B5EF4-FFF2-40B4-BE49-F238E27FC236}">
                <a16:creationId xmlns="" xmlns:a16="http://schemas.microsoft.com/office/drawing/2014/main" id="{472B12E1-9832-4B27-92CF-EB7BAF129BA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099715" y="3899476"/>
            <a:ext cx="145701" cy="1"/>
          </a:xfrm>
          <a:prstGeom prst="line">
            <a:avLst/>
          </a:prstGeom>
          <a:ln w="15875" cmpd="sng">
            <a:solidFill>
              <a:srgbClr val="FF00FF"/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 18">
            <a:extLst>
              <a:ext uri="{FF2B5EF4-FFF2-40B4-BE49-F238E27FC236}">
                <a16:creationId xmlns="" xmlns:a16="http://schemas.microsoft.com/office/drawing/2014/main" id="{67FBD656-75CE-4674-9CE6-44FBF4B64CE7}"/>
              </a:ext>
            </a:extLst>
          </p:cNvPr>
          <p:cNvSpPr/>
          <p:nvPr/>
        </p:nvSpPr>
        <p:spPr>
          <a:xfrm rot="21409716">
            <a:off x="5978049" y="3952179"/>
            <a:ext cx="250389" cy="246221"/>
          </a:xfrm>
          <a:prstGeom prst="rect">
            <a:avLst/>
          </a:prstGeom>
          <a:ln w="25400">
            <a:noFill/>
          </a:ln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1" name="Prostokąt 30">
            <a:extLst>
              <a:ext uri="{FF2B5EF4-FFF2-40B4-BE49-F238E27FC236}">
                <a16:creationId xmlns="" xmlns:a16="http://schemas.microsoft.com/office/drawing/2014/main" id="{201AAB85-FFBD-4317-8DD8-C9E687267F7E}"/>
              </a:ext>
            </a:extLst>
          </p:cNvPr>
          <p:cNvSpPr/>
          <p:nvPr/>
        </p:nvSpPr>
        <p:spPr>
          <a:xfrm>
            <a:off x="2237843" y="3433693"/>
            <a:ext cx="2951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5" name="Prostokąt zaokrąglony 87">
            <a:extLst>
              <a:ext uri="{FF2B5EF4-FFF2-40B4-BE49-F238E27FC236}">
                <a16:creationId xmlns="" xmlns:a16="http://schemas.microsoft.com/office/drawing/2014/main" id="{3D556089-F67F-450B-A657-725D3FA3E274}"/>
              </a:ext>
            </a:extLst>
          </p:cNvPr>
          <p:cNvSpPr/>
          <p:nvPr/>
        </p:nvSpPr>
        <p:spPr>
          <a:xfrm flipH="1" flipV="1">
            <a:off x="2339752" y="3610285"/>
            <a:ext cx="69884" cy="69629"/>
          </a:xfrm>
          <a:prstGeom prst="roundRect">
            <a:avLst/>
          </a:prstGeom>
          <a:noFill/>
          <a:ln w="1905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36" name="Prostokąt 35">
            <a:extLst>
              <a:ext uri="{FF2B5EF4-FFF2-40B4-BE49-F238E27FC236}">
                <a16:creationId xmlns="" xmlns:a16="http://schemas.microsoft.com/office/drawing/2014/main" id="{C65234F7-55B7-4425-9693-4CEF310BDFAB}"/>
              </a:ext>
            </a:extLst>
          </p:cNvPr>
          <p:cNvSpPr/>
          <p:nvPr/>
        </p:nvSpPr>
        <p:spPr>
          <a:xfrm>
            <a:off x="2066050" y="3384397"/>
            <a:ext cx="2951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7" name="Prostokąt zaokrąglony 87">
            <a:extLst>
              <a:ext uri="{FF2B5EF4-FFF2-40B4-BE49-F238E27FC236}">
                <a16:creationId xmlns="" xmlns:a16="http://schemas.microsoft.com/office/drawing/2014/main" id="{55CB8684-E097-4F8E-A774-F09B8AB889F4}"/>
              </a:ext>
            </a:extLst>
          </p:cNvPr>
          <p:cNvSpPr/>
          <p:nvPr/>
        </p:nvSpPr>
        <p:spPr>
          <a:xfrm flipH="1" flipV="1">
            <a:off x="2167959" y="3560989"/>
            <a:ext cx="69884" cy="69629"/>
          </a:xfrm>
          <a:prstGeom prst="roundRect">
            <a:avLst/>
          </a:prstGeom>
          <a:noFill/>
          <a:ln w="1905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40" name="Prostokąt 39">
            <a:extLst>
              <a:ext uri="{FF2B5EF4-FFF2-40B4-BE49-F238E27FC236}">
                <a16:creationId xmlns="" xmlns:a16="http://schemas.microsoft.com/office/drawing/2014/main" id="{429116FE-C913-467A-AAC5-E0A4AA540B36}"/>
              </a:ext>
            </a:extLst>
          </p:cNvPr>
          <p:cNvSpPr/>
          <p:nvPr/>
        </p:nvSpPr>
        <p:spPr>
          <a:xfrm>
            <a:off x="5969878" y="3612871"/>
            <a:ext cx="2951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1" name="Prostokąt zaokrąglony 87">
            <a:extLst>
              <a:ext uri="{FF2B5EF4-FFF2-40B4-BE49-F238E27FC236}">
                <a16:creationId xmlns="" xmlns:a16="http://schemas.microsoft.com/office/drawing/2014/main" id="{C05C5799-EA52-444B-95A9-AABBC66E7E2E}"/>
              </a:ext>
            </a:extLst>
          </p:cNvPr>
          <p:cNvSpPr/>
          <p:nvPr/>
        </p:nvSpPr>
        <p:spPr>
          <a:xfrm flipH="1" flipV="1">
            <a:off x="6071787" y="3789463"/>
            <a:ext cx="69884" cy="69629"/>
          </a:xfrm>
          <a:prstGeom prst="roundRect">
            <a:avLst/>
          </a:prstGeom>
          <a:noFill/>
          <a:ln w="1905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42" name="Prostokąt 41">
            <a:extLst>
              <a:ext uri="{FF2B5EF4-FFF2-40B4-BE49-F238E27FC236}">
                <a16:creationId xmlns="" xmlns:a16="http://schemas.microsoft.com/office/drawing/2014/main" id="{70976556-C05E-4A60-892B-41B02B7165AF}"/>
              </a:ext>
            </a:extLst>
          </p:cNvPr>
          <p:cNvSpPr/>
          <p:nvPr/>
        </p:nvSpPr>
        <p:spPr>
          <a:xfrm>
            <a:off x="6159420" y="3587344"/>
            <a:ext cx="2951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3" name="Prostokąt zaokrąglony 87">
            <a:extLst>
              <a:ext uri="{FF2B5EF4-FFF2-40B4-BE49-F238E27FC236}">
                <a16:creationId xmlns="" xmlns:a16="http://schemas.microsoft.com/office/drawing/2014/main" id="{237A636C-2CD9-42EE-9A4F-C982C3813B64}"/>
              </a:ext>
            </a:extLst>
          </p:cNvPr>
          <p:cNvSpPr/>
          <p:nvPr/>
        </p:nvSpPr>
        <p:spPr>
          <a:xfrm flipH="1" flipV="1">
            <a:off x="6261329" y="3763936"/>
            <a:ext cx="69884" cy="69629"/>
          </a:xfrm>
          <a:prstGeom prst="roundRect">
            <a:avLst/>
          </a:prstGeom>
          <a:noFill/>
          <a:ln w="1905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44" name="Prostokąt 43">
            <a:extLst>
              <a:ext uri="{FF2B5EF4-FFF2-40B4-BE49-F238E27FC236}">
                <a16:creationId xmlns="" xmlns:a16="http://schemas.microsoft.com/office/drawing/2014/main" id="{2323B671-A64B-4E2E-9901-367CB447A81A}"/>
              </a:ext>
            </a:extLst>
          </p:cNvPr>
          <p:cNvSpPr/>
          <p:nvPr/>
        </p:nvSpPr>
        <p:spPr>
          <a:xfrm>
            <a:off x="5845006" y="3673212"/>
            <a:ext cx="2951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5" name="Prostokąt zaokrąglony 87">
            <a:extLst>
              <a:ext uri="{FF2B5EF4-FFF2-40B4-BE49-F238E27FC236}">
                <a16:creationId xmlns="" xmlns:a16="http://schemas.microsoft.com/office/drawing/2014/main" id="{C343ADD9-3EC4-4245-9AC9-49295FC66C40}"/>
              </a:ext>
            </a:extLst>
          </p:cNvPr>
          <p:cNvSpPr/>
          <p:nvPr/>
        </p:nvSpPr>
        <p:spPr>
          <a:xfrm flipH="1" flipV="1">
            <a:off x="5946915" y="3849804"/>
            <a:ext cx="69884" cy="69629"/>
          </a:xfrm>
          <a:prstGeom prst="roundRect">
            <a:avLst/>
          </a:prstGeom>
          <a:noFill/>
          <a:ln w="1905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27" name="Prostokąt zaokrąglony 32">
            <a:extLst>
              <a:ext uri="{FF2B5EF4-FFF2-40B4-BE49-F238E27FC236}">
                <a16:creationId xmlns="" xmlns:a16="http://schemas.microsoft.com/office/drawing/2014/main" id="{7B0D345B-BE35-4A71-95D4-A10CA8C45C84}"/>
              </a:ext>
            </a:extLst>
          </p:cNvPr>
          <p:cNvSpPr/>
          <p:nvPr/>
        </p:nvSpPr>
        <p:spPr>
          <a:xfrm>
            <a:off x="6180736" y="3739407"/>
            <a:ext cx="72008" cy="72008"/>
          </a:xfrm>
          <a:prstGeom prst="roundRect">
            <a:avLst/>
          </a:prstGeom>
          <a:solidFill>
            <a:srgbClr val="FEC9C9"/>
          </a:solidFill>
          <a:ln w="19050">
            <a:solidFill>
              <a:srgbClr val="E6AC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9" name="Dowolny kształt 51">
            <a:extLst>
              <a:ext uri="{FF2B5EF4-FFF2-40B4-BE49-F238E27FC236}">
                <a16:creationId xmlns="" xmlns:a16="http://schemas.microsoft.com/office/drawing/2014/main" id="{E2A3CBEE-338B-42D3-B273-F237EF59DEFE}"/>
              </a:ext>
            </a:extLst>
          </p:cNvPr>
          <p:cNvSpPr/>
          <p:nvPr/>
        </p:nvSpPr>
        <p:spPr>
          <a:xfrm>
            <a:off x="1400690" y="898494"/>
            <a:ext cx="4317620" cy="5050309"/>
          </a:xfrm>
          <a:custGeom>
            <a:avLst/>
            <a:gdLst>
              <a:gd name="connsiteX0" fmla="*/ 54919 w 5204940"/>
              <a:gd name="connsiteY0" fmla="*/ 5678615 h 5877696"/>
              <a:gd name="connsiteX1" fmla="*/ 153773 w 5204940"/>
              <a:gd name="connsiteY1" fmla="*/ 5266724 h 5877696"/>
              <a:gd name="connsiteX2" fmla="*/ 302054 w 5204940"/>
              <a:gd name="connsiteY2" fmla="*/ 5134918 h 5877696"/>
              <a:gd name="connsiteX3" fmla="*/ 623329 w 5204940"/>
              <a:gd name="connsiteY3" fmla="*/ 4994875 h 5877696"/>
              <a:gd name="connsiteX4" fmla="*/ 796324 w 5204940"/>
              <a:gd name="connsiteY4" fmla="*/ 4846594 h 5877696"/>
              <a:gd name="connsiteX5" fmla="*/ 878702 w 5204940"/>
              <a:gd name="connsiteY5" fmla="*/ 4657124 h 5877696"/>
              <a:gd name="connsiteX6" fmla="*/ 853989 w 5204940"/>
              <a:gd name="connsiteY6" fmla="*/ 4434702 h 5877696"/>
              <a:gd name="connsiteX7" fmla="*/ 862227 w 5204940"/>
              <a:gd name="connsiteY7" fmla="*/ 4261707 h 5877696"/>
              <a:gd name="connsiteX8" fmla="*/ 878702 w 5204940"/>
              <a:gd name="connsiteY8" fmla="*/ 4080475 h 5877696"/>
              <a:gd name="connsiteX9" fmla="*/ 1010508 w 5204940"/>
              <a:gd name="connsiteY9" fmla="*/ 3965145 h 5877696"/>
              <a:gd name="connsiteX10" fmla="*/ 1010508 w 5204940"/>
              <a:gd name="connsiteY10" fmla="*/ 3808626 h 5877696"/>
              <a:gd name="connsiteX11" fmla="*/ 1026983 w 5204940"/>
              <a:gd name="connsiteY11" fmla="*/ 3750961 h 5877696"/>
              <a:gd name="connsiteX12" fmla="*/ 1142313 w 5204940"/>
              <a:gd name="connsiteY12" fmla="*/ 3792151 h 5877696"/>
              <a:gd name="connsiteX13" fmla="*/ 1274119 w 5204940"/>
              <a:gd name="connsiteY13" fmla="*/ 3792151 h 5877696"/>
              <a:gd name="connsiteX14" fmla="*/ 1315308 w 5204940"/>
              <a:gd name="connsiteY14" fmla="*/ 3660345 h 5877696"/>
              <a:gd name="connsiteX15" fmla="*/ 1323546 w 5204940"/>
              <a:gd name="connsiteY15" fmla="*/ 3569729 h 5877696"/>
              <a:gd name="connsiteX16" fmla="*/ 1265881 w 5204940"/>
              <a:gd name="connsiteY16" fmla="*/ 3421448 h 5877696"/>
              <a:gd name="connsiteX17" fmla="*/ 1059935 w 5204940"/>
              <a:gd name="connsiteY17" fmla="*/ 3347307 h 5877696"/>
              <a:gd name="connsiteX18" fmla="*/ 845751 w 5204940"/>
              <a:gd name="connsiteY18" fmla="*/ 3215502 h 5877696"/>
              <a:gd name="connsiteX19" fmla="*/ 878702 w 5204940"/>
              <a:gd name="connsiteY19" fmla="*/ 3026032 h 5877696"/>
              <a:gd name="connsiteX20" fmla="*/ 911654 w 5204940"/>
              <a:gd name="connsiteY20" fmla="*/ 2943653 h 5877696"/>
              <a:gd name="connsiteX21" fmla="*/ 1076411 w 5204940"/>
              <a:gd name="connsiteY21" fmla="*/ 2984842 h 5877696"/>
              <a:gd name="connsiteX22" fmla="*/ 1183502 w 5204940"/>
              <a:gd name="connsiteY22" fmla="*/ 3001318 h 5877696"/>
              <a:gd name="connsiteX23" fmla="*/ 1249405 w 5204940"/>
              <a:gd name="connsiteY23" fmla="*/ 2976605 h 5877696"/>
              <a:gd name="connsiteX24" fmla="*/ 1298832 w 5204940"/>
              <a:gd name="connsiteY24" fmla="*/ 2943653 h 5877696"/>
              <a:gd name="connsiteX25" fmla="*/ 1405924 w 5204940"/>
              <a:gd name="connsiteY25" fmla="*/ 2960129 h 5877696"/>
              <a:gd name="connsiteX26" fmla="*/ 1496540 w 5204940"/>
              <a:gd name="connsiteY26" fmla="*/ 3001318 h 5877696"/>
              <a:gd name="connsiteX27" fmla="*/ 1587156 w 5204940"/>
              <a:gd name="connsiteY27" fmla="*/ 3042507 h 5877696"/>
              <a:gd name="connsiteX28" fmla="*/ 1669535 w 5204940"/>
              <a:gd name="connsiteY28" fmla="*/ 3050745 h 5877696"/>
              <a:gd name="connsiteX29" fmla="*/ 1793102 w 5204940"/>
              <a:gd name="connsiteY29" fmla="*/ 3042507 h 5877696"/>
              <a:gd name="connsiteX30" fmla="*/ 1891956 w 5204940"/>
              <a:gd name="connsiteY30" fmla="*/ 2993080 h 5877696"/>
              <a:gd name="connsiteX31" fmla="*/ 1949621 w 5204940"/>
              <a:gd name="connsiteY31" fmla="*/ 2960129 h 5877696"/>
              <a:gd name="connsiteX32" fmla="*/ 2056713 w 5204940"/>
              <a:gd name="connsiteY32" fmla="*/ 2877751 h 5877696"/>
              <a:gd name="connsiteX33" fmla="*/ 2097902 w 5204940"/>
              <a:gd name="connsiteY33" fmla="*/ 2778897 h 5877696"/>
              <a:gd name="connsiteX34" fmla="*/ 2130854 w 5204940"/>
              <a:gd name="connsiteY34" fmla="*/ 2680042 h 5877696"/>
              <a:gd name="connsiteX35" fmla="*/ 2345038 w 5204940"/>
              <a:gd name="connsiteY35" fmla="*/ 2655329 h 5877696"/>
              <a:gd name="connsiteX36" fmla="*/ 2452129 w 5204940"/>
              <a:gd name="connsiteY36" fmla="*/ 2589426 h 5877696"/>
              <a:gd name="connsiteX37" fmla="*/ 2476843 w 5204940"/>
              <a:gd name="connsiteY37" fmla="*/ 2457621 h 5877696"/>
              <a:gd name="connsiteX38" fmla="*/ 2320324 w 5204940"/>
              <a:gd name="connsiteY38" fmla="*/ 2194010 h 5877696"/>
              <a:gd name="connsiteX39" fmla="*/ 2262659 w 5204940"/>
              <a:gd name="connsiteY39" fmla="*/ 2021015 h 5877696"/>
              <a:gd name="connsiteX40" fmla="*/ 2287373 w 5204940"/>
              <a:gd name="connsiteY40" fmla="*/ 1880972 h 5877696"/>
              <a:gd name="connsiteX41" fmla="*/ 2616886 w 5204940"/>
              <a:gd name="connsiteY41" fmla="*/ 1856259 h 5877696"/>
              <a:gd name="connsiteX42" fmla="*/ 2880497 w 5204940"/>
              <a:gd name="connsiteY42" fmla="*/ 1880972 h 5877696"/>
              <a:gd name="connsiteX43" fmla="*/ 3127632 w 5204940"/>
              <a:gd name="connsiteY43" fmla="*/ 1691502 h 5877696"/>
              <a:gd name="connsiteX44" fmla="*/ 3564238 w 5204940"/>
              <a:gd name="connsiteY44" fmla="*/ 1658551 h 5877696"/>
              <a:gd name="connsiteX45" fmla="*/ 3910227 w 5204940"/>
              <a:gd name="connsiteY45" fmla="*/ 1592648 h 5877696"/>
              <a:gd name="connsiteX46" fmla="*/ 4330356 w 5204940"/>
              <a:gd name="connsiteY46" fmla="*/ 1518507 h 5877696"/>
              <a:gd name="connsiteX47" fmla="*/ 4775200 w 5204940"/>
              <a:gd name="connsiteY47" fmla="*/ 1320799 h 5877696"/>
              <a:gd name="connsiteX48" fmla="*/ 4874054 w 5204940"/>
              <a:gd name="connsiteY48" fmla="*/ 1015999 h 5877696"/>
              <a:gd name="connsiteX49" fmla="*/ 5047048 w 5204940"/>
              <a:gd name="connsiteY49" fmla="*/ 571156 h 5877696"/>
              <a:gd name="connsiteX50" fmla="*/ 5047048 w 5204940"/>
              <a:gd name="connsiteY50" fmla="*/ 332259 h 5877696"/>
              <a:gd name="connsiteX51" fmla="*/ 5096475 w 5204940"/>
              <a:gd name="connsiteY51" fmla="*/ 60410 h 5877696"/>
              <a:gd name="connsiteX52" fmla="*/ 4396259 w 5204940"/>
              <a:gd name="connsiteY52" fmla="*/ 85124 h 5877696"/>
              <a:gd name="connsiteX53" fmla="*/ 4280929 w 5204940"/>
              <a:gd name="connsiteY53" fmla="*/ 571156 h 5877696"/>
              <a:gd name="connsiteX54" fmla="*/ 4190313 w 5204940"/>
              <a:gd name="connsiteY54" fmla="*/ 801815 h 5877696"/>
              <a:gd name="connsiteX55" fmla="*/ 3918465 w 5204940"/>
              <a:gd name="connsiteY55" fmla="*/ 974810 h 5877696"/>
              <a:gd name="connsiteX56" fmla="*/ 3671329 w 5204940"/>
              <a:gd name="connsiteY56" fmla="*/ 1123091 h 5877696"/>
              <a:gd name="connsiteX57" fmla="*/ 2847546 w 5204940"/>
              <a:gd name="connsiteY57" fmla="*/ 1246659 h 5877696"/>
              <a:gd name="connsiteX58" fmla="*/ 2361513 w 5204940"/>
              <a:gd name="connsiteY58" fmla="*/ 1320799 h 5877696"/>
              <a:gd name="connsiteX59" fmla="*/ 1990811 w 5204940"/>
              <a:gd name="connsiteY59" fmla="*/ 1411415 h 5877696"/>
              <a:gd name="connsiteX60" fmla="*/ 1809578 w 5204940"/>
              <a:gd name="connsiteY60" fmla="*/ 1559697 h 5877696"/>
              <a:gd name="connsiteX61" fmla="*/ 1587156 w 5204940"/>
              <a:gd name="connsiteY61" fmla="*/ 1872734 h 5877696"/>
              <a:gd name="connsiteX62" fmla="*/ 1529492 w 5204940"/>
              <a:gd name="connsiteY62" fmla="*/ 2037491 h 5877696"/>
              <a:gd name="connsiteX63" fmla="*/ 1471827 w 5204940"/>
              <a:gd name="connsiteY63" fmla="*/ 2169297 h 5877696"/>
              <a:gd name="connsiteX64" fmla="*/ 1216454 w 5204940"/>
              <a:gd name="connsiteY64" fmla="*/ 2194010 h 5877696"/>
              <a:gd name="connsiteX65" fmla="*/ 1059935 w 5204940"/>
              <a:gd name="connsiteY65" fmla="*/ 2185772 h 5877696"/>
              <a:gd name="connsiteX66" fmla="*/ 952843 w 5204940"/>
              <a:gd name="connsiteY66" fmla="*/ 2301102 h 5877696"/>
              <a:gd name="connsiteX67" fmla="*/ 722183 w 5204940"/>
              <a:gd name="connsiteY67" fmla="*/ 2539999 h 5877696"/>
              <a:gd name="connsiteX68" fmla="*/ 442097 w 5204940"/>
              <a:gd name="connsiteY68" fmla="*/ 2811848 h 5877696"/>
              <a:gd name="connsiteX69" fmla="*/ 326767 w 5204940"/>
              <a:gd name="connsiteY69" fmla="*/ 2910702 h 5877696"/>
              <a:gd name="connsiteX70" fmla="*/ 516238 w 5204940"/>
              <a:gd name="connsiteY70" fmla="*/ 3199026 h 5877696"/>
              <a:gd name="connsiteX71" fmla="*/ 648043 w 5204940"/>
              <a:gd name="connsiteY71" fmla="*/ 3388497 h 5877696"/>
              <a:gd name="connsiteX72" fmla="*/ 582140 w 5204940"/>
              <a:gd name="connsiteY72" fmla="*/ 3545015 h 5877696"/>
              <a:gd name="connsiteX73" fmla="*/ 433859 w 5204940"/>
              <a:gd name="connsiteY73" fmla="*/ 3759199 h 5877696"/>
              <a:gd name="connsiteX74" fmla="*/ 260865 w 5204940"/>
              <a:gd name="connsiteY74" fmla="*/ 3940432 h 5877696"/>
              <a:gd name="connsiteX75" fmla="*/ 38443 w 5204940"/>
              <a:gd name="connsiteY75" fmla="*/ 4072237 h 5877696"/>
              <a:gd name="connsiteX76" fmla="*/ 54919 w 5204940"/>
              <a:gd name="connsiteY76" fmla="*/ 5678615 h 5877696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00840 w 5114418"/>
              <a:gd name="connsiteY67" fmla="*/ 2514622 h 5698255"/>
              <a:gd name="connsiteX68" fmla="*/ 420754 w 5114418"/>
              <a:gd name="connsiteY68" fmla="*/ 2786471 h 5698255"/>
              <a:gd name="connsiteX69" fmla="*/ 305424 w 5114418"/>
              <a:gd name="connsiteY69" fmla="*/ 2885325 h 5698255"/>
              <a:gd name="connsiteX70" fmla="*/ 494895 w 5114418"/>
              <a:gd name="connsiteY70" fmla="*/ 3173649 h 5698255"/>
              <a:gd name="connsiteX71" fmla="*/ 626700 w 5114418"/>
              <a:gd name="connsiteY71" fmla="*/ 3363120 h 5698255"/>
              <a:gd name="connsiteX72" fmla="*/ 560797 w 5114418"/>
              <a:gd name="connsiteY72" fmla="*/ 3519638 h 5698255"/>
              <a:gd name="connsiteX73" fmla="*/ 412516 w 5114418"/>
              <a:gd name="connsiteY73" fmla="*/ 3733822 h 5698255"/>
              <a:gd name="connsiteX74" fmla="*/ 239522 w 5114418"/>
              <a:gd name="connsiteY74" fmla="*/ 3915055 h 5698255"/>
              <a:gd name="connsiteX75" fmla="*/ 17100 w 5114418"/>
              <a:gd name="connsiteY75" fmla="*/ 4046860 h 5698255"/>
              <a:gd name="connsiteX76" fmla="*/ 33576 w 5114418"/>
              <a:gd name="connsiteY76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00840 w 5114418"/>
              <a:gd name="connsiteY67" fmla="*/ 2514622 h 5698255"/>
              <a:gd name="connsiteX68" fmla="*/ 420754 w 5114418"/>
              <a:gd name="connsiteY68" fmla="*/ 2786471 h 5698255"/>
              <a:gd name="connsiteX69" fmla="*/ 494895 w 5114418"/>
              <a:gd name="connsiteY69" fmla="*/ 3173649 h 5698255"/>
              <a:gd name="connsiteX70" fmla="*/ 626700 w 5114418"/>
              <a:gd name="connsiteY70" fmla="*/ 3363120 h 5698255"/>
              <a:gd name="connsiteX71" fmla="*/ 560797 w 5114418"/>
              <a:gd name="connsiteY71" fmla="*/ 3519638 h 5698255"/>
              <a:gd name="connsiteX72" fmla="*/ 412516 w 5114418"/>
              <a:gd name="connsiteY72" fmla="*/ 3733822 h 5698255"/>
              <a:gd name="connsiteX73" fmla="*/ 239522 w 5114418"/>
              <a:gd name="connsiteY73" fmla="*/ 3915055 h 5698255"/>
              <a:gd name="connsiteX74" fmla="*/ 17100 w 5114418"/>
              <a:gd name="connsiteY74" fmla="*/ 4046860 h 5698255"/>
              <a:gd name="connsiteX75" fmla="*/ 33576 w 5114418"/>
              <a:gd name="connsiteY75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00840 w 5114418"/>
              <a:gd name="connsiteY67" fmla="*/ 2514622 h 5698255"/>
              <a:gd name="connsiteX68" fmla="*/ 420754 w 5114418"/>
              <a:gd name="connsiteY68" fmla="*/ 2786471 h 5698255"/>
              <a:gd name="connsiteX69" fmla="*/ 494895 w 5114418"/>
              <a:gd name="connsiteY69" fmla="*/ 3173649 h 5698255"/>
              <a:gd name="connsiteX70" fmla="*/ 626700 w 5114418"/>
              <a:gd name="connsiteY70" fmla="*/ 3363120 h 5698255"/>
              <a:gd name="connsiteX71" fmla="*/ 560797 w 5114418"/>
              <a:gd name="connsiteY71" fmla="*/ 3519638 h 5698255"/>
              <a:gd name="connsiteX72" fmla="*/ 412516 w 5114418"/>
              <a:gd name="connsiteY72" fmla="*/ 3733822 h 5698255"/>
              <a:gd name="connsiteX73" fmla="*/ 239522 w 5114418"/>
              <a:gd name="connsiteY73" fmla="*/ 3915055 h 5698255"/>
              <a:gd name="connsiteX74" fmla="*/ 17100 w 5114418"/>
              <a:gd name="connsiteY74" fmla="*/ 4046860 h 5698255"/>
              <a:gd name="connsiteX75" fmla="*/ 33576 w 5114418"/>
              <a:gd name="connsiteY75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00840 w 5114418"/>
              <a:gd name="connsiteY67" fmla="*/ 2514622 h 5698255"/>
              <a:gd name="connsiteX68" fmla="*/ 494895 w 5114418"/>
              <a:gd name="connsiteY68" fmla="*/ 3173649 h 5698255"/>
              <a:gd name="connsiteX69" fmla="*/ 626700 w 5114418"/>
              <a:gd name="connsiteY69" fmla="*/ 3363120 h 5698255"/>
              <a:gd name="connsiteX70" fmla="*/ 560797 w 5114418"/>
              <a:gd name="connsiteY70" fmla="*/ 3519638 h 5698255"/>
              <a:gd name="connsiteX71" fmla="*/ 412516 w 5114418"/>
              <a:gd name="connsiteY71" fmla="*/ 3733822 h 5698255"/>
              <a:gd name="connsiteX72" fmla="*/ 239522 w 5114418"/>
              <a:gd name="connsiteY72" fmla="*/ 3915055 h 5698255"/>
              <a:gd name="connsiteX73" fmla="*/ 17100 w 5114418"/>
              <a:gd name="connsiteY73" fmla="*/ 4046860 h 5698255"/>
              <a:gd name="connsiteX74" fmla="*/ 33576 w 5114418"/>
              <a:gd name="connsiteY74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494895 w 5114418"/>
              <a:gd name="connsiteY68" fmla="*/ 3173649 h 5698255"/>
              <a:gd name="connsiteX69" fmla="*/ 626700 w 5114418"/>
              <a:gd name="connsiteY69" fmla="*/ 3363120 h 5698255"/>
              <a:gd name="connsiteX70" fmla="*/ 560797 w 5114418"/>
              <a:gd name="connsiteY70" fmla="*/ 3519638 h 5698255"/>
              <a:gd name="connsiteX71" fmla="*/ 412516 w 5114418"/>
              <a:gd name="connsiteY71" fmla="*/ 3733822 h 5698255"/>
              <a:gd name="connsiteX72" fmla="*/ 239522 w 5114418"/>
              <a:gd name="connsiteY72" fmla="*/ 3915055 h 5698255"/>
              <a:gd name="connsiteX73" fmla="*/ 17100 w 5114418"/>
              <a:gd name="connsiteY73" fmla="*/ 4046860 h 5698255"/>
              <a:gd name="connsiteX74" fmla="*/ 33576 w 5114418"/>
              <a:gd name="connsiteY74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626700 w 5114418"/>
              <a:gd name="connsiteY68" fmla="*/ 3363120 h 5698255"/>
              <a:gd name="connsiteX69" fmla="*/ 560797 w 5114418"/>
              <a:gd name="connsiteY69" fmla="*/ 3519638 h 5698255"/>
              <a:gd name="connsiteX70" fmla="*/ 412516 w 5114418"/>
              <a:gd name="connsiteY70" fmla="*/ 3733822 h 5698255"/>
              <a:gd name="connsiteX71" fmla="*/ 239522 w 5114418"/>
              <a:gd name="connsiteY71" fmla="*/ 3915055 h 5698255"/>
              <a:gd name="connsiteX72" fmla="*/ 17100 w 5114418"/>
              <a:gd name="connsiteY72" fmla="*/ 4046860 h 5698255"/>
              <a:gd name="connsiteX73" fmla="*/ 33576 w 5114418"/>
              <a:gd name="connsiteY73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626700 w 5114418"/>
              <a:gd name="connsiteY68" fmla="*/ 3363120 h 5698255"/>
              <a:gd name="connsiteX69" fmla="*/ 560797 w 5114418"/>
              <a:gd name="connsiteY69" fmla="*/ 3519638 h 5698255"/>
              <a:gd name="connsiteX70" fmla="*/ 412516 w 5114418"/>
              <a:gd name="connsiteY70" fmla="*/ 3733822 h 5698255"/>
              <a:gd name="connsiteX71" fmla="*/ 239522 w 5114418"/>
              <a:gd name="connsiteY71" fmla="*/ 3915055 h 5698255"/>
              <a:gd name="connsiteX72" fmla="*/ 17100 w 5114418"/>
              <a:gd name="connsiteY72" fmla="*/ 4046860 h 5698255"/>
              <a:gd name="connsiteX73" fmla="*/ 33576 w 5114418"/>
              <a:gd name="connsiteY73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560797 w 5114418"/>
              <a:gd name="connsiteY68" fmla="*/ 3519638 h 5698255"/>
              <a:gd name="connsiteX69" fmla="*/ 412516 w 5114418"/>
              <a:gd name="connsiteY69" fmla="*/ 3733822 h 5698255"/>
              <a:gd name="connsiteX70" fmla="*/ 239522 w 5114418"/>
              <a:gd name="connsiteY70" fmla="*/ 3915055 h 5698255"/>
              <a:gd name="connsiteX71" fmla="*/ 17100 w 5114418"/>
              <a:gd name="connsiteY71" fmla="*/ 4046860 h 5698255"/>
              <a:gd name="connsiteX72" fmla="*/ 33576 w 5114418"/>
              <a:gd name="connsiteY72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412516 w 5114418"/>
              <a:gd name="connsiteY68" fmla="*/ 3733822 h 5698255"/>
              <a:gd name="connsiteX69" fmla="*/ 239522 w 5114418"/>
              <a:gd name="connsiteY69" fmla="*/ 3915055 h 5698255"/>
              <a:gd name="connsiteX70" fmla="*/ 17100 w 5114418"/>
              <a:gd name="connsiteY70" fmla="*/ 4046860 h 5698255"/>
              <a:gd name="connsiteX71" fmla="*/ 33576 w 5114418"/>
              <a:gd name="connsiteY71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239522 w 5114418"/>
              <a:gd name="connsiteY68" fmla="*/ 3915055 h 5698255"/>
              <a:gd name="connsiteX69" fmla="*/ 17100 w 5114418"/>
              <a:gd name="connsiteY69" fmla="*/ 4046860 h 5698255"/>
              <a:gd name="connsiteX70" fmla="*/ 33576 w 5114418"/>
              <a:gd name="connsiteY70" fmla="*/ 5653238 h 5698255"/>
              <a:gd name="connsiteX0" fmla="*/ 70012 w 5150854"/>
              <a:gd name="connsiteY0" fmla="*/ 5653238 h 5698255"/>
              <a:gd name="connsiteX1" fmla="*/ 168866 w 5150854"/>
              <a:gd name="connsiteY1" fmla="*/ 5241347 h 5698255"/>
              <a:gd name="connsiteX2" fmla="*/ 317147 w 5150854"/>
              <a:gd name="connsiteY2" fmla="*/ 5109541 h 5698255"/>
              <a:gd name="connsiteX3" fmla="*/ 638422 w 5150854"/>
              <a:gd name="connsiteY3" fmla="*/ 4969498 h 5698255"/>
              <a:gd name="connsiteX4" fmla="*/ 811417 w 5150854"/>
              <a:gd name="connsiteY4" fmla="*/ 4821217 h 5698255"/>
              <a:gd name="connsiteX5" fmla="*/ 893795 w 5150854"/>
              <a:gd name="connsiteY5" fmla="*/ 4631747 h 5698255"/>
              <a:gd name="connsiteX6" fmla="*/ 869082 w 5150854"/>
              <a:gd name="connsiteY6" fmla="*/ 4409325 h 5698255"/>
              <a:gd name="connsiteX7" fmla="*/ 877320 w 5150854"/>
              <a:gd name="connsiteY7" fmla="*/ 4236330 h 5698255"/>
              <a:gd name="connsiteX8" fmla="*/ 893795 w 5150854"/>
              <a:gd name="connsiteY8" fmla="*/ 4055098 h 5698255"/>
              <a:gd name="connsiteX9" fmla="*/ 1025601 w 5150854"/>
              <a:gd name="connsiteY9" fmla="*/ 3939768 h 5698255"/>
              <a:gd name="connsiteX10" fmla="*/ 1025601 w 5150854"/>
              <a:gd name="connsiteY10" fmla="*/ 3783249 h 5698255"/>
              <a:gd name="connsiteX11" fmla="*/ 1042076 w 5150854"/>
              <a:gd name="connsiteY11" fmla="*/ 3725584 h 5698255"/>
              <a:gd name="connsiteX12" fmla="*/ 1157406 w 5150854"/>
              <a:gd name="connsiteY12" fmla="*/ 3766774 h 5698255"/>
              <a:gd name="connsiteX13" fmla="*/ 1289212 w 5150854"/>
              <a:gd name="connsiteY13" fmla="*/ 3766774 h 5698255"/>
              <a:gd name="connsiteX14" fmla="*/ 1330401 w 5150854"/>
              <a:gd name="connsiteY14" fmla="*/ 3634968 h 5698255"/>
              <a:gd name="connsiteX15" fmla="*/ 1338639 w 5150854"/>
              <a:gd name="connsiteY15" fmla="*/ 3544352 h 5698255"/>
              <a:gd name="connsiteX16" fmla="*/ 1280974 w 5150854"/>
              <a:gd name="connsiteY16" fmla="*/ 3396071 h 5698255"/>
              <a:gd name="connsiteX17" fmla="*/ 1075028 w 5150854"/>
              <a:gd name="connsiteY17" fmla="*/ 3321930 h 5698255"/>
              <a:gd name="connsiteX18" fmla="*/ 860844 w 5150854"/>
              <a:gd name="connsiteY18" fmla="*/ 3190125 h 5698255"/>
              <a:gd name="connsiteX19" fmla="*/ 893795 w 5150854"/>
              <a:gd name="connsiteY19" fmla="*/ 3000655 h 5698255"/>
              <a:gd name="connsiteX20" fmla="*/ 926747 w 5150854"/>
              <a:gd name="connsiteY20" fmla="*/ 2918276 h 5698255"/>
              <a:gd name="connsiteX21" fmla="*/ 1091504 w 5150854"/>
              <a:gd name="connsiteY21" fmla="*/ 2959465 h 5698255"/>
              <a:gd name="connsiteX22" fmla="*/ 1198595 w 5150854"/>
              <a:gd name="connsiteY22" fmla="*/ 2975941 h 5698255"/>
              <a:gd name="connsiteX23" fmla="*/ 1264498 w 5150854"/>
              <a:gd name="connsiteY23" fmla="*/ 2951228 h 5698255"/>
              <a:gd name="connsiteX24" fmla="*/ 1313925 w 5150854"/>
              <a:gd name="connsiteY24" fmla="*/ 2918276 h 5698255"/>
              <a:gd name="connsiteX25" fmla="*/ 1421017 w 5150854"/>
              <a:gd name="connsiteY25" fmla="*/ 2934752 h 5698255"/>
              <a:gd name="connsiteX26" fmla="*/ 1511633 w 5150854"/>
              <a:gd name="connsiteY26" fmla="*/ 2975941 h 5698255"/>
              <a:gd name="connsiteX27" fmla="*/ 1602249 w 5150854"/>
              <a:gd name="connsiteY27" fmla="*/ 3017130 h 5698255"/>
              <a:gd name="connsiteX28" fmla="*/ 1684628 w 5150854"/>
              <a:gd name="connsiteY28" fmla="*/ 3025368 h 5698255"/>
              <a:gd name="connsiteX29" fmla="*/ 1808195 w 5150854"/>
              <a:gd name="connsiteY29" fmla="*/ 3017130 h 5698255"/>
              <a:gd name="connsiteX30" fmla="*/ 1907049 w 5150854"/>
              <a:gd name="connsiteY30" fmla="*/ 2967703 h 5698255"/>
              <a:gd name="connsiteX31" fmla="*/ 1964714 w 5150854"/>
              <a:gd name="connsiteY31" fmla="*/ 2934752 h 5698255"/>
              <a:gd name="connsiteX32" fmla="*/ 2071806 w 5150854"/>
              <a:gd name="connsiteY32" fmla="*/ 2852374 h 5698255"/>
              <a:gd name="connsiteX33" fmla="*/ 2112995 w 5150854"/>
              <a:gd name="connsiteY33" fmla="*/ 2753520 h 5698255"/>
              <a:gd name="connsiteX34" fmla="*/ 2145947 w 5150854"/>
              <a:gd name="connsiteY34" fmla="*/ 2654665 h 5698255"/>
              <a:gd name="connsiteX35" fmla="*/ 2360131 w 5150854"/>
              <a:gd name="connsiteY35" fmla="*/ 2629952 h 5698255"/>
              <a:gd name="connsiteX36" fmla="*/ 2467222 w 5150854"/>
              <a:gd name="connsiteY36" fmla="*/ 2564049 h 5698255"/>
              <a:gd name="connsiteX37" fmla="*/ 2491936 w 5150854"/>
              <a:gd name="connsiteY37" fmla="*/ 2432244 h 5698255"/>
              <a:gd name="connsiteX38" fmla="*/ 2335417 w 5150854"/>
              <a:gd name="connsiteY38" fmla="*/ 2168633 h 5698255"/>
              <a:gd name="connsiteX39" fmla="*/ 2277752 w 5150854"/>
              <a:gd name="connsiteY39" fmla="*/ 1995638 h 5698255"/>
              <a:gd name="connsiteX40" fmla="*/ 2302466 w 5150854"/>
              <a:gd name="connsiteY40" fmla="*/ 1855595 h 5698255"/>
              <a:gd name="connsiteX41" fmla="*/ 2631979 w 5150854"/>
              <a:gd name="connsiteY41" fmla="*/ 1830882 h 5698255"/>
              <a:gd name="connsiteX42" fmla="*/ 2895590 w 5150854"/>
              <a:gd name="connsiteY42" fmla="*/ 1855595 h 5698255"/>
              <a:gd name="connsiteX43" fmla="*/ 3142725 w 5150854"/>
              <a:gd name="connsiteY43" fmla="*/ 1666125 h 5698255"/>
              <a:gd name="connsiteX44" fmla="*/ 3579331 w 5150854"/>
              <a:gd name="connsiteY44" fmla="*/ 1633174 h 5698255"/>
              <a:gd name="connsiteX45" fmla="*/ 3925320 w 5150854"/>
              <a:gd name="connsiteY45" fmla="*/ 1567271 h 5698255"/>
              <a:gd name="connsiteX46" fmla="*/ 4345449 w 5150854"/>
              <a:gd name="connsiteY46" fmla="*/ 1493130 h 5698255"/>
              <a:gd name="connsiteX47" fmla="*/ 4790293 w 5150854"/>
              <a:gd name="connsiteY47" fmla="*/ 1295422 h 5698255"/>
              <a:gd name="connsiteX48" fmla="*/ 4889147 w 5150854"/>
              <a:gd name="connsiteY48" fmla="*/ 990622 h 5698255"/>
              <a:gd name="connsiteX49" fmla="*/ 5062141 w 5150854"/>
              <a:gd name="connsiteY49" fmla="*/ 545779 h 5698255"/>
              <a:gd name="connsiteX50" fmla="*/ 5062141 w 5150854"/>
              <a:gd name="connsiteY50" fmla="*/ 306882 h 5698255"/>
              <a:gd name="connsiteX51" fmla="*/ 5111568 w 5150854"/>
              <a:gd name="connsiteY51" fmla="*/ 35033 h 5698255"/>
              <a:gd name="connsiteX52" fmla="*/ 4411352 w 5150854"/>
              <a:gd name="connsiteY52" fmla="*/ 59747 h 5698255"/>
              <a:gd name="connsiteX53" fmla="*/ 4296022 w 5150854"/>
              <a:gd name="connsiteY53" fmla="*/ 545779 h 5698255"/>
              <a:gd name="connsiteX54" fmla="*/ 4205406 w 5150854"/>
              <a:gd name="connsiteY54" fmla="*/ 776438 h 5698255"/>
              <a:gd name="connsiteX55" fmla="*/ 3933558 w 5150854"/>
              <a:gd name="connsiteY55" fmla="*/ 949433 h 5698255"/>
              <a:gd name="connsiteX56" fmla="*/ 3686422 w 5150854"/>
              <a:gd name="connsiteY56" fmla="*/ 1097714 h 5698255"/>
              <a:gd name="connsiteX57" fmla="*/ 2862639 w 5150854"/>
              <a:gd name="connsiteY57" fmla="*/ 1221282 h 5698255"/>
              <a:gd name="connsiteX58" fmla="*/ 2376606 w 5150854"/>
              <a:gd name="connsiteY58" fmla="*/ 1295422 h 5698255"/>
              <a:gd name="connsiteX59" fmla="*/ 2005904 w 5150854"/>
              <a:gd name="connsiteY59" fmla="*/ 1386038 h 5698255"/>
              <a:gd name="connsiteX60" fmla="*/ 1824671 w 5150854"/>
              <a:gd name="connsiteY60" fmla="*/ 1534320 h 5698255"/>
              <a:gd name="connsiteX61" fmla="*/ 1602249 w 5150854"/>
              <a:gd name="connsiteY61" fmla="*/ 1847357 h 5698255"/>
              <a:gd name="connsiteX62" fmla="*/ 1544585 w 5150854"/>
              <a:gd name="connsiteY62" fmla="*/ 2012114 h 5698255"/>
              <a:gd name="connsiteX63" fmla="*/ 1486920 w 5150854"/>
              <a:gd name="connsiteY63" fmla="*/ 2143920 h 5698255"/>
              <a:gd name="connsiteX64" fmla="*/ 1231547 w 5150854"/>
              <a:gd name="connsiteY64" fmla="*/ 2168633 h 5698255"/>
              <a:gd name="connsiteX65" fmla="*/ 1075028 w 5150854"/>
              <a:gd name="connsiteY65" fmla="*/ 2160395 h 5698255"/>
              <a:gd name="connsiteX66" fmla="*/ 967936 w 5150854"/>
              <a:gd name="connsiteY66" fmla="*/ 2275725 h 5698255"/>
              <a:gd name="connsiteX67" fmla="*/ 792694 w 5150854"/>
              <a:gd name="connsiteY67" fmla="*/ 2389931 h 5698255"/>
              <a:gd name="connsiteX68" fmla="*/ 53536 w 5150854"/>
              <a:gd name="connsiteY68" fmla="*/ 4046860 h 5698255"/>
              <a:gd name="connsiteX69" fmla="*/ 70012 w 5150854"/>
              <a:gd name="connsiteY69" fmla="*/ 5653238 h 5698255"/>
              <a:gd name="connsiteX0" fmla="*/ 70012 w 5150854"/>
              <a:gd name="connsiteY0" fmla="*/ 5653238 h 5698255"/>
              <a:gd name="connsiteX1" fmla="*/ 168866 w 5150854"/>
              <a:gd name="connsiteY1" fmla="*/ 5241347 h 5698255"/>
              <a:gd name="connsiteX2" fmla="*/ 317147 w 5150854"/>
              <a:gd name="connsiteY2" fmla="*/ 5109541 h 5698255"/>
              <a:gd name="connsiteX3" fmla="*/ 638422 w 5150854"/>
              <a:gd name="connsiteY3" fmla="*/ 4969498 h 5698255"/>
              <a:gd name="connsiteX4" fmla="*/ 811417 w 5150854"/>
              <a:gd name="connsiteY4" fmla="*/ 4821217 h 5698255"/>
              <a:gd name="connsiteX5" fmla="*/ 893795 w 5150854"/>
              <a:gd name="connsiteY5" fmla="*/ 4631747 h 5698255"/>
              <a:gd name="connsiteX6" fmla="*/ 869082 w 5150854"/>
              <a:gd name="connsiteY6" fmla="*/ 4409325 h 5698255"/>
              <a:gd name="connsiteX7" fmla="*/ 877320 w 5150854"/>
              <a:gd name="connsiteY7" fmla="*/ 4236330 h 5698255"/>
              <a:gd name="connsiteX8" fmla="*/ 893795 w 5150854"/>
              <a:gd name="connsiteY8" fmla="*/ 4055098 h 5698255"/>
              <a:gd name="connsiteX9" fmla="*/ 1025601 w 5150854"/>
              <a:gd name="connsiteY9" fmla="*/ 3939768 h 5698255"/>
              <a:gd name="connsiteX10" fmla="*/ 1025601 w 5150854"/>
              <a:gd name="connsiteY10" fmla="*/ 3783249 h 5698255"/>
              <a:gd name="connsiteX11" fmla="*/ 1042076 w 5150854"/>
              <a:gd name="connsiteY11" fmla="*/ 3725584 h 5698255"/>
              <a:gd name="connsiteX12" fmla="*/ 1157406 w 5150854"/>
              <a:gd name="connsiteY12" fmla="*/ 3766774 h 5698255"/>
              <a:gd name="connsiteX13" fmla="*/ 1289212 w 5150854"/>
              <a:gd name="connsiteY13" fmla="*/ 3766774 h 5698255"/>
              <a:gd name="connsiteX14" fmla="*/ 1330401 w 5150854"/>
              <a:gd name="connsiteY14" fmla="*/ 3634968 h 5698255"/>
              <a:gd name="connsiteX15" fmla="*/ 1338639 w 5150854"/>
              <a:gd name="connsiteY15" fmla="*/ 3544352 h 5698255"/>
              <a:gd name="connsiteX16" fmla="*/ 1280974 w 5150854"/>
              <a:gd name="connsiteY16" fmla="*/ 3396071 h 5698255"/>
              <a:gd name="connsiteX17" fmla="*/ 1075028 w 5150854"/>
              <a:gd name="connsiteY17" fmla="*/ 3321930 h 5698255"/>
              <a:gd name="connsiteX18" fmla="*/ 860844 w 5150854"/>
              <a:gd name="connsiteY18" fmla="*/ 3190125 h 5698255"/>
              <a:gd name="connsiteX19" fmla="*/ 893795 w 5150854"/>
              <a:gd name="connsiteY19" fmla="*/ 3000655 h 5698255"/>
              <a:gd name="connsiteX20" fmla="*/ 926747 w 5150854"/>
              <a:gd name="connsiteY20" fmla="*/ 2918276 h 5698255"/>
              <a:gd name="connsiteX21" fmla="*/ 1091504 w 5150854"/>
              <a:gd name="connsiteY21" fmla="*/ 2959465 h 5698255"/>
              <a:gd name="connsiteX22" fmla="*/ 1198595 w 5150854"/>
              <a:gd name="connsiteY22" fmla="*/ 2975941 h 5698255"/>
              <a:gd name="connsiteX23" fmla="*/ 1264498 w 5150854"/>
              <a:gd name="connsiteY23" fmla="*/ 2951228 h 5698255"/>
              <a:gd name="connsiteX24" fmla="*/ 1313925 w 5150854"/>
              <a:gd name="connsiteY24" fmla="*/ 2918276 h 5698255"/>
              <a:gd name="connsiteX25" fmla="*/ 1421017 w 5150854"/>
              <a:gd name="connsiteY25" fmla="*/ 2934752 h 5698255"/>
              <a:gd name="connsiteX26" fmla="*/ 1511633 w 5150854"/>
              <a:gd name="connsiteY26" fmla="*/ 2975941 h 5698255"/>
              <a:gd name="connsiteX27" fmla="*/ 1602249 w 5150854"/>
              <a:gd name="connsiteY27" fmla="*/ 3017130 h 5698255"/>
              <a:gd name="connsiteX28" fmla="*/ 1684628 w 5150854"/>
              <a:gd name="connsiteY28" fmla="*/ 3025368 h 5698255"/>
              <a:gd name="connsiteX29" fmla="*/ 1808195 w 5150854"/>
              <a:gd name="connsiteY29" fmla="*/ 3017130 h 5698255"/>
              <a:gd name="connsiteX30" fmla="*/ 1907049 w 5150854"/>
              <a:gd name="connsiteY30" fmla="*/ 2967703 h 5698255"/>
              <a:gd name="connsiteX31" fmla="*/ 1964714 w 5150854"/>
              <a:gd name="connsiteY31" fmla="*/ 2934752 h 5698255"/>
              <a:gd name="connsiteX32" fmla="*/ 2071806 w 5150854"/>
              <a:gd name="connsiteY32" fmla="*/ 2852374 h 5698255"/>
              <a:gd name="connsiteX33" fmla="*/ 2112995 w 5150854"/>
              <a:gd name="connsiteY33" fmla="*/ 2753520 h 5698255"/>
              <a:gd name="connsiteX34" fmla="*/ 2145947 w 5150854"/>
              <a:gd name="connsiteY34" fmla="*/ 2654665 h 5698255"/>
              <a:gd name="connsiteX35" fmla="*/ 2360131 w 5150854"/>
              <a:gd name="connsiteY35" fmla="*/ 2629952 h 5698255"/>
              <a:gd name="connsiteX36" fmla="*/ 2467222 w 5150854"/>
              <a:gd name="connsiteY36" fmla="*/ 2564049 h 5698255"/>
              <a:gd name="connsiteX37" fmla="*/ 2491936 w 5150854"/>
              <a:gd name="connsiteY37" fmla="*/ 2432244 h 5698255"/>
              <a:gd name="connsiteX38" fmla="*/ 2335417 w 5150854"/>
              <a:gd name="connsiteY38" fmla="*/ 2168633 h 5698255"/>
              <a:gd name="connsiteX39" fmla="*/ 2277752 w 5150854"/>
              <a:gd name="connsiteY39" fmla="*/ 1995638 h 5698255"/>
              <a:gd name="connsiteX40" fmla="*/ 2302466 w 5150854"/>
              <a:gd name="connsiteY40" fmla="*/ 1855595 h 5698255"/>
              <a:gd name="connsiteX41" fmla="*/ 2631979 w 5150854"/>
              <a:gd name="connsiteY41" fmla="*/ 1830882 h 5698255"/>
              <a:gd name="connsiteX42" fmla="*/ 2895590 w 5150854"/>
              <a:gd name="connsiteY42" fmla="*/ 1855595 h 5698255"/>
              <a:gd name="connsiteX43" fmla="*/ 3142725 w 5150854"/>
              <a:gd name="connsiteY43" fmla="*/ 1666125 h 5698255"/>
              <a:gd name="connsiteX44" fmla="*/ 3579331 w 5150854"/>
              <a:gd name="connsiteY44" fmla="*/ 1633174 h 5698255"/>
              <a:gd name="connsiteX45" fmla="*/ 3925320 w 5150854"/>
              <a:gd name="connsiteY45" fmla="*/ 1567271 h 5698255"/>
              <a:gd name="connsiteX46" fmla="*/ 4345449 w 5150854"/>
              <a:gd name="connsiteY46" fmla="*/ 1493130 h 5698255"/>
              <a:gd name="connsiteX47" fmla="*/ 4790293 w 5150854"/>
              <a:gd name="connsiteY47" fmla="*/ 1295422 h 5698255"/>
              <a:gd name="connsiteX48" fmla="*/ 4889147 w 5150854"/>
              <a:gd name="connsiteY48" fmla="*/ 990622 h 5698255"/>
              <a:gd name="connsiteX49" fmla="*/ 5062141 w 5150854"/>
              <a:gd name="connsiteY49" fmla="*/ 545779 h 5698255"/>
              <a:gd name="connsiteX50" fmla="*/ 5062141 w 5150854"/>
              <a:gd name="connsiteY50" fmla="*/ 306882 h 5698255"/>
              <a:gd name="connsiteX51" fmla="*/ 5111568 w 5150854"/>
              <a:gd name="connsiteY51" fmla="*/ 35033 h 5698255"/>
              <a:gd name="connsiteX52" fmla="*/ 4411352 w 5150854"/>
              <a:gd name="connsiteY52" fmla="*/ 59747 h 5698255"/>
              <a:gd name="connsiteX53" fmla="*/ 4296022 w 5150854"/>
              <a:gd name="connsiteY53" fmla="*/ 545779 h 5698255"/>
              <a:gd name="connsiteX54" fmla="*/ 4205406 w 5150854"/>
              <a:gd name="connsiteY54" fmla="*/ 776438 h 5698255"/>
              <a:gd name="connsiteX55" fmla="*/ 3933558 w 5150854"/>
              <a:gd name="connsiteY55" fmla="*/ 949433 h 5698255"/>
              <a:gd name="connsiteX56" fmla="*/ 3686422 w 5150854"/>
              <a:gd name="connsiteY56" fmla="*/ 1097714 h 5698255"/>
              <a:gd name="connsiteX57" fmla="*/ 2862639 w 5150854"/>
              <a:gd name="connsiteY57" fmla="*/ 1221282 h 5698255"/>
              <a:gd name="connsiteX58" fmla="*/ 2376606 w 5150854"/>
              <a:gd name="connsiteY58" fmla="*/ 1295422 h 5698255"/>
              <a:gd name="connsiteX59" fmla="*/ 2005904 w 5150854"/>
              <a:gd name="connsiteY59" fmla="*/ 1386038 h 5698255"/>
              <a:gd name="connsiteX60" fmla="*/ 1824671 w 5150854"/>
              <a:gd name="connsiteY60" fmla="*/ 1534320 h 5698255"/>
              <a:gd name="connsiteX61" fmla="*/ 1602249 w 5150854"/>
              <a:gd name="connsiteY61" fmla="*/ 1847357 h 5698255"/>
              <a:gd name="connsiteX62" fmla="*/ 1544585 w 5150854"/>
              <a:gd name="connsiteY62" fmla="*/ 2012114 h 5698255"/>
              <a:gd name="connsiteX63" fmla="*/ 1486920 w 5150854"/>
              <a:gd name="connsiteY63" fmla="*/ 2143920 h 5698255"/>
              <a:gd name="connsiteX64" fmla="*/ 1231547 w 5150854"/>
              <a:gd name="connsiteY64" fmla="*/ 2168633 h 5698255"/>
              <a:gd name="connsiteX65" fmla="*/ 1075028 w 5150854"/>
              <a:gd name="connsiteY65" fmla="*/ 2160395 h 5698255"/>
              <a:gd name="connsiteX66" fmla="*/ 967936 w 5150854"/>
              <a:gd name="connsiteY66" fmla="*/ 2275725 h 5698255"/>
              <a:gd name="connsiteX67" fmla="*/ 792694 w 5150854"/>
              <a:gd name="connsiteY67" fmla="*/ 2389931 h 5698255"/>
              <a:gd name="connsiteX68" fmla="*/ 53536 w 5150854"/>
              <a:gd name="connsiteY68" fmla="*/ 4046860 h 5698255"/>
              <a:gd name="connsiteX69" fmla="*/ 70012 w 5150854"/>
              <a:gd name="connsiteY69" fmla="*/ 5653238 h 5698255"/>
              <a:gd name="connsiteX0" fmla="*/ 34307 w 5115149"/>
              <a:gd name="connsiteY0" fmla="*/ 5653238 h 5803410"/>
              <a:gd name="connsiteX1" fmla="*/ 133161 w 5115149"/>
              <a:gd name="connsiteY1" fmla="*/ 5241347 h 5803410"/>
              <a:gd name="connsiteX2" fmla="*/ 281442 w 5115149"/>
              <a:gd name="connsiteY2" fmla="*/ 5109541 h 5803410"/>
              <a:gd name="connsiteX3" fmla="*/ 602717 w 5115149"/>
              <a:gd name="connsiteY3" fmla="*/ 4969498 h 5803410"/>
              <a:gd name="connsiteX4" fmla="*/ 775712 w 5115149"/>
              <a:gd name="connsiteY4" fmla="*/ 4821217 h 5803410"/>
              <a:gd name="connsiteX5" fmla="*/ 858090 w 5115149"/>
              <a:gd name="connsiteY5" fmla="*/ 4631747 h 5803410"/>
              <a:gd name="connsiteX6" fmla="*/ 833377 w 5115149"/>
              <a:gd name="connsiteY6" fmla="*/ 4409325 h 5803410"/>
              <a:gd name="connsiteX7" fmla="*/ 841615 w 5115149"/>
              <a:gd name="connsiteY7" fmla="*/ 4236330 h 5803410"/>
              <a:gd name="connsiteX8" fmla="*/ 858090 w 5115149"/>
              <a:gd name="connsiteY8" fmla="*/ 4055098 h 5803410"/>
              <a:gd name="connsiteX9" fmla="*/ 989896 w 5115149"/>
              <a:gd name="connsiteY9" fmla="*/ 3939768 h 5803410"/>
              <a:gd name="connsiteX10" fmla="*/ 989896 w 5115149"/>
              <a:gd name="connsiteY10" fmla="*/ 3783249 h 5803410"/>
              <a:gd name="connsiteX11" fmla="*/ 1006371 w 5115149"/>
              <a:gd name="connsiteY11" fmla="*/ 3725584 h 5803410"/>
              <a:gd name="connsiteX12" fmla="*/ 1121701 w 5115149"/>
              <a:gd name="connsiteY12" fmla="*/ 3766774 h 5803410"/>
              <a:gd name="connsiteX13" fmla="*/ 1253507 w 5115149"/>
              <a:gd name="connsiteY13" fmla="*/ 3766774 h 5803410"/>
              <a:gd name="connsiteX14" fmla="*/ 1294696 w 5115149"/>
              <a:gd name="connsiteY14" fmla="*/ 3634968 h 5803410"/>
              <a:gd name="connsiteX15" fmla="*/ 1302934 w 5115149"/>
              <a:gd name="connsiteY15" fmla="*/ 3544352 h 5803410"/>
              <a:gd name="connsiteX16" fmla="*/ 1245269 w 5115149"/>
              <a:gd name="connsiteY16" fmla="*/ 3396071 h 5803410"/>
              <a:gd name="connsiteX17" fmla="*/ 1039323 w 5115149"/>
              <a:gd name="connsiteY17" fmla="*/ 3321930 h 5803410"/>
              <a:gd name="connsiteX18" fmla="*/ 825139 w 5115149"/>
              <a:gd name="connsiteY18" fmla="*/ 3190125 h 5803410"/>
              <a:gd name="connsiteX19" fmla="*/ 858090 w 5115149"/>
              <a:gd name="connsiteY19" fmla="*/ 3000655 h 5803410"/>
              <a:gd name="connsiteX20" fmla="*/ 891042 w 5115149"/>
              <a:gd name="connsiteY20" fmla="*/ 2918276 h 5803410"/>
              <a:gd name="connsiteX21" fmla="*/ 1055799 w 5115149"/>
              <a:gd name="connsiteY21" fmla="*/ 2959465 h 5803410"/>
              <a:gd name="connsiteX22" fmla="*/ 1162890 w 5115149"/>
              <a:gd name="connsiteY22" fmla="*/ 2975941 h 5803410"/>
              <a:gd name="connsiteX23" fmla="*/ 1228793 w 5115149"/>
              <a:gd name="connsiteY23" fmla="*/ 2951228 h 5803410"/>
              <a:gd name="connsiteX24" fmla="*/ 1278220 w 5115149"/>
              <a:gd name="connsiteY24" fmla="*/ 2918276 h 5803410"/>
              <a:gd name="connsiteX25" fmla="*/ 1385312 w 5115149"/>
              <a:gd name="connsiteY25" fmla="*/ 2934752 h 5803410"/>
              <a:gd name="connsiteX26" fmla="*/ 1475928 w 5115149"/>
              <a:gd name="connsiteY26" fmla="*/ 2975941 h 5803410"/>
              <a:gd name="connsiteX27" fmla="*/ 1566544 w 5115149"/>
              <a:gd name="connsiteY27" fmla="*/ 3017130 h 5803410"/>
              <a:gd name="connsiteX28" fmla="*/ 1648923 w 5115149"/>
              <a:gd name="connsiteY28" fmla="*/ 3025368 h 5803410"/>
              <a:gd name="connsiteX29" fmla="*/ 1772490 w 5115149"/>
              <a:gd name="connsiteY29" fmla="*/ 3017130 h 5803410"/>
              <a:gd name="connsiteX30" fmla="*/ 1871344 w 5115149"/>
              <a:gd name="connsiteY30" fmla="*/ 2967703 h 5803410"/>
              <a:gd name="connsiteX31" fmla="*/ 1929009 w 5115149"/>
              <a:gd name="connsiteY31" fmla="*/ 2934752 h 5803410"/>
              <a:gd name="connsiteX32" fmla="*/ 2036101 w 5115149"/>
              <a:gd name="connsiteY32" fmla="*/ 2852374 h 5803410"/>
              <a:gd name="connsiteX33" fmla="*/ 2077290 w 5115149"/>
              <a:gd name="connsiteY33" fmla="*/ 2753520 h 5803410"/>
              <a:gd name="connsiteX34" fmla="*/ 2110242 w 5115149"/>
              <a:gd name="connsiteY34" fmla="*/ 2654665 h 5803410"/>
              <a:gd name="connsiteX35" fmla="*/ 2324426 w 5115149"/>
              <a:gd name="connsiteY35" fmla="*/ 2629952 h 5803410"/>
              <a:gd name="connsiteX36" fmla="*/ 2431517 w 5115149"/>
              <a:gd name="connsiteY36" fmla="*/ 2564049 h 5803410"/>
              <a:gd name="connsiteX37" fmla="*/ 2456231 w 5115149"/>
              <a:gd name="connsiteY37" fmla="*/ 2432244 h 5803410"/>
              <a:gd name="connsiteX38" fmla="*/ 2299712 w 5115149"/>
              <a:gd name="connsiteY38" fmla="*/ 2168633 h 5803410"/>
              <a:gd name="connsiteX39" fmla="*/ 2242047 w 5115149"/>
              <a:gd name="connsiteY39" fmla="*/ 1995638 h 5803410"/>
              <a:gd name="connsiteX40" fmla="*/ 2266761 w 5115149"/>
              <a:gd name="connsiteY40" fmla="*/ 1855595 h 5803410"/>
              <a:gd name="connsiteX41" fmla="*/ 2596274 w 5115149"/>
              <a:gd name="connsiteY41" fmla="*/ 1830882 h 5803410"/>
              <a:gd name="connsiteX42" fmla="*/ 2859885 w 5115149"/>
              <a:gd name="connsiteY42" fmla="*/ 1855595 h 5803410"/>
              <a:gd name="connsiteX43" fmla="*/ 3107020 w 5115149"/>
              <a:gd name="connsiteY43" fmla="*/ 1666125 h 5803410"/>
              <a:gd name="connsiteX44" fmla="*/ 3543626 w 5115149"/>
              <a:gd name="connsiteY44" fmla="*/ 1633174 h 5803410"/>
              <a:gd name="connsiteX45" fmla="*/ 3889615 w 5115149"/>
              <a:gd name="connsiteY45" fmla="*/ 1567271 h 5803410"/>
              <a:gd name="connsiteX46" fmla="*/ 4309744 w 5115149"/>
              <a:gd name="connsiteY46" fmla="*/ 1493130 h 5803410"/>
              <a:gd name="connsiteX47" fmla="*/ 4754588 w 5115149"/>
              <a:gd name="connsiteY47" fmla="*/ 1295422 h 5803410"/>
              <a:gd name="connsiteX48" fmla="*/ 4853442 w 5115149"/>
              <a:gd name="connsiteY48" fmla="*/ 990622 h 5803410"/>
              <a:gd name="connsiteX49" fmla="*/ 5026436 w 5115149"/>
              <a:gd name="connsiteY49" fmla="*/ 545779 h 5803410"/>
              <a:gd name="connsiteX50" fmla="*/ 5026436 w 5115149"/>
              <a:gd name="connsiteY50" fmla="*/ 306882 h 5803410"/>
              <a:gd name="connsiteX51" fmla="*/ 5075863 w 5115149"/>
              <a:gd name="connsiteY51" fmla="*/ 35033 h 5803410"/>
              <a:gd name="connsiteX52" fmla="*/ 4375647 w 5115149"/>
              <a:gd name="connsiteY52" fmla="*/ 59747 h 5803410"/>
              <a:gd name="connsiteX53" fmla="*/ 4260317 w 5115149"/>
              <a:gd name="connsiteY53" fmla="*/ 545779 h 5803410"/>
              <a:gd name="connsiteX54" fmla="*/ 4169701 w 5115149"/>
              <a:gd name="connsiteY54" fmla="*/ 776438 h 5803410"/>
              <a:gd name="connsiteX55" fmla="*/ 3897853 w 5115149"/>
              <a:gd name="connsiteY55" fmla="*/ 949433 h 5803410"/>
              <a:gd name="connsiteX56" fmla="*/ 3650717 w 5115149"/>
              <a:gd name="connsiteY56" fmla="*/ 1097714 h 5803410"/>
              <a:gd name="connsiteX57" fmla="*/ 2826934 w 5115149"/>
              <a:gd name="connsiteY57" fmla="*/ 1221282 h 5803410"/>
              <a:gd name="connsiteX58" fmla="*/ 2340901 w 5115149"/>
              <a:gd name="connsiteY58" fmla="*/ 1295422 h 5803410"/>
              <a:gd name="connsiteX59" fmla="*/ 1970199 w 5115149"/>
              <a:gd name="connsiteY59" fmla="*/ 1386038 h 5803410"/>
              <a:gd name="connsiteX60" fmla="*/ 1788966 w 5115149"/>
              <a:gd name="connsiteY60" fmla="*/ 1534320 h 5803410"/>
              <a:gd name="connsiteX61" fmla="*/ 1566544 w 5115149"/>
              <a:gd name="connsiteY61" fmla="*/ 1847357 h 5803410"/>
              <a:gd name="connsiteX62" fmla="*/ 1508880 w 5115149"/>
              <a:gd name="connsiteY62" fmla="*/ 2012114 h 5803410"/>
              <a:gd name="connsiteX63" fmla="*/ 1451215 w 5115149"/>
              <a:gd name="connsiteY63" fmla="*/ 2143920 h 5803410"/>
              <a:gd name="connsiteX64" fmla="*/ 1195842 w 5115149"/>
              <a:gd name="connsiteY64" fmla="*/ 2168633 h 5803410"/>
              <a:gd name="connsiteX65" fmla="*/ 1039323 w 5115149"/>
              <a:gd name="connsiteY65" fmla="*/ 2160395 h 5803410"/>
              <a:gd name="connsiteX66" fmla="*/ 932231 w 5115149"/>
              <a:gd name="connsiteY66" fmla="*/ 2275725 h 5803410"/>
              <a:gd name="connsiteX67" fmla="*/ 756989 w 5115149"/>
              <a:gd name="connsiteY67" fmla="*/ 2389931 h 5803410"/>
              <a:gd name="connsiteX68" fmla="*/ 34307 w 5115149"/>
              <a:gd name="connsiteY68" fmla="*/ 5653238 h 5803410"/>
              <a:gd name="connsiteX0" fmla="*/ 646355 w 5004515"/>
              <a:gd name="connsiteY0" fmla="*/ 2389931 h 5421433"/>
              <a:gd name="connsiteX1" fmla="*/ 22527 w 5004515"/>
              <a:gd name="connsiteY1" fmla="*/ 5241347 h 5421433"/>
              <a:gd name="connsiteX2" fmla="*/ 170808 w 5004515"/>
              <a:gd name="connsiteY2" fmla="*/ 5109541 h 5421433"/>
              <a:gd name="connsiteX3" fmla="*/ 492083 w 5004515"/>
              <a:gd name="connsiteY3" fmla="*/ 4969498 h 5421433"/>
              <a:gd name="connsiteX4" fmla="*/ 665078 w 5004515"/>
              <a:gd name="connsiteY4" fmla="*/ 4821217 h 5421433"/>
              <a:gd name="connsiteX5" fmla="*/ 747456 w 5004515"/>
              <a:gd name="connsiteY5" fmla="*/ 4631747 h 5421433"/>
              <a:gd name="connsiteX6" fmla="*/ 722743 w 5004515"/>
              <a:gd name="connsiteY6" fmla="*/ 4409325 h 5421433"/>
              <a:gd name="connsiteX7" fmla="*/ 730981 w 5004515"/>
              <a:gd name="connsiteY7" fmla="*/ 4236330 h 5421433"/>
              <a:gd name="connsiteX8" fmla="*/ 747456 w 5004515"/>
              <a:gd name="connsiteY8" fmla="*/ 4055098 h 5421433"/>
              <a:gd name="connsiteX9" fmla="*/ 879262 w 5004515"/>
              <a:gd name="connsiteY9" fmla="*/ 3939768 h 5421433"/>
              <a:gd name="connsiteX10" fmla="*/ 879262 w 5004515"/>
              <a:gd name="connsiteY10" fmla="*/ 3783249 h 5421433"/>
              <a:gd name="connsiteX11" fmla="*/ 895737 w 5004515"/>
              <a:gd name="connsiteY11" fmla="*/ 3725584 h 5421433"/>
              <a:gd name="connsiteX12" fmla="*/ 1011067 w 5004515"/>
              <a:gd name="connsiteY12" fmla="*/ 3766774 h 5421433"/>
              <a:gd name="connsiteX13" fmla="*/ 1142873 w 5004515"/>
              <a:gd name="connsiteY13" fmla="*/ 3766774 h 5421433"/>
              <a:gd name="connsiteX14" fmla="*/ 1184062 w 5004515"/>
              <a:gd name="connsiteY14" fmla="*/ 3634968 h 5421433"/>
              <a:gd name="connsiteX15" fmla="*/ 1192300 w 5004515"/>
              <a:gd name="connsiteY15" fmla="*/ 3544352 h 5421433"/>
              <a:gd name="connsiteX16" fmla="*/ 1134635 w 5004515"/>
              <a:gd name="connsiteY16" fmla="*/ 3396071 h 5421433"/>
              <a:gd name="connsiteX17" fmla="*/ 928689 w 5004515"/>
              <a:gd name="connsiteY17" fmla="*/ 3321930 h 5421433"/>
              <a:gd name="connsiteX18" fmla="*/ 714505 w 5004515"/>
              <a:gd name="connsiteY18" fmla="*/ 3190125 h 5421433"/>
              <a:gd name="connsiteX19" fmla="*/ 747456 w 5004515"/>
              <a:gd name="connsiteY19" fmla="*/ 3000655 h 5421433"/>
              <a:gd name="connsiteX20" fmla="*/ 780408 w 5004515"/>
              <a:gd name="connsiteY20" fmla="*/ 2918276 h 5421433"/>
              <a:gd name="connsiteX21" fmla="*/ 945165 w 5004515"/>
              <a:gd name="connsiteY21" fmla="*/ 2959465 h 5421433"/>
              <a:gd name="connsiteX22" fmla="*/ 1052256 w 5004515"/>
              <a:gd name="connsiteY22" fmla="*/ 2975941 h 5421433"/>
              <a:gd name="connsiteX23" fmla="*/ 1118159 w 5004515"/>
              <a:gd name="connsiteY23" fmla="*/ 2951228 h 5421433"/>
              <a:gd name="connsiteX24" fmla="*/ 1167586 w 5004515"/>
              <a:gd name="connsiteY24" fmla="*/ 2918276 h 5421433"/>
              <a:gd name="connsiteX25" fmla="*/ 1274678 w 5004515"/>
              <a:gd name="connsiteY25" fmla="*/ 2934752 h 5421433"/>
              <a:gd name="connsiteX26" fmla="*/ 1365294 w 5004515"/>
              <a:gd name="connsiteY26" fmla="*/ 2975941 h 5421433"/>
              <a:gd name="connsiteX27" fmla="*/ 1455910 w 5004515"/>
              <a:gd name="connsiteY27" fmla="*/ 3017130 h 5421433"/>
              <a:gd name="connsiteX28" fmla="*/ 1538289 w 5004515"/>
              <a:gd name="connsiteY28" fmla="*/ 3025368 h 5421433"/>
              <a:gd name="connsiteX29" fmla="*/ 1661856 w 5004515"/>
              <a:gd name="connsiteY29" fmla="*/ 3017130 h 5421433"/>
              <a:gd name="connsiteX30" fmla="*/ 1760710 w 5004515"/>
              <a:gd name="connsiteY30" fmla="*/ 2967703 h 5421433"/>
              <a:gd name="connsiteX31" fmla="*/ 1818375 w 5004515"/>
              <a:gd name="connsiteY31" fmla="*/ 2934752 h 5421433"/>
              <a:gd name="connsiteX32" fmla="*/ 1925467 w 5004515"/>
              <a:gd name="connsiteY32" fmla="*/ 2852374 h 5421433"/>
              <a:gd name="connsiteX33" fmla="*/ 1966656 w 5004515"/>
              <a:gd name="connsiteY33" fmla="*/ 2753520 h 5421433"/>
              <a:gd name="connsiteX34" fmla="*/ 1999608 w 5004515"/>
              <a:gd name="connsiteY34" fmla="*/ 2654665 h 5421433"/>
              <a:gd name="connsiteX35" fmla="*/ 2213792 w 5004515"/>
              <a:gd name="connsiteY35" fmla="*/ 2629952 h 5421433"/>
              <a:gd name="connsiteX36" fmla="*/ 2320883 w 5004515"/>
              <a:gd name="connsiteY36" fmla="*/ 2564049 h 5421433"/>
              <a:gd name="connsiteX37" fmla="*/ 2345597 w 5004515"/>
              <a:gd name="connsiteY37" fmla="*/ 2432244 h 5421433"/>
              <a:gd name="connsiteX38" fmla="*/ 2189078 w 5004515"/>
              <a:gd name="connsiteY38" fmla="*/ 2168633 h 5421433"/>
              <a:gd name="connsiteX39" fmla="*/ 2131413 w 5004515"/>
              <a:gd name="connsiteY39" fmla="*/ 1995638 h 5421433"/>
              <a:gd name="connsiteX40" fmla="*/ 2156127 w 5004515"/>
              <a:gd name="connsiteY40" fmla="*/ 1855595 h 5421433"/>
              <a:gd name="connsiteX41" fmla="*/ 2485640 w 5004515"/>
              <a:gd name="connsiteY41" fmla="*/ 1830882 h 5421433"/>
              <a:gd name="connsiteX42" fmla="*/ 2749251 w 5004515"/>
              <a:gd name="connsiteY42" fmla="*/ 1855595 h 5421433"/>
              <a:gd name="connsiteX43" fmla="*/ 2996386 w 5004515"/>
              <a:gd name="connsiteY43" fmla="*/ 1666125 h 5421433"/>
              <a:gd name="connsiteX44" fmla="*/ 3432992 w 5004515"/>
              <a:gd name="connsiteY44" fmla="*/ 1633174 h 5421433"/>
              <a:gd name="connsiteX45" fmla="*/ 3778981 w 5004515"/>
              <a:gd name="connsiteY45" fmla="*/ 1567271 h 5421433"/>
              <a:gd name="connsiteX46" fmla="*/ 4199110 w 5004515"/>
              <a:gd name="connsiteY46" fmla="*/ 1493130 h 5421433"/>
              <a:gd name="connsiteX47" fmla="*/ 4643954 w 5004515"/>
              <a:gd name="connsiteY47" fmla="*/ 1295422 h 5421433"/>
              <a:gd name="connsiteX48" fmla="*/ 4742808 w 5004515"/>
              <a:gd name="connsiteY48" fmla="*/ 990622 h 5421433"/>
              <a:gd name="connsiteX49" fmla="*/ 4915802 w 5004515"/>
              <a:gd name="connsiteY49" fmla="*/ 545779 h 5421433"/>
              <a:gd name="connsiteX50" fmla="*/ 4915802 w 5004515"/>
              <a:gd name="connsiteY50" fmla="*/ 306882 h 5421433"/>
              <a:gd name="connsiteX51" fmla="*/ 4965229 w 5004515"/>
              <a:gd name="connsiteY51" fmla="*/ 35033 h 5421433"/>
              <a:gd name="connsiteX52" fmla="*/ 4265013 w 5004515"/>
              <a:gd name="connsiteY52" fmla="*/ 59747 h 5421433"/>
              <a:gd name="connsiteX53" fmla="*/ 4149683 w 5004515"/>
              <a:gd name="connsiteY53" fmla="*/ 545779 h 5421433"/>
              <a:gd name="connsiteX54" fmla="*/ 4059067 w 5004515"/>
              <a:gd name="connsiteY54" fmla="*/ 776438 h 5421433"/>
              <a:gd name="connsiteX55" fmla="*/ 3787219 w 5004515"/>
              <a:gd name="connsiteY55" fmla="*/ 949433 h 5421433"/>
              <a:gd name="connsiteX56" fmla="*/ 3540083 w 5004515"/>
              <a:gd name="connsiteY56" fmla="*/ 1097714 h 5421433"/>
              <a:gd name="connsiteX57" fmla="*/ 2716300 w 5004515"/>
              <a:gd name="connsiteY57" fmla="*/ 1221282 h 5421433"/>
              <a:gd name="connsiteX58" fmla="*/ 2230267 w 5004515"/>
              <a:gd name="connsiteY58" fmla="*/ 1295422 h 5421433"/>
              <a:gd name="connsiteX59" fmla="*/ 1859565 w 5004515"/>
              <a:gd name="connsiteY59" fmla="*/ 1386038 h 5421433"/>
              <a:gd name="connsiteX60" fmla="*/ 1678332 w 5004515"/>
              <a:gd name="connsiteY60" fmla="*/ 1534320 h 5421433"/>
              <a:gd name="connsiteX61" fmla="*/ 1455910 w 5004515"/>
              <a:gd name="connsiteY61" fmla="*/ 1847357 h 5421433"/>
              <a:gd name="connsiteX62" fmla="*/ 1398246 w 5004515"/>
              <a:gd name="connsiteY62" fmla="*/ 2012114 h 5421433"/>
              <a:gd name="connsiteX63" fmla="*/ 1340581 w 5004515"/>
              <a:gd name="connsiteY63" fmla="*/ 2143920 h 5421433"/>
              <a:gd name="connsiteX64" fmla="*/ 1085208 w 5004515"/>
              <a:gd name="connsiteY64" fmla="*/ 2168633 h 5421433"/>
              <a:gd name="connsiteX65" fmla="*/ 928689 w 5004515"/>
              <a:gd name="connsiteY65" fmla="*/ 2160395 h 5421433"/>
              <a:gd name="connsiteX66" fmla="*/ 821597 w 5004515"/>
              <a:gd name="connsiteY66" fmla="*/ 2275725 h 5421433"/>
              <a:gd name="connsiteX67" fmla="*/ 646355 w 5004515"/>
              <a:gd name="connsiteY67" fmla="*/ 2389931 h 5421433"/>
              <a:gd name="connsiteX0" fmla="*/ 477299 w 4835459"/>
              <a:gd name="connsiteY0" fmla="*/ 2389931 h 5278206"/>
              <a:gd name="connsiteX1" fmla="*/ 1752 w 4835459"/>
              <a:gd name="connsiteY1" fmla="*/ 5109541 h 5278206"/>
              <a:gd name="connsiteX2" fmla="*/ 323027 w 4835459"/>
              <a:gd name="connsiteY2" fmla="*/ 4969498 h 5278206"/>
              <a:gd name="connsiteX3" fmla="*/ 496022 w 4835459"/>
              <a:gd name="connsiteY3" fmla="*/ 4821217 h 5278206"/>
              <a:gd name="connsiteX4" fmla="*/ 578400 w 4835459"/>
              <a:gd name="connsiteY4" fmla="*/ 4631747 h 5278206"/>
              <a:gd name="connsiteX5" fmla="*/ 553687 w 4835459"/>
              <a:gd name="connsiteY5" fmla="*/ 4409325 h 5278206"/>
              <a:gd name="connsiteX6" fmla="*/ 561925 w 4835459"/>
              <a:gd name="connsiteY6" fmla="*/ 4236330 h 5278206"/>
              <a:gd name="connsiteX7" fmla="*/ 578400 w 4835459"/>
              <a:gd name="connsiteY7" fmla="*/ 4055098 h 5278206"/>
              <a:gd name="connsiteX8" fmla="*/ 710206 w 4835459"/>
              <a:gd name="connsiteY8" fmla="*/ 3939768 h 5278206"/>
              <a:gd name="connsiteX9" fmla="*/ 710206 w 4835459"/>
              <a:gd name="connsiteY9" fmla="*/ 3783249 h 5278206"/>
              <a:gd name="connsiteX10" fmla="*/ 726681 w 4835459"/>
              <a:gd name="connsiteY10" fmla="*/ 3725584 h 5278206"/>
              <a:gd name="connsiteX11" fmla="*/ 842011 w 4835459"/>
              <a:gd name="connsiteY11" fmla="*/ 3766774 h 5278206"/>
              <a:gd name="connsiteX12" fmla="*/ 973817 w 4835459"/>
              <a:gd name="connsiteY12" fmla="*/ 3766774 h 5278206"/>
              <a:gd name="connsiteX13" fmla="*/ 1015006 w 4835459"/>
              <a:gd name="connsiteY13" fmla="*/ 3634968 h 5278206"/>
              <a:gd name="connsiteX14" fmla="*/ 1023244 w 4835459"/>
              <a:gd name="connsiteY14" fmla="*/ 3544352 h 5278206"/>
              <a:gd name="connsiteX15" fmla="*/ 965579 w 4835459"/>
              <a:gd name="connsiteY15" fmla="*/ 3396071 h 5278206"/>
              <a:gd name="connsiteX16" fmla="*/ 759633 w 4835459"/>
              <a:gd name="connsiteY16" fmla="*/ 3321930 h 5278206"/>
              <a:gd name="connsiteX17" fmla="*/ 545449 w 4835459"/>
              <a:gd name="connsiteY17" fmla="*/ 3190125 h 5278206"/>
              <a:gd name="connsiteX18" fmla="*/ 578400 w 4835459"/>
              <a:gd name="connsiteY18" fmla="*/ 3000655 h 5278206"/>
              <a:gd name="connsiteX19" fmla="*/ 611352 w 4835459"/>
              <a:gd name="connsiteY19" fmla="*/ 2918276 h 5278206"/>
              <a:gd name="connsiteX20" fmla="*/ 776109 w 4835459"/>
              <a:gd name="connsiteY20" fmla="*/ 2959465 h 5278206"/>
              <a:gd name="connsiteX21" fmla="*/ 883200 w 4835459"/>
              <a:gd name="connsiteY21" fmla="*/ 2975941 h 5278206"/>
              <a:gd name="connsiteX22" fmla="*/ 949103 w 4835459"/>
              <a:gd name="connsiteY22" fmla="*/ 2951228 h 5278206"/>
              <a:gd name="connsiteX23" fmla="*/ 998530 w 4835459"/>
              <a:gd name="connsiteY23" fmla="*/ 2918276 h 5278206"/>
              <a:gd name="connsiteX24" fmla="*/ 1105622 w 4835459"/>
              <a:gd name="connsiteY24" fmla="*/ 2934752 h 5278206"/>
              <a:gd name="connsiteX25" fmla="*/ 1196238 w 4835459"/>
              <a:gd name="connsiteY25" fmla="*/ 2975941 h 5278206"/>
              <a:gd name="connsiteX26" fmla="*/ 1286854 w 4835459"/>
              <a:gd name="connsiteY26" fmla="*/ 3017130 h 5278206"/>
              <a:gd name="connsiteX27" fmla="*/ 1369233 w 4835459"/>
              <a:gd name="connsiteY27" fmla="*/ 3025368 h 5278206"/>
              <a:gd name="connsiteX28" fmla="*/ 1492800 w 4835459"/>
              <a:gd name="connsiteY28" fmla="*/ 3017130 h 5278206"/>
              <a:gd name="connsiteX29" fmla="*/ 1591654 w 4835459"/>
              <a:gd name="connsiteY29" fmla="*/ 2967703 h 5278206"/>
              <a:gd name="connsiteX30" fmla="*/ 1649319 w 4835459"/>
              <a:gd name="connsiteY30" fmla="*/ 2934752 h 5278206"/>
              <a:gd name="connsiteX31" fmla="*/ 1756411 w 4835459"/>
              <a:gd name="connsiteY31" fmla="*/ 2852374 h 5278206"/>
              <a:gd name="connsiteX32" fmla="*/ 1797600 w 4835459"/>
              <a:gd name="connsiteY32" fmla="*/ 2753520 h 5278206"/>
              <a:gd name="connsiteX33" fmla="*/ 1830552 w 4835459"/>
              <a:gd name="connsiteY33" fmla="*/ 2654665 h 5278206"/>
              <a:gd name="connsiteX34" fmla="*/ 2044736 w 4835459"/>
              <a:gd name="connsiteY34" fmla="*/ 2629952 h 5278206"/>
              <a:gd name="connsiteX35" fmla="*/ 2151827 w 4835459"/>
              <a:gd name="connsiteY35" fmla="*/ 2564049 h 5278206"/>
              <a:gd name="connsiteX36" fmla="*/ 2176541 w 4835459"/>
              <a:gd name="connsiteY36" fmla="*/ 2432244 h 5278206"/>
              <a:gd name="connsiteX37" fmla="*/ 2020022 w 4835459"/>
              <a:gd name="connsiteY37" fmla="*/ 2168633 h 5278206"/>
              <a:gd name="connsiteX38" fmla="*/ 1962357 w 4835459"/>
              <a:gd name="connsiteY38" fmla="*/ 1995638 h 5278206"/>
              <a:gd name="connsiteX39" fmla="*/ 1987071 w 4835459"/>
              <a:gd name="connsiteY39" fmla="*/ 1855595 h 5278206"/>
              <a:gd name="connsiteX40" fmla="*/ 2316584 w 4835459"/>
              <a:gd name="connsiteY40" fmla="*/ 1830882 h 5278206"/>
              <a:gd name="connsiteX41" fmla="*/ 2580195 w 4835459"/>
              <a:gd name="connsiteY41" fmla="*/ 1855595 h 5278206"/>
              <a:gd name="connsiteX42" fmla="*/ 2827330 w 4835459"/>
              <a:gd name="connsiteY42" fmla="*/ 1666125 h 5278206"/>
              <a:gd name="connsiteX43" fmla="*/ 3263936 w 4835459"/>
              <a:gd name="connsiteY43" fmla="*/ 1633174 h 5278206"/>
              <a:gd name="connsiteX44" fmla="*/ 3609925 w 4835459"/>
              <a:gd name="connsiteY44" fmla="*/ 1567271 h 5278206"/>
              <a:gd name="connsiteX45" fmla="*/ 4030054 w 4835459"/>
              <a:gd name="connsiteY45" fmla="*/ 1493130 h 5278206"/>
              <a:gd name="connsiteX46" fmla="*/ 4474898 w 4835459"/>
              <a:gd name="connsiteY46" fmla="*/ 1295422 h 5278206"/>
              <a:gd name="connsiteX47" fmla="*/ 4573752 w 4835459"/>
              <a:gd name="connsiteY47" fmla="*/ 990622 h 5278206"/>
              <a:gd name="connsiteX48" fmla="*/ 4746746 w 4835459"/>
              <a:gd name="connsiteY48" fmla="*/ 545779 h 5278206"/>
              <a:gd name="connsiteX49" fmla="*/ 4746746 w 4835459"/>
              <a:gd name="connsiteY49" fmla="*/ 306882 h 5278206"/>
              <a:gd name="connsiteX50" fmla="*/ 4796173 w 4835459"/>
              <a:gd name="connsiteY50" fmla="*/ 35033 h 5278206"/>
              <a:gd name="connsiteX51" fmla="*/ 4095957 w 4835459"/>
              <a:gd name="connsiteY51" fmla="*/ 59747 h 5278206"/>
              <a:gd name="connsiteX52" fmla="*/ 3980627 w 4835459"/>
              <a:gd name="connsiteY52" fmla="*/ 545779 h 5278206"/>
              <a:gd name="connsiteX53" fmla="*/ 3890011 w 4835459"/>
              <a:gd name="connsiteY53" fmla="*/ 776438 h 5278206"/>
              <a:gd name="connsiteX54" fmla="*/ 3618163 w 4835459"/>
              <a:gd name="connsiteY54" fmla="*/ 949433 h 5278206"/>
              <a:gd name="connsiteX55" fmla="*/ 3371027 w 4835459"/>
              <a:gd name="connsiteY55" fmla="*/ 1097714 h 5278206"/>
              <a:gd name="connsiteX56" fmla="*/ 2547244 w 4835459"/>
              <a:gd name="connsiteY56" fmla="*/ 1221282 h 5278206"/>
              <a:gd name="connsiteX57" fmla="*/ 2061211 w 4835459"/>
              <a:gd name="connsiteY57" fmla="*/ 1295422 h 5278206"/>
              <a:gd name="connsiteX58" fmla="*/ 1690509 w 4835459"/>
              <a:gd name="connsiteY58" fmla="*/ 1386038 h 5278206"/>
              <a:gd name="connsiteX59" fmla="*/ 1509276 w 4835459"/>
              <a:gd name="connsiteY59" fmla="*/ 1534320 h 5278206"/>
              <a:gd name="connsiteX60" fmla="*/ 1286854 w 4835459"/>
              <a:gd name="connsiteY60" fmla="*/ 1847357 h 5278206"/>
              <a:gd name="connsiteX61" fmla="*/ 1229190 w 4835459"/>
              <a:gd name="connsiteY61" fmla="*/ 2012114 h 5278206"/>
              <a:gd name="connsiteX62" fmla="*/ 1171525 w 4835459"/>
              <a:gd name="connsiteY62" fmla="*/ 2143920 h 5278206"/>
              <a:gd name="connsiteX63" fmla="*/ 916152 w 4835459"/>
              <a:gd name="connsiteY63" fmla="*/ 2168633 h 5278206"/>
              <a:gd name="connsiteX64" fmla="*/ 759633 w 4835459"/>
              <a:gd name="connsiteY64" fmla="*/ 2160395 h 5278206"/>
              <a:gd name="connsiteX65" fmla="*/ 652541 w 4835459"/>
              <a:gd name="connsiteY65" fmla="*/ 2275725 h 5278206"/>
              <a:gd name="connsiteX66" fmla="*/ 477299 w 4835459"/>
              <a:gd name="connsiteY66" fmla="*/ 2389931 h 5278206"/>
              <a:gd name="connsiteX0" fmla="*/ 154342 w 4512502"/>
              <a:gd name="connsiteY0" fmla="*/ 2389931 h 5127156"/>
              <a:gd name="connsiteX1" fmla="*/ 70 w 4512502"/>
              <a:gd name="connsiteY1" fmla="*/ 4969498 h 5127156"/>
              <a:gd name="connsiteX2" fmla="*/ 173065 w 4512502"/>
              <a:gd name="connsiteY2" fmla="*/ 4821217 h 5127156"/>
              <a:gd name="connsiteX3" fmla="*/ 255443 w 4512502"/>
              <a:gd name="connsiteY3" fmla="*/ 4631747 h 5127156"/>
              <a:gd name="connsiteX4" fmla="*/ 230730 w 4512502"/>
              <a:gd name="connsiteY4" fmla="*/ 4409325 h 5127156"/>
              <a:gd name="connsiteX5" fmla="*/ 238968 w 4512502"/>
              <a:gd name="connsiteY5" fmla="*/ 4236330 h 5127156"/>
              <a:gd name="connsiteX6" fmla="*/ 255443 w 4512502"/>
              <a:gd name="connsiteY6" fmla="*/ 4055098 h 5127156"/>
              <a:gd name="connsiteX7" fmla="*/ 387249 w 4512502"/>
              <a:gd name="connsiteY7" fmla="*/ 3939768 h 5127156"/>
              <a:gd name="connsiteX8" fmla="*/ 387249 w 4512502"/>
              <a:gd name="connsiteY8" fmla="*/ 3783249 h 5127156"/>
              <a:gd name="connsiteX9" fmla="*/ 403724 w 4512502"/>
              <a:gd name="connsiteY9" fmla="*/ 3725584 h 5127156"/>
              <a:gd name="connsiteX10" fmla="*/ 519054 w 4512502"/>
              <a:gd name="connsiteY10" fmla="*/ 3766774 h 5127156"/>
              <a:gd name="connsiteX11" fmla="*/ 650860 w 4512502"/>
              <a:gd name="connsiteY11" fmla="*/ 3766774 h 5127156"/>
              <a:gd name="connsiteX12" fmla="*/ 692049 w 4512502"/>
              <a:gd name="connsiteY12" fmla="*/ 3634968 h 5127156"/>
              <a:gd name="connsiteX13" fmla="*/ 700287 w 4512502"/>
              <a:gd name="connsiteY13" fmla="*/ 3544352 h 5127156"/>
              <a:gd name="connsiteX14" fmla="*/ 642622 w 4512502"/>
              <a:gd name="connsiteY14" fmla="*/ 3396071 h 5127156"/>
              <a:gd name="connsiteX15" fmla="*/ 436676 w 4512502"/>
              <a:gd name="connsiteY15" fmla="*/ 3321930 h 5127156"/>
              <a:gd name="connsiteX16" fmla="*/ 222492 w 4512502"/>
              <a:gd name="connsiteY16" fmla="*/ 3190125 h 5127156"/>
              <a:gd name="connsiteX17" fmla="*/ 255443 w 4512502"/>
              <a:gd name="connsiteY17" fmla="*/ 3000655 h 5127156"/>
              <a:gd name="connsiteX18" fmla="*/ 288395 w 4512502"/>
              <a:gd name="connsiteY18" fmla="*/ 2918276 h 5127156"/>
              <a:gd name="connsiteX19" fmla="*/ 453152 w 4512502"/>
              <a:gd name="connsiteY19" fmla="*/ 2959465 h 5127156"/>
              <a:gd name="connsiteX20" fmla="*/ 560243 w 4512502"/>
              <a:gd name="connsiteY20" fmla="*/ 2975941 h 5127156"/>
              <a:gd name="connsiteX21" fmla="*/ 626146 w 4512502"/>
              <a:gd name="connsiteY21" fmla="*/ 2951228 h 5127156"/>
              <a:gd name="connsiteX22" fmla="*/ 675573 w 4512502"/>
              <a:gd name="connsiteY22" fmla="*/ 2918276 h 5127156"/>
              <a:gd name="connsiteX23" fmla="*/ 782665 w 4512502"/>
              <a:gd name="connsiteY23" fmla="*/ 2934752 h 5127156"/>
              <a:gd name="connsiteX24" fmla="*/ 873281 w 4512502"/>
              <a:gd name="connsiteY24" fmla="*/ 2975941 h 5127156"/>
              <a:gd name="connsiteX25" fmla="*/ 963897 w 4512502"/>
              <a:gd name="connsiteY25" fmla="*/ 3017130 h 5127156"/>
              <a:gd name="connsiteX26" fmla="*/ 1046276 w 4512502"/>
              <a:gd name="connsiteY26" fmla="*/ 3025368 h 5127156"/>
              <a:gd name="connsiteX27" fmla="*/ 1169843 w 4512502"/>
              <a:gd name="connsiteY27" fmla="*/ 3017130 h 5127156"/>
              <a:gd name="connsiteX28" fmla="*/ 1268697 w 4512502"/>
              <a:gd name="connsiteY28" fmla="*/ 2967703 h 5127156"/>
              <a:gd name="connsiteX29" fmla="*/ 1326362 w 4512502"/>
              <a:gd name="connsiteY29" fmla="*/ 2934752 h 5127156"/>
              <a:gd name="connsiteX30" fmla="*/ 1433454 w 4512502"/>
              <a:gd name="connsiteY30" fmla="*/ 2852374 h 5127156"/>
              <a:gd name="connsiteX31" fmla="*/ 1474643 w 4512502"/>
              <a:gd name="connsiteY31" fmla="*/ 2753520 h 5127156"/>
              <a:gd name="connsiteX32" fmla="*/ 1507595 w 4512502"/>
              <a:gd name="connsiteY32" fmla="*/ 2654665 h 5127156"/>
              <a:gd name="connsiteX33" fmla="*/ 1721779 w 4512502"/>
              <a:gd name="connsiteY33" fmla="*/ 2629952 h 5127156"/>
              <a:gd name="connsiteX34" fmla="*/ 1828870 w 4512502"/>
              <a:gd name="connsiteY34" fmla="*/ 2564049 h 5127156"/>
              <a:gd name="connsiteX35" fmla="*/ 1853584 w 4512502"/>
              <a:gd name="connsiteY35" fmla="*/ 2432244 h 5127156"/>
              <a:gd name="connsiteX36" fmla="*/ 1697065 w 4512502"/>
              <a:gd name="connsiteY36" fmla="*/ 2168633 h 5127156"/>
              <a:gd name="connsiteX37" fmla="*/ 1639400 w 4512502"/>
              <a:gd name="connsiteY37" fmla="*/ 1995638 h 5127156"/>
              <a:gd name="connsiteX38" fmla="*/ 1664114 w 4512502"/>
              <a:gd name="connsiteY38" fmla="*/ 1855595 h 5127156"/>
              <a:gd name="connsiteX39" fmla="*/ 1993627 w 4512502"/>
              <a:gd name="connsiteY39" fmla="*/ 1830882 h 5127156"/>
              <a:gd name="connsiteX40" fmla="*/ 2257238 w 4512502"/>
              <a:gd name="connsiteY40" fmla="*/ 1855595 h 5127156"/>
              <a:gd name="connsiteX41" fmla="*/ 2504373 w 4512502"/>
              <a:gd name="connsiteY41" fmla="*/ 1666125 h 5127156"/>
              <a:gd name="connsiteX42" fmla="*/ 2940979 w 4512502"/>
              <a:gd name="connsiteY42" fmla="*/ 1633174 h 5127156"/>
              <a:gd name="connsiteX43" fmla="*/ 3286968 w 4512502"/>
              <a:gd name="connsiteY43" fmla="*/ 1567271 h 5127156"/>
              <a:gd name="connsiteX44" fmla="*/ 3707097 w 4512502"/>
              <a:gd name="connsiteY44" fmla="*/ 1493130 h 5127156"/>
              <a:gd name="connsiteX45" fmla="*/ 4151941 w 4512502"/>
              <a:gd name="connsiteY45" fmla="*/ 1295422 h 5127156"/>
              <a:gd name="connsiteX46" fmla="*/ 4250795 w 4512502"/>
              <a:gd name="connsiteY46" fmla="*/ 990622 h 5127156"/>
              <a:gd name="connsiteX47" fmla="*/ 4423789 w 4512502"/>
              <a:gd name="connsiteY47" fmla="*/ 545779 h 5127156"/>
              <a:gd name="connsiteX48" fmla="*/ 4423789 w 4512502"/>
              <a:gd name="connsiteY48" fmla="*/ 306882 h 5127156"/>
              <a:gd name="connsiteX49" fmla="*/ 4473216 w 4512502"/>
              <a:gd name="connsiteY49" fmla="*/ 35033 h 5127156"/>
              <a:gd name="connsiteX50" fmla="*/ 3773000 w 4512502"/>
              <a:gd name="connsiteY50" fmla="*/ 59747 h 5127156"/>
              <a:gd name="connsiteX51" fmla="*/ 3657670 w 4512502"/>
              <a:gd name="connsiteY51" fmla="*/ 545779 h 5127156"/>
              <a:gd name="connsiteX52" fmla="*/ 3567054 w 4512502"/>
              <a:gd name="connsiteY52" fmla="*/ 776438 h 5127156"/>
              <a:gd name="connsiteX53" fmla="*/ 3295206 w 4512502"/>
              <a:gd name="connsiteY53" fmla="*/ 949433 h 5127156"/>
              <a:gd name="connsiteX54" fmla="*/ 3048070 w 4512502"/>
              <a:gd name="connsiteY54" fmla="*/ 1097714 h 5127156"/>
              <a:gd name="connsiteX55" fmla="*/ 2224287 w 4512502"/>
              <a:gd name="connsiteY55" fmla="*/ 1221282 h 5127156"/>
              <a:gd name="connsiteX56" fmla="*/ 1738254 w 4512502"/>
              <a:gd name="connsiteY56" fmla="*/ 1295422 h 5127156"/>
              <a:gd name="connsiteX57" fmla="*/ 1367552 w 4512502"/>
              <a:gd name="connsiteY57" fmla="*/ 1386038 h 5127156"/>
              <a:gd name="connsiteX58" fmla="*/ 1186319 w 4512502"/>
              <a:gd name="connsiteY58" fmla="*/ 1534320 h 5127156"/>
              <a:gd name="connsiteX59" fmla="*/ 963897 w 4512502"/>
              <a:gd name="connsiteY59" fmla="*/ 1847357 h 5127156"/>
              <a:gd name="connsiteX60" fmla="*/ 906233 w 4512502"/>
              <a:gd name="connsiteY60" fmla="*/ 2012114 h 5127156"/>
              <a:gd name="connsiteX61" fmla="*/ 848568 w 4512502"/>
              <a:gd name="connsiteY61" fmla="*/ 2143920 h 5127156"/>
              <a:gd name="connsiteX62" fmla="*/ 593195 w 4512502"/>
              <a:gd name="connsiteY62" fmla="*/ 2168633 h 5127156"/>
              <a:gd name="connsiteX63" fmla="*/ 436676 w 4512502"/>
              <a:gd name="connsiteY63" fmla="*/ 2160395 h 5127156"/>
              <a:gd name="connsiteX64" fmla="*/ 329584 w 4512502"/>
              <a:gd name="connsiteY64" fmla="*/ 2275725 h 5127156"/>
              <a:gd name="connsiteX65" fmla="*/ 154342 w 4512502"/>
              <a:gd name="connsiteY65" fmla="*/ 2389931 h 5127156"/>
              <a:gd name="connsiteX0" fmla="*/ 10650 w 4368810"/>
              <a:gd name="connsiteY0" fmla="*/ 2389931 h 4959479"/>
              <a:gd name="connsiteX1" fmla="*/ 29373 w 4368810"/>
              <a:gd name="connsiteY1" fmla="*/ 4821217 h 4959479"/>
              <a:gd name="connsiteX2" fmla="*/ 111751 w 4368810"/>
              <a:gd name="connsiteY2" fmla="*/ 4631747 h 4959479"/>
              <a:gd name="connsiteX3" fmla="*/ 87038 w 4368810"/>
              <a:gd name="connsiteY3" fmla="*/ 4409325 h 4959479"/>
              <a:gd name="connsiteX4" fmla="*/ 95276 w 4368810"/>
              <a:gd name="connsiteY4" fmla="*/ 4236330 h 4959479"/>
              <a:gd name="connsiteX5" fmla="*/ 111751 w 4368810"/>
              <a:gd name="connsiteY5" fmla="*/ 4055098 h 4959479"/>
              <a:gd name="connsiteX6" fmla="*/ 243557 w 4368810"/>
              <a:gd name="connsiteY6" fmla="*/ 3939768 h 4959479"/>
              <a:gd name="connsiteX7" fmla="*/ 243557 w 4368810"/>
              <a:gd name="connsiteY7" fmla="*/ 3783249 h 4959479"/>
              <a:gd name="connsiteX8" fmla="*/ 260032 w 4368810"/>
              <a:gd name="connsiteY8" fmla="*/ 3725584 h 4959479"/>
              <a:gd name="connsiteX9" fmla="*/ 375362 w 4368810"/>
              <a:gd name="connsiteY9" fmla="*/ 3766774 h 4959479"/>
              <a:gd name="connsiteX10" fmla="*/ 507168 w 4368810"/>
              <a:gd name="connsiteY10" fmla="*/ 3766774 h 4959479"/>
              <a:gd name="connsiteX11" fmla="*/ 548357 w 4368810"/>
              <a:gd name="connsiteY11" fmla="*/ 3634968 h 4959479"/>
              <a:gd name="connsiteX12" fmla="*/ 556595 w 4368810"/>
              <a:gd name="connsiteY12" fmla="*/ 3544352 h 4959479"/>
              <a:gd name="connsiteX13" fmla="*/ 498930 w 4368810"/>
              <a:gd name="connsiteY13" fmla="*/ 3396071 h 4959479"/>
              <a:gd name="connsiteX14" fmla="*/ 292984 w 4368810"/>
              <a:gd name="connsiteY14" fmla="*/ 3321930 h 4959479"/>
              <a:gd name="connsiteX15" fmla="*/ 78800 w 4368810"/>
              <a:gd name="connsiteY15" fmla="*/ 3190125 h 4959479"/>
              <a:gd name="connsiteX16" fmla="*/ 111751 w 4368810"/>
              <a:gd name="connsiteY16" fmla="*/ 3000655 h 4959479"/>
              <a:gd name="connsiteX17" fmla="*/ 144703 w 4368810"/>
              <a:gd name="connsiteY17" fmla="*/ 2918276 h 4959479"/>
              <a:gd name="connsiteX18" fmla="*/ 309460 w 4368810"/>
              <a:gd name="connsiteY18" fmla="*/ 2959465 h 4959479"/>
              <a:gd name="connsiteX19" fmla="*/ 416551 w 4368810"/>
              <a:gd name="connsiteY19" fmla="*/ 2975941 h 4959479"/>
              <a:gd name="connsiteX20" fmla="*/ 482454 w 4368810"/>
              <a:gd name="connsiteY20" fmla="*/ 2951228 h 4959479"/>
              <a:gd name="connsiteX21" fmla="*/ 531881 w 4368810"/>
              <a:gd name="connsiteY21" fmla="*/ 2918276 h 4959479"/>
              <a:gd name="connsiteX22" fmla="*/ 638973 w 4368810"/>
              <a:gd name="connsiteY22" fmla="*/ 2934752 h 4959479"/>
              <a:gd name="connsiteX23" fmla="*/ 729589 w 4368810"/>
              <a:gd name="connsiteY23" fmla="*/ 2975941 h 4959479"/>
              <a:gd name="connsiteX24" fmla="*/ 820205 w 4368810"/>
              <a:gd name="connsiteY24" fmla="*/ 3017130 h 4959479"/>
              <a:gd name="connsiteX25" fmla="*/ 902584 w 4368810"/>
              <a:gd name="connsiteY25" fmla="*/ 3025368 h 4959479"/>
              <a:gd name="connsiteX26" fmla="*/ 1026151 w 4368810"/>
              <a:gd name="connsiteY26" fmla="*/ 3017130 h 4959479"/>
              <a:gd name="connsiteX27" fmla="*/ 1125005 w 4368810"/>
              <a:gd name="connsiteY27" fmla="*/ 2967703 h 4959479"/>
              <a:gd name="connsiteX28" fmla="*/ 1182670 w 4368810"/>
              <a:gd name="connsiteY28" fmla="*/ 2934752 h 4959479"/>
              <a:gd name="connsiteX29" fmla="*/ 1289762 w 4368810"/>
              <a:gd name="connsiteY29" fmla="*/ 2852374 h 4959479"/>
              <a:gd name="connsiteX30" fmla="*/ 1330951 w 4368810"/>
              <a:gd name="connsiteY30" fmla="*/ 2753520 h 4959479"/>
              <a:gd name="connsiteX31" fmla="*/ 1363903 w 4368810"/>
              <a:gd name="connsiteY31" fmla="*/ 2654665 h 4959479"/>
              <a:gd name="connsiteX32" fmla="*/ 1578087 w 4368810"/>
              <a:gd name="connsiteY32" fmla="*/ 2629952 h 4959479"/>
              <a:gd name="connsiteX33" fmla="*/ 1685178 w 4368810"/>
              <a:gd name="connsiteY33" fmla="*/ 2564049 h 4959479"/>
              <a:gd name="connsiteX34" fmla="*/ 1709892 w 4368810"/>
              <a:gd name="connsiteY34" fmla="*/ 2432244 h 4959479"/>
              <a:gd name="connsiteX35" fmla="*/ 1553373 w 4368810"/>
              <a:gd name="connsiteY35" fmla="*/ 2168633 h 4959479"/>
              <a:gd name="connsiteX36" fmla="*/ 1495708 w 4368810"/>
              <a:gd name="connsiteY36" fmla="*/ 1995638 h 4959479"/>
              <a:gd name="connsiteX37" fmla="*/ 1520422 w 4368810"/>
              <a:gd name="connsiteY37" fmla="*/ 1855595 h 4959479"/>
              <a:gd name="connsiteX38" fmla="*/ 1849935 w 4368810"/>
              <a:gd name="connsiteY38" fmla="*/ 1830882 h 4959479"/>
              <a:gd name="connsiteX39" fmla="*/ 2113546 w 4368810"/>
              <a:gd name="connsiteY39" fmla="*/ 1855595 h 4959479"/>
              <a:gd name="connsiteX40" fmla="*/ 2360681 w 4368810"/>
              <a:gd name="connsiteY40" fmla="*/ 1666125 h 4959479"/>
              <a:gd name="connsiteX41" fmla="*/ 2797287 w 4368810"/>
              <a:gd name="connsiteY41" fmla="*/ 1633174 h 4959479"/>
              <a:gd name="connsiteX42" fmla="*/ 3143276 w 4368810"/>
              <a:gd name="connsiteY42" fmla="*/ 1567271 h 4959479"/>
              <a:gd name="connsiteX43" fmla="*/ 3563405 w 4368810"/>
              <a:gd name="connsiteY43" fmla="*/ 1493130 h 4959479"/>
              <a:gd name="connsiteX44" fmla="*/ 4008249 w 4368810"/>
              <a:gd name="connsiteY44" fmla="*/ 1295422 h 4959479"/>
              <a:gd name="connsiteX45" fmla="*/ 4107103 w 4368810"/>
              <a:gd name="connsiteY45" fmla="*/ 990622 h 4959479"/>
              <a:gd name="connsiteX46" fmla="*/ 4280097 w 4368810"/>
              <a:gd name="connsiteY46" fmla="*/ 545779 h 4959479"/>
              <a:gd name="connsiteX47" fmla="*/ 4280097 w 4368810"/>
              <a:gd name="connsiteY47" fmla="*/ 306882 h 4959479"/>
              <a:gd name="connsiteX48" fmla="*/ 4329524 w 4368810"/>
              <a:gd name="connsiteY48" fmla="*/ 35033 h 4959479"/>
              <a:gd name="connsiteX49" fmla="*/ 3629308 w 4368810"/>
              <a:gd name="connsiteY49" fmla="*/ 59747 h 4959479"/>
              <a:gd name="connsiteX50" fmla="*/ 3513978 w 4368810"/>
              <a:gd name="connsiteY50" fmla="*/ 545779 h 4959479"/>
              <a:gd name="connsiteX51" fmla="*/ 3423362 w 4368810"/>
              <a:gd name="connsiteY51" fmla="*/ 776438 h 4959479"/>
              <a:gd name="connsiteX52" fmla="*/ 3151514 w 4368810"/>
              <a:gd name="connsiteY52" fmla="*/ 949433 h 4959479"/>
              <a:gd name="connsiteX53" fmla="*/ 2904378 w 4368810"/>
              <a:gd name="connsiteY53" fmla="*/ 1097714 h 4959479"/>
              <a:gd name="connsiteX54" fmla="*/ 2080595 w 4368810"/>
              <a:gd name="connsiteY54" fmla="*/ 1221282 h 4959479"/>
              <a:gd name="connsiteX55" fmla="*/ 1594562 w 4368810"/>
              <a:gd name="connsiteY55" fmla="*/ 1295422 h 4959479"/>
              <a:gd name="connsiteX56" fmla="*/ 1223860 w 4368810"/>
              <a:gd name="connsiteY56" fmla="*/ 1386038 h 4959479"/>
              <a:gd name="connsiteX57" fmla="*/ 1042627 w 4368810"/>
              <a:gd name="connsiteY57" fmla="*/ 1534320 h 4959479"/>
              <a:gd name="connsiteX58" fmla="*/ 820205 w 4368810"/>
              <a:gd name="connsiteY58" fmla="*/ 1847357 h 4959479"/>
              <a:gd name="connsiteX59" fmla="*/ 762541 w 4368810"/>
              <a:gd name="connsiteY59" fmla="*/ 2012114 h 4959479"/>
              <a:gd name="connsiteX60" fmla="*/ 704876 w 4368810"/>
              <a:gd name="connsiteY60" fmla="*/ 2143920 h 4959479"/>
              <a:gd name="connsiteX61" fmla="*/ 449503 w 4368810"/>
              <a:gd name="connsiteY61" fmla="*/ 2168633 h 4959479"/>
              <a:gd name="connsiteX62" fmla="*/ 292984 w 4368810"/>
              <a:gd name="connsiteY62" fmla="*/ 2160395 h 4959479"/>
              <a:gd name="connsiteX63" fmla="*/ 185892 w 4368810"/>
              <a:gd name="connsiteY63" fmla="*/ 2275725 h 4959479"/>
              <a:gd name="connsiteX64" fmla="*/ 10650 w 4368810"/>
              <a:gd name="connsiteY64" fmla="*/ 2389931 h 4959479"/>
              <a:gd name="connsiteX0" fmla="*/ 10650 w 4374774"/>
              <a:gd name="connsiteY0" fmla="*/ 2354899 h 4924447"/>
              <a:gd name="connsiteX1" fmla="*/ 29373 w 4374774"/>
              <a:gd name="connsiteY1" fmla="*/ 4786185 h 4924447"/>
              <a:gd name="connsiteX2" fmla="*/ 111751 w 4374774"/>
              <a:gd name="connsiteY2" fmla="*/ 4596715 h 4924447"/>
              <a:gd name="connsiteX3" fmla="*/ 87038 w 4374774"/>
              <a:gd name="connsiteY3" fmla="*/ 4374293 h 4924447"/>
              <a:gd name="connsiteX4" fmla="*/ 95276 w 4374774"/>
              <a:gd name="connsiteY4" fmla="*/ 4201298 h 4924447"/>
              <a:gd name="connsiteX5" fmla="*/ 111751 w 4374774"/>
              <a:gd name="connsiteY5" fmla="*/ 4020066 h 4924447"/>
              <a:gd name="connsiteX6" fmla="*/ 243557 w 4374774"/>
              <a:gd name="connsiteY6" fmla="*/ 3904736 h 4924447"/>
              <a:gd name="connsiteX7" fmla="*/ 243557 w 4374774"/>
              <a:gd name="connsiteY7" fmla="*/ 3748217 h 4924447"/>
              <a:gd name="connsiteX8" fmla="*/ 260032 w 4374774"/>
              <a:gd name="connsiteY8" fmla="*/ 3690552 h 4924447"/>
              <a:gd name="connsiteX9" fmla="*/ 375362 w 4374774"/>
              <a:gd name="connsiteY9" fmla="*/ 3731742 h 4924447"/>
              <a:gd name="connsiteX10" fmla="*/ 507168 w 4374774"/>
              <a:gd name="connsiteY10" fmla="*/ 3731742 h 4924447"/>
              <a:gd name="connsiteX11" fmla="*/ 548357 w 4374774"/>
              <a:gd name="connsiteY11" fmla="*/ 3599936 h 4924447"/>
              <a:gd name="connsiteX12" fmla="*/ 556595 w 4374774"/>
              <a:gd name="connsiteY12" fmla="*/ 3509320 h 4924447"/>
              <a:gd name="connsiteX13" fmla="*/ 498930 w 4374774"/>
              <a:gd name="connsiteY13" fmla="*/ 3361039 h 4924447"/>
              <a:gd name="connsiteX14" fmla="*/ 292984 w 4374774"/>
              <a:gd name="connsiteY14" fmla="*/ 3286898 h 4924447"/>
              <a:gd name="connsiteX15" fmla="*/ 78800 w 4374774"/>
              <a:gd name="connsiteY15" fmla="*/ 3155093 h 4924447"/>
              <a:gd name="connsiteX16" fmla="*/ 111751 w 4374774"/>
              <a:gd name="connsiteY16" fmla="*/ 2965623 h 4924447"/>
              <a:gd name="connsiteX17" fmla="*/ 144703 w 4374774"/>
              <a:gd name="connsiteY17" fmla="*/ 2883244 h 4924447"/>
              <a:gd name="connsiteX18" fmla="*/ 309460 w 4374774"/>
              <a:gd name="connsiteY18" fmla="*/ 2924433 h 4924447"/>
              <a:gd name="connsiteX19" fmla="*/ 416551 w 4374774"/>
              <a:gd name="connsiteY19" fmla="*/ 2940909 h 4924447"/>
              <a:gd name="connsiteX20" fmla="*/ 482454 w 4374774"/>
              <a:gd name="connsiteY20" fmla="*/ 2916196 h 4924447"/>
              <a:gd name="connsiteX21" fmla="*/ 531881 w 4374774"/>
              <a:gd name="connsiteY21" fmla="*/ 2883244 h 4924447"/>
              <a:gd name="connsiteX22" fmla="*/ 638973 w 4374774"/>
              <a:gd name="connsiteY22" fmla="*/ 2899720 h 4924447"/>
              <a:gd name="connsiteX23" fmla="*/ 729589 w 4374774"/>
              <a:gd name="connsiteY23" fmla="*/ 2940909 h 4924447"/>
              <a:gd name="connsiteX24" fmla="*/ 820205 w 4374774"/>
              <a:gd name="connsiteY24" fmla="*/ 2982098 h 4924447"/>
              <a:gd name="connsiteX25" fmla="*/ 902584 w 4374774"/>
              <a:gd name="connsiteY25" fmla="*/ 2990336 h 4924447"/>
              <a:gd name="connsiteX26" fmla="*/ 1026151 w 4374774"/>
              <a:gd name="connsiteY26" fmla="*/ 2982098 h 4924447"/>
              <a:gd name="connsiteX27" fmla="*/ 1125005 w 4374774"/>
              <a:gd name="connsiteY27" fmla="*/ 2932671 h 4924447"/>
              <a:gd name="connsiteX28" fmla="*/ 1182670 w 4374774"/>
              <a:gd name="connsiteY28" fmla="*/ 2899720 h 4924447"/>
              <a:gd name="connsiteX29" fmla="*/ 1289762 w 4374774"/>
              <a:gd name="connsiteY29" fmla="*/ 2817342 h 4924447"/>
              <a:gd name="connsiteX30" fmla="*/ 1330951 w 4374774"/>
              <a:gd name="connsiteY30" fmla="*/ 2718488 h 4924447"/>
              <a:gd name="connsiteX31" fmla="*/ 1363903 w 4374774"/>
              <a:gd name="connsiteY31" fmla="*/ 2619633 h 4924447"/>
              <a:gd name="connsiteX32" fmla="*/ 1578087 w 4374774"/>
              <a:gd name="connsiteY32" fmla="*/ 2594920 h 4924447"/>
              <a:gd name="connsiteX33" fmla="*/ 1685178 w 4374774"/>
              <a:gd name="connsiteY33" fmla="*/ 2529017 h 4924447"/>
              <a:gd name="connsiteX34" fmla="*/ 1709892 w 4374774"/>
              <a:gd name="connsiteY34" fmla="*/ 2397212 h 4924447"/>
              <a:gd name="connsiteX35" fmla="*/ 1553373 w 4374774"/>
              <a:gd name="connsiteY35" fmla="*/ 2133601 h 4924447"/>
              <a:gd name="connsiteX36" fmla="*/ 1495708 w 4374774"/>
              <a:gd name="connsiteY36" fmla="*/ 1960606 h 4924447"/>
              <a:gd name="connsiteX37" fmla="*/ 1520422 w 4374774"/>
              <a:gd name="connsiteY37" fmla="*/ 1820563 h 4924447"/>
              <a:gd name="connsiteX38" fmla="*/ 1849935 w 4374774"/>
              <a:gd name="connsiteY38" fmla="*/ 1795850 h 4924447"/>
              <a:gd name="connsiteX39" fmla="*/ 2113546 w 4374774"/>
              <a:gd name="connsiteY39" fmla="*/ 1820563 h 4924447"/>
              <a:gd name="connsiteX40" fmla="*/ 2360681 w 4374774"/>
              <a:gd name="connsiteY40" fmla="*/ 1631093 h 4924447"/>
              <a:gd name="connsiteX41" fmla="*/ 2797287 w 4374774"/>
              <a:gd name="connsiteY41" fmla="*/ 1598142 h 4924447"/>
              <a:gd name="connsiteX42" fmla="*/ 3143276 w 4374774"/>
              <a:gd name="connsiteY42" fmla="*/ 1532239 h 4924447"/>
              <a:gd name="connsiteX43" fmla="*/ 3563405 w 4374774"/>
              <a:gd name="connsiteY43" fmla="*/ 1458098 h 4924447"/>
              <a:gd name="connsiteX44" fmla="*/ 4008249 w 4374774"/>
              <a:gd name="connsiteY44" fmla="*/ 1260390 h 4924447"/>
              <a:gd name="connsiteX45" fmla="*/ 4107103 w 4374774"/>
              <a:gd name="connsiteY45" fmla="*/ 955590 h 4924447"/>
              <a:gd name="connsiteX46" fmla="*/ 4280097 w 4374774"/>
              <a:gd name="connsiteY46" fmla="*/ 510747 h 4924447"/>
              <a:gd name="connsiteX47" fmla="*/ 4280097 w 4374774"/>
              <a:gd name="connsiteY47" fmla="*/ 271850 h 4924447"/>
              <a:gd name="connsiteX48" fmla="*/ 4329524 w 4374774"/>
              <a:gd name="connsiteY48" fmla="*/ 1 h 4924447"/>
              <a:gd name="connsiteX49" fmla="*/ 3546181 w 4374774"/>
              <a:gd name="connsiteY49" fmla="*/ 274096 h 4924447"/>
              <a:gd name="connsiteX50" fmla="*/ 3513978 w 4374774"/>
              <a:gd name="connsiteY50" fmla="*/ 510747 h 4924447"/>
              <a:gd name="connsiteX51" fmla="*/ 3423362 w 4374774"/>
              <a:gd name="connsiteY51" fmla="*/ 741406 h 4924447"/>
              <a:gd name="connsiteX52" fmla="*/ 3151514 w 4374774"/>
              <a:gd name="connsiteY52" fmla="*/ 914401 h 4924447"/>
              <a:gd name="connsiteX53" fmla="*/ 2904378 w 4374774"/>
              <a:gd name="connsiteY53" fmla="*/ 1062682 h 4924447"/>
              <a:gd name="connsiteX54" fmla="*/ 2080595 w 4374774"/>
              <a:gd name="connsiteY54" fmla="*/ 1186250 h 4924447"/>
              <a:gd name="connsiteX55" fmla="*/ 1594562 w 4374774"/>
              <a:gd name="connsiteY55" fmla="*/ 1260390 h 4924447"/>
              <a:gd name="connsiteX56" fmla="*/ 1223860 w 4374774"/>
              <a:gd name="connsiteY56" fmla="*/ 1351006 h 4924447"/>
              <a:gd name="connsiteX57" fmla="*/ 1042627 w 4374774"/>
              <a:gd name="connsiteY57" fmla="*/ 1499288 h 4924447"/>
              <a:gd name="connsiteX58" fmla="*/ 820205 w 4374774"/>
              <a:gd name="connsiteY58" fmla="*/ 1812325 h 4924447"/>
              <a:gd name="connsiteX59" fmla="*/ 762541 w 4374774"/>
              <a:gd name="connsiteY59" fmla="*/ 1977082 h 4924447"/>
              <a:gd name="connsiteX60" fmla="*/ 704876 w 4374774"/>
              <a:gd name="connsiteY60" fmla="*/ 2108888 h 4924447"/>
              <a:gd name="connsiteX61" fmla="*/ 449503 w 4374774"/>
              <a:gd name="connsiteY61" fmla="*/ 2133601 h 4924447"/>
              <a:gd name="connsiteX62" fmla="*/ 292984 w 4374774"/>
              <a:gd name="connsiteY62" fmla="*/ 2125363 h 4924447"/>
              <a:gd name="connsiteX63" fmla="*/ 185892 w 4374774"/>
              <a:gd name="connsiteY63" fmla="*/ 2240693 h 4924447"/>
              <a:gd name="connsiteX64" fmla="*/ 10650 w 4374774"/>
              <a:gd name="connsiteY64" fmla="*/ 2354899 h 4924447"/>
              <a:gd name="connsiteX0" fmla="*/ 10650 w 4373777"/>
              <a:gd name="connsiteY0" fmla="*/ 2355047 h 4924595"/>
              <a:gd name="connsiteX1" fmla="*/ 29373 w 4373777"/>
              <a:gd name="connsiteY1" fmla="*/ 4786333 h 4924595"/>
              <a:gd name="connsiteX2" fmla="*/ 111751 w 4373777"/>
              <a:gd name="connsiteY2" fmla="*/ 4596863 h 4924595"/>
              <a:gd name="connsiteX3" fmla="*/ 87038 w 4373777"/>
              <a:gd name="connsiteY3" fmla="*/ 4374441 h 4924595"/>
              <a:gd name="connsiteX4" fmla="*/ 95276 w 4373777"/>
              <a:gd name="connsiteY4" fmla="*/ 4201446 h 4924595"/>
              <a:gd name="connsiteX5" fmla="*/ 111751 w 4373777"/>
              <a:gd name="connsiteY5" fmla="*/ 4020214 h 4924595"/>
              <a:gd name="connsiteX6" fmla="*/ 243557 w 4373777"/>
              <a:gd name="connsiteY6" fmla="*/ 3904884 h 4924595"/>
              <a:gd name="connsiteX7" fmla="*/ 243557 w 4373777"/>
              <a:gd name="connsiteY7" fmla="*/ 3748365 h 4924595"/>
              <a:gd name="connsiteX8" fmla="*/ 260032 w 4373777"/>
              <a:gd name="connsiteY8" fmla="*/ 3690700 h 4924595"/>
              <a:gd name="connsiteX9" fmla="*/ 375362 w 4373777"/>
              <a:gd name="connsiteY9" fmla="*/ 3731890 h 4924595"/>
              <a:gd name="connsiteX10" fmla="*/ 507168 w 4373777"/>
              <a:gd name="connsiteY10" fmla="*/ 3731890 h 4924595"/>
              <a:gd name="connsiteX11" fmla="*/ 548357 w 4373777"/>
              <a:gd name="connsiteY11" fmla="*/ 3600084 h 4924595"/>
              <a:gd name="connsiteX12" fmla="*/ 556595 w 4373777"/>
              <a:gd name="connsiteY12" fmla="*/ 3509468 h 4924595"/>
              <a:gd name="connsiteX13" fmla="*/ 498930 w 4373777"/>
              <a:gd name="connsiteY13" fmla="*/ 3361187 h 4924595"/>
              <a:gd name="connsiteX14" fmla="*/ 292984 w 4373777"/>
              <a:gd name="connsiteY14" fmla="*/ 3287046 h 4924595"/>
              <a:gd name="connsiteX15" fmla="*/ 78800 w 4373777"/>
              <a:gd name="connsiteY15" fmla="*/ 3155241 h 4924595"/>
              <a:gd name="connsiteX16" fmla="*/ 111751 w 4373777"/>
              <a:gd name="connsiteY16" fmla="*/ 2965771 h 4924595"/>
              <a:gd name="connsiteX17" fmla="*/ 144703 w 4373777"/>
              <a:gd name="connsiteY17" fmla="*/ 2883392 h 4924595"/>
              <a:gd name="connsiteX18" fmla="*/ 309460 w 4373777"/>
              <a:gd name="connsiteY18" fmla="*/ 2924581 h 4924595"/>
              <a:gd name="connsiteX19" fmla="*/ 416551 w 4373777"/>
              <a:gd name="connsiteY19" fmla="*/ 2941057 h 4924595"/>
              <a:gd name="connsiteX20" fmla="*/ 482454 w 4373777"/>
              <a:gd name="connsiteY20" fmla="*/ 2916344 h 4924595"/>
              <a:gd name="connsiteX21" fmla="*/ 531881 w 4373777"/>
              <a:gd name="connsiteY21" fmla="*/ 2883392 h 4924595"/>
              <a:gd name="connsiteX22" fmla="*/ 638973 w 4373777"/>
              <a:gd name="connsiteY22" fmla="*/ 2899868 h 4924595"/>
              <a:gd name="connsiteX23" fmla="*/ 729589 w 4373777"/>
              <a:gd name="connsiteY23" fmla="*/ 2941057 h 4924595"/>
              <a:gd name="connsiteX24" fmla="*/ 820205 w 4373777"/>
              <a:gd name="connsiteY24" fmla="*/ 2982246 h 4924595"/>
              <a:gd name="connsiteX25" fmla="*/ 902584 w 4373777"/>
              <a:gd name="connsiteY25" fmla="*/ 2990484 h 4924595"/>
              <a:gd name="connsiteX26" fmla="*/ 1026151 w 4373777"/>
              <a:gd name="connsiteY26" fmla="*/ 2982246 h 4924595"/>
              <a:gd name="connsiteX27" fmla="*/ 1125005 w 4373777"/>
              <a:gd name="connsiteY27" fmla="*/ 2932819 h 4924595"/>
              <a:gd name="connsiteX28" fmla="*/ 1182670 w 4373777"/>
              <a:gd name="connsiteY28" fmla="*/ 2899868 h 4924595"/>
              <a:gd name="connsiteX29" fmla="*/ 1289762 w 4373777"/>
              <a:gd name="connsiteY29" fmla="*/ 2817490 h 4924595"/>
              <a:gd name="connsiteX30" fmla="*/ 1330951 w 4373777"/>
              <a:gd name="connsiteY30" fmla="*/ 2718636 h 4924595"/>
              <a:gd name="connsiteX31" fmla="*/ 1363903 w 4373777"/>
              <a:gd name="connsiteY31" fmla="*/ 2619781 h 4924595"/>
              <a:gd name="connsiteX32" fmla="*/ 1578087 w 4373777"/>
              <a:gd name="connsiteY32" fmla="*/ 2595068 h 4924595"/>
              <a:gd name="connsiteX33" fmla="*/ 1685178 w 4373777"/>
              <a:gd name="connsiteY33" fmla="*/ 2529165 h 4924595"/>
              <a:gd name="connsiteX34" fmla="*/ 1709892 w 4373777"/>
              <a:gd name="connsiteY34" fmla="*/ 2397360 h 4924595"/>
              <a:gd name="connsiteX35" fmla="*/ 1553373 w 4373777"/>
              <a:gd name="connsiteY35" fmla="*/ 2133749 h 4924595"/>
              <a:gd name="connsiteX36" fmla="*/ 1495708 w 4373777"/>
              <a:gd name="connsiteY36" fmla="*/ 1960754 h 4924595"/>
              <a:gd name="connsiteX37" fmla="*/ 1520422 w 4373777"/>
              <a:gd name="connsiteY37" fmla="*/ 1820711 h 4924595"/>
              <a:gd name="connsiteX38" fmla="*/ 1849935 w 4373777"/>
              <a:gd name="connsiteY38" fmla="*/ 1795998 h 4924595"/>
              <a:gd name="connsiteX39" fmla="*/ 2113546 w 4373777"/>
              <a:gd name="connsiteY39" fmla="*/ 1820711 h 4924595"/>
              <a:gd name="connsiteX40" fmla="*/ 2360681 w 4373777"/>
              <a:gd name="connsiteY40" fmla="*/ 1631241 h 4924595"/>
              <a:gd name="connsiteX41" fmla="*/ 2797287 w 4373777"/>
              <a:gd name="connsiteY41" fmla="*/ 1598290 h 4924595"/>
              <a:gd name="connsiteX42" fmla="*/ 3143276 w 4373777"/>
              <a:gd name="connsiteY42" fmla="*/ 1532387 h 4924595"/>
              <a:gd name="connsiteX43" fmla="*/ 3563405 w 4373777"/>
              <a:gd name="connsiteY43" fmla="*/ 1458246 h 4924595"/>
              <a:gd name="connsiteX44" fmla="*/ 4008249 w 4373777"/>
              <a:gd name="connsiteY44" fmla="*/ 1260538 h 4924595"/>
              <a:gd name="connsiteX45" fmla="*/ 4107103 w 4373777"/>
              <a:gd name="connsiteY45" fmla="*/ 955738 h 4924595"/>
              <a:gd name="connsiteX46" fmla="*/ 4280097 w 4373777"/>
              <a:gd name="connsiteY46" fmla="*/ 510895 h 4924595"/>
              <a:gd name="connsiteX47" fmla="*/ 4276086 w 4373777"/>
              <a:gd name="connsiteY47" fmla="*/ 312103 h 4924595"/>
              <a:gd name="connsiteX48" fmla="*/ 4329524 w 4373777"/>
              <a:gd name="connsiteY48" fmla="*/ 149 h 4924595"/>
              <a:gd name="connsiteX49" fmla="*/ 3546181 w 4373777"/>
              <a:gd name="connsiteY49" fmla="*/ 274244 h 4924595"/>
              <a:gd name="connsiteX50" fmla="*/ 3513978 w 4373777"/>
              <a:gd name="connsiteY50" fmla="*/ 510895 h 4924595"/>
              <a:gd name="connsiteX51" fmla="*/ 3423362 w 4373777"/>
              <a:gd name="connsiteY51" fmla="*/ 741554 h 4924595"/>
              <a:gd name="connsiteX52" fmla="*/ 3151514 w 4373777"/>
              <a:gd name="connsiteY52" fmla="*/ 914549 h 4924595"/>
              <a:gd name="connsiteX53" fmla="*/ 2904378 w 4373777"/>
              <a:gd name="connsiteY53" fmla="*/ 1062830 h 4924595"/>
              <a:gd name="connsiteX54" fmla="*/ 2080595 w 4373777"/>
              <a:gd name="connsiteY54" fmla="*/ 1186398 h 4924595"/>
              <a:gd name="connsiteX55" fmla="*/ 1594562 w 4373777"/>
              <a:gd name="connsiteY55" fmla="*/ 1260538 h 4924595"/>
              <a:gd name="connsiteX56" fmla="*/ 1223860 w 4373777"/>
              <a:gd name="connsiteY56" fmla="*/ 1351154 h 4924595"/>
              <a:gd name="connsiteX57" fmla="*/ 1042627 w 4373777"/>
              <a:gd name="connsiteY57" fmla="*/ 1499436 h 4924595"/>
              <a:gd name="connsiteX58" fmla="*/ 820205 w 4373777"/>
              <a:gd name="connsiteY58" fmla="*/ 1812473 h 4924595"/>
              <a:gd name="connsiteX59" fmla="*/ 762541 w 4373777"/>
              <a:gd name="connsiteY59" fmla="*/ 1977230 h 4924595"/>
              <a:gd name="connsiteX60" fmla="*/ 704876 w 4373777"/>
              <a:gd name="connsiteY60" fmla="*/ 2109036 h 4924595"/>
              <a:gd name="connsiteX61" fmla="*/ 449503 w 4373777"/>
              <a:gd name="connsiteY61" fmla="*/ 2133749 h 4924595"/>
              <a:gd name="connsiteX62" fmla="*/ 292984 w 4373777"/>
              <a:gd name="connsiteY62" fmla="*/ 2125511 h 4924595"/>
              <a:gd name="connsiteX63" fmla="*/ 185892 w 4373777"/>
              <a:gd name="connsiteY63" fmla="*/ 2240841 h 4924595"/>
              <a:gd name="connsiteX64" fmla="*/ 10650 w 4373777"/>
              <a:gd name="connsiteY64" fmla="*/ 2355047 h 4924595"/>
              <a:gd name="connsiteX0" fmla="*/ 10650 w 4376077"/>
              <a:gd name="connsiteY0" fmla="*/ 2354908 h 4924456"/>
              <a:gd name="connsiteX1" fmla="*/ 29373 w 4376077"/>
              <a:gd name="connsiteY1" fmla="*/ 4786194 h 4924456"/>
              <a:gd name="connsiteX2" fmla="*/ 111751 w 4376077"/>
              <a:gd name="connsiteY2" fmla="*/ 4596724 h 4924456"/>
              <a:gd name="connsiteX3" fmla="*/ 87038 w 4376077"/>
              <a:gd name="connsiteY3" fmla="*/ 4374302 h 4924456"/>
              <a:gd name="connsiteX4" fmla="*/ 95276 w 4376077"/>
              <a:gd name="connsiteY4" fmla="*/ 4201307 h 4924456"/>
              <a:gd name="connsiteX5" fmla="*/ 111751 w 4376077"/>
              <a:gd name="connsiteY5" fmla="*/ 4020075 h 4924456"/>
              <a:gd name="connsiteX6" fmla="*/ 243557 w 4376077"/>
              <a:gd name="connsiteY6" fmla="*/ 3904745 h 4924456"/>
              <a:gd name="connsiteX7" fmla="*/ 243557 w 4376077"/>
              <a:gd name="connsiteY7" fmla="*/ 3748226 h 4924456"/>
              <a:gd name="connsiteX8" fmla="*/ 260032 w 4376077"/>
              <a:gd name="connsiteY8" fmla="*/ 3690561 h 4924456"/>
              <a:gd name="connsiteX9" fmla="*/ 375362 w 4376077"/>
              <a:gd name="connsiteY9" fmla="*/ 3731751 h 4924456"/>
              <a:gd name="connsiteX10" fmla="*/ 507168 w 4376077"/>
              <a:gd name="connsiteY10" fmla="*/ 3731751 h 4924456"/>
              <a:gd name="connsiteX11" fmla="*/ 548357 w 4376077"/>
              <a:gd name="connsiteY11" fmla="*/ 3599945 h 4924456"/>
              <a:gd name="connsiteX12" fmla="*/ 556595 w 4376077"/>
              <a:gd name="connsiteY12" fmla="*/ 3509329 h 4924456"/>
              <a:gd name="connsiteX13" fmla="*/ 498930 w 4376077"/>
              <a:gd name="connsiteY13" fmla="*/ 3361048 h 4924456"/>
              <a:gd name="connsiteX14" fmla="*/ 292984 w 4376077"/>
              <a:gd name="connsiteY14" fmla="*/ 3286907 h 4924456"/>
              <a:gd name="connsiteX15" fmla="*/ 78800 w 4376077"/>
              <a:gd name="connsiteY15" fmla="*/ 3155102 h 4924456"/>
              <a:gd name="connsiteX16" fmla="*/ 111751 w 4376077"/>
              <a:gd name="connsiteY16" fmla="*/ 2965632 h 4924456"/>
              <a:gd name="connsiteX17" fmla="*/ 144703 w 4376077"/>
              <a:gd name="connsiteY17" fmla="*/ 2883253 h 4924456"/>
              <a:gd name="connsiteX18" fmla="*/ 309460 w 4376077"/>
              <a:gd name="connsiteY18" fmla="*/ 2924442 h 4924456"/>
              <a:gd name="connsiteX19" fmla="*/ 416551 w 4376077"/>
              <a:gd name="connsiteY19" fmla="*/ 2940918 h 4924456"/>
              <a:gd name="connsiteX20" fmla="*/ 482454 w 4376077"/>
              <a:gd name="connsiteY20" fmla="*/ 2916205 h 4924456"/>
              <a:gd name="connsiteX21" fmla="*/ 531881 w 4376077"/>
              <a:gd name="connsiteY21" fmla="*/ 2883253 h 4924456"/>
              <a:gd name="connsiteX22" fmla="*/ 638973 w 4376077"/>
              <a:gd name="connsiteY22" fmla="*/ 2899729 h 4924456"/>
              <a:gd name="connsiteX23" fmla="*/ 729589 w 4376077"/>
              <a:gd name="connsiteY23" fmla="*/ 2940918 h 4924456"/>
              <a:gd name="connsiteX24" fmla="*/ 820205 w 4376077"/>
              <a:gd name="connsiteY24" fmla="*/ 2982107 h 4924456"/>
              <a:gd name="connsiteX25" fmla="*/ 902584 w 4376077"/>
              <a:gd name="connsiteY25" fmla="*/ 2990345 h 4924456"/>
              <a:gd name="connsiteX26" fmla="*/ 1026151 w 4376077"/>
              <a:gd name="connsiteY26" fmla="*/ 2982107 h 4924456"/>
              <a:gd name="connsiteX27" fmla="*/ 1125005 w 4376077"/>
              <a:gd name="connsiteY27" fmla="*/ 2932680 h 4924456"/>
              <a:gd name="connsiteX28" fmla="*/ 1182670 w 4376077"/>
              <a:gd name="connsiteY28" fmla="*/ 2899729 h 4924456"/>
              <a:gd name="connsiteX29" fmla="*/ 1289762 w 4376077"/>
              <a:gd name="connsiteY29" fmla="*/ 2817351 h 4924456"/>
              <a:gd name="connsiteX30" fmla="*/ 1330951 w 4376077"/>
              <a:gd name="connsiteY30" fmla="*/ 2718497 h 4924456"/>
              <a:gd name="connsiteX31" fmla="*/ 1363903 w 4376077"/>
              <a:gd name="connsiteY31" fmla="*/ 2619642 h 4924456"/>
              <a:gd name="connsiteX32" fmla="*/ 1578087 w 4376077"/>
              <a:gd name="connsiteY32" fmla="*/ 2594929 h 4924456"/>
              <a:gd name="connsiteX33" fmla="*/ 1685178 w 4376077"/>
              <a:gd name="connsiteY33" fmla="*/ 2529026 h 4924456"/>
              <a:gd name="connsiteX34" fmla="*/ 1709892 w 4376077"/>
              <a:gd name="connsiteY34" fmla="*/ 2397221 h 4924456"/>
              <a:gd name="connsiteX35" fmla="*/ 1553373 w 4376077"/>
              <a:gd name="connsiteY35" fmla="*/ 2133610 h 4924456"/>
              <a:gd name="connsiteX36" fmla="*/ 1495708 w 4376077"/>
              <a:gd name="connsiteY36" fmla="*/ 1960615 h 4924456"/>
              <a:gd name="connsiteX37" fmla="*/ 1520422 w 4376077"/>
              <a:gd name="connsiteY37" fmla="*/ 1820572 h 4924456"/>
              <a:gd name="connsiteX38" fmla="*/ 1849935 w 4376077"/>
              <a:gd name="connsiteY38" fmla="*/ 1795859 h 4924456"/>
              <a:gd name="connsiteX39" fmla="*/ 2113546 w 4376077"/>
              <a:gd name="connsiteY39" fmla="*/ 1820572 h 4924456"/>
              <a:gd name="connsiteX40" fmla="*/ 2360681 w 4376077"/>
              <a:gd name="connsiteY40" fmla="*/ 1631102 h 4924456"/>
              <a:gd name="connsiteX41" fmla="*/ 2797287 w 4376077"/>
              <a:gd name="connsiteY41" fmla="*/ 1598151 h 4924456"/>
              <a:gd name="connsiteX42" fmla="*/ 3143276 w 4376077"/>
              <a:gd name="connsiteY42" fmla="*/ 1532248 h 4924456"/>
              <a:gd name="connsiteX43" fmla="*/ 3563405 w 4376077"/>
              <a:gd name="connsiteY43" fmla="*/ 1458107 h 4924456"/>
              <a:gd name="connsiteX44" fmla="*/ 4008249 w 4376077"/>
              <a:gd name="connsiteY44" fmla="*/ 1260399 h 4924456"/>
              <a:gd name="connsiteX45" fmla="*/ 4107103 w 4376077"/>
              <a:gd name="connsiteY45" fmla="*/ 955599 h 4924456"/>
              <a:gd name="connsiteX46" fmla="*/ 4280097 w 4376077"/>
              <a:gd name="connsiteY46" fmla="*/ 510756 h 4924456"/>
              <a:gd name="connsiteX47" fmla="*/ 4276086 w 4376077"/>
              <a:gd name="connsiteY47" fmla="*/ 311964 h 4924456"/>
              <a:gd name="connsiteX48" fmla="*/ 4329524 w 4376077"/>
              <a:gd name="connsiteY48" fmla="*/ 10 h 4924456"/>
              <a:gd name="connsiteX49" fmla="*/ 3514097 w 4376077"/>
              <a:gd name="connsiteY49" fmla="*/ 302178 h 4924456"/>
              <a:gd name="connsiteX50" fmla="*/ 3513978 w 4376077"/>
              <a:gd name="connsiteY50" fmla="*/ 510756 h 4924456"/>
              <a:gd name="connsiteX51" fmla="*/ 3423362 w 4376077"/>
              <a:gd name="connsiteY51" fmla="*/ 741415 h 4924456"/>
              <a:gd name="connsiteX52" fmla="*/ 3151514 w 4376077"/>
              <a:gd name="connsiteY52" fmla="*/ 914410 h 4924456"/>
              <a:gd name="connsiteX53" fmla="*/ 2904378 w 4376077"/>
              <a:gd name="connsiteY53" fmla="*/ 1062691 h 4924456"/>
              <a:gd name="connsiteX54" fmla="*/ 2080595 w 4376077"/>
              <a:gd name="connsiteY54" fmla="*/ 1186259 h 4924456"/>
              <a:gd name="connsiteX55" fmla="*/ 1594562 w 4376077"/>
              <a:gd name="connsiteY55" fmla="*/ 1260399 h 4924456"/>
              <a:gd name="connsiteX56" fmla="*/ 1223860 w 4376077"/>
              <a:gd name="connsiteY56" fmla="*/ 1351015 h 4924456"/>
              <a:gd name="connsiteX57" fmla="*/ 1042627 w 4376077"/>
              <a:gd name="connsiteY57" fmla="*/ 1499297 h 4924456"/>
              <a:gd name="connsiteX58" fmla="*/ 820205 w 4376077"/>
              <a:gd name="connsiteY58" fmla="*/ 1812334 h 4924456"/>
              <a:gd name="connsiteX59" fmla="*/ 762541 w 4376077"/>
              <a:gd name="connsiteY59" fmla="*/ 1977091 h 4924456"/>
              <a:gd name="connsiteX60" fmla="*/ 704876 w 4376077"/>
              <a:gd name="connsiteY60" fmla="*/ 2108897 h 4924456"/>
              <a:gd name="connsiteX61" fmla="*/ 449503 w 4376077"/>
              <a:gd name="connsiteY61" fmla="*/ 2133610 h 4924456"/>
              <a:gd name="connsiteX62" fmla="*/ 292984 w 4376077"/>
              <a:gd name="connsiteY62" fmla="*/ 2125372 h 4924456"/>
              <a:gd name="connsiteX63" fmla="*/ 185892 w 4376077"/>
              <a:gd name="connsiteY63" fmla="*/ 2240702 h 4924456"/>
              <a:gd name="connsiteX64" fmla="*/ 10650 w 4376077"/>
              <a:gd name="connsiteY64" fmla="*/ 2354908 h 4924456"/>
              <a:gd name="connsiteX0" fmla="*/ 10650 w 4340893"/>
              <a:gd name="connsiteY0" fmla="*/ 2073738 h 4643286"/>
              <a:gd name="connsiteX1" fmla="*/ 29373 w 4340893"/>
              <a:gd name="connsiteY1" fmla="*/ 4505024 h 4643286"/>
              <a:gd name="connsiteX2" fmla="*/ 111751 w 4340893"/>
              <a:gd name="connsiteY2" fmla="*/ 4315554 h 4643286"/>
              <a:gd name="connsiteX3" fmla="*/ 87038 w 4340893"/>
              <a:gd name="connsiteY3" fmla="*/ 4093132 h 4643286"/>
              <a:gd name="connsiteX4" fmla="*/ 95276 w 4340893"/>
              <a:gd name="connsiteY4" fmla="*/ 3920137 h 4643286"/>
              <a:gd name="connsiteX5" fmla="*/ 111751 w 4340893"/>
              <a:gd name="connsiteY5" fmla="*/ 3738905 h 4643286"/>
              <a:gd name="connsiteX6" fmla="*/ 243557 w 4340893"/>
              <a:gd name="connsiteY6" fmla="*/ 3623575 h 4643286"/>
              <a:gd name="connsiteX7" fmla="*/ 243557 w 4340893"/>
              <a:gd name="connsiteY7" fmla="*/ 3467056 h 4643286"/>
              <a:gd name="connsiteX8" fmla="*/ 260032 w 4340893"/>
              <a:gd name="connsiteY8" fmla="*/ 3409391 h 4643286"/>
              <a:gd name="connsiteX9" fmla="*/ 375362 w 4340893"/>
              <a:gd name="connsiteY9" fmla="*/ 3450581 h 4643286"/>
              <a:gd name="connsiteX10" fmla="*/ 507168 w 4340893"/>
              <a:gd name="connsiteY10" fmla="*/ 3450581 h 4643286"/>
              <a:gd name="connsiteX11" fmla="*/ 548357 w 4340893"/>
              <a:gd name="connsiteY11" fmla="*/ 3318775 h 4643286"/>
              <a:gd name="connsiteX12" fmla="*/ 556595 w 4340893"/>
              <a:gd name="connsiteY12" fmla="*/ 3228159 h 4643286"/>
              <a:gd name="connsiteX13" fmla="*/ 498930 w 4340893"/>
              <a:gd name="connsiteY13" fmla="*/ 3079878 h 4643286"/>
              <a:gd name="connsiteX14" fmla="*/ 292984 w 4340893"/>
              <a:gd name="connsiteY14" fmla="*/ 3005737 h 4643286"/>
              <a:gd name="connsiteX15" fmla="*/ 78800 w 4340893"/>
              <a:gd name="connsiteY15" fmla="*/ 2873932 h 4643286"/>
              <a:gd name="connsiteX16" fmla="*/ 111751 w 4340893"/>
              <a:gd name="connsiteY16" fmla="*/ 2684462 h 4643286"/>
              <a:gd name="connsiteX17" fmla="*/ 144703 w 4340893"/>
              <a:gd name="connsiteY17" fmla="*/ 2602083 h 4643286"/>
              <a:gd name="connsiteX18" fmla="*/ 309460 w 4340893"/>
              <a:gd name="connsiteY18" fmla="*/ 2643272 h 4643286"/>
              <a:gd name="connsiteX19" fmla="*/ 416551 w 4340893"/>
              <a:gd name="connsiteY19" fmla="*/ 2659748 h 4643286"/>
              <a:gd name="connsiteX20" fmla="*/ 482454 w 4340893"/>
              <a:gd name="connsiteY20" fmla="*/ 2635035 h 4643286"/>
              <a:gd name="connsiteX21" fmla="*/ 531881 w 4340893"/>
              <a:gd name="connsiteY21" fmla="*/ 2602083 h 4643286"/>
              <a:gd name="connsiteX22" fmla="*/ 638973 w 4340893"/>
              <a:gd name="connsiteY22" fmla="*/ 2618559 h 4643286"/>
              <a:gd name="connsiteX23" fmla="*/ 729589 w 4340893"/>
              <a:gd name="connsiteY23" fmla="*/ 2659748 h 4643286"/>
              <a:gd name="connsiteX24" fmla="*/ 820205 w 4340893"/>
              <a:gd name="connsiteY24" fmla="*/ 2700937 h 4643286"/>
              <a:gd name="connsiteX25" fmla="*/ 902584 w 4340893"/>
              <a:gd name="connsiteY25" fmla="*/ 2709175 h 4643286"/>
              <a:gd name="connsiteX26" fmla="*/ 1026151 w 4340893"/>
              <a:gd name="connsiteY26" fmla="*/ 2700937 h 4643286"/>
              <a:gd name="connsiteX27" fmla="*/ 1125005 w 4340893"/>
              <a:gd name="connsiteY27" fmla="*/ 2651510 h 4643286"/>
              <a:gd name="connsiteX28" fmla="*/ 1182670 w 4340893"/>
              <a:gd name="connsiteY28" fmla="*/ 2618559 h 4643286"/>
              <a:gd name="connsiteX29" fmla="*/ 1289762 w 4340893"/>
              <a:gd name="connsiteY29" fmla="*/ 2536181 h 4643286"/>
              <a:gd name="connsiteX30" fmla="*/ 1330951 w 4340893"/>
              <a:gd name="connsiteY30" fmla="*/ 2437327 h 4643286"/>
              <a:gd name="connsiteX31" fmla="*/ 1363903 w 4340893"/>
              <a:gd name="connsiteY31" fmla="*/ 2338472 h 4643286"/>
              <a:gd name="connsiteX32" fmla="*/ 1578087 w 4340893"/>
              <a:gd name="connsiteY32" fmla="*/ 2313759 h 4643286"/>
              <a:gd name="connsiteX33" fmla="*/ 1685178 w 4340893"/>
              <a:gd name="connsiteY33" fmla="*/ 2247856 h 4643286"/>
              <a:gd name="connsiteX34" fmla="*/ 1709892 w 4340893"/>
              <a:gd name="connsiteY34" fmla="*/ 2116051 h 4643286"/>
              <a:gd name="connsiteX35" fmla="*/ 1553373 w 4340893"/>
              <a:gd name="connsiteY35" fmla="*/ 1852440 h 4643286"/>
              <a:gd name="connsiteX36" fmla="*/ 1495708 w 4340893"/>
              <a:gd name="connsiteY36" fmla="*/ 1679445 h 4643286"/>
              <a:gd name="connsiteX37" fmla="*/ 1520422 w 4340893"/>
              <a:gd name="connsiteY37" fmla="*/ 1539402 h 4643286"/>
              <a:gd name="connsiteX38" fmla="*/ 1849935 w 4340893"/>
              <a:gd name="connsiteY38" fmla="*/ 1514689 h 4643286"/>
              <a:gd name="connsiteX39" fmla="*/ 2113546 w 4340893"/>
              <a:gd name="connsiteY39" fmla="*/ 1539402 h 4643286"/>
              <a:gd name="connsiteX40" fmla="*/ 2360681 w 4340893"/>
              <a:gd name="connsiteY40" fmla="*/ 1349932 h 4643286"/>
              <a:gd name="connsiteX41" fmla="*/ 2797287 w 4340893"/>
              <a:gd name="connsiteY41" fmla="*/ 1316981 h 4643286"/>
              <a:gd name="connsiteX42" fmla="*/ 3143276 w 4340893"/>
              <a:gd name="connsiteY42" fmla="*/ 1251078 h 4643286"/>
              <a:gd name="connsiteX43" fmla="*/ 3563405 w 4340893"/>
              <a:gd name="connsiteY43" fmla="*/ 1176937 h 4643286"/>
              <a:gd name="connsiteX44" fmla="*/ 4008249 w 4340893"/>
              <a:gd name="connsiteY44" fmla="*/ 979229 h 4643286"/>
              <a:gd name="connsiteX45" fmla="*/ 4107103 w 4340893"/>
              <a:gd name="connsiteY45" fmla="*/ 674429 h 4643286"/>
              <a:gd name="connsiteX46" fmla="*/ 4280097 w 4340893"/>
              <a:gd name="connsiteY46" fmla="*/ 229586 h 4643286"/>
              <a:gd name="connsiteX47" fmla="*/ 4276086 w 4340893"/>
              <a:gd name="connsiteY47" fmla="*/ 30794 h 4643286"/>
              <a:gd name="connsiteX48" fmla="*/ 3514097 w 4340893"/>
              <a:gd name="connsiteY48" fmla="*/ 21008 h 4643286"/>
              <a:gd name="connsiteX49" fmla="*/ 3513978 w 4340893"/>
              <a:gd name="connsiteY49" fmla="*/ 229586 h 4643286"/>
              <a:gd name="connsiteX50" fmla="*/ 3423362 w 4340893"/>
              <a:gd name="connsiteY50" fmla="*/ 460245 h 4643286"/>
              <a:gd name="connsiteX51" fmla="*/ 3151514 w 4340893"/>
              <a:gd name="connsiteY51" fmla="*/ 633240 h 4643286"/>
              <a:gd name="connsiteX52" fmla="*/ 2904378 w 4340893"/>
              <a:gd name="connsiteY52" fmla="*/ 781521 h 4643286"/>
              <a:gd name="connsiteX53" fmla="*/ 2080595 w 4340893"/>
              <a:gd name="connsiteY53" fmla="*/ 905089 h 4643286"/>
              <a:gd name="connsiteX54" fmla="*/ 1594562 w 4340893"/>
              <a:gd name="connsiteY54" fmla="*/ 979229 h 4643286"/>
              <a:gd name="connsiteX55" fmla="*/ 1223860 w 4340893"/>
              <a:gd name="connsiteY55" fmla="*/ 1069845 h 4643286"/>
              <a:gd name="connsiteX56" fmla="*/ 1042627 w 4340893"/>
              <a:gd name="connsiteY56" fmla="*/ 1218127 h 4643286"/>
              <a:gd name="connsiteX57" fmla="*/ 820205 w 4340893"/>
              <a:gd name="connsiteY57" fmla="*/ 1531164 h 4643286"/>
              <a:gd name="connsiteX58" fmla="*/ 762541 w 4340893"/>
              <a:gd name="connsiteY58" fmla="*/ 1695921 h 4643286"/>
              <a:gd name="connsiteX59" fmla="*/ 704876 w 4340893"/>
              <a:gd name="connsiteY59" fmla="*/ 1827727 h 4643286"/>
              <a:gd name="connsiteX60" fmla="*/ 449503 w 4340893"/>
              <a:gd name="connsiteY60" fmla="*/ 1852440 h 4643286"/>
              <a:gd name="connsiteX61" fmla="*/ 292984 w 4340893"/>
              <a:gd name="connsiteY61" fmla="*/ 1844202 h 4643286"/>
              <a:gd name="connsiteX62" fmla="*/ 185892 w 4340893"/>
              <a:gd name="connsiteY62" fmla="*/ 1959532 h 4643286"/>
              <a:gd name="connsiteX63" fmla="*/ 10650 w 4340893"/>
              <a:gd name="connsiteY63" fmla="*/ 2073738 h 4643286"/>
              <a:gd name="connsiteX0" fmla="*/ 10650 w 4315685"/>
              <a:gd name="connsiteY0" fmla="*/ 2077075 h 4646623"/>
              <a:gd name="connsiteX1" fmla="*/ 29373 w 4315685"/>
              <a:gd name="connsiteY1" fmla="*/ 4508361 h 4646623"/>
              <a:gd name="connsiteX2" fmla="*/ 111751 w 4315685"/>
              <a:gd name="connsiteY2" fmla="*/ 4318891 h 4646623"/>
              <a:gd name="connsiteX3" fmla="*/ 87038 w 4315685"/>
              <a:gd name="connsiteY3" fmla="*/ 4096469 h 4646623"/>
              <a:gd name="connsiteX4" fmla="*/ 95276 w 4315685"/>
              <a:gd name="connsiteY4" fmla="*/ 3923474 h 4646623"/>
              <a:gd name="connsiteX5" fmla="*/ 111751 w 4315685"/>
              <a:gd name="connsiteY5" fmla="*/ 3742242 h 4646623"/>
              <a:gd name="connsiteX6" fmla="*/ 243557 w 4315685"/>
              <a:gd name="connsiteY6" fmla="*/ 3626912 h 4646623"/>
              <a:gd name="connsiteX7" fmla="*/ 243557 w 4315685"/>
              <a:gd name="connsiteY7" fmla="*/ 3470393 h 4646623"/>
              <a:gd name="connsiteX8" fmla="*/ 260032 w 4315685"/>
              <a:gd name="connsiteY8" fmla="*/ 3412728 h 4646623"/>
              <a:gd name="connsiteX9" fmla="*/ 375362 w 4315685"/>
              <a:gd name="connsiteY9" fmla="*/ 3453918 h 4646623"/>
              <a:gd name="connsiteX10" fmla="*/ 507168 w 4315685"/>
              <a:gd name="connsiteY10" fmla="*/ 3453918 h 4646623"/>
              <a:gd name="connsiteX11" fmla="*/ 548357 w 4315685"/>
              <a:gd name="connsiteY11" fmla="*/ 3322112 h 4646623"/>
              <a:gd name="connsiteX12" fmla="*/ 556595 w 4315685"/>
              <a:gd name="connsiteY12" fmla="*/ 3231496 h 4646623"/>
              <a:gd name="connsiteX13" fmla="*/ 498930 w 4315685"/>
              <a:gd name="connsiteY13" fmla="*/ 3083215 h 4646623"/>
              <a:gd name="connsiteX14" fmla="*/ 292984 w 4315685"/>
              <a:gd name="connsiteY14" fmla="*/ 3009074 h 4646623"/>
              <a:gd name="connsiteX15" fmla="*/ 78800 w 4315685"/>
              <a:gd name="connsiteY15" fmla="*/ 2877269 h 4646623"/>
              <a:gd name="connsiteX16" fmla="*/ 111751 w 4315685"/>
              <a:gd name="connsiteY16" fmla="*/ 2687799 h 4646623"/>
              <a:gd name="connsiteX17" fmla="*/ 144703 w 4315685"/>
              <a:gd name="connsiteY17" fmla="*/ 2605420 h 4646623"/>
              <a:gd name="connsiteX18" fmla="*/ 309460 w 4315685"/>
              <a:gd name="connsiteY18" fmla="*/ 2646609 h 4646623"/>
              <a:gd name="connsiteX19" fmla="*/ 416551 w 4315685"/>
              <a:gd name="connsiteY19" fmla="*/ 2663085 h 4646623"/>
              <a:gd name="connsiteX20" fmla="*/ 482454 w 4315685"/>
              <a:gd name="connsiteY20" fmla="*/ 2638372 h 4646623"/>
              <a:gd name="connsiteX21" fmla="*/ 531881 w 4315685"/>
              <a:gd name="connsiteY21" fmla="*/ 2605420 h 4646623"/>
              <a:gd name="connsiteX22" fmla="*/ 638973 w 4315685"/>
              <a:gd name="connsiteY22" fmla="*/ 2621896 h 4646623"/>
              <a:gd name="connsiteX23" fmla="*/ 729589 w 4315685"/>
              <a:gd name="connsiteY23" fmla="*/ 2663085 h 4646623"/>
              <a:gd name="connsiteX24" fmla="*/ 820205 w 4315685"/>
              <a:gd name="connsiteY24" fmla="*/ 2704274 h 4646623"/>
              <a:gd name="connsiteX25" fmla="*/ 902584 w 4315685"/>
              <a:gd name="connsiteY25" fmla="*/ 2712512 h 4646623"/>
              <a:gd name="connsiteX26" fmla="*/ 1026151 w 4315685"/>
              <a:gd name="connsiteY26" fmla="*/ 2704274 h 4646623"/>
              <a:gd name="connsiteX27" fmla="*/ 1125005 w 4315685"/>
              <a:gd name="connsiteY27" fmla="*/ 2654847 h 4646623"/>
              <a:gd name="connsiteX28" fmla="*/ 1182670 w 4315685"/>
              <a:gd name="connsiteY28" fmla="*/ 2621896 h 4646623"/>
              <a:gd name="connsiteX29" fmla="*/ 1289762 w 4315685"/>
              <a:gd name="connsiteY29" fmla="*/ 2539518 h 4646623"/>
              <a:gd name="connsiteX30" fmla="*/ 1330951 w 4315685"/>
              <a:gd name="connsiteY30" fmla="*/ 2440664 h 4646623"/>
              <a:gd name="connsiteX31" fmla="*/ 1363903 w 4315685"/>
              <a:gd name="connsiteY31" fmla="*/ 2341809 h 4646623"/>
              <a:gd name="connsiteX32" fmla="*/ 1578087 w 4315685"/>
              <a:gd name="connsiteY32" fmla="*/ 2317096 h 4646623"/>
              <a:gd name="connsiteX33" fmla="*/ 1685178 w 4315685"/>
              <a:gd name="connsiteY33" fmla="*/ 2251193 h 4646623"/>
              <a:gd name="connsiteX34" fmla="*/ 1709892 w 4315685"/>
              <a:gd name="connsiteY34" fmla="*/ 2119388 h 4646623"/>
              <a:gd name="connsiteX35" fmla="*/ 1553373 w 4315685"/>
              <a:gd name="connsiteY35" fmla="*/ 1855777 h 4646623"/>
              <a:gd name="connsiteX36" fmla="*/ 1495708 w 4315685"/>
              <a:gd name="connsiteY36" fmla="*/ 1682782 h 4646623"/>
              <a:gd name="connsiteX37" fmla="*/ 1520422 w 4315685"/>
              <a:gd name="connsiteY37" fmla="*/ 1542739 h 4646623"/>
              <a:gd name="connsiteX38" fmla="*/ 1849935 w 4315685"/>
              <a:gd name="connsiteY38" fmla="*/ 1518026 h 4646623"/>
              <a:gd name="connsiteX39" fmla="*/ 2113546 w 4315685"/>
              <a:gd name="connsiteY39" fmla="*/ 1542739 h 4646623"/>
              <a:gd name="connsiteX40" fmla="*/ 2360681 w 4315685"/>
              <a:gd name="connsiteY40" fmla="*/ 1353269 h 4646623"/>
              <a:gd name="connsiteX41" fmla="*/ 2797287 w 4315685"/>
              <a:gd name="connsiteY41" fmla="*/ 1320318 h 4646623"/>
              <a:gd name="connsiteX42" fmla="*/ 3143276 w 4315685"/>
              <a:gd name="connsiteY42" fmla="*/ 1254415 h 4646623"/>
              <a:gd name="connsiteX43" fmla="*/ 3563405 w 4315685"/>
              <a:gd name="connsiteY43" fmla="*/ 1180274 h 4646623"/>
              <a:gd name="connsiteX44" fmla="*/ 4008249 w 4315685"/>
              <a:gd name="connsiteY44" fmla="*/ 982566 h 4646623"/>
              <a:gd name="connsiteX45" fmla="*/ 4107103 w 4315685"/>
              <a:gd name="connsiteY45" fmla="*/ 677766 h 4646623"/>
              <a:gd name="connsiteX46" fmla="*/ 4280097 w 4315685"/>
              <a:gd name="connsiteY46" fmla="*/ 232923 h 4646623"/>
              <a:gd name="connsiteX47" fmla="*/ 4276086 w 4315685"/>
              <a:gd name="connsiteY47" fmla="*/ 34131 h 4646623"/>
              <a:gd name="connsiteX48" fmla="*/ 3863558 w 4315685"/>
              <a:gd name="connsiteY48" fmla="*/ 5339 h 4646623"/>
              <a:gd name="connsiteX49" fmla="*/ 3514097 w 4315685"/>
              <a:gd name="connsiteY49" fmla="*/ 24345 h 4646623"/>
              <a:gd name="connsiteX50" fmla="*/ 3513978 w 4315685"/>
              <a:gd name="connsiteY50" fmla="*/ 232923 h 4646623"/>
              <a:gd name="connsiteX51" fmla="*/ 3423362 w 4315685"/>
              <a:gd name="connsiteY51" fmla="*/ 463582 h 4646623"/>
              <a:gd name="connsiteX52" fmla="*/ 3151514 w 4315685"/>
              <a:gd name="connsiteY52" fmla="*/ 636577 h 4646623"/>
              <a:gd name="connsiteX53" fmla="*/ 2904378 w 4315685"/>
              <a:gd name="connsiteY53" fmla="*/ 784858 h 4646623"/>
              <a:gd name="connsiteX54" fmla="*/ 2080595 w 4315685"/>
              <a:gd name="connsiteY54" fmla="*/ 908426 h 4646623"/>
              <a:gd name="connsiteX55" fmla="*/ 1594562 w 4315685"/>
              <a:gd name="connsiteY55" fmla="*/ 982566 h 4646623"/>
              <a:gd name="connsiteX56" fmla="*/ 1223860 w 4315685"/>
              <a:gd name="connsiteY56" fmla="*/ 1073182 h 4646623"/>
              <a:gd name="connsiteX57" fmla="*/ 1042627 w 4315685"/>
              <a:gd name="connsiteY57" fmla="*/ 1221464 h 4646623"/>
              <a:gd name="connsiteX58" fmla="*/ 820205 w 4315685"/>
              <a:gd name="connsiteY58" fmla="*/ 1534501 h 4646623"/>
              <a:gd name="connsiteX59" fmla="*/ 762541 w 4315685"/>
              <a:gd name="connsiteY59" fmla="*/ 1699258 h 4646623"/>
              <a:gd name="connsiteX60" fmla="*/ 704876 w 4315685"/>
              <a:gd name="connsiteY60" fmla="*/ 1831064 h 4646623"/>
              <a:gd name="connsiteX61" fmla="*/ 449503 w 4315685"/>
              <a:gd name="connsiteY61" fmla="*/ 1855777 h 4646623"/>
              <a:gd name="connsiteX62" fmla="*/ 292984 w 4315685"/>
              <a:gd name="connsiteY62" fmla="*/ 1847539 h 4646623"/>
              <a:gd name="connsiteX63" fmla="*/ 185892 w 4315685"/>
              <a:gd name="connsiteY63" fmla="*/ 1962869 h 4646623"/>
              <a:gd name="connsiteX64" fmla="*/ 10650 w 4315685"/>
              <a:gd name="connsiteY64" fmla="*/ 2077075 h 4646623"/>
              <a:gd name="connsiteX0" fmla="*/ 10650 w 4315968"/>
              <a:gd name="connsiteY0" fmla="*/ 2068194 h 4637742"/>
              <a:gd name="connsiteX1" fmla="*/ 29373 w 4315968"/>
              <a:gd name="connsiteY1" fmla="*/ 4499480 h 4637742"/>
              <a:gd name="connsiteX2" fmla="*/ 111751 w 4315968"/>
              <a:gd name="connsiteY2" fmla="*/ 4310010 h 4637742"/>
              <a:gd name="connsiteX3" fmla="*/ 87038 w 4315968"/>
              <a:gd name="connsiteY3" fmla="*/ 4087588 h 4637742"/>
              <a:gd name="connsiteX4" fmla="*/ 95276 w 4315968"/>
              <a:gd name="connsiteY4" fmla="*/ 3914593 h 4637742"/>
              <a:gd name="connsiteX5" fmla="*/ 111751 w 4315968"/>
              <a:gd name="connsiteY5" fmla="*/ 3733361 h 4637742"/>
              <a:gd name="connsiteX6" fmla="*/ 243557 w 4315968"/>
              <a:gd name="connsiteY6" fmla="*/ 3618031 h 4637742"/>
              <a:gd name="connsiteX7" fmla="*/ 243557 w 4315968"/>
              <a:gd name="connsiteY7" fmla="*/ 3461512 h 4637742"/>
              <a:gd name="connsiteX8" fmla="*/ 260032 w 4315968"/>
              <a:gd name="connsiteY8" fmla="*/ 3403847 h 4637742"/>
              <a:gd name="connsiteX9" fmla="*/ 375362 w 4315968"/>
              <a:gd name="connsiteY9" fmla="*/ 3445037 h 4637742"/>
              <a:gd name="connsiteX10" fmla="*/ 507168 w 4315968"/>
              <a:gd name="connsiteY10" fmla="*/ 3445037 h 4637742"/>
              <a:gd name="connsiteX11" fmla="*/ 548357 w 4315968"/>
              <a:gd name="connsiteY11" fmla="*/ 3313231 h 4637742"/>
              <a:gd name="connsiteX12" fmla="*/ 556595 w 4315968"/>
              <a:gd name="connsiteY12" fmla="*/ 3222615 h 4637742"/>
              <a:gd name="connsiteX13" fmla="*/ 498930 w 4315968"/>
              <a:gd name="connsiteY13" fmla="*/ 3074334 h 4637742"/>
              <a:gd name="connsiteX14" fmla="*/ 292984 w 4315968"/>
              <a:gd name="connsiteY14" fmla="*/ 3000193 h 4637742"/>
              <a:gd name="connsiteX15" fmla="*/ 78800 w 4315968"/>
              <a:gd name="connsiteY15" fmla="*/ 2868388 h 4637742"/>
              <a:gd name="connsiteX16" fmla="*/ 111751 w 4315968"/>
              <a:gd name="connsiteY16" fmla="*/ 2678918 h 4637742"/>
              <a:gd name="connsiteX17" fmla="*/ 144703 w 4315968"/>
              <a:gd name="connsiteY17" fmla="*/ 2596539 h 4637742"/>
              <a:gd name="connsiteX18" fmla="*/ 309460 w 4315968"/>
              <a:gd name="connsiteY18" fmla="*/ 2637728 h 4637742"/>
              <a:gd name="connsiteX19" fmla="*/ 416551 w 4315968"/>
              <a:gd name="connsiteY19" fmla="*/ 2654204 h 4637742"/>
              <a:gd name="connsiteX20" fmla="*/ 482454 w 4315968"/>
              <a:gd name="connsiteY20" fmla="*/ 2629491 h 4637742"/>
              <a:gd name="connsiteX21" fmla="*/ 531881 w 4315968"/>
              <a:gd name="connsiteY21" fmla="*/ 2596539 h 4637742"/>
              <a:gd name="connsiteX22" fmla="*/ 638973 w 4315968"/>
              <a:gd name="connsiteY22" fmla="*/ 2613015 h 4637742"/>
              <a:gd name="connsiteX23" fmla="*/ 729589 w 4315968"/>
              <a:gd name="connsiteY23" fmla="*/ 2654204 h 4637742"/>
              <a:gd name="connsiteX24" fmla="*/ 820205 w 4315968"/>
              <a:gd name="connsiteY24" fmla="*/ 2695393 h 4637742"/>
              <a:gd name="connsiteX25" fmla="*/ 902584 w 4315968"/>
              <a:gd name="connsiteY25" fmla="*/ 2703631 h 4637742"/>
              <a:gd name="connsiteX26" fmla="*/ 1026151 w 4315968"/>
              <a:gd name="connsiteY26" fmla="*/ 2695393 h 4637742"/>
              <a:gd name="connsiteX27" fmla="*/ 1125005 w 4315968"/>
              <a:gd name="connsiteY27" fmla="*/ 2645966 h 4637742"/>
              <a:gd name="connsiteX28" fmla="*/ 1182670 w 4315968"/>
              <a:gd name="connsiteY28" fmla="*/ 2613015 h 4637742"/>
              <a:gd name="connsiteX29" fmla="*/ 1289762 w 4315968"/>
              <a:gd name="connsiteY29" fmla="*/ 2530637 h 4637742"/>
              <a:gd name="connsiteX30" fmla="*/ 1330951 w 4315968"/>
              <a:gd name="connsiteY30" fmla="*/ 2431783 h 4637742"/>
              <a:gd name="connsiteX31" fmla="*/ 1363903 w 4315968"/>
              <a:gd name="connsiteY31" fmla="*/ 2332928 h 4637742"/>
              <a:gd name="connsiteX32" fmla="*/ 1578087 w 4315968"/>
              <a:gd name="connsiteY32" fmla="*/ 2308215 h 4637742"/>
              <a:gd name="connsiteX33" fmla="*/ 1685178 w 4315968"/>
              <a:gd name="connsiteY33" fmla="*/ 2242312 h 4637742"/>
              <a:gd name="connsiteX34" fmla="*/ 1709892 w 4315968"/>
              <a:gd name="connsiteY34" fmla="*/ 2110507 h 4637742"/>
              <a:gd name="connsiteX35" fmla="*/ 1553373 w 4315968"/>
              <a:gd name="connsiteY35" fmla="*/ 1846896 h 4637742"/>
              <a:gd name="connsiteX36" fmla="*/ 1495708 w 4315968"/>
              <a:gd name="connsiteY36" fmla="*/ 1673901 h 4637742"/>
              <a:gd name="connsiteX37" fmla="*/ 1520422 w 4315968"/>
              <a:gd name="connsiteY37" fmla="*/ 1533858 h 4637742"/>
              <a:gd name="connsiteX38" fmla="*/ 1849935 w 4315968"/>
              <a:gd name="connsiteY38" fmla="*/ 1509145 h 4637742"/>
              <a:gd name="connsiteX39" fmla="*/ 2113546 w 4315968"/>
              <a:gd name="connsiteY39" fmla="*/ 1533858 h 4637742"/>
              <a:gd name="connsiteX40" fmla="*/ 2360681 w 4315968"/>
              <a:gd name="connsiteY40" fmla="*/ 1344388 h 4637742"/>
              <a:gd name="connsiteX41" fmla="*/ 2797287 w 4315968"/>
              <a:gd name="connsiteY41" fmla="*/ 1311437 h 4637742"/>
              <a:gd name="connsiteX42" fmla="*/ 3143276 w 4315968"/>
              <a:gd name="connsiteY42" fmla="*/ 1245534 h 4637742"/>
              <a:gd name="connsiteX43" fmla="*/ 3563405 w 4315968"/>
              <a:gd name="connsiteY43" fmla="*/ 1171393 h 4637742"/>
              <a:gd name="connsiteX44" fmla="*/ 4008249 w 4315968"/>
              <a:gd name="connsiteY44" fmla="*/ 973685 h 4637742"/>
              <a:gd name="connsiteX45" fmla="*/ 4107103 w 4315968"/>
              <a:gd name="connsiteY45" fmla="*/ 668885 h 4637742"/>
              <a:gd name="connsiteX46" fmla="*/ 4280097 w 4315968"/>
              <a:gd name="connsiteY46" fmla="*/ 224042 h 4637742"/>
              <a:gd name="connsiteX47" fmla="*/ 4276086 w 4315968"/>
              <a:gd name="connsiteY47" fmla="*/ 25250 h 4637742"/>
              <a:gd name="connsiteX48" fmla="*/ 3859548 w 4315968"/>
              <a:gd name="connsiteY48" fmla="*/ 16511 h 4637742"/>
              <a:gd name="connsiteX49" fmla="*/ 3514097 w 4315968"/>
              <a:gd name="connsiteY49" fmla="*/ 15464 h 4637742"/>
              <a:gd name="connsiteX50" fmla="*/ 3513978 w 4315968"/>
              <a:gd name="connsiteY50" fmla="*/ 224042 h 4637742"/>
              <a:gd name="connsiteX51" fmla="*/ 3423362 w 4315968"/>
              <a:gd name="connsiteY51" fmla="*/ 454701 h 4637742"/>
              <a:gd name="connsiteX52" fmla="*/ 3151514 w 4315968"/>
              <a:gd name="connsiteY52" fmla="*/ 627696 h 4637742"/>
              <a:gd name="connsiteX53" fmla="*/ 2904378 w 4315968"/>
              <a:gd name="connsiteY53" fmla="*/ 775977 h 4637742"/>
              <a:gd name="connsiteX54" fmla="*/ 2080595 w 4315968"/>
              <a:gd name="connsiteY54" fmla="*/ 899545 h 4637742"/>
              <a:gd name="connsiteX55" fmla="*/ 1594562 w 4315968"/>
              <a:gd name="connsiteY55" fmla="*/ 973685 h 4637742"/>
              <a:gd name="connsiteX56" fmla="*/ 1223860 w 4315968"/>
              <a:gd name="connsiteY56" fmla="*/ 1064301 h 4637742"/>
              <a:gd name="connsiteX57" fmla="*/ 1042627 w 4315968"/>
              <a:gd name="connsiteY57" fmla="*/ 1212583 h 4637742"/>
              <a:gd name="connsiteX58" fmla="*/ 820205 w 4315968"/>
              <a:gd name="connsiteY58" fmla="*/ 1525620 h 4637742"/>
              <a:gd name="connsiteX59" fmla="*/ 762541 w 4315968"/>
              <a:gd name="connsiteY59" fmla="*/ 1690377 h 4637742"/>
              <a:gd name="connsiteX60" fmla="*/ 704876 w 4315968"/>
              <a:gd name="connsiteY60" fmla="*/ 1822183 h 4637742"/>
              <a:gd name="connsiteX61" fmla="*/ 449503 w 4315968"/>
              <a:gd name="connsiteY61" fmla="*/ 1846896 h 4637742"/>
              <a:gd name="connsiteX62" fmla="*/ 292984 w 4315968"/>
              <a:gd name="connsiteY62" fmla="*/ 1838658 h 4637742"/>
              <a:gd name="connsiteX63" fmla="*/ 185892 w 4315968"/>
              <a:gd name="connsiteY63" fmla="*/ 1953988 h 4637742"/>
              <a:gd name="connsiteX64" fmla="*/ 10650 w 4315968"/>
              <a:gd name="connsiteY64" fmla="*/ 2068194 h 4637742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309460 w 4315968"/>
              <a:gd name="connsiteY18" fmla="*/ 2630034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31881 w 4315968"/>
              <a:gd name="connsiteY21" fmla="*/ 2588845 h 4630048"/>
              <a:gd name="connsiteX22" fmla="*/ 638973 w 4315968"/>
              <a:gd name="connsiteY22" fmla="*/ 2605321 h 4630048"/>
              <a:gd name="connsiteX23" fmla="*/ 729589 w 4315968"/>
              <a:gd name="connsiteY23" fmla="*/ 2646510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26151 w 4315968"/>
              <a:gd name="connsiteY26" fmla="*/ 2687699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31881 w 4315968"/>
              <a:gd name="connsiteY21" fmla="*/ 2588845 h 4630048"/>
              <a:gd name="connsiteX22" fmla="*/ 638973 w 4315968"/>
              <a:gd name="connsiteY22" fmla="*/ 2605321 h 4630048"/>
              <a:gd name="connsiteX23" fmla="*/ 729589 w 4315968"/>
              <a:gd name="connsiteY23" fmla="*/ 2646510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26151 w 4315968"/>
              <a:gd name="connsiteY26" fmla="*/ 2687699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8973 w 4315968"/>
              <a:gd name="connsiteY22" fmla="*/ 2605321 h 4630048"/>
              <a:gd name="connsiteX23" fmla="*/ 729589 w 4315968"/>
              <a:gd name="connsiteY23" fmla="*/ 2646510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26151 w 4315968"/>
              <a:gd name="connsiteY26" fmla="*/ 2687699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729589 w 4315968"/>
              <a:gd name="connsiteY23" fmla="*/ 2646510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26151 w 4315968"/>
              <a:gd name="connsiteY26" fmla="*/ 2687699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26151 w 4315968"/>
              <a:gd name="connsiteY26" fmla="*/ 2687699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211136 w 4315968"/>
              <a:gd name="connsiteY29" fmla="*/ 2351129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211136 w 4315968"/>
              <a:gd name="connsiteY29" fmla="*/ 2351129 h 4630048"/>
              <a:gd name="connsiteX30" fmla="*/ 1246500 w 4315968"/>
              <a:gd name="connsiteY30" fmla="*/ 2400792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66439 w 4315968"/>
              <a:gd name="connsiteY32" fmla="*/ 2568434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66439 w 4315968"/>
              <a:gd name="connsiteY32" fmla="*/ 2568434 h 4630048"/>
              <a:gd name="connsiteX33" fmla="*/ 1635673 w 4315968"/>
              <a:gd name="connsiteY33" fmla="*/ 2097749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0771 w 4315968"/>
              <a:gd name="connsiteY12" fmla="*/ 2958656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0771 w 4315968"/>
              <a:gd name="connsiteY12" fmla="*/ 2958656 h 4630048"/>
              <a:gd name="connsiteX13" fmla="*/ 484343 w 4315968"/>
              <a:gd name="connsiteY13" fmla="*/ 2891821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0771 w 4315968"/>
              <a:gd name="connsiteY12" fmla="*/ 2958656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716840 w 4315968"/>
              <a:gd name="connsiteY10" fmla="*/ 3451904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570473 w 4315968"/>
              <a:gd name="connsiteY9" fmla="*/ 3434431 h 4630048"/>
              <a:gd name="connsiteX10" fmla="*/ 716840 w 4315968"/>
              <a:gd name="connsiteY10" fmla="*/ 3451904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476525 w 4315968"/>
              <a:gd name="connsiteY7" fmla="*/ 3646017 h 4630048"/>
              <a:gd name="connsiteX8" fmla="*/ 260032 w 4315968"/>
              <a:gd name="connsiteY8" fmla="*/ 3396153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476525 w 4315968"/>
              <a:gd name="connsiteY7" fmla="*/ 3646017 h 4630048"/>
              <a:gd name="connsiteX8" fmla="*/ 542506 w 4315968"/>
              <a:gd name="connsiteY8" fmla="*/ 3512637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587185 w 4315968"/>
              <a:gd name="connsiteY6" fmla="*/ 3723909 h 4630048"/>
              <a:gd name="connsiteX7" fmla="*/ 476525 w 4315968"/>
              <a:gd name="connsiteY7" fmla="*/ 3646017 h 4630048"/>
              <a:gd name="connsiteX8" fmla="*/ 542506 w 4315968"/>
              <a:gd name="connsiteY8" fmla="*/ 3512637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35930 w 4315968"/>
              <a:gd name="connsiteY5" fmla="*/ 3853800 h 4630048"/>
              <a:gd name="connsiteX6" fmla="*/ 587185 w 4315968"/>
              <a:gd name="connsiteY6" fmla="*/ 3723909 h 4630048"/>
              <a:gd name="connsiteX7" fmla="*/ 476525 w 4315968"/>
              <a:gd name="connsiteY7" fmla="*/ 3646017 h 4630048"/>
              <a:gd name="connsiteX8" fmla="*/ 542506 w 4315968"/>
              <a:gd name="connsiteY8" fmla="*/ 3512637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6314 w 4315968"/>
              <a:gd name="connsiteY5" fmla="*/ 3786821 h 4630048"/>
              <a:gd name="connsiteX6" fmla="*/ 587185 w 4315968"/>
              <a:gd name="connsiteY6" fmla="*/ 3723909 h 4630048"/>
              <a:gd name="connsiteX7" fmla="*/ 476525 w 4315968"/>
              <a:gd name="connsiteY7" fmla="*/ 3646017 h 4630048"/>
              <a:gd name="connsiteX8" fmla="*/ 542506 w 4315968"/>
              <a:gd name="connsiteY8" fmla="*/ 3512637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6314 w 4315968"/>
              <a:gd name="connsiteY5" fmla="*/ 3786821 h 4630048"/>
              <a:gd name="connsiteX6" fmla="*/ 587185 w 4315968"/>
              <a:gd name="connsiteY6" fmla="*/ 3723909 h 4630048"/>
              <a:gd name="connsiteX7" fmla="*/ 476525 w 4315968"/>
              <a:gd name="connsiteY7" fmla="*/ 3646017 h 4630048"/>
              <a:gd name="connsiteX8" fmla="*/ 542506 w 4315968"/>
              <a:gd name="connsiteY8" fmla="*/ 3512637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587185 w 4315968"/>
              <a:gd name="connsiteY5" fmla="*/ 3723909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1251 w 4315968"/>
              <a:gd name="connsiteY5" fmla="*/ 3785063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1251 w 4315968"/>
              <a:gd name="connsiteY5" fmla="*/ 3785063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1251 w 4315968"/>
              <a:gd name="connsiteY5" fmla="*/ 3785063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1251 w 4315968"/>
              <a:gd name="connsiteY5" fmla="*/ 3785063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42515 w 4315968"/>
              <a:gd name="connsiteY5" fmla="*/ 3817096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42515 w 4315968"/>
              <a:gd name="connsiteY5" fmla="*/ 3817096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456376 w 4315968"/>
              <a:gd name="connsiteY4" fmla="*/ 4270912 h 4630048"/>
              <a:gd name="connsiteX5" fmla="*/ 642515 w 4315968"/>
              <a:gd name="connsiteY5" fmla="*/ 3817096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456376 w 4315968"/>
              <a:gd name="connsiteY4" fmla="*/ 4270912 h 4630048"/>
              <a:gd name="connsiteX5" fmla="*/ 642515 w 4315968"/>
              <a:gd name="connsiteY5" fmla="*/ 3817096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787581"/>
              <a:gd name="connsiteX1" fmla="*/ 29373 w 4315968"/>
              <a:gd name="connsiteY1" fmla="*/ 4491786 h 4787581"/>
              <a:gd name="connsiteX2" fmla="*/ 111751 w 4315968"/>
              <a:gd name="connsiteY2" fmla="*/ 4302316 h 4787581"/>
              <a:gd name="connsiteX3" fmla="*/ 401545 w 4315968"/>
              <a:gd name="connsiteY3" fmla="*/ 4787535 h 4787581"/>
              <a:gd name="connsiteX4" fmla="*/ 456376 w 4315968"/>
              <a:gd name="connsiteY4" fmla="*/ 4270912 h 4787581"/>
              <a:gd name="connsiteX5" fmla="*/ 642515 w 4315968"/>
              <a:gd name="connsiteY5" fmla="*/ 3817096 h 4787581"/>
              <a:gd name="connsiteX6" fmla="*/ 476525 w 4315968"/>
              <a:gd name="connsiteY6" fmla="*/ 3646017 h 4787581"/>
              <a:gd name="connsiteX7" fmla="*/ 542506 w 4315968"/>
              <a:gd name="connsiteY7" fmla="*/ 3512637 h 4787581"/>
              <a:gd name="connsiteX8" fmla="*/ 570473 w 4315968"/>
              <a:gd name="connsiteY8" fmla="*/ 3434431 h 4787581"/>
              <a:gd name="connsiteX9" fmla="*/ 734312 w 4315968"/>
              <a:gd name="connsiteY9" fmla="*/ 3422783 h 4787581"/>
              <a:gd name="connsiteX10" fmla="*/ 769676 w 4315968"/>
              <a:gd name="connsiteY10" fmla="*/ 3122075 h 4787581"/>
              <a:gd name="connsiteX11" fmla="*/ 550771 w 4315968"/>
              <a:gd name="connsiteY11" fmla="*/ 2984865 h 4787581"/>
              <a:gd name="connsiteX12" fmla="*/ 490167 w 4315968"/>
              <a:gd name="connsiteY12" fmla="*/ 2935502 h 4787581"/>
              <a:gd name="connsiteX13" fmla="*/ 411567 w 4315968"/>
              <a:gd name="connsiteY13" fmla="*/ 2877353 h 4787581"/>
              <a:gd name="connsiteX14" fmla="*/ 319193 w 4315968"/>
              <a:gd name="connsiteY14" fmla="*/ 2843982 h 4787581"/>
              <a:gd name="connsiteX15" fmla="*/ 308856 w 4315968"/>
              <a:gd name="connsiteY15" fmla="*/ 2866518 h 4787581"/>
              <a:gd name="connsiteX16" fmla="*/ 257356 w 4315968"/>
              <a:gd name="connsiteY16" fmla="*/ 2860510 h 4787581"/>
              <a:gd name="connsiteX17" fmla="*/ 182560 w 4315968"/>
              <a:gd name="connsiteY17" fmla="*/ 2746099 h 4787581"/>
              <a:gd name="connsiteX18" fmla="*/ 262867 w 4315968"/>
              <a:gd name="connsiteY18" fmla="*/ 2598001 h 4787581"/>
              <a:gd name="connsiteX19" fmla="*/ 416551 w 4315968"/>
              <a:gd name="connsiteY19" fmla="*/ 2646510 h 4787581"/>
              <a:gd name="connsiteX20" fmla="*/ 482454 w 4315968"/>
              <a:gd name="connsiteY20" fmla="*/ 2621797 h 4787581"/>
              <a:gd name="connsiteX21" fmla="*/ 517321 w 4315968"/>
              <a:gd name="connsiteY21" fmla="*/ 2588845 h 4787581"/>
              <a:gd name="connsiteX22" fmla="*/ 633148 w 4315968"/>
              <a:gd name="connsiteY22" fmla="*/ 2625705 h 4787581"/>
              <a:gd name="connsiteX23" fmla="*/ 645138 w 4315968"/>
              <a:gd name="connsiteY23" fmla="*/ 2655247 h 4787581"/>
              <a:gd name="connsiteX24" fmla="*/ 820205 w 4315968"/>
              <a:gd name="connsiteY24" fmla="*/ 2687699 h 4787581"/>
              <a:gd name="connsiteX25" fmla="*/ 902584 w 4315968"/>
              <a:gd name="connsiteY25" fmla="*/ 2695937 h 4787581"/>
              <a:gd name="connsiteX26" fmla="*/ 1043623 w 4315968"/>
              <a:gd name="connsiteY26" fmla="*/ 2617808 h 4787581"/>
              <a:gd name="connsiteX27" fmla="*/ 1095884 w 4315968"/>
              <a:gd name="connsiteY27" fmla="*/ 2609151 h 4787581"/>
              <a:gd name="connsiteX28" fmla="*/ 1176846 w 4315968"/>
              <a:gd name="connsiteY28" fmla="*/ 2517958 h 4787581"/>
              <a:gd name="connsiteX29" fmla="*/ 1190751 w 4315968"/>
              <a:gd name="connsiteY29" fmla="*/ 2377338 h 4787581"/>
              <a:gd name="connsiteX30" fmla="*/ 1246500 w 4315968"/>
              <a:gd name="connsiteY30" fmla="*/ 2400792 h 4787581"/>
              <a:gd name="connsiteX31" fmla="*/ 1340607 w 4315968"/>
              <a:gd name="connsiteY31" fmla="*/ 2403861 h 4787581"/>
              <a:gd name="connsiteX32" fmla="*/ 1546055 w 4315968"/>
              <a:gd name="connsiteY32" fmla="*/ 2565522 h 4787581"/>
              <a:gd name="connsiteX33" fmla="*/ 1635673 w 4315968"/>
              <a:gd name="connsiteY33" fmla="*/ 2097749 h 4787581"/>
              <a:gd name="connsiteX34" fmla="*/ 1657474 w 4315968"/>
              <a:gd name="connsiteY34" fmla="*/ 1968857 h 4787581"/>
              <a:gd name="connsiteX35" fmla="*/ 1553373 w 4315968"/>
              <a:gd name="connsiteY35" fmla="*/ 1839202 h 4787581"/>
              <a:gd name="connsiteX36" fmla="*/ 1495708 w 4315968"/>
              <a:gd name="connsiteY36" fmla="*/ 1666207 h 4787581"/>
              <a:gd name="connsiteX37" fmla="*/ 1520422 w 4315968"/>
              <a:gd name="connsiteY37" fmla="*/ 1526164 h 4787581"/>
              <a:gd name="connsiteX38" fmla="*/ 1849935 w 4315968"/>
              <a:gd name="connsiteY38" fmla="*/ 1501451 h 4787581"/>
              <a:gd name="connsiteX39" fmla="*/ 2113546 w 4315968"/>
              <a:gd name="connsiteY39" fmla="*/ 1526164 h 4787581"/>
              <a:gd name="connsiteX40" fmla="*/ 2360681 w 4315968"/>
              <a:gd name="connsiteY40" fmla="*/ 1336694 h 4787581"/>
              <a:gd name="connsiteX41" fmla="*/ 2797287 w 4315968"/>
              <a:gd name="connsiteY41" fmla="*/ 1303743 h 4787581"/>
              <a:gd name="connsiteX42" fmla="*/ 3143276 w 4315968"/>
              <a:gd name="connsiteY42" fmla="*/ 1237840 h 4787581"/>
              <a:gd name="connsiteX43" fmla="*/ 3563405 w 4315968"/>
              <a:gd name="connsiteY43" fmla="*/ 1163699 h 4787581"/>
              <a:gd name="connsiteX44" fmla="*/ 4008249 w 4315968"/>
              <a:gd name="connsiteY44" fmla="*/ 965991 h 4787581"/>
              <a:gd name="connsiteX45" fmla="*/ 4107103 w 4315968"/>
              <a:gd name="connsiteY45" fmla="*/ 661191 h 4787581"/>
              <a:gd name="connsiteX46" fmla="*/ 4280097 w 4315968"/>
              <a:gd name="connsiteY46" fmla="*/ 216348 h 4787581"/>
              <a:gd name="connsiteX47" fmla="*/ 4276086 w 4315968"/>
              <a:gd name="connsiteY47" fmla="*/ 17556 h 4787581"/>
              <a:gd name="connsiteX48" fmla="*/ 3859548 w 4315968"/>
              <a:gd name="connsiteY48" fmla="*/ 8817 h 4787581"/>
              <a:gd name="connsiteX49" fmla="*/ 3514097 w 4315968"/>
              <a:gd name="connsiteY49" fmla="*/ 19802 h 4787581"/>
              <a:gd name="connsiteX50" fmla="*/ 3513978 w 4315968"/>
              <a:gd name="connsiteY50" fmla="*/ 216348 h 4787581"/>
              <a:gd name="connsiteX51" fmla="*/ 3423362 w 4315968"/>
              <a:gd name="connsiteY51" fmla="*/ 447007 h 4787581"/>
              <a:gd name="connsiteX52" fmla="*/ 3151514 w 4315968"/>
              <a:gd name="connsiteY52" fmla="*/ 620002 h 4787581"/>
              <a:gd name="connsiteX53" fmla="*/ 2904378 w 4315968"/>
              <a:gd name="connsiteY53" fmla="*/ 768283 h 4787581"/>
              <a:gd name="connsiteX54" fmla="*/ 2080595 w 4315968"/>
              <a:gd name="connsiteY54" fmla="*/ 891851 h 4787581"/>
              <a:gd name="connsiteX55" fmla="*/ 1594562 w 4315968"/>
              <a:gd name="connsiteY55" fmla="*/ 965991 h 4787581"/>
              <a:gd name="connsiteX56" fmla="*/ 1223860 w 4315968"/>
              <a:gd name="connsiteY56" fmla="*/ 1056607 h 4787581"/>
              <a:gd name="connsiteX57" fmla="*/ 1042627 w 4315968"/>
              <a:gd name="connsiteY57" fmla="*/ 1204889 h 4787581"/>
              <a:gd name="connsiteX58" fmla="*/ 820205 w 4315968"/>
              <a:gd name="connsiteY58" fmla="*/ 1517926 h 4787581"/>
              <a:gd name="connsiteX59" fmla="*/ 762541 w 4315968"/>
              <a:gd name="connsiteY59" fmla="*/ 1682683 h 4787581"/>
              <a:gd name="connsiteX60" fmla="*/ 704876 w 4315968"/>
              <a:gd name="connsiteY60" fmla="*/ 1814489 h 4787581"/>
              <a:gd name="connsiteX61" fmla="*/ 449503 w 4315968"/>
              <a:gd name="connsiteY61" fmla="*/ 1839202 h 4787581"/>
              <a:gd name="connsiteX62" fmla="*/ 292984 w 4315968"/>
              <a:gd name="connsiteY62" fmla="*/ 1830964 h 4787581"/>
              <a:gd name="connsiteX63" fmla="*/ 185892 w 4315968"/>
              <a:gd name="connsiteY63" fmla="*/ 1946294 h 4787581"/>
              <a:gd name="connsiteX64" fmla="*/ 10650 w 4315968"/>
              <a:gd name="connsiteY64" fmla="*/ 2060500 h 4787581"/>
              <a:gd name="connsiteX0" fmla="*/ 17446 w 4322764"/>
              <a:gd name="connsiteY0" fmla="*/ 2060500 h 5147174"/>
              <a:gd name="connsiteX1" fmla="*/ 36169 w 4322764"/>
              <a:gd name="connsiteY1" fmla="*/ 4491786 h 5147174"/>
              <a:gd name="connsiteX2" fmla="*/ 281625 w 4322764"/>
              <a:gd name="connsiteY2" fmla="*/ 5141002 h 5147174"/>
              <a:gd name="connsiteX3" fmla="*/ 408341 w 4322764"/>
              <a:gd name="connsiteY3" fmla="*/ 4787535 h 5147174"/>
              <a:gd name="connsiteX4" fmla="*/ 463172 w 4322764"/>
              <a:gd name="connsiteY4" fmla="*/ 4270912 h 5147174"/>
              <a:gd name="connsiteX5" fmla="*/ 649311 w 4322764"/>
              <a:gd name="connsiteY5" fmla="*/ 3817096 h 5147174"/>
              <a:gd name="connsiteX6" fmla="*/ 483321 w 4322764"/>
              <a:gd name="connsiteY6" fmla="*/ 3646017 h 5147174"/>
              <a:gd name="connsiteX7" fmla="*/ 549302 w 4322764"/>
              <a:gd name="connsiteY7" fmla="*/ 3512637 h 5147174"/>
              <a:gd name="connsiteX8" fmla="*/ 577269 w 4322764"/>
              <a:gd name="connsiteY8" fmla="*/ 3434431 h 5147174"/>
              <a:gd name="connsiteX9" fmla="*/ 741108 w 4322764"/>
              <a:gd name="connsiteY9" fmla="*/ 3422783 h 5147174"/>
              <a:gd name="connsiteX10" fmla="*/ 776472 w 4322764"/>
              <a:gd name="connsiteY10" fmla="*/ 3122075 h 5147174"/>
              <a:gd name="connsiteX11" fmla="*/ 557567 w 4322764"/>
              <a:gd name="connsiteY11" fmla="*/ 2984865 h 5147174"/>
              <a:gd name="connsiteX12" fmla="*/ 496963 w 4322764"/>
              <a:gd name="connsiteY12" fmla="*/ 2935502 h 5147174"/>
              <a:gd name="connsiteX13" fmla="*/ 418363 w 4322764"/>
              <a:gd name="connsiteY13" fmla="*/ 2877353 h 5147174"/>
              <a:gd name="connsiteX14" fmla="*/ 325989 w 4322764"/>
              <a:gd name="connsiteY14" fmla="*/ 2843982 h 5147174"/>
              <a:gd name="connsiteX15" fmla="*/ 315652 w 4322764"/>
              <a:gd name="connsiteY15" fmla="*/ 2866518 h 5147174"/>
              <a:gd name="connsiteX16" fmla="*/ 264152 w 4322764"/>
              <a:gd name="connsiteY16" fmla="*/ 2860510 h 5147174"/>
              <a:gd name="connsiteX17" fmla="*/ 189356 w 4322764"/>
              <a:gd name="connsiteY17" fmla="*/ 2746099 h 5147174"/>
              <a:gd name="connsiteX18" fmla="*/ 269663 w 4322764"/>
              <a:gd name="connsiteY18" fmla="*/ 2598001 h 5147174"/>
              <a:gd name="connsiteX19" fmla="*/ 423347 w 4322764"/>
              <a:gd name="connsiteY19" fmla="*/ 2646510 h 5147174"/>
              <a:gd name="connsiteX20" fmla="*/ 489250 w 4322764"/>
              <a:gd name="connsiteY20" fmla="*/ 2621797 h 5147174"/>
              <a:gd name="connsiteX21" fmla="*/ 524117 w 4322764"/>
              <a:gd name="connsiteY21" fmla="*/ 2588845 h 5147174"/>
              <a:gd name="connsiteX22" fmla="*/ 639944 w 4322764"/>
              <a:gd name="connsiteY22" fmla="*/ 2625705 h 5147174"/>
              <a:gd name="connsiteX23" fmla="*/ 651934 w 4322764"/>
              <a:gd name="connsiteY23" fmla="*/ 2655247 h 5147174"/>
              <a:gd name="connsiteX24" fmla="*/ 827001 w 4322764"/>
              <a:gd name="connsiteY24" fmla="*/ 2687699 h 5147174"/>
              <a:gd name="connsiteX25" fmla="*/ 909380 w 4322764"/>
              <a:gd name="connsiteY25" fmla="*/ 2695937 h 5147174"/>
              <a:gd name="connsiteX26" fmla="*/ 1050419 w 4322764"/>
              <a:gd name="connsiteY26" fmla="*/ 2617808 h 5147174"/>
              <a:gd name="connsiteX27" fmla="*/ 1102680 w 4322764"/>
              <a:gd name="connsiteY27" fmla="*/ 2609151 h 5147174"/>
              <a:gd name="connsiteX28" fmla="*/ 1183642 w 4322764"/>
              <a:gd name="connsiteY28" fmla="*/ 2517958 h 5147174"/>
              <a:gd name="connsiteX29" fmla="*/ 1197547 w 4322764"/>
              <a:gd name="connsiteY29" fmla="*/ 2377338 h 5147174"/>
              <a:gd name="connsiteX30" fmla="*/ 1253296 w 4322764"/>
              <a:gd name="connsiteY30" fmla="*/ 2400792 h 5147174"/>
              <a:gd name="connsiteX31" fmla="*/ 1347403 w 4322764"/>
              <a:gd name="connsiteY31" fmla="*/ 2403861 h 5147174"/>
              <a:gd name="connsiteX32" fmla="*/ 1552851 w 4322764"/>
              <a:gd name="connsiteY32" fmla="*/ 2565522 h 5147174"/>
              <a:gd name="connsiteX33" fmla="*/ 1642469 w 4322764"/>
              <a:gd name="connsiteY33" fmla="*/ 2097749 h 5147174"/>
              <a:gd name="connsiteX34" fmla="*/ 1664270 w 4322764"/>
              <a:gd name="connsiteY34" fmla="*/ 1968857 h 5147174"/>
              <a:gd name="connsiteX35" fmla="*/ 1560169 w 4322764"/>
              <a:gd name="connsiteY35" fmla="*/ 1839202 h 5147174"/>
              <a:gd name="connsiteX36" fmla="*/ 1502504 w 4322764"/>
              <a:gd name="connsiteY36" fmla="*/ 1666207 h 5147174"/>
              <a:gd name="connsiteX37" fmla="*/ 1527218 w 4322764"/>
              <a:gd name="connsiteY37" fmla="*/ 1526164 h 5147174"/>
              <a:gd name="connsiteX38" fmla="*/ 1856731 w 4322764"/>
              <a:gd name="connsiteY38" fmla="*/ 1501451 h 5147174"/>
              <a:gd name="connsiteX39" fmla="*/ 2120342 w 4322764"/>
              <a:gd name="connsiteY39" fmla="*/ 1526164 h 5147174"/>
              <a:gd name="connsiteX40" fmla="*/ 2367477 w 4322764"/>
              <a:gd name="connsiteY40" fmla="*/ 1336694 h 5147174"/>
              <a:gd name="connsiteX41" fmla="*/ 2804083 w 4322764"/>
              <a:gd name="connsiteY41" fmla="*/ 1303743 h 5147174"/>
              <a:gd name="connsiteX42" fmla="*/ 3150072 w 4322764"/>
              <a:gd name="connsiteY42" fmla="*/ 1237840 h 5147174"/>
              <a:gd name="connsiteX43" fmla="*/ 3570201 w 4322764"/>
              <a:gd name="connsiteY43" fmla="*/ 1163699 h 5147174"/>
              <a:gd name="connsiteX44" fmla="*/ 4015045 w 4322764"/>
              <a:gd name="connsiteY44" fmla="*/ 965991 h 5147174"/>
              <a:gd name="connsiteX45" fmla="*/ 4113899 w 4322764"/>
              <a:gd name="connsiteY45" fmla="*/ 661191 h 5147174"/>
              <a:gd name="connsiteX46" fmla="*/ 4286893 w 4322764"/>
              <a:gd name="connsiteY46" fmla="*/ 216348 h 5147174"/>
              <a:gd name="connsiteX47" fmla="*/ 4282882 w 4322764"/>
              <a:gd name="connsiteY47" fmla="*/ 17556 h 5147174"/>
              <a:gd name="connsiteX48" fmla="*/ 3866344 w 4322764"/>
              <a:gd name="connsiteY48" fmla="*/ 8817 h 5147174"/>
              <a:gd name="connsiteX49" fmla="*/ 3520893 w 4322764"/>
              <a:gd name="connsiteY49" fmla="*/ 19802 h 5147174"/>
              <a:gd name="connsiteX50" fmla="*/ 3520774 w 4322764"/>
              <a:gd name="connsiteY50" fmla="*/ 216348 h 5147174"/>
              <a:gd name="connsiteX51" fmla="*/ 3430158 w 4322764"/>
              <a:gd name="connsiteY51" fmla="*/ 447007 h 5147174"/>
              <a:gd name="connsiteX52" fmla="*/ 3158310 w 4322764"/>
              <a:gd name="connsiteY52" fmla="*/ 620002 h 5147174"/>
              <a:gd name="connsiteX53" fmla="*/ 2911174 w 4322764"/>
              <a:gd name="connsiteY53" fmla="*/ 768283 h 5147174"/>
              <a:gd name="connsiteX54" fmla="*/ 2087391 w 4322764"/>
              <a:gd name="connsiteY54" fmla="*/ 891851 h 5147174"/>
              <a:gd name="connsiteX55" fmla="*/ 1601358 w 4322764"/>
              <a:gd name="connsiteY55" fmla="*/ 965991 h 5147174"/>
              <a:gd name="connsiteX56" fmla="*/ 1230656 w 4322764"/>
              <a:gd name="connsiteY56" fmla="*/ 1056607 h 5147174"/>
              <a:gd name="connsiteX57" fmla="*/ 1049423 w 4322764"/>
              <a:gd name="connsiteY57" fmla="*/ 1204889 h 5147174"/>
              <a:gd name="connsiteX58" fmla="*/ 827001 w 4322764"/>
              <a:gd name="connsiteY58" fmla="*/ 1517926 h 5147174"/>
              <a:gd name="connsiteX59" fmla="*/ 769337 w 4322764"/>
              <a:gd name="connsiteY59" fmla="*/ 1682683 h 5147174"/>
              <a:gd name="connsiteX60" fmla="*/ 711672 w 4322764"/>
              <a:gd name="connsiteY60" fmla="*/ 1814489 h 5147174"/>
              <a:gd name="connsiteX61" fmla="*/ 456299 w 4322764"/>
              <a:gd name="connsiteY61" fmla="*/ 1839202 h 5147174"/>
              <a:gd name="connsiteX62" fmla="*/ 299780 w 4322764"/>
              <a:gd name="connsiteY62" fmla="*/ 1830964 h 5147174"/>
              <a:gd name="connsiteX63" fmla="*/ 192688 w 4322764"/>
              <a:gd name="connsiteY63" fmla="*/ 1946294 h 5147174"/>
              <a:gd name="connsiteX64" fmla="*/ 17446 w 4322764"/>
              <a:gd name="connsiteY64" fmla="*/ 2060500 h 5147174"/>
              <a:gd name="connsiteX0" fmla="*/ 534173 w 4839491"/>
              <a:gd name="connsiteY0" fmla="*/ 2060500 h 5387393"/>
              <a:gd name="connsiteX1" fmla="*/ 2509 w 4839491"/>
              <a:gd name="connsiteY1" fmla="*/ 5147009 h 5387393"/>
              <a:gd name="connsiteX2" fmla="*/ 798352 w 4839491"/>
              <a:gd name="connsiteY2" fmla="*/ 5141002 h 5387393"/>
              <a:gd name="connsiteX3" fmla="*/ 925068 w 4839491"/>
              <a:gd name="connsiteY3" fmla="*/ 4787535 h 5387393"/>
              <a:gd name="connsiteX4" fmla="*/ 979899 w 4839491"/>
              <a:gd name="connsiteY4" fmla="*/ 4270912 h 5387393"/>
              <a:gd name="connsiteX5" fmla="*/ 1166038 w 4839491"/>
              <a:gd name="connsiteY5" fmla="*/ 3817096 h 5387393"/>
              <a:gd name="connsiteX6" fmla="*/ 1000048 w 4839491"/>
              <a:gd name="connsiteY6" fmla="*/ 3646017 h 5387393"/>
              <a:gd name="connsiteX7" fmla="*/ 1066029 w 4839491"/>
              <a:gd name="connsiteY7" fmla="*/ 3512637 h 5387393"/>
              <a:gd name="connsiteX8" fmla="*/ 1093996 w 4839491"/>
              <a:gd name="connsiteY8" fmla="*/ 3434431 h 5387393"/>
              <a:gd name="connsiteX9" fmla="*/ 1257835 w 4839491"/>
              <a:gd name="connsiteY9" fmla="*/ 3422783 h 5387393"/>
              <a:gd name="connsiteX10" fmla="*/ 1293199 w 4839491"/>
              <a:gd name="connsiteY10" fmla="*/ 3122075 h 5387393"/>
              <a:gd name="connsiteX11" fmla="*/ 1074294 w 4839491"/>
              <a:gd name="connsiteY11" fmla="*/ 2984865 h 5387393"/>
              <a:gd name="connsiteX12" fmla="*/ 1013690 w 4839491"/>
              <a:gd name="connsiteY12" fmla="*/ 2935502 h 5387393"/>
              <a:gd name="connsiteX13" fmla="*/ 935090 w 4839491"/>
              <a:gd name="connsiteY13" fmla="*/ 2877353 h 5387393"/>
              <a:gd name="connsiteX14" fmla="*/ 842716 w 4839491"/>
              <a:gd name="connsiteY14" fmla="*/ 2843982 h 5387393"/>
              <a:gd name="connsiteX15" fmla="*/ 832379 w 4839491"/>
              <a:gd name="connsiteY15" fmla="*/ 2866518 h 5387393"/>
              <a:gd name="connsiteX16" fmla="*/ 780879 w 4839491"/>
              <a:gd name="connsiteY16" fmla="*/ 2860510 h 5387393"/>
              <a:gd name="connsiteX17" fmla="*/ 706083 w 4839491"/>
              <a:gd name="connsiteY17" fmla="*/ 2746099 h 5387393"/>
              <a:gd name="connsiteX18" fmla="*/ 786390 w 4839491"/>
              <a:gd name="connsiteY18" fmla="*/ 2598001 h 5387393"/>
              <a:gd name="connsiteX19" fmla="*/ 940074 w 4839491"/>
              <a:gd name="connsiteY19" fmla="*/ 2646510 h 5387393"/>
              <a:gd name="connsiteX20" fmla="*/ 1005977 w 4839491"/>
              <a:gd name="connsiteY20" fmla="*/ 2621797 h 5387393"/>
              <a:gd name="connsiteX21" fmla="*/ 1040844 w 4839491"/>
              <a:gd name="connsiteY21" fmla="*/ 2588845 h 5387393"/>
              <a:gd name="connsiteX22" fmla="*/ 1156671 w 4839491"/>
              <a:gd name="connsiteY22" fmla="*/ 2625705 h 5387393"/>
              <a:gd name="connsiteX23" fmla="*/ 1168661 w 4839491"/>
              <a:gd name="connsiteY23" fmla="*/ 2655247 h 5387393"/>
              <a:gd name="connsiteX24" fmla="*/ 1343728 w 4839491"/>
              <a:gd name="connsiteY24" fmla="*/ 2687699 h 5387393"/>
              <a:gd name="connsiteX25" fmla="*/ 1426107 w 4839491"/>
              <a:gd name="connsiteY25" fmla="*/ 2695937 h 5387393"/>
              <a:gd name="connsiteX26" fmla="*/ 1567146 w 4839491"/>
              <a:gd name="connsiteY26" fmla="*/ 2617808 h 5387393"/>
              <a:gd name="connsiteX27" fmla="*/ 1619407 w 4839491"/>
              <a:gd name="connsiteY27" fmla="*/ 2609151 h 5387393"/>
              <a:gd name="connsiteX28" fmla="*/ 1700369 w 4839491"/>
              <a:gd name="connsiteY28" fmla="*/ 2517958 h 5387393"/>
              <a:gd name="connsiteX29" fmla="*/ 1714274 w 4839491"/>
              <a:gd name="connsiteY29" fmla="*/ 2377338 h 5387393"/>
              <a:gd name="connsiteX30" fmla="*/ 1770023 w 4839491"/>
              <a:gd name="connsiteY30" fmla="*/ 2400792 h 5387393"/>
              <a:gd name="connsiteX31" fmla="*/ 1864130 w 4839491"/>
              <a:gd name="connsiteY31" fmla="*/ 2403861 h 5387393"/>
              <a:gd name="connsiteX32" fmla="*/ 2069578 w 4839491"/>
              <a:gd name="connsiteY32" fmla="*/ 2565522 h 5387393"/>
              <a:gd name="connsiteX33" fmla="*/ 2159196 w 4839491"/>
              <a:gd name="connsiteY33" fmla="*/ 2097749 h 5387393"/>
              <a:gd name="connsiteX34" fmla="*/ 2180997 w 4839491"/>
              <a:gd name="connsiteY34" fmla="*/ 1968857 h 5387393"/>
              <a:gd name="connsiteX35" fmla="*/ 2076896 w 4839491"/>
              <a:gd name="connsiteY35" fmla="*/ 1839202 h 5387393"/>
              <a:gd name="connsiteX36" fmla="*/ 2019231 w 4839491"/>
              <a:gd name="connsiteY36" fmla="*/ 1666207 h 5387393"/>
              <a:gd name="connsiteX37" fmla="*/ 2043945 w 4839491"/>
              <a:gd name="connsiteY37" fmla="*/ 1526164 h 5387393"/>
              <a:gd name="connsiteX38" fmla="*/ 2373458 w 4839491"/>
              <a:gd name="connsiteY38" fmla="*/ 1501451 h 5387393"/>
              <a:gd name="connsiteX39" fmla="*/ 2637069 w 4839491"/>
              <a:gd name="connsiteY39" fmla="*/ 1526164 h 5387393"/>
              <a:gd name="connsiteX40" fmla="*/ 2884204 w 4839491"/>
              <a:gd name="connsiteY40" fmla="*/ 1336694 h 5387393"/>
              <a:gd name="connsiteX41" fmla="*/ 3320810 w 4839491"/>
              <a:gd name="connsiteY41" fmla="*/ 1303743 h 5387393"/>
              <a:gd name="connsiteX42" fmla="*/ 3666799 w 4839491"/>
              <a:gd name="connsiteY42" fmla="*/ 1237840 h 5387393"/>
              <a:gd name="connsiteX43" fmla="*/ 4086928 w 4839491"/>
              <a:gd name="connsiteY43" fmla="*/ 1163699 h 5387393"/>
              <a:gd name="connsiteX44" fmla="*/ 4531772 w 4839491"/>
              <a:gd name="connsiteY44" fmla="*/ 965991 h 5387393"/>
              <a:gd name="connsiteX45" fmla="*/ 4630626 w 4839491"/>
              <a:gd name="connsiteY45" fmla="*/ 661191 h 5387393"/>
              <a:gd name="connsiteX46" fmla="*/ 4803620 w 4839491"/>
              <a:gd name="connsiteY46" fmla="*/ 216348 h 5387393"/>
              <a:gd name="connsiteX47" fmla="*/ 4799609 w 4839491"/>
              <a:gd name="connsiteY47" fmla="*/ 17556 h 5387393"/>
              <a:gd name="connsiteX48" fmla="*/ 4383071 w 4839491"/>
              <a:gd name="connsiteY48" fmla="*/ 8817 h 5387393"/>
              <a:gd name="connsiteX49" fmla="*/ 4037620 w 4839491"/>
              <a:gd name="connsiteY49" fmla="*/ 19802 h 5387393"/>
              <a:gd name="connsiteX50" fmla="*/ 4037501 w 4839491"/>
              <a:gd name="connsiteY50" fmla="*/ 216348 h 5387393"/>
              <a:gd name="connsiteX51" fmla="*/ 3946885 w 4839491"/>
              <a:gd name="connsiteY51" fmla="*/ 447007 h 5387393"/>
              <a:gd name="connsiteX52" fmla="*/ 3675037 w 4839491"/>
              <a:gd name="connsiteY52" fmla="*/ 620002 h 5387393"/>
              <a:gd name="connsiteX53" fmla="*/ 3427901 w 4839491"/>
              <a:gd name="connsiteY53" fmla="*/ 768283 h 5387393"/>
              <a:gd name="connsiteX54" fmla="*/ 2604118 w 4839491"/>
              <a:gd name="connsiteY54" fmla="*/ 891851 h 5387393"/>
              <a:gd name="connsiteX55" fmla="*/ 2118085 w 4839491"/>
              <a:gd name="connsiteY55" fmla="*/ 965991 h 5387393"/>
              <a:gd name="connsiteX56" fmla="*/ 1747383 w 4839491"/>
              <a:gd name="connsiteY56" fmla="*/ 1056607 h 5387393"/>
              <a:gd name="connsiteX57" fmla="*/ 1566150 w 4839491"/>
              <a:gd name="connsiteY57" fmla="*/ 1204889 h 5387393"/>
              <a:gd name="connsiteX58" fmla="*/ 1343728 w 4839491"/>
              <a:gd name="connsiteY58" fmla="*/ 1517926 h 5387393"/>
              <a:gd name="connsiteX59" fmla="*/ 1286064 w 4839491"/>
              <a:gd name="connsiteY59" fmla="*/ 1682683 h 5387393"/>
              <a:gd name="connsiteX60" fmla="*/ 1228399 w 4839491"/>
              <a:gd name="connsiteY60" fmla="*/ 1814489 h 5387393"/>
              <a:gd name="connsiteX61" fmla="*/ 973026 w 4839491"/>
              <a:gd name="connsiteY61" fmla="*/ 1839202 h 5387393"/>
              <a:gd name="connsiteX62" fmla="*/ 816507 w 4839491"/>
              <a:gd name="connsiteY62" fmla="*/ 1830964 h 5387393"/>
              <a:gd name="connsiteX63" fmla="*/ 709415 w 4839491"/>
              <a:gd name="connsiteY63" fmla="*/ 1946294 h 5387393"/>
              <a:gd name="connsiteX64" fmla="*/ 534173 w 4839491"/>
              <a:gd name="connsiteY64" fmla="*/ 2060500 h 5387393"/>
              <a:gd name="connsiteX0" fmla="*/ 687082 w 4992400"/>
              <a:gd name="connsiteY0" fmla="*/ 2060500 h 5164490"/>
              <a:gd name="connsiteX1" fmla="*/ 155418 w 4992400"/>
              <a:gd name="connsiteY1" fmla="*/ 5147009 h 5164490"/>
              <a:gd name="connsiteX2" fmla="*/ 951261 w 4992400"/>
              <a:gd name="connsiteY2" fmla="*/ 5141002 h 5164490"/>
              <a:gd name="connsiteX3" fmla="*/ 1077977 w 4992400"/>
              <a:gd name="connsiteY3" fmla="*/ 4787535 h 5164490"/>
              <a:gd name="connsiteX4" fmla="*/ 1132808 w 4992400"/>
              <a:gd name="connsiteY4" fmla="*/ 4270912 h 5164490"/>
              <a:gd name="connsiteX5" fmla="*/ 1318947 w 4992400"/>
              <a:gd name="connsiteY5" fmla="*/ 3817096 h 5164490"/>
              <a:gd name="connsiteX6" fmla="*/ 1152957 w 4992400"/>
              <a:gd name="connsiteY6" fmla="*/ 3646017 h 5164490"/>
              <a:gd name="connsiteX7" fmla="*/ 1218938 w 4992400"/>
              <a:gd name="connsiteY7" fmla="*/ 3512637 h 5164490"/>
              <a:gd name="connsiteX8" fmla="*/ 1246905 w 4992400"/>
              <a:gd name="connsiteY8" fmla="*/ 3434431 h 5164490"/>
              <a:gd name="connsiteX9" fmla="*/ 1410744 w 4992400"/>
              <a:gd name="connsiteY9" fmla="*/ 3422783 h 5164490"/>
              <a:gd name="connsiteX10" fmla="*/ 1446108 w 4992400"/>
              <a:gd name="connsiteY10" fmla="*/ 3122075 h 5164490"/>
              <a:gd name="connsiteX11" fmla="*/ 1227203 w 4992400"/>
              <a:gd name="connsiteY11" fmla="*/ 2984865 h 5164490"/>
              <a:gd name="connsiteX12" fmla="*/ 1166599 w 4992400"/>
              <a:gd name="connsiteY12" fmla="*/ 2935502 h 5164490"/>
              <a:gd name="connsiteX13" fmla="*/ 1087999 w 4992400"/>
              <a:gd name="connsiteY13" fmla="*/ 2877353 h 5164490"/>
              <a:gd name="connsiteX14" fmla="*/ 995625 w 4992400"/>
              <a:gd name="connsiteY14" fmla="*/ 2843982 h 5164490"/>
              <a:gd name="connsiteX15" fmla="*/ 985288 w 4992400"/>
              <a:gd name="connsiteY15" fmla="*/ 2866518 h 5164490"/>
              <a:gd name="connsiteX16" fmla="*/ 933788 w 4992400"/>
              <a:gd name="connsiteY16" fmla="*/ 2860510 h 5164490"/>
              <a:gd name="connsiteX17" fmla="*/ 858992 w 4992400"/>
              <a:gd name="connsiteY17" fmla="*/ 2746099 h 5164490"/>
              <a:gd name="connsiteX18" fmla="*/ 939299 w 4992400"/>
              <a:gd name="connsiteY18" fmla="*/ 2598001 h 5164490"/>
              <a:gd name="connsiteX19" fmla="*/ 1092983 w 4992400"/>
              <a:gd name="connsiteY19" fmla="*/ 2646510 h 5164490"/>
              <a:gd name="connsiteX20" fmla="*/ 1158886 w 4992400"/>
              <a:gd name="connsiteY20" fmla="*/ 2621797 h 5164490"/>
              <a:gd name="connsiteX21" fmla="*/ 1193753 w 4992400"/>
              <a:gd name="connsiteY21" fmla="*/ 2588845 h 5164490"/>
              <a:gd name="connsiteX22" fmla="*/ 1309580 w 4992400"/>
              <a:gd name="connsiteY22" fmla="*/ 2625705 h 5164490"/>
              <a:gd name="connsiteX23" fmla="*/ 1321570 w 4992400"/>
              <a:gd name="connsiteY23" fmla="*/ 2655247 h 5164490"/>
              <a:gd name="connsiteX24" fmla="*/ 1496637 w 4992400"/>
              <a:gd name="connsiteY24" fmla="*/ 2687699 h 5164490"/>
              <a:gd name="connsiteX25" fmla="*/ 1579016 w 4992400"/>
              <a:gd name="connsiteY25" fmla="*/ 2695937 h 5164490"/>
              <a:gd name="connsiteX26" fmla="*/ 1720055 w 4992400"/>
              <a:gd name="connsiteY26" fmla="*/ 2617808 h 5164490"/>
              <a:gd name="connsiteX27" fmla="*/ 1772316 w 4992400"/>
              <a:gd name="connsiteY27" fmla="*/ 2609151 h 5164490"/>
              <a:gd name="connsiteX28" fmla="*/ 1853278 w 4992400"/>
              <a:gd name="connsiteY28" fmla="*/ 2517958 h 5164490"/>
              <a:gd name="connsiteX29" fmla="*/ 1867183 w 4992400"/>
              <a:gd name="connsiteY29" fmla="*/ 2377338 h 5164490"/>
              <a:gd name="connsiteX30" fmla="*/ 1922932 w 4992400"/>
              <a:gd name="connsiteY30" fmla="*/ 2400792 h 5164490"/>
              <a:gd name="connsiteX31" fmla="*/ 2017039 w 4992400"/>
              <a:gd name="connsiteY31" fmla="*/ 2403861 h 5164490"/>
              <a:gd name="connsiteX32" fmla="*/ 2222487 w 4992400"/>
              <a:gd name="connsiteY32" fmla="*/ 2565522 h 5164490"/>
              <a:gd name="connsiteX33" fmla="*/ 2312105 w 4992400"/>
              <a:gd name="connsiteY33" fmla="*/ 2097749 h 5164490"/>
              <a:gd name="connsiteX34" fmla="*/ 2333906 w 4992400"/>
              <a:gd name="connsiteY34" fmla="*/ 1968857 h 5164490"/>
              <a:gd name="connsiteX35" fmla="*/ 2229805 w 4992400"/>
              <a:gd name="connsiteY35" fmla="*/ 1839202 h 5164490"/>
              <a:gd name="connsiteX36" fmla="*/ 2172140 w 4992400"/>
              <a:gd name="connsiteY36" fmla="*/ 1666207 h 5164490"/>
              <a:gd name="connsiteX37" fmla="*/ 2196854 w 4992400"/>
              <a:gd name="connsiteY37" fmla="*/ 1526164 h 5164490"/>
              <a:gd name="connsiteX38" fmla="*/ 2526367 w 4992400"/>
              <a:gd name="connsiteY38" fmla="*/ 1501451 h 5164490"/>
              <a:gd name="connsiteX39" fmla="*/ 2789978 w 4992400"/>
              <a:gd name="connsiteY39" fmla="*/ 1526164 h 5164490"/>
              <a:gd name="connsiteX40" fmla="*/ 3037113 w 4992400"/>
              <a:gd name="connsiteY40" fmla="*/ 1336694 h 5164490"/>
              <a:gd name="connsiteX41" fmla="*/ 3473719 w 4992400"/>
              <a:gd name="connsiteY41" fmla="*/ 1303743 h 5164490"/>
              <a:gd name="connsiteX42" fmla="*/ 3819708 w 4992400"/>
              <a:gd name="connsiteY42" fmla="*/ 1237840 h 5164490"/>
              <a:gd name="connsiteX43" fmla="*/ 4239837 w 4992400"/>
              <a:gd name="connsiteY43" fmla="*/ 1163699 h 5164490"/>
              <a:gd name="connsiteX44" fmla="*/ 4684681 w 4992400"/>
              <a:gd name="connsiteY44" fmla="*/ 965991 h 5164490"/>
              <a:gd name="connsiteX45" fmla="*/ 4783535 w 4992400"/>
              <a:gd name="connsiteY45" fmla="*/ 661191 h 5164490"/>
              <a:gd name="connsiteX46" fmla="*/ 4956529 w 4992400"/>
              <a:gd name="connsiteY46" fmla="*/ 216348 h 5164490"/>
              <a:gd name="connsiteX47" fmla="*/ 4952518 w 4992400"/>
              <a:gd name="connsiteY47" fmla="*/ 17556 h 5164490"/>
              <a:gd name="connsiteX48" fmla="*/ 4535980 w 4992400"/>
              <a:gd name="connsiteY48" fmla="*/ 8817 h 5164490"/>
              <a:gd name="connsiteX49" fmla="*/ 4190529 w 4992400"/>
              <a:gd name="connsiteY49" fmla="*/ 19802 h 5164490"/>
              <a:gd name="connsiteX50" fmla="*/ 4190410 w 4992400"/>
              <a:gd name="connsiteY50" fmla="*/ 216348 h 5164490"/>
              <a:gd name="connsiteX51" fmla="*/ 4099794 w 4992400"/>
              <a:gd name="connsiteY51" fmla="*/ 447007 h 5164490"/>
              <a:gd name="connsiteX52" fmla="*/ 3827946 w 4992400"/>
              <a:gd name="connsiteY52" fmla="*/ 620002 h 5164490"/>
              <a:gd name="connsiteX53" fmla="*/ 3580810 w 4992400"/>
              <a:gd name="connsiteY53" fmla="*/ 768283 h 5164490"/>
              <a:gd name="connsiteX54" fmla="*/ 2757027 w 4992400"/>
              <a:gd name="connsiteY54" fmla="*/ 891851 h 5164490"/>
              <a:gd name="connsiteX55" fmla="*/ 2270994 w 4992400"/>
              <a:gd name="connsiteY55" fmla="*/ 965991 h 5164490"/>
              <a:gd name="connsiteX56" fmla="*/ 1900292 w 4992400"/>
              <a:gd name="connsiteY56" fmla="*/ 1056607 h 5164490"/>
              <a:gd name="connsiteX57" fmla="*/ 1719059 w 4992400"/>
              <a:gd name="connsiteY57" fmla="*/ 1204889 h 5164490"/>
              <a:gd name="connsiteX58" fmla="*/ 1496637 w 4992400"/>
              <a:gd name="connsiteY58" fmla="*/ 1517926 h 5164490"/>
              <a:gd name="connsiteX59" fmla="*/ 1438973 w 4992400"/>
              <a:gd name="connsiteY59" fmla="*/ 1682683 h 5164490"/>
              <a:gd name="connsiteX60" fmla="*/ 1381308 w 4992400"/>
              <a:gd name="connsiteY60" fmla="*/ 1814489 h 5164490"/>
              <a:gd name="connsiteX61" fmla="*/ 1125935 w 4992400"/>
              <a:gd name="connsiteY61" fmla="*/ 1839202 h 5164490"/>
              <a:gd name="connsiteX62" fmla="*/ 969416 w 4992400"/>
              <a:gd name="connsiteY62" fmla="*/ 1830964 h 5164490"/>
              <a:gd name="connsiteX63" fmla="*/ 862324 w 4992400"/>
              <a:gd name="connsiteY63" fmla="*/ 1946294 h 5164490"/>
              <a:gd name="connsiteX64" fmla="*/ 687082 w 4992400"/>
              <a:gd name="connsiteY64" fmla="*/ 2060500 h 5164490"/>
              <a:gd name="connsiteX0" fmla="*/ 687082 w 4992400"/>
              <a:gd name="connsiteY0" fmla="*/ 2060500 h 5153049"/>
              <a:gd name="connsiteX1" fmla="*/ 155418 w 4992400"/>
              <a:gd name="connsiteY1" fmla="*/ 5147009 h 5153049"/>
              <a:gd name="connsiteX2" fmla="*/ 951261 w 4992400"/>
              <a:gd name="connsiteY2" fmla="*/ 5141002 h 5153049"/>
              <a:gd name="connsiteX3" fmla="*/ 1077977 w 4992400"/>
              <a:gd name="connsiteY3" fmla="*/ 4787535 h 5153049"/>
              <a:gd name="connsiteX4" fmla="*/ 1132808 w 4992400"/>
              <a:gd name="connsiteY4" fmla="*/ 4270912 h 5153049"/>
              <a:gd name="connsiteX5" fmla="*/ 1318947 w 4992400"/>
              <a:gd name="connsiteY5" fmla="*/ 3817096 h 5153049"/>
              <a:gd name="connsiteX6" fmla="*/ 1152957 w 4992400"/>
              <a:gd name="connsiteY6" fmla="*/ 3646017 h 5153049"/>
              <a:gd name="connsiteX7" fmla="*/ 1218938 w 4992400"/>
              <a:gd name="connsiteY7" fmla="*/ 3512637 h 5153049"/>
              <a:gd name="connsiteX8" fmla="*/ 1246905 w 4992400"/>
              <a:gd name="connsiteY8" fmla="*/ 3434431 h 5153049"/>
              <a:gd name="connsiteX9" fmla="*/ 1410744 w 4992400"/>
              <a:gd name="connsiteY9" fmla="*/ 3422783 h 5153049"/>
              <a:gd name="connsiteX10" fmla="*/ 1446108 w 4992400"/>
              <a:gd name="connsiteY10" fmla="*/ 3122075 h 5153049"/>
              <a:gd name="connsiteX11" fmla="*/ 1227203 w 4992400"/>
              <a:gd name="connsiteY11" fmla="*/ 2984865 h 5153049"/>
              <a:gd name="connsiteX12" fmla="*/ 1166599 w 4992400"/>
              <a:gd name="connsiteY12" fmla="*/ 2935502 h 5153049"/>
              <a:gd name="connsiteX13" fmla="*/ 1087999 w 4992400"/>
              <a:gd name="connsiteY13" fmla="*/ 2877353 h 5153049"/>
              <a:gd name="connsiteX14" fmla="*/ 995625 w 4992400"/>
              <a:gd name="connsiteY14" fmla="*/ 2843982 h 5153049"/>
              <a:gd name="connsiteX15" fmla="*/ 985288 w 4992400"/>
              <a:gd name="connsiteY15" fmla="*/ 2866518 h 5153049"/>
              <a:gd name="connsiteX16" fmla="*/ 933788 w 4992400"/>
              <a:gd name="connsiteY16" fmla="*/ 2860510 h 5153049"/>
              <a:gd name="connsiteX17" fmla="*/ 858992 w 4992400"/>
              <a:gd name="connsiteY17" fmla="*/ 2746099 h 5153049"/>
              <a:gd name="connsiteX18" fmla="*/ 939299 w 4992400"/>
              <a:gd name="connsiteY18" fmla="*/ 2598001 h 5153049"/>
              <a:gd name="connsiteX19" fmla="*/ 1092983 w 4992400"/>
              <a:gd name="connsiteY19" fmla="*/ 2646510 h 5153049"/>
              <a:gd name="connsiteX20" fmla="*/ 1158886 w 4992400"/>
              <a:gd name="connsiteY20" fmla="*/ 2621797 h 5153049"/>
              <a:gd name="connsiteX21" fmla="*/ 1193753 w 4992400"/>
              <a:gd name="connsiteY21" fmla="*/ 2588845 h 5153049"/>
              <a:gd name="connsiteX22" fmla="*/ 1309580 w 4992400"/>
              <a:gd name="connsiteY22" fmla="*/ 2625705 h 5153049"/>
              <a:gd name="connsiteX23" fmla="*/ 1321570 w 4992400"/>
              <a:gd name="connsiteY23" fmla="*/ 2655247 h 5153049"/>
              <a:gd name="connsiteX24" fmla="*/ 1496637 w 4992400"/>
              <a:gd name="connsiteY24" fmla="*/ 2687699 h 5153049"/>
              <a:gd name="connsiteX25" fmla="*/ 1579016 w 4992400"/>
              <a:gd name="connsiteY25" fmla="*/ 2695937 h 5153049"/>
              <a:gd name="connsiteX26" fmla="*/ 1720055 w 4992400"/>
              <a:gd name="connsiteY26" fmla="*/ 2617808 h 5153049"/>
              <a:gd name="connsiteX27" fmla="*/ 1772316 w 4992400"/>
              <a:gd name="connsiteY27" fmla="*/ 2609151 h 5153049"/>
              <a:gd name="connsiteX28" fmla="*/ 1853278 w 4992400"/>
              <a:gd name="connsiteY28" fmla="*/ 2517958 h 5153049"/>
              <a:gd name="connsiteX29" fmla="*/ 1867183 w 4992400"/>
              <a:gd name="connsiteY29" fmla="*/ 2377338 h 5153049"/>
              <a:gd name="connsiteX30" fmla="*/ 1922932 w 4992400"/>
              <a:gd name="connsiteY30" fmla="*/ 2400792 h 5153049"/>
              <a:gd name="connsiteX31" fmla="*/ 2017039 w 4992400"/>
              <a:gd name="connsiteY31" fmla="*/ 2403861 h 5153049"/>
              <a:gd name="connsiteX32" fmla="*/ 2222487 w 4992400"/>
              <a:gd name="connsiteY32" fmla="*/ 2565522 h 5153049"/>
              <a:gd name="connsiteX33" fmla="*/ 2312105 w 4992400"/>
              <a:gd name="connsiteY33" fmla="*/ 2097749 h 5153049"/>
              <a:gd name="connsiteX34" fmla="*/ 2333906 w 4992400"/>
              <a:gd name="connsiteY34" fmla="*/ 1968857 h 5153049"/>
              <a:gd name="connsiteX35" fmla="*/ 2229805 w 4992400"/>
              <a:gd name="connsiteY35" fmla="*/ 1839202 h 5153049"/>
              <a:gd name="connsiteX36" fmla="*/ 2172140 w 4992400"/>
              <a:gd name="connsiteY36" fmla="*/ 1666207 h 5153049"/>
              <a:gd name="connsiteX37" fmla="*/ 2196854 w 4992400"/>
              <a:gd name="connsiteY37" fmla="*/ 1526164 h 5153049"/>
              <a:gd name="connsiteX38" fmla="*/ 2526367 w 4992400"/>
              <a:gd name="connsiteY38" fmla="*/ 1501451 h 5153049"/>
              <a:gd name="connsiteX39" fmla="*/ 2789978 w 4992400"/>
              <a:gd name="connsiteY39" fmla="*/ 1526164 h 5153049"/>
              <a:gd name="connsiteX40" fmla="*/ 3037113 w 4992400"/>
              <a:gd name="connsiteY40" fmla="*/ 1336694 h 5153049"/>
              <a:gd name="connsiteX41" fmla="*/ 3473719 w 4992400"/>
              <a:gd name="connsiteY41" fmla="*/ 1303743 h 5153049"/>
              <a:gd name="connsiteX42" fmla="*/ 3819708 w 4992400"/>
              <a:gd name="connsiteY42" fmla="*/ 1237840 h 5153049"/>
              <a:gd name="connsiteX43" fmla="*/ 4239837 w 4992400"/>
              <a:gd name="connsiteY43" fmla="*/ 1163699 h 5153049"/>
              <a:gd name="connsiteX44" fmla="*/ 4684681 w 4992400"/>
              <a:gd name="connsiteY44" fmla="*/ 965991 h 5153049"/>
              <a:gd name="connsiteX45" fmla="*/ 4783535 w 4992400"/>
              <a:gd name="connsiteY45" fmla="*/ 661191 h 5153049"/>
              <a:gd name="connsiteX46" fmla="*/ 4956529 w 4992400"/>
              <a:gd name="connsiteY46" fmla="*/ 216348 h 5153049"/>
              <a:gd name="connsiteX47" fmla="*/ 4952518 w 4992400"/>
              <a:gd name="connsiteY47" fmla="*/ 17556 h 5153049"/>
              <a:gd name="connsiteX48" fmla="*/ 4535980 w 4992400"/>
              <a:gd name="connsiteY48" fmla="*/ 8817 h 5153049"/>
              <a:gd name="connsiteX49" fmla="*/ 4190529 w 4992400"/>
              <a:gd name="connsiteY49" fmla="*/ 19802 h 5153049"/>
              <a:gd name="connsiteX50" fmla="*/ 4190410 w 4992400"/>
              <a:gd name="connsiteY50" fmla="*/ 216348 h 5153049"/>
              <a:gd name="connsiteX51" fmla="*/ 4099794 w 4992400"/>
              <a:gd name="connsiteY51" fmla="*/ 447007 h 5153049"/>
              <a:gd name="connsiteX52" fmla="*/ 3827946 w 4992400"/>
              <a:gd name="connsiteY52" fmla="*/ 620002 h 5153049"/>
              <a:gd name="connsiteX53" fmla="*/ 3580810 w 4992400"/>
              <a:gd name="connsiteY53" fmla="*/ 768283 h 5153049"/>
              <a:gd name="connsiteX54" fmla="*/ 2757027 w 4992400"/>
              <a:gd name="connsiteY54" fmla="*/ 891851 h 5153049"/>
              <a:gd name="connsiteX55" fmla="*/ 2270994 w 4992400"/>
              <a:gd name="connsiteY55" fmla="*/ 965991 h 5153049"/>
              <a:gd name="connsiteX56" fmla="*/ 1900292 w 4992400"/>
              <a:gd name="connsiteY56" fmla="*/ 1056607 h 5153049"/>
              <a:gd name="connsiteX57" fmla="*/ 1719059 w 4992400"/>
              <a:gd name="connsiteY57" fmla="*/ 1204889 h 5153049"/>
              <a:gd name="connsiteX58" fmla="*/ 1496637 w 4992400"/>
              <a:gd name="connsiteY58" fmla="*/ 1517926 h 5153049"/>
              <a:gd name="connsiteX59" fmla="*/ 1438973 w 4992400"/>
              <a:gd name="connsiteY59" fmla="*/ 1682683 h 5153049"/>
              <a:gd name="connsiteX60" fmla="*/ 1381308 w 4992400"/>
              <a:gd name="connsiteY60" fmla="*/ 1814489 h 5153049"/>
              <a:gd name="connsiteX61" fmla="*/ 1125935 w 4992400"/>
              <a:gd name="connsiteY61" fmla="*/ 1839202 h 5153049"/>
              <a:gd name="connsiteX62" fmla="*/ 969416 w 4992400"/>
              <a:gd name="connsiteY62" fmla="*/ 1830964 h 5153049"/>
              <a:gd name="connsiteX63" fmla="*/ 862324 w 4992400"/>
              <a:gd name="connsiteY63" fmla="*/ 1946294 h 5153049"/>
              <a:gd name="connsiteX64" fmla="*/ 687082 w 4992400"/>
              <a:gd name="connsiteY64" fmla="*/ 2060500 h 5153049"/>
              <a:gd name="connsiteX0" fmla="*/ 687082 w 4992400"/>
              <a:gd name="connsiteY0" fmla="*/ 2060500 h 5160654"/>
              <a:gd name="connsiteX1" fmla="*/ 155418 w 4992400"/>
              <a:gd name="connsiteY1" fmla="*/ 5147009 h 5160654"/>
              <a:gd name="connsiteX2" fmla="*/ 951261 w 4992400"/>
              <a:gd name="connsiteY2" fmla="*/ 5141002 h 5160654"/>
              <a:gd name="connsiteX3" fmla="*/ 1077977 w 4992400"/>
              <a:gd name="connsiteY3" fmla="*/ 4787535 h 5160654"/>
              <a:gd name="connsiteX4" fmla="*/ 1132808 w 4992400"/>
              <a:gd name="connsiteY4" fmla="*/ 4270912 h 5160654"/>
              <a:gd name="connsiteX5" fmla="*/ 1318947 w 4992400"/>
              <a:gd name="connsiteY5" fmla="*/ 3817096 h 5160654"/>
              <a:gd name="connsiteX6" fmla="*/ 1152957 w 4992400"/>
              <a:gd name="connsiteY6" fmla="*/ 3646017 h 5160654"/>
              <a:gd name="connsiteX7" fmla="*/ 1218938 w 4992400"/>
              <a:gd name="connsiteY7" fmla="*/ 3512637 h 5160654"/>
              <a:gd name="connsiteX8" fmla="*/ 1246905 w 4992400"/>
              <a:gd name="connsiteY8" fmla="*/ 3434431 h 5160654"/>
              <a:gd name="connsiteX9" fmla="*/ 1410744 w 4992400"/>
              <a:gd name="connsiteY9" fmla="*/ 3422783 h 5160654"/>
              <a:gd name="connsiteX10" fmla="*/ 1446108 w 4992400"/>
              <a:gd name="connsiteY10" fmla="*/ 3122075 h 5160654"/>
              <a:gd name="connsiteX11" fmla="*/ 1227203 w 4992400"/>
              <a:gd name="connsiteY11" fmla="*/ 2984865 h 5160654"/>
              <a:gd name="connsiteX12" fmla="*/ 1166599 w 4992400"/>
              <a:gd name="connsiteY12" fmla="*/ 2935502 h 5160654"/>
              <a:gd name="connsiteX13" fmla="*/ 1087999 w 4992400"/>
              <a:gd name="connsiteY13" fmla="*/ 2877353 h 5160654"/>
              <a:gd name="connsiteX14" fmla="*/ 995625 w 4992400"/>
              <a:gd name="connsiteY14" fmla="*/ 2843982 h 5160654"/>
              <a:gd name="connsiteX15" fmla="*/ 985288 w 4992400"/>
              <a:gd name="connsiteY15" fmla="*/ 2866518 h 5160654"/>
              <a:gd name="connsiteX16" fmla="*/ 933788 w 4992400"/>
              <a:gd name="connsiteY16" fmla="*/ 2860510 h 5160654"/>
              <a:gd name="connsiteX17" fmla="*/ 858992 w 4992400"/>
              <a:gd name="connsiteY17" fmla="*/ 2746099 h 5160654"/>
              <a:gd name="connsiteX18" fmla="*/ 939299 w 4992400"/>
              <a:gd name="connsiteY18" fmla="*/ 2598001 h 5160654"/>
              <a:gd name="connsiteX19" fmla="*/ 1092983 w 4992400"/>
              <a:gd name="connsiteY19" fmla="*/ 2646510 h 5160654"/>
              <a:gd name="connsiteX20" fmla="*/ 1158886 w 4992400"/>
              <a:gd name="connsiteY20" fmla="*/ 2621797 h 5160654"/>
              <a:gd name="connsiteX21" fmla="*/ 1193753 w 4992400"/>
              <a:gd name="connsiteY21" fmla="*/ 2588845 h 5160654"/>
              <a:gd name="connsiteX22" fmla="*/ 1309580 w 4992400"/>
              <a:gd name="connsiteY22" fmla="*/ 2625705 h 5160654"/>
              <a:gd name="connsiteX23" fmla="*/ 1321570 w 4992400"/>
              <a:gd name="connsiteY23" fmla="*/ 2655247 h 5160654"/>
              <a:gd name="connsiteX24" fmla="*/ 1496637 w 4992400"/>
              <a:gd name="connsiteY24" fmla="*/ 2687699 h 5160654"/>
              <a:gd name="connsiteX25" fmla="*/ 1579016 w 4992400"/>
              <a:gd name="connsiteY25" fmla="*/ 2695937 h 5160654"/>
              <a:gd name="connsiteX26" fmla="*/ 1720055 w 4992400"/>
              <a:gd name="connsiteY26" fmla="*/ 2617808 h 5160654"/>
              <a:gd name="connsiteX27" fmla="*/ 1772316 w 4992400"/>
              <a:gd name="connsiteY27" fmla="*/ 2609151 h 5160654"/>
              <a:gd name="connsiteX28" fmla="*/ 1853278 w 4992400"/>
              <a:gd name="connsiteY28" fmla="*/ 2517958 h 5160654"/>
              <a:gd name="connsiteX29" fmla="*/ 1867183 w 4992400"/>
              <a:gd name="connsiteY29" fmla="*/ 2377338 h 5160654"/>
              <a:gd name="connsiteX30" fmla="*/ 1922932 w 4992400"/>
              <a:gd name="connsiteY30" fmla="*/ 2400792 h 5160654"/>
              <a:gd name="connsiteX31" fmla="*/ 2017039 w 4992400"/>
              <a:gd name="connsiteY31" fmla="*/ 2403861 h 5160654"/>
              <a:gd name="connsiteX32" fmla="*/ 2222487 w 4992400"/>
              <a:gd name="connsiteY32" fmla="*/ 2565522 h 5160654"/>
              <a:gd name="connsiteX33" fmla="*/ 2312105 w 4992400"/>
              <a:gd name="connsiteY33" fmla="*/ 2097749 h 5160654"/>
              <a:gd name="connsiteX34" fmla="*/ 2333906 w 4992400"/>
              <a:gd name="connsiteY34" fmla="*/ 1968857 h 5160654"/>
              <a:gd name="connsiteX35" fmla="*/ 2229805 w 4992400"/>
              <a:gd name="connsiteY35" fmla="*/ 1839202 h 5160654"/>
              <a:gd name="connsiteX36" fmla="*/ 2172140 w 4992400"/>
              <a:gd name="connsiteY36" fmla="*/ 1666207 h 5160654"/>
              <a:gd name="connsiteX37" fmla="*/ 2196854 w 4992400"/>
              <a:gd name="connsiteY37" fmla="*/ 1526164 h 5160654"/>
              <a:gd name="connsiteX38" fmla="*/ 2526367 w 4992400"/>
              <a:gd name="connsiteY38" fmla="*/ 1501451 h 5160654"/>
              <a:gd name="connsiteX39" fmla="*/ 2789978 w 4992400"/>
              <a:gd name="connsiteY39" fmla="*/ 1526164 h 5160654"/>
              <a:gd name="connsiteX40" fmla="*/ 3037113 w 4992400"/>
              <a:gd name="connsiteY40" fmla="*/ 1336694 h 5160654"/>
              <a:gd name="connsiteX41" fmla="*/ 3473719 w 4992400"/>
              <a:gd name="connsiteY41" fmla="*/ 1303743 h 5160654"/>
              <a:gd name="connsiteX42" fmla="*/ 3819708 w 4992400"/>
              <a:gd name="connsiteY42" fmla="*/ 1237840 h 5160654"/>
              <a:gd name="connsiteX43" fmla="*/ 4239837 w 4992400"/>
              <a:gd name="connsiteY43" fmla="*/ 1163699 h 5160654"/>
              <a:gd name="connsiteX44" fmla="*/ 4684681 w 4992400"/>
              <a:gd name="connsiteY44" fmla="*/ 965991 h 5160654"/>
              <a:gd name="connsiteX45" fmla="*/ 4783535 w 4992400"/>
              <a:gd name="connsiteY45" fmla="*/ 661191 h 5160654"/>
              <a:gd name="connsiteX46" fmla="*/ 4956529 w 4992400"/>
              <a:gd name="connsiteY46" fmla="*/ 216348 h 5160654"/>
              <a:gd name="connsiteX47" fmla="*/ 4952518 w 4992400"/>
              <a:gd name="connsiteY47" fmla="*/ 17556 h 5160654"/>
              <a:gd name="connsiteX48" fmla="*/ 4535980 w 4992400"/>
              <a:gd name="connsiteY48" fmla="*/ 8817 h 5160654"/>
              <a:gd name="connsiteX49" fmla="*/ 4190529 w 4992400"/>
              <a:gd name="connsiteY49" fmla="*/ 19802 h 5160654"/>
              <a:gd name="connsiteX50" fmla="*/ 4190410 w 4992400"/>
              <a:gd name="connsiteY50" fmla="*/ 216348 h 5160654"/>
              <a:gd name="connsiteX51" fmla="*/ 4099794 w 4992400"/>
              <a:gd name="connsiteY51" fmla="*/ 447007 h 5160654"/>
              <a:gd name="connsiteX52" fmla="*/ 3827946 w 4992400"/>
              <a:gd name="connsiteY52" fmla="*/ 620002 h 5160654"/>
              <a:gd name="connsiteX53" fmla="*/ 3580810 w 4992400"/>
              <a:gd name="connsiteY53" fmla="*/ 768283 h 5160654"/>
              <a:gd name="connsiteX54" fmla="*/ 2757027 w 4992400"/>
              <a:gd name="connsiteY54" fmla="*/ 891851 h 5160654"/>
              <a:gd name="connsiteX55" fmla="*/ 2270994 w 4992400"/>
              <a:gd name="connsiteY55" fmla="*/ 965991 h 5160654"/>
              <a:gd name="connsiteX56" fmla="*/ 1900292 w 4992400"/>
              <a:gd name="connsiteY56" fmla="*/ 1056607 h 5160654"/>
              <a:gd name="connsiteX57" fmla="*/ 1719059 w 4992400"/>
              <a:gd name="connsiteY57" fmla="*/ 1204889 h 5160654"/>
              <a:gd name="connsiteX58" fmla="*/ 1496637 w 4992400"/>
              <a:gd name="connsiteY58" fmla="*/ 1517926 h 5160654"/>
              <a:gd name="connsiteX59" fmla="*/ 1438973 w 4992400"/>
              <a:gd name="connsiteY59" fmla="*/ 1682683 h 5160654"/>
              <a:gd name="connsiteX60" fmla="*/ 1381308 w 4992400"/>
              <a:gd name="connsiteY60" fmla="*/ 1814489 h 5160654"/>
              <a:gd name="connsiteX61" fmla="*/ 1125935 w 4992400"/>
              <a:gd name="connsiteY61" fmla="*/ 1839202 h 5160654"/>
              <a:gd name="connsiteX62" fmla="*/ 969416 w 4992400"/>
              <a:gd name="connsiteY62" fmla="*/ 1830964 h 5160654"/>
              <a:gd name="connsiteX63" fmla="*/ 862324 w 4992400"/>
              <a:gd name="connsiteY63" fmla="*/ 1946294 h 5160654"/>
              <a:gd name="connsiteX64" fmla="*/ 687082 w 4992400"/>
              <a:gd name="connsiteY64" fmla="*/ 2060500 h 5160654"/>
              <a:gd name="connsiteX0" fmla="*/ 683835 w 4989153"/>
              <a:gd name="connsiteY0" fmla="*/ 2060500 h 5211712"/>
              <a:gd name="connsiteX1" fmla="*/ 45107 w 4989153"/>
              <a:gd name="connsiteY1" fmla="*/ 4417761 h 5211712"/>
              <a:gd name="connsiteX2" fmla="*/ 152171 w 4989153"/>
              <a:gd name="connsiteY2" fmla="*/ 5147009 h 5211712"/>
              <a:gd name="connsiteX3" fmla="*/ 948014 w 4989153"/>
              <a:gd name="connsiteY3" fmla="*/ 5141002 h 5211712"/>
              <a:gd name="connsiteX4" fmla="*/ 1074730 w 4989153"/>
              <a:gd name="connsiteY4" fmla="*/ 4787535 h 5211712"/>
              <a:gd name="connsiteX5" fmla="*/ 1129561 w 4989153"/>
              <a:gd name="connsiteY5" fmla="*/ 4270912 h 5211712"/>
              <a:gd name="connsiteX6" fmla="*/ 1315700 w 4989153"/>
              <a:gd name="connsiteY6" fmla="*/ 3817096 h 5211712"/>
              <a:gd name="connsiteX7" fmla="*/ 1149710 w 4989153"/>
              <a:gd name="connsiteY7" fmla="*/ 3646017 h 5211712"/>
              <a:gd name="connsiteX8" fmla="*/ 1215691 w 4989153"/>
              <a:gd name="connsiteY8" fmla="*/ 3512637 h 5211712"/>
              <a:gd name="connsiteX9" fmla="*/ 1243658 w 4989153"/>
              <a:gd name="connsiteY9" fmla="*/ 3434431 h 5211712"/>
              <a:gd name="connsiteX10" fmla="*/ 1407497 w 4989153"/>
              <a:gd name="connsiteY10" fmla="*/ 3422783 h 5211712"/>
              <a:gd name="connsiteX11" fmla="*/ 1442861 w 4989153"/>
              <a:gd name="connsiteY11" fmla="*/ 3122075 h 5211712"/>
              <a:gd name="connsiteX12" fmla="*/ 1223956 w 4989153"/>
              <a:gd name="connsiteY12" fmla="*/ 2984865 h 5211712"/>
              <a:gd name="connsiteX13" fmla="*/ 1163352 w 4989153"/>
              <a:gd name="connsiteY13" fmla="*/ 2935502 h 5211712"/>
              <a:gd name="connsiteX14" fmla="*/ 1084752 w 4989153"/>
              <a:gd name="connsiteY14" fmla="*/ 2877353 h 5211712"/>
              <a:gd name="connsiteX15" fmla="*/ 992378 w 4989153"/>
              <a:gd name="connsiteY15" fmla="*/ 2843982 h 5211712"/>
              <a:gd name="connsiteX16" fmla="*/ 982041 w 4989153"/>
              <a:gd name="connsiteY16" fmla="*/ 2866518 h 5211712"/>
              <a:gd name="connsiteX17" fmla="*/ 930541 w 4989153"/>
              <a:gd name="connsiteY17" fmla="*/ 2860510 h 5211712"/>
              <a:gd name="connsiteX18" fmla="*/ 855745 w 4989153"/>
              <a:gd name="connsiteY18" fmla="*/ 2746099 h 5211712"/>
              <a:gd name="connsiteX19" fmla="*/ 936052 w 4989153"/>
              <a:gd name="connsiteY19" fmla="*/ 2598001 h 5211712"/>
              <a:gd name="connsiteX20" fmla="*/ 1089736 w 4989153"/>
              <a:gd name="connsiteY20" fmla="*/ 2646510 h 5211712"/>
              <a:gd name="connsiteX21" fmla="*/ 1155639 w 4989153"/>
              <a:gd name="connsiteY21" fmla="*/ 2621797 h 5211712"/>
              <a:gd name="connsiteX22" fmla="*/ 1190506 w 4989153"/>
              <a:gd name="connsiteY22" fmla="*/ 2588845 h 5211712"/>
              <a:gd name="connsiteX23" fmla="*/ 1306333 w 4989153"/>
              <a:gd name="connsiteY23" fmla="*/ 2625705 h 5211712"/>
              <a:gd name="connsiteX24" fmla="*/ 1318323 w 4989153"/>
              <a:gd name="connsiteY24" fmla="*/ 2655247 h 5211712"/>
              <a:gd name="connsiteX25" fmla="*/ 1493390 w 4989153"/>
              <a:gd name="connsiteY25" fmla="*/ 2687699 h 5211712"/>
              <a:gd name="connsiteX26" fmla="*/ 1575769 w 4989153"/>
              <a:gd name="connsiteY26" fmla="*/ 2695937 h 5211712"/>
              <a:gd name="connsiteX27" fmla="*/ 1716808 w 4989153"/>
              <a:gd name="connsiteY27" fmla="*/ 2617808 h 5211712"/>
              <a:gd name="connsiteX28" fmla="*/ 1769069 w 4989153"/>
              <a:gd name="connsiteY28" fmla="*/ 2609151 h 5211712"/>
              <a:gd name="connsiteX29" fmla="*/ 1850031 w 4989153"/>
              <a:gd name="connsiteY29" fmla="*/ 2517958 h 5211712"/>
              <a:gd name="connsiteX30" fmla="*/ 1863936 w 4989153"/>
              <a:gd name="connsiteY30" fmla="*/ 2377338 h 5211712"/>
              <a:gd name="connsiteX31" fmla="*/ 1919685 w 4989153"/>
              <a:gd name="connsiteY31" fmla="*/ 2400792 h 5211712"/>
              <a:gd name="connsiteX32" fmla="*/ 2013792 w 4989153"/>
              <a:gd name="connsiteY32" fmla="*/ 2403861 h 5211712"/>
              <a:gd name="connsiteX33" fmla="*/ 2219240 w 4989153"/>
              <a:gd name="connsiteY33" fmla="*/ 2565522 h 5211712"/>
              <a:gd name="connsiteX34" fmla="*/ 2308858 w 4989153"/>
              <a:gd name="connsiteY34" fmla="*/ 2097749 h 5211712"/>
              <a:gd name="connsiteX35" fmla="*/ 2330659 w 4989153"/>
              <a:gd name="connsiteY35" fmla="*/ 1968857 h 5211712"/>
              <a:gd name="connsiteX36" fmla="*/ 2226558 w 4989153"/>
              <a:gd name="connsiteY36" fmla="*/ 1839202 h 5211712"/>
              <a:gd name="connsiteX37" fmla="*/ 2168893 w 4989153"/>
              <a:gd name="connsiteY37" fmla="*/ 1666207 h 5211712"/>
              <a:gd name="connsiteX38" fmla="*/ 2193607 w 4989153"/>
              <a:gd name="connsiteY38" fmla="*/ 1526164 h 5211712"/>
              <a:gd name="connsiteX39" fmla="*/ 2523120 w 4989153"/>
              <a:gd name="connsiteY39" fmla="*/ 1501451 h 5211712"/>
              <a:gd name="connsiteX40" fmla="*/ 2786731 w 4989153"/>
              <a:gd name="connsiteY40" fmla="*/ 1526164 h 5211712"/>
              <a:gd name="connsiteX41" fmla="*/ 3033866 w 4989153"/>
              <a:gd name="connsiteY41" fmla="*/ 1336694 h 5211712"/>
              <a:gd name="connsiteX42" fmla="*/ 3470472 w 4989153"/>
              <a:gd name="connsiteY42" fmla="*/ 1303743 h 5211712"/>
              <a:gd name="connsiteX43" fmla="*/ 3816461 w 4989153"/>
              <a:gd name="connsiteY43" fmla="*/ 1237840 h 5211712"/>
              <a:gd name="connsiteX44" fmla="*/ 4236590 w 4989153"/>
              <a:gd name="connsiteY44" fmla="*/ 1163699 h 5211712"/>
              <a:gd name="connsiteX45" fmla="*/ 4681434 w 4989153"/>
              <a:gd name="connsiteY45" fmla="*/ 965991 h 5211712"/>
              <a:gd name="connsiteX46" fmla="*/ 4780288 w 4989153"/>
              <a:gd name="connsiteY46" fmla="*/ 661191 h 5211712"/>
              <a:gd name="connsiteX47" fmla="*/ 4953282 w 4989153"/>
              <a:gd name="connsiteY47" fmla="*/ 216348 h 5211712"/>
              <a:gd name="connsiteX48" fmla="*/ 4949271 w 4989153"/>
              <a:gd name="connsiteY48" fmla="*/ 17556 h 5211712"/>
              <a:gd name="connsiteX49" fmla="*/ 4532733 w 4989153"/>
              <a:gd name="connsiteY49" fmla="*/ 8817 h 5211712"/>
              <a:gd name="connsiteX50" fmla="*/ 4187282 w 4989153"/>
              <a:gd name="connsiteY50" fmla="*/ 19802 h 5211712"/>
              <a:gd name="connsiteX51" fmla="*/ 4187163 w 4989153"/>
              <a:gd name="connsiteY51" fmla="*/ 216348 h 5211712"/>
              <a:gd name="connsiteX52" fmla="*/ 4096547 w 4989153"/>
              <a:gd name="connsiteY52" fmla="*/ 447007 h 5211712"/>
              <a:gd name="connsiteX53" fmla="*/ 3824699 w 4989153"/>
              <a:gd name="connsiteY53" fmla="*/ 620002 h 5211712"/>
              <a:gd name="connsiteX54" fmla="*/ 3577563 w 4989153"/>
              <a:gd name="connsiteY54" fmla="*/ 768283 h 5211712"/>
              <a:gd name="connsiteX55" fmla="*/ 2753780 w 4989153"/>
              <a:gd name="connsiteY55" fmla="*/ 891851 h 5211712"/>
              <a:gd name="connsiteX56" fmla="*/ 2267747 w 4989153"/>
              <a:gd name="connsiteY56" fmla="*/ 965991 h 5211712"/>
              <a:gd name="connsiteX57" fmla="*/ 1897045 w 4989153"/>
              <a:gd name="connsiteY57" fmla="*/ 1056607 h 5211712"/>
              <a:gd name="connsiteX58" fmla="*/ 1715812 w 4989153"/>
              <a:gd name="connsiteY58" fmla="*/ 1204889 h 5211712"/>
              <a:gd name="connsiteX59" fmla="*/ 1493390 w 4989153"/>
              <a:gd name="connsiteY59" fmla="*/ 1517926 h 5211712"/>
              <a:gd name="connsiteX60" fmla="*/ 1435726 w 4989153"/>
              <a:gd name="connsiteY60" fmla="*/ 1682683 h 5211712"/>
              <a:gd name="connsiteX61" fmla="*/ 1378061 w 4989153"/>
              <a:gd name="connsiteY61" fmla="*/ 1814489 h 5211712"/>
              <a:gd name="connsiteX62" fmla="*/ 1122688 w 4989153"/>
              <a:gd name="connsiteY62" fmla="*/ 1839202 h 5211712"/>
              <a:gd name="connsiteX63" fmla="*/ 966169 w 4989153"/>
              <a:gd name="connsiteY63" fmla="*/ 1830964 h 5211712"/>
              <a:gd name="connsiteX64" fmla="*/ 859077 w 4989153"/>
              <a:gd name="connsiteY64" fmla="*/ 1946294 h 5211712"/>
              <a:gd name="connsiteX65" fmla="*/ 683835 w 4989153"/>
              <a:gd name="connsiteY65" fmla="*/ 2060500 h 5211712"/>
              <a:gd name="connsiteX0" fmla="*/ 618024 w 4923342"/>
              <a:gd name="connsiteY0" fmla="*/ 2060500 h 5211502"/>
              <a:gd name="connsiteX1" fmla="*/ 81219 w 4923342"/>
              <a:gd name="connsiteY1" fmla="*/ 4420673 h 5211502"/>
              <a:gd name="connsiteX2" fmla="*/ 86360 w 4923342"/>
              <a:gd name="connsiteY2" fmla="*/ 5147009 h 5211502"/>
              <a:gd name="connsiteX3" fmla="*/ 882203 w 4923342"/>
              <a:gd name="connsiteY3" fmla="*/ 5141002 h 5211502"/>
              <a:gd name="connsiteX4" fmla="*/ 1008919 w 4923342"/>
              <a:gd name="connsiteY4" fmla="*/ 4787535 h 5211502"/>
              <a:gd name="connsiteX5" fmla="*/ 1063750 w 4923342"/>
              <a:gd name="connsiteY5" fmla="*/ 4270912 h 5211502"/>
              <a:gd name="connsiteX6" fmla="*/ 1249889 w 4923342"/>
              <a:gd name="connsiteY6" fmla="*/ 3817096 h 5211502"/>
              <a:gd name="connsiteX7" fmla="*/ 1083899 w 4923342"/>
              <a:gd name="connsiteY7" fmla="*/ 3646017 h 5211502"/>
              <a:gd name="connsiteX8" fmla="*/ 1149880 w 4923342"/>
              <a:gd name="connsiteY8" fmla="*/ 3512637 h 5211502"/>
              <a:gd name="connsiteX9" fmla="*/ 1177847 w 4923342"/>
              <a:gd name="connsiteY9" fmla="*/ 3434431 h 5211502"/>
              <a:gd name="connsiteX10" fmla="*/ 1341686 w 4923342"/>
              <a:gd name="connsiteY10" fmla="*/ 3422783 h 5211502"/>
              <a:gd name="connsiteX11" fmla="*/ 1377050 w 4923342"/>
              <a:gd name="connsiteY11" fmla="*/ 3122075 h 5211502"/>
              <a:gd name="connsiteX12" fmla="*/ 1158145 w 4923342"/>
              <a:gd name="connsiteY12" fmla="*/ 2984865 h 5211502"/>
              <a:gd name="connsiteX13" fmla="*/ 1097541 w 4923342"/>
              <a:gd name="connsiteY13" fmla="*/ 2935502 h 5211502"/>
              <a:gd name="connsiteX14" fmla="*/ 1018941 w 4923342"/>
              <a:gd name="connsiteY14" fmla="*/ 2877353 h 5211502"/>
              <a:gd name="connsiteX15" fmla="*/ 926567 w 4923342"/>
              <a:gd name="connsiteY15" fmla="*/ 2843982 h 5211502"/>
              <a:gd name="connsiteX16" fmla="*/ 916230 w 4923342"/>
              <a:gd name="connsiteY16" fmla="*/ 2866518 h 5211502"/>
              <a:gd name="connsiteX17" fmla="*/ 864730 w 4923342"/>
              <a:gd name="connsiteY17" fmla="*/ 2860510 h 5211502"/>
              <a:gd name="connsiteX18" fmla="*/ 789934 w 4923342"/>
              <a:gd name="connsiteY18" fmla="*/ 2746099 h 5211502"/>
              <a:gd name="connsiteX19" fmla="*/ 870241 w 4923342"/>
              <a:gd name="connsiteY19" fmla="*/ 2598001 h 5211502"/>
              <a:gd name="connsiteX20" fmla="*/ 1023925 w 4923342"/>
              <a:gd name="connsiteY20" fmla="*/ 2646510 h 5211502"/>
              <a:gd name="connsiteX21" fmla="*/ 1089828 w 4923342"/>
              <a:gd name="connsiteY21" fmla="*/ 2621797 h 5211502"/>
              <a:gd name="connsiteX22" fmla="*/ 1124695 w 4923342"/>
              <a:gd name="connsiteY22" fmla="*/ 2588845 h 5211502"/>
              <a:gd name="connsiteX23" fmla="*/ 1240522 w 4923342"/>
              <a:gd name="connsiteY23" fmla="*/ 2625705 h 5211502"/>
              <a:gd name="connsiteX24" fmla="*/ 1252512 w 4923342"/>
              <a:gd name="connsiteY24" fmla="*/ 2655247 h 5211502"/>
              <a:gd name="connsiteX25" fmla="*/ 1427579 w 4923342"/>
              <a:gd name="connsiteY25" fmla="*/ 2687699 h 5211502"/>
              <a:gd name="connsiteX26" fmla="*/ 1509958 w 4923342"/>
              <a:gd name="connsiteY26" fmla="*/ 2695937 h 5211502"/>
              <a:gd name="connsiteX27" fmla="*/ 1650997 w 4923342"/>
              <a:gd name="connsiteY27" fmla="*/ 2617808 h 5211502"/>
              <a:gd name="connsiteX28" fmla="*/ 1703258 w 4923342"/>
              <a:gd name="connsiteY28" fmla="*/ 2609151 h 5211502"/>
              <a:gd name="connsiteX29" fmla="*/ 1784220 w 4923342"/>
              <a:gd name="connsiteY29" fmla="*/ 2517958 h 5211502"/>
              <a:gd name="connsiteX30" fmla="*/ 1798125 w 4923342"/>
              <a:gd name="connsiteY30" fmla="*/ 2377338 h 5211502"/>
              <a:gd name="connsiteX31" fmla="*/ 1853874 w 4923342"/>
              <a:gd name="connsiteY31" fmla="*/ 2400792 h 5211502"/>
              <a:gd name="connsiteX32" fmla="*/ 1947981 w 4923342"/>
              <a:gd name="connsiteY32" fmla="*/ 2403861 h 5211502"/>
              <a:gd name="connsiteX33" fmla="*/ 2153429 w 4923342"/>
              <a:gd name="connsiteY33" fmla="*/ 2565522 h 5211502"/>
              <a:gd name="connsiteX34" fmla="*/ 2243047 w 4923342"/>
              <a:gd name="connsiteY34" fmla="*/ 2097749 h 5211502"/>
              <a:gd name="connsiteX35" fmla="*/ 2264848 w 4923342"/>
              <a:gd name="connsiteY35" fmla="*/ 1968857 h 5211502"/>
              <a:gd name="connsiteX36" fmla="*/ 2160747 w 4923342"/>
              <a:gd name="connsiteY36" fmla="*/ 1839202 h 5211502"/>
              <a:gd name="connsiteX37" fmla="*/ 2103082 w 4923342"/>
              <a:gd name="connsiteY37" fmla="*/ 1666207 h 5211502"/>
              <a:gd name="connsiteX38" fmla="*/ 2127796 w 4923342"/>
              <a:gd name="connsiteY38" fmla="*/ 1526164 h 5211502"/>
              <a:gd name="connsiteX39" fmla="*/ 2457309 w 4923342"/>
              <a:gd name="connsiteY39" fmla="*/ 1501451 h 5211502"/>
              <a:gd name="connsiteX40" fmla="*/ 2720920 w 4923342"/>
              <a:gd name="connsiteY40" fmla="*/ 1526164 h 5211502"/>
              <a:gd name="connsiteX41" fmla="*/ 2968055 w 4923342"/>
              <a:gd name="connsiteY41" fmla="*/ 1336694 h 5211502"/>
              <a:gd name="connsiteX42" fmla="*/ 3404661 w 4923342"/>
              <a:gd name="connsiteY42" fmla="*/ 1303743 h 5211502"/>
              <a:gd name="connsiteX43" fmla="*/ 3750650 w 4923342"/>
              <a:gd name="connsiteY43" fmla="*/ 1237840 h 5211502"/>
              <a:gd name="connsiteX44" fmla="*/ 4170779 w 4923342"/>
              <a:gd name="connsiteY44" fmla="*/ 1163699 h 5211502"/>
              <a:gd name="connsiteX45" fmla="*/ 4615623 w 4923342"/>
              <a:gd name="connsiteY45" fmla="*/ 965991 h 5211502"/>
              <a:gd name="connsiteX46" fmla="*/ 4714477 w 4923342"/>
              <a:gd name="connsiteY46" fmla="*/ 661191 h 5211502"/>
              <a:gd name="connsiteX47" fmla="*/ 4887471 w 4923342"/>
              <a:gd name="connsiteY47" fmla="*/ 216348 h 5211502"/>
              <a:gd name="connsiteX48" fmla="*/ 4883460 w 4923342"/>
              <a:gd name="connsiteY48" fmla="*/ 17556 h 5211502"/>
              <a:gd name="connsiteX49" fmla="*/ 4466922 w 4923342"/>
              <a:gd name="connsiteY49" fmla="*/ 8817 h 5211502"/>
              <a:gd name="connsiteX50" fmla="*/ 4121471 w 4923342"/>
              <a:gd name="connsiteY50" fmla="*/ 19802 h 5211502"/>
              <a:gd name="connsiteX51" fmla="*/ 4121352 w 4923342"/>
              <a:gd name="connsiteY51" fmla="*/ 216348 h 5211502"/>
              <a:gd name="connsiteX52" fmla="*/ 4030736 w 4923342"/>
              <a:gd name="connsiteY52" fmla="*/ 447007 h 5211502"/>
              <a:gd name="connsiteX53" fmla="*/ 3758888 w 4923342"/>
              <a:gd name="connsiteY53" fmla="*/ 620002 h 5211502"/>
              <a:gd name="connsiteX54" fmla="*/ 3511752 w 4923342"/>
              <a:gd name="connsiteY54" fmla="*/ 768283 h 5211502"/>
              <a:gd name="connsiteX55" fmla="*/ 2687969 w 4923342"/>
              <a:gd name="connsiteY55" fmla="*/ 891851 h 5211502"/>
              <a:gd name="connsiteX56" fmla="*/ 2201936 w 4923342"/>
              <a:gd name="connsiteY56" fmla="*/ 965991 h 5211502"/>
              <a:gd name="connsiteX57" fmla="*/ 1831234 w 4923342"/>
              <a:gd name="connsiteY57" fmla="*/ 1056607 h 5211502"/>
              <a:gd name="connsiteX58" fmla="*/ 1650001 w 4923342"/>
              <a:gd name="connsiteY58" fmla="*/ 1204889 h 5211502"/>
              <a:gd name="connsiteX59" fmla="*/ 1427579 w 4923342"/>
              <a:gd name="connsiteY59" fmla="*/ 1517926 h 5211502"/>
              <a:gd name="connsiteX60" fmla="*/ 1369915 w 4923342"/>
              <a:gd name="connsiteY60" fmla="*/ 1682683 h 5211502"/>
              <a:gd name="connsiteX61" fmla="*/ 1312250 w 4923342"/>
              <a:gd name="connsiteY61" fmla="*/ 1814489 h 5211502"/>
              <a:gd name="connsiteX62" fmla="*/ 1056877 w 4923342"/>
              <a:gd name="connsiteY62" fmla="*/ 1839202 h 5211502"/>
              <a:gd name="connsiteX63" fmla="*/ 900358 w 4923342"/>
              <a:gd name="connsiteY63" fmla="*/ 1830964 h 5211502"/>
              <a:gd name="connsiteX64" fmla="*/ 793266 w 4923342"/>
              <a:gd name="connsiteY64" fmla="*/ 1946294 h 5211502"/>
              <a:gd name="connsiteX65" fmla="*/ 618024 w 4923342"/>
              <a:gd name="connsiteY65" fmla="*/ 2060500 h 5211502"/>
              <a:gd name="connsiteX0" fmla="*/ 592649 w 4897967"/>
              <a:gd name="connsiteY0" fmla="*/ 2060500 h 5211502"/>
              <a:gd name="connsiteX1" fmla="*/ 55844 w 4897967"/>
              <a:gd name="connsiteY1" fmla="*/ 4420673 h 5211502"/>
              <a:gd name="connsiteX2" fmla="*/ 60985 w 4897967"/>
              <a:gd name="connsiteY2" fmla="*/ 5147009 h 5211502"/>
              <a:gd name="connsiteX3" fmla="*/ 856828 w 4897967"/>
              <a:gd name="connsiteY3" fmla="*/ 5141002 h 5211502"/>
              <a:gd name="connsiteX4" fmla="*/ 983544 w 4897967"/>
              <a:gd name="connsiteY4" fmla="*/ 4787535 h 5211502"/>
              <a:gd name="connsiteX5" fmla="*/ 1038375 w 4897967"/>
              <a:gd name="connsiteY5" fmla="*/ 4270912 h 5211502"/>
              <a:gd name="connsiteX6" fmla="*/ 1224514 w 4897967"/>
              <a:gd name="connsiteY6" fmla="*/ 3817096 h 5211502"/>
              <a:gd name="connsiteX7" fmla="*/ 1058524 w 4897967"/>
              <a:gd name="connsiteY7" fmla="*/ 3646017 h 5211502"/>
              <a:gd name="connsiteX8" fmla="*/ 1124505 w 4897967"/>
              <a:gd name="connsiteY8" fmla="*/ 3512637 h 5211502"/>
              <a:gd name="connsiteX9" fmla="*/ 1152472 w 4897967"/>
              <a:gd name="connsiteY9" fmla="*/ 3434431 h 5211502"/>
              <a:gd name="connsiteX10" fmla="*/ 1316311 w 4897967"/>
              <a:gd name="connsiteY10" fmla="*/ 3422783 h 5211502"/>
              <a:gd name="connsiteX11" fmla="*/ 1351675 w 4897967"/>
              <a:gd name="connsiteY11" fmla="*/ 3122075 h 5211502"/>
              <a:gd name="connsiteX12" fmla="*/ 1132770 w 4897967"/>
              <a:gd name="connsiteY12" fmla="*/ 2984865 h 5211502"/>
              <a:gd name="connsiteX13" fmla="*/ 1072166 w 4897967"/>
              <a:gd name="connsiteY13" fmla="*/ 2935502 h 5211502"/>
              <a:gd name="connsiteX14" fmla="*/ 993566 w 4897967"/>
              <a:gd name="connsiteY14" fmla="*/ 2877353 h 5211502"/>
              <a:gd name="connsiteX15" fmla="*/ 901192 w 4897967"/>
              <a:gd name="connsiteY15" fmla="*/ 2843982 h 5211502"/>
              <a:gd name="connsiteX16" fmla="*/ 890855 w 4897967"/>
              <a:gd name="connsiteY16" fmla="*/ 2866518 h 5211502"/>
              <a:gd name="connsiteX17" fmla="*/ 839355 w 4897967"/>
              <a:gd name="connsiteY17" fmla="*/ 2860510 h 5211502"/>
              <a:gd name="connsiteX18" fmla="*/ 764559 w 4897967"/>
              <a:gd name="connsiteY18" fmla="*/ 2746099 h 5211502"/>
              <a:gd name="connsiteX19" fmla="*/ 844866 w 4897967"/>
              <a:gd name="connsiteY19" fmla="*/ 2598001 h 5211502"/>
              <a:gd name="connsiteX20" fmla="*/ 998550 w 4897967"/>
              <a:gd name="connsiteY20" fmla="*/ 2646510 h 5211502"/>
              <a:gd name="connsiteX21" fmla="*/ 1064453 w 4897967"/>
              <a:gd name="connsiteY21" fmla="*/ 2621797 h 5211502"/>
              <a:gd name="connsiteX22" fmla="*/ 1099320 w 4897967"/>
              <a:gd name="connsiteY22" fmla="*/ 2588845 h 5211502"/>
              <a:gd name="connsiteX23" fmla="*/ 1215147 w 4897967"/>
              <a:gd name="connsiteY23" fmla="*/ 2625705 h 5211502"/>
              <a:gd name="connsiteX24" fmla="*/ 1227137 w 4897967"/>
              <a:gd name="connsiteY24" fmla="*/ 2655247 h 5211502"/>
              <a:gd name="connsiteX25" fmla="*/ 1402204 w 4897967"/>
              <a:gd name="connsiteY25" fmla="*/ 2687699 h 5211502"/>
              <a:gd name="connsiteX26" fmla="*/ 1484583 w 4897967"/>
              <a:gd name="connsiteY26" fmla="*/ 2695937 h 5211502"/>
              <a:gd name="connsiteX27" fmla="*/ 1625622 w 4897967"/>
              <a:gd name="connsiteY27" fmla="*/ 2617808 h 5211502"/>
              <a:gd name="connsiteX28" fmla="*/ 1677883 w 4897967"/>
              <a:gd name="connsiteY28" fmla="*/ 2609151 h 5211502"/>
              <a:gd name="connsiteX29" fmla="*/ 1758845 w 4897967"/>
              <a:gd name="connsiteY29" fmla="*/ 2517958 h 5211502"/>
              <a:gd name="connsiteX30" fmla="*/ 1772750 w 4897967"/>
              <a:gd name="connsiteY30" fmla="*/ 2377338 h 5211502"/>
              <a:gd name="connsiteX31" fmla="*/ 1828499 w 4897967"/>
              <a:gd name="connsiteY31" fmla="*/ 2400792 h 5211502"/>
              <a:gd name="connsiteX32" fmla="*/ 1922606 w 4897967"/>
              <a:gd name="connsiteY32" fmla="*/ 2403861 h 5211502"/>
              <a:gd name="connsiteX33" fmla="*/ 2128054 w 4897967"/>
              <a:gd name="connsiteY33" fmla="*/ 2565522 h 5211502"/>
              <a:gd name="connsiteX34" fmla="*/ 2217672 w 4897967"/>
              <a:gd name="connsiteY34" fmla="*/ 2097749 h 5211502"/>
              <a:gd name="connsiteX35" fmla="*/ 2239473 w 4897967"/>
              <a:gd name="connsiteY35" fmla="*/ 1968857 h 5211502"/>
              <a:gd name="connsiteX36" fmla="*/ 2135372 w 4897967"/>
              <a:gd name="connsiteY36" fmla="*/ 1839202 h 5211502"/>
              <a:gd name="connsiteX37" fmla="*/ 2077707 w 4897967"/>
              <a:gd name="connsiteY37" fmla="*/ 1666207 h 5211502"/>
              <a:gd name="connsiteX38" fmla="*/ 2102421 w 4897967"/>
              <a:gd name="connsiteY38" fmla="*/ 1526164 h 5211502"/>
              <a:gd name="connsiteX39" fmla="*/ 2431934 w 4897967"/>
              <a:gd name="connsiteY39" fmla="*/ 1501451 h 5211502"/>
              <a:gd name="connsiteX40" fmla="*/ 2695545 w 4897967"/>
              <a:gd name="connsiteY40" fmla="*/ 1526164 h 5211502"/>
              <a:gd name="connsiteX41" fmla="*/ 2942680 w 4897967"/>
              <a:gd name="connsiteY41" fmla="*/ 1336694 h 5211502"/>
              <a:gd name="connsiteX42" fmla="*/ 3379286 w 4897967"/>
              <a:gd name="connsiteY42" fmla="*/ 1303743 h 5211502"/>
              <a:gd name="connsiteX43" fmla="*/ 3725275 w 4897967"/>
              <a:gd name="connsiteY43" fmla="*/ 1237840 h 5211502"/>
              <a:gd name="connsiteX44" fmla="*/ 4145404 w 4897967"/>
              <a:gd name="connsiteY44" fmla="*/ 1163699 h 5211502"/>
              <a:gd name="connsiteX45" fmla="*/ 4590248 w 4897967"/>
              <a:gd name="connsiteY45" fmla="*/ 965991 h 5211502"/>
              <a:gd name="connsiteX46" fmla="*/ 4689102 w 4897967"/>
              <a:gd name="connsiteY46" fmla="*/ 661191 h 5211502"/>
              <a:gd name="connsiteX47" fmla="*/ 4862096 w 4897967"/>
              <a:gd name="connsiteY47" fmla="*/ 216348 h 5211502"/>
              <a:gd name="connsiteX48" fmla="*/ 4858085 w 4897967"/>
              <a:gd name="connsiteY48" fmla="*/ 17556 h 5211502"/>
              <a:gd name="connsiteX49" fmla="*/ 4441547 w 4897967"/>
              <a:gd name="connsiteY49" fmla="*/ 8817 h 5211502"/>
              <a:gd name="connsiteX50" fmla="*/ 4096096 w 4897967"/>
              <a:gd name="connsiteY50" fmla="*/ 19802 h 5211502"/>
              <a:gd name="connsiteX51" fmla="*/ 4095977 w 4897967"/>
              <a:gd name="connsiteY51" fmla="*/ 216348 h 5211502"/>
              <a:gd name="connsiteX52" fmla="*/ 4005361 w 4897967"/>
              <a:gd name="connsiteY52" fmla="*/ 447007 h 5211502"/>
              <a:gd name="connsiteX53" fmla="*/ 3733513 w 4897967"/>
              <a:gd name="connsiteY53" fmla="*/ 620002 h 5211502"/>
              <a:gd name="connsiteX54" fmla="*/ 3486377 w 4897967"/>
              <a:gd name="connsiteY54" fmla="*/ 768283 h 5211502"/>
              <a:gd name="connsiteX55" fmla="*/ 2662594 w 4897967"/>
              <a:gd name="connsiteY55" fmla="*/ 891851 h 5211502"/>
              <a:gd name="connsiteX56" fmla="*/ 2176561 w 4897967"/>
              <a:gd name="connsiteY56" fmla="*/ 965991 h 5211502"/>
              <a:gd name="connsiteX57" fmla="*/ 1805859 w 4897967"/>
              <a:gd name="connsiteY57" fmla="*/ 1056607 h 5211502"/>
              <a:gd name="connsiteX58" fmla="*/ 1624626 w 4897967"/>
              <a:gd name="connsiteY58" fmla="*/ 1204889 h 5211502"/>
              <a:gd name="connsiteX59" fmla="*/ 1402204 w 4897967"/>
              <a:gd name="connsiteY59" fmla="*/ 1517926 h 5211502"/>
              <a:gd name="connsiteX60" fmla="*/ 1344540 w 4897967"/>
              <a:gd name="connsiteY60" fmla="*/ 1682683 h 5211502"/>
              <a:gd name="connsiteX61" fmla="*/ 1286875 w 4897967"/>
              <a:gd name="connsiteY61" fmla="*/ 1814489 h 5211502"/>
              <a:gd name="connsiteX62" fmla="*/ 1031502 w 4897967"/>
              <a:gd name="connsiteY62" fmla="*/ 1839202 h 5211502"/>
              <a:gd name="connsiteX63" fmla="*/ 874983 w 4897967"/>
              <a:gd name="connsiteY63" fmla="*/ 1830964 h 5211502"/>
              <a:gd name="connsiteX64" fmla="*/ 767891 w 4897967"/>
              <a:gd name="connsiteY64" fmla="*/ 1946294 h 5211502"/>
              <a:gd name="connsiteX65" fmla="*/ 592649 w 4897967"/>
              <a:gd name="connsiteY65" fmla="*/ 2060500 h 5211502"/>
              <a:gd name="connsiteX0" fmla="*/ 599085 w 4904403"/>
              <a:gd name="connsiteY0" fmla="*/ 2060500 h 5212054"/>
              <a:gd name="connsiteX1" fmla="*/ 62280 w 4904403"/>
              <a:gd name="connsiteY1" fmla="*/ 4420673 h 5212054"/>
              <a:gd name="connsiteX2" fmla="*/ 58685 w 4904403"/>
              <a:gd name="connsiteY2" fmla="*/ 5144097 h 5212054"/>
              <a:gd name="connsiteX3" fmla="*/ 863264 w 4904403"/>
              <a:gd name="connsiteY3" fmla="*/ 5141002 h 5212054"/>
              <a:gd name="connsiteX4" fmla="*/ 989980 w 4904403"/>
              <a:gd name="connsiteY4" fmla="*/ 4787535 h 5212054"/>
              <a:gd name="connsiteX5" fmla="*/ 1044811 w 4904403"/>
              <a:gd name="connsiteY5" fmla="*/ 4270912 h 5212054"/>
              <a:gd name="connsiteX6" fmla="*/ 1230950 w 4904403"/>
              <a:gd name="connsiteY6" fmla="*/ 3817096 h 5212054"/>
              <a:gd name="connsiteX7" fmla="*/ 1064960 w 4904403"/>
              <a:gd name="connsiteY7" fmla="*/ 3646017 h 5212054"/>
              <a:gd name="connsiteX8" fmla="*/ 1130941 w 4904403"/>
              <a:gd name="connsiteY8" fmla="*/ 3512637 h 5212054"/>
              <a:gd name="connsiteX9" fmla="*/ 1158908 w 4904403"/>
              <a:gd name="connsiteY9" fmla="*/ 3434431 h 5212054"/>
              <a:gd name="connsiteX10" fmla="*/ 1322747 w 4904403"/>
              <a:gd name="connsiteY10" fmla="*/ 3422783 h 5212054"/>
              <a:gd name="connsiteX11" fmla="*/ 1358111 w 4904403"/>
              <a:gd name="connsiteY11" fmla="*/ 3122075 h 5212054"/>
              <a:gd name="connsiteX12" fmla="*/ 1139206 w 4904403"/>
              <a:gd name="connsiteY12" fmla="*/ 2984865 h 5212054"/>
              <a:gd name="connsiteX13" fmla="*/ 1078602 w 4904403"/>
              <a:gd name="connsiteY13" fmla="*/ 2935502 h 5212054"/>
              <a:gd name="connsiteX14" fmla="*/ 1000002 w 4904403"/>
              <a:gd name="connsiteY14" fmla="*/ 2877353 h 5212054"/>
              <a:gd name="connsiteX15" fmla="*/ 907628 w 4904403"/>
              <a:gd name="connsiteY15" fmla="*/ 2843982 h 5212054"/>
              <a:gd name="connsiteX16" fmla="*/ 897291 w 4904403"/>
              <a:gd name="connsiteY16" fmla="*/ 2866518 h 5212054"/>
              <a:gd name="connsiteX17" fmla="*/ 845791 w 4904403"/>
              <a:gd name="connsiteY17" fmla="*/ 2860510 h 5212054"/>
              <a:gd name="connsiteX18" fmla="*/ 770995 w 4904403"/>
              <a:gd name="connsiteY18" fmla="*/ 2746099 h 5212054"/>
              <a:gd name="connsiteX19" fmla="*/ 851302 w 4904403"/>
              <a:gd name="connsiteY19" fmla="*/ 2598001 h 5212054"/>
              <a:gd name="connsiteX20" fmla="*/ 1004986 w 4904403"/>
              <a:gd name="connsiteY20" fmla="*/ 2646510 h 5212054"/>
              <a:gd name="connsiteX21" fmla="*/ 1070889 w 4904403"/>
              <a:gd name="connsiteY21" fmla="*/ 2621797 h 5212054"/>
              <a:gd name="connsiteX22" fmla="*/ 1105756 w 4904403"/>
              <a:gd name="connsiteY22" fmla="*/ 2588845 h 5212054"/>
              <a:gd name="connsiteX23" fmla="*/ 1221583 w 4904403"/>
              <a:gd name="connsiteY23" fmla="*/ 2625705 h 5212054"/>
              <a:gd name="connsiteX24" fmla="*/ 1233573 w 4904403"/>
              <a:gd name="connsiteY24" fmla="*/ 2655247 h 5212054"/>
              <a:gd name="connsiteX25" fmla="*/ 1408640 w 4904403"/>
              <a:gd name="connsiteY25" fmla="*/ 2687699 h 5212054"/>
              <a:gd name="connsiteX26" fmla="*/ 1491019 w 4904403"/>
              <a:gd name="connsiteY26" fmla="*/ 2695937 h 5212054"/>
              <a:gd name="connsiteX27" fmla="*/ 1632058 w 4904403"/>
              <a:gd name="connsiteY27" fmla="*/ 2617808 h 5212054"/>
              <a:gd name="connsiteX28" fmla="*/ 1684319 w 4904403"/>
              <a:gd name="connsiteY28" fmla="*/ 2609151 h 5212054"/>
              <a:gd name="connsiteX29" fmla="*/ 1765281 w 4904403"/>
              <a:gd name="connsiteY29" fmla="*/ 2517958 h 5212054"/>
              <a:gd name="connsiteX30" fmla="*/ 1779186 w 4904403"/>
              <a:gd name="connsiteY30" fmla="*/ 2377338 h 5212054"/>
              <a:gd name="connsiteX31" fmla="*/ 1834935 w 4904403"/>
              <a:gd name="connsiteY31" fmla="*/ 2400792 h 5212054"/>
              <a:gd name="connsiteX32" fmla="*/ 1929042 w 4904403"/>
              <a:gd name="connsiteY32" fmla="*/ 2403861 h 5212054"/>
              <a:gd name="connsiteX33" fmla="*/ 2134490 w 4904403"/>
              <a:gd name="connsiteY33" fmla="*/ 2565522 h 5212054"/>
              <a:gd name="connsiteX34" fmla="*/ 2224108 w 4904403"/>
              <a:gd name="connsiteY34" fmla="*/ 2097749 h 5212054"/>
              <a:gd name="connsiteX35" fmla="*/ 2245909 w 4904403"/>
              <a:gd name="connsiteY35" fmla="*/ 1968857 h 5212054"/>
              <a:gd name="connsiteX36" fmla="*/ 2141808 w 4904403"/>
              <a:gd name="connsiteY36" fmla="*/ 1839202 h 5212054"/>
              <a:gd name="connsiteX37" fmla="*/ 2084143 w 4904403"/>
              <a:gd name="connsiteY37" fmla="*/ 1666207 h 5212054"/>
              <a:gd name="connsiteX38" fmla="*/ 2108857 w 4904403"/>
              <a:gd name="connsiteY38" fmla="*/ 1526164 h 5212054"/>
              <a:gd name="connsiteX39" fmla="*/ 2438370 w 4904403"/>
              <a:gd name="connsiteY39" fmla="*/ 1501451 h 5212054"/>
              <a:gd name="connsiteX40" fmla="*/ 2701981 w 4904403"/>
              <a:gd name="connsiteY40" fmla="*/ 1526164 h 5212054"/>
              <a:gd name="connsiteX41" fmla="*/ 2949116 w 4904403"/>
              <a:gd name="connsiteY41" fmla="*/ 1336694 h 5212054"/>
              <a:gd name="connsiteX42" fmla="*/ 3385722 w 4904403"/>
              <a:gd name="connsiteY42" fmla="*/ 1303743 h 5212054"/>
              <a:gd name="connsiteX43" fmla="*/ 3731711 w 4904403"/>
              <a:gd name="connsiteY43" fmla="*/ 1237840 h 5212054"/>
              <a:gd name="connsiteX44" fmla="*/ 4151840 w 4904403"/>
              <a:gd name="connsiteY44" fmla="*/ 1163699 h 5212054"/>
              <a:gd name="connsiteX45" fmla="*/ 4596684 w 4904403"/>
              <a:gd name="connsiteY45" fmla="*/ 965991 h 5212054"/>
              <a:gd name="connsiteX46" fmla="*/ 4695538 w 4904403"/>
              <a:gd name="connsiteY46" fmla="*/ 661191 h 5212054"/>
              <a:gd name="connsiteX47" fmla="*/ 4868532 w 4904403"/>
              <a:gd name="connsiteY47" fmla="*/ 216348 h 5212054"/>
              <a:gd name="connsiteX48" fmla="*/ 4864521 w 4904403"/>
              <a:gd name="connsiteY48" fmla="*/ 17556 h 5212054"/>
              <a:gd name="connsiteX49" fmla="*/ 4447983 w 4904403"/>
              <a:gd name="connsiteY49" fmla="*/ 8817 h 5212054"/>
              <a:gd name="connsiteX50" fmla="*/ 4102532 w 4904403"/>
              <a:gd name="connsiteY50" fmla="*/ 19802 h 5212054"/>
              <a:gd name="connsiteX51" fmla="*/ 4102413 w 4904403"/>
              <a:gd name="connsiteY51" fmla="*/ 216348 h 5212054"/>
              <a:gd name="connsiteX52" fmla="*/ 4011797 w 4904403"/>
              <a:gd name="connsiteY52" fmla="*/ 447007 h 5212054"/>
              <a:gd name="connsiteX53" fmla="*/ 3739949 w 4904403"/>
              <a:gd name="connsiteY53" fmla="*/ 620002 h 5212054"/>
              <a:gd name="connsiteX54" fmla="*/ 3492813 w 4904403"/>
              <a:gd name="connsiteY54" fmla="*/ 768283 h 5212054"/>
              <a:gd name="connsiteX55" fmla="*/ 2669030 w 4904403"/>
              <a:gd name="connsiteY55" fmla="*/ 891851 h 5212054"/>
              <a:gd name="connsiteX56" fmla="*/ 2182997 w 4904403"/>
              <a:gd name="connsiteY56" fmla="*/ 965991 h 5212054"/>
              <a:gd name="connsiteX57" fmla="*/ 1812295 w 4904403"/>
              <a:gd name="connsiteY57" fmla="*/ 1056607 h 5212054"/>
              <a:gd name="connsiteX58" fmla="*/ 1631062 w 4904403"/>
              <a:gd name="connsiteY58" fmla="*/ 1204889 h 5212054"/>
              <a:gd name="connsiteX59" fmla="*/ 1408640 w 4904403"/>
              <a:gd name="connsiteY59" fmla="*/ 1517926 h 5212054"/>
              <a:gd name="connsiteX60" fmla="*/ 1350976 w 4904403"/>
              <a:gd name="connsiteY60" fmla="*/ 1682683 h 5212054"/>
              <a:gd name="connsiteX61" fmla="*/ 1293311 w 4904403"/>
              <a:gd name="connsiteY61" fmla="*/ 1814489 h 5212054"/>
              <a:gd name="connsiteX62" fmla="*/ 1037938 w 4904403"/>
              <a:gd name="connsiteY62" fmla="*/ 1839202 h 5212054"/>
              <a:gd name="connsiteX63" fmla="*/ 881419 w 4904403"/>
              <a:gd name="connsiteY63" fmla="*/ 1830964 h 5212054"/>
              <a:gd name="connsiteX64" fmla="*/ 774327 w 4904403"/>
              <a:gd name="connsiteY64" fmla="*/ 1946294 h 5212054"/>
              <a:gd name="connsiteX65" fmla="*/ 599085 w 4904403"/>
              <a:gd name="connsiteY65" fmla="*/ 2060500 h 5212054"/>
              <a:gd name="connsiteX0" fmla="*/ 615908 w 4921226"/>
              <a:gd name="connsiteY0" fmla="*/ 2060500 h 5167720"/>
              <a:gd name="connsiteX1" fmla="*/ 79103 w 4921226"/>
              <a:gd name="connsiteY1" fmla="*/ 4420673 h 5167720"/>
              <a:gd name="connsiteX2" fmla="*/ 75508 w 4921226"/>
              <a:gd name="connsiteY2" fmla="*/ 5144097 h 5167720"/>
              <a:gd name="connsiteX3" fmla="*/ 880087 w 4921226"/>
              <a:gd name="connsiteY3" fmla="*/ 5141002 h 5167720"/>
              <a:gd name="connsiteX4" fmla="*/ 1006803 w 4921226"/>
              <a:gd name="connsiteY4" fmla="*/ 4787535 h 5167720"/>
              <a:gd name="connsiteX5" fmla="*/ 1061634 w 4921226"/>
              <a:gd name="connsiteY5" fmla="*/ 4270912 h 5167720"/>
              <a:gd name="connsiteX6" fmla="*/ 1247773 w 4921226"/>
              <a:gd name="connsiteY6" fmla="*/ 3817096 h 5167720"/>
              <a:gd name="connsiteX7" fmla="*/ 1081783 w 4921226"/>
              <a:gd name="connsiteY7" fmla="*/ 3646017 h 5167720"/>
              <a:gd name="connsiteX8" fmla="*/ 1147764 w 4921226"/>
              <a:gd name="connsiteY8" fmla="*/ 3512637 h 5167720"/>
              <a:gd name="connsiteX9" fmla="*/ 1175731 w 4921226"/>
              <a:gd name="connsiteY9" fmla="*/ 3434431 h 5167720"/>
              <a:gd name="connsiteX10" fmla="*/ 1339570 w 4921226"/>
              <a:gd name="connsiteY10" fmla="*/ 3422783 h 5167720"/>
              <a:gd name="connsiteX11" fmla="*/ 1374934 w 4921226"/>
              <a:gd name="connsiteY11" fmla="*/ 3122075 h 5167720"/>
              <a:gd name="connsiteX12" fmla="*/ 1156029 w 4921226"/>
              <a:gd name="connsiteY12" fmla="*/ 2984865 h 5167720"/>
              <a:gd name="connsiteX13" fmla="*/ 1095425 w 4921226"/>
              <a:gd name="connsiteY13" fmla="*/ 2935502 h 5167720"/>
              <a:gd name="connsiteX14" fmla="*/ 1016825 w 4921226"/>
              <a:gd name="connsiteY14" fmla="*/ 2877353 h 5167720"/>
              <a:gd name="connsiteX15" fmla="*/ 924451 w 4921226"/>
              <a:gd name="connsiteY15" fmla="*/ 2843982 h 5167720"/>
              <a:gd name="connsiteX16" fmla="*/ 914114 w 4921226"/>
              <a:gd name="connsiteY16" fmla="*/ 2866518 h 5167720"/>
              <a:gd name="connsiteX17" fmla="*/ 862614 w 4921226"/>
              <a:gd name="connsiteY17" fmla="*/ 2860510 h 5167720"/>
              <a:gd name="connsiteX18" fmla="*/ 787818 w 4921226"/>
              <a:gd name="connsiteY18" fmla="*/ 2746099 h 5167720"/>
              <a:gd name="connsiteX19" fmla="*/ 868125 w 4921226"/>
              <a:gd name="connsiteY19" fmla="*/ 2598001 h 5167720"/>
              <a:gd name="connsiteX20" fmla="*/ 1021809 w 4921226"/>
              <a:gd name="connsiteY20" fmla="*/ 2646510 h 5167720"/>
              <a:gd name="connsiteX21" fmla="*/ 1087712 w 4921226"/>
              <a:gd name="connsiteY21" fmla="*/ 2621797 h 5167720"/>
              <a:gd name="connsiteX22" fmla="*/ 1122579 w 4921226"/>
              <a:gd name="connsiteY22" fmla="*/ 2588845 h 5167720"/>
              <a:gd name="connsiteX23" fmla="*/ 1238406 w 4921226"/>
              <a:gd name="connsiteY23" fmla="*/ 2625705 h 5167720"/>
              <a:gd name="connsiteX24" fmla="*/ 1250396 w 4921226"/>
              <a:gd name="connsiteY24" fmla="*/ 2655247 h 5167720"/>
              <a:gd name="connsiteX25" fmla="*/ 1425463 w 4921226"/>
              <a:gd name="connsiteY25" fmla="*/ 2687699 h 5167720"/>
              <a:gd name="connsiteX26" fmla="*/ 1507842 w 4921226"/>
              <a:gd name="connsiteY26" fmla="*/ 2695937 h 5167720"/>
              <a:gd name="connsiteX27" fmla="*/ 1648881 w 4921226"/>
              <a:gd name="connsiteY27" fmla="*/ 2617808 h 5167720"/>
              <a:gd name="connsiteX28" fmla="*/ 1701142 w 4921226"/>
              <a:gd name="connsiteY28" fmla="*/ 2609151 h 5167720"/>
              <a:gd name="connsiteX29" fmla="*/ 1782104 w 4921226"/>
              <a:gd name="connsiteY29" fmla="*/ 2517958 h 5167720"/>
              <a:gd name="connsiteX30" fmla="*/ 1796009 w 4921226"/>
              <a:gd name="connsiteY30" fmla="*/ 2377338 h 5167720"/>
              <a:gd name="connsiteX31" fmla="*/ 1851758 w 4921226"/>
              <a:gd name="connsiteY31" fmla="*/ 2400792 h 5167720"/>
              <a:gd name="connsiteX32" fmla="*/ 1945865 w 4921226"/>
              <a:gd name="connsiteY32" fmla="*/ 2403861 h 5167720"/>
              <a:gd name="connsiteX33" fmla="*/ 2151313 w 4921226"/>
              <a:gd name="connsiteY33" fmla="*/ 2565522 h 5167720"/>
              <a:gd name="connsiteX34" fmla="*/ 2240931 w 4921226"/>
              <a:gd name="connsiteY34" fmla="*/ 2097749 h 5167720"/>
              <a:gd name="connsiteX35" fmla="*/ 2262732 w 4921226"/>
              <a:gd name="connsiteY35" fmla="*/ 1968857 h 5167720"/>
              <a:gd name="connsiteX36" fmla="*/ 2158631 w 4921226"/>
              <a:gd name="connsiteY36" fmla="*/ 1839202 h 5167720"/>
              <a:gd name="connsiteX37" fmla="*/ 2100966 w 4921226"/>
              <a:gd name="connsiteY37" fmla="*/ 1666207 h 5167720"/>
              <a:gd name="connsiteX38" fmla="*/ 2125680 w 4921226"/>
              <a:gd name="connsiteY38" fmla="*/ 1526164 h 5167720"/>
              <a:gd name="connsiteX39" fmla="*/ 2455193 w 4921226"/>
              <a:gd name="connsiteY39" fmla="*/ 1501451 h 5167720"/>
              <a:gd name="connsiteX40" fmla="*/ 2718804 w 4921226"/>
              <a:gd name="connsiteY40" fmla="*/ 1526164 h 5167720"/>
              <a:gd name="connsiteX41" fmla="*/ 2965939 w 4921226"/>
              <a:gd name="connsiteY41" fmla="*/ 1336694 h 5167720"/>
              <a:gd name="connsiteX42" fmla="*/ 3402545 w 4921226"/>
              <a:gd name="connsiteY42" fmla="*/ 1303743 h 5167720"/>
              <a:gd name="connsiteX43" fmla="*/ 3748534 w 4921226"/>
              <a:gd name="connsiteY43" fmla="*/ 1237840 h 5167720"/>
              <a:gd name="connsiteX44" fmla="*/ 4168663 w 4921226"/>
              <a:gd name="connsiteY44" fmla="*/ 1163699 h 5167720"/>
              <a:gd name="connsiteX45" fmla="*/ 4613507 w 4921226"/>
              <a:gd name="connsiteY45" fmla="*/ 965991 h 5167720"/>
              <a:gd name="connsiteX46" fmla="*/ 4712361 w 4921226"/>
              <a:gd name="connsiteY46" fmla="*/ 661191 h 5167720"/>
              <a:gd name="connsiteX47" fmla="*/ 4885355 w 4921226"/>
              <a:gd name="connsiteY47" fmla="*/ 216348 h 5167720"/>
              <a:gd name="connsiteX48" fmla="*/ 4881344 w 4921226"/>
              <a:gd name="connsiteY48" fmla="*/ 17556 h 5167720"/>
              <a:gd name="connsiteX49" fmla="*/ 4464806 w 4921226"/>
              <a:gd name="connsiteY49" fmla="*/ 8817 h 5167720"/>
              <a:gd name="connsiteX50" fmla="*/ 4119355 w 4921226"/>
              <a:gd name="connsiteY50" fmla="*/ 19802 h 5167720"/>
              <a:gd name="connsiteX51" fmla="*/ 4119236 w 4921226"/>
              <a:gd name="connsiteY51" fmla="*/ 216348 h 5167720"/>
              <a:gd name="connsiteX52" fmla="*/ 4028620 w 4921226"/>
              <a:gd name="connsiteY52" fmla="*/ 447007 h 5167720"/>
              <a:gd name="connsiteX53" fmla="*/ 3756772 w 4921226"/>
              <a:gd name="connsiteY53" fmla="*/ 620002 h 5167720"/>
              <a:gd name="connsiteX54" fmla="*/ 3509636 w 4921226"/>
              <a:gd name="connsiteY54" fmla="*/ 768283 h 5167720"/>
              <a:gd name="connsiteX55" fmla="*/ 2685853 w 4921226"/>
              <a:gd name="connsiteY55" fmla="*/ 891851 h 5167720"/>
              <a:gd name="connsiteX56" fmla="*/ 2199820 w 4921226"/>
              <a:gd name="connsiteY56" fmla="*/ 965991 h 5167720"/>
              <a:gd name="connsiteX57" fmla="*/ 1829118 w 4921226"/>
              <a:gd name="connsiteY57" fmla="*/ 1056607 h 5167720"/>
              <a:gd name="connsiteX58" fmla="*/ 1647885 w 4921226"/>
              <a:gd name="connsiteY58" fmla="*/ 1204889 h 5167720"/>
              <a:gd name="connsiteX59" fmla="*/ 1425463 w 4921226"/>
              <a:gd name="connsiteY59" fmla="*/ 1517926 h 5167720"/>
              <a:gd name="connsiteX60" fmla="*/ 1367799 w 4921226"/>
              <a:gd name="connsiteY60" fmla="*/ 1682683 h 5167720"/>
              <a:gd name="connsiteX61" fmla="*/ 1310134 w 4921226"/>
              <a:gd name="connsiteY61" fmla="*/ 1814489 h 5167720"/>
              <a:gd name="connsiteX62" fmla="*/ 1054761 w 4921226"/>
              <a:gd name="connsiteY62" fmla="*/ 1839202 h 5167720"/>
              <a:gd name="connsiteX63" fmla="*/ 898242 w 4921226"/>
              <a:gd name="connsiteY63" fmla="*/ 1830964 h 5167720"/>
              <a:gd name="connsiteX64" fmla="*/ 791150 w 4921226"/>
              <a:gd name="connsiteY64" fmla="*/ 1946294 h 5167720"/>
              <a:gd name="connsiteX65" fmla="*/ 615908 w 4921226"/>
              <a:gd name="connsiteY65" fmla="*/ 2060500 h 5167720"/>
              <a:gd name="connsiteX0" fmla="*/ 613746 w 4919064"/>
              <a:gd name="connsiteY0" fmla="*/ 2060500 h 5166750"/>
              <a:gd name="connsiteX1" fmla="*/ 76941 w 4919064"/>
              <a:gd name="connsiteY1" fmla="*/ 4420673 h 5166750"/>
              <a:gd name="connsiteX2" fmla="*/ 76258 w 4919064"/>
              <a:gd name="connsiteY2" fmla="*/ 5141184 h 5166750"/>
              <a:gd name="connsiteX3" fmla="*/ 877925 w 4919064"/>
              <a:gd name="connsiteY3" fmla="*/ 5141002 h 5166750"/>
              <a:gd name="connsiteX4" fmla="*/ 1004641 w 4919064"/>
              <a:gd name="connsiteY4" fmla="*/ 4787535 h 5166750"/>
              <a:gd name="connsiteX5" fmla="*/ 1059472 w 4919064"/>
              <a:gd name="connsiteY5" fmla="*/ 4270912 h 5166750"/>
              <a:gd name="connsiteX6" fmla="*/ 1245611 w 4919064"/>
              <a:gd name="connsiteY6" fmla="*/ 3817096 h 5166750"/>
              <a:gd name="connsiteX7" fmla="*/ 1079621 w 4919064"/>
              <a:gd name="connsiteY7" fmla="*/ 3646017 h 5166750"/>
              <a:gd name="connsiteX8" fmla="*/ 1145602 w 4919064"/>
              <a:gd name="connsiteY8" fmla="*/ 3512637 h 5166750"/>
              <a:gd name="connsiteX9" fmla="*/ 1173569 w 4919064"/>
              <a:gd name="connsiteY9" fmla="*/ 3434431 h 5166750"/>
              <a:gd name="connsiteX10" fmla="*/ 1337408 w 4919064"/>
              <a:gd name="connsiteY10" fmla="*/ 3422783 h 5166750"/>
              <a:gd name="connsiteX11" fmla="*/ 1372772 w 4919064"/>
              <a:gd name="connsiteY11" fmla="*/ 3122075 h 5166750"/>
              <a:gd name="connsiteX12" fmla="*/ 1153867 w 4919064"/>
              <a:gd name="connsiteY12" fmla="*/ 2984865 h 5166750"/>
              <a:gd name="connsiteX13" fmla="*/ 1093263 w 4919064"/>
              <a:gd name="connsiteY13" fmla="*/ 2935502 h 5166750"/>
              <a:gd name="connsiteX14" fmla="*/ 1014663 w 4919064"/>
              <a:gd name="connsiteY14" fmla="*/ 2877353 h 5166750"/>
              <a:gd name="connsiteX15" fmla="*/ 922289 w 4919064"/>
              <a:gd name="connsiteY15" fmla="*/ 2843982 h 5166750"/>
              <a:gd name="connsiteX16" fmla="*/ 911952 w 4919064"/>
              <a:gd name="connsiteY16" fmla="*/ 2866518 h 5166750"/>
              <a:gd name="connsiteX17" fmla="*/ 860452 w 4919064"/>
              <a:gd name="connsiteY17" fmla="*/ 2860510 h 5166750"/>
              <a:gd name="connsiteX18" fmla="*/ 785656 w 4919064"/>
              <a:gd name="connsiteY18" fmla="*/ 2746099 h 5166750"/>
              <a:gd name="connsiteX19" fmla="*/ 865963 w 4919064"/>
              <a:gd name="connsiteY19" fmla="*/ 2598001 h 5166750"/>
              <a:gd name="connsiteX20" fmla="*/ 1019647 w 4919064"/>
              <a:gd name="connsiteY20" fmla="*/ 2646510 h 5166750"/>
              <a:gd name="connsiteX21" fmla="*/ 1085550 w 4919064"/>
              <a:gd name="connsiteY21" fmla="*/ 2621797 h 5166750"/>
              <a:gd name="connsiteX22" fmla="*/ 1120417 w 4919064"/>
              <a:gd name="connsiteY22" fmla="*/ 2588845 h 5166750"/>
              <a:gd name="connsiteX23" fmla="*/ 1236244 w 4919064"/>
              <a:gd name="connsiteY23" fmla="*/ 2625705 h 5166750"/>
              <a:gd name="connsiteX24" fmla="*/ 1248234 w 4919064"/>
              <a:gd name="connsiteY24" fmla="*/ 2655247 h 5166750"/>
              <a:gd name="connsiteX25" fmla="*/ 1423301 w 4919064"/>
              <a:gd name="connsiteY25" fmla="*/ 2687699 h 5166750"/>
              <a:gd name="connsiteX26" fmla="*/ 1505680 w 4919064"/>
              <a:gd name="connsiteY26" fmla="*/ 2695937 h 5166750"/>
              <a:gd name="connsiteX27" fmla="*/ 1646719 w 4919064"/>
              <a:gd name="connsiteY27" fmla="*/ 2617808 h 5166750"/>
              <a:gd name="connsiteX28" fmla="*/ 1698980 w 4919064"/>
              <a:gd name="connsiteY28" fmla="*/ 2609151 h 5166750"/>
              <a:gd name="connsiteX29" fmla="*/ 1779942 w 4919064"/>
              <a:gd name="connsiteY29" fmla="*/ 2517958 h 5166750"/>
              <a:gd name="connsiteX30" fmla="*/ 1793847 w 4919064"/>
              <a:gd name="connsiteY30" fmla="*/ 2377338 h 5166750"/>
              <a:gd name="connsiteX31" fmla="*/ 1849596 w 4919064"/>
              <a:gd name="connsiteY31" fmla="*/ 2400792 h 5166750"/>
              <a:gd name="connsiteX32" fmla="*/ 1943703 w 4919064"/>
              <a:gd name="connsiteY32" fmla="*/ 2403861 h 5166750"/>
              <a:gd name="connsiteX33" fmla="*/ 2149151 w 4919064"/>
              <a:gd name="connsiteY33" fmla="*/ 2565522 h 5166750"/>
              <a:gd name="connsiteX34" fmla="*/ 2238769 w 4919064"/>
              <a:gd name="connsiteY34" fmla="*/ 2097749 h 5166750"/>
              <a:gd name="connsiteX35" fmla="*/ 2260570 w 4919064"/>
              <a:gd name="connsiteY35" fmla="*/ 1968857 h 5166750"/>
              <a:gd name="connsiteX36" fmla="*/ 2156469 w 4919064"/>
              <a:gd name="connsiteY36" fmla="*/ 1839202 h 5166750"/>
              <a:gd name="connsiteX37" fmla="*/ 2098804 w 4919064"/>
              <a:gd name="connsiteY37" fmla="*/ 1666207 h 5166750"/>
              <a:gd name="connsiteX38" fmla="*/ 2123518 w 4919064"/>
              <a:gd name="connsiteY38" fmla="*/ 1526164 h 5166750"/>
              <a:gd name="connsiteX39" fmla="*/ 2453031 w 4919064"/>
              <a:gd name="connsiteY39" fmla="*/ 1501451 h 5166750"/>
              <a:gd name="connsiteX40" fmla="*/ 2716642 w 4919064"/>
              <a:gd name="connsiteY40" fmla="*/ 1526164 h 5166750"/>
              <a:gd name="connsiteX41" fmla="*/ 2963777 w 4919064"/>
              <a:gd name="connsiteY41" fmla="*/ 1336694 h 5166750"/>
              <a:gd name="connsiteX42" fmla="*/ 3400383 w 4919064"/>
              <a:gd name="connsiteY42" fmla="*/ 1303743 h 5166750"/>
              <a:gd name="connsiteX43" fmla="*/ 3746372 w 4919064"/>
              <a:gd name="connsiteY43" fmla="*/ 1237840 h 5166750"/>
              <a:gd name="connsiteX44" fmla="*/ 4166501 w 4919064"/>
              <a:gd name="connsiteY44" fmla="*/ 1163699 h 5166750"/>
              <a:gd name="connsiteX45" fmla="*/ 4611345 w 4919064"/>
              <a:gd name="connsiteY45" fmla="*/ 965991 h 5166750"/>
              <a:gd name="connsiteX46" fmla="*/ 4710199 w 4919064"/>
              <a:gd name="connsiteY46" fmla="*/ 661191 h 5166750"/>
              <a:gd name="connsiteX47" fmla="*/ 4883193 w 4919064"/>
              <a:gd name="connsiteY47" fmla="*/ 216348 h 5166750"/>
              <a:gd name="connsiteX48" fmla="*/ 4879182 w 4919064"/>
              <a:gd name="connsiteY48" fmla="*/ 17556 h 5166750"/>
              <a:gd name="connsiteX49" fmla="*/ 4462644 w 4919064"/>
              <a:gd name="connsiteY49" fmla="*/ 8817 h 5166750"/>
              <a:gd name="connsiteX50" fmla="*/ 4117193 w 4919064"/>
              <a:gd name="connsiteY50" fmla="*/ 19802 h 5166750"/>
              <a:gd name="connsiteX51" fmla="*/ 4117074 w 4919064"/>
              <a:gd name="connsiteY51" fmla="*/ 216348 h 5166750"/>
              <a:gd name="connsiteX52" fmla="*/ 4026458 w 4919064"/>
              <a:gd name="connsiteY52" fmla="*/ 447007 h 5166750"/>
              <a:gd name="connsiteX53" fmla="*/ 3754610 w 4919064"/>
              <a:gd name="connsiteY53" fmla="*/ 620002 h 5166750"/>
              <a:gd name="connsiteX54" fmla="*/ 3507474 w 4919064"/>
              <a:gd name="connsiteY54" fmla="*/ 768283 h 5166750"/>
              <a:gd name="connsiteX55" fmla="*/ 2683691 w 4919064"/>
              <a:gd name="connsiteY55" fmla="*/ 891851 h 5166750"/>
              <a:gd name="connsiteX56" fmla="*/ 2197658 w 4919064"/>
              <a:gd name="connsiteY56" fmla="*/ 965991 h 5166750"/>
              <a:gd name="connsiteX57" fmla="*/ 1826956 w 4919064"/>
              <a:gd name="connsiteY57" fmla="*/ 1056607 h 5166750"/>
              <a:gd name="connsiteX58" fmla="*/ 1645723 w 4919064"/>
              <a:gd name="connsiteY58" fmla="*/ 1204889 h 5166750"/>
              <a:gd name="connsiteX59" fmla="*/ 1423301 w 4919064"/>
              <a:gd name="connsiteY59" fmla="*/ 1517926 h 5166750"/>
              <a:gd name="connsiteX60" fmla="*/ 1365637 w 4919064"/>
              <a:gd name="connsiteY60" fmla="*/ 1682683 h 5166750"/>
              <a:gd name="connsiteX61" fmla="*/ 1307972 w 4919064"/>
              <a:gd name="connsiteY61" fmla="*/ 1814489 h 5166750"/>
              <a:gd name="connsiteX62" fmla="*/ 1052599 w 4919064"/>
              <a:gd name="connsiteY62" fmla="*/ 1839202 h 5166750"/>
              <a:gd name="connsiteX63" fmla="*/ 896080 w 4919064"/>
              <a:gd name="connsiteY63" fmla="*/ 1830964 h 5166750"/>
              <a:gd name="connsiteX64" fmla="*/ 788988 w 4919064"/>
              <a:gd name="connsiteY64" fmla="*/ 1946294 h 5166750"/>
              <a:gd name="connsiteX65" fmla="*/ 613746 w 4919064"/>
              <a:gd name="connsiteY65" fmla="*/ 2060500 h 5166750"/>
              <a:gd name="connsiteX0" fmla="*/ 613746 w 4919064"/>
              <a:gd name="connsiteY0" fmla="*/ 2060500 h 5153382"/>
              <a:gd name="connsiteX1" fmla="*/ 76941 w 4919064"/>
              <a:gd name="connsiteY1" fmla="*/ 4420673 h 5153382"/>
              <a:gd name="connsiteX2" fmla="*/ 76258 w 4919064"/>
              <a:gd name="connsiteY2" fmla="*/ 5141184 h 5153382"/>
              <a:gd name="connsiteX3" fmla="*/ 877925 w 4919064"/>
              <a:gd name="connsiteY3" fmla="*/ 5141002 h 5153382"/>
              <a:gd name="connsiteX4" fmla="*/ 1001729 w 4919064"/>
              <a:gd name="connsiteY4" fmla="*/ 4968085 h 5153382"/>
              <a:gd name="connsiteX5" fmla="*/ 1059472 w 4919064"/>
              <a:gd name="connsiteY5" fmla="*/ 4270912 h 5153382"/>
              <a:gd name="connsiteX6" fmla="*/ 1245611 w 4919064"/>
              <a:gd name="connsiteY6" fmla="*/ 3817096 h 5153382"/>
              <a:gd name="connsiteX7" fmla="*/ 1079621 w 4919064"/>
              <a:gd name="connsiteY7" fmla="*/ 3646017 h 5153382"/>
              <a:gd name="connsiteX8" fmla="*/ 1145602 w 4919064"/>
              <a:gd name="connsiteY8" fmla="*/ 3512637 h 5153382"/>
              <a:gd name="connsiteX9" fmla="*/ 1173569 w 4919064"/>
              <a:gd name="connsiteY9" fmla="*/ 3434431 h 5153382"/>
              <a:gd name="connsiteX10" fmla="*/ 1337408 w 4919064"/>
              <a:gd name="connsiteY10" fmla="*/ 3422783 h 5153382"/>
              <a:gd name="connsiteX11" fmla="*/ 1372772 w 4919064"/>
              <a:gd name="connsiteY11" fmla="*/ 3122075 h 5153382"/>
              <a:gd name="connsiteX12" fmla="*/ 1153867 w 4919064"/>
              <a:gd name="connsiteY12" fmla="*/ 2984865 h 5153382"/>
              <a:gd name="connsiteX13" fmla="*/ 1093263 w 4919064"/>
              <a:gd name="connsiteY13" fmla="*/ 2935502 h 5153382"/>
              <a:gd name="connsiteX14" fmla="*/ 1014663 w 4919064"/>
              <a:gd name="connsiteY14" fmla="*/ 2877353 h 5153382"/>
              <a:gd name="connsiteX15" fmla="*/ 922289 w 4919064"/>
              <a:gd name="connsiteY15" fmla="*/ 2843982 h 5153382"/>
              <a:gd name="connsiteX16" fmla="*/ 911952 w 4919064"/>
              <a:gd name="connsiteY16" fmla="*/ 2866518 h 5153382"/>
              <a:gd name="connsiteX17" fmla="*/ 860452 w 4919064"/>
              <a:gd name="connsiteY17" fmla="*/ 2860510 h 5153382"/>
              <a:gd name="connsiteX18" fmla="*/ 785656 w 4919064"/>
              <a:gd name="connsiteY18" fmla="*/ 2746099 h 5153382"/>
              <a:gd name="connsiteX19" fmla="*/ 865963 w 4919064"/>
              <a:gd name="connsiteY19" fmla="*/ 2598001 h 5153382"/>
              <a:gd name="connsiteX20" fmla="*/ 1019647 w 4919064"/>
              <a:gd name="connsiteY20" fmla="*/ 2646510 h 5153382"/>
              <a:gd name="connsiteX21" fmla="*/ 1085550 w 4919064"/>
              <a:gd name="connsiteY21" fmla="*/ 2621797 h 5153382"/>
              <a:gd name="connsiteX22" fmla="*/ 1120417 w 4919064"/>
              <a:gd name="connsiteY22" fmla="*/ 2588845 h 5153382"/>
              <a:gd name="connsiteX23" fmla="*/ 1236244 w 4919064"/>
              <a:gd name="connsiteY23" fmla="*/ 2625705 h 5153382"/>
              <a:gd name="connsiteX24" fmla="*/ 1248234 w 4919064"/>
              <a:gd name="connsiteY24" fmla="*/ 2655247 h 5153382"/>
              <a:gd name="connsiteX25" fmla="*/ 1423301 w 4919064"/>
              <a:gd name="connsiteY25" fmla="*/ 2687699 h 5153382"/>
              <a:gd name="connsiteX26" fmla="*/ 1505680 w 4919064"/>
              <a:gd name="connsiteY26" fmla="*/ 2695937 h 5153382"/>
              <a:gd name="connsiteX27" fmla="*/ 1646719 w 4919064"/>
              <a:gd name="connsiteY27" fmla="*/ 2617808 h 5153382"/>
              <a:gd name="connsiteX28" fmla="*/ 1698980 w 4919064"/>
              <a:gd name="connsiteY28" fmla="*/ 2609151 h 5153382"/>
              <a:gd name="connsiteX29" fmla="*/ 1779942 w 4919064"/>
              <a:gd name="connsiteY29" fmla="*/ 2517958 h 5153382"/>
              <a:gd name="connsiteX30" fmla="*/ 1793847 w 4919064"/>
              <a:gd name="connsiteY30" fmla="*/ 2377338 h 5153382"/>
              <a:gd name="connsiteX31" fmla="*/ 1849596 w 4919064"/>
              <a:gd name="connsiteY31" fmla="*/ 2400792 h 5153382"/>
              <a:gd name="connsiteX32" fmla="*/ 1943703 w 4919064"/>
              <a:gd name="connsiteY32" fmla="*/ 2403861 h 5153382"/>
              <a:gd name="connsiteX33" fmla="*/ 2149151 w 4919064"/>
              <a:gd name="connsiteY33" fmla="*/ 2565522 h 5153382"/>
              <a:gd name="connsiteX34" fmla="*/ 2238769 w 4919064"/>
              <a:gd name="connsiteY34" fmla="*/ 2097749 h 5153382"/>
              <a:gd name="connsiteX35" fmla="*/ 2260570 w 4919064"/>
              <a:gd name="connsiteY35" fmla="*/ 1968857 h 5153382"/>
              <a:gd name="connsiteX36" fmla="*/ 2156469 w 4919064"/>
              <a:gd name="connsiteY36" fmla="*/ 1839202 h 5153382"/>
              <a:gd name="connsiteX37" fmla="*/ 2098804 w 4919064"/>
              <a:gd name="connsiteY37" fmla="*/ 1666207 h 5153382"/>
              <a:gd name="connsiteX38" fmla="*/ 2123518 w 4919064"/>
              <a:gd name="connsiteY38" fmla="*/ 1526164 h 5153382"/>
              <a:gd name="connsiteX39" fmla="*/ 2453031 w 4919064"/>
              <a:gd name="connsiteY39" fmla="*/ 1501451 h 5153382"/>
              <a:gd name="connsiteX40" fmla="*/ 2716642 w 4919064"/>
              <a:gd name="connsiteY40" fmla="*/ 1526164 h 5153382"/>
              <a:gd name="connsiteX41" fmla="*/ 2963777 w 4919064"/>
              <a:gd name="connsiteY41" fmla="*/ 1336694 h 5153382"/>
              <a:gd name="connsiteX42" fmla="*/ 3400383 w 4919064"/>
              <a:gd name="connsiteY42" fmla="*/ 1303743 h 5153382"/>
              <a:gd name="connsiteX43" fmla="*/ 3746372 w 4919064"/>
              <a:gd name="connsiteY43" fmla="*/ 1237840 h 5153382"/>
              <a:gd name="connsiteX44" fmla="*/ 4166501 w 4919064"/>
              <a:gd name="connsiteY44" fmla="*/ 1163699 h 5153382"/>
              <a:gd name="connsiteX45" fmla="*/ 4611345 w 4919064"/>
              <a:gd name="connsiteY45" fmla="*/ 965991 h 5153382"/>
              <a:gd name="connsiteX46" fmla="*/ 4710199 w 4919064"/>
              <a:gd name="connsiteY46" fmla="*/ 661191 h 5153382"/>
              <a:gd name="connsiteX47" fmla="*/ 4883193 w 4919064"/>
              <a:gd name="connsiteY47" fmla="*/ 216348 h 5153382"/>
              <a:gd name="connsiteX48" fmla="*/ 4879182 w 4919064"/>
              <a:gd name="connsiteY48" fmla="*/ 17556 h 5153382"/>
              <a:gd name="connsiteX49" fmla="*/ 4462644 w 4919064"/>
              <a:gd name="connsiteY49" fmla="*/ 8817 h 5153382"/>
              <a:gd name="connsiteX50" fmla="*/ 4117193 w 4919064"/>
              <a:gd name="connsiteY50" fmla="*/ 19802 h 5153382"/>
              <a:gd name="connsiteX51" fmla="*/ 4117074 w 4919064"/>
              <a:gd name="connsiteY51" fmla="*/ 216348 h 5153382"/>
              <a:gd name="connsiteX52" fmla="*/ 4026458 w 4919064"/>
              <a:gd name="connsiteY52" fmla="*/ 447007 h 5153382"/>
              <a:gd name="connsiteX53" fmla="*/ 3754610 w 4919064"/>
              <a:gd name="connsiteY53" fmla="*/ 620002 h 5153382"/>
              <a:gd name="connsiteX54" fmla="*/ 3507474 w 4919064"/>
              <a:gd name="connsiteY54" fmla="*/ 768283 h 5153382"/>
              <a:gd name="connsiteX55" fmla="*/ 2683691 w 4919064"/>
              <a:gd name="connsiteY55" fmla="*/ 891851 h 5153382"/>
              <a:gd name="connsiteX56" fmla="*/ 2197658 w 4919064"/>
              <a:gd name="connsiteY56" fmla="*/ 965991 h 5153382"/>
              <a:gd name="connsiteX57" fmla="*/ 1826956 w 4919064"/>
              <a:gd name="connsiteY57" fmla="*/ 1056607 h 5153382"/>
              <a:gd name="connsiteX58" fmla="*/ 1645723 w 4919064"/>
              <a:gd name="connsiteY58" fmla="*/ 1204889 h 5153382"/>
              <a:gd name="connsiteX59" fmla="*/ 1423301 w 4919064"/>
              <a:gd name="connsiteY59" fmla="*/ 1517926 h 5153382"/>
              <a:gd name="connsiteX60" fmla="*/ 1365637 w 4919064"/>
              <a:gd name="connsiteY60" fmla="*/ 1682683 h 5153382"/>
              <a:gd name="connsiteX61" fmla="*/ 1307972 w 4919064"/>
              <a:gd name="connsiteY61" fmla="*/ 1814489 h 5153382"/>
              <a:gd name="connsiteX62" fmla="*/ 1052599 w 4919064"/>
              <a:gd name="connsiteY62" fmla="*/ 1839202 h 5153382"/>
              <a:gd name="connsiteX63" fmla="*/ 896080 w 4919064"/>
              <a:gd name="connsiteY63" fmla="*/ 1830964 h 5153382"/>
              <a:gd name="connsiteX64" fmla="*/ 788988 w 4919064"/>
              <a:gd name="connsiteY64" fmla="*/ 1946294 h 5153382"/>
              <a:gd name="connsiteX65" fmla="*/ 613746 w 4919064"/>
              <a:gd name="connsiteY65" fmla="*/ 2060500 h 5153382"/>
              <a:gd name="connsiteX0" fmla="*/ 613746 w 4919064"/>
              <a:gd name="connsiteY0" fmla="*/ 2060500 h 5153382"/>
              <a:gd name="connsiteX1" fmla="*/ 76941 w 4919064"/>
              <a:gd name="connsiteY1" fmla="*/ 4420673 h 5153382"/>
              <a:gd name="connsiteX2" fmla="*/ 76258 w 4919064"/>
              <a:gd name="connsiteY2" fmla="*/ 5141184 h 5153382"/>
              <a:gd name="connsiteX3" fmla="*/ 877925 w 4919064"/>
              <a:gd name="connsiteY3" fmla="*/ 5141002 h 5153382"/>
              <a:gd name="connsiteX4" fmla="*/ 1001729 w 4919064"/>
              <a:gd name="connsiteY4" fmla="*/ 4968085 h 5153382"/>
              <a:gd name="connsiteX5" fmla="*/ 1059472 w 4919064"/>
              <a:gd name="connsiteY5" fmla="*/ 4270912 h 5153382"/>
              <a:gd name="connsiteX6" fmla="*/ 1245611 w 4919064"/>
              <a:gd name="connsiteY6" fmla="*/ 3817096 h 5153382"/>
              <a:gd name="connsiteX7" fmla="*/ 1079621 w 4919064"/>
              <a:gd name="connsiteY7" fmla="*/ 3646017 h 5153382"/>
              <a:gd name="connsiteX8" fmla="*/ 1145602 w 4919064"/>
              <a:gd name="connsiteY8" fmla="*/ 3512637 h 5153382"/>
              <a:gd name="connsiteX9" fmla="*/ 1173569 w 4919064"/>
              <a:gd name="connsiteY9" fmla="*/ 3434431 h 5153382"/>
              <a:gd name="connsiteX10" fmla="*/ 1337408 w 4919064"/>
              <a:gd name="connsiteY10" fmla="*/ 3422783 h 5153382"/>
              <a:gd name="connsiteX11" fmla="*/ 1372772 w 4919064"/>
              <a:gd name="connsiteY11" fmla="*/ 3122075 h 5153382"/>
              <a:gd name="connsiteX12" fmla="*/ 1153867 w 4919064"/>
              <a:gd name="connsiteY12" fmla="*/ 2984865 h 5153382"/>
              <a:gd name="connsiteX13" fmla="*/ 1093263 w 4919064"/>
              <a:gd name="connsiteY13" fmla="*/ 2935502 h 5153382"/>
              <a:gd name="connsiteX14" fmla="*/ 1014663 w 4919064"/>
              <a:gd name="connsiteY14" fmla="*/ 2877353 h 5153382"/>
              <a:gd name="connsiteX15" fmla="*/ 922289 w 4919064"/>
              <a:gd name="connsiteY15" fmla="*/ 2843982 h 5153382"/>
              <a:gd name="connsiteX16" fmla="*/ 911952 w 4919064"/>
              <a:gd name="connsiteY16" fmla="*/ 2866518 h 5153382"/>
              <a:gd name="connsiteX17" fmla="*/ 860452 w 4919064"/>
              <a:gd name="connsiteY17" fmla="*/ 2860510 h 5153382"/>
              <a:gd name="connsiteX18" fmla="*/ 785656 w 4919064"/>
              <a:gd name="connsiteY18" fmla="*/ 2746099 h 5153382"/>
              <a:gd name="connsiteX19" fmla="*/ 865963 w 4919064"/>
              <a:gd name="connsiteY19" fmla="*/ 2598001 h 5153382"/>
              <a:gd name="connsiteX20" fmla="*/ 1019647 w 4919064"/>
              <a:gd name="connsiteY20" fmla="*/ 2646510 h 5153382"/>
              <a:gd name="connsiteX21" fmla="*/ 1085550 w 4919064"/>
              <a:gd name="connsiteY21" fmla="*/ 2621797 h 5153382"/>
              <a:gd name="connsiteX22" fmla="*/ 1120417 w 4919064"/>
              <a:gd name="connsiteY22" fmla="*/ 2588845 h 5153382"/>
              <a:gd name="connsiteX23" fmla="*/ 1236244 w 4919064"/>
              <a:gd name="connsiteY23" fmla="*/ 2625705 h 5153382"/>
              <a:gd name="connsiteX24" fmla="*/ 1248234 w 4919064"/>
              <a:gd name="connsiteY24" fmla="*/ 2655247 h 5153382"/>
              <a:gd name="connsiteX25" fmla="*/ 1423301 w 4919064"/>
              <a:gd name="connsiteY25" fmla="*/ 2687699 h 5153382"/>
              <a:gd name="connsiteX26" fmla="*/ 1505680 w 4919064"/>
              <a:gd name="connsiteY26" fmla="*/ 2695937 h 5153382"/>
              <a:gd name="connsiteX27" fmla="*/ 1646719 w 4919064"/>
              <a:gd name="connsiteY27" fmla="*/ 2617808 h 5153382"/>
              <a:gd name="connsiteX28" fmla="*/ 1698980 w 4919064"/>
              <a:gd name="connsiteY28" fmla="*/ 2609151 h 5153382"/>
              <a:gd name="connsiteX29" fmla="*/ 1779942 w 4919064"/>
              <a:gd name="connsiteY29" fmla="*/ 2517958 h 5153382"/>
              <a:gd name="connsiteX30" fmla="*/ 1793847 w 4919064"/>
              <a:gd name="connsiteY30" fmla="*/ 2377338 h 5153382"/>
              <a:gd name="connsiteX31" fmla="*/ 1849596 w 4919064"/>
              <a:gd name="connsiteY31" fmla="*/ 2400792 h 5153382"/>
              <a:gd name="connsiteX32" fmla="*/ 1943703 w 4919064"/>
              <a:gd name="connsiteY32" fmla="*/ 2403861 h 5153382"/>
              <a:gd name="connsiteX33" fmla="*/ 2149151 w 4919064"/>
              <a:gd name="connsiteY33" fmla="*/ 2565522 h 5153382"/>
              <a:gd name="connsiteX34" fmla="*/ 2238769 w 4919064"/>
              <a:gd name="connsiteY34" fmla="*/ 2097749 h 5153382"/>
              <a:gd name="connsiteX35" fmla="*/ 2260570 w 4919064"/>
              <a:gd name="connsiteY35" fmla="*/ 1968857 h 5153382"/>
              <a:gd name="connsiteX36" fmla="*/ 2156469 w 4919064"/>
              <a:gd name="connsiteY36" fmla="*/ 1839202 h 5153382"/>
              <a:gd name="connsiteX37" fmla="*/ 2098804 w 4919064"/>
              <a:gd name="connsiteY37" fmla="*/ 1666207 h 5153382"/>
              <a:gd name="connsiteX38" fmla="*/ 2123518 w 4919064"/>
              <a:gd name="connsiteY38" fmla="*/ 1526164 h 5153382"/>
              <a:gd name="connsiteX39" fmla="*/ 2453031 w 4919064"/>
              <a:gd name="connsiteY39" fmla="*/ 1501451 h 5153382"/>
              <a:gd name="connsiteX40" fmla="*/ 2716642 w 4919064"/>
              <a:gd name="connsiteY40" fmla="*/ 1526164 h 5153382"/>
              <a:gd name="connsiteX41" fmla="*/ 2963777 w 4919064"/>
              <a:gd name="connsiteY41" fmla="*/ 1336694 h 5153382"/>
              <a:gd name="connsiteX42" fmla="*/ 3400383 w 4919064"/>
              <a:gd name="connsiteY42" fmla="*/ 1303743 h 5153382"/>
              <a:gd name="connsiteX43" fmla="*/ 3746372 w 4919064"/>
              <a:gd name="connsiteY43" fmla="*/ 1237840 h 5153382"/>
              <a:gd name="connsiteX44" fmla="*/ 4166501 w 4919064"/>
              <a:gd name="connsiteY44" fmla="*/ 1163699 h 5153382"/>
              <a:gd name="connsiteX45" fmla="*/ 4611345 w 4919064"/>
              <a:gd name="connsiteY45" fmla="*/ 965991 h 5153382"/>
              <a:gd name="connsiteX46" fmla="*/ 4710199 w 4919064"/>
              <a:gd name="connsiteY46" fmla="*/ 661191 h 5153382"/>
              <a:gd name="connsiteX47" fmla="*/ 4883193 w 4919064"/>
              <a:gd name="connsiteY47" fmla="*/ 216348 h 5153382"/>
              <a:gd name="connsiteX48" fmla="*/ 4879182 w 4919064"/>
              <a:gd name="connsiteY48" fmla="*/ 17556 h 5153382"/>
              <a:gd name="connsiteX49" fmla="*/ 4462644 w 4919064"/>
              <a:gd name="connsiteY49" fmla="*/ 8817 h 5153382"/>
              <a:gd name="connsiteX50" fmla="*/ 4117193 w 4919064"/>
              <a:gd name="connsiteY50" fmla="*/ 19802 h 5153382"/>
              <a:gd name="connsiteX51" fmla="*/ 4117074 w 4919064"/>
              <a:gd name="connsiteY51" fmla="*/ 216348 h 5153382"/>
              <a:gd name="connsiteX52" fmla="*/ 4026458 w 4919064"/>
              <a:gd name="connsiteY52" fmla="*/ 447007 h 5153382"/>
              <a:gd name="connsiteX53" fmla="*/ 3754610 w 4919064"/>
              <a:gd name="connsiteY53" fmla="*/ 620002 h 5153382"/>
              <a:gd name="connsiteX54" fmla="*/ 3507474 w 4919064"/>
              <a:gd name="connsiteY54" fmla="*/ 768283 h 5153382"/>
              <a:gd name="connsiteX55" fmla="*/ 2683691 w 4919064"/>
              <a:gd name="connsiteY55" fmla="*/ 891851 h 5153382"/>
              <a:gd name="connsiteX56" fmla="*/ 2197658 w 4919064"/>
              <a:gd name="connsiteY56" fmla="*/ 965991 h 5153382"/>
              <a:gd name="connsiteX57" fmla="*/ 1826956 w 4919064"/>
              <a:gd name="connsiteY57" fmla="*/ 1056607 h 5153382"/>
              <a:gd name="connsiteX58" fmla="*/ 1645723 w 4919064"/>
              <a:gd name="connsiteY58" fmla="*/ 1204889 h 5153382"/>
              <a:gd name="connsiteX59" fmla="*/ 1423301 w 4919064"/>
              <a:gd name="connsiteY59" fmla="*/ 1517926 h 5153382"/>
              <a:gd name="connsiteX60" fmla="*/ 1365637 w 4919064"/>
              <a:gd name="connsiteY60" fmla="*/ 1682683 h 5153382"/>
              <a:gd name="connsiteX61" fmla="*/ 1307972 w 4919064"/>
              <a:gd name="connsiteY61" fmla="*/ 1814489 h 5153382"/>
              <a:gd name="connsiteX62" fmla="*/ 1052599 w 4919064"/>
              <a:gd name="connsiteY62" fmla="*/ 1839202 h 5153382"/>
              <a:gd name="connsiteX63" fmla="*/ 896080 w 4919064"/>
              <a:gd name="connsiteY63" fmla="*/ 1830964 h 5153382"/>
              <a:gd name="connsiteX64" fmla="*/ 788988 w 4919064"/>
              <a:gd name="connsiteY64" fmla="*/ 1946294 h 5153382"/>
              <a:gd name="connsiteX65" fmla="*/ 613746 w 4919064"/>
              <a:gd name="connsiteY65" fmla="*/ 2060500 h 5153382"/>
              <a:gd name="connsiteX0" fmla="*/ 591312 w 4896630"/>
              <a:gd name="connsiteY0" fmla="*/ 2060500 h 5206231"/>
              <a:gd name="connsiteX1" fmla="*/ 54507 w 4896630"/>
              <a:gd name="connsiteY1" fmla="*/ 4420673 h 5206231"/>
              <a:gd name="connsiteX2" fmla="*/ 53824 w 4896630"/>
              <a:gd name="connsiteY2" fmla="*/ 5141184 h 5206231"/>
              <a:gd name="connsiteX3" fmla="*/ 779776 w 4896630"/>
              <a:gd name="connsiteY3" fmla="*/ 5152650 h 5206231"/>
              <a:gd name="connsiteX4" fmla="*/ 979295 w 4896630"/>
              <a:gd name="connsiteY4" fmla="*/ 4968085 h 5206231"/>
              <a:gd name="connsiteX5" fmla="*/ 1037038 w 4896630"/>
              <a:gd name="connsiteY5" fmla="*/ 4270912 h 5206231"/>
              <a:gd name="connsiteX6" fmla="*/ 1223177 w 4896630"/>
              <a:gd name="connsiteY6" fmla="*/ 3817096 h 5206231"/>
              <a:gd name="connsiteX7" fmla="*/ 1057187 w 4896630"/>
              <a:gd name="connsiteY7" fmla="*/ 3646017 h 5206231"/>
              <a:gd name="connsiteX8" fmla="*/ 1123168 w 4896630"/>
              <a:gd name="connsiteY8" fmla="*/ 3512637 h 5206231"/>
              <a:gd name="connsiteX9" fmla="*/ 1151135 w 4896630"/>
              <a:gd name="connsiteY9" fmla="*/ 3434431 h 5206231"/>
              <a:gd name="connsiteX10" fmla="*/ 1314974 w 4896630"/>
              <a:gd name="connsiteY10" fmla="*/ 3422783 h 5206231"/>
              <a:gd name="connsiteX11" fmla="*/ 1350338 w 4896630"/>
              <a:gd name="connsiteY11" fmla="*/ 3122075 h 5206231"/>
              <a:gd name="connsiteX12" fmla="*/ 1131433 w 4896630"/>
              <a:gd name="connsiteY12" fmla="*/ 2984865 h 5206231"/>
              <a:gd name="connsiteX13" fmla="*/ 1070829 w 4896630"/>
              <a:gd name="connsiteY13" fmla="*/ 2935502 h 5206231"/>
              <a:gd name="connsiteX14" fmla="*/ 992229 w 4896630"/>
              <a:gd name="connsiteY14" fmla="*/ 2877353 h 5206231"/>
              <a:gd name="connsiteX15" fmla="*/ 899855 w 4896630"/>
              <a:gd name="connsiteY15" fmla="*/ 2843982 h 5206231"/>
              <a:gd name="connsiteX16" fmla="*/ 889518 w 4896630"/>
              <a:gd name="connsiteY16" fmla="*/ 2866518 h 5206231"/>
              <a:gd name="connsiteX17" fmla="*/ 838018 w 4896630"/>
              <a:gd name="connsiteY17" fmla="*/ 2860510 h 5206231"/>
              <a:gd name="connsiteX18" fmla="*/ 763222 w 4896630"/>
              <a:gd name="connsiteY18" fmla="*/ 2746099 h 5206231"/>
              <a:gd name="connsiteX19" fmla="*/ 843529 w 4896630"/>
              <a:gd name="connsiteY19" fmla="*/ 2598001 h 5206231"/>
              <a:gd name="connsiteX20" fmla="*/ 997213 w 4896630"/>
              <a:gd name="connsiteY20" fmla="*/ 2646510 h 5206231"/>
              <a:gd name="connsiteX21" fmla="*/ 1063116 w 4896630"/>
              <a:gd name="connsiteY21" fmla="*/ 2621797 h 5206231"/>
              <a:gd name="connsiteX22" fmla="*/ 1097983 w 4896630"/>
              <a:gd name="connsiteY22" fmla="*/ 2588845 h 5206231"/>
              <a:gd name="connsiteX23" fmla="*/ 1213810 w 4896630"/>
              <a:gd name="connsiteY23" fmla="*/ 2625705 h 5206231"/>
              <a:gd name="connsiteX24" fmla="*/ 1225800 w 4896630"/>
              <a:gd name="connsiteY24" fmla="*/ 2655247 h 5206231"/>
              <a:gd name="connsiteX25" fmla="*/ 1400867 w 4896630"/>
              <a:gd name="connsiteY25" fmla="*/ 2687699 h 5206231"/>
              <a:gd name="connsiteX26" fmla="*/ 1483246 w 4896630"/>
              <a:gd name="connsiteY26" fmla="*/ 2695937 h 5206231"/>
              <a:gd name="connsiteX27" fmla="*/ 1624285 w 4896630"/>
              <a:gd name="connsiteY27" fmla="*/ 2617808 h 5206231"/>
              <a:gd name="connsiteX28" fmla="*/ 1676546 w 4896630"/>
              <a:gd name="connsiteY28" fmla="*/ 2609151 h 5206231"/>
              <a:gd name="connsiteX29" fmla="*/ 1757508 w 4896630"/>
              <a:gd name="connsiteY29" fmla="*/ 2517958 h 5206231"/>
              <a:gd name="connsiteX30" fmla="*/ 1771413 w 4896630"/>
              <a:gd name="connsiteY30" fmla="*/ 2377338 h 5206231"/>
              <a:gd name="connsiteX31" fmla="*/ 1827162 w 4896630"/>
              <a:gd name="connsiteY31" fmla="*/ 2400792 h 5206231"/>
              <a:gd name="connsiteX32" fmla="*/ 1921269 w 4896630"/>
              <a:gd name="connsiteY32" fmla="*/ 2403861 h 5206231"/>
              <a:gd name="connsiteX33" fmla="*/ 2126717 w 4896630"/>
              <a:gd name="connsiteY33" fmla="*/ 2565522 h 5206231"/>
              <a:gd name="connsiteX34" fmla="*/ 2216335 w 4896630"/>
              <a:gd name="connsiteY34" fmla="*/ 2097749 h 5206231"/>
              <a:gd name="connsiteX35" fmla="*/ 2238136 w 4896630"/>
              <a:gd name="connsiteY35" fmla="*/ 1968857 h 5206231"/>
              <a:gd name="connsiteX36" fmla="*/ 2134035 w 4896630"/>
              <a:gd name="connsiteY36" fmla="*/ 1839202 h 5206231"/>
              <a:gd name="connsiteX37" fmla="*/ 2076370 w 4896630"/>
              <a:gd name="connsiteY37" fmla="*/ 1666207 h 5206231"/>
              <a:gd name="connsiteX38" fmla="*/ 2101084 w 4896630"/>
              <a:gd name="connsiteY38" fmla="*/ 1526164 h 5206231"/>
              <a:gd name="connsiteX39" fmla="*/ 2430597 w 4896630"/>
              <a:gd name="connsiteY39" fmla="*/ 1501451 h 5206231"/>
              <a:gd name="connsiteX40" fmla="*/ 2694208 w 4896630"/>
              <a:gd name="connsiteY40" fmla="*/ 1526164 h 5206231"/>
              <a:gd name="connsiteX41" fmla="*/ 2941343 w 4896630"/>
              <a:gd name="connsiteY41" fmla="*/ 1336694 h 5206231"/>
              <a:gd name="connsiteX42" fmla="*/ 3377949 w 4896630"/>
              <a:gd name="connsiteY42" fmla="*/ 1303743 h 5206231"/>
              <a:gd name="connsiteX43" fmla="*/ 3723938 w 4896630"/>
              <a:gd name="connsiteY43" fmla="*/ 1237840 h 5206231"/>
              <a:gd name="connsiteX44" fmla="*/ 4144067 w 4896630"/>
              <a:gd name="connsiteY44" fmla="*/ 1163699 h 5206231"/>
              <a:gd name="connsiteX45" fmla="*/ 4588911 w 4896630"/>
              <a:gd name="connsiteY45" fmla="*/ 965991 h 5206231"/>
              <a:gd name="connsiteX46" fmla="*/ 4687765 w 4896630"/>
              <a:gd name="connsiteY46" fmla="*/ 661191 h 5206231"/>
              <a:gd name="connsiteX47" fmla="*/ 4860759 w 4896630"/>
              <a:gd name="connsiteY47" fmla="*/ 216348 h 5206231"/>
              <a:gd name="connsiteX48" fmla="*/ 4856748 w 4896630"/>
              <a:gd name="connsiteY48" fmla="*/ 17556 h 5206231"/>
              <a:gd name="connsiteX49" fmla="*/ 4440210 w 4896630"/>
              <a:gd name="connsiteY49" fmla="*/ 8817 h 5206231"/>
              <a:gd name="connsiteX50" fmla="*/ 4094759 w 4896630"/>
              <a:gd name="connsiteY50" fmla="*/ 19802 h 5206231"/>
              <a:gd name="connsiteX51" fmla="*/ 4094640 w 4896630"/>
              <a:gd name="connsiteY51" fmla="*/ 216348 h 5206231"/>
              <a:gd name="connsiteX52" fmla="*/ 4004024 w 4896630"/>
              <a:gd name="connsiteY52" fmla="*/ 447007 h 5206231"/>
              <a:gd name="connsiteX53" fmla="*/ 3732176 w 4896630"/>
              <a:gd name="connsiteY53" fmla="*/ 620002 h 5206231"/>
              <a:gd name="connsiteX54" fmla="*/ 3485040 w 4896630"/>
              <a:gd name="connsiteY54" fmla="*/ 768283 h 5206231"/>
              <a:gd name="connsiteX55" fmla="*/ 2661257 w 4896630"/>
              <a:gd name="connsiteY55" fmla="*/ 891851 h 5206231"/>
              <a:gd name="connsiteX56" fmla="*/ 2175224 w 4896630"/>
              <a:gd name="connsiteY56" fmla="*/ 965991 h 5206231"/>
              <a:gd name="connsiteX57" fmla="*/ 1804522 w 4896630"/>
              <a:gd name="connsiteY57" fmla="*/ 1056607 h 5206231"/>
              <a:gd name="connsiteX58" fmla="*/ 1623289 w 4896630"/>
              <a:gd name="connsiteY58" fmla="*/ 1204889 h 5206231"/>
              <a:gd name="connsiteX59" fmla="*/ 1400867 w 4896630"/>
              <a:gd name="connsiteY59" fmla="*/ 1517926 h 5206231"/>
              <a:gd name="connsiteX60" fmla="*/ 1343203 w 4896630"/>
              <a:gd name="connsiteY60" fmla="*/ 1682683 h 5206231"/>
              <a:gd name="connsiteX61" fmla="*/ 1285538 w 4896630"/>
              <a:gd name="connsiteY61" fmla="*/ 1814489 h 5206231"/>
              <a:gd name="connsiteX62" fmla="*/ 1030165 w 4896630"/>
              <a:gd name="connsiteY62" fmla="*/ 1839202 h 5206231"/>
              <a:gd name="connsiteX63" fmla="*/ 873646 w 4896630"/>
              <a:gd name="connsiteY63" fmla="*/ 1830964 h 5206231"/>
              <a:gd name="connsiteX64" fmla="*/ 766554 w 4896630"/>
              <a:gd name="connsiteY64" fmla="*/ 1946294 h 5206231"/>
              <a:gd name="connsiteX65" fmla="*/ 591312 w 4896630"/>
              <a:gd name="connsiteY65" fmla="*/ 2060500 h 5206231"/>
              <a:gd name="connsiteX0" fmla="*/ 591312 w 4896630"/>
              <a:gd name="connsiteY0" fmla="*/ 2060500 h 5199926"/>
              <a:gd name="connsiteX1" fmla="*/ 54507 w 4896630"/>
              <a:gd name="connsiteY1" fmla="*/ 4420673 h 5199926"/>
              <a:gd name="connsiteX2" fmla="*/ 53824 w 4896630"/>
              <a:gd name="connsiteY2" fmla="*/ 5141184 h 5199926"/>
              <a:gd name="connsiteX3" fmla="*/ 779776 w 4896630"/>
              <a:gd name="connsiteY3" fmla="*/ 5152650 h 5199926"/>
              <a:gd name="connsiteX4" fmla="*/ 979295 w 4896630"/>
              <a:gd name="connsiteY4" fmla="*/ 4968085 h 5199926"/>
              <a:gd name="connsiteX5" fmla="*/ 1037038 w 4896630"/>
              <a:gd name="connsiteY5" fmla="*/ 4270912 h 5199926"/>
              <a:gd name="connsiteX6" fmla="*/ 1223177 w 4896630"/>
              <a:gd name="connsiteY6" fmla="*/ 3817096 h 5199926"/>
              <a:gd name="connsiteX7" fmla="*/ 1057187 w 4896630"/>
              <a:gd name="connsiteY7" fmla="*/ 3646017 h 5199926"/>
              <a:gd name="connsiteX8" fmla="*/ 1123168 w 4896630"/>
              <a:gd name="connsiteY8" fmla="*/ 3512637 h 5199926"/>
              <a:gd name="connsiteX9" fmla="*/ 1151135 w 4896630"/>
              <a:gd name="connsiteY9" fmla="*/ 3434431 h 5199926"/>
              <a:gd name="connsiteX10" fmla="*/ 1314974 w 4896630"/>
              <a:gd name="connsiteY10" fmla="*/ 3422783 h 5199926"/>
              <a:gd name="connsiteX11" fmla="*/ 1350338 w 4896630"/>
              <a:gd name="connsiteY11" fmla="*/ 3122075 h 5199926"/>
              <a:gd name="connsiteX12" fmla="*/ 1131433 w 4896630"/>
              <a:gd name="connsiteY12" fmla="*/ 2984865 h 5199926"/>
              <a:gd name="connsiteX13" fmla="*/ 1070829 w 4896630"/>
              <a:gd name="connsiteY13" fmla="*/ 2935502 h 5199926"/>
              <a:gd name="connsiteX14" fmla="*/ 992229 w 4896630"/>
              <a:gd name="connsiteY14" fmla="*/ 2877353 h 5199926"/>
              <a:gd name="connsiteX15" fmla="*/ 899855 w 4896630"/>
              <a:gd name="connsiteY15" fmla="*/ 2843982 h 5199926"/>
              <a:gd name="connsiteX16" fmla="*/ 889518 w 4896630"/>
              <a:gd name="connsiteY16" fmla="*/ 2866518 h 5199926"/>
              <a:gd name="connsiteX17" fmla="*/ 838018 w 4896630"/>
              <a:gd name="connsiteY17" fmla="*/ 2860510 h 5199926"/>
              <a:gd name="connsiteX18" fmla="*/ 763222 w 4896630"/>
              <a:gd name="connsiteY18" fmla="*/ 2746099 h 5199926"/>
              <a:gd name="connsiteX19" fmla="*/ 843529 w 4896630"/>
              <a:gd name="connsiteY19" fmla="*/ 2598001 h 5199926"/>
              <a:gd name="connsiteX20" fmla="*/ 997213 w 4896630"/>
              <a:gd name="connsiteY20" fmla="*/ 2646510 h 5199926"/>
              <a:gd name="connsiteX21" fmla="*/ 1063116 w 4896630"/>
              <a:gd name="connsiteY21" fmla="*/ 2621797 h 5199926"/>
              <a:gd name="connsiteX22" fmla="*/ 1097983 w 4896630"/>
              <a:gd name="connsiteY22" fmla="*/ 2588845 h 5199926"/>
              <a:gd name="connsiteX23" fmla="*/ 1213810 w 4896630"/>
              <a:gd name="connsiteY23" fmla="*/ 2625705 h 5199926"/>
              <a:gd name="connsiteX24" fmla="*/ 1225800 w 4896630"/>
              <a:gd name="connsiteY24" fmla="*/ 2655247 h 5199926"/>
              <a:gd name="connsiteX25" fmla="*/ 1400867 w 4896630"/>
              <a:gd name="connsiteY25" fmla="*/ 2687699 h 5199926"/>
              <a:gd name="connsiteX26" fmla="*/ 1483246 w 4896630"/>
              <a:gd name="connsiteY26" fmla="*/ 2695937 h 5199926"/>
              <a:gd name="connsiteX27" fmla="*/ 1624285 w 4896630"/>
              <a:gd name="connsiteY27" fmla="*/ 2617808 h 5199926"/>
              <a:gd name="connsiteX28" fmla="*/ 1676546 w 4896630"/>
              <a:gd name="connsiteY28" fmla="*/ 2609151 h 5199926"/>
              <a:gd name="connsiteX29" fmla="*/ 1757508 w 4896630"/>
              <a:gd name="connsiteY29" fmla="*/ 2517958 h 5199926"/>
              <a:gd name="connsiteX30" fmla="*/ 1771413 w 4896630"/>
              <a:gd name="connsiteY30" fmla="*/ 2377338 h 5199926"/>
              <a:gd name="connsiteX31" fmla="*/ 1827162 w 4896630"/>
              <a:gd name="connsiteY31" fmla="*/ 2400792 h 5199926"/>
              <a:gd name="connsiteX32" fmla="*/ 1921269 w 4896630"/>
              <a:gd name="connsiteY32" fmla="*/ 2403861 h 5199926"/>
              <a:gd name="connsiteX33" fmla="*/ 2126717 w 4896630"/>
              <a:gd name="connsiteY33" fmla="*/ 2565522 h 5199926"/>
              <a:gd name="connsiteX34" fmla="*/ 2216335 w 4896630"/>
              <a:gd name="connsiteY34" fmla="*/ 2097749 h 5199926"/>
              <a:gd name="connsiteX35" fmla="*/ 2238136 w 4896630"/>
              <a:gd name="connsiteY35" fmla="*/ 1968857 h 5199926"/>
              <a:gd name="connsiteX36" fmla="*/ 2134035 w 4896630"/>
              <a:gd name="connsiteY36" fmla="*/ 1839202 h 5199926"/>
              <a:gd name="connsiteX37" fmla="*/ 2076370 w 4896630"/>
              <a:gd name="connsiteY37" fmla="*/ 1666207 h 5199926"/>
              <a:gd name="connsiteX38" fmla="*/ 2101084 w 4896630"/>
              <a:gd name="connsiteY38" fmla="*/ 1526164 h 5199926"/>
              <a:gd name="connsiteX39" fmla="*/ 2430597 w 4896630"/>
              <a:gd name="connsiteY39" fmla="*/ 1501451 h 5199926"/>
              <a:gd name="connsiteX40" fmla="*/ 2694208 w 4896630"/>
              <a:gd name="connsiteY40" fmla="*/ 1526164 h 5199926"/>
              <a:gd name="connsiteX41" fmla="*/ 2941343 w 4896630"/>
              <a:gd name="connsiteY41" fmla="*/ 1336694 h 5199926"/>
              <a:gd name="connsiteX42" fmla="*/ 3377949 w 4896630"/>
              <a:gd name="connsiteY42" fmla="*/ 1303743 h 5199926"/>
              <a:gd name="connsiteX43" fmla="*/ 3723938 w 4896630"/>
              <a:gd name="connsiteY43" fmla="*/ 1237840 h 5199926"/>
              <a:gd name="connsiteX44" fmla="*/ 4144067 w 4896630"/>
              <a:gd name="connsiteY44" fmla="*/ 1163699 h 5199926"/>
              <a:gd name="connsiteX45" fmla="*/ 4588911 w 4896630"/>
              <a:gd name="connsiteY45" fmla="*/ 965991 h 5199926"/>
              <a:gd name="connsiteX46" fmla="*/ 4687765 w 4896630"/>
              <a:gd name="connsiteY46" fmla="*/ 661191 h 5199926"/>
              <a:gd name="connsiteX47" fmla="*/ 4860759 w 4896630"/>
              <a:gd name="connsiteY47" fmla="*/ 216348 h 5199926"/>
              <a:gd name="connsiteX48" fmla="*/ 4856748 w 4896630"/>
              <a:gd name="connsiteY48" fmla="*/ 17556 h 5199926"/>
              <a:gd name="connsiteX49" fmla="*/ 4440210 w 4896630"/>
              <a:gd name="connsiteY49" fmla="*/ 8817 h 5199926"/>
              <a:gd name="connsiteX50" fmla="*/ 4094759 w 4896630"/>
              <a:gd name="connsiteY50" fmla="*/ 19802 h 5199926"/>
              <a:gd name="connsiteX51" fmla="*/ 4094640 w 4896630"/>
              <a:gd name="connsiteY51" fmla="*/ 216348 h 5199926"/>
              <a:gd name="connsiteX52" fmla="*/ 4004024 w 4896630"/>
              <a:gd name="connsiteY52" fmla="*/ 447007 h 5199926"/>
              <a:gd name="connsiteX53" fmla="*/ 3732176 w 4896630"/>
              <a:gd name="connsiteY53" fmla="*/ 620002 h 5199926"/>
              <a:gd name="connsiteX54" fmla="*/ 3485040 w 4896630"/>
              <a:gd name="connsiteY54" fmla="*/ 768283 h 5199926"/>
              <a:gd name="connsiteX55" fmla="*/ 2661257 w 4896630"/>
              <a:gd name="connsiteY55" fmla="*/ 891851 h 5199926"/>
              <a:gd name="connsiteX56" fmla="*/ 2175224 w 4896630"/>
              <a:gd name="connsiteY56" fmla="*/ 965991 h 5199926"/>
              <a:gd name="connsiteX57" fmla="*/ 1804522 w 4896630"/>
              <a:gd name="connsiteY57" fmla="*/ 1056607 h 5199926"/>
              <a:gd name="connsiteX58" fmla="*/ 1623289 w 4896630"/>
              <a:gd name="connsiteY58" fmla="*/ 1204889 h 5199926"/>
              <a:gd name="connsiteX59" fmla="*/ 1400867 w 4896630"/>
              <a:gd name="connsiteY59" fmla="*/ 1517926 h 5199926"/>
              <a:gd name="connsiteX60" fmla="*/ 1343203 w 4896630"/>
              <a:gd name="connsiteY60" fmla="*/ 1682683 h 5199926"/>
              <a:gd name="connsiteX61" fmla="*/ 1285538 w 4896630"/>
              <a:gd name="connsiteY61" fmla="*/ 1814489 h 5199926"/>
              <a:gd name="connsiteX62" fmla="*/ 1030165 w 4896630"/>
              <a:gd name="connsiteY62" fmla="*/ 1839202 h 5199926"/>
              <a:gd name="connsiteX63" fmla="*/ 873646 w 4896630"/>
              <a:gd name="connsiteY63" fmla="*/ 1830964 h 5199926"/>
              <a:gd name="connsiteX64" fmla="*/ 766554 w 4896630"/>
              <a:gd name="connsiteY64" fmla="*/ 1946294 h 5199926"/>
              <a:gd name="connsiteX65" fmla="*/ 591312 w 4896630"/>
              <a:gd name="connsiteY65" fmla="*/ 2060500 h 5199926"/>
              <a:gd name="connsiteX0" fmla="*/ 553336 w 4858654"/>
              <a:gd name="connsiteY0" fmla="*/ 2060500 h 5219315"/>
              <a:gd name="connsiteX1" fmla="*/ 16531 w 4858654"/>
              <a:gd name="connsiteY1" fmla="*/ 4420673 h 5219315"/>
              <a:gd name="connsiteX2" fmla="*/ 15848 w 4858654"/>
              <a:gd name="connsiteY2" fmla="*/ 5141184 h 5219315"/>
              <a:gd name="connsiteX3" fmla="*/ 229114 w 4858654"/>
              <a:gd name="connsiteY3" fmla="*/ 5201117 h 5219315"/>
              <a:gd name="connsiteX4" fmla="*/ 741800 w 4858654"/>
              <a:gd name="connsiteY4" fmla="*/ 5152650 h 5219315"/>
              <a:gd name="connsiteX5" fmla="*/ 941319 w 4858654"/>
              <a:gd name="connsiteY5" fmla="*/ 4968085 h 5219315"/>
              <a:gd name="connsiteX6" fmla="*/ 999062 w 4858654"/>
              <a:gd name="connsiteY6" fmla="*/ 4270912 h 5219315"/>
              <a:gd name="connsiteX7" fmla="*/ 1185201 w 4858654"/>
              <a:gd name="connsiteY7" fmla="*/ 3817096 h 5219315"/>
              <a:gd name="connsiteX8" fmla="*/ 1019211 w 4858654"/>
              <a:gd name="connsiteY8" fmla="*/ 3646017 h 5219315"/>
              <a:gd name="connsiteX9" fmla="*/ 1085192 w 4858654"/>
              <a:gd name="connsiteY9" fmla="*/ 3512637 h 5219315"/>
              <a:gd name="connsiteX10" fmla="*/ 1113159 w 4858654"/>
              <a:gd name="connsiteY10" fmla="*/ 3434431 h 5219315"/>
              <a:gd name="connsiteX11" fmla="*/ 1276998 w 4858654"/>
              <a:gd name="connsiteY11" fmla="*/ 3422783 h 5219315"/>
              <a:gd name="connsiteX12" fmla="*/ 1312362 w 4858654"/>
              <a:gd name="connsiteY12" fmla="*/ 3122075 h 5219315"/>
              <a:gd name="connsiteX13" fmla="*/ 1093457 w 4858654"/>
              <a:gd name="connsiteY13" fmla="*/ 2984865 h 5219315"/>
              <a:gd name="connsiteX14" fmla="*/ 1032853 w 4858654"/>
              <a:gd name="connsiteY14" fmla="*/ 2935502 h 5219315"/>
              <a:gd name="connsiteX15" fmla="*/ 954253 w 4858654"/>
              <a:gd name="connsiteY15" fmla="*/ 2877353 h 5219315"/>
              <a:gd name="connsiteX16" fmla="*/ 861879 w 4858654"/>
              <a:gd name="connsiteY16" fmla="*/ 2843982 h 5219315"/>
              <a:gd name="connsiteX17" fmla="*/ 851542 w 4858654"/>
              <a:gd name="connsiteY17" fmla="*/ 2866518 h 5219315"/>
              <a:gd name="connsiteX18" fmla="*/ 800042 w 4858654"/>
              <a:gd name="connsiteY18" fmla="*/ 2860510 h 5219315"/>
              <a:gd name="connsiteX19" fmla="*/ 725246 w 4858654"/>
              <a:gd name="connsiteY19" fmla="*/ 2746099 h 5219315"/>
              <a:gd name="connsiteX20" fmla="*/ 805553 w 4858654"/>
              <a:gd name="connsiteY20" fmla="*/ 2598001 h 5219315"/>
              <a:gd name="connsiteX21" fmla="*/ 959237 w 4858654"/>
              <a:gd name="connsiteY21" fmla="*/ 2646510 h 5219315"/>
              <a:gd name="connsiteX22" fmla="*/ 1025140 w 4858654"/>
              <a:gd name="connsiteY22" fmla="*/ 2621797 h 5219315"/>
              <a:gd name="connsiteX23" fmla="*/ 1060007 w 4858654"/>
              <a:gd name="connsiteY23" fmla="*/ 2588845 h 5219315"/>
              <a:gd name="connsiteX24" fmla="*/ 1175834 w 4858654"/>
              <a:gd name="connsiteY24" fmla="*/ 2625705 h 5219315"/>
              <a:gd name="connsiteX25" fmla="*/ 1187824 w 4858654"/>
              <a:gd name="connsiteY25" fmla="*/ 2655247 h 5219315"/>
              <a:gd name="connsiteX26" fmla="*/ 1362891 w 4858654"/>
              <a:gd name="connsiteY26" fmla="*/ 2687699 h 5219315"/>
              <a:gd name="connsiteX27" fmla="*/ 1445270 w 4858654"/>
              <a:gd name="connsiteY27" fmla="*/ 2695937 h 5219315"/>
              <a:gd name="connsiteX28" fmla="*/ 1586309 w 4858654"/>
              <a:gd name="connsiteY28" fmla="*/ 2617808 h 5219315"/>
              <a:gd name="connsiteX29" fmla="*/ 1638570 w 4858654"/>
              <a:gd name="connsiteY29" fmla="*/ 2609151 h 5219315"/>
              <a:gd name="connsiteX30" fmla="*/ 1719532 w 4858654"/>
              <a:gd name="connsiteY30" fmla="*/ 2517958 h 5219315"/>
              <a:gd name="connsiteX31" fmla="*/ 1733437 w 4858654"/>
              <a:gd name="connsiteY31" fmla="*/ 2377338 h 5219315"/>
              <a:gd name="connsiteX32" fmla="*/ 1789186 w 4858654"/>
              <a:gd name="connsiteY32" fmla="*/ 2400792 h 5219315"/>
              <a:gd name="connsiteX33" fmla="*/ 1883293 w 4858654"/>
              <a:gd name="connsiteY33" fmla="*/ 2403861 h 5219315"/>
              <a:gd name="connsiteX34" fmla="*/ 2088741 w 4858654"/>
              <a:gd name="connsiteY34" fmla="*/ 2565522 h 5219315"/>
              <a:gd name="connsiteX35" fmla="*/ 2178359 w 4858654"/>
              <a:gd name="connsiteY35" fmla="*/ 2097749 h 5219315"/>
              <a:gd name="connsiteX36" fmla="*/ 2200160 w 4858654"/>
              <a:gd name="connsiteY36" fmla="*/ 1968857 h 5219315"/>
              <a:gd name="connsiteX37" fmla="*/ 2096059 w 4858654"/>
              <a:gd name="connsiteY37" fmla="*/ 1839202 h 5219315"/>
              <a:gd name="connsiteX38" fmla="*/ 2038394 w 4858654"/>
              <a:gd name="connsiteY38" fmla="*/ 1666207 h 5219315"/>
              <a:gd name="connsiteX39" fmla="*/ 2063108 w 4858654"/>
              <a:gd name="connsiteY39" fmla="*/ 1526164 h 5219315"/>
              <a:gd name="connsiteX40" fmla="*/ 2392621 w 4858654"/>
              <a:gd name="connsiteY40" fmla="*/ 1501451 h 5219315"/>
              <a:gd name="connsiteX41" fmla="*/ 2656232 w 4858654"/>
              <a:gd name="connsiteY41" fmla="*/ 1526164 h 5219315"/>
              <a:gd name="connsiteX42" fmla="*/ 2903367 w 4858654"/>
              <a:gd name="connsiteY42" fmla="*/ 1336694 h 5219315"/>
              <a:gd name="connsiteX43" fmla="*/ 3339973 w 4858654"/>
              <a:gd name="connsiteY43" fmla="*/ 1303743 h 5219315"/>
              <a:gd name="connsiteX44" fmla="*/ 3685962 w 4858654"/>
              <a:gd name="connsiteY44" fmla="*/ 1237840 h 5219315"/>
              <a:gd name="connsiteX45" fmla="*/ 4106091 w 4858654"/>
              <a:gd name="connsiteY45" fmla="*/ 1163699 h 5219315"/>
              <a:gd name="connsiteX46" fmla="*/ 4550935 w 4858654"/>
              <a:gd name="connsiteY46" fmla="*/ 965991 h 5219315"/>
              <a:gd name="connsiteX47" fmla="*/ 4649789 w 4858654"/>
              <a:gd name="connsiteY47" fmla="*/ 661191 h 5219315"/>
              <a:gd name="connsiteX48" fmla="*/ 4822783 w 4858654"/>
              <a:gd name="connsiteY48" fmla="*/ 216348 h 5219315"/>
              <a:gd name="connsiteX49" fmla="*/ 4818772 w 4858654"/>
              <a:gd name="connsiteY49" fmla="*/ 17556 h 5219315"/>
              <a:gd name="connsiteX50" fmla="*/ 4402234 w 4858654"/>
              <a:gd name="connsiteY50" fmla="*/ 8817 h 5219315"/>
              <a:gd name="connsiteX51" fmla="*/ 4056783 w 4858654"/>
              <a:gd name="connsiteY51" fmla="*/ 19802 h 5219315"/>
              <a:gd name="connsiteX52" fmla="*/ 4056664 w 4858654"/>
              <a:gd name="connsiteY52" fmla="*/ 216348 h 5219315"/>
              <a:gd name="connsiteX53" fmla="*/ 3966048 w 4858654"/>
              <a:gd name="connsiteY53" fmla="*/ 447007 h 5219315"/>
              <a:gd name="connsiteX54" fmla="*/ 3694200 w 4858654"/>
              <a:gd name="connsiteY54" fmla="*/ 620002 h 5219315"/>
              <a:gd name="connsiteX55" fmla="*/ 3447064 w 4858654"/>
              <a:gd name="connsiteY55" fmla="*/ 768283 h 5219315"/>
              <a:gd name="connsiteX56" fmla="*/ 2623281 w 4858654"/>
              <a:gd name="connsiteY56" fmla="*/ 891851 h 5219315"/>
              <a:gd name="connsiteX57" fmla="*/ 2137248 w 4858654"/>
              <a:gd name="connsiteY57" fmla="*/ 965991 h 5219315"/>
              <a:gd name="connsiteX58" fmla="*/ 1766546 w 4858654"/>
              <a:gd name="connsiteY58" fmla="*/ 1056607 h 5219315"/>
              <a:gd name="connsiteX59" fmla="*/ 1585313 w 4858654"/>
              <a:gd name="connsiteY59" fmla="*/ 1204889 h 5219315"/>
              <a:gd name="connsiteX60" fmla="*/ 1362891 w 4858654"/>
              <a:gd name="connsiteY60" fmla="*/ 1517926 h 5219315"/>
              <a:gd name="connsiteX61" fmla="*/ 1305227 w 4858654"/>
              <a:gd name="connsiteY61" fmla="*/ 1682683 h 5219315"/>
              <a:gd name="connsiteX62" fmla="*/ 1247562 w 4858654"/>
              <a:gd name="connsiteY62" fmla="*/ 1814489 h 5219315"/>
              <a:gd name="connsiteX63" fmla="*/ 992189 w 4858654"/>
              <a:gd name="connsiteY63" fmla="*/ 1839202 h 5219315"/>
              <a:gd name="connsiteX64" fmla="*/ 835670 w 4858654"/>
              <a:gd name="connsiteY64" fmla="*/ 1830964 h 5219315"/>
              <a:gd name="connsiteX65" fmla="*/ 728578 w 4858654"/>
              <a:gd name="connsiteY65" fmla="*/ 1946294 h 5219315"/>
              <a:gd name="connsiteX66" fmla="*/ 553336 w 4858654"/>
              <a:gd name="connsiteY66" fmla="*/ 2060500 h 5219315"/>
              <a:gd name="connsiteX0" fmla="*/ 559806 w 4865124"/>
              <a:gd name="connsiteY0" fmla="*/ 2060500 h 5193732"/>
              <a:gd name="connsiteX1" fmla="*/ 23001 w 4865124"/>
              <a:gd name="connsiteY1" fmla="*/ 4420673 h 5193732"/>
              <a:gd name="connsiteX2" fmla="*/ 22318 w 4865124"/>
              <a:gd name="connsiteY2" fmla="*/ 5141184 h 5193732"/>
              <a:gd name="connsiteX3" fmla="*/ 322947 w 4865124"/>
              <a:gd name="connsiteY3" fmla="*/ 5139963 h 5193732"/>
              <a:gd name="connsiteX4" fmla="*/ 748270 w 4865124"/>
              <a:gd name="connsiteY4" fmla="*/ 5152650 h 5193732"/>
              <a:gd name="connsiteX5" fmla="*/ 947789 w 4865124"/>
              <a:gd name="connsiteY5" fmla="*/ 4968085 h 5193732"/>
              <a:gd name="connsiteX6" fmla="*/ 1005532 w 4865124"/>
              <a:gd name="connsiteY6" fmla="*/ 4270912 h 5193732"/>
              <a:gd name="connsiteX7" fmla="*/ 1191671 w 4865124"/>
              <a:gd name="connsiteY7" fmla="*/ 3817096 h 5193732"/>
              <a:gd name="connsiteX8" fmla="*/ 1025681 w 4865124"/>
              <a:gd name="connsiteY8" fmla="*/ 3646017 h 5193732"/>
              <a:gd name="connsiteX9" fmla="*/ 1091662 w 4865124"/>
              <a:gd name="connsiteY9" fmla="*/ 3512637 h 5193732"/>
              <a:gd name="connsiteX10" fmla="*/ 1119629 w 4865124"/>
              <a:gd name="connsiteY10" fmla="*/ 3434431 h 5193732"/>
              <a:gd name="connsiteX11" fmla="*/ 1283468 w 4865124"/>
              <a:gd name="connsiteY11" fmla="*/ 3422783 h 5193732"/>
              <a:gd name="connsiteX12" fmla="*/ 1318832 w 4865124"/>
              <a:gd name="connsiteY12" fmla="*/ 3122075 h 5193732"/>
              <a:gd name="connsiteX13" fmla="*/ 1099927 w 4865124"/>
              <a:gd name="connsiteY13" fmla="*/ 2984865 h 5193732"/>
              <a:gd name="connsiteX14" fmla="*/ 1039323 w 4865124"/>
              <a:gd name="connsiteY14" fmla="*/ 2935502 h 5193732"/>
              <a:gd name="connsiteX15" fmla="*/ 960723 w 4865124"/>
              <a:gd name="connsiteY15" fmla="*/ 2877353 h 5193732"/>
              <a:gd name="connsiteX16" fmla="*/ 868349 w 4865124"/>
              <a:gd name="connsiteY16" fmla="*/ 2843982 h 5193732"/>
              <a:gd name="connsiteX17" fmla="*/ 858012 w 4865124"/>
              <a:gd name="connsiteY17" fmla="*/ 2866518 h 5193732"/>
              <a:gd name="connsiteX18" fmla="*/ 806512 w 4865124"/>
              <a:gd name="connsiteY18" fmla="*/ 2860510 h 5193732"/>
              <a:gd name="connsiteX19" fmla="*/ 731716 w 4865124"/>
              <a:gd name="connsiteY19" fmla="*/ 2746099 h 5193732"/>
              <a:gd name="connsiteX20" fmla="*/ 812023 w 4865124"/>
              <a:gd name="connsiteY20" fmla="*/ 2598001 h 5193732"/>
              <a:gd name="connsiteX21" fmla="*/ 965707 w 4865124"/>
              <a:gd name="connsiteY21" fmla="*/ 2646510 h 5193732"/>
              <a:gd name="connsiteX22" fmla="*/ 1031610 w 4865124"/>
              <a:gd name="connsiteY22" fmla="*/ 2621797 h 5193732"/>
              <a:gd name="connsiteX23" fmla="*/ 1066477 w 4865124"/>
              <a:gd name="connsiteY23" fmla="*/ 2588845 h 5193732"/>
              <a:gd name="connsiteX24" fmla="*/ 1182304 w 4865124"/>
              <a:gd name="connsiteY24" fmla="*/ 2625705 h 5193732"/>
              <a:gd name="connsiteX25" fmla="*/ 1194294 w 4865124"/>
              <a:gd name="connsiteY25" fmla="*/ 2655247 h 5193732"/>
              <a:gd name="connsiteX26" fmla="*/ 1369361 w 4865124"/>
              <a:gd name="connsiteY26" fmla="*/ 2687699 h 5193732"/>
              <a:gd name="connsiteX27" fmla="*/ 1451740 w 4865124"/>
              <a:gd name="connsiteY27" fmla="*/ 2695937 h 5193732"/>
              <a:gd name="connsiteX28" fmla="*/ 1592779 w 4865124"/>
              <a:gd name="connsiteY28" fmla="*/ 2617808 h 5193732"/>
              <a:gd name="connsiteX29" fmla="*/ 1645040 w 4865124"/>
              <a:gd name="connsiteY29" fmla="*/ 2609151 h 5193732"/>
              <a:gd name="connsiteX30" fmla="*/ 1726002 w 4865124"/>
              <a:gd name="connsiteY30" fmla="*/ 2517958 h 5193732"/>
              <a:gd name="connsiteX31" fmla="*/ 1739907 w 4865124"/>
              <a:gd name="connsiteY31" fmla="*/ 2377338 h 5193732"/>
              <a:gd name="connsiteX32" fmla="*/ 1795656 w 4865124"/>
              <a:gd name="connsiteY32" fmla="*/ 2400792 h 5193732"/>
              <a:gd name="connsiteX33" fmla="*/ 1889763 w 4865124"/>
              <a:gd name="connsiteY33" fmla="*/ 2403861 h 5193732"/>
              <a:gd name="connsiteX34" fmla="*/ 2095211 w 4865124"/>
              <a:gd name="connsiteY34" fmla="*/ 2565522 h 5193732"/>
              <a:gd name="connsiteX35" fmla="*/ 2184829 w 4865124"/>
              <a:gd name="connsiteY35" fmla="*/ 2097749 h 5193732"/>
              <a:gd name="connsiteX36" fmla="*/ 2206630 w 4865124"/>
              <a:gd name="connsiteY36" fmla="*/ 1968857 h 5193732"/>
              <a:gd name="connsiteX37" fmla="*/ 2102529 w 4865124"/>
              <a:gd name="connsiteY37" fmla="*/ 1839202 h 5193732"/>
              <a:gd name="connsiteX38" fmla="*/ 2044864 w 4865124"/>
              <a:gd name="connsiteY38" fmla="*/ 1666207 h 5193732"/>
              <a:gd name="connsiteX39" fmla="*/ 2069578 w 4865124"/>
              <a:gd name="connsiteY39" fmla="*/ 1526164 h 5193732"/>
              <a:gd name="connsiteX40" fmla="*/ 2399091 w 4865124"/>
              <a:gd name="connsiteY40" fmla="*/ 1501451 h 5193732"/>
              <a:gd name="connsiteX41" fmla="*/ 2662702 w 4865124"/>
              <a:gd name="connsiteY41" fmla="*/ 1526164 h 5193732"/>
              <a:gd name="connsiteX42" fmla="*/ 2909837 w 4865124"/>
              <a:gd name="connsiteY42" fmla="*/ 1336694 h 5193732"/>
              <a:gd name="connsiteX43" fmla="*/ 3346443 w 4865124"/>
              <a:gd name="connsiteY43" fmla="*/ 1303743 h 5193732"/>
              <a:gd name="connsiteX44" fmla="*/ 3692432 w 4865124"/>
              <a:gd name="connsiteY44" fmla="*/ 1237840 h 5193732"/>
              <a:gd name="connsiteX45" fmla="*/ 4112561 w 4865124"/>
              <a:gd name="connsiteY45" fmla="*/ 1163699 h 5193732"/>
              <a:gd name="connsiteX46" fmla="*/ 4557405 w 4865124"/>
              <a:gd name="connsiteY46" fmla="*/ 965991 h 5193732"/>
              <a:gd name="connsiteX47" fmla="*/ 4656259 w 4865124"/>
              <a:gd name="connsiteY47" fmla="*/ 661191 h 5193732"/>
              <a:gd name="connsiteX48" fmla="*/ 4829253 w 4865124"/>
              <a:gd name="connsiteY48" fmla="*/ 216348 h 5193732"/>
              <a:gd name="connsiteX49" fmla="*/ 4825242 w 4865124"/>
              <a:gd name="connsiteY49" fmla="*/ 17556 h 5193732"/>
              <a:gd name="connsiteX50" fmla="*/ 4408704 w 4865124"/>
              <a:gd name="connsiteY50" fmla="*/ 8817 h 5193732"/>
              <a:gd name="connsiteX51" fmla="*/ 4063253 w 4865124"/>
              <a:gd name="connsiteY51" fmla="*/ 19802 h 5193732"/>
              <a:gd name="connsiteX52" fmla="*/ 4063134 w 4865124"/>
              <a:gd name="connsiteY52" fmla="*/ 216348 h 5193732"/>
              <a:gd name="connsiteX53" fmla="*/ 3972518 w 4865124"/>
              <a:gd name="connsiteY53" fmla="*/ 447007 h 5193732"/>
              <a:gd name="connsiteX54" fmla="*/ 3700670 w 4865124"/>
              <a:gd name="connsiteY54" fmla="*/ 620002 h 5193732"/>
              <a:gd name="connsiteX55" fmla="*/ 3453534 w 4865124"/>
              <a:gd name="connsiteY55" fmla="*/ 768283 h 5193732"/>
              <a:gd name="connsiteX56" fmla="*/ 2629751 w 4865124"/>
              <a:gd name="connsiteY56" fmla="*/ 891851 h 5193732"/>
              <a:gd name="connsiteX57" fmla="*/ 2143718 w 4865124"/>
              <a:gd name="connsiteY57" fmla="*/ 965991 h 5193732"/>
              <a:gd name="connsiteX58" fmla="*/ 1773016 w 4865124"/>
              <a:gd name="connsiteY58" fmla="*/ 1056607 h 5193732"/>
              <a:gd name="connsiteX59" fmla="*/ 1591783 w 4865124"/>
              <a:gd name="connsiteY59" fmla="*/ 1204889 h 5193732"/>
              <a:gd name="connsiteX60" fmla="*/ 1369361 w 4865124"/>
              <a:gd name="connsiteY60" fmla="*/ 1517926 h 5193732"/>
              <a:gd name="connsiteX61" fmla="*/ 1311697 w 4865124"/>
              <a:gd name="connsiteY61" fmla="*/ 1682683 h 5193732"/>
              <a:gd name="connsiteX62" fmla="*/ 1254032 w 4865124"/>
              <a:gd name="connsiteY62" fmla="*/ 1814489 h 5193732"/>
              <a:gd name="connsiteX63" fmla="*/ 998659 w 4865124"/>
              <a:gd name="connsiteY63" fmla="*/ 1839202 h 5193732"/>
              <a:gd name="connsiteX64" fmla="*/ 842140 w 4865124"/>
              <a:gd name="connsiteY64" fmla="*/ 1830964 h 5193732"/>
              <a:gd name="connsiteX65" fmla="*/ 735048 w 4865124"/>
              <a:gd name="connsiteY65" fmla="*/ 1946294 h 5193732"/>
              <a:gd name="connsiteX66" fmla="*/ 559806 w 4865124"/>
              <a:gd name="connsiteY66" fmla="*/ 2060500 h 5193732"/>
              <a:gd name="connsiteX0" fmla="*/ 547943 w 4853261"/>
              <a:gd name="connsiteY0" fmla="*/ 2060500 h 5210008"/>
              <a:gd name="connsiteX1" fmla="*/ 11138 w 4853261"/>
              <a:gd name="connsiteY1" fmla="*/ 4420673 h 5210008"/>
              <a:gd name="connsiteX2" fmla="*/ 10455 w 4853261"/>
              <a:gd name="connsiteY2" fmla="*/ 5141184 h 5210008"/>
              <a:gd name="connsiteX3" fmla="*/ 150918 w 4853261"/>
              <a:gd name="connsiteY3" fmla="*/ 5180732 h 5210008"/>
              <a:gd name="connsiteX4" fmla="*/ 311084 w 4853261"/>
              <a:gd name="connsiteY4" fmla="*/ 5139963 h 5210008"/>
              <a:gd name="connsiteX5" fmla="*/ 736407 w 4853261"/>
              <a:gd name="connsiteY5" fmla="*/ 5152650 h 5210008"/>
              <a:gd name="connsiteX6" fmla="*/ 935926 w 4853261"/>
              <a:gd name="connsiteY6" fmla="*/ 4968085 h 5210008"/>
              <a:gd name="connsiteX7" fmla="*/ 993669 w 4853261"/>
              <a:gd name="connsiteY7" fmla="*/ 4270912 h 5210008"/>
              <a:gd name="connsiteX8" fmla="*/ 1179808 w 4853261"/>
              <a:gd name="connsiteY8" fmla="*/ 3817096 h 5210008"/>
              <a:gd name="connsiteX9" fmla="*/ 1013818 w 4853261"/>
              <a:gd name="connsiteY9" fmla="*/ 3646017 h 5210008"/>
              <a:gd name="connsiteX10" fmla="*/ 1079799 w 4853261"/>
              <a:gd name="connsiteY10" fmla="*/ 3512637 h 5210008"/>
              <a:gd name="connsiteX11" fmla="*/ 1107766 w 4853261"/>
              <a:gd name="connsiteY11" fmla="*/ 3434431 h 5210008"/>
              <a:gd name="connsiteX12" fmla="*/ 1271605 w 4853261"/>
              <a:gd name="connsiteY12" fmla="*/ 3422783 h 5210008"/>
              <a:gd name="connsiteX13" fmla="*/ 1306969 w 4853261"/>
              <a:gd name="connsiteY13" fmla="*/ 3122075 h 5210008"/>
              <a:gd name="connsiteX14" fmla="*/ 1088064 w 4853261"/>
              <a:gd name="connsiteY14" fmla="*/ 2984865 h 5210008"/>
              <a:gd name="connsiteX15" fmla="*/ 1027460 w 4853261"/>
              <a:gd name="connsiteY15" fmla="*/ 2935502 h 5210008"/>
              <a:gd name="connsiteX16" fmla="*/ 948860 w 4853261"/>
              <a:gd name="connsiteY16" fmla="*/ 2877353 h 5210008"/>
              <a:gd name="connsiteX17" fmla="*/ 856486 w 4853261"/>
              <a:gd name="connsiteY17" fmla="*/ 2843982 h 5210008"/>
              <a:gd name="connsiteX18" fmla="*/ 846149 w 4853261"/>
              <a:gd name="connsiteY18" fmla="*/ 2866518 h 5210008"/>
              <a:gd name="connsiteX19" fmla="*/ 794649 w 4853261"/>
              <a:gd name="connsiteY19" fmla="*/ 2860510 h 5210008"/>
              <a:gd name="connsiteX20" fmla="*/ 719853 w 4853261"/>
              <a:gd name="connsiteY20" fmla="*/ 2746099 h 5210008"/>
              <a:gd name="connsiteX21" fmla="*/ 800160 w 4853261"/>
              <a:gd name="connsiteY21" fmla="*/ 2598001 h 5210008"/>
              <a:gd name="connsiteX22" fmla="*/ 953844 w 4853261"/>
              <a:gd name="connsiteY22" fmla="*/ 2646510 h 5210008"/>
              <a:gd name="connsiteX23" fmla="*/ 1019747 w 4853261"/>
              <a:gd name="connsiteY23" fmla="*/ 2621797 h 5210008"/>
              <a:gd name="connsiteX24" fmla="*/ 1054614 w 4853261"/>
              <a:gd name="connsiteY24" fmla="*/ 2588845 h 5210008"/>
              <a:gd name="connsiteX25" fmla="*/ 1170441 w 4853261"/>
              <a:gd name="connsiteY25" fmla="*/ 2625705 h 5210008"/>
              <a:gd name="connsiteX26" fmla="*/ 1182431 w 4853261"/>
              <a:gd name="connsiteY26" fmla="*/ 2655247 h 5210008"/>
              <a:gd name="connsiteX27" fmla="*/ 1357498 w 4853261"/>
              <a:gd name="connsiteY27" fmla="*/ 2687699 h 5210008"/>
              <a:gd name="connsiteX28" fmla="*/ 1439877 w 4853261"/>
              <a:gd name="connsiteY28" fmla="*/ 2695937 h 5210008"/>
              <a:gd name="connsiteX29" fmla="*/ 1580916 w 4853261"/>
              <a:gd name="connsiteY29" fmla="*/ 2617808 h 5210008"/>
              <a:gd name="connsiteX30" fmla="*/ 1633177 w 4853261"/>
              <a:gd name="connsiteY30" fmla="*/ 2609151 h 5210008"/>
              <a:gd name="connsiteX31" fmla="*/ 1714139 w 4853261"/>
              <a:gd name="connsiteY31" fmla="*/ 2517958 h 5210008"/>
              <a:gd name="connsiteX32" fmla="*/ 1728044 w 4853261"/>
              <a:gd name="connsiteY32" fmla="*/ 2377338 h 5210008"/>
              <a:gd name="connsiteX33" fmla="*/ 1783793 w 4853261"/>
              <a:gd name="connsiteY33" fmla="*/ 2400792 h 5210008"/>
              <a:gd name="connsiteX34" fmla="*/ 1877900 w 4853261"/>
              <a:gd name="connsiteY34" fmla="*/ 2403861 h 5210008"/>
              <a:gd name="connsiteX35" fmla="*/ 2083348 w 4853261"/>
              <a:gd name="connsiteY35" fmla="*/ 2565522 h 5210008"/>
              <a:gd name="connsiteX36" fmla="*/ 2172966 w 4853261"/>
              <a:gd name="connsiteY36" fmla="*/ 2097749 h 5210008"/>
              <a:gd name="connsiteX37" fmla="*/ 2194767 w 4853261"/>
              <a:gd name="connsiteY37" fmla="*/ 1968857 h 5210008"/>
              <a:gd name="connsiteX38" fmla="*/ 2090666 w 4853261"/>
              <a:gd name="connsiteY38" fmla="*/ 1839202 h 5210008"/>
              <a:gd name="connsiteX39" fmla="*/ 2033001 w 4853261"/>
              <a:gd name="connsiteY39" fmla="*/ 1666207 h 5210008"/>
              <a:gd name="connsiteX40" fmla="*/ 2057715 w 4853261"/>
              <a:gd name="connsiteY40" fmla="*/ 1526164 h 5210008"/>
              <a:gd name="connsiteX41" fmla="*/ 2387228 w 4853261"/>
              <a:gd name="connsiteY41" fmla="*/ 1501451 h 5210008"/>
              <a:gd name="connsiteX42" fmla="*/ 2650839 w 4853261"/>
              <a:gd name="connsiteY42" fmla="*/ 1526164 h 5210008"/>
              <a:gd name="connsiteX43" fmla="*/ 2897974 w 4853261"/>
              <a:gd name="connsiteY43" fmla="*/ 1336694 h 5210008"/>
              <a:gd name="connsiteX44" fmla="*/ 3334580 w 4853261"/>
              <a:gd name="connsiteY44" fmla="*/ 1303743 h 5210008"/>
              <a:gd name="connsiteX45" fmla="*/ 3680569 w 4853261"/>
              <a:gd name="connsiteY45" fmla="*/ 1237840 h 5210008"/>
              <a:gd name="connsiteX46" fmla="*/ 4100698 w 4853261"/>
              <a:gd name="connsiteY46" fmla="*/ 1163699 h 5210008"/>
              <a:gd name="connsiteX47" fmla="*/ 4545542 w 4853261"/>
              <a:gd name="connsiteY47" fmla="*/ 965991 h 5210008"/>
              <a:gd name="connsiteX48" fmla="*/ 4644396 w 4853261"/>
              <a:gd name="connsiteY48" fmla="*/ 661191 h 5210008"/>
              <a:gd name="connsiteX49" fmla="*/ 4817390 w 4853261"/>
              <a:gd name="connsiteY49" fmla="*/ 216348 h 5210008"/>
              <a:gd name="connsiteX50" fmla="*/ 4813379 w 4853261"/>
              <a:gd name="connsiteY50" fmla="*/ 17556 h 5210008"/>
              <a:gd name="connsiteX51" fmla="*/ 4396841 w 4853261"/>
              <a:gd name="connsiteY51" fmla="*/ 8817 h 5210008"/>
              <a:gd name="connsiteX52" fmla="*/ 4051390 w 4853261"/>
              <a:gd name="connsiteY52" fmla="*/ 19802 h 5210008"/>
              <a:gd name="connsiteX53" fmla="*/ 4051271 w 4853261"/>
              <a:gd name="connsiteY53" fmla="*/ 216348 h 5210008"/>
              <a:gd name="connsiteX54" fmla="*/ 3960655 w 4853261"/>
              <a:gd name="connsiteY54" fmla="*/ 447007 h 5210008"/>
              <a:gd name="connsiteX55" fmla="*/ 3688807 w 4853261"/>
              <a:gd name="connsiteY55" fmla="*/ 620002 h 5210008"/>
              <a:gd name="connsiteX56" fmla="*/ 3441671 w 4853261"/>
              <a:gd name="connsiteY56" fmla="*/ 768283 h 5210008"/>
              <a:gd name="connsiteX57" fmla="*/ 2617888 w 4853261"/>
              <a:gd name="connsiteY57" fmla="*/ 891851 h 5210008"/>
              <a:gd name="connsiteX58" fmla="*/ 2131855 w 4853261"/>
              <a:gd name="connsiteY58" fmla="*/ 965991 h 5210008"/>
              <a:gd name="connsiteX59" fmla="*/ 1761153 w 4853261"/>
              <a:gd name="connsiteY59" fmla="*/ 1056607 h 5210008"/>
              <a:gd name="connsiteX60" fmla="*/ 1579920 w 4853261"/>
              <a:gd name="connsiteY60" fmla="*/ 1204889 h 5210008"/>
              <a:gd name="connsiteX61" fmla="*/ 1357498 w 4853261"/>
              <a:gd name="connsiteY61" fmla="*/ 1517926 h 5210008"/>
              <a:gd name="connsiteX62" fmla="*/ 1299834 w 4853261"/>
              <a:gd name="connsiteY62" fmla="*/ 1682683 h 5210008"/>
              <a:gd name="connsiteX63" fmla="*/ 1242169 w 4853261"/>
              <a:gd name="connsiteY63" fmla="*/ 1814489 h 5210008"/>
              <a:gd name="connsiteX64" fmla="*/ 986796 w 4853261"/>
              <a:gd name="connsiteY64" fmla="*/ 1839202 h 5210008"/>
              <a:gd name="connsiteX65" fmla="*/ 830277 w 4853261"/>
              <a:gd name="connsiteY65" fmla="*/ 1830964 h 5210008"/>
              <a:gd name="connsiteX66" fmla="*/ 723185 w 4853261"/>
              <a:gd name="connsiteY66" fmla="*/ 1946294 h 5210008"/>
              <a:gd name="connsiteX67" fmla="*/ 547943 w 4853261"/>
              <a:gd name="connsiteY67" fmla="*/ 2060500 h 5210008"/>
              <a:gd name="connsiteX0" fmla="*/ 544708 w 4850026"/>
              <a:gd name="connsiteY0" fmla="*/ 2060500 h 5196162"/>
              <a:gd name="connsiteX1" fmla="*/ 7903 w 4850026"/>
              <a:gd name="connsiteY1" fmla="*/ 4420673 h 5196162"/>
              <a:gd name="connsiteX2" fmla="*/ 7220 w 4850026"/>
              <a:gd name="connsiteY2" fmla="*/ 5141184 h 5196162"/>
              <a:gd name="connsiteX3" fmla="*/ 104001 w 4850026"/>
              <a:gd name="connsiteY3" fmla="*/ 5145787 h 5196162"/>
              <a:gd name="connsiteX4" fmla="*/ 307849 w 4850026"/>
              <a:gd name="connsiteY4" fmla="*/ 5139963 h 5196162"/>
              <a:gd name="connsiteX5" fmla="*/ 733172 w 4850026"/>
              <a:gd name="connsiteY5" fmla="*/ 5152650 h 5196162"/>
              <a:gd name="connsiteX6" fmla="*/ 932691 w 4850026"/>
              <a:gd name="connsiteY6" fmla="*/ 4968085 h 5196162"/>
              <a:gd name="connsiteX7" fmla="*/ 990434 w 4850026"/>
              <a:gd name="connsiteY7" fmla="*/ 4270912 h 5196162"/>
              <a:gd name="connsiteX8" fmla="*/ 1176573 w 4850026"/>
              <a:gd name="connsiteY8" fmla="*/ 3817096 h 5196162"/>
              <a:gd name="connsiteX9" fmla="*/ 1010583 w 4850026"/>
              <a:gd name="connsiteY9" fmla="*/ 3646017 h 5196162"/>
              <a:gd name="connsiteX10" fmla="*/ 1076564 w 4850026"/>
              <a:gd name="connsiteY10" fmla="*/ 3512637 h 5196162"/>
              <a:gd name="connsiteX11" fmla="*/ 1104531 w 4850026"/>
              <a:gd name="connsiteY11" fmla="*/ 3434431 h 5196162"/>
              <a:gd name="connsiteX12" fmla="*/ 1268370 w 4850026"/>
              <a:gd name="connsiteY12" fmla="*/ 3422783 h 5196162"/>
              <a:gd name="connsiteX13" fmla="*/ 1303734 w 4850026"/>
              <a:gd name="connsiteY13" fmla="*/ 3122075 h 5196162"/>
              <a:gd name="connsiteX14" fmla="*/ 1084829 w 4850026"/>
              <a:gd name="connsiteY14" fmla="*/ 2984865 h 5196162"/>
              <a:gd name="connsiteX15" fmla="*/ 1024225 w 4850026"/>
              <a:gd name="connsiteY15" fmla="*/ 2935502 h 5196162"/>
              <a:gd name="connsiteX16" fmla="*/ 945625 w 4850026"/>
              <a:gd name="connsiteY16" fmla="*/ 2877353 h 5196162"/>
              <a:gd name="connsiteX17" fmla="*/ 853251 w 4850026"/>
              <a:gd name="connsiteY17" fmla="*/ 2843982 h 5196162"/>
              <a:gd name="connsiteX18" fmla="*/ 842914 w 4850026"/>
              <a:gd name="connsiteY18" fmla="*/ 2866518 h 5196162"/>
              <a:gd name="connsiteX19" fmla="*/ 791414 w 4850026"/>
              <a:gd name="connsiteY19" fmla="*/ 2860510 h 5196162"/>
              <a:gd name="connsiteX20" fmla="*/ 716618 w 4850026"/>
              <a:gd name="connsiteY20" fmla="*/ 2746099 h 5196162"/>
              <a:gd name="connsiteX21" fmla="*/ 796925 w 4850026"/>
              <a:gd name="connsiteY21" fmla="*/ 2598001 h 5196162"/>
              <a:gd name="connsiteX22" fmla="*/ 950609 w 4850026"/>
              <a:gd name="connsiteY22" fmla="*/ 2646510 h 5196162"/>
              <a:gd name="connsiteX23" fmla="*/ 1016512 w 4850026"/>
              <a:gd name="connsiteY23" fmla="*/ 2621797 h 5196162"/>
              <a:gd name="connsiteX24" fmla="*/ 1051379 w 4850026"/>
              <a:gd name="connsiteY24" fmla="*/ 2588845 h 5196162"/>
              <a:gd name="connsiteX25" fmla="*/ 1167206 w 4850026"/>
              <a:gd name="connsiteY25" fmla="*/ 2625705 h 5196162"/>
              <a:gd name="connsiteX26" fmla="*/ 1179196 w 4850026"/>
              <a:gd name="connsiteY26" fmla="*/ 2655247 h 5196162"/>
              <a:gd name="connsiteX27" fmla="*/ 1354263 w 4850026"/>
              <a:gd name="connsiteY27" fmla="*/ 2687699 h 5196162"/>
              <a:gd name="connsiteX28" fmla="*/ 1436642 w 4850026"/>
              <a:gd name="connsiteY28" fmla="*/ 2695937 h 5196162"/>
              <a:gd name="connsiteX29" fmla="*/ 1577681 w 4850026"/>
              <a:gd name="connsiteY29" fmla="*/ 2617808 h 5196162"/>
              <a:gd name="connsiteX30" fmla="*/ 1629942 w 4850026"/>
              <a:gd name="connsiteY30" fmla="*/ 2609151 h 5196162"/>
              <a:gd name="connsiteX31" fmla="*/ 1710904 w 4850026"/>
              <a:gd name="connsiteY31" fmla="*/ 2517958 h 5196162"/>
              <a:gd name="connsiteX32" fmla="*/ 1724809 w 4850026"/>
              <a:gd name="connsiteY32" fmla="*/ 2377338 h 5196162"/>
              <a:gd name="connsiteX33" fmla="*/ 1780558 w 4850026"/>
              <a:gd name="connsiteY33" fmla="*/ 2400792 h 5196162"/>
              <a:gd name="connsiteX34" fmla="*/ 1874665 w 4850026"/>
              <a:gd name="connsiteY34" fmla="*/ 2403861 h 5196162"/>
              <a:gd name="connsiteX35" fmla="*/ 2080113 w 4850026"/>
              <a:gd name="connsiteY35" fmla="*/ 2565522 h 5196162"/>
              <a:gd name="connsiteX36" fmla="*/ 2169731 w 4850026"/>
              <a:gd name="connsiteY36" fmla="*/ 2097749 h 5196162"/>
              <a:gd name="connsiteX37" fmla="*/ 2191532 w 4850026"/>
              <a:gd name="connsiteY37" fmla="*/ 1968857 h 5196162"/>
              <a:gd name="connsiteX38" fmla="*/ 2087431 w 4850026"/>
              <a:gd name="connsiteY38" fmla="*/ 1839202 h 5196162"/>
              <a:gd name="connsiteX39" fmla="*/ 2029766 w 4850026"/>
              <a:gd name="connsiteY39" fmla="*/ 1666207 h 5196162"/>
              <a:gd name="connsiteX40" fmla="*/ 2054480 w 4850026"/>
              <a:gd name="connsiteY40" fmla="*/ 1526164 h 5196162"/>
              <a:gd name="connsiteX41" fmla="*/ 2383993 w 4850026"/>
              <a:gd name="connsiteY41" fmla="*/ 1501451 h 5196162"/>
              <a:gd name="connsiteX42" fmla="*/ 2647604 w 4850026"/>
              <a:gd name="connsiteY42" fmla="*/ 1526164 h 5196162"/>
              <a:gd name="connsiteX43" fmla="*/ 2894739 w 4850026"/>
              <a:gd name="connsiteY43" fmla="*/ 1336694 h 5196162"/>
              <a:gd name="connsiteX44" fmla="*/ 3331345 w 4850026"/>
              <a:gd name="connsiteY44" fmla="*/ 1303743 h 5196162"/>
              <a:gd name="connsiteX45" fmla="*/ 3677334 w 4850026"/>
              <a:gd name="connsiteY45" fmla="*/ 1237840 h 5196162"/>
              <a:gd name="connsiteX46" fmla="*/ 4097463 w 4850026"/>
              <a:gd name="connsiteY46" fmla="*/ 1163699 h 5196162"/>
              <a:gd name="connsiteX47" fmla="*/ 4542307 w 4850026"/>
              <a:gd name="connsiteY47" fmla="*/ 965991 h 5196162"/>
              <a:gd name="connsiteX48" fmla="*/ 4641161 w 4850026"/>
              <a:gd name="connsiteY48" fmla="*/ 661191 h 5196162"/>
              <a:gd name="connsiteX49" fmla="*/ 4814155 w 4850026"/>
              <a:gd name="connsiteY49" fmla="*/ 216348 h 5196162"/>
              <a:gd name="connsiteX50" fmla="*/ 4810144 w 4850026"/>
              <a:gd name="connsiteY50" fmla="*/ 17556 h 5196162"/>
              <a:gd name="connsiteX51" fmla="*/ 4393606 w 4850026"/>
              <a:gd name="connsiteY51" fmla="*/ 8817 h 5196162"/>
              <a:gd name="connsiteX52" fmla="*/ 4048155 w 4850026"/>
              <a:gd name="connsiteY52" fmla="*/ 19802 h 5196162"/>
              <a:gd name="connsiteX53" fmla="*/ 4048036 w 4850026"/>
              <a:gd name="connsiteY53" fmla="*/ 216348 h 5196162"/>
              <a:gd name="connsiteX54" fmla="*/ 3957420 w 4850026"/>
              <a:gd name="connsiteY54" fmla="*/ 447007 h 5196162"/>
              <a:gd name="connsiteX55" fmla="*/ 3685572 w 4850026"/>
              <a:gd name="connsiteY55" fmla="*/ 620002 h 5196162"/>
              <a:gd name="connsiteX56" fmla="*/ 3438436 w 4850026"/>
              <a:gd name="connsiteY56" fmla="*/ 768283 h 5196162"/>
              <a:gd name="connsiteX57" fmla="*/ 2614653 w 4850026"/>
              <a:gd name="connsiteY57" fmla="*/ 891851 h 5196162"/>
              <a:gd name="connsiteX58" fmla="*/ 2128620 w 4850026"/>
              <a:gd name="connsiteY58" fmla="*/ 965991 h 5196162"/>
              <a:gd name="connsiteX59" fmla="*/ 1757918 w 4850026"/>
              <a:gd name="connsiteY59" fmla="*/ 1056607 h 5196162"/>
              <a:gd name="connsiteX60" fmla="*/ 1576685 w 4850026"/>
              <a:gd name="connsiteY60" fmla="*/ 1204889 h 5196162"/>
              <a:gd name="connsiteX61" fmla="*/ 1354263 w 4850026"/>
              <a:gd name="connsiteY61" fmla="*/ 1517926 h 5196162"/>
              <a:gd name="connsiteX62" fmla="*/ 1296599 w 4850026"/>
              <a:gd name="connsiteY62" fmla="*/ 1682683 h 5196162"/>
              <a:gd name="connsiteX63" fmla="*/ 1238934 w 4850026"/>
              <a:gd name="connsiteY63" fmla="*/ 1814489 h 5196162"/>
              <a:gd name="connsiteX64" fmla="*/ 983561 w 4850026"/>
              <a:gd name="connsiteY64" fmla="*/ 1839202 h 5196162"/>
              <a:gd name="connsiteX65" fmla="*/ 827042 w 4850026"/>
              <a:gd name="connsiteY65" fmla="*/ 1830964 h 5196162"/>
              <a:gd name="connsiteX66" fmla="*/ 719950 w 4850026"/>
              <a:gd name="connsiteY66" fmla="*/ 1946294 h 5196162"/>
              <a:gd name="connsiteX67" fmla="*/ 544708 w 4850026"/>
              <a:gd name="connsiteY67" fmla="*/ 2060500 h 5196162"/>
              <a:gd name="connsiteX0" fmla="*/ 544708 w 4850026"/>
              <a:gd name="connsiteY0" fmla="*/ 2060500 h 5196162"/>
              <a:gd name="connsiteX1" fmla="*/ 7903 w 4850026"/>
              <a:gd name="connsiteY1" fmla="*/ 4420673 h 5196162"/>
              <a:gd name="connsiteX2" fmla="*/ 7220 w 4850026"/>
              <a:gd name="connsiteY2" fmla="*/ 5141184 h 5196162"/>
              <a:gd name="connsiteX3" fmla="*/ 104001 w 4850026"/>
              <a:gd name="connsiteY3" fmla="*/ 5145787 h 5196162"/>
              <a:gd name="connsiteX4" fmla="*/ 316586 w 4850026"/>
              <a:gd name="connsiteY4" fmla="*/ 5154524 h 5196162"/>
              <a:gd name="connsiteX5" fmla="*/ 733172 w 4850026"/>
              <a:gd name="connsiteY5" fmla="*/ 5152650 h 5196162"/>
              <a:gd name="connsiteX6" fmla="*/ 932691 w 4850026"/>
              <a:gd name="connsiteY6" fmla="*/ 4968085 h 5196162"/>
              <a:gd name="connsiteX7" fmla="*/ 990434 w 4850026"/>
              <a:gd name="connsiteY7" fmla="*/ 4270912 h 5196162"/>
              <a:gd name="connsiteX8" fmla="*/ 1176573 w 4850026"/>
              <a:gd name="connsiteY8" fmla="*/ 3817096 h 5196162"/>
              <a:gd name="connsiteX9" fmla="*/ 1010583 w 4850026"/>
              <a:gd name="connsiteY9" fmla="*/ 3646017 h 5196162"/>
              <a:gd name="connsiteX10" fmla="*/ 1076564 w 4850026"/>
              <a:gd name="connsiteY10" fmla="*/ 3512637 h 5196162"/>
              <a:gd name="connsiteX11" fmla="*/ 1104531 w 4850026"/>
              <a:gd name="connsiteY11" fmla="*/ 3434431 h 5196162"/>
              <a:gd name="connsiteX12" fmla="*/ 1268370 w 4850026"/>
              <a:gd name="connsiteY12" fmla="*/ 3422783 h 5196162"/>
              <a:gd name="connsiteX13" fmla="*/ 1303734 w 4850026"/>
              <a:gd name="connsiteY13" fmla="*/ 3122075 h 5196162"/>
              <a:gd name="connsiteX14" fmla="*/ 1084829 w 4850026"/>
              <a:gd name="connsiteY14" fmla="*/ 2984865 h 5196162"/>
              <a:gd name="connsiteX15" fmla="*/ 1024225 w 4850026"/>
              <a:gd name="connsiteY15" fmla="*/ 2935502 h 5196162"/>
              <a:gd name="connsiteX16" fmla="*/ 945625 w 4850026"/>
              <a:gd name="connsiteY16" fmla="*/ 2877353 h 5196162"/>
              <a:gd name="connsiteX17" fmla="*/ 853251 w 4850026"/>
              <a:gd name="connsiteY17" fmla="*/ 2843982 h 5196162"/>
              <a:gd name="connsiteX18" fmla="*/ 842914 w 4850026"/>
              <a:gd name="connsiteY18" fmla="*/ 2866518 h 5196162"/>
              <a:gd name="connsiteX19" fmla="*/ 791414 w 4850026"/>
              <a:gd name="connsiteY19" fmla="*/ 2860510 h 5196162"/>
              <a:gd name="connsiteX20" fmla="*/ 716618 w 4850026"/>
              <a:gd name="connsiteY20" fmla="*/ 2746099 h 5196162"/>
              <a:gd name="connsiteX21" fmla="*/ 796925 w 4850026"/>
              <a:gd name="connsiteY21" fmla="*/ 2598001 h 5196162"/>
              <a:gd name="connsiteX22" fmla="*/ 950609 w 4850026"/>
              <a:gd name="connsiteY22" fmla="*/ 2646510 h 5196162"/>
              <a:gd name="connsiteX23" fmla="*/ 1016512 w 4850026"/>
              <a:gd name="connsiteY23" fmla="*/ 2621797 h 5196162"/>
              <a:gd name="connsiteX24" fmla="*/ 1051379 w 4850026"/>
              <a:gd name="connsiteY24" fmla="*/ 2588845 h 5196162"/>
              <a:gd name="connsiteX25" fmla="*/ 1167206 w 4850026"/>
              <a:gd name="connsiteY25" fmla="*/ 2625705 h 5196162"/>
              <a:gd name="connsiteX26" fmla="*/ 1179196 w 4850026"/>
              <a:gd name="connsiteY26" fmla="*/ 2655247 h 5196162"/>
              <a:gd name="connsiteX27" fmla="*/ 1354263 w 4850026"/>
              <a:gd name="connsiteY27" fmla="*/ 2687699 h 5196162"/>
              <a:gd name="connsiteX28" fmla="*/ 1436642 w 4850026"/>
              <a:gd name="connsiteY28" fmla="*/ 2695937 h 5196162"/>
              <a:gd name="connsiteX29" fmla="*/ 1577681 w 4850026"/>
              <a:gd name="connsiteY29" fmla="*/ 2617808 h 5196162"/>
              <a:gd name="connsiteX30" fmla="*/ 1629942 w 4850026"/>
              <a:gd name="connsiteY30" fmla="*/ 2609151 h 5196162"/>
              <a:gd name="connsiteX31" fmla="*/ 1710904 w 4850026"/>
              <a:gd name="connsiteY31" fmla="*/ 2517958 h 5196162"/>
              <a:gd name="connsiteX32" fmla="*/ 1724809 w 4850026"/>
              <a:gd name="connsiteY32" fmla="*/ 2377338 h 5196162"/>
              <a:gd name="connsiteX33" fmla="*/ 1780558 w 4850026"/>
              <a:gd name="connsiteY33" fmla="*/ 2400792 h 5196162"/>
              <a:gd name="connsiteX34" fmla="*/ 1874665 w 4850026"/>
              <a:gd name="connsiteY34" fmla="*/ 2403861 h 5196162"/>
              <a:gd name="connsiteX35" fmla="*/ 2080113 w 4850026"/>
              <a:gd name="connsiteY35" fmla="*/ 2565522 h 5196162"/>
              <a:gd name="connsiteX36" fmla="*/ 2169731 w 4850026"/>
              <a:gd name="connsiteY36" fmla="*/ 2097749 h 5196162"/>
              <a:gd name="connsiteX37" fmla="*/ 2191532 w 4850026"/>
              <a:gd name="connsiteY37" fmla="*/ 1968857 h 5196162"/>
              <a:gd name="connsiteX38" fmla="*/ 2087431 w 4850026"/>
              <a:gd name="connsiteY38" fmla="*/ 1839202 h 5196162"/>
              <a:gd name="connsiteX39" fmla="*/ 2029766 w 4850026"/>
              <a:gd name="connsiteY39" fmla="*/ 1666207 h 5196162"/>
              <a:gd name="connsiteX40" fmla="*/ 2054480 w 4850026"/>
              <a:gd name="connsiteY40" fmla="*/ 1526164 h 5196162"/>
              <a:gd name="connsiteX41" fmla="*/ 2383993 w 4850026"/>
              <a:gd name="connsiteY41" fmla="*/ 1501451 h 5196162"/>
              <a:gd name="connsiteX42" fmla="*/ 2647604 w 4850026"/>
              <a:gd name="connsiteY42" fmla="*/ 1526164 h 5196162"/>
              <a:gd name="connsiteX43" fmla="*/ 2894739 w 4850026"/>
              <a:gd name="connsiteY43" fmla="*/ 1336694 h 5196162"/>
              <a:gd name="connsiteX44" fmla="*/ 3331345 w 4850026"/>
              <a:gd name="connsiteY44" fmla="*/ 1303743 h 5196162"/>
              <a:gd name="connsiteX45" fmla="*/ 3677334 w 4850026"/>
              <a:gd name="connsiteY45" fmla="*/ 1237840 h 5196162"/>
              <a:gd name="connsiteX46" fmla="*/ 4097463 w 4850026"/>
              <a:gd name="connsiteY46" fmla="*/ 1163699 h 5196162"/>
              <a:gd name="connsiteX47" fmla="*/ 4542307 w 4850026"/>
              <a:gd name="connsiteY47" fmla="*/ 965991 h 5196162"/>
              <a:gd name="connsiteX48" fmla="*/ 4641161 w 4850026"/>
              <a:gd name="connsiteY48" fmla="*/ 661191 h 5196162"/>
              <a:gd name="connsiteX49" fmla="*/ 4814155 w 4850026"/>
              <a:gd name="connsiteY49" fmla="*/ 216348 h 5196162"/>
              <a:gd name="connsiteX50" fmla="*/ 4810144 w 4850026"/>
              <a:gd name="connsiteY50" fmla="*/ 17556 h 5196162"/>
              <a:gd name="connsiteX51" fmla="*/ 4393606 w 4850026"/>
              <a:gd name="connsiteY51" fmla="*/ 8817 h 5196162"/>
              <a:gd name="connsiteX52" fmla="*/ 4048155 w 4850026"/>
              <a:gd name="connsiteY52" fmla="*/ 19802 h 5196162"/>
              <a:gd name="connsiteX53" fmla="*/ 4048036 w 4850026"/>
              <a:gd name="connsiteY53" fmla="*/ 216348 h 5196162"/>
              <a:gd name="connsiteX54" fmla="*/ 3957420 w 4850026"/>
              <a:gd name="connsiteY54" fmla="*/ 447007 h 5196162"/>
              <a:gd name="connsiteX55" fmla="*/ 3685572 w 4850026"/>
              <a:gd name="connsiteY55" fmla="*/ 620002 h 5196162"/>
              <a:gd name="connsiteX56" fmla="*/ 3438436 w 4850026"/>
              <a:gd name="connsiteY56" fmla="*/ 768283 h 5196162"/>
              <a:gd name="connsiteX57" fmla="*/ 2614653 w 4850026"/>
              <a:gd name="connsiteY57" fmla="*/ 891851 h 5196162"/>
              <a:gd name="connsiteX58" fmla="*/ 2128620 w 4850026"/>
              <a:gd name="connsiteY58" fmla="*/ 965991 h 5196162"/>
              <a:gd name="connsiteX59" fmla="*/ 1757918 w 4850026"/>
              <a:gd name="connsiteY59" fmla="*/ 1056607 h 5196162"/>
              <a:gd name="connsiteX60" fmla="*/ 1576685 w 4850026"/>
              <a:gd name="connsiteY60" fmla="*/ 1204889 h 5196162"/>
              <a:gd name="connsiteX61" fmla="*/ 1354263 w 4850026"/>
              <a:gd name="connsiteY61" fmla="*/ 1517926 h 5196162"/>
              <a:gd name="connsiteX62" fmla="*/ 1296599 w 4850026"/>
              <a:gd name="connsiteY62" fmla="*/ 1682683 h 5196162"/>
              <a:gd name="connsiteX63" fmla="*/ 1238934 w 4850026"/>
              <a:gd name="connsiteY63" fmla="*/ 1814489 h 5196162"/>
              <a:gd name="connsiteX64" fmla="*/ 983561 w 4850026"/>
              <a:gd name="connsiteY64" fmla="*/ 1839202 h 5196162"/>
              <a:gd name="connsiteX65" fmla="*/ 827042 w 4850026"/>
              <a:gd name="connsiteY65" fmla="*/ 1830964 h 5196162"/>
              <a:gd name="connsiteX66" fmla="*/ 719950 w 4850026"/>
              <a:gd name="connsiteY66" fmla="*/ 1946294 h 5196162"/>
              <a:gd name="connsiteX67" fmla="*/ 544708 w 4850026"/>
              <a:gd name="connsiteY67" fmla="*/ 2060500 h 5196162"/>
              <a:gd name="connsiteX0" fmla="*/ 544708 w 4850026"/>
              <a:gd name="connsiteY0" fmla="*/ 2060500 h 5196162"/>
              <a:gd name="connsiteX1" fmla="*/ 7903 w 4850026"/>
              <a:gd name="connsiteY1" fmla="*/ 4420673 h 5196162"/>
              <a:gd name="connsiteX2" fmla="*/ 7220 w 4850026"/>
              <a:gd name="connsiteY2" fmla="*/ 5141184 h 5196162"/>
              <a:gd name="connsiteX3" fmla="*/ 104001 w 4850026"/>
              <a:gd name="connsiteY3" fmla="*/ 5145787 h 5196162"/>
              <a:gd name="connsiteX4" fmla="*/ 316586 w 4850026"/>
              <a:gd name="connsiteY4" fmla="*/ 5154524 h 5196162"/>
              <a:gd name="connsiteX5" fmla="*/ 765205 w 4850026"/>
              <a:gd name="connsiteY5" fmla="*/ 5143914 h 5196162"/>
              <a:gd name="connsiteX6" fmla="*/ 932691 w 4850026"/>
              <a:gd name="connsiteY6" fmla="*/ 4968085 h 5196162"/>
              <a:gd name="connsiteX7" fmla="*/ 990434 w 4850026"/>
              <a:gd name="connsiteY7" fmla="*/ 4270912 h 5196162"/>
              <a:gd name="connsiteX8" fmla="*/ 1176573 w 4850026"/>
              <a:gd name="connsiteY8" fmla="*/ 3817096 h 5196162"/>
              <a:gd name="connsiteX9" fmla="*/ 1010583 w 4850026"/>
              <a:gd name="connsiteY9" fmla="*/ 3646017 h 5196162"/>
              <a:gd name="connsiteX10" fmla="*/ 1076564 w 4850026"/>
              <a:gd name="connsiteY10" fmla="*/ 3512637 h 5196162"/>
              <a:gd name="connsiteX11" fmla="*/ 1104531 w 4850026"/>
              <a:gd name="connsiteY11" fmla="*/ 3434431 h 5196162"/>
              <a:gd name="connsiteX12" fmla="*/ 1268370 w 4850026"/>
              <a:gd name="connsiteY12" fmla="*/ 3422783 h 5196162"/>
              <a:gd name="connsiteX13" fmla="*/ 1303734 w 4850026"/>
              <a:gd name="connsiteY13" fmla="*/ 3122075 h 5196162"/>
              <a:gd name="connsiteX14" fmla="*/ 1084829 w 4850026"/>
              <a:gd name="connsiteY14" fmla="*/ 2984865 h 5196162"/>
              <a:gd name="connsiteX15" fmla="*/ 1024225 w 4850026"/>
              <a:gd name="connsiteY15" fmla="*/ 2935502 h 5196162"/>
              <a:gd name="connsiteX16" fmla="*/ 945625 w 4850026"/>
              <a:gd name="connsiteY16" fmla="*/ 2877353 h 5196162"/>
              <a:gd name="connsiteX17" fmla="*/ 853251 w 4850026"/>
              <a:gd name="connsiteY17" fmla="*/ 2843982 h 5196162"/>
              <a:gd name="connsiteX18" fmla="*/ 842914 w 4850026"/>
              <a:gd name="connsiteY18" fmla="*/ 2866518 h 5196162"/>
              <a:gd name="connsiteX19" fmla="*/ 791414 w 4850026"/>
              <a:gd name="connsiteY19" fmla="*/ 2860510 h 5196162"/>
              <a:gd name="connsiteX20" fmla="*/ 716618 w 4850026"/>
              <a:gd name="connsiteY20" fmla="*/ 2746099 h 5196162"/>
              <a:gd name="connsiteX21" fmla="*/ 796925 w 4850026"/>
              <a:gd name="connsiteY21" fmla="*/ 2598001 h 5196162"/>
              <a:gd name="connsiteX22" fmla="*/ 950609 w 4850026"/>
              <a:gd name="connsiteY22" fmla="*/ 2646510 h 5196162"/>
              <a:gd name="connsiteX23" fmla="*/ 1016512 w 4850026"/>
              <a:gd name="connsiteY23" fmla="*/ 2621797 h 5196162"/>
              <a:gd name="connsiteX24" fmla="*/ 1051379 w 4850026"/>
              <a:gd name="connsiteY24" fmla="*/ 2588845 h 5196162"/>
              <a:gd name="connsiteX25" fmla="*/ 1167206 w 4850026"/>
              <a:gd name="connsiteY25" fmla="*/ 2625705 h 5196162"/>
              <a:gd name="connsiteX26" fmla="*/ 1179196 w 4850026"/>
              <a:gd name="connsiteY26" fmla="*/ 2655247 h 5196162"/>
              <a:gd name="connsiteX27" fmla="*/ 1354263 w 4850026"/>
              <a:gd name="connsiteY27" fmla="*/ 2687699 h 5196162"/>
              <a:gd name="connsiteX28" fmla="*/ 1436642 w 4850026"/>
              <a:gd name="connsiteY28" fmla="*/ 2695937 h 5196162"/>
              <a:gd name="connsiteX29" fmla="*/ 1577681 w 4850026"/>
              <a:gd name="connsiteY29" fmla="*/ 2617808 h 5196162"/>
              <a:gd name="connsiteX30" fmla="*/ 1629942 w 4850026"/>
              <a:gd name="connsiteY30" fmla="*/ 2609151 h 5196162"/>
              <a:gd name="connsiteX31" fmla="*/ 1710904 w 4850026"/>
              <a:gd name="connsiteY31" fmla="*/ 2517958 h 5196162"/>
              <a:gd name="connsiteX32" fmla="*/ 1724809 w 4850026"/>
              <a:gd name="connsiteY32" fmla="*/ 2377338 h 5196162"/>
              <a:gd name="connsiteX33" fmla="*/ 1780558 w 4850026"/>
              <a:gd name="connsiteY33" fmla="*/ 2400792 h 5196162"/>
              <a:gd name="connsiteX34" fmla="*/ 1874665 w 4850026"/>
              <a:gd name="connsiteY34" fmla="*/ 2403861 h 5196162"/>
              <a:gd name="connsiteX35" fmla="*/ 2080113 w 4850026"/>
              <a:gd name="connsiteY35" fmla="*/ 2565522 h 5196162"/>
              <a:gd name="connsiteX36" fmla="*/ 2169731 w 4850026"/>
              <a:gd name="connsiteY36" fmla="*/ 2097749 h 5196162"/>
              <a:gd name="connsiteX37" fmla="*/ 2191532 w 4850026"/>
              <a:gd name="connsiteY37" fmla="*/ 1968857 h 5196162"/>
              <a:gd name="connsiteX38" fmla="*/ 2087431 w 4850026"/>
              <a:gd name="connsiteY38" fmla="*/ 1839202 h 5196162"/>
              <a:gd name="connsiteX39" fmla="*/ 2029766 w 4850026"/>
              <a:gd name="connsiteY39" fmla="*/ 1666207 h 5196162"/>
              <a:gd name="connsiteX40" fmla="*/ 2054480 w 4850026"/>
              <a:gd name="connsiteY40" fmla="*/ 1526164 h 5196162"/>
              <a:gd name="connsiteX41" fmla="*/ 2383993 w 4850026"/>
              <a:gd name="connsiteY41" fmla="*/ 1501451 h 5196162"/>
              <a:gd name="connsiteX42" fmla="*/ 2647604 w 4850026"/>
              <a:gd name="connsiteY42" fmla="*/ 1526164 h 5196162"/>
              <a:gd name="connsiteX43" fmla="*/ 2894739 w 4850026"/>
              <a:gd name="connsiteY43" fmla="*/ 1336694 h 5196162"/>
              <a:gd name="connsiteX44" fmla="*/ 3331345 w 4850026"/>
              <a:gd name="connsiteY44" fmla="*/ 1303743 h 5196162"/>
              <a:gd name="connsiteX45" fmla="*/ 3677334 w 4850026"/>
              <a:gd name="connsiteY45" fmla="*/ 1237840 h 5196162"/>
              <a:gd name="connsiteX46" fmla="*/ 4097463 w 4850026"/>
              <a:gd name="connsiteY46" fmla="*/ 1163699 h 5196162"/>
              <a:gd name="connsiteX47" fmla="*/ 4542307 w 4850026"/>
              <a:gd name="connsiteY47" fmla="*/ 965991 h 5196162"/>
              <a:gd name="connsiteX48" fmla="*/ 4641161 w 4850026"/>
              <a:gd name="connsiteY48" fmla="*/ 661191 h 5196162"/>
              <a:gd name="connsiteX49" fmla="*/ 4814155 w 4850026"/>
              <a:gd name="connsiteY49" fmla="*/ 216348 h 5196162"/>
              <a:gd name="connsiteX50" fmla="*/ 4810144 w 4850026"/>
              <a:gd name="connsiteY50" fmla="*/ 17556 h 5196162"/>
              <a:gd name="connsiteX51" fmla="*/ 4393606 w 4850026"/>
              <a:gd name="connsiteY51" fmla="*/ 8817 h 5196162"/>
              <a:gd name="connsiteX52" fmla="*/ 4048155 w 4850026"/>
              <a:gd name="connsiteY52" fmla="*/ 19802 h 5196162"/>
              <a:gd name="connsiteX53" fmla="*/ 4048036 w 4850026"/>
              <a:gd name="connsiteY53" fmla="*/ 216348 h 5196162"/>
              <a:gd name="connsiteX54" fmla="*/ 3957420 w 4850026"/>
              <a:gd name="connsiteY54" fmla="*/ 447007 h 5196162"/>
              <a:gd name="connsiteX55" fmla="*/ 3685572 w 4850026"/>
              <a:gd name="connsiteY55" fmla="*/ 620002 h 5196162"/>
              <a:gd name="connsiteX56" fmla="*/ 3438436 w 4850026"/>
              <a:gd name="connsiteY56" fmla="*/ 768283 h 5196162"/>
              <a:gd name="connsiteX57" fmla="*/ 2614653 w 4850026"/>
              <a:gd name="connsiteY57" fmla="*/ 891851 h 5196162"/>
              <a:gd name="connsiteX58" fmla="*/ 2128620 w 4850026"/>
              <a:gd name="connsiteY58" fmla="*/ 965991 h 5196162"/>
              <a:gd name="connsiteX59" fmla="*/ 1757918 w 4850026"/>
              <a:gd name="connsiteY59" fmla="*/ 1056607 h 5196162"/>
              <a:gd name="connsiteX60" fmla="*/ 1576685 w 4850026"/>
              <a:gd name="connsiteY60" fmla="*/ 1204889 h 5196162"/>
              <a:gd name="connsiteX61" fmla="*/ 1354263 w 4850026"/>
              <a:gd name="connsiteY61" fmla="*/ 1517926 h 5196162"/>
              <a:gd name="connsiteX62" fmla="*/ 1296599 w 4850026"/>
              <a:gd name="connsiteY62" fmla="*/ 1682683 h 5196162"/>
              <a:gd name="connsiteX63" fmla="*/ 1238934 w 4850026"/>
              <a:gd name="connsiteY63" fmla="*/ 1814489 h 5196162"/>
              <a:gd name="connsiteX64" fmla="*/ 983561 w 4850026"/>
              <a:gd name="connsiteY64" fmla="*/ 1839202 h 5196162"/>
              <a:gd name="connsiteX65" fmla="*/ 827042 w 4850026"/>
              <a:gd name="connsiteY65" fmla="*/ 1830964 h 5196162"/>
              <a:gd name="connsiteX66" fmla="*/ 719950 w 4850026"/>
              <a:gd name="connsiteY66" fmla="*/ 1946294 h 5196162"/>
              <a:gd name="connsiteX67" fmla="*/ 544708 w 4850026"/>
              <a:gd name="connsiteY67" fmla="*/ 2060500 h 5196162"/>
              <a:gd name="connsiteX0" fmla="*/ 544708 w 4850026"/>
              <a:gd name="connsiteY0" fmla="*/ 2060500 h 5159725"/>
              <a:gd name="connsiteX1" fmla="*/ 7903 w 4850026"/>
              <a:gd name="connsiteY1" fmla="*/ 4420673 h 5159725"/>
              <a:gd name="connsiteX2" fmla="*/ 7220 w 4850026"/>
              <a:gd name="connsiteY2" fmla="*/ 4919865 h 5159725"/>
              <a:gd name="connsiteX3" fmla="*/ 104001 w 4850026"/>
              <a:gd name="connsiteY3" fmla="*/ 5145787 h 5159725"/>
              <a:gd name="connsiteX4" fmla="*/ 316586 w 4850026"/>
              <a:gd name="connsiteY4" fmla="*/ 5154524 h 5159725"/>
              <a:gd name="connsiteX5" fmla="*/ 765205 w 4850026"/>
              <a:gd name="connsiteY5" fmla="*/ 5143914 h 5159725"/>
              <a:gd name="connsiteX6" fmla="*/ 932691 w 4850026"/>
              <a:gd name="connsiteY6" fmla="*/ 4968085 h 5159725"/>
              <a:gd name="connsiteX7" fmla="*/ 990434 w 4850026"/>
              <a:gd name="connsiteY7" fmla="*/ 4270912 h 5159725"/>
              <a:gd name="connsiteX8" fmla="*/ 1176573 w 4850026"/>
              <a:gd name="connsiteY8" fmla="*/ 3817096 h 5159725"/>
              <a:gd name="connsiteX9" fmla="*/ 1010583 w 4850026"/>
              <a:gd name="connsiteY9" fmla="*/ 3646017 h 5159725"/>
              <a:gd name="connsiteX10" fmla="*/ 1076564 w 4850026"/>
              <a:gd name="connsiteY10" fmla="*/ 3512637 h 5159725"/>
              <a:gd name="connsiteX11" fmla="*/ 1104531 w 4850026"/>
              <a:gd name="connsiteY11" fmla="*/ 3434431 h 5159725"/>
              <a:gd name="connsiteX12" fmla="*/ 1268370 w 4850026"/>
              <a:gd name="connsiteY12" fmla="*/ 3422783 h 5159725"/>
              <a:gd name="connsiteX13" fmla="*/ 1303734 w 4850026"/>
              <a:gd name="connsiteY13" fmla="*/ 3122075 h 5159725"/>
              <a:gd name="connsiteX14" fmla="*/ 1084829 w 4850026"/>
              <a:gd name="connsiteY14" fmla="*/ 2984865 h 5159725"/>
              <a:gd name="connsiteX15" fmla="*/ 1024225 w 4850026"/>
              <a:gd name="connsiteY15" fmla="*/ 2935502 h 5159725"/>
              <a:gd name="connsiteX16" fmla="*/ 945625 w 4850026"/>
              <a:gd name="connsiteY16" fmla="*/ 2877353 h 5159725"/>
              <a:gd name="connsiteX17" fmla="*/ 853251 w 4850026"/>
              <a:gd name="connsiteY17" fmla="*/ 2843982 h 5159725"/>
              <a:gd name="connsiteX18" fmla="*/ 842914 w 4850026"/>
              <a:gd name="connsiteY18" fmla="*/ 2866518 h 5159725"/>
              <a:gd name="connsiteX19" fmla="*/ 791414 w 4850026"/>
              <a:gd name="connsiteY19" fmla="*/ 2860510 h 5159725"/>
              <a:gd name="connsiteX20" fmla="*/ 716618 w 4850026"/>
              <a:gd name="connsiteY20" fmla="*/ 2746099 h 5159725"/>
              <a:gd name="connsiteX21" fmla="*/ 796925 w 4850026"/>
              <a:gd name="connsiteY21" fmla="*/ 2598001 h 5159725"/>
              <a:gd name="connsiteX22" fmla="*/ 950609 w 4850026"/>
              <a:gd name="connsiteY22" fmla="*/ 2646510 h 5159725"/>
              <a:gd name="connsiteX23" fmla="*/ 1016512 w 4850026"/>
              <a:gd name="connsiteY23" fmla="*/ 2621797 h 5159725"/>
              <a:gd name="connsiteX24" fmla="*/ 1051379 w 4850026"/>
              <a:gd name="connsiteY24" fmla="*/ 2588845 h 5159725"/>
              <a:gd name="connsiteX25" fmla="*/ 1167206 w 4850026"/>
              <a:gd name="connsiteY25" fmla="*/ 2625705 h 5159725"/>
              <a:gd name="connsiteX26" fmla="*/ 1179196 w 4850026"/>
              <a:gd name="connsiteY26" fmla="*/ 2655247 h 5159725"/>
              <a:gd name="connsiteX27" fmla="*/ 1354263 w 4850026"/>
              <a:gd name="connsiteY27" fmla="*/ 2687699 h 5159725"/>
              <a:gd name="connsiteX28" fmla="*/ 1436642 w 4850026"/>
              <a:gd name="connsiteY28" fmla="*/ 2695937 h 5159725"/>
              <a:gd name="connsiteX29" fmla="*/ 1577681 w 4850026"/>
              <a:gd name="connsiteY29" fmla="*/ 2617808 h 5159725"/>
              <a:gd name="connsiteX30" fmla="*/ 1629942 w 4850026"/>
              <a:gd name="connsiteY30" fmla="*/ 2609151 h 5159725"/>
              <a:gd name="connsiteX31" fmla="*/ 1710904 w 4850026"/>
              <a:gd name="connsiteY31" fmla="*/ 2517958 h 5159725"/>
              <a:gd name="connsiteX32" fmla="*/ 1724809 w 4850026"/>
              <a:gd name="connsiteY32" fmla="*/ 2377338 h 5159725"/>
              <a:gd name="connsiteX33" fmla="*/ 1780558 w 4850026"/>
              <a:gd name="connsiteY33" fmla="*/ 2400792 h 5159725"/>
              <a:gd name="connsiteX34" fmla="*/ 1874665 w 4850026"/>
              <a:gd name="connsiteY34" fmla="*/ 2403861 h 5159725"/>
              <a:gd name="connsiteX35" fmla="*/ 2080113 w 4850026"/>
              <a:gd name="connsiteY35" fmla="*/ 2565522 h 5159725"/>
              <a:gd name="connsiteX36" fmla="*/ 2169731 w 4850026"/>
              <a:gd name="connsiteY36" fmla="*/ 2097749 h 5159725"/>
              <a:gd name="connsiteX37" fmla="*/ 2191532 w 4850026"/>
              <a:gd name="connsiteY37" fmla="*/ 1968857 h 5159725"/>
              <a:gd name="connsiteX38" fmla="*/ 2087431 w 4850026"/>
              <a:gd name="connsiteY38" fmla="*/ 1839202 h 5159725"/>
              <a:gd name="connsiteX39" fmla="*/ 2029766 w 4850026"/>
              <a:gd name="connsiteY39" fmla="*/ 1666207 h 5159725"/>
              <a:gd name="connsiteX40" fmla="*/ 2054480 w 4850026"/>
              <a:gd name="connsiteY40" fmla="*/ 1526164 h 5159725"/>
              <a:gd name="connsiteX41" fmla="*/ 2383993 w 4850026"/>
              <a:gd name="connsiteY41" fmla="*/ 1501451 h 5159725"/>
              <a:gd name="connsiteX42" fmla="*/ 2647604 w 4850026"/>
              <a:gd name="connsiteY42" fmla="*/ 1526164 h 5159725"/>
              <a:gd name="connsiteX43" fmla="*/ 2894739 w 4850026"/>
              <a:gd name="connsiteY43" fmla="*/ 1336694 h 5159725"/>
              <a:gd name="connsiteX44" fmla="*/ 3331345 w 4850026"/>
              <a:gd name="connsiteY44" fmla="*/ 1303743 h 5159725"/>
              <a:gd name="connsiteX45" fmla="*/ 3677334 w 4850026"/>
              <a:gd name="connsiteY45" fmla="*/ 1237840 h 5159725"/>
              <a:gd name="connsiteX46" fmla="*/ 4097463 w 4850026"/>
              <a:gd name="connsiteY46" fmla="*/ 1163699 h 5159725"/>
              <a:gd name="connsiteX47" fmla="*/ 4542307 w 4850026"/>
              <a:gd name="connsiteY47" fmla="*/ 965991 h 5159725"/>
              <a:gd name="connsiteX48" fmla="*/ 4641161 w 4850026"/>
              <a:gd name="connsiteY48" fmla="*/ 661191 h 5159725"/>
              <a:gd name="connsiteX49" fmla="*/ 4814155 w 4850026"/>
              <a:gd name="connsiteY49" fmla="*/ 216348 h 5159725"/>
              <a:gd name="connsiteX50" fmla="*/ 4810144 w 4850026"/>
              <a:gd name="connsiteY50" fmla="*/ 17556 h 5159725"/>
              <a:gd name="connsiteX51" fmla="*/ 4393606 w 4850026"/>
              <a:gd name="connsiteY51" fmla="*/ 8817 h 5159725"/>
              <a:gd name="connsiteX52" fmla="*/ 4048155 w 4850026"/>
              <a:gd name="connsiteY52" fmla="*/ 19802 h 5159725"/>
              <a:gd name="connsiteX53" fmla="*/ 4048036 w 4850026"/>
              <a:gd name="connsiteY53" fmla="*/ 216348 h 5159725"/>
              <a:gd name="connsiteX54" fmla="*/ 3957420 w 4850026"/>
              <a:gd name="connsiteY54" fmla="*/ 447007 h 5159725"/>
              <a:gd name="connsiteX55" fmla="*/ 3685572 w 4850026"/>
              <a:gd name="connsiteY55" fmla="*/ 620002 h 5159725"/>
              <a:gd name="connsiteX56" fmla="*/ 3438436 w 4850026"/>
              <a:gd name="connsiteY56" fmla="*/ 768283 h 5159725"/>
              <a:gd name="connsiteX57" fmla="*/ 2614653 w 4850026"/>
              <a:gd name="connsiteY57" fmla="*/ 891851 h 5159725"/>
              <a:gd name="connsiteX58" fmla="*/ 2128620 w 4850026"/>
              <a:gd name="connsiteY58" fmla="*/ 965991 h 5159725"/>
              <a:gd name="connsiteX59" fmla="*/ 1757918 w 4850026"/>
              <a:gd name="connsiteY59" fmla="*/ 1056607 h 5159725"/>
              <a:gd name="connsiteX60" fmla="*/ 1576685 w 4850026"/>
              <a:gd name="connsiteY60" fmla="*/ 1204889 h 5159725"/>
              <a:gd name="connsiteX61" fmla="*/ 1354263 w 4850026"/>
              <a:gd name="connsiteY61" fmla="*/ 1517926 h 5159725"/>
              <a:gd name="connsiteX62" fmla="*/ 1296599 w 4850026"/>
              <a:gd name="connsiteY62" fmla="*/ 1682683 h 5159725"/>
              <a:gd name="connsiteX63" fmla="*/ 1238934 w 4850026"/>
              <a:gd name="connsiteY63" fmla="*/ 1814489 h 5159725"/>
              <a:gd name="connsiteX64" fmla="*/ 983561 w 4850026"/>
              <a:gd name="connsiteY64" fmla="*/ 1839202 h 5159725"/>
              <a:gd name="connsiteX65" fmla="*/ 827042 w 4850026"/>
              <a:gd name="connsiteY65" fmla="*/ 1830964 h 5159725"/>
              <a:gd name="connsiteX66" fmla="*/ 719950 w 4850026"/>
              <a:gd name="connsiteY66" fmla="*/ 1946294 h 5159725"/>
              <a:gd name="connsiteX67" fmla="*/ 544708 w 4850026"/>
              <a:gd name="connsiteY67" fmla="*/ 2060500 h 5159725"/>
              <a:gd name="connsiteX0" fmla="*/ 539748 w 4845066"/>
              <a:gd name="connsiteY0" fmla="*/ 2060500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822082 w 4845066"/>
              <a:gd name="connsiteY65" fmla="*/ 1830964 h 5159725"/>
              <a:gd name="connsiteX66" fmla="*/ 714990 w 4845066"/>
              <a:gd name="connsiteY66" fmla="*/ 1946294 h 5159725"/>
              <a:gd name="connsiteX67" fmla="*/ 539748 w 4845066"/>
              <a:gd name="connsiteY67" fmla="*/ 2060500 h 5159725"/>
              <a:gd name="connsiteX0" fmla="*/ 62163 w 4845066"/>
              <a:gd name="connsiteY0" fmla="*/ 1981873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822082 w 4845066"/>
              <a:gd name="connsiteY65" fmla="*/ 1830964 h 5159725"/>
              <a:gd name="connsiteX66" fmla="*/ 714990 w 4845066"/>
              <a:gd name="connsiteY66" fmla="*/ 1946294 h 5159725"/>
              <a:gd name="connsiteX67" fmla="*/ 62163 w 4845066"/>
              <a:gd name="connsiteY67" fmla="*/ 1981873 h 5159725"/>
              <a:gd name="connsiteX0" fmla="*/ 62163 w 4845066"/>
              <a:gd name="connsiteY0" fmla="*/ 1981873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822082 w 4845066"/>
              <a:gd name="connsiteY65" fmla="*/ 1830964 h 5159725"/>
              <a:gd name="connsiteX66" fmla="*/ 115097 w 4845066"/>
              <a:gd name="connsiteY66" fmla="*/ 1401731 h 5159725"/>
              <a:gd name="connsiteX67" fmla="*/ 62163 w 4845066"/>
              <a:gd name="connsiteY67" fmla="*/ 1981873 h 5159725"/>
              <a:gd name="connsiteX0" fmla="*/ 52731 w 4850194"/>
              <a:gd name="connsiteY0" fmla="*/ 1708135 h 5159725"/>
              <a:gd name="connsiteX1" fmla="*/ 8071 w 4850194"/>
              <a:gd name="connsiteY1" fmla="*/ 4420673 h 5159725"/>
              <a:gd name="connsiteX2" fmla="*/ 7388 w 4850194"/>
              <a:gd name="connsiteY2" fmla="*/ 4919865 h 5159725"/>
              <a:gd name="connsiteX3" fmla="*/ 37191 w 4850194"/>
              <a:gd name="connsiteY3" fmla="*/ 5157435 h 5159725"/>
              <a:gd name="connsiteX4" fmla="*/ 316754 w 4850194"/>
              <a:gd name="connsiteY4" fmla="*/ 5154524 h 5159725"/>
              <a:gd name="connsiteX5" fmla="*/ 765373 w 4850194"/>
              <a:gd name="connsiteY5" fmla="*/ 5143914 h 5159725"/>
              <a:gd name="connsiteX6" fmla="*/ 932859 w 4850194"/>
              <a:gd name="connsiteY6" fmla="*/ 4968085 h 5159725"/>
              <a:gd name="connsiteX7" fmla="*/ 990602 w 4850194"/>
              <a:gd name="connsiteY7" fmla="*/ 4270912 h 5159725"/>
              <a:gd name="connsiteX8" fmla="*/ 1176741 w 4850194"/>
              <a:gd name="connsiteY8" fmla="*/ 3817096 h 5159725"/>
              <a:gd name="connsiteX9" fmla="*/ 1010751 w 4850194"/>
              <a:gd name="connsiteY9" fmla="*/ 3646017 h 5159725"/>
              <a:gd name="connsiteX10" fmla="*/ 1076732 w 4850194"/>
              <a:gd name="connsiteY10" fmla="*/ 3512637 h 5159725"/>
              <a:gd name="connsiteX11" fmla="*/ 1104699 w 4850194"/>
              <a:gd name="connsiteY11" fmla="*/ 3434431 h 5159725"/>
              <a:gd name="connsiteX12" fmla="*/ 1268538 w 4850194"/>
              <a:gd name="connsiteY12" fmla="*/ 3422783 h 5159725"/>
              <a:gd name="connsiteX13" fmla="*/ 1303902 w 4850194"/>
              <a:gd name="connsiteY13" fmla="*/ 3122075 h 5159725"/>
              <a:gd name="connsiteX14" fmla="*/ 1084997 w 4850194"/>
              <a:gd name="connsiteY14" fmla="*/ 2984865 h 5159725"/>
              <a:gd name="connsiteX15" fmla="*/ 1024393 w 4850194"/>
              <a:gd name="connsiteY15" fmla="*/ 2935502 h 5159725"/>
              <a:gd name="connsiteX16" fmla="*/ 945793 w 4850194"/>
              <a:gd name="connsiteY16" fmla="*/ 2877353 h 5159725"/>
              <a:gd name="connsiteX17" fmla="*/ 853419 w 4850194"/>
              <a:gd name="connsiteY17" fmla="*/ 2843982 h 5159725"/>
              <a:gd name="connsiteX18" fmla="*/ 843082 w 4850194"/>
              <a:gd name="connsiteY18" fmla="*/ 2866518 h 5159725"/>
              <a:gd name="connsiteX19" fmla="*/ 791582 w 4850194"/>
              <a:gd name="connsiteY19" fmla="*/ 2860510 h 5159725"/>
              <a:gd name="connsiteX20" fmla="*/ 716786 w 4850194"/>
              <a:gd name="connsiteY20" fmla="*/ 2746099 h 5159725"/>
              <a:gd name="connsiteX21" fmla="*/ 797093 w 4850194"/>
              <a:gd name="connsiteY21" fmla="*/ 2598001 h 5159725"/>
              <a:gd name="connsiteX22" fmla="*/ 950777 w 4850194"/>
              <a:gd name="connsiteY22" fmla="*/ 2646510 h 5159725"/>
              <a:gd name="connsiteX23" fmla="*/ 1016680 w 4850194"/>
              <a:gd name="connsiteY23" fmla="*/ 2621797 h 5159725"/>
              <a:gd name="connsiteX24" fmla="*/ 1051547 w 4850194"/>
              <a:gd name="connsiteY24" fmla="*/ 2588845 h 5159725"/>
              <a:gd name="connsiteX25" fmla="*/ 1167374 w 4850194"/>
              <a:gd name="connsiteY25" fmla="*/ 2625705 h 5159725"/>
              <a:gd name="connsiteX26" fmla="*/ 1179364 w 4850194"/>
              <a:gd name="connsiteY26" fmla="*/ 2655247 h 5159725"/>
              <a:gd name="connsiteX27" fmla="*/ 1354431 w 4850194"/>
              <a:gd name="connsiteY27" fmla="*/ 2687699 h 5159725"/>
              <a:gd name="connsiteX28" fmla="*/ 1436810 w 4850194"/>
              <a:gd name="connsiteY28" fmla="*/ 2695937 h 5159725"/>
              <a:gd name="connsiteX29" fmla="*/ 1577849 w 4850194"/>
              <a:gd name="connsiteY29" fmla="*/ 2617808 h 5159725"/>
              <a:gd name="connsiteX30" fmla="*/ 1630110 w 4850194"/>
              <a:gd name="connsiteY30" fmla="*/ 2609151 h 5159725"/>
              <a:gd name="connsiteX31" fmla="*/ 1711072 w 4850194"/>
              <a:gd name="connsiteY31" fmla="*/ 2517958 h 5159725"/>
              <a:gd name="connsiteX32" fmla="*/ 1724977 w 4850194"/>
              <a:gd name="connsiteY32" fmla="*/ 2377338 h 5159725"/>
              <a:gd name="connsiteX33" fmla="*/ 1780726 w 4850194"/>
              <a:gd name="connsiteY33" fmla="*/ 2400792 h 5159725"/>
              <a:gd name="connsiteX34" fmla="*/ 1874833 w 4850194"/>
              <a:gd name="connsiteY34" fmla="*/ 2403861 h 5159725"/>
              <a:gd name="connsiteX35" fmla="*/ 2080281 w 4850194"/>
              <a:gd name="connsiteY35" fmla="*/ 2565522 h 5159725"/>
              <a:gd name="connsiteX36" fmla="*/ 2169899 w 4850194"/>
              <a:gd name="connsiteY36" fmla="*/ 2097749 h 5159725"/>
              <a:gd name="connsiteX37" fmla="*/ 2191700 w 4850194"/>
              <a:gd name="connsiteY37" fmla="*/ 1968857 h 5159725"/>
              <a:gd name="connsiteX38" fmla="*/ 2087599 w 4850194"/>
              <a:gd name="connsiteY38" fmla="*/ 1839202 h 5159725"/>
              <a:gd name="connsiteX39" fmla="*/ 2029934 w 4850194"/>
              <a:gd name="connsiteY39" fmla="*/ 1666207 h 5159725"/>
              <a:gd name="connsiteX40" fmla="*/ 2054648 w 4850194"/>
              <a:gd name="connsiteY40" fmla="*/ 1526164 h 5159725"/>
              <a:gd name="connsiteX41" fmla="*/ 2384161 w 4850194"/>
              <a:gd name="connsiteY41" fmla="*/ 1501451 h 5159725"/>
              <a:gd name="connsiteX42" fmla="*/ 2647772 w 4850194"/>
              <a:gd name="connsiteY42" fmla="*/ 1526164 h 5159725"/>
              <a:gd name="connsiteX43" fmla="*/ 2894907 w 4850194"/>
              <a:gd name="connsiteY43" fmla="*/ 1336694 h 5159725"/>
              <a:gd name="connsiteX44" fmla="*/ 3331513 w 4850194"/>
              <a:gd name="connsiteY44" fmla="*/ 1303743 h 5159725"/>
              <a:gd name="connsiteX45" fmla="*/ 3677502 w 4850194"/>
              <a:gd name="connsiteY45" fmla="*/ 1237840 h 5159725"/>
              <a:gd name="connsiteX46" fmla="*/ 4097631 w 4850194"/>
              <a:gd name="connsiteY46" fmla="*/ 1163699 h 5159725"/>
              <a:gd name="connsiteX47" fmla="*/ 4542475 w 4850194"/>
              <a:gd name="connsiteY47" fmla="*/ 965991 h 5159725"/>
              <a:gd name="connsiteX48" fmla="*/ 4641329 w 4850194"/>
              <a:gd name="connsiteY48" fmla="*/ 661191 h 5159725"/>
              <a:gd name="connsiteX49" fmla="*/ 4814323 w 4850194"/>
              <a:gd name="connsiteY49" fmla="*/ 216348 h 5159725"/>
              <a:gd name="connsiteX50" fmla="*/ 4810312 w 4850194"/>
              <a:gd name="connsiteY50" fmla="*/ 17556 h 5159725"/>
              <a:gd name="connsiteX51" fmla="*/ 4393774 w 4850194"/>
              <a:gd name="connsiteY51" fmla="*/ 8817 h 5159725"/>
              <a:gd name="connsiteX52" fmla="*/ 4048323 w 4850194"/>
              <a:gd name="connsiteY52" fmla="*/ 19802 h 5159725"/>
              <a:gd name="connsiteX53" fmla="*/ 4048204 w 4850194"/>
              <a:gd name="connsiteY53" fmla="*/ 216348 h 5159725"/>
              <a:gd name="connsiteX54" fmla="*/ 3957588 w 4850194"/>
              <a:gd name="connsiteY54" fmla="*/ 447007 h 5159725"/>
              <a:gd name="connsiteX55" fmla="*/ 3685740 w 4850194"/>
              <a:gd name="connsiteY55" fmla="*/ 620002 h 5159725"/>
              <a:gd name="connsiteX56" fmla="*/ 3438604 w 4850194"/>
              <a:gd name="connsiteY56" fmla="*/ 768283 h 5159725"/>
              <a:gd name="connsiteX57" fmla="*/ 2614821 w 4850194"/>
              <a:gd name="connsiteY57" fmla="*/ 891851 h 5159725"/>
              <a:gd name="connsiteX58" fmla="*/ 2128788 w 4850194"/>
              <a:gd name="connsiteY58" fmla="*/ 965991 h 5159725"/>
              <a:gd name="connsiteX59" fmla="*/ 1758086 w 4850194"/>
              <a:gd name="connsiteY59" fmla="*/ 1056607 h 5159725"/>
              <a:gd name="connsiteX60" fmla="*/ 1576853 w 4850194"/>
              <a:gd name="connsiteY60" fmla="*/ 1204889 h 5159725"/>
              <a:gd name="connsiteX61" fmla="*/ 1354431 w 4850194"/>
              <a:gd name="connsiteY61" fmla="*/ 1517926 h 5159725"/>
              <a:gd name="connsiteX62" fmla="*/ 1296767 w 4850194"/>
              <a:gd name="connsiteY62" fmla="*/ 1682683 h 5159725"/>
              <a:gd name="connsiteX63" fmla="*/ 1239102 w 4850194"/>
              <a:gd name="connsiteY63" fmla="*/ 1814489 h 5159725"/>
              <a:gd name="connsiteX64" fmla="*/ 983729 w 4850194"/>
              <a:gd name="connsiteY64" fmla="*/ 1839202 h 5159725"/>
              <a:gd name="connsiteX65" fmla="*/ 827210 w 4850194"/>
              <a:gd name="connsiteY65" fmla="*/ 1830964 h 5159725"/>
              <a:gd name="connsiteX66" fmla="*/ 120225 w 4850194"/>
              <a:gd name="connsiteY66" fmla="*/ 1401731 h 5159725"/>
              <a:gd name="connsiteX67" fmla="*/ 52731 w 4850194"/>
              <a:gd name="connsiteY67" fmla="*/ 1708135 h 5159725"/>
              <a:gd name="connsiteX0" fmla="*/ 52731 w 4850194"/>
              <a:gd name="connsiteY0" fmla="*/ 1708135 h 5159725"/>
              <a:gd name="connsiteX1" fmla="*/ 8071 w 4850194"/>
              <a:gd name="connsiteY1" fmla="*/ 4420673 h 5159725"/>
              <a:gd name="connsiteX2" fmla="*/ 7388 w 4850194"/>
              <a:gd name="connsiteY2" fmla="*/ 4919865 h 5159725"/>
              <a:gd name="connsiteX3" fmla="*/ 37191 w 4850194"/>
              <a:gd name="connsiteY3" fmla="*/ 5157435 h 5159725"/>
              <a:gd name="connsiteX4" fmla="*/ 316754 w 4850194"/>
              <a:gd name="connsiteY4" fmla="*/ 5154524 h 5159725"/>
              <a:gd name="connsiteX5" fmla="*/ 765373 w 4850194"/>
              <a:gd name="connsiteY5" fmla="*/ 5143914 h 5159725"/>
              <a:gd name="connsiteX6" fmla="*/ 932859 w 4850194"/>
              <a:gd name="connsiteY6" fmla="*/ 4968085 h 5159725"/>
              <a:gd name="connsiteX7" fmla="*/ 990602 w 4850194"/>
              <a:gd name="connsiteY7" fmla="*/ 4270912 h 5159725"/>
              <a:gd name="connsiteX8" fmla="*/ 1176741 w 4850194"/>
              <a:gd name="connsiteY8" fmla="*/ 3817096 h 5159725"/>
              <a:gd name="connsiteX9" fmla="*/ 1010751 w 4850194"/>
              <a:gd name="connsiteY9" fmla="*/ 3646017 h 5159725"/>
              <a:gd name="connsiteX10" fmla="*/ 1076732 w 4850194"/>
              <a:gd name="connsiteY10" fmla="*/ 3512637 h 5159725"/>
              <a:gd name="connsiteX11" fmla="*/ 1104699 w 4850194"/>
              <a:gd name="connsiteY11" fmla="*/ 3434431 h 5159725"/>
              <a:gd name="connsiteX12" fmla="*/ 1268538 w 4850194"/>
              <a:gd name="connsiteY12" fmla="*/ 3422783 h 5159725"/>
              <a:gd name="connsiteX13" fmla="*/ 1303902 w 4850194"/>
              <a:gd name="connsiteY13" fmla="*/ 3122075 h 5159725"/>
              <a:gd name="connsiteX14" fmla="*/ 1084997 w 4850194"/>
              <a:gd name="connsiteY14" fmla="*/ 2984865 h 5159725"/>
              <a:gd name="connsiteX15" fmla="*/ 1024393 w 4850194"/>
              <a:gd name="connsiteY15" fmla="*/ 2935502 h 5159725"/>
              <a:gd name="connsiteX16" fmla="*/ 945793 w 4850194"/>
              <a:gd name="connsiteY16" fmla="*/ 2877353 h 5159725"/>
              <a:gd name="connsiteX17" fmla="*/ 853419 w 4850194"/>
              <a:gd name="connsiteY17" fmla="*/ 2843982 h 5159725"/>
              <a:gd name="connsiteX18" fmla="*/ 843082 w 4850194"/>
              <a:gd name="connsiteY18" fmla="*/ 2866518 h 5159725"/>
              <a:gd name="connsiteX19" fmla="*/ 791582 w 4850194"/>
              <a:gd name="connsiteY19" fmla="*/ 2860510 h 5159725"/>
              <a:gd name="connsiteX20" fmla="*/ 716786 w 4850194"/>
              <a:gd name="connsiteY20" fmla="*/ 2746099 h 5159725"/>
              <a:gd name="connsiteX21" fmla="*/ 797093 w 4850194"/>
              <a:gd name="connsiteY21" fmla="*/ 2598001 h 5159725"/>
              <a:gd name="connsiteX22" fmla="*/ 950777 w 4850194"/>
              <a:gd name="connsiteY22" fmla="*/ 2646510 h 5159725"/>
              <a:gd name="connsiteX23" fmla="*/ 1016680 w 4850194"/>
              <a:gd name="connsiteY23" fmla="*/ 2621797 h 5159725"/>
              <a:gd name="connsiteX24" fmla="*/ 1051547 w 4850194"/>
              <a:gd name="connsiteY24" fmla="*/ 2588845 h 5159725"/>
              <a:gd name="connsiteX25" fmla="*/ 1167374 w 4850194"/>
              <a:gd name="connsiteY25" fmla="*/ 2625705 h 5159725"/>
              <a:gd name="connsiteX26" fmla="*/ 1179364 w 4850194"/>
              <a:gd name="connsiteY26" fmla="*/ 2655247 h 5159725"/>
              <a:gd name="connsiteX27" fmla="*/ 1354431 w 4850194"/>
              <a:gd name="connsiteY27" fmla="*/ 2687699 h 5159725"/>
              <a:gd name="connsiteX28" fmla="*/ 1436810 w 4850194"/>
              <a:gd name="connsiteY28" fmla="*/ 2695937 h 5159725"/>
              <a:gd name="connsiteX29" fmla="*/ 1577849 w 4850194"/>
              <a:gd name="connsiteY29" fmla="*/ 2617808 h 5159725"/>
              <a:gd name="connsiteX30" fmla="*/ 1630110 w 4850194"/>
              <a:gd name="connsiteY30" fmla="*/ 2609151 h 5159725"/>
              <a:gd name="connsiteX31" fmla="*/ 1711072 w 4850194"/>
              <a:gd name="connsiteY31" fmla="*/ 2517958 h 5159725"/>
              <a:gd name="connsiteX32" fmla="*/ 1724977 w 4850194"/>
              <a:gd name="connsiteY32" fmla="*/ 2377338 h 5159725"/>
              <a:gd name="connsiteX33" fmla="*/ 1780726 w 4850194"/>
              <a:gd name="connsiteY33" fmla="*/ 2400792 h 5159725"/>
              <a:gd name="connsiteX34" fmla="*/ 1874833 w 4850194"/>
              <a:gd name="connsiteY34" fmla="*/ 2403861 h 5159725"/>
              <a:gd name="connsiteX35" fmla="*/ 2080281 w 4850194"/>
              <a:gd name="connsiteY35" fmla="*/ 2565522 h 5159725"/>
              <a:gd name="connsiteX36" fmla="*/ 2169899 w 4850194"/>
              <a:gd name="connsiteY36" fmla="*/ 2097749 h 5159725"/>
              <a:gd name="connsiteX37" fmla="*/ 2191700 w 4850194"/>
              <a:gd name="connsiteY37" fmla="*/ 1968857 h 5159725"/>
              <a:gd name="connsiteX38" fmla="*/ 2087599 w 4850194"/>
              <a:gd name="connsiteY38" fmla="*/ 1839202 h 5159725"/>
              <a:gd name="connsiteX39" fmla="*/ 2029934 w 4850194"/>
              <a:gd name="connsiteY39" fmla="*/ 1666207 h 5159725"/>
              <a:gd name="connsiteX40" fmla="*/ 2054648 w 4850194"/>
              <a:gd name="connsiteY40" fmla="*/ 1526164 h 5159725"/>
              <a:gd name="connsiteX41" fmla="*/ 2384161 w 4850194"/>
              <a:gd name="connsiteY41" fmla="*/ 1501451 h 5159725"/>
              <a:gd name="connsiteX42" fmla="*/ 2647772 w 4850194"/>
              <a:gd name="connsiteY42" fmla="*/ 1526164 h 5159725"/>
              <a:gd name="connsiteX43" fmla="*/ 2894907 w 4850194"/>
              <a:gd name="connsiteY43" fmla="*/ 1336694 h 5159725"/>
              <a:gd name="connsiteX44" fmla="*/ 3331513 w 4850194"/>
              <a:gd name="connsiteY44" fmla="*/ 1303743 h 5159725"/>
              <a:gd name="connsiteX45" fmla="*/ 3677502 w 4850194"/>
              <a:gd name="connsiteY45" fmla="*/ 1237840 h 5159725"/>
              <a:gd name="connsiteX46" fmla="*/ 4097631 w 4850194"/>
              <a:gd name="connsiteY46" fmla="*/ 1163699 h 5159725"/>
              <a:gd name="connsiteX47" fmla="*/ 4542475 w 4850194"/>
              <a:gd name="connsiteY47" fmla="*/ 965991 h 5159725"/>
              <a:gd name="connsiteX48" fmla="*/ 4641329 w 4850194"/>
              <a:gd name="connsiteY48" fmla="*/ 661191 h 5159725"/>
              <a:gd name="connsiteX49" fmla="*/ 4814323 w 4850194"/>
              <a:gd name="connsiteY49" fmla="*/ 216348 h 5159725"/>
              <a:gd name="connsiteX50" fmla="*/ 4810312 w 4850194"/>
              <a:gd name="connsiteY50" fmla="*/ 17556 h 5159725"/>
              <a:gd name="connsiteX51" fmla="*/ 4393774 w 4850194"/>
              <a:gd name="connsiteY51" fmla="*/ 8817 h 5159725"/>
              <a:gd name="connsiteX52" fmla="*/ 4048323 w 4850194"/>
              <a:gd name="connsiteY52" fmla="*/ 19802 h 5159725"/>
              <a:gd name="connsiteX53" fmla="*/ 4048204 w 4850194"/>
              <a:gd name="connsiteY53" fmla="*/ 216348 h 5159725"/>
              <a:gd name="connsiteX54" fmla="*/ 3957588 w 4850194"/>
              <a:gd name="connsiteY54" fmla="*/ 447007 h 5159725"/>
              <a:gd name="connsiteX55" fmla="*/ 3685740 w 4850194"/>
              <a:gd name="connsiteY55" fmla="*/ 620002 h 5159725"/>
              <a:gd name="connsiteX56" fmla="*/ 3438604 w 4850194"/>
              <a:gd name="connsiteY56" fmla="*/ 768283 h 5159725"/>
              <a:gd name="connsiteX57" fmla="*/ 2614821 w 4850194"/>
              <a:gd name="connsiteY57" fmla="*/ 891851 h 5159725"/>
              <a:gd name="connsiteX58" fmla="*/ 2128788 w 4850194"/>
              <a:gd name="connsiteY58" fmla="*/ 965991 h 5159725"/>
              <a:gd name="connsiteX59" fmla="*/ 1758086 w 4850194"/>
              <a:gd name="connsiteY59" fmla="*/ 1056607 h 5159725"/>
              <a:gd name="connsiteX60" fmla="*/ 1576853 w 4850194"/>
              <a:gd name="connsiteY60" fmla="*/ 1204889 h 5159725"/>
              <a:gd name="connsiteX61" fmla="*/ 1354431 w 4850194"/>
              <a:gd name="connsiteY61" fmla="*/ 1517926 h 5159725"/>
              <a:gd name="connsiteX62" fmla="*/ 1296767 w 4850194"/>
              <a:gd name="connsiteY62" fmla="*/ 1682683 h 5159725"/>
              <a:gd name="connsiteX63" fmla="*/ 1239102 w 4850194"/>
              <a:gd name="connsiteY63" fmla="*/ 1814489 h 5159725"/>
              <a:gd name="connsiteX64" fmla="*/ 983729 w 4850194"/>
              <a:gd name="connsiteY64" fmla="*/ 1839202 h 5159725"/>
              <a:gd name="connsiteX65" fmla="*/ 827210 w 4850194"/>
              <a:gd name="connsiteY65" fmla="*/ 1830964 h 5159725"/>
              <a:gd name="connsiteX66" fmla="*/ 120225 w 4850194"/>
              <a:gd name="connsiteY66" fmla="*/ 1401731 h 5159725"/>
              <a:gd name="connsiteX67" fmla="*/ 104168 w 4850194"/>
              <a:gd name="connsiteY67" fmla="*/ 1531869 h 5159725"/>
              <a:gd name="connsiteX68" fmla="*/ 52731 w 4850194"/>
              <a:gd name="connsiteY68" fmla="*/ 1708135 h 5159725"/>
              <a:gd name="connsiteX0" fmla="*/ 304119 w 5101582"/>
              <a:gd name="connsiteY0" fmla="*/ 1708135 h 5159725"/>
              <a:gd name="connsiteX1" fmla="*/ 259459 w 5101582"/>
              <a:gd name="connsiteY1" fmla="*/ 4420673 h 5159725"/>
              <a:gd name="connsiteX2" fmla="*/ 258776 w 5101582"/>
              <a:gd name="connsiteY2" fmla="*/ 4919865 h 5159725"/>
              <a:gd name="connsiteX3" fmla="*/ 288579 w 5101582"/>
              <a:gd name="connsiteY3" fmla="*/ 5157435 h 5159725"/>
              <a:gd name="connsiteX4" fmla="*/ 568142 w 5101582"/>
              <a:gd name="connsiteY4" fmla="*/ 5154524 h 5159725"/>
              <a:gd name="connsiteX5" fmla="*/ 1016761 w 5101582"/>
              <a:gd name="connsiteY5" fmla="*/ 5143914 h 5159725"/>
              <a:gd name="connsiteX6" fmla="*/ 1184247 w 5101582"/>
              <a:gd name="connsiteY6" fmla="*/ 4968085 h 5159725"/>
              <a:gd name="connsiteX7" fmla="*/ 1241990 w 5101582"/>
              <a:gd name="connsiteY7" fmla="*/ 4270912 h 5159725"/>
              <a:gd name="connsiteX8" fmla="*/ 1428129 w 5101582"/>
              <a:gd name="connsiteY8" fmla="*/ 3817096 h 5159725"/>
              <a:gd name="connsiteX9" fmla="*/ 1262139 w 5101582"/>
              <a:gd name="connsiteY9" fmla="*/ 3646017 h 5159725"/>
              <a:gd name="connsiteX10" fmla="*/ 1328120 w 5101582"/>
              <a:gd name="connsiteY10" fmla="*/ 3512637 h 5159725"/>
              <a:gd name="connsiteX11" fmla="*/ 1356087 w 5101582"/>
              <a:gd name="connsiteY11" fmla="*/ 3434431 h 5159725"/>
              <a:gd name="connsiteX12" fmla="*/ 1519926 w 5101582"/>
              <a:gd name="connsiteY12" fmla="*/ 3422783 h 5159725"/>
              <a:gd name="connsiteX13" fmla="*/ 1555290 w 5101582"/>
              <a:gd name="connsiteY13" fmla="*/ 3122075 h 5159725"/>
              <a:gd name="connsiteX14" fmla="*/ 1336385 w 5101582"/>
              <a:gd name="connsiteY14" fmla="*/ 2984865 h 5159725"/>
              <a:gd name="connsiteX15" fmla="*/ 1275781 w 5101582"/>
              <a:gd name="connsiteY15" fmla="*/ 2935502 h 5159725"/>
              <a:gd name="connsiteX16" fmla="*/ 1197181 w 5101582"/>
              <a:gd name="connsiteY16" fmla="*/ 2877353 h 5159725"/>
              <a:gd name="connsiteX17" fmla="*/ 1104807 w 5101582"/>
              <a:gd name="connsiteY17" fmla="*/ 2843982 h 5159725"/>
              <a:gd name="connsiteX18" fmla="*/ 1094470 w 5101582"/>
              <a:gd name="connsiteY18" fmla="*/ 2866518 h 5159725"/>
              <a:gd name="connsiteX19" fmla="*/ 1042970 w 5101582"/>
              <a:gd name="connsiteY19" fmla="*/ 2860510 h 5159725"/>
              <a:gd name="connsiteX20" fmla="*/ 968174 w 5101582"/>
              <a:gd name="connsiteY20" fmla="*/ 2746099 h 5159725"/>
              <a:gd name="connsiteX21" fmla="*/ 1048481 w 5101582"/>
              <a:gd name="connsiteY21" fmla="*/ 2598001 h 5159725"/>
              <a:gd name="connsiteX22" fmla="*/ 1202165 w 5101582"/>
              <a:gd name="connsiteY22" fmla="*/ 2646510 h 5159725"/>
              <a:gd name="connsiteX23" fmla="*/ 1268068 w 5101582"/>
              <a:gd name="connsiteY23" fmla="*/ 2621797 h 5159725"/>
              <a:gd name="connsiteX24" fmla="*/ 1302935 w 5101582"/>
              <a:gd name="connsiteY24" fmla="*/ 2588845 h 5159725"/>
              <a:gd name="connsiteX25" fmla="*/ 1418762 w 5101582"/>
              <a:gd name="connsiteY25" fmla="*/ 2625705 h 5159725"/>
              <a:gd name="connsiteX26" fmla="*/ 1430752 w 5101582"/>
              <a:gd name="connsiteY26" fmla="*/ 2655247 h 5159725"/>
              <a:gd name="connsiteX27" fmla="*/ 1605819 w 5101582"/>
              <a:gd name="connsiteY27" fmla="*/ 2687699 h 5159725"/>
              <a:gd name="connsiteX28" fmla="*/ 1688198 w 5101582"/>
              <a:gd name="connsiteY28" fmla="*/ 2695937 h 5159725"/>
              <a:gd name="connsiteX29" fmla="*/ 1829237 w 5101582"/>
              <a:gd name="connsiteY29" fmla="*/ 2617808 h 5159725"/>
              <a:gd name="connsiteX30" fmla="*/ 1881498 w 5101582"/>
              <a:gd name="connsiteY30" fmla="*/ 2609151 h 5159725"/>
              <a:gd name="connsiteX31" fmla="*/ 1962460 w 5101582"/>
              <a:gd name="connsiteY31" fmla="*/ 2517958 h 5159725"/>
              <a:gd name="connsiteX32" fmla="*/ 1976365 w 5101582"/>
              <a:gd name="connsiteY32" fmla="*/ 2377338 h 5159725"/>
              <a:gd name="connsiteX33" fmla="*/ 2032114 w 5101582"/>
              <a:gd name="connsiteY33" fmla="*/ 2400792 h 5159725"/>
              <a:gd name="connsiteX34" fmla="*/ 2126221 w 5101582"/>
              <a:gd name="connsiteY34" fmla="*/ 2403861 h 5159725"/>
              <a:gd name="connsiteX35" fmla="*/ 2331669 w 5101582"/>
              <a:gd name="connsiteY35" fmla="*/ 2565522 h 5159725"/>
              <a:gd name="connsiteX36" fmla="*/ 2421287 w 5101582"/>
              <a:gd name="connsiteY36" fmla="*/ 2097749 h 5159725"/>
              <a:gd name="connsiteX37" fmla="*/ 2443088 w 5101582"/>
              <a:gd name="connsiteY37" fmla="*/ 1968857 h 5159725"/>
              <a:gd name="connsiteX38" fmla="*/ 2338987 w 5101582"/>
              <a:gd name="connsiteY38" fmla="*/ 1839202 h 5159725"/>
              <a:gd name="connsiteX39" fmla="*/ 2281322 w 5101582"/>
              <a:gd name="connsiteY39" fmla="*/ 1666207 h 5159725"/>
              <a:gd name="connsiteX40" fmla="*/ 2306036 w 5101582"/>
              <a:gd name="connsiteY40" fmla="*/ 1526164 h 5159725"/>
              <a:gd name="connsiteX41" fmla="*/ 2635549 w 5101582"/>
              <a:gd name="connsiteY41" fmla="*/ 1501451 h 5159725"/>
              <a:gd name="connsiteX42" fmla="*/ 2899160 w 5101582"/>
              <a:gd name="connsiteY42" fmla="*/ 1526164 h 5159725"/>
              <a:gd name="connsiteX43" fmla="*/ 3146295 w 5101582"/>
              <a:gd name="connsiteY43" fmla="*/ 1336694 h 5159725"/>
              <a:gd name="connsiteX44" fmla="*/ 3582901 w 5101582"/>
              <a:gd name="connsiteY44" fmla="*/ 1303743 h 5159725"/>
              <a:gd name="connsiteX45" fmla="*/ 3928890 w 5101582"/>
              <a:gd name="connsiteY45" fmla="*/ 1237840 h 5159725"/>
              <a:gd name="connsiteX46" fmla="*/ 4349019 w 5101582"/>
              <a:gd name="connsiteY46" fmla="*/ 1163699 h 5159725"/>
              <a:gd name="connsiteX47" fmla="*/ 4793863 w 5101582"/>
              <a:gd name="connsiteY47" fmla="*/ 965991 h 5159725"/>
              <a:gd name="connsiteX48" fmla="*/ 4892717 w 5101582"/>
              <a:gd name="connsiteY48" fmla="*/ 661191 h 5159725"/>
              <a:gd name="connsiteX49" fmla="*/ 5065711 w 5101582"/>
              <a:gd name="connsiteY49" fmla="*/ 216348 h 5159725"/>
              <a:gd name="connsiteX50" fmla="*/ 5061700 w 5101582"/>
              <a:gd name="connsiteY50" fmla="*/ 17556 h 5159725"/>
              <a:gd name="connsiteX51" fmla="*/ 4645162 w 5101582"/>
              <a:gd name="connsiteY51" fmla="*/ 8817 h 5159725"/>
              <a:gd name="connsiteX52" fmla="*/ 4299711 w 5101582"/>
              <a:gd name="connsiteY52" fmla="*/ 19802 h 5159725"/>
              <a:gd name="connsiteX53" fmla="*/ 4299592 w 5101582"/>
              <a:gd name="connsiteY53" fmla="*/ 216348 h 5159725"/>
              <a:gd name="connsiteX54" fmla="*/ 4208976 w 5101582"/>
              <a:gd name="connsiteY54" fmla="*/ 447007 h 5159725"/>
              <a:gd name="connsiteX55" fmla="*/ 3937128 w 5101582"/>
              <a:gd name="connsiteY55" fmla="*/ 620002 h 5159725"/>
              <a:gd name="connsiteX56" fmla="*/ 3689992 w 5101582"/>
              <a:gd name="connsiteY56" fmla="*/ 768283 h 5159725"/>
              <a:gd name="connsiteX57" fmla="*/ 2866209 w 5101582"/>
              <a:gd name="connsiteY57" fmla="*/ 891851 h 5159725"/>
              <a:gd name="connsiteX58" fmla="*/ 2380176 w 5101582"/>
              <a:gd name="connsiteY58" fmla="*/ 965991 h 5159725"/>
              <a:gd name="connsiteX59" fmla="*/ 2009474 w 5101582"/>
              <a:gd name="connsiteY59" fmla="*/ 1056607 h 5159725"/>
              <a:gd name="connsiteX60" fmla="*/ 1828241 w 5101582"/>
              <a:gd name="connsiteY60" fmla="*/ 1204889 h 5159725"/>
              <a:gd name="connsiteX61" fmla="*/ 1605819 w 5101582"/>
              <a:gd name="connsiteY61" fmla="*/ 1517926 h 5159725"/>
              <a:gd name="connsiteX62" fmla="*/ 1548155 w 5101582"/>
              <a:gd name="connsiteY62" fmla="*/ 1682683 h 5159725"/>
              <a:gd name="connsiteX63" fmla="*/ 1490490 w 5101582"/>
              <a:gd name="connsiteY63" fmla="*/ 1814489 h 5159725"/>
              <a:gd name="connsiteX64" fmla="*/ 1235117 w 5101582"/>
              <a:gd name="connsiteY64" fmla="*/ 1839202 h 5159725"/>
              <a:gd name="connsiteX65" fmla="*/ 1078598 w 5101582"/>
              <a:gd name="connsiteY65" fmla="*/ 1830964 h 5159725"/>
              <a:gd name="connsiteX66" fmla="*/ 371613 w 5101582"/>
              <a:gd name="connsiteY66" fmla="*/ 1401731 h 5159725"/>
              <a:gd name="connsiteX67" fmla="*/ 280 w 5101582"/>
              <a:gd name="connsiteY67" fmla="*/ 1397912 h 5159725"/>
              <a:gd name="connsiteX68" fmla="*/ 304119 w 5101582"/>
              <a:gd name="connsiteY68" fmla="*/ 1708135 h 5159725"/>
              <a:gd name="connsiteX0" fmla="*/ 304478 w 5101941"/>
              <a:gd name="connsiteY0" fmla="*/ 1708135 h 5159725"/>
              <a:gd name="connsiteX1" fmla="*/ 259818 w 5101941"/>
              <a:gd name="connsiteY1" fmla="*/ 4420673 h 5159725"/>
              <a:gd name="connsiteX2" fmla="*/ 259135 w 5101941"/>
              <a:gd name="connsiteY2" fmla="*/ 4919865 h 5159725"/>
              <a:gd name="connsiteX3" fmla="*/ 288938 w 5101941"/>
              <a:gd name="connsiteY3" fmla="*/ 5157435 h 5159725"/>
              <a:gd name="connsiteX4" fmla="*/ 568501 w 5101941"/>
              <a:gd name="connsiteY4" fmla="*/ 5154524 h 5159725"/>
              <a:gd name="connsiteX5" fmla="*/ 1017120 w 5101941"/>
              <a:gd name="connsiteY5" fmla="*/ 5143914 h 5159725"/>
              <a:gd name="connsiteX6" fmla="*/ 1184606 w 5101941"/>
              <a:gd name="connsiteY6" fmla="*/ 4968085 h 5159725"/>
              <a:gd name="connsiteX7" fmla="*/ 1242349 w 5101941"/>
              <a:gd name="connsiteY7" fmla="*/ 4270912 h 5159725"/>
              <a:gd name="connsiteX8" fmla="*/ 1428488 w 5101941"/>
              <a:gd name="connsiteY8" fmla="*/ 3817096 h 5159725"/>
              <a:gd name="connsiteX9" fmla="*/ 1262498 w 5101941"/>
              <a:gd name="connsiteY9" fmla="*/ 3646017 h 5159725"/>
              <a:gd name="connsiteX10" fmla="*/ 1328479 w 5101941"/>
              <a:gd name="connsiteY10" fmla="*/ 3512637 h 5159725"/>
              <a:gd name="connsiteX11" fmla="*/ 1356446 w 5101941"/>
              <a:gd name="connsiteY11" fmla="*/ 3434431 h 5159725"/>
              <a:gd name="connsiteX12" fmla="*/ 1520285 w 5101941"/>
              <a:gd name="connsiteY12" fmla="*/ 3422783 h 5159725"/>
              <a:gd name="connsiteX13" fmla="*/ 1555649 w 5101941"/>
              <a:gd name="connsiteY13" fmla="*/ 3122075 h 5159725"/>
              <a:gd name="connsiteX14" fmla="*/ 1336744 w 5101941"/>
              <a:gd name="connsiteY14" fmla="*/ 2984865 h 5159725"/>
              <a:gd name="connsiteX15" fmla="*/ 1276140 w 5101941"/>
              <a:gd name="connsiteY15" fmla="*/ 2935502 h 5159725"/>
              <a:gd name="connsiteX16" fmla="*/ 1197540 w 5101941"/>
              <a:gd name="connsiteY16" fmla="*/ 2877353 h 5159725"/>
              <a:gd name="connsiteX17" fmla="*/ 1105166 w 5101941"/>
              <a:gd name="connsiteY17" fmla="*/ 2843982 h 5159725"/>
              <a:gd name="connsiteX18" fmla="*/ 1094829 w 5101941"/>
              <a:gd name="connsiteY18" fmla="*/ 2866518 h 5159725"/>
              <a:gd name="connsiteX19" fmla="*/ 1043329 w 5101941"/>
              <a:gd name="connsiteY19" fmla="*/ 2860510 h 5159725"/>
              <a:gd name="connsiteX20" fmla="*/ 968533 w 5101941"/>
              <a:gd name="connsiteY20" fmla="*/ 2746099 h 5159725"/>
              <a:gd name="connsiteX21" fmla="*/ 1048840 w 5101941"/>
              <a:gd name="connsiteY21" fmla="*/ 2598001 h 5159725"/>
              <a:gd name="connsiteX22" fmla="*/ 1202524 w 5101941"/>
              <a:gd name="connsiteY22" fmla="*/ 2646510 h 5159725"/>
              <a:gd name="connsiteX23" fmla="*/ 1268427 w 5101941"/>
              <a:gd name="connsiteY23" fmla="*/ 2621797 h 5159725"/>
              <a:gd name="connsiteX24" fmla="*/ 1303294 w 5101941"/>
              <a:gd name="connsiteY24" fmla="*/ 2588845 h 5159725"/>
              <a:gd name="connsiteX25" fmla="*/ 1419121 w 5101941"/>
              <a:gd name="connsiteY25" fmla="*/ 2625705 h 5159725"/>
              <a:gd name="connsiteX26" fmla="*/ 1431111 w 5101941"/>
              <a:gd name="connsiteY26" fmla="*/ 2655247 h 5159725"/>
              <a:gd name="connsiteX27" fmla="*/ 1606178 w 5101941"/>
              <a:gd name="connsiteY27" fmla="*/ 2687699 h 5159725"/>
              <a:gd name="connsiteX28" fmla="*/ 1688557 w 5101941"/>
              <a:gd name="connsiteY28" fmla="*/ 2695937 h 5159725"/>
              <a:gd name="connsiteX29" fmla="*/ 1829596 w 5101941"/>
              <a:gd name="connsiteY29" fmla="*/ 2617808 h 5159725"/>
              <a:gd name="connsiteX30" fmla="*/ 1881857 w 5101941"/>
              <a:gd name="connsiteY30" fmla="*/ 2609151 h 5159725"/>
              <a:gd name="connsiteX31" fmla="*/ 1962819 w 5101941"/>
              <a:gd name="connsiteY31" fmla="*/ 2517958 h 5159725"/>
              <a:gd name="connsiteX32" fmla="*/ 1976724 w 5101941"/>
              <a:gd name="connsiteY32" fmla="*/ 2377338 h 5159725"/>
              <a:gd name="connsiteX33" fmla="*/ 2032473 w 5101941"/>
              <a:gd name="connsiteY33" fmla="*/ 2400792 h 5159725"/>
              <a:gd name="connsiteX34" fmla="*/ 2126580 w 5101941"/>
              <a:gd name="connsiteY34" fmla="*/ 2403861 h 5159725"/>
              <a:gd name="connsiteX35" fmla="*/ 2332028 w 5101941"/>
              <a:gd name="connsiteY35" fmla="*/ 2565522 h 5159725"/>
              <a:gd name="connsiteX36" fmla="*/ 2421646 w 5101941"/>
              <a:gd name="connsiteY36" fmla="*/ 2097749 h 5159725"/>
              <a:gd name="connsiteX37" fmla="*/ 2443447 w 5101941"/>
              <a:gd name="connsiteY37" fmla="*/ 1968857 h 5159725"/>
              <a:gd name="connsiteX38" fmla="*/ 2339346 w 5101941"/>
              <a:gd name="connsiteY38" fmla="*/ 1839202 h 5159725"/>
              <a:gd name="connsiteX39" fmla="*/ 2281681 w 5101941"/>
              <a:gd name="connsiteY39" fmla="*/ 1666207 h 5159725"/>
              <a:gd name="connsiteX40" fmla="*/ 2306395 w 5101941"/>
              <a:gd name="connsiteY40" fmla="*/ 1526164 h 5159725"/>
              <a:gd name="connsiteX41" fmla="*/ 2635908 w 5101941"/>
              <a:gd name="connsiteY41" fmla="*/ 1501451 h 5159725"/>
              <a:gd name="connsiteX42" fmla="*/ 2899519 w 5101941"/>
              <a:gd name="connsiteY42" fmla="*/ 1526164 h 5159725"/>
              <a:gd name="connsiteX43" fmla="*/ 3146654 w 5101941"/>
              <a:gd name="connsiteY43" fmla="*/ 1336694 h 5159725"/>
              <a:gd name="connsiteX44" fmla="*/ 3583260 w 5101941"/>
              <a:gd name="connsiteY44" fmla="*/ 1303743 h 5159725"/>
              <a:gd name="connsiteX45" fmla="*/ 3929249 w 5101941"/>
              <a:gd name="connsiteY45" fmla="*/ 1237840 h 5159725"/>
              <a:gd name="connsiteX46" fmla="*/ 4349378 w 5101941"/>
              <a:gd name="connsiteY46" fmla="*/ 1163699 h 5159725"/>
              <a:gd name="connsiteX47" fmla="*/ 4794222 w 5101941"/>
              <a:gd name="connsiteY47" fmla="*/ 965991 h 5159725"/>
              <a:gd name="connsiteX48" fmla="*/ 4893076 w 5101941"/>
              <a:gd name="connsiteY48" fmla="*/ 661191 h 5159725"/>
              <a:gd name="connsiteX49" fmla="*/ 5066070 w 5101941"/>
              <a:gd name="connsiteY49" fmla="*/ 216348 h 5159725"/>
              <a:gd name="connsiteX50" fmla="*/ 5062059 w 5101941"/>
              <a:gd name="connsiteY50" fmla="*/ 17556 h 5159725"/>
              <a:gd name="connsiteX51" fmla="*/ 4645521 w 5101941"/>
              <a:gd name="connsiteY51" fmla="*/ 8817 h 5159725"/>
              <a:gd name="connsiteX52" fmla="*/ 4300070 w 5101941"/>
              <a:gd name="connsiteY52" fmla="*/ 19802 h 5159725"/>
              <a:gd name="connsiteX53" fmla="*/ 4299951 w 5101941"/>
              <a:gd name="connsiteY53" fmla="*/ 216348 h 5159725"/>
              <a:gd name="connsiteX54" fmla="*/ 4209335 w 5101941"/>
              <a:gd name="connsiteY54" fmla="*/ 447007 h 5159725"/>
              <a:gd name="connsiteX55" fmla="*/ 3937487 w 5101941"/>
              <a:gd name="connsiteY55" fmla="*/ 620002 h 5159725"/>
              <a:gd name="connsiteX56" fmla="*/ 3690351 w 5101941"/>
              <a:gd name="connsiteY56" fmla="*/ 768283 h 5159725"/>
              <a:gd name="connsiteX57" fmla="*/ 2866568 w 5101941"/>
              <a:gd name="connsiteY57" fmla="*/ 891851 h 5159725"/>
              <a:gd name="connsiteX58" fmla="*/ 2380535 w 5101941"/>
              <a:gd name="connsiteY58" fmla="*/ 965991 h 5159725"/>
              <a:gd name="connsiteX59" fmla="*/ 2009833 w 5101941"/>
              <a:gd name="connsiteY59" fmla="*/ 1056607 h 5159725"/>
              <a:gd name="connsiteX60" fmla="*/ 1828600 w 5101941"/>
              <a:gd name="connsiteY60" fmla="*/ 1204889 h 5159725"/>
              <a:gd name="connsiteX61" fmla="*/ 1606178 w 5101941"/>
              <a:gd name="connsiteY61" fmla="*/ 1517926 h 5159725"/>
              <a:gd name="connsiteX62" fmla="*/ 1548514 w 5101941"/>
              <a:gd name="connsiteY62" fmla="*/ 1682683 h 5159725"/>
              <a:gd name="connsiteX63" fmla="*/ 1490849 w 5101941"/>
              <a:gd name="connsiteY63" fmla="*/ 1814489 h 5159725"/>
              <a:gd name="connsiteX64" fmla="*/ 1235476 w 5101941"/>
              <a:gd name="connsiteY64" fmla="*/ 1839202 h 5159725"/>
              <a:gd name="connsiteX65" fmla="*/ 1078957 w 5101941"/>
              <a:gd name="connsiteY65" fmla="*/ 1830964 h 5159725"/>
              <a:gd name="connsiteX66" fmla="*/ 371972 w 5101941"/>
              <a:gd name="connsiteY66" fmla="*/ 1401731 h 5159725"/>
              <a:gd name="connsiteX67" fmla="*/ 639 w 5101941"/>
              <a:gd name="connsiteY67" fmla="*/ 1397912 h 5159725"/>
              <a:gd name="connsiteX68" fmla="*/ 283113 w 5101941"/>
              <a:gd name="connsiteY68" fmla="*/ 1534781 h 5159725"/>
              <a:gd name="connsiteX69" fmla="*/ 304478 w 5101941"/>
              <a:gd name="connsiteY69" fmla="*/ 1708135 h 5159725"/>
              <a:gd name="connsiteX0" fmla="*/ 304525 w 5101988"/>
              <a:gd name="connsiteY0" fmla="*/ 1708135 h 5159725"/>
              <a:gd name="connsiteX1" fmla="*/ 259865 w 5101988"/>
              <a:gd name="connsiteY1" fmla="*/ 4420673 h 5159725"/>
              <a:gd name="connsiteX2" fmla="*/ 259182 w 5101988"/>
              <a:gd name="connsiteY2" fmla="*/ 4919865 h 5159725"/>
              <a:gd name="connsiteX3" fmla="*/ 288985 w 5101988"/>
              <a:gd name="connsiteY3" fmla="*/ 5157435 h 5159725"/>
              <a:gd name="connsiteX4" fmla="*/ 568548 w 5101988"/>
              <a:gd name="connsiteY4" fmla="*/ 5154524 h 5159725"/>
              <a:gd name="connsiteX5" fmla="*/ 1017167 w 5101988"/>
              <a:gd name="connsiteY5" fmla="*/ 5143914 h 5159725"/>
              <a:gd name="connsiteX6" fmla="*/ 1184653 w 5101988"/>
              <a:gd name="connsiteY6" fmla="*/ 4968085 h 5159725"/>
              <a:gd name="connsiteX7" fmla="*/ 1242396 w 5101988"/>
              <a:gd name="connsiteY7" fmla="*/ 4270912 h 5159725"/>
              <a:gd name="connsiteX8" fmla="*/ 1428535 w 5101988"/>
              <a:gd name="connsiteY8" fmla="*/ 3817096 h 5159725"/>
              <a:gd name="connsiteX9" fmla="*/ 1262545 w 5101988"/>
              <a:gd name="connsiteY9" fmla="*/ 3646017 h 5159725"/>
              <a:gd name="connsiteX10" fmla="*/ 1328526 w 5101988"/>
              <a:gd name="connsiteY10" fmla="*/ 3512637 h 5159725"/>
              <a:gd name="connsiteX11" fmla="*/ 1356493 w 5101988"/>
              <a:gd name="connsiteY11" fmla="*/ 3434431 h 5159725"/>
              <a:gd name="connsiteX12" fmla="*/ 1520332 w 5101988"/>
              <a:gd name="connsiteY12" fmla="*/ 3422783 h 5159725"/>
              <a:gd name="connsiteX13" fmla="*/ 1555696 w 5101988"/>
              <a:gd name="connsiteY13" fmla="*/ 3122075 h 5159725"/>
              <a:gd name="connsiteX14" fmla="*/ 1336791 w 5101988"/>
              <a:gd name="connsiteY14" fmla="*/ 2984865 h 5159725"/>
              <a:gd name="connsiteX15" fmla="*/ 1276187 w 5101988"/>
              <a:gd name="connsiteY15" fmla="*/ 2935502 h 5159725"/>
              <a:gd name="connsiteX16" fmla="*/ 1197587 w 5101988"/>
              <a:gd name="connsiteY16" fmla="*/ 2877353 h 5159725"/>
              <a:gd name="connsiteX17" fmla="*/ 1105213 w 5101988"/>
              <a:gd name="connsiteY17" fmla="*/ 2843982 h 5159725"/>
              <a:gd name="connsiteX18" fmla="*/ 1094876 w 5101988"/>
              <a:gd name="connsiteY18" fmla="*/ 2866518 h 5159725"/>
              <a:gd name="connsiteX19" fmla="*/ 1043376 w 5101988"/>
              <a:gd name="connsiteY19" fmla="*/ 2860510 h 5159725"/>
              <a:gd name="connsiteX20" fmla="*/ 968580 w 5101988"/>
              <a:gd name="connsiteY20" fmla="*/ 2746099 h 5159725"/>
              <a:gd name="connsiteX21" fmla="*/ 1048887 w 5101988"/>
              <a:gd name="connsiteY21" fmla="*/ 2598001 h 5159725"/>
              <a:gd name="connsiteX22" fmla="*/ 1202571 w 5101988"/>
              <a:gd name="connsiteY22" fmla="*/ 2646510 h 5159725"/>
              <a:gd name="connsiteX23" fmla="*/ 1268474 w 5101988"/>
              <a:gd name="connsiteY23" fmla="*/ 2621797 h 5159725"/>
              <a:gd name="connsiteX24" fmla="*/ 1303341 w 5101988"/>
              <a:gd name="connsiteY24" fmla="*/ 2588845 h 5159725"/>
              <a:gd name="connsiteX25" fmla="*/ 1419168 w 5101988"/>
              <a:gd name="connsiteY25" fmla="*/ 2625705 h 5159725"/>
              <a:gd name="connsiteX26" fmla="*/ 1431158 w 5101988"/>
              <a:gd name="connsiteY26" fmla="*/ 2655247 h 5159725"/>
              <a:gd name="connsiteX27" fmla="*/ 1606225 w 5101988"/>
              <a:gd name="connsiteY27" fmla="*/ 2687699 h 5159725"/>
              <a:gd name="connsiteX28" fmla="*/ 1688604 w 5101988"/>
              <a:gd name="connsiteY28" fmla="*/ 2695937 h 5159725"/>
              <a:gd name="connsiteX29" fmla="*/ 1829643 w 5101988"/>
              <a:gd name="connsiteY29" fmla="*/ 2617808 h 5159725"/>
              <a:gd name="connsiteX30" fmla="*/ 1881904 w 5101988"/>
              <a:gd name="connsiteY30" fmla="*/ 2609151 h 5159725"/>
              <a:gd name="connsiteX31" fmla="*/ 1962866 w 5101988"/>
              <a:gd name="connsiteY31" fmla="*/ 2517958 h 5159725"/>
              <a:gd name="connsiteX32" fmla="*/ 1976771 w 5101988"/>
              <a:gd name="connsiteY32" fmla="*/ 2377338 h 5159725"/>
              <a:gd name="connsiteX33" fmla="*/ 2032520 w 5101988"/>
              <a:gd name="connsiteY33" fmla="*/ 2400792 h 5159725"/>
              <a:gd name="connsiteX34" fmla="*/ 2126627 w 5101988"/>
              <a:gd name="connsiteY34" fmla="*/ 2403861 h 5159725"/>
              <a:gd name="connsiteX35" fmla="*/ 2332075 w 5101988"/>
              <a:gd name="connsiteY35" fmla="*/ 2565522 h 5159725"/>
              <a:gd name="connsiteX36" fmla="*/ 2421693 w 5101988"/>
              <a:gd name="connsiteY36" fmla="*/ 2097749 h 5159725"/>
              <a:gd name="connsiteX37" fmla="*/ 2443494 w 5101988"/>
              <a:gd name="connsiteY37" fmla="*/ 1968857 h 5159725"/>
              <a:gd name="connsiteX38" fmla="*/ 2339393 w 5101988"/>
              <a:gd name="connsiteY38" fmla="*/ 1839202 h 5159725"/>
              <a:gd name="connsiteX39" fmla="*/ 2281728 w 5101988"/>
              <a:gd name="connsiteY39" fmla="*/ 1666207 h 5159725"/>
              <a:gd name="connsiteX40" fmla="*/ 2306442 w 5101988"/>
              <a:gd name="connsiteY40" fmla="*/ 1526164 h 5159725"/>
              <a:gd name="connsiteX41" fmla="*/ 2635955 w 5101988"/>
              <a:gd name="connsiteY41" fmla="*/ 1501451 h 5159725"/>
              <a:gd name="connsiteX42" fmla="*/ 2899566 w 5101988"/>
              <a:gd name="connsiteY42" fmla="*/ 1526164 h 5159725"/>
              <a:gd name="connsiteX43" fmla="*/ 3146701 w 5101988"/>
              <a:gd name="connsiteY43" fmla="*/ 1336694 h 5159725"/>
              <a:gd name="connsiteX44" fmla="*/ 3583307 w 5101988"/>
              <a:gd name="connsiteY44" fmla="*/ 1303743 h 5159725"/>
              <a:gd name="connsiteX45" fmla="*/ 3929296 w 5101988"/>
              <a:gd name="connsiteY45" fmla="*/ 1237840 h 5159725"/>
              <a:gd name="connsiteX46" fmla="*/ 4349425 w 5101988"/>
              <a:gd name="connsiteY46" fmla="*/ 1163699 h 5159725"/>
              <a:gd name="connsiteX47" fmla="*/ 4794269 w 5101988"/>
              <a:gd name="connsiteY47" fmla="*/ 965991 h 5159725"/>
              <a:gd name="connsiteX48" fmla="*/ 4893123 w 5101988"/>
              <a:gd name="connsiteY48" fmla="*/ 661191 h 5159725"/>
              <a:gd name="connsiteX49" fmla="*/ 5066117 w 5101988"/>
              <a:gd name="connsiteY49" fmla="*/ 216348 h 5159725"/>
              <a:gd name="connsiteX50" fmla="*/ 5062106 w 5101988"/>
              <a:gd name="connsiteY50" fmla="*/ 17556 h 5159725"/>
              <a:gd name="connsiteX51" fmla="*/ 4645568 w 5101988"/>
              <a:gd name="connsiteY51" fmla="*/ 8817 h 5159725"/>
              <a:gd name="connsiteX52" fmla="*/ 4300117 w 5101988"/>
              <a:gd name="connsiteY52" fmla="*/ 19802 h 5159725"/>
              <a:gd name="connsiteX53" fmla="*/ 4299998 w 5101988"/>
              <a:gd name="connsiteY53" fmla="*/ 216348 h 5159725"/>
              <a:gd name="connsiteX54" fmla="*/ 4209382 w 5101988"/>
              <a:gd name="connsiteY54" fmla="*/ 447007 h 5159725"/>
              <a:gd name="connsiteX55" fmla="*/ 3937534 w 5101988"/>
              <a:gd name="connsiteY55" fmla="*/ 620002 h 5159725"/>
              <a:gd name="connsiteX56" fmla="*/ 3690398 w 5101988"/>
              <a:gd name="connsiteY56" fmla="*/ 768283 h 5159725"/>
              <a:gd name="connsiteX57" fmla="*/ 2866615 w 5101988"/>
              <a:gd name="connsiteY57" fmla="*/ 891851 h 5159725"/>
              <a:gd name="connsiteX58" fmla="*/ 2380582 w 5101988"/>
              <a:gd name="connsiteY58" fmla="*/ 965991 h 5159725"/>
              <a:gd name="connsiteX59" fmla="*/ 2009880 w 5101988"/>
              <a:gd name="connsiteY59" fmla="*/ 1056607 h 5159725"/>
              <a:gd name="connsiteX60" fmla="*/ 1828647 w 5101988"/>
              <a:gd name="connsiteY60" fmla="*/ 1204889 h 5159725"/>
              <a:gd name="connsiteX61" fmla="*/ 1606225 w 5101988"/>
              <a:gd name="connsiteY61" fmla="*/ 1517926 h 5159725"/>
              <a:gd name="connsiteX62" fmla="*/ 1548561 w 5101988"/>
              <a:gd name="connsiteY62" fmla="*/ 1682683 h 5159725"/>
              <a:gd name="connsiteX63" fmla="*/ 1490896 w 5101988"/>
              <a:gd name="connsiteY63" fmla="*/ 1814489 h 5159725"/>
              <a:gd name="connsiteX64" fmla="*/ 1235523 w 5101988"/>
              <a:gd name="connsiteY64" fmla="*/ 1839202 h 5159725"/>
              <a:gd name="connsiteX65" fmla="*/ 1079004 w 5101988"/>
              <a:gd name="connsiteY65" fmla="*/ 1830964 h 5159725"/>
              <a:gd name="connsiteX66" fmla="*/ 372019 w 5101988"/>
              <a:gd name="connsiteY66" fmla="*/ 1401731 h 5159725"/>
              <a:gd name="connsiteX67" fmla="*/ 686 w 5101988"/>
              <a:gd name="connsiteY67" fmla="*/ 1397912 h 5159725"/>
              <a:gd name="connsiteX68" fmla="*/ 265687 w 5101988"/>
              <a:gd name="connsiteY68" fmla="*/ 1534781 h 5159725"/>
              <a:gd name="connsiteX69" fmla="*/ 304525 w 5101988"/>
              <a:gd name="connsiteY69" fmla="*/ 1708135 h 5159725"/>
              <a:gd name="connsiteX0" fmla="*/ 304525 w 5101988"/>
              <a:gd name="connsiteY0" fmla="*/ 1708135 h 5159725"/>
              <a:gd name="connsiteX1" fmla="*/ 259865 w 5101988"/>
              <a:gd name="connsiteY1" fmla="*/ 4420673 h 5159725"/>
              <a:gd name="connsiteX2" fmla="*/ 259182 w 5101988"/>
              <a:gd name="connsiteY2" fmla="*/ 4919865 h 5159725"/>
              <a:gd name="connsiteX3" fmla="*/ 288985 w 5101988"/>
              <a:gd name="connsiteY3" fmla="*/ 5157435 h 5159725"/>
              <a:gd name="connsiteX4" fmla="*/ 568548 w 5101988"/>
              <a:gd name="connsiteY4" fmla="*/ 5154524 h 5159725"/>
              <a:gd name="connsiteX5" fmla="*/ 1017167 w 5101988"/>
              <a:gd name="connsiteY5" fmla="*/ 5143914 h 5159725"/>
              <a:gd name="connsiteX6" fmla="*/ 1184653 w 5101988"/>
              <a:gd name="connsiteY6" fmla="*/ 4968085 h 5159725"/>
              <a:gd name="connsiteX7" fmla="*/ 1242396 w 5101988"/>
              <a:gd name="connsiteY7" fmla="*/ 4270912 h 5159725"/>
              <a:gd name="connsiteX8" fmla="*/ 1428535 w 5101988"/>
              <a:gd name="connsiteY8" fmla="*/ 3817096 h 5159725"/>
              <a:gd name="connsiteX9" fmla="*/ 1262545 w 5101988"/>
              <a:gd name="connsiteY9" fmla="*/ 3646017 h 5159725"/>
              <a:gd name="connsiteX10" fmla="*/ 1328526 w 5101988"/>
              <a:gd name="connsiteY10" fmla="*/ 3512637 h 5159725"/>
              <a:gd name="connsiteX11" fmla="*/ 1356493 w 5101988"/>
              <a:gd name="connsiteY11" fmla="*/ 3434431 h 5159725"/>
              <a:gd name="connsiteX12" fmla="*/ 1520332 w 5101988"/>
              <a:gd name="connsiteY12" fmla="*/ 3422783 h 5159725"/>
              <a:gd name="connsiteX13" fmla="*/ 1555696 w 5101988"/>
              <a:gd name="connsiteY13" fmla="*/ 3122075 h 5159725"/>
              <a:gd name="connsiteX14" fmla="*/ 1336791 w 5101988"/>
              <a:gd name="connsiteY14" fmla="*/ 2984865 h 5159725"/>
              <a:gd name="connsiteX15" fmla="*/ 1276187 w 5101988"/>
              <a:gd name="connsiteY15" fmla="*/ 2935502 h 5159725"/>
              <a:gd name="connsiteX16" fmla="*/ 1197587 w 5101988"/>
              <a:gd name="connsiteY16" fmla="*/ 2877353 h 5159725"/>
              <a:gd name="connsiteX17" fmla="*/ 1105213 w 5101988"/>
              <a:gd name="connsiteY17" fmla="*/ 2843982 h 5159725"/>
              <a:gd name="connsiteX18" fmla="*/ 1094876 w 5101988"/>
              <a:gd name="connsiteY18" fmla="*/ 2866518 h 5159725"/>
              <a:gd name="connsiteX19" fmla="*/ 1043376 w 5101988"/>
              <a:gd name="connsiteY19" fmla="*/ 2860510 h 5159725"/>
              <a:gd name="connsiteX20" fmla="*/ 968580 w 5101988"/>
              <a:gd name="connsiteY20" fmla="*/ 2746099 h 5159725"/>
              <a:gd name="connsiteX21" fmla="*/ 1048887 w 5101988"/>
              <a:gd name="connsiteY21" fmla="*/ 2598001 h 5159725"/>
              <a:gd name="connsiteX22" fmla="*/ 1202571 w 5101988"/>
              <a:gd name="connsiteY22" fmla="*/ 2646510 h 5159725"/>
              <a:gd name="connsiteX23" fmla="*/ 1268474 w 5101988"/>
              <a:gd name="connsiteY23" fmla="*/ 2621797 h 5159725"/>
              <a:gd name="connsiteX24" fmla="*/ 1303341 w 5101988"/>
              <a:gd name="connsiteY24" fmla="*/ 2588845 h 5159725"/>
              <a:gd name="connsiteX25" fmla="*/ 1419168 w 5101988"/>
              <a:gd name="connsiteY25" fmla="*/ 2625705 h 5159725"/>
              <a:gd name="connsiteX26" fmla="*/ 1431158 w 5101988"/>
              <a:gd name="connsiteY26" fmla="*/ 2655247 h 5159725"/>
              <a:gd name="connsiteX27" fmla="*/ 1606225 w 5101988"/>
              <a:gd name="connsiteY27" fmla="*/ 2687699 h 5159725"/>
              <a:gd name="connsiteX28" fmla="*/ 1688604 w 5101988"/>
              <a:gd name="connsiteY28" fmla="*/ 2695937 h 5159725"/>
              <a:gd name="connsiteX29" fmla="*/ 1829643 w 5101988"/>
              <a:gd name="connsiteY29" fmla="*/ 2617808 h 5159725"/>
              <a:gd name="connsiteX30" fmla="*/ 1881904 w 5101988"/>
              <a:gd name="connsiteY30" fmla="*/ 2609151 h 5159725"/>
              <a:gd name="connsiteX31" fmla="*/ 1962866 w 5101988"/>
              <a:gd name="connsiteY31" fmla="*/ 2517958 h 5159725"/>
              <a:gd name="connsiteX32" fmla="*/ 1976771 w 5101988"/>
              <a:gd name="connsiteY32" fmla="*/ 2377338 h 5159725"/>
              <a:gd name="connsiteX33" fmla="*/ 2032520 w 5101988"/>
              <a:gd name="connsiteY33" fmla="*/ 2400792 h 5159725"/>
              <a:gd name="connsiteX34" fmla="*/ 2126627 w 5101988"/>
              <a:gd name="connsiteY34" fmla="*/ 2403861 h 5159725"/>
              <a:gd name="connsiteX35" fmla="*/ 2332075 w 5101988"/>
              <a:gd name="connsiteY35" fmla="*/ 2565522 h 5159725"/>
              <a:gd name="connsiteX36" fmla="*/ 2421693 w 5101988"/>
              <a:gd name="connsiteY36" fmla="*/ 2097749 h 5159725"/>
              <a:gd name="connsiteX37" fmla="*/ 2443494 w 5101988"/>
              <a:gd name="connsiteY37" fmla="*/ 1968857 h 5159725"/>
              <a:gd name="connsiteX38" fmla="*/ 2339393 w 5101988"/>
              <a:gd name="connsiteY38" fmla="*/ 1839202 h 5159725"/>
              <a:gd name="connsiteX39" fmla="*/ 2281728 w 5101988"/>
              <a:gd name="connsiteY39" fmla="*/ 1666207 h 5159725"/>
              <a:gd name="connsiteX40" fmla="*/ 2306442 w 5101988"/>
              <a:gd name="connsiteY40" fmla="*/ 1526164 h 5159725"/>
              <a:gd name="connsiteX41" fmla="*/ 2635955 w 5101988"/>
              <a:gd name="connsiteY41" fmla="*/ 1501451 h 5159725"/>
              <a:gd name="connsiteX42" fmla="*/ 2899566 w 5101988"/>
              <a:gd name="connsiteY42" fmla="*/ 1526164 h 5159725"/>
              <a:gd name="connsiteX43" fmla="*/ 3146701 w 5101988"/>
              <a:gd name="connsiteY43" fmla="*/ 1336694 h 5159725"/>
              <a:gd name="connsiteX44" fmla="*/ 3583307 w 5101988"/>
              <a:gd name="connsiteY44" fmla="*/ 1303743 h 5159725"/>
              <a:gd name="connsiteX45" fmla="*/ 3929296 w 5101988"/>
              <a:gd name="connsiteY45" fmla="*/ 1237840 h 5159725"/>
              <a:gd name="connsiteX46" fmla="*/ 4349425 w 5101988"/>
              <a:gd name="connsiteY46" fmla="*/ 1163699 h 5159725"/>
              <a:gd name="connsiteX47" fmla="*/ 4794269 w 5101988"/>
              <a:gd name="connsiteY47" fmla="*/ 965991 h 5159725"/>
              <a:gd name="connsiteX48" fmla="*/ 4893123 w 5101988"/>
              <a:gd name="connsiteY48" fmla="*/ 661191 h 5159725"/>
              <a:gd name="connsiteX49" fmla="*/ 5066117 w 5101988"/>
              <a:gd name="connsiteY49" fmla="*/ 216348 h 5159725"/>
              <a:gd name="connsiteX50" fmla="*/ 5062106 w 5101988"/>
              <a:gd name="connsiteY50" fmla="*/ 17556 h 5159725"/>
              <a:gd name="connsiteX51" fmla="*/ 4645568 w 5101988"/>
              <a:gd name="connsiteY51" fmla="*/ 8817 h 5159725"/>
              <a:gd name="connsiteX52" fmla="*/ 4300117 w 5101988"/>
              <a:gd name="connsiteY52" fmla="*/ 19802 h 5159725"/>
              <a:gd name="connsiteX53" fmla="*/ 4299998 w 5101988"/>
              <a:gd name="connsiteY53" fmla="*/ 216348 h 5159725"/>
              <a:gd name="connsiteX54" fmla="*/ 4209382 w 5101988"/>
              <a:gd name="connsiteY54" fmla="*/ 447007 h 5159725"/>
              <a:gd name="connsiteX55" fmla="*/ 3937534 w 5101988"/>
              <a:gd name="connsiteY55" fmla="*/ 620002 h 5159725"/>
              <a:gd name="connsiteX56" fmla="*/ 3690398 w 5101988"/>
              <a:gd name="connsiteY56" fmla="*/ 768283 h 5159725"/>
              <a:gd name="connsiteX57" fmla="*/ 2866615 w 5101988"/>
              <a:gd name="connsiteY57" fmla="*/ 891851 h 5159725"/>
              <a:gd name="connsiteX58" fmla="*/ 2380582 w 5101988"/>
              <a:gd name="connsiteY58" fmla="*/ 965991 h 5159725"/>
              <a:gd name="connsiteX59" fmla="*/ 2009880 w 5101988"/>
              <a:gd name="connsiteY59" fmla="*/ 1056607 h 5159725"/>
              <a:gd name="connsiteX60" fmla="*/ 1828647 w 5101988"/>
              <a:gd name="connsiteY60" fmla="*/ 1204889 h 5159725"/>
              <a:gd name="connsiteX61" fmla="*/ 1606225 w 5101988"/>
              <a:gd name="connsiteY61" fmla="*/ 1517926 h 5159725"/>
              <a:gd name="connsiteX62" fmla="*/ 1548561 w 5101988"/>
              <a:gd name="connsiteY62" fmla="*/ 1682683 h 5159725"/>
              <a:gd name="connsiteX63" fmla="*/ 1490896 w 5101988"/>
              <a:gd name="connsiteY63" fmla="*/ 1814489 h 5159725"/>
              <a:gd name="connsiteX64" fmla="*/ 1235523 w 5101988"/>
              <a:gd name="connsiteY64" fmla="*/ 1839202 h 5159725"/>
              <a:gd name="connsiteX65" fmla="*/ 1079004 w 5101988"/>
              <a:gd name="connsiteY65" fmla="*/ 1830964 h 5159725"/>
              <a:gd name="connsiteX66" fmla="*/ 372019 w 5101988"/>
              <a:gd name="connsiteY66" fmla="*/ 1401731 h 5159725"/>
              <a:gd name="connsiteX67" fmla="*/ 686 w 5101988"/>
              <a:gd name="connsiteY67" fmla="*/ 1397912 h 5159725"/>
              <a:gd name="connsiteX68" fmla="*/ 265687 w 5101988"/>
              <a:gd name="connsiteY68" fmla="*/ 1534781 h 5159725"/>
              <a:gd name="connsiteX69" fmla="*/ 304525 w 5101988"/>
              <a:gd name="connsiteY69" fmla="*/ 1708135 h 5159725"/>
              <a:gd name="connsiteX0" fmla="*/ 304362 w 5101825"/>
              <a:gd name="connsiteY0" fmla="*/ 1708135 h 5159725"/>
              <a:gd name="connsiteX1" fmla="*/ 259702 w 5101825"/>
              <a:gd name="connsiteY1" fmla="*/ 4420673 h 5159725"/>
              <a:gd name="connsiteX2" fmla="*/ 259019 w 5101825"/>
              <a:gd name="connsiteY2" fmla="*/ 4919865 h 5159725"/>
              <a:gd name="connsiteX3" fmla="*/ 288822 w 5101825"/>
              <a:gd name="connsiteY3" fmla="*/ 5157435 h 5159725"/>
              <a:gd name="connsiteX4" fmla="*/ 568385 w 5101825"/>
              <a:gd name="connsiteY4" fmla="*/ 5154524 h 5159725"/>
              <a:gd name="connsiteX5" fmla="*/ 1017004 w 5101825"/>
              <a:gd name="connsiteY5" fmla="*/ 5143914 h 5159725"/>
              <a:gd name="connsiteX6" fmla="*/ 1184490 w 5101825"/>
              <a:gd name="connsiteY6" fmla="*/ 4968085 h 5159725"/>
              <a:gd name="connsiteX7" fmla="*/ 1242233 w 5101825"/>
              <a:gd name="connsiteY7" fmla="*/ 4270912 h 5159725"/>
              <a:gd name="connsiteX8" fmla="*/ 1428372 w 5101825"/>
              <a:gd name="connsiteY8" fmla="*/ 3817096 h 5159725"/>
              <a:gd name="connsiteX9" fmla="*/ 1262382 w 5101825"/>
              <a:gd name="connsiteY9" fmla="*/ 3646017 h 5159725"/>
              <a:gd name="connsiteX10" fmla="*/ 1328363 w 5101825"/>
              <a:gd name="connsiteY10" fmla="*/ 3512637 h 5159725"/>
              <a:gd name="connsiteX11" fmla="*/ 1356330 w 5101825"/>
              <a:gd name="connsiteY11" fmla="*/ 3434431 h 5159725"/>
              <a:gd name="connsiteX12" fmla="*/ 1520169 w 5101825"/>
              <a:gd name="connsiteY12" fmla="*/ 3422783 h 5159725"/>
              <a:gd name="connsiteX13" fmla="*/ 1555533 w 5101825"/>
              <a:gd name="connsiteY13" fmla="*/ 3122075 h 5159725"/>
              <a:gd name="connsiteX14" fmla="*/ 1336628 w 5101825"/>
              <a:gd name="connsiteY14" fmla="*/ 2984865 h 5159725"/>
              <a:gd name="connsiteX15" fmla="*/ 1276024 w 5101825"/>
              <a:gd name="connsiteY15" fmla="*/ 2935502 h 5159725"/>
              <a:gd name="connsiteX16" fmla="*/ 1197424 w 5101825"/>
              <a:gd name="connsiteY16" fmla="*/ 2877353 h 5159725"/>
              <a:gd name="connsiteX17" fmla="*/ 1105050 w 5101825"/>
              <a:gd name="connsiteY17" fmla="*/ 2843982 h 5159725"/>
              <a:gd name="connsiteX18" fmla="*/ 1094713 w 5101825"/>
              <a:gd name="connsiteY18" fmla="*/ 2866518 h 5159725"/>
              <a:gd name="connsiteX19" fmla="*/ 1043213 w 5101825"/>
              <a:gd name="connsiteY19" fmla="*/ 2860510 h 5159725"/>
              <a:gd name="connsiteX20" fmla="*/ 968417 w 5101825"/>
              <a:gd name="connsiteY20" fmla="*/ 2746099 h 5159725"/>
              <a:gd name="connsiteX21" fmla="*/ 1048724 w 5101825"/>
              <a:gd name="connsiteY21" fmla="*/ 2598001 h 5159725"/>
              <a:gd name="connsiteX22" fmla="*/ 1202408 w 5101825"/>
              <a:gd name="connsiteY22" fmla="*/ 2646510 h 5159725"/>
              <a:gd name="connsiteX23" fmla="*/ 1268311 w 5101825"/>
              <a:gd name="connsiteY23" fmla="*/ 2621797 h 5159725"/>
              <a:gd name="connsiteX24" fmla="*/ 1303178 w 5101825"/>
              <a:gd name="connsiteY24" fmla="*/ 2588845 h 5159725"/>
              <a:gd name="connsiteX25" fmla="*/ 1419005 w 5101825"/>
              <a:gd name="connsiteY25" fmla="*/ 2625705 h 5159725"/>
              <a:gd name="connsiteX26" fmla="*/ 1430995 w 5101825"/>
              <a:gd name="connsiteY26" fmla="*/ 2655247 h 5159725"/>
              <a:gd name="connsiteX27" fmla="*/ 1606062 w 5101825"/>
              <a:gd name="connsiteY27" fmla="*/ 2687699 h 5159725"/>
              <a:gd name="connsiteX28" fmla="*/ 1688441 w 5101825"/>
              <a:gd name="connsiteY28" fmla="*/ 2695937 h 5159725"/>
              <a:gd name="connsiteX29" fmla="*/ 1829480 w 5101825"/>
              <a:gd name="connsiteY29" fmla="*/ 2617808 h 5159725"/>
              <a:gd name="connsiteX30" fmla="*/ 1881741 w 5101825"/>
              <a:gd name="connsiteY30" fmla="*/ 2609151 h 5159725"/>
              <a:gd name="connsiteX31" fmla="*/ 1962703 w 5101825"/>
              <a:gd name="connsiteY31" fmla="*/ 2517958 h 5159725"/>
              <a:gd name="connsiteX32" fmla="*/ 1976608 w 5101825"/>
              <a:gd name="connsiteY32" fmla="*/ 2377338 h 5159725"/>
              <a:gd name="connsiteX33" fmla="*/ 2032357 w 5101825"/>
              <a:gd name="connsiteY33" fmla="*/ 2400792 h 5159725"/>
              <a:gd name="connsiteX34" fmla="*/ 2126464 w 5101825"/>
              <a:gd name="connsiteY34" fmla="*/ 2403861 h 5159725"/>
              <a:gd name="connsiteX35" fmla="*/ 2331912 w 5101825"/>
              <a:gd name="connsiteY35" fmla="*/ 2565522 h 5159725"/>
              <a:gd name="connsiteX36" fmla="*/ 2421530 w 5101825"/>
              <a:gd name="connsiteY36" fmla="*/ 2097749 h 5159725"/>
              <a:gd name="connsiteX37" fmla="*/ 2443331 w 5101825"/>
              <a:gd name="connsiteY37" fmla="*/ 1968857 h 5159725"/>
              <a:gd name="connsiteX38" fmla="*/ 2339230 w 5101825"/>
              <a:gd name="connsiteY38" fmla="*/ 1839202 h 5159725"/>
              <a:gd name="connsiteX39" fmla="*/ 2281565 w 5101825"/>
              <a:gd name="connsiteY39" fmla="*/ 1666207 h 5159725"/>
              <a:gd name="connsiteX40" fmla="*/ 2306279 w 5101825"/>
              <a:gd name="connsiteY40" fmla="*/ 1526164 h 5159725"/>
              <a:gd name="connsiteX41" fmla="*/ 2635792 w 5101825"/>
              <a:gd name="connsiteY41" fmla="*/ 1501451 h 5159725"/>
              <a:gd name="connsiteX42" fmla="*/ 2899403 w 5101825"/>
              <a:gd name="connsiteY42" fmla="*/ 1526164 h 5159725"/>
              <a:gd name="connsiteX43" fmla="*/ 3146538 w 5101825"/>
              <a:gd name="connsiteY43" fmla="*/ 1336694 h 5159725"/>
              <a:gd name="connsiteX44" fmla="*/ 3583144 w 5101825"/>
              <a:gd name="connsiteY44" fmla="*/ 1303743 h 5159725"/>
              <a:gd name="connsiteX45" fmla="*/ 3929133 w 5101825"/>
              <a:gd name="connsiteY45" fmla="*/ 1237840 h 5159725"/>
              <a:gd name="connsiteX46" fmla="*/ 4349262 w 5101825"/>
              <a:gd name="connsiteY46" fmla="*/ 1163699 h 5159725"/>
              <a:gd name="connsiteX47" fmla="*/ 4794106 w 5101825"/>
              <a:gd name="connsiteY47" fmla="*/ 965991 h 5159725"/>
              <a:gd name="connsiteX48" fmla="*/ 4892960 w 5101825"/>
              <a:gd name="connsiteY48" fmla="*/ 661191 h 5159725"/>
              <a:gd name="connsiteX49" fmla="*/ 5065954 w 5101825"/>
              <a:gd name="connsiteY49" fmla="*/ 216348 h 5159725"/>
              <a:gd name="connsiteX50" fmla="*/ 5061943 w 5101825"/>
              <a:gd name="connsiteY50" fmla="*/ 17556 h 5159725"/>
              <a:gd name="connsiteX51" fmla="*/ 4645405 w 5101825"/>
              <a:gd name="connsiteY51" fmla="*/ 8817 h 5159725"/>
              <a:gd name="connsiteX52" fmla="*/ 4299954 w 5101825"/>
              <a:gd name="connsiteY52" fmla="*/ 19802 h 5159725"/>
              <a:gd name="connsiteX53" fmla="*/ 4299835 w 5101825"/>
              <a:gd name="connsiteY53" fmla="*/ 216348 h 5159725"/>
              <a:gd name="connsiteX54" fmla="*/ 4209219 w 5101825"/>
              <a:gd name="connsiteY54" fmla="*/ 447007 h 5159725"/>
              <a:gd name="connsiteX55" fmla="*/ 3937371 w 5101825"/>
              <a:gd name="connsiteY55" fmla="*/ 620002 h 5159725"/>
              <a:gd name="connsiteX56" fmla="*/ 3690235 w 5101825"/>
              <a:gd name="connsiteY56" fmla="*/ 768283 h 5159725"/>
              <a:gd name="connsiteX57" fmla="*/ 2866452 w 5101825"/>
              <a:gd name="connsiteY57" fmla="*/ 891851 h 5159725"/>
              <a:gd name="connsiteX58" fmla="*/ 2380419 w 5101825"/>
              <a:gd name="connsiteY58" fmla="*/ 965991 h 5159725"/>
              <a:gd name="connsiteX59" fmla="*/ 2009717 w 5101825"/>
              <a:gd name="connsiteY59" fmla="*/ 1056607 h 5159725"/>
              <a:gd name="connsiteX60" fmla="*/ 1828484 w 5101825"/>
              <a:gd name="connsiteY60" fmla="*/ 1204889 h 5159725"/>
              <a:gd name="connsiteX61" fmla="*/ 1606062 w 5101825"/>
              <a:gd name="connsiteY61" fmla="*/ 1517926 h 5159725"/>
              <a:gd name="connsiteX62" fmla="*/ 1548398 w 5101825"/>
              <a:gd name="connsiteY62" fmla="*/ 1682683 h 5159725"/>
              <a:gd name="connsiteX63" fmla="*/ 1490733 w 5101825"/>
              <a:gd name="connsiteY63" fmla="*/ 1814489 h 5159725"/>
              <a:gd name="connsiteX64" fmla="*/ 1235360 w 5101825"/>
              <a:gd name="connsiteY64" fmla="*/ 1839202 h 5159725"/>
              <a:gd name="connsiteX65" fmla="*/ 1078841 w 5101825"/>
              <a:gd name="connsiteY65" fmla="*/ 1830964 h 5159725"/>
              <a:gd name="connsiteX66" fmla="*/ 371856 w 5101825"/>
              <a:gd name="connsiteY66" fmla="*/ 1401731 h 5159725"/>
              <a:gd name="connsiteX67" fmla="*/ 523 w 5101825"/>
              <a:gd name="connsiteY67" fmla="*/ 1397912 h 5159725"/>
              <a:gd name="connsiteX68" fmla="*/ 265524 w 5101825"/>
              <a:gd name="connsiteY68" fmla="*/ 1534781 h 5159725"/>
              <a:gd name="connsiteX69" fmla="*/ 304362 w 5101825"/>
              <a:gd name="connsiteY69" fmla="*/ 1708135 h 5159725"/>
              <a:gd name="connsiteX0" fmla="*/ 304179 w 5101642"/>
              <a:gd name="connsiteY0" fmla="*/ 1708135 h 5159725"/>
              <a:gd name="connsiteX1" fmla="*/ 259519 w 5101642"/>
              <a:gd name="connsiteY1" fmla="*/ 4420673 h 5159725"/>
              <a:gd name="connsiteX2" fmla="*/ 258836 w 5101642"/>
              <a:gd name="connsiteY2" fmla="*/ 4919865 h 5159725"/>
              <a:gd name="connsiteX3" fmla="*/ 288639 w 5101642"/>
              <a:gd name="connsiteY3" fmla="*/ 5157435 h 5159725"/>
              <a:gd name="connsiteX4" fmla="*/ 568202 w 5101642"/>
              <a:gd name="connsiteY4" fmla="*/ 5154524 h 5159725"/>
              <a:gd name="connsiteX5" fmla="*/ 1016821 w 5101642"/>
              <a:gd name="connsiteY5" fmla="*/ 5143914 h 5159725"/>
              <a:gd name="connsiteX6" fmla="*/ 1184307 w 5101642"/>
              <a:gd name="connsiteY6" fmla="*/ 4968085 h 5159725"/>
              <a:gd name="connsiteX7" fmla="*/ 1242050 w 5101642"/>
              <a:gd name="connsiteY7" fmla="*/ 4270912 h 5159725"/>
              <a:gd name="connsiteX8" fmla="*/ 1428189 w 5101642"/>
              <a:gd name="connsiteY8" fmla="*/ 3817096 h 5159725"/>
              <a:gd name="connsiteX9" fmla="*/ 1262199 w 5101642"/>
              <a:gd name="connsiteY9" fmla="*/ 3646017 h 5159725"/>
              <a:gd name="connsiteX10" fmla="*/ 1328180 w 5101642"/>
              <a:gd name="connsiteY10" fmla="*/ 3512637 h 5159725"/>
              <a:gd name="connsiteX11" fmla="*/ 1356147 w 5101642"/>
              <a:gd name="connsiteY11" fmla="*/ 3434431 h 5159725"/>
              <a:gd name="connsiteX12" fmla="*/ 1519986 w 5101642"/>
              <a:gd name="connsiteY12" fmla="*/ 3422783 h 5159725"/>
              <a:gd name="connsiteX13" fmla="*/ 1555350 w 5101642"/>
              <a:gd name="connsiteY13" fmla="*/ 3122075 h 5159725"/>
              <a:gd name="connsiteX14" fmla="*/ 1336445 w 5101642"/>
              <a:gd name="connsiteY14" fmla="*/ 2984865 h 5159725"/>
              <a:gd name="connsiteX15" fmla="*/ 1275841 w 5101642"/>
              <a:gd name="connsiteY15" fmla="*/ 2935502 h 5159725"/>
              <a:gd name="connsiteX16" fmla="*/ 1197241 w 5101642"/>
              <a:gd name="connsiteY16" fmla="*/ 2877353 h 5159725"/>
              <a:gd name="connsiteX17" fmla="*/ 1104867 w 5101642"/>
              <a:gd name="connsiteY17" fmla="*/ 2843982 h 5159725"/>
              <a:gd name="connsiteX18" fmla="*/ 1094530 w 5101642"/>
              <a:gd name="connsiteY18" fmla="*/ 2866518 h 5159725"/>
              <a:gd name="connsiteX19" fmla="*/ 1043030 w 5101642"/>
              <a:gd name="connsiteY19" fmla="*/ 2860510 h 5159725"/>
              <a:gd name="connsiteX20" fmla="*/ 968234 w 5101642"/>
              <a:gd name="connsiteY20" fmla="*/ 2746099 h 5159725"/>
              <a:gd name="connsiteX21" fmla="*/ 1048541 w 5101642"/>
              <a:gd name="connsiteY21" fmla="*/ 2598001 h 5159725"/>
              <a:gd name="connsiteX22" fmla="*/ 1202225 w 5101642"/>
              <a:gd name="connsiteY22" fmla="*/ 2646510 h 5159725"/>
              <a:gd name="connsiteX23" fmla="*/ 1268128 w 5101642"/>
              <a:gd name="connsiteY23" fmla="*/ 2621797 h 5159725"/>
              <a:gd name="connsiteX24" fmla="*/ 1302995 w 5101642"/>
              <a:gd name="connsiteY24" fmla="*/ 2588845 h 5159725"/>
              <a:gd name="connsiteX25" fmla="*/ 1418822 w 5101642"/>
              <a:gd name="connsiteY25" fmla="*/ 2625705 h 5159725"/>
              <a:gd name="connsiteX26" fmla="*/ 1430812 w 5101642"/>
              <a:gd name="connsiteY26" fmla="*/ 2655247 h 5159725"/>
              <a:gd name="connsiteX27" fmla="*/ 1605879 w 5101642"/>
              <a:gd name="connsiteY27" fmla="*/ 2687699 h 5159725"/>
              <a:gd name="connsiteX28" fmla="*/ 1688258 w 5101642"/>
              <a:gd name="connsiteY28" fmla="*/ 2695937 h 5159725"/>
              <a:gd name="connsiteX29" fmla="*/ 1829297 w 5101642"/>
              <a:gd name="connsiteY29" fmla="*/ 2617808 h 5159725"/>
              <a:gd name="connsiteX30" fmla="*/ 1881558 w 5101642"/>
              <a:gd name="connsiteY30" fmla="*/ 2609151 h 5159725"/>
              <a:gd name="connsiteX31" fmla="*/ 1962520 w 5101642"/>
              <a:gd name="connsiteY31" fmla="*/ 2517958 h 5159725"/>
              <a:gd name="connsiteX32" fmla="*/ 1976425 w 5101642"/>
              <a:gd name="connsiteY32" fmla="*/ 2377338 h 5159725"/>
              <a:gd name="connsiteX33" fmla="*/ 2032174 w 5101642"/>
              <a:gd name="connsiteY33" fmla="*/ 2400792 h 5159725"/>
              <a:gd name="connsiteX34" fmla="*/ 2126281 w 5101642"/>
              <a:gd name="connsiteY34" fmla="*/ 2403861 h 5159725"/>
              <a:gd name="connsiteX35" fmla="*/ 2331729 w 5101642"/>
              <a:gd name="connsiteY35" fmla="*/ 2565522 h 5159725"/>
              <a:gd name="connsiteX36" fmla="*/ 2421347 w 5101642"/>
              <a:gd name="connsiteY36" fmla="*/ 2097749 h 5159725"/>
              <a:gd name="connsiteX37" fmla="*/ 2443148 w 5101642"/>
              <a:gd name="connsiteY37" fmla="*/ 1968857 h 5159725"/>
              <a:gd name="connsiteX38" fmla="*/ 2339047 w 5101642"/>
              <a:gd name="connsiteY38" fmla="*/ 1839202 h 5159725"/>
              <a:gd name="connsiteX39" fmla="*/ 2281382 w 5101642"/>
              <a:gd name="connsiteY39" fmla="*/ 1666207 h 5159725"/>
              <a:gd name="connsiteX40" fmla="*/ 2306096 w 5101642"/>
              <a:gd name="connsiteY40" fmla="*/ 1526164 h 5159725"/>
              <a:gd name="connsiteX41" fmla="*/ 2635609 w 5101642"/>
              <a:gd name="connsiteY41" fmla="*/ 1501451 h 5159725"/>
              <a:gd name="connsiteX42" fmla="*/ 2899220 w 5101642"/>
              <a:gd name="connsiteY42" fmla="*/ 1526164 h 5159725"/>
              <a:gd name="connsiteX43" fmla="*/ 3146355 w 5101642"/>
              <a:gd name="connsiteY43" fmla="*/ 1336694 h 5159725"/>
              <a:gd name="connsiteX44" fmla="*/ 3582961 w 5101642"/>
              <a:gd name="connsiteY44" fmla="*/ 1303743 h 5159725"/>
              <a:gd name="connsiteX45" fmla="*/ 3928950 w 5101642"/>
              <a:gd name="connsiteY45" fmla="*/ 1237840 h 5159725"/>
              <a:gd name="connsiteX46" fmla="*/ 4349079 w 5101642"/>
              <a:gd name="connsiteY46" fmla="*/ 1163699 h 5159725"/>
              <a:gd name="connsiteX47" fmla="*/ 4793923 w 5101642"/>
              <a:gd name="connsiteY47" fmla="*/ 965991 h 5159725"/>
              <a:gd name="connsiteX48" fmla="*/ 4892777 w 5101642"/>
              <a:gd name="connsiteY48" fmla="*/ 661191 h 5159725"/>
              <a:gd name="connsiteX49" fmla="*/ 5065771 w 5101642"/>
              <a:gd name="connsiteY49" fmla="*/ 216348 h 5159725"/>
              <a:gd name="connsiteX50" fmla="*/ 5061760 w 5101642"/>
              <a:gd name="connsiteY50" fmla="*/ 17556 h 5159725"/>
              <a:gd name="connsiteX51" fmla="*/ 4645222 w 5101642"/>
              <a:gd name="connsiteY51" fmla="*/ 8817 h 5159725"/>
              <a:gd name="connsiteX52" fmla="*/ 4299771 w 5101642"/>
              <a:gd name="connsiteY52" fmla="*/ 19802 h 5159725"/>
              <a:gd name="connsiteX53" fmla="*/ 4299652 w 5101642"/>
              <a:gd name="connsiteY53" fmla="*/ 216348 h 5159725"/>
              <a:gd name="connsiteX54" fmla="*/ 4209036 w 5101642"/>
              <a:gd name="connsiteY54" fmla="*/ 447007 h 5159725"/>
              <a:gd name="connsiteX55" fmla="*/ 3937188 w 5101642"/>
              <a:gd name="connsiteY55" fmla="*/ 620002 h 5159725"/>
              <a:gd name="connsiteX56" fmla="*/ 3690052 w 5101642"/>
              <a:gd name="connsiteY56" fmla="*/ 768283 h 5159725"/>
              <a:gd name="connsiteX57" fmla="*/ 2866269 w 5101642"/>
              <a:gd name="connsiteY57" fmla="*/ 891851 h 5159725"/>
              <a:gd name="connsiteX58" fmla="*/ 2380236 w 5101642"/>
              <a:gd name="connsiteY58" fmla="*/ 965991 h 5159725"/>
              <a:gd name="connsiteX59" fmla="*/ 2009534 w 5101642"/>
              <a:gd name="connsiteY59" fmla="*/ 1056607 h 5159725"/>
              <a:gd name="connsiteX60" fmla="*/ 1828301 w 5101642"/>
              <a:gd name="connsiteY60" fmla="*/ 1204889 h 5159725"/>
              <a:gd name="connsiteX61" fmla="*/ 1605879 w 5101642"/>
              <a:gd name="connsiteY61" fmla="*/ 1517926 h 5159725"/>
              <a:gd name="connsiteX62" fmla="*/ 1548215 w 5101642"/>
              <a:gd name="connsiteY62" fmla="*/ 1682683 h 5159725"/>
              <a:gd name="connsiteX63" fmla="*/ 1490550 w 5101642"/>
              <a:gd name="connsiteY63" fmla="*/ 1814489 h 5159725"/>
              <a:gd name="connsiteX64" fmla="*/ 1235177 w 5101642"/>
              <a:gd name="connsiteY64" fmla="*/ 1839202 h 5159725"/>
              <a:gd name="connsiteX65" fmla="*/ 1078658 w 5101642"/>
              <a:gd name="connsiteY65" fmla="*/ 1830964 h 5159725"/>
              <a:gd name="connsiteX66" fmla="*/ 371673 w 5101642"/>
              <a:gd name="connsiteY66" fmla="*/ 1401731 h 5159725"/>
              <a:gd name="connsiteX67" fmla="*/ 340 w 5101642"/>
              <a:gd name="connsiteY67" fmla="*/ 1397912 h 5159725"/>
              <a:gd name="connsiteX68" fmla="*/ 304179 w 5101642"/>
              <a:gd name="connsiteY68" fmla="*/ 1708135 h 5159725"/>
              <a:gd name="connsiteX0" fmla="*/ 304179 w 5101642"/>
              <a:gd name="connsiteY0" fmla="*/ 1708135 h 5159725"/>
              <a:gd name="connsiteX1" fmla="*/ 259519 w 5101642"/>
              <a:gd name="connsiteY1" fmla="*/ 4420673 h 5159725"/>
              <a:gd name="connsiteX2" fmla="*/ 258836 w 5101642"/>
              <a:gd name="connsiteY2" fmla="*/ 4919865 h 5159725"/>
              <a:gd name="connsiteX3" fmla="*/ 288639 w 5101642"/>
              <a:gd name="connsiteY3" fmla="*/ 5157435 h 5159725"/>
              <a:gd name="connsiteX4" fmla="*/ 568202 w 5101642"/>
              <a:gd name="connsiteY4" fmla="*/ 5154524 h 5159725"/>
              <a:gd name="connsiteX5" fmla="*/ 1016821 w 5101642"/>
              <a:gd name="connsiteY5" fmla="*/ 5143914 h 5159725"/>
              <a:gd name="connsiteX6" fmla="*/ 1184307 w 5101642"/>
              <a:gd name="connsiteY6" fmla="*/ 4968085 h 5159725"/>
              <a:gd name="connsiteX7" fmla="*/ 1242050 w 5101642"/>
              <a:gd name="connsiteY7" fmla="*/ 4270912 h 5159725"/>
              <a:gd name="connsiteX8" fmla="*/ 1428189 w 5101642"/>
              <a:gd name="connsiteY8" fmla="*/ 3817096 h 5159725"/>
              <a:gd name="connsiteX9" fmla="*/ 1262199 w 5101642"/>
              <a:gd name="connsiteY9" fmla="*/ 3646017 h 5159725"/>
              <a:gd name="connsiteX10" fmla="*/ 1328180 w 5101642"/>
              <a:gd name="connsiteY10" fmla="*/ 3512637 h 5159725"/>
              <a:gd name="connsiteX11" fmla="*/ 1356147 w 5101642"/>
              <a:gd name="connsiteY11" fmla="*/ 3434431 h 5159725"/>
              <a:gd name="connsiteX12" fmla="*/ 1519986 w 5101642"/>
              <a:gd name="connsiteY12" fmla="*/ 3422783 h 5159725"/>
              <a:gd name="connsiteX13" fmla="*/ 1555350 w 5101642"/>
              <a:gd name="connsiteY13" fmla="*/ 3122075 h 5159725"/>
              <a:gd name="connsiteX14" fmla="*/ 1336445 w 5101642"/>
              <a:gd name="connsiteY14" fmla="*/ 2984865 h 5159725"/>
              <a:gd name="connsiteX15" fmla="*/ 1275841 w 5101642"/>
              <a:gd name="connsiteY15" fmla="*/ 2935502 h 5159725"/>
              <a:gd name="connsiteX16" fmla="*/ 1197241 w 5101642"/>
              <a:gd name="connsiteY16" fmla="*/ 2877353 h 5159725"/>
              <a:gd name="connsiteX17" fmla="*/ 1104867 w 5101642"/>
              <a:gd name="connsiteY17" fmla="*/ 2843982 h 5159725"/>
              <a:gd name="connsiteX18" fmla="*/ 1094530 w 5101642"/>
              <a:gd name="connsiteY18" fmla="*/ 2866518 h 5159725"/>
              <a:gd name="connsiteX19" fmla="*/ 1043030 w 5101642"/>
              <a:gd name="connsiteY19" fmla="*/ 2860510 h 5159725"/>
              <a:gd name="connsiteX20" fmla="*/ 968234 w 5101642"/>
              <a:gd name="connsiteY20" fmla="*/ 2746099 h 5159725"/>
              <a:gd name="connsiteX21" fmla="*/ 1048541 w 5101642"/>
              <a:gd name="connsiteY21" fmla="*/ 2598001 h 5159725"/>
              <a:gd name="connsiteX22" fmla="*/ 1202225 w 5101642"/>
              <a:gd name="connsiteY22" fmla="*/ 2646510 h 5159725"/>
              <a:gd name="connsiteX23" fmla="*/ 1268128 w 5101642"/>
              <a:gd name="connsiteY23" fmla="*/ 2621797 h 5159725"/>
              <a:gd name="connsiteX24" fmla="*/ 1302995 w 5101642"/>
              <a:gd name="connsiteY24" fmla="*/ 2588845 h 5159725"/>
              <a:gd name="connsiteX25" fmla="*/ 1418822 w 5101642"/>
              <a:gd name="connsiteY25" fmla="*/ 2625705 h 5159725"/>
              <a:gd name="connsiteX26" fmla="*/ 1430812 w 5101642"/>
              <a:gd name="connsiteY26" fmla="*/ 2655247 h 5159725"/>
              <a:gd name="connsiteX27" fmla="*/ 1605879 w 5101642"/>
              <a:gd name="connsiteY27" fmla="*/ 2687699 h 5159725"/>
              <a:gd name="connsiteX28" fmla="*/ 1688258 w 5101642"/>
              <a:gd name="connsiteY28" fmla="*/ 2695937 h 5159725"/>
              <a:gd name="connsiteX29" fmla="*/ 1829297 w 5101642"/>
              <a:gd name="connsiteY29" fmla="*/ 2617808 h 5159725"/>
              <a:gd name="connsiteX30" fmla="*/ 1881558 w 5101642"/>
              <a:gd name="connsiteY30" fmla="*/ 2609151 h 5159725"/>
              <a:gd name="connsiteX31" fmla="*/ 1962520 w 5101642"/>
              <a:gd name="connsiteY31" fmla="*/ 2517958 h 5159725"/>
              <a:gd name="connsiteX32" fmla="*/ 1976425 w 5101642"/>
              <a:gd name="connsiteY32" fmla="*/ 2377338 h 5159725"/>
              <a:gd name="connsiteX33" fmla="*/ 2032174 w 5101642"/>
              <a:gd name="connsiteY33" fmla="*/ 2400792 h 5159725"/>
              <a:gd name="connsiteX34" fmla="*/ 2126281 w 5101642"/>
              <a:gd name="connsiteY34" fmla="*/ 2403861 h 5159725"/>
              <a:gd name="connsiteX35" fmla="*/ 2331729 w 5101642"/>
              <a:gd name="connsiteY35" fmla="*/ 2565522 h 5159725"/>
              <a:gd name="connsiteX36" fmla="*/ 2421347 w 5101642"/>
              <a:gd name="connsiteY36" fmla="*/ 2097749 h 5159725"/>
              <a:gd name="connsiteX37" fmla="*/ 2443148 w 5101642"/>
              <a:gd name="connsiteY37" fmla="*/ 1968857 h 5159725"/>
              <a:gd name="connsiteX38" fmla="*/ 2339047 w 5101642"/>
              <a:gd name="connsiteY38" fmla="*/ 1839202 h 5159725"/>
              <a:gd name="connsiteX39" fmla="*/ 2281382 w 5101642"/>
              <a:gd name="connsiteY39" fmla="*/ 1666207 h 5159725"/>
              <a:gd name="connsiteX40" fmla="*/ 2306096 w 5101642"/>
              <a:gd name="connsiteY40" fmla="*/ 1526164 h 5159725"/>
              <a:gd name="connsiteX41" fmla="*/ 2635609 w 5101642"/>
              <a:gd name="connsiteY41" fmla="*/ 1501451 h 5159725"/>
              <a:gd name="connsiteX42" fmla="*/ 2899220 w 5101642"/>
              <a:gd name="connsiteY42" fmla="*/ 1526164 h 5159725"/>
              <a:gd name="connsiteX43" fmla="*/ 3146355 w 5101642"/>
              <a:gd name="connsiteY43" fmla="*/ 1336694 h 5159725"/>
              <a:gd name="connsiteX44" fmla="*/ 3582961 w 5101642"/>
              <a:gd name="connsiteY44" fmla="*/ 1303743 h 5159725"/>
              <a:gd name="connsiteX45" fmla="*/ 3928950 w 5101642"/>
              <a:gd name="connsiteY45" fmla="*/ 1237840 h 5159725"/>
              <a:gd name="connsiteX46" fmla="*/ 4349079 w 5101642"/>
              <a:gd name="connsiteY46" fmla="*/ 1163699 h 5159725"/>
              <a:gd name="connsiteX47" fmla="*/ 4793923 w 5101642"/>
              <a:gd name="connsiteY47" fmla="*/ 965991 h 5159725"/>
              <a:gd name="connsiteX48" fmla="*/ 4892777 w 5101642"/>
              <a:gd name="connsiteY48" fmla="*/ 661191 h 5159725"/>
              <a:gd name="connsiteX49" fmla="*/ 5065771 w 5101642"/>
              <a:gd name="connsiteY49" fmla="*/ 216348 h 5159725"/>
              <a:gd name="connsiteX50" fmla="*/ 5061760 w 5101642"/>
              <a:gd name="connsiteY50" fmla="*/ 17556 h 5159725"/>
              <a:gd name="connsiteX51" fmla="*/ 4645222 w 5101642"/>
              <a:gd name="connsiteY51" fmla="*/ 8817 h 5159725"/>
              <a:gd name="connsiteX52" fmla="*/ 4299771 w 5101642"/>
              <a:gd name="connsiteY52" fmla="*/ 19802 h 5159725"/>
              <a:gd name="connsiteX53" fmla="*/ 4299652 w 5101642"/>
              <a:gd name="connsiteY53" fmla="*/ 216348 h 5159725"/>
              <a:gd name="connsiteX54" fmla="*/ 4209036 w 5101642"/>
              <a:gd name="connsiteY54" fmla="*/ 447007 h 5159725"/>
              <a:gd name="connsiteX55" fmla="*/ 3937188 w 5101642"/>
              <a:gd name="connsiteY55" fmla="*/ 620002 h 5159725"/>
              <a:gd name="connsiteX56" fmla="*/ 3690052 w 5101642"/>
              <a:gd name="connsiteY56" fmla="*/ 768283 h 5159725"/>
              <a:gd name="connsiteX57" fmla="*/ 2866269 w 5101642"/>
              <a:gd name="connsiteY57" fmla="*/ 891851 h 5159725"/>
              <a:gd name="connsiteX58" fmla="*/ 2380236 w 5101642"/>
              <a:gd name="connsiteY58" fmla="*/ 965991 h 5159725"/>
              <a:gd name="connsiteX59" fmla="*/ 2009534 w 5101642"/>
              <a:gd name="connsiteY59" fmla="*/ 1056607 h 5159725"/>
              <a:gd name="connsiteX60" fmla="*/ 1828301 w 5101642"/>
              <a:gd name="connsiteY60" fmla="*/ 1204889 h 5159725"/>
              <a:gd name="connsiteX61" fmla="*/ 1605879 w 5101642"/>
              <a:gd name="connsiteY61" fmla="*/ 1517926 h 5159725"/>
              <a:gd name="connsiteX62" fmla="*/ 1548215 w 5101642"/>
              <a:gd name="connsiteY62" fmla="*/ 1682683 h 5159725"/>
              <a:gd name="connsiteX63" fmla="*/ 1490550 w 5101642"/>
              <a:gd name="connsiteY63" fmla="*/ 1814489 h 5159725"/>
              <a:gd name="connsiteX64" fmla="*/ 1235177 w 5101642"/>
              <a:gd name="connsiteY64" fmla="*/ 1839202 h 5159725"/>
              <a:gd name="connsiteX65" fmla="*/ 1078658 w 5101642"/>
              <a:gd name="connsiteY65" fmla="*/ 1830964 h 5159725"/>
              <a:gd name="connsiteX66" fmla="*/ 371673 w 5101642"/>
              <a:gd name="connsiteY66" fmla="*/ 1401731 h 5159725"/>
              <a:gd name="connsiteX67" fmla="*/ 340 w 5101642"/>
              <a:gd name="connsiteY67" fmla="*/ 1397912 h 5159725"/>
              <a:gd name="connsiteX68" fmla="*/ 304179 w 5101642"/>
              <a:gd name="connsiteY68" fmla="*/ 1708135 h 5159725"/>
              <a:gd name="connsiteX0" fmla="*/ 304179 w 5101642"/>
              <a:gd name="connsiteY0" fmla="*/ 1708135 h 5159725"/>
              <a:gd name="connsiteX1" fmla="*/ 259519 w 5101642"/>
              <a:gd name="connsiteY1" fmla="*/ 4420673 h 5159725"/>
              <a:gd name="connsiteX2" fmla="*/ 258836 w 5101642"/>
              <a:gd name="connsiteY2" fmla="*/ 4919865 h 5159725"/>
              <a:gd name="connsiteX3" fmla="*/ 288639 w 5101642"/>
              <a:gd name="connsiteY3" fmla="*/ 5157435 h 5159725"/>
              <a:gd name="connsiteX4" fmla="*/ 568202 w 5101642"/>
              <a:gd name="connsiteY4" fmla="*/ 5154524 h 5159725"/>
              <a:gd name="connsiteX5" fmla="*/ 1016821 w 5101642"/>
              <a:gd name="connsiteY5" fmla="*/ 5143914 h 5159725"/>
              <a:gd name="connsiteX6" fmla="*/ 1184307 w 5101642"/>
              <a:gd name="connsiteY6" fmla="*/ 4968085 h 5159725"/>
              <a:gd name="connsiteX7" fmla="*/ 1242050 w 5101642"/>
              <a:gd name="connsiteY7" fmla="*/ 4270912 h 5159725"/>
              <a:gd name="connsiteX8" fmla="*/ 1428189 w 5101642"/>
              <a:gd name="connsiteY8" fmla="*/ 3817096 h 5159725"/>
              <a:gd name="connsiteX9" fmla="*/ 1262199 w 5101642"/>
              <a:gd name="connsiteY9" fmla="*/ 3646017 h 5159725"/>
              <a:gd name="connsiteX10" fmla="*/ 1328180 w 5101642"/>
              <a:gd name="connsiteY10" fmla="*/ 3512637 h 5159725"/>
              <a:gd name="connsiteX11" fmla="*/ 1356147 w 5101642"/>
              <a:gd name="connsiteY11" fmla="*/ 3434431 h 5159725"/>
              <a:gd name="connsiteX12" fmla="*/ 1519986 w 5101642"/>
              <a:gd name="connsiteY12" fmla="*/ 3422783 h 5159725"/>
              <a:gd name="connsiteX13" fmla="*/ 1555350 w 5101642"/>
              <a:gd name="connsiteY13" fmla="*/ 3122075 h 5159725"/>
              <a:gd name="connsiteX14" fmla="*/ 1336445 w 5101642"/>
              <a:gd name="connsiteY14" fmla="*/ 2984865 h 5159725"/>
              <a:gd name="connsiteX15" fmla="*/ 1275841 w 5101642"/>
              <a:gd name="connsiteY15" fmla="*/ 2935502 h 5159725"/>
              <a:gd name="connsiteX16" fmla="*/ 1197241 w 5101642"/>
              <a:gd name="connsiteY16" fmla="*/ 2877353 h 5159725"/>
              <a:gd name="connsiteX17" fmla="*/ 1104867 w 5101642"/>
              <a:gd name="connsiteY17" fmla="*/ 2843982 h 5159725"/>
              <a:gd name="connsiteX18" fmla="*/ 1094530 w 5101642"/>
              <a:gd name="connsiteY18" fmla="*/ 2866518 h 5159725"/>
              <a:gd name="connsiteX19" fmla="*/ 1043030 w 5101642"/>
              <a:gd name="connsiteY19" fmla="*/ 2860510 h 5159725"/>
              <a:gd name="connsiteX20" fmla="*/ 968234 w 5101642"/>
              <a:gd name="connsiteY20" fmla="*/ 2746099 h 5159725"/>
              <a:gd name="connsiteX21" fmla="*/ 1048541 w 5101642"/>
              <a:gd name="connsiteY21" fmla="*/ 2598001 h 5159725"/>
              <a:gd name="connsiteX22" fmla="*/ 1202225 w 5101642"/>
              <a:gd name="connsiteY22" fmla="*/ 2646510 h 5159725"/>
              <a:gd name="connsiteX23" fmla="*/ 1268128 w 5101642"/>
              <a:gd name="connsiteY23" fmla="*/ 2621797 h 5159725"/>
              <a:gd name="connsiteX24" fmla="*/ 1302995 w 5101642"/>
              <a:gd name="connsiteY24" fmla="*/ 2588845 h 5159725"/>
              <a:gd name="connsiteX25" fmla="*/ 1418822 w 5101642"/>
              <a:gd name="connsiteY25" fmla="*/ 2625705 h 5159725"/>
              <a:gd name="connsiteX26" fmla="*/ 1430812 w 5101642"/>
              <a:gd name="connsiteY26" fmla="*/ 2655247 h 5159725"/>
              <a:gd name="connsiteX27" fmla="*/ 1605879 w 5101642"/>
              <a:gd name="connsiteY27" fmla="*/ 2687699 h 5159725"/>
              <a:gd name="connsiteX28" fmla="*/ 1688258 w 5101642"/>
              <a:gd name="connsiteY28" fmla="*/ 2695937 h 5159725"/>
              <a:gd name="connsiteX29" fmla="*/ 1829297 w 5101642"/>
              <a:gd name="connsiteY29" fmla="*/ 2617808 h 5159725"/>
              <a:gd name="connsiteX30" fmla="*/ 1881558 w 5101642"/>
              <a:gd name="connsiteY30" fmla="*/ 2609151 h 5159725"/>
              <a:gd name="connsiteX31" fmla="*/ 1962520 w 5101642"/>
              <a:gd name="connsiteY31" fmla="*/ 2517958 h 5159725"/>
              <a:gd name="connsiteX32" fmla="*/ 1976425 w 5101642"/>
              <a:gd name="connsiteY32" fmla="*/ 2377338 h 5159725"/>
              <a:gd name="connsiteX33" fmla="*/ 2032174 w 5101642"/>
              <a:gd name="connsiteY33" fmla="*/ 2400792 h 5159725"/>
              <a:gd name="connsiteX34" fmla="*/ 2126281 w 5101642"/>
              <a:gd name="connsiteY34" fmla="*/ 2403861 h 5159725"/>
              <a:gd name="connsiteX35" fmla="*/ 2331729 w 5101642"/>
              <a:gd name="connsiteY35" fmla="*/ 2565522 h 5159725"/>
              <a:gd name="connsiteX36" fmla="*/ 2421347 w 5101642"/>
              <a:gd name="connsiteY36" fmla="*/ 2097749 h 5159725"/>
              <a:gd name="connsiteX37" fmla="*/ 2443148 w 5101642"/>
              <a:gd name="connsiteY37" fmla="*/ 1968857 h 5159725"/>
              <a:gd name="connsiteX38" fmla="*/ 2339047 w 5101642"/>
              <a:gd name="connsiteY38" fmla="*/ 1839202 h 5159725"/>
              <a:gd name="connsiteX39" fmla="*/ 2281382 w 5101642"/>
              <a:gd name="connsiteY39" fmla="*/ 1666207 h 5159725"/>
              <a:gd name="connsiteX40" fmla="*/ 2306096 w 5101642"/>
              <a:gd name="connsiteY40" fmla="*/ 1526164 h 5159725"/>
              <a:gd name="connsiteX41" fmla="*/ 2635609 w 5101642"/>
              <a:gd name="connsiteY41" fmla="*/ 1501451 h 5159725"/>
              <a:gd name="connsiteX42" fmla="*/ 2899220 w 5101642"/>
              <a:gd name="connsiteY42" fmla="*/ 1526164 h 5159725"/>
              <a:gd name="connsiteX43" fmla="*/ 3146355 w 5101642"/>
              <a:gd name="connsiteY43" fmla="*/ 1336694 h 5159725"/>
              <a:gd name="connsiteX44" fmla="*/ 3582961 w 5101642"/>
              <a:gd name="connsiteY44" fmla="*/ 1303743 h 5159725"/>
              <a:gd name="connsiteX45" fmla="*/ 3928950 w 5101642"/>
              <a:gd name="connsiteY45" fmla="*/ 1237840 h 5159725"/>
              <a:gd name="connsiteX46" fmla="*/ 4349079 w 5101642"/>
              <a:gd name="connsiteY46" fmla="*/ 1163699 h 5159725"/>
              <a:gd name="connsiteX47" fmla="*/ 4793923 w 5101642"/>
              <a:gd name="connsiteY47" fmla="*/ 965991 h 5159725"/>
              <a:gd name="connsiteX48" fmla="*/ 4892777 w 5101642"/>
              <a:gd name="connsiteY48" fmla="*/ 661191 h 5159725"/>
              <a:gd name="connsiteX49" fmla="*/ 5065771 w 5101642"/>
              <a:gd name="connsiteY49" fmla="*/ 216348 h 5159725"/>
              <a:gd name="connsiteX50" fmla="*/ 5061760 w 5101642"/>
              <a:gd name="connsiteY50" fmla="*/ 17556 h 5159725"/>
              <a:gd name="connsiteX51" fmla="*/ 4645222 w 5101642"/>
              <a:gd name="connsiteY51" fmla="*/ 8817 h 5159725"/>
              <a:gd name="connsiteX52" fmla="*/ 4299771 w 5101642"/>
              <a:gd name="connsiteY52" fmla="*/ 19802 h 5159725"/>
              <a:gd name="connsiteX53" fmla="*/ 4299652 w 5101642"/>
              <a:gd name="connsiteY53" fmla="*/ 216348 h 5159725"/>
              <a:gd name="connsiteX54" fmla="*/ 4209036 w 5101642"/>
              <a:gd name="connsiteY54" fmla="*/ 447007 h 5159725"/>
              <a:gd name="connsiteX55" fmla="*/ 3937188 w 5101642"/>
              <a:gd name="connsiteY55" fmla="*/ 620002 h 5159725"/>
              <a:gd name="connsiteX56" fmla="*/ 3690052 w 5101642"/>
              <a:gd name="connsiteY56" fmla="*/ 768283 h 5159725"/>
              <a:gd name="connsiteX57" fmla="*/ 2866269 w 5101642"/>
              <a:gd name="connsiteY57" fmla="*/ 891851 h 5159725"/>
              <a:gd name="connsiteX58" fmla="*/ 2380236 w 5101642"/>
              <a:gd name="connsiteY58" fmla="*/ 965991 h 5159725"/>
              <a:gd name="connsiteX59" fmla="*/ 2009534 w 5101642"/>
              <a:gd name="connsiteY59" fmla="*/ 1056607 h 5159725"/>
              <a:gd name="connsiteX60" fmla="*/ 1828301 w 5101642"/>
              <a:gd name="connsiteY60" fmla="*/ 1204889 h 5159725"/>
              <a:gd name="connsiteX61" fmla="*/ 1605879 w 5101642"/>
              <a:gd name="connsiteY61" fmla="*/ 1517926 h 5159725"/>
              <a:gd name="connsiteX62" fmla="*/ 1548215 w 5101642"/>
              <a:gd name="connsiteY62" fmla="*/ 1682683 h 5159725"/>
              <a:gd name="connsiteX63" fmla="*/ 1490550 w 5101642"/>
              <a:gd name="connsiteY63" fmla="*/ 1814489 h 5159725"/>
              <a:gd name="connsiteX64" fmla="*/ 1235177 w 5101642"/>
              <a:gd name="connsiteY64" fmla="*/ 1839202 h 5159725"/>
              <a:gd name="connsiteX65" fmla="*/ 1078658 w 5101642"/>
              <a:gd name="connsiteY65" fmla="*/ 1830964 h 5159725"/>
              <a:gd name="connsiteX66" fmla="*/ 371673 w 5101642"/>
              <a:gd name="connsiteY66" fmla="*/ 1401731 h 5159725"/>
              <a:gd name="connsiteX67" fmla="*/ 340 w 5101642"/>
              <a:gd name="connsiteY67" fmla="*/ 1397912 h 5159725"/>
              <a:gd name="connsiteX68" fmla="*/ 304179 w 5101642"/>
              <a:gd name="connsiteY68" fmla="*/ 1708135 h 5159725"/>
              <a:gd name="connsiteX0" fmla="*/ 304179 w 5101642"/>
              <a:gd name="connsiteY0" fmla="*/ 1708135 h 5159725"/>
              <a:gd name="connsiteX1" fmla="*/ 259519 w 5101642"/>
              <a:gd name="connsiteY1" fmla="*/ 4420673 h 5159725"/>
              <a:gd name="connsiteX2" fmla="*/ 258836 w 5101642"/>
              <a:gd name="connsiteY2" fmla="*/ 4919865 h 5159725"/>
              <a:gd name="connsiteX3" fmla="*/ 288639 w 5101642"/>
              <a:gd name="connsiteY3" fmla="*/ 5157435 h 5159725"/>
              <a:gd name="connsiteX4" fmla="*/ 568202 w 5101642"/>
              <a:gd name="connsiteY4" fmla="*/ 5154524 h 5159725"/>
              <a:gd name="connsiteX5" fmla="*/ 1016821 w 5101642"/>
              <a:gd name="connsiteY5" fmla="*/ 5143914 h 5159725"/>
              <a:gd name="connsiteX6" fmla="*/ 1184307 w 5101642"/>
              <a:gd name="connsiteY6" fmla="*/ 4968085 h 5159725"/>
              <a:gd name="connsiteX7" fmla="*/ 1242050 w 5101642"/>
              <a:gd name="connsiteY7" fmla="*/ 4270912 h 5159725"/>
              <a:gd name="connsiteX8" fmla="*/ 1428189 w 5101642"/>
              <a:gd name="connsiteY8" fmla="*/ 3817096 h 5159725"/>
              <a:gd name="connsiteX9" fmla="*/ 1262199 w 5101642"/>
              <a:gd name="connsiteY9" fmla="*/ 3646017 h 5159725"/>
              <a:gd name="connsiteX10" fmla="*/ 1328180 w 5101642"/>
              <a:gd name="connsiteY10" fmla="*/ 3512637 h 5159725"/>
              <a:gd name="connsiteX11" fmla="*/ 1356147 w 5101642"/>
              <a:gd name="connsiteY11" fmla="*/ 3434431 h 5159725"/>
              <a:gd name="connsiteX12" fmla="*/ 1519986 w 5101642"/>
              <a:gd name="connsiteY12" fmla="*/ 3422783 h 5159725"/>
              <a:gd name="connsiteX13" fmla="*/ 1555350 w 5101642"/>
              <a:gd name="connsiteY13" fmla="*/ 3122075 h 5159725"/>
              <a:gd name="connsiteX14" fmla="*/ 1336445 w 5101642"/>
              <a:gd name="connsiteY14" fmla="*/ 2984865 h 5159725"/>
              <a:gd name="connsiteX15" fmla="*/ 1275841 w 5101642"/>
              <a:gd name="connsiteY15" fmla="*/ 2935502 h 5159725"/>
              <a:gd name="connsiteX16" fmla="*/ 1197241 w 5101642"/>
              <a:gd name="connsiteY16" fmla="*/ 2877353 h 5159725"/>
              <a:gd name="connsiteX17" fmla="*/ 1104867 w 5101642"/>
              <a:gd name="connsiteY17" fmla="*/ 2843982 h 5159725"/>
              <a:gd name="connsiteX18" fmla="*/ 1094530 w 5101642"/>
              <a:gd name="connsiteY18" fmla="*/ 2866518 h 5159725"/>
              <a:gd name="connsiteX19" fmla="*/ 1043030 w 5101642"/>
              <a:gd name="connsiteY19" fmla="*/ 2860510 h 5159725"/>
              <a:gd name="connsiteX20" fmla="*/ 968234 w 5101642"/>
              <a:gd name="connsiteY20" fmla="*/ 2746099 h 5159725"/>
              <a:gd name="connsiteX21" fmla="*/ 1048541 w 5101642"/>
              <a:gd name="connsiteY21" fmla="*/ 2598001 h 5159725"/>
              <a:gd name="connsiteX22" fmla="*/ 1202225 w 5101642"/>
              <a:gd name="connsiteY22" fmla="*/ 2646510 h 5159725"/>
              <a:gd name="connsiteX23" fmla="*/ 1268128 w 5101642"/>
              <a:gd name="connsiteY23" fmla="*/ 2621797 h 5159725"/>
              <a:gd name="connsiteX24" fmla="*/ 1302995 w 5101642"/>
              <a:gd name="connsiteY24" fmla="*/ 2588845 h 5159725"/>
              <a:gd name="connsiteX25" fmla="*/ 1418822 w 5101642"/>
              <a:gd name="connsiteY25" fmla="*/ 2625705 h 5159725"/>
              <a:gd name="connsiteX26" fmla="*/ 1430812 w 5101642"/>
              <a:gd name="connsiteY26" fmla="*/ 2655247 h 5159725"/>
              <a:gd name="connsiteX27" fmla="*/ 1605879 w 5101642"/>
              <a:gd name="connsiteY27" fmla="*/ 2687699 h 5159725"/>
              <a:gd name="connsiteX28" fmla="*/ 1688258 w 5101642"/>
              <a:gd name="connsiteY28" fmla="*/ 2695937 h 5159725"/>
              <a:gd name="connsiteX29" fmla="*/ 1829297 w 5101642"/>
              <a:gd name="connsiteY29" fmla="*/ 2617808 h 5159725"/>
              <a:gd name="connsiteX30" fmla="*/ 1881558 w 5101642"/>
              <a:gd name="connsiteY30" fmla="*/ 2609151 h 5159725"/>
              <a:gd name="connsiteX31" fmla="*/ 1962520 w 5101642"/>
              <a:gd name="connsiteY31" fmla="*/ 2517958 h 5159725"/>
              <a:gd name="connsiteX32" fmla="*/ 1976425 w 5101642"/>
              <a:gd name="connsiteY32" fmla="*/ 2377338 h 5159725"/>
              <a:gd name="connsiteX33" fmla="*/ 2032174 w 5101642"/>
              <a:gd name="connsiteY33" fmla="*/ 2400792 h 5159725"/>
              <a:gd name="connsiteX34" fmla="*/ 2126281 w 5101642"/>
              <a:gd name="connsiteY34" fmla="*/ 2403861 h 5159725"/>
              <a:gd name="connsiteX35" fmla="*/ 2331729 w 5101642"/>
              <a:gd name="connsiteY35" fmla="*/ 2565522 h 5159725"/>
              <a:gd name="connsiteX36" fmla="*/ 2421347 w 5101642"/>
              <a:gd name="connsiteY36" fmla="*/ 2097749 h 5159725"/>
              <a:gd name="connsiteX37" fmla="*/ 2443148 w 5101642"/>
              <a:gd name="connsiteY37" fmla="*/ 1968857 h 5159725"/>
              <a:gd name="connsiteX38" fmla="*/ 2339047 w 5101642"/>
              <a:gd name="connsiteY38" fmla="*/ 1839202 h 5159725"/>
              <a:gd name="connsiteX39" fmla="*/ 2281382 w 5101642"/>
              <a:gd name="connsiteY39" fmla="*/ 1666207 h 5159725"/>
              <a:gd name="connsiteX40" fmla="*/ 2306096 w 5101642"/>
              <a:gd name="connsiteY40" fmla="*/ 1526164 h 5159725"/>
              <a:gd name="connsiteX41" fmla="*/ 2635609 w 5101642"/>
              <a:gd name="connsiteY41" fmla="*/ 1501451 h 5159725"/>
              <a:gd name="connsiteX42" fmla="*/ 2899220 w 5101642"/>
              <a:gd name="connsiteY42" fmla="*/ 1526164 h 5159725"/>
              <a:gd name="connsiteX43" fmla="*/ 3146355 w 5101642"/>
              <a:gd name="connsiteY43" fmla="*/ 1336694 h 5159725"/>
              <a:gd name="connsiteX44" fmla="*/ 3582961 w 5101642"/>
              <a:gd name="connsiteY44" fmla="*/ 1303743 h 5159725"/>
              <a:gd name="connsiteX45" fmla="*/ 3928950 w 5101642"/>
              <a:gd name="connsiteY45" fmla="*/ 1237840 h 5159725"/>
              <a:gd name="connsiteX46" fmla="*/ 4349079 w 5101642"/>
              <a:gd name="connsiteY46" fmla="*/ 1163699 h 5159725"/>
              <a:gd name="connsiteX47" fmla="*/ 4793923 w 5101642"/>
              <a:gd name="connsiteY47" fmla="*/ 965991 h 5159725"/>
              <a:gd name="connsiteX48" fmla="*/ 4892777 w 5101642"/>
              <a:gd name="connsiteY48" fmla="*/ 661191 h 5159725"/>
              <a:gd name="connsiteX49" fmla="*/ 5065771 w 5101642"/>
              <a:gd name="connsiteY49" fmla="*/ 216348 h 5159725"/>
              <a:gd name="connsiteX50" fmla="*/ 5061760 w 5101642"/>
              <a:gd name="connsiteY50" fmla="*/ 17556 h 5159725"/>
              <a:gd name="connsiteX51" fmla="*/ 4645222 w 5101642"/>
              <a:gd name="connsiteY51" fmla="*/ 8817 h 5159725"/>
              <a:gd name="connsiteX52" fmla="*/ 4299771 w 5101642"/>
              <a:gd name="connsiteY52" fmla="*/ 19802 h 5159725"/>
              <a:gd name="connsiteX53" fmla="*/ 4299652 w 5101642"/>
              <a:gd name="connsiteY53" fmla="*/ 216348 h 5159725"/>
              <a:gd name="connsiteX54" fmla="*/ 4209036 w 5101642"/>
              <a:gd name="connsiteY54" fmla="*/ 447007 h 5159725"/>
              <a:gd name="connsiteX55" fmla="*/ 3937188 w 5101642"/>
              <a:gd name="connsiteY55" fmla="*/ 620002 h 5159725"/>
              <a:gd name="connsiteX56" fmla="*/ 3690052 w 5101642"/>
              <a:gd name="connsiteY56" fmla="*/ 768283 h 5159725"/>
              <a:gd name="connsiteX57" fmla="*/ 2866269 w 5101642"/>
              <a:gd name="connsiteY57" fmla="*/ 891851 h 5159725"/>
              <a:gd name="connsiteX58" fmla="*/ 2380236 w 5101642"/>
              <a:gd name="connsiteY58" fmla="*/ 965991 h 5159725"/>
              <a:gd name="connsiteX59" fmla="*/ 2009534 w 5101642"/>
              <a:gd name="connsiteY59" fmla="*/ 1056607 h 5159725"/>
              <a:gd name="connsiteX60" fmla="*/ 1828301 w 5101642"/>
              <a:gd name="connsiteY60" fmla="*/ 1204889 h 5159725"/>
              <a:gd name="connsiteX61" fmla="*/ 1605879 w 5101642"/>
              <a:gd name="connsiteY61" fmla="*/ 1517926 h 5159725"/>
              <a:gd name="connsiteX62" fmla="*/ 1548215 w 5101642"/>
              <a:gd name="connsiteY62" fmla="*/ 1682683 h 5159725"/>
              <a:gd name="connsiteX63" fmla="*/ 1490550 w 5101642"/>
              <a:gd name="connsiteY63" fmla="*/ 1814489 h 5159725"/>
              <a:gd name="connsiteX64" fmla="*/ 1235177 w 5101642"/>
              <a:gd name="connsiteY64" fmla="*/ 1839202 h 5159725"/>
              <a:gd name="connsiteX65" fmla="*/ 1078658 w 5101642"/>
              <a:gd name="connsiteY65" fmla="*/ 1830964 h 5159725"/>
              <a:gd name="connsiteX66" fmla="*/ 371673 w 5101642"/>
              <a:gd name="connsiteY66" fmla="*/ 1401731 h 5159725"/>
              <a:gd name="connsiteX67" fmla="*/ 340 w 5101642"/>
              <a:gd name="connsiteY67" fmla="*/ 1397912 h 5159725"/>
              <a:gd name="connsiteX68" fmla="*/ 304179 w 5101642"/>
              <a:gd name="connsiteY68" fmla="*/ 1708135 h 5159725"/>
              <a:gd name="connsiteX0" fmla="*/ 308115 w 5105578"/>
              <a:gd name="connsiteY0" fmla="*/ 1708135 h 5159725"/>
              <a:gd name="connsiteX1" fmla="*/ 263455 w 5105578"/>
              <a:gd name="connsiteY1" fmla="*/ 4420673 h 5159725"/>
              <a:gd name="connsiteX2" fmla="*/ 262772 w 5105578"/>
              <a:gd name="connsiteY2" fmla="*/ 4919865 h 5159725"/>
              <a:gd name="connsiteX3" fmla="*/ 292575 w 5105578"/>
              <a:gd name="connsiteY3" fmla="*/ 5157435 h 5159725"/>
              <a:gd name="connsiteX4" fmla="*/ 572138 w 5105578"/>
              <a:gd name="connsiteY4" fmla="*/ 5154524 h 5159725"/>
              <a:gd name="connsiteX5" fmla="*/ 1020757 w 5105578"/>
              <a:gd name="connsiteY5" fmla="*/ 5143914 h 5159725"/>
              <a:gd name="connsiteX6" fmla="*/ 1188243 w 5105578"/>
              <a:gd name="connsiteY6" fmla="*/ 4968085 h 5159725"/>
              <a:gd name="connsiteX7" fmla="*/ 1245986 w 5105578"/>
              <a:gd name="connsiteY7" fmla="*/ 4270912 h 5159725"/>
              <a:gd name="connsiteX8" fmla="*/ 1432125 w 5105578"/>
              <a:gd name="connsiteY8" fmla="*/ 3817096 h 5159725"/>
              <a:gd name="connsiteX9" fmla="*/ 1266135 w 5105578"/>
              <a:gd name="connsiteY9" fmla="*/ 3646017 h 5159725"/>
              <a:gd name="connsiteX10" fmla="*/ 1332116 w 5105578"/>
              <a:gd name="connsiteY10" fmla="*/ 3512637 h 5159725"/>
              <a:gd name="connsiteX11" fmla="*/ 1360083 w 5105578"/>
              <a:gd name="connsiteY11" fmla="*/ 3434431 h 5159725"/>
              <a:gd name="connsiteX12" fmla="*/ 1523922 w 5105578"/>
              <a:gd name="connsiteY12" fmla="*/ 3422783 h 5159725"/>
              <a:gd name="connsiteX13" fmla="*/ 1559286 w 5105578"/>
              <a:gd name="connsiteY13" fmla="*/ 3122075 h 5159725"/>
              <a:gd name="connsiteX14" fmla="*/ 1340381 w 5105578"/>
              <a:gd name="connsiteY14" fmla="*/ 2984865 h 5159725"/>
              <a:gd name="connsiteX15" fmla="*/ 1279777 w 5105578"/>
              <a:gd name="connsiteY15" fmla="*/ 2935502 h 5159725"/>
              <a:gd name="connsiteX16" fmla="*/ 1201177 w 5105578"/>
              <a:gd name="connsiteY16" fmla="*/ 2877353 h 5159725"/>
              <a:gd name="connsiteX17" fmla="*/ 1108803 w 5105578"/>
              <a:gd name="connsiteY17" fmla="*/ 2843982 h 5159725"/>
              <a:gd name="connsiteX18" fmla="*/ 1098466 w 5105578"/>
              <a:gd name="connsiteY18" fmla="*/ 2866518 h 5159725"/>
              <a:gd name="connsiteX19" fmla="*/ 1046966 w 5105578"/>
              <a:gd name="connsiteY19" fmla="*/ 2860510 h 5159725"/>
              <a:gd name="connsiteX20" fmla="*/ 972170 w 5105578"/>
              <a:gd name="connsiteY20" fmla="*/ 2746099 h 5159725"/>
              <a:gd name="connsiteX21" fmla="*/ 1052477 w 5105578"/>
              <a:gd name="connsiteY21" fmla="*/ 2598001 h 5159725"/>
              <a:gd name="connsiteX22" fmla="*/ 1206161 w 5105578"/>
              <a:gd name="connsiteY22" fmla="*/ 2646510 h 5159725"/>
              <a:gd name="connsiteX23" fmla="*/ 1272064 w 5105578"/>
              <a:gd name="connsiteY23" fmla="*/ 2621797 h 5159725"/>
              <a:gd name="connsiteX24" fmla="*/ 1306931 w 5105578"/>
              <a:gd name="connsiteY24" fmla="*/ 2588845 h 5159725"/>
              <a:gd name="connsiteX25" fmla="*/ 1422758 w 5105578"/>
              <a:gd name="connsiteY25" fmla="*/ 2625705 h 5159725"/>
              <a:gd name="connsiteX26" fmla="*/ 1434748 w 5105578"/>
              <a:gd name="connsiteY26" fmla="*/ 2655247 h 5159725"/>
              <a:gd name="connsiteX27" fmla="*/ 1609815 w 5105578"/>
              <a:gd name="connsiteY27" fmla="*/ 2687699 h 5159725"/>
              <a:gd name="connsiteX28" fmla="*/ 1692194 w 5105578"/>
              <a:gd name="connsiteY28" fmla="*/ 2695937 h 5159725"/>
              <a:gd name="connsiteX29" fmla="*/ 1833233 w 5105578"/>
              <a:gd name="connsiteY29" fmla="*/ 2617808 h 5159725"/>
              <a:gd name="connsiteX30" fmla="*/ 1885494 w 5105578"/>
              <a:gd name="connsiteY30" fmla="*/ 2609151 h 5159725"/>
              <a:gd name="connsiteX31" fmla="*/ 1966456 w 5105578"/>
              <a:gd name="connsiteY31" fmla="*/ 2517958 h 5159725"/>
              <a:gd name="connsiteX32" fmla="*/ 1980361 w 5105578"/>
              <a:gd name="connsiteY32" fmla="*/ 2377338 h 5159725"/>
              <a:gd name="connsiteX33" fmla="*/ 2036110 w 5105578"/>
              <a:gd name="connsiteY33" fmla="*/ 2400792 h 5159725"/>
              <a:gd name="connsiteX34" fmla="*/ 2130217 w 5105578"/>
              <a:gd name="connsiteY34" fmla="*/ 2403861 h 5159725"/>
              <a:gd name="connsiteX35" fmla="*/ 2335665 w 5105578"/>
              <a:gd name="connsiteY35" fmla="*/ 2565522 h 5159725"/>
              <a:gd name="connsiteX36" fmla="*/ 2425283 w 5105578"/>
              <a:gd name="connsiteY36" fmla="*/ 2097749 h 5159725"/>
              <a:gd name="connsiteX37" fmla="*/ 2447084 w 5105578"/>
              <a:gd name="connsiteY37" fmla="*/ 1968857 h 5159725"/>
              <a:gd name="connsiteX38" fmla="*/ 2342983 w 5105578"/>
              <a:gd name="connsiteY38" fmla="*/ 1839202 h 5159725"/>
              <a:gd name="connsiteX39" fmla="*/ 2285318 w 5105578"/>
              <a:gd name="connsiteY39" fmla="*/ 1666207 h 5159725"/>
              <a:gd name="connsiteX40" fmla="*/ 2310032 w 5105578"/>
              <a:gd name="connsiteY40" fmla="*/ 1526164 h 5159725"/>
              <a:gd name="connsiteX41" fmla="*/ 2639545 w 5105578"/>
              <a:gd name="connsiteY41" fmla="*/ 1501451 h 5159725"/>
              <a:gd name="connsiteX42" fmla="*/ 2903156 w 5105578"/>
              <a:gd name="connsiteY42" fmla="*/ 1526164 h 5159725"/>
              <a:gd name="connsiteX43" fmla="*/ 3150291 w 5105578"/>
              <a:gd name="connsiteY43" fmla="*/ 1336694 h 5159725"/>
              <a:gd name="connsiteX44" fmla="*/ 3586897 w 5105578"/>
              <a:gd name="connsiteY44" fmla="*/ 1303743 h 5159725"/>
              <a:gd name="connsiteX45" fmla="*/ 3932886 w 5105578"/>
              <a:gd name="connsiteY45" fmla="*/ 1237840 h 5159725"/>
              <a:gd name="connsiteX46" fmla="*/ 4353015 w 5105578"/>
              <a:gd name="connsiteY46" fmla="*/ 1163699 h 5159725"/>
              <a:gd name="connsiteX47" fmla="*/ 4797859 w 5105578"/>
              <a:gd name="connsiteY47" fmla="*/ 965991 h 5159725"/>
              <a:gd name="connsiteX48" fmla="*/ 4896713 w 5105578"/>
              <a:gd name="connsiteY48" fmla="*/ 661191 h 5159725"/>
              <a:gd name="connsiteX49" fmla="*/ 5069707 w 5105578"/>
              <a:gd name="connsiteY49" fmla="*/ 216348 h 5159725"/>
              <a:gd name="connsiteX50" fmla="*/ 5065696 w 5105578"/>
              <a:gd name="connsiteY50" fmla="*/ 17556 h 5159725"/>
              <a:gd name="connsiteX51" fmla="*/ 4649158 w 5105578"/>
              <a:gd name="connsiteY51" fmla="*/ 8817 h 5159725"/>
              <a:gd name="connsiteX52" fmla="*/ 4303707 w 5105578"/>
              <a:gd name="connsiteY52" fmla="*/ 19802 h 5159725"/>
              <a:gd name="connsiteX53" fmla="*/ 4303588 w 5105578"/>
              <a:gd name="connsiteY53" fmla="*/ 216348 h 5159725"/>
              <a:gd name="connsiteX54" fmla="*/ 4212972 w 5105578"/>
              <a:gd name="connsiteY54" fmla="*/ 447007 h 5159725"/>
              <a:gd name="connsiteX55" fmla="*/ 3941124 w 5105578"/>
              <a:gd name="connsiteY55" fmla="*/ 620002 h 5159725"/>
              <a:gd name="connsiteX56" fmla="*/ 3693988 w 5105578"/>
              <a:gd name="connsiteY56" fmla="*/ 768283 h 5159725"/>
              <a:gd name="connsiteX57" fmla="*/ 2870205 w 5105578"/>
              <a:gd name="connsiteY57" fmla="*/ 891851 h 5159725"/>
              <a:gd name="connsiteX58" fmla="*/ 2384172 w 5105578"/>
              <a:gd name="connsiteY58" fmla="*/ 965991 h 5159725"/>
              <a:gd name="connsiteX59" fmla="*/ 2013470 w 5105578"/>
              <a:gd name="connsiteY59" fmla="*/ 1056607 h 5159725"/>
              <a:gd name="connsiteX60" fmla="*/ 1832237 w 5105578"/>
              <a:gd name="connsiteY60" fmla="*/ 1204889 h 5159725"/>
              <a:gd name="connsiteX61" fmla="*/ 1609815 w 5105578"/>
              <a:gd name="connsiteY61" fmla="*/ 1517926 h 5159725"/>
              <a:gd name="connsiteX62" fmla="*/ 1552151 w 5105578"/>
              <a:gd name="connsiteY62" fmla="*/ 1682683 h 5159725"/>
              <a:gd name="connsiteX63" fmla="*/ 1494486 w 5105578"/>
              <a:gd name="connsiteY63" fmla="*/ 1814489 h 5159725"/>
              <a:gd name="connsiteX64" fmla="*/ 1239113 w 5105578"/>
              <a:gd name="connsiteY64" fmla="*/ 1839202 h 5159725"/>
              <a:gd name="connsiteX65" fmla="*/ 1082594 w 5105578"/>
              <a:gd name="connsiteY65" fmla="*/ 1830964 h 5159725"/>
              <a:gd name="connsiteX66" fmla="*/ 375609 w 5105578"/>
              <a:gd name="connsiteY66" fmla="*/ 1401731 h 5159725"/>
              <a:gd name="connsiteX67" fmla="*/ 4276 w 5105578"/>
              <a:gd name="connsiteY67" fmla="*/ 1397912 h 5159725"/>
              <a:gd name="connsiteX68" fmla="*/ 308115 w 5105578"/>
              <a:gd name="connsiteY68" fmla="*/ 1708135 h 5159725"/>
              <a:gd name="connsiteX0" fmla="*/ 52732 w 4850195"/>
              <a:gd name="connsiteY0" fmla="*/ 1708135 h 5159725"/>
              <a:gd name="connsiteX1" fmla="*/ 8072 w 4850195"/>
              <a:gd name="connsiteY1" fmla="*/ 4420673 h 5159725"/>
              <a:gd name="connsiteX2" fmla="*/ 7389 w 4850195"/>
              <a:gd name="connsiteY2" fmla="*/ 4919865 h 5159725"/>
              <a:gd name="connsiteX3" fmla="*/ 37192 w 4850195"/>
              <a:gd name="connsiteY3" fmla="*/ 5157435 h 5159725"/>
              <a:gd name="connsiteX4" fmla="*/ 316755 w 4850195"/>
              <a:gd name="connsiteY4" fmla="*/ 5154524 h 5159725"/>
              <a:gd name="connsiteX5" fmla="*/ 765374 w 4850195"/>
              <a:gd name="connsiteY5" fmla="*/ 5143914 h 5159725"/>
              <a:gd name="connsiteX6" fmla="*/ 932860 w 4850195"/>
              <a:gd name="connsiteY6" fmla="*/ 4968085 h 5159725"/>
              <a:gd name="connsiteX7" fmla="*/ 990603 w 4850195"/>
              <a:gd name="connsiteY7" fmla="*/ 4270912 h 5159725"/>
              <a:gd name="connsiteX8" fmla="*/ 1176742 w 4850195"/>
              <a:gd name="connsiteY8" fmla="*/ 3817096 h 5159725"/>
              <a:gd name="connsiteX9" fmla="*/ 1010752 w 4850195"/>
              <a:gd name="connsiteY9" fmla="*/ 3646017 h 5159725"/>
              <a:gd name="connsiteX10" fmla="*/ 1076733 w 4850195"/>
              <a:gd name="connsiteY10" fmla="*/ 3512637 h 5159725"/>
              <a:gd name="connsiteX11" fmla="*/ 1104700 w 4850195"/>
              <a:gd name="connsiteY11" fmla="*/ 3434431 h 5159725"/>
              <a:gd name="connsiteX12" fmla="*/ 1268539 w 4850195"/>
              <a:gd name="connsiteY12" fmla="*/ 3422783 h 5159725"/>
              <a:gd name="connsiteX13" fmla="*/ 1303903 w 4850195"/>
              <a:gd name="connsiteY13" fmla="*/ 3122075 h 5159725"/>
              <a:gd name="connsiteX14" fmla="*/ 1084998 w 4850195"/>
              <a:gd name="connsiteY14" fmla="*/ 2984865 h 5159725"/>
              <a:gd name="connsiteX15" fmla="*/ 1024394 w 4850195"/>
              <a:gd name="connsiteY15" fmla="*/ 2935502 h 5159725"/>
              <a:gd name="connsiteX16" fmla="*/ 945794 w 4850195"/>
              <a:gd name="connsiteY16" fmla="*/ 2877353 h 5159725"/>
              <a:gd name="connsiteX17" fmla="*/ 853420 w 4850195"/>
              <a:gd name="connsiteY17" fmla="*/ 2843982 h 5159725"/>
              <a:gd name="connsiteX18" fmla="*/ 843083 w 4850195"/>
              <a:gd name="connsiteY18" fmla="*/ 2866518 h 5159725"/>
              <a:gd name="connsiteX19" fmla="*/ 791583 w 4850195"/>
              <a:gd name="connsiteY19" fmla="*/ 2860510 h 5159725"/>
              <a:gd name="connsiteX20" fmla="*/ 716787 w 4850195"/>
              <a:gd name="connsiteY20" fmla="*/ 2746099 h 5159725"/>
              <a:gd name="connsiteX21" fmla="*/ 797094 w 4850195"/>
              <a:gd name="connsiteY21" fmla="*/ 2598001 h 5159725"/>
              <a:gd name="connsiteX22" fmla="*/ 950778 w 4850195"/>
              <a:gd name="connsiteY22" fmla="*/ 2646510 h 5159725"/>
              <a:gd name="connsiteX23" fmla="*/ 1016681 w 4850195"/>
              <a:gd name="connsiteY23" fmla="*/ 2621797 h 5159725"/>
              <a:gd name="connsiteX24" fmla="*/ 1051548 w 4850195"/>
              <a:gd name="connsiteY24" fmla="*/ 2588845 h 5159725"/>
              <a:gd name="connsiteX25" fmla="*/ 1167375 w 4850195"/>
              <a:gd name="connsiteY25" fmla="*/ 2625705 h 5159725"/>
              <a:gd name="connsiteX26" fmla="*/ 1179365 w 4850195"/>
              <a:gd name="connsiteY26" fmla="*/ 2655247 h 5159725"/>
              <a:gd name="connsiteX27" fmla="*/ 1354432 w 4850195"/>
              <a:gd name="connsiteY27" fmla="*/ 2687699 h 5159725"/>
              <a:gd name="connsiteX28" fmla="*/ 1436811 w 4850195"/>
              <a:gd name="connsiteY28" fmla="*/ 2695937 h 5159725"/>
              <a:gd name="connsiteX29" fmla="*/ 1577850 w 4850195"/>
              <a:gd name="connsiteY29" fmla="*/ 2617808 h 5159725"/>
              <a:gd name="connsiteX30" fmla="*/ 1630111 w 4850195"/>
              <a:gd name="connsiteY30" fmla="*/ 2609151 h 5159725"/>
              <a:gd name="connsiteX31" fmla="*/ 1711073 w 4850195"/>
              <a:gd name="connsiteY31" fmla="*/ 2517958 h 5159725"/>
              <a:gd name="connsiteX32" fmla="*/ 1724978 w 4850195"/>
              <a:gd name="connsiteY32" fmla="*/ 2377338 h 5159725"/>
              <a:gd name="connsiteX33" fmla="*/ 1780727 w 4850195"/>
              <a:gd name="connsiteY33" fmla="*/ 2400792 h 5159725"/>
              <a:gd name="connsiteX34" fmla="*/ 1874834 w 4850195"/>
              <a:gd name="connsiteY34" fmla="*/ 2403861 h 5159725"/>
              <a:gd name="connsiteX35" fmla="*/ 2080282 w 4850195"/>
              <a:gd name="connsiteY35" fmla="*/ 2565522 h 5159725"/>
              <a:gd name="connsiteX36" fmla="*/ 2169900 w 4850195"/>
              <a:gd name="connsiteY36" fmla="*/ 2097749 h 5159725"/>
              <a:gd name="connsiteX37" fmla="*/ 2191701 w 4850195"/>
              <a:gd name="connsiteY37" fmla="*/ 1968857 h 5159725"/>
              <a:gd name="connsiteX38" fmla="*/ 2087600 w 4850195"/>
              <a:gd name="connsiteY38" fmla="*/ 1839202 h 5159725"/>
              <a:gd name="connsiteX39" fmla="*/ 2029935 w 4850195"/>
              <a:gd name="connsiteY39" fmla="*/ 1666207 h 5159725"/>
              <a:gd name="connsiteX40" fmla="*/ 2054649 w 4850195"/>
              <a:gd name="connsiteY40" fmla="*/ 1526164 h 5159725"/>
              <a:gd name="connsiteX41" fmla="*/ 2384162 w 4850195"/>
              <a:gd name="connsiteY41" fmla="*/ 1501451 h 5159725"/>
              <a:gd name="connsiteX42" fmla="*/ 2647773 w 4850195"/>
              <a:gd name="connsiteY42" fmla="*/ 1526164 h 5159725"/>
              <a:gd name="connsiteX43" fmla="*/ 2894908 w 4850195"/>
              <a:gd name="connsiteY43" fmla="*/ 1336694 h 5159725"/>
              <a:gd name="connsiteX44" fmla="*/ 3331514 w 4850195"/>
              <a:gd name="connsiteY44" fmla="*/ 1303743 h 5159725"/>
              <a:gd name="connsiteX45" fmla="*/ 3677503 w 4850195"/>
              <a:gd name="connsiteY45" fmla="*/ 1237840 h 5159725"/>
              <a:gd name="connsiteX46" fmla="*/ 4097632 w 4850195"/>
              <a:gd name="connsiteY46" fmla="*/ 1163699 h 5159725"/>
              <a:gd name="connsiteX47" fmla="*/ 4542476 w 4850195"/>
              <a:gd name="connsiteY47" fmla="*/ 965991 h 5159725"/>
              <a:gd name="connsiteX48" fmla="*/ 4641330 w 4850195"/>
              <a:gd name="connsiteY48" fmla="*/ 661191 h 5159725"/>
              <a:gd name="connsiteX49" fmla="*/ 4814324 w 4850195"/>
              <a:gd name="connsiteY49" fmla="*/ 216348 h 5159725"/>
              <a:gd name="connsiteX50" fmla="*/ 4810313 w 4850195"/>
              <a:gd name="connsiteY50" fmla="*/ 17556 h 5159725"/>
              <a:gd name="connsiteX51" fmla="*/ 4393775 w 4850195"/>
              <a:gd name="connsiteY51" fmla="*/ 8817 h 5159725"/>
              <a:gd name="connsiteX52" fmla="*/ 4048324 w 4850195"/>
              <a:gd name="connsiteY52" fmla="*/ 19802 h 5159725"/>
              <a:gd name="connsiteX53" fmla="*/ 4048205 w 4850195"/>
              <a:gd name="connsiteY53" fmla="*/ 216348 h 5159725"/>
              <a:gd name="connsiteX54" fmla="*/ 3957589 w 4850195"/>
              <a:gd name="connsiteY54" fmla="*/ 447007 h 5159725"/>
              <a:gd name="connsiteX55" fmla="*/ 3685741 w 4850195"/>
              <a:gd name="connsiteY55" fmla="*/ 620002 h 5159725"/>
              <a:gd name="connsiteX56" fmla="*/ 3438605 w 4850195"/>
              <a:gd name="connsiteY56" fmla="*/ 768283 h 5159725"/>
              <a:gd name="connsiteX57" fmla="*/ 2614822 w 4850195"/>
              <a:gd name="connsiteY57" fmla="*/ 891851 h 5159725"/>
              <a:gd name="connsiteX58" fmla="*/ 2128789 w 4850195"/>
              <a:gd name="connsiteY58" fmla="*/ 965991 h 5159725"/>
              <a:gd name="connsiteX59" fmla="*/ 1758087 w 4850195"/>
              <a:gd name="connsiteY59" fmla="*/ 1056607 h 5159725"/>
              <a:gd name="connsiteX60" fmla="*/ 1576854 w 4850195"/>
              <a:gd name="connsiteY60" fmla="*/ 1204889 h 5159725"/>
              <a:gd name="connsiteX61" fmla="*/ 1354432 w 4850195"/>
              <a:gd name="connsiteY61" fmla="*/ 1517926 h 5159725"/>
              <a:gd name="connsiteX62" fmla="*/ 1296768 w 4850195"/>
              <a:gd name="connsiteY62" fmla="*/ 1682683 h 5159725"/>
              <a:gd name="connsiteX63" fmla="*/ 1239103 w 4850195"/>
              <a:gd name="connsiteY63" fmla="*/ 1814489 h 5159725"/>
              <a:gd name="connsiteX64" fmla="*/ 983730 w 4850195"/>
              <a:gd name="connsiteY64" fmla="*/ 1839202 h 5159725"/>
              <a:gd name="connsiteX65" fmla="*/ 827211 w 4850195"/>
              <a:gd name="connsiteY65" fmla="*/ 1830964 h 5159725"/>
              <a:gd name="connsiteX66" fmla="*/ 120226 w 4850195"/>
              <a:gd name="connsiteY66" fmla="*/ 1401731 h 5159725"/>
              <a:gd name="connsiteX67" fmla="*/ 465270 w 4850195"/>
              <a:gd name="connsiteY67" fmla="*/ 1397912 h 5159725"/>
              <a:gd name="connsiteX68" fmla="*/ 52732 w 4850195"/>
              <a:gd name="connsiteY68" fmla="*/ 1708135 h 5159725"/>
              <a:gd name="connsiteX0" fmla="*/ 52732 w 4850195"/>
              <a:gd name="connsiteY0" fmla="*/ 1708135 h 5159725"/>
              <a:gd name="connsiteX1" fmla="*/ 8072 w 4850195"/>
              <a:gd name="connsiteY1" fmla="*/ 4420673 h 5159725"/>
              <a:gd name="connsiteX2" fmla="*/ 7389 w 4850195"/>
              <a:gd name="connsiteY2" fmla="*/ 4919865 h 5159725"/>
              <a:gd name="connsiteX3" fmla="*/ 37192 w 4850195"/>
              <a:gd name="connsiteY3" fmla="*/ 5157435 h 5159725"/>
              <a:gd name="connsiteX4" fmla="*/ 316755 w 4850195"/>
              <a:gd name="connsiteY4" fmla="*/ 5154524 h 5159725"/>
              <a:gd name="connsiteX5" fmla="*/ 765374 w 4850195"/>
              <a:gd name="connsiteY5" fmla="*/ 5143914 h 5159725"/>
              <a:gd name="connsiteX6" fmla="*/ 932860 w 4850195"/>
              <a:gd name="connsiteY6" fmla="*/ 4968085 h 5159725"/>
              <a:gd name="connsiteX7" fmla="*/ 990603 w 4850195"/>
              <a:gd name="connsiteY7" fmla="*/ 4270912 h 5159725"/>
              <a:gd name="connsiteX8" fmla="*/ 1176742 w 4850195"/>
              <a:gd name="connsiteY8" fmla="*/ 3817096 h 5159725"/>
              <a:gd name="connsiteX9" fmla="*/ 1010752 w 4850195"/>
              <a:gd name="connsiteY9" fmla="*/ 3646017 h 5159725"/>
              <a:gd name="connsiteX10" fmla="*/ 1076733 w 4850195"/>
              <a:gd name="connsiteY10" fmla="*/ 3512637 h 5159725"/>
              <a:gd name="connsiteX11" fmla="*/ 1104700 w 4850195"/>
              <a:gd name="connsiteY11" fmla="*/ 3434431 h 5159725"/>
              <a:gd name="connsiteX12" fmla="*/ 1268539 w 4850195"/>
              <a:gd name="connsiteY12" fmla="*/ 3422783 h 5159725"/>
              <a:gd name="connsiteX13" fmla="*/ 1303903 w 4850195"/>
              <a:gd name="connsiteY13" fmla="*/ 3122075 h 5159725"/>
              <a:gd name="connsiteX14" fmla="*/ 1084998 w 4850195"/>
              <a:gd name="connsiteY14" fmla="*/ 2984865 h 5159725"/>
              <a:gd name="connsiteX15" fmla="*/ 1024394 w 4850195"/>
              <a:gd name="connsiteY15" fmla="*/ 2935502 h 5159725"/>
              <a:gd name="connsiteX16" fmla="*/ 945794 w 4850195"/>
              <a:gd name="connsiteY16" fmla="*/ 2877353 h 5159725"/>
              <a:gd name="connsiteX17" fmla="*/ 853420 w 4850195"/>
              <a:gd name="connsiteY17" fmla="*/ 2843982 h 5159725"/>
              <a:gd name="connsiteX18" fmla="*/ 843083 w 4850195"/>
              <a:gd name="connsiteY18" fmla="*/ 2866518 h 5159725"/>
              <a:gd name="connsiteX19" fmla="*/ 791583 w 4850195"/>
              <a:gd name="connsiteY19" fmla="*/ 2860510 h 5159725"/>
              <a:gd name="connsiteX20" fmla="*/ 716787 w 4850195"/>
              <a:gd name="connsiteY20" fmla="*/ 2746099 h 5159725"/>
              <a:gd name="connsiteX21" fmla="*/ 797094 w 4850195"/>
              <a:gd name="connsiteY21" fmla="*/ 2598001 h 5159725"/>
              <a:gd name="connsiteX22" fmla="*/ 950778 w 4850195"/>
              <a:gd name="connsiteY22" fmla="*/ 2646510 h 5159725"/>
              <a:gd name="connsiteX23" fmla="*/ 1016681 w 4850195"/>
              <a:gd name="connsiteY23" fmla="*/ 2621797 h 5159725"/>
              <a:gd name="connsiteX24" fmla="*/ 1051548 w 4850195"/>
              <a:gd name="connsiteY24" fmla="*/ 2588845 h 5159725"/>
              <a:gd name="connsiteX25" fmla="*/ 1167375 w 4850195"/>
              <a:gd name="connsiteY25" fmla="*/ 2625705 h 5159725"/>
              <a:gd name="connsiteX26" fmla="*/ 1179365 w 4850195"/>
              <a:gd name="connsiteY26" fmla="*/ 2655247 h 5159725"/>
              <a:gd name="connsiteX27" fmla="*/ 1354432 w 4850195"/>
              <a:gd name="connsiteY27" fmla="*/ 2687699 h 5159725"/>
              <a:gd name="connsiteX28" fmla="*/ 1436811 w 4850195"/>
              <a:gd name="connsiteY28" fmla="*/ 2695937 h 5159725"/>
              <a:gd name="connsiteX29" fmla="*/ 1577850 w 4850195"/>
              <a:gd name="connsiteY29" fmla="*/ 2617808 h 5159725"/>
              <a:gd name="connsiteX30" fmla="*/ 1630111 w 4850195"/>
              <a:gd name="connsiteY30" fmla="*/ 2609151 h 5159725"/>
              <a:gd name="connsiteX31" fmla="*/ 1711073 w 4850195"/>
              <a:gd name="connsiteY31" fmla="*/ 2517958 h 5159725"/>
              <a:gd name="connsiteX32" fmla="*/ 1724978 w 4850195"/>
              <a:gd name="connsiteY32" fmla="*/ 2377338 h 5159725"/>
              <a:gd name="connsiteX33" fmla="*/ 1780727 w 4850195"/>
              <a:gd name="connsiteY33" fmla="*/ 2400792 h 5159725"/>
              <a:gd name="connsiteX34" fmla="*/ 1874834 w 4850195"/>
              <a:gd name="connsiteY34" fmla="*/ 2403861 h 5159725"/>
              <a:gd name="connsiteX35" fmla="*/ 2080282 w 4850195"/>
              <a:gd name="connsiteY35" fmla="*/ 2565522 h 5159725"/>
              <a:gd name="connsiteX36" fmla="*/ 2169900 w 4850195"/>
              <a:gd name="connsiteY36" fmla="*/ 2097749 h 5159725"/>
              <a:gd name="connsiteX37" fmla="*/ 2191701 w 4850195"/>
              <a:gd name="connsiteY37" fmla="*/ 1968857 h 5159725"/>
              <a:gd name="connsiteX38" fmla="*/ 2087600 w 4850195"/>
              <a:gd name="connsiteY38" fmla="*/ 1839202 h 5159725"/>
              <a:gd name="connsiteX39" fmla="*/ 2029935 w 4850195"/>
              <a:gd name="connsiteY39" fmla="*/ 1666207 h 5159725"/>
              <a:gd name="connsiteX40" fmla="*/ 2054649 w 4850195"/>
              <a:gd name="connsiteY40" fmla="*/ 1526164 h 5159725"/>
              <a:gd name="connsiteX41" fmla="*/ 2384162 w 4850195"/>
              <a:gd name="connsiteY41" fmla="*/ 1501451 h 5159725"/>
              <a:gd name="connsiteX42" fmla="*/ 2647773 w 4850195"/>
              <a:gd name="connsiteY42" fmla="*/ 1526164 h 5159725"/>
              <a:gd name="connsiteX43" fmla="*/ 2894908 w 4850195"/>
              <a:gd name="connsiteY43" fmla="*/ 1336694 h 5159725"/>
              <a:gd name="connsiteX44" fmla="*/ 3331514 w 4850195"/>
              <a:gd name="connsiteY44" fmla="*/ 1303743 h 5159725"/>
              <a:gd name="connsiteX45" fmla="*/ 3677503 w 4850195"/>
              <a:gd name="connsiteY45" fmla="*/ 1237840 h 5159725"/>
              <a:gd name="connsiteX46" fmla="*/ 4097632 w 4850195"/>
              <a:gd name="connsiteY46" fmla="*/ 1163699 h 5159725"/>
              <a:gd name="connsiteX47" fmla="*/ 4542476 w 4850195"/>
              <a:gd name="connsiteY47" fmla="*/ 965991 h 5159725"/>
              <a:gd name="connsiteX48" fmla="*/ 4641330 w 4850195"/>
              <a:gd name="connsiteY48" fmla="*/ 661191 h 5159725"/>
              <a:gd name="connsiteX49" fmla="*/ 4814324 w 4850195"/>
              <a:gd name="connsiteY49" fmla="*/ 216348 h 5159725"/>
              <a:gd name="connsiteX50" fmla="*/ 4810313 w 4850195"/>
              <a:gd name="connsiteY50" fmla="*/ 17556 h 5159725"/>
              <a:gd name="connsiteX51" fmla="*/ 4393775 w 4850195"/>
              <a:gd name="connsiteY51" fmla="*/ 8817 h 5159725"/>
              <a:gd name="connsiteX52" fmla="*/ 4048324 w 4850195"/>
              <a:gd name="connsiteY52" fmla="*/ 19802 h 5159725"/>
              <a:gd name="connsiteX53" fmla="*/ 4048205 w 4850195"/>
              <a:gd name="connsiteY53" fmla="*/ 216348 h 5159725"/>
              <a:gd name="connsiteX54" fmla="*/ 3957589 w 4850195"/>
              <a:gd name="connsiteY54" fmla="*/ 447007 h 5159725"/>
              <a:gd name="connsiteX55" fmla="*/ 3685741 w 4850195"/>
              <a:gd name="connsiteY55" fmla="*/ 620002 h 5159725"/>
              <a:gd name="connsiteX56" fmla="*/ 3438605 w 4850195"/>
              <a:gd name="connsiteY56" fmla="*/ 768283 h 5159725"/>
              <a:gd name="connsiteX57" fmla="*/ 2614822 w 4850195"/>
              <a:gd name="connsiteY57" fmla="*/ 891851 h 5159725"/>
              <a:gd name="connsiteX58" fmla="*/ 2128789 w 4850195"/>
              <a:gd name="connsiteY58" fmla="*/ 965991 h 5159725"/>
              <a:gd name="connsiteX59" fmla="*/ 1758087 w 4850195"/>
              <a:gd name="connsiteY59" fmla="*/ 1056607 h 5159725"/>
              <a:gd name="connsiteX60" fmla="*/ 1576854 w 4850195"/>
              <a:gd name="connsiteY60" fmla="*/ 1204889 h 5159725"/>
              <a:gd name="connsiteX61" fmla="*/ 1354432 w 4850195"/>
              <a:gd name="connsiteY61" fmla="*/ 1517926 h 5159725"/>
              <a:gd name="connsiteX62" fmla="*/ 1296768 w 4850195"/>
              <a:gd name="connsiteY62" fmla="*/ 1682683 h 5159725"/>
              <a:gd name="connsiteX63" fmla="*/ 1239103 w 4850195"/>
              <a:gd name="connsiteY63" fmla="*/ 1814489 h 5159725"/>
              <a:gd name="connsiteX64" fmla="*/ 983730 w 4850195"/>
              <a:gd name="connsiteY64" fmla="*/ 1839202 h 5159725"/>
              <a:gd name="connsiteX65" fmla="*/ 827211 w 4850195"/>
              <a:gd name="connsiteY65" fmla="*/ 1830964 h 5159725"/>
              <a:gd name="connsiteX66" fmla="*/ 120226 w 4850195"/>
              <a:gd name="connsiteY66" fmla="*/ 1401731 h 5159725"/>
              <a:gd name="connsiteX67" fmla="*/ 52732 w 4850195"/>
              <a:gd name="connsiteY67" fmla="*/ 1708135 h 5159725"/>
              <a:gd name="connsiteX0" fmla="*/ 52732 w 4850195"/>
              <a:gd name="connsiteY0" fmla="*/ 1708135 h 5159725"/>
              <a:gd name="connsiteX1" fmla="*/ 8072 w 4850195"/>
              <a:gd name="connsiteY1" fmla="*/ 4420673 h 5159725"/>
              <a:gd name="connsiteX2" fmla="*/ 7389 w 4850195"/>
              <a:gd name="connsiteY2" fmla="*/ 4919865 h 5159725"/>
              <a:gd name="connsiteX3" fmla="*/ 37192 w 4850195"/>
              <a:gd name="connsiteY3" fmla="*/ 5157435 h 5159725"/>
              <a:gd name="connsiteX4" fmla="*/ 316755 w 4850195"/>
              <a:gd name="connsiteY4" fmla="*/ 5154524 h 5159725"/>
              <a:gd name="connsiteX5" fmla="*/ 765374 w 4850195"/>
              <a:gd name="connsiteY5" fmla="*/ 5143914 h 5159725"/>
              <a:gd name="connsiteX6" fmla="*/ 932860 w 4850195"/>
              <a:gd name="connsiteY6" fmla="*/ 4968085 h 5159725"/>
              <a:gd name="connsiteX7" fmla="*/ 990603 w 4850195"/>
              <a:gd name="connsiteY7" fmla="*/ 4270912 h 5159725"/>
              <a:gd name="connsiteX8" fmla="*/ 1176742 w 4850195"/>
              <a:gd name="connsiteY8" fmla="*/ 3817096 h 5159725"/>
              <a:gd name="connsiteX9" fmla="*/ 1010752 w 4850195"/>
              <a:gd name="connsiteY9" fmla="*/ 3646017 h 5159725"/>
              <a:gd name="connsiteX10" fmla="*/ 1076733 w 4850195"/>
              <a:gd name="connsiteY10" fmla="*/ 3512637 h 5159725"/>
              <a:gd name="connsiteX11" fmla="*/ 1104700 w 4850195"/>
              <a:gd name="connsiteY11" fmla="*/ 3434431 h 5159725"/>
              <a:gd name="connsiteX12" fmla="*/ 1268539 w 4850195"/>
              <a:gd name="connsiteY12" fmla="*/ 3422783 h 5159725"/>
              <a:gd name="connsiteX13" fmla="*/ 1303903 w 4850195"/>
              <a:gd name="connsiteY13" fmla="*/ 3122075 h 5159725"/>
              <a:gd name="connsiteX14" fmla="*/ 1084998 w 4850195"/>
              <a:gd name="connsiteY14" fmla="*/ 2984865 h 5159725"/>
              <a:gd name="connsiteX15" fmla="*/ 1024394 w 4850195"/>
              <a:gd name="connsiteY15" fmla="*/ 2935502 h 5159725"/>
              <a:gd name="connsiteX16" fmla="*/ 945794 w 4850195"/>
              <a:gd name="connsiteY16" fmla="*/ 2877353 h 5159725"/>
              <a:gd name="connsiteX17" fmla="*/ 853420 w 4850195"/>
              <a:gd name="connsiteY17" fmla="*/ 2843982 h 5159725"/>
              <a:gd name="connsiteX18" fmla="*/ 843083 w 4850195"/>
              <a:gd name="connsiteY18" fmla="*/ 2866518 h 5159725"/>
              <a:gd name="connsiteX19" fmla="*/ 791583 w 4850195"/>
              <a:gd name="connsiteY19" fmla="*/ 2860510 h 5159725"/>
              <a:gd name="connsiteX20" fmla="*/ 716787 w 4850195"/>
              <a:gd name="connsiteY20" fmla="*/ 2746099 h 5159725"/>
              <a:gd name="connsiteX21" fmla="*/ 797094 w 4850195"/>
              <a:gd name="connsiteY21" fmla="*/ 2598001 h 5159725"/>
              <a:gd name="connsiteX22" fmla="*/ 950778 w 4850195"/>
              <a:gd name="connsiteY22" fmla="*/ 2646510 h 5159725"/>
              <a:gd name="connsiteX23" fmla="*/ 1016681 w 4850195"/>
              <a:gd name="connsiteY23" fmla="*/ 2621797 h 5159725"/>
              <a:gd name="connsiteX24" fmla="*/ 1051548 w 4850195"/>
              <a:gd name="connsiteY24" fmla="*/ 2588845 h 5159725"/>
              <a:gd name="connsiteX25" fmla="*/ 1167375 w 4850195"/>
              <a:gd name="connsiteY25" fmla="*/ 2625705 h 5159725"/>
              <a:gd name="connsiteX26" fmla="*/ 1179365 w 4850195"/>
              <a:gd name="connsiteY26" fmla="*/ 2655247 h 5159725"/>
              <a:gd name="connsiteX27" fmla="*/ 1354432 w 4850195"/>
              <a:gd name="connsiteY27" fmla="*/ 2687699 h 5159725"/>
              <a:gd name="connsiteX28" fmla="*/ 1436811 w 4850195"/>
              <a:gd name="connsiteY28" fmla="*/ 2695937 h 5159725"/>
              <a:gd name="connsiteX29" fmla="*/ 1577850 w 4850195"/>
              <a:gd name="connsiteY29" fmla="*/ 2617808 h 5159725"/>
              <a:gd name="connsiteX30" fmla="*/ 1630111 w 4850195"/>
              <a:gd name="connsiteY30" fmla="*/ 2609151 h 5159725"/>
              <a:gd name="connsiteX31" fmla="*/ 1711073 w 4850195"/>
              <a:gd name="connsiteY31" fmla="*/ 2517958 h 5159725"/>
              <a:gd name="connsiteX32" fmla="*/ 1724978 w 4850195"/>
              <a:gd name="connsiteY32" fmla="*/ 2377338 h 5159725"/>
              <a:gd name="connsiteX33" fmla="*/ 1780727 w 4850195"/>
              <a:gd name="connsiteY33" fmla="*/ 2400792 h 5159725"/>
              <a:gd name="connsiteX34" fmla="*/ 1874834 w 4850195"/>
              <a:gd name="connsiteY34" fmla="*/ 2403861 h 5159725"/>
              <a:gd name="connsiteX35" fmla="*/ 2080282 w 4850195"/>
              <a:gd name="connsiteY35" fmla="*/ 2565522 h 5159725"/>
              <a:gd name="connsiteX36" fmla="*/ 2169900 w 4850195"/>
              <a:gd name="connsiteY36" fmla="*/ 2097749 h 5159725"/>
              <a:gd name="connsiteX37" fmla="*/ 2191701 w 4850195"/>
              <a:gd name="connsiteY37" fmla="*/ 1968857 h 5159725"/>
              <a:gd name="connsiteX38" fmla="*/ 2087600 w 4850195"/>
              <a:gd name="connsiteY38" fmla="*/ 1839202 h 5159725"/>
              <a:gd name="connsiteX39" fmla="*/ 2029935 w 4850195"/>
              <a:gd name="connsiteY39" fmla="*/ 1666207 h 5159725"/>
              <a:gd name="connsiteX40" fmla="*/ 2054649 w 4850195"/>
              <a:gd name="connsiteY40" fmla="*/ 1526164 h 5159725"/>
              <a:gd name="connsiteX41" fmla="*/ 2384162 w 4850195"/>
              <a:gd name="connsiteY41" fmla="*/ 1501451 h 5159725"/>
              <a:gd name="connsiteX42" fmla="*/ 2647773 w 4850195"/>
              <a:gd name="connsiteY42" fmla="*/ 1526164 h 5159725"/>
              <a:gd name="connsiteX43" fmla="*/ 2894908 w 4850195"/>
              <a:gd name="connsiteY43" fmla="*/ 1336694 h 5159725"/>
              <a:gd name="connsiteX44" fmla="*/ 3331514 w 4850195"/>
              <a:gd name="connsiteY44" fmla="*/ 1303743 h 5159725"/>
              <a:gd name="connsiteX45" fmla="*/ 3677503 w 4850195"/>
              <a:gd name="connsiteY45" fmla="*/ 1237840 h 5159725"/>
              <a:gd name="connsiteX46" fmla="*/ 4097632 w 4850195"/>
              <a:gd name="connsiteY46" fmla="*/ 1163699 h 5159725"/>
              <a:gd name="connsiteX47" fmla="*/ 4542476 w 4850195"/>
              <a:gd name="connsiteY47" fmla="*/ 965991 h 5159725"/>
              <a:gd name="connsiteX48" fmla="*/ 4641330 w 4850195"/>
              <a:gd name="connsiteY48" fmla="*/ 661191 h 5159725"/>
              <a:gd name="connsiteX49" fmla="*/ 4814324 w 4850195"/>
              <a:gd name="connsiteY49" fmla="*/ 216348 h 5159725"/>
              <a:gd name="connsiteX50" fmla="*/ 4810313 w 4850195"/>
              <a:gd name="connsiteY50" fmla="*/ 17556 h 5159725"/>
              <a:gd name="connsiteX51" fmla="*/ 4393775 w 4850195"/>
              <a:gd name="connsiteY51" fmla="*/ 8817 h 5159725"/>
              <a:gd name="connsiteX52" fmla="*/ 4048324 w 4850195"/>
              <a:gd name="connsiteY52" fmla="*/ 19802 h 5159725"/>
              <a:gd name="connsiteX53" fmla="*/ 4048205 w 4850195"/>
              <a:gd name="connsiteY53" fmla="*/ 216348 h 5159725"/>
              <a:gd name="connsiteX54" fmla="*/ 3957589 w 4850195"/>
              <a:gd name="connsiteY54" fmla="*/ 447007 h 5159725"/>
              <a:gd name="connsiteX55" fmla="*/ 3685741 w 4850195"/>
              <a:gd name="connsiteY55" fmla="*/ 620002 h 5159725"/>
              <a:gd name="connsiteX56" fmla="*/ 3438605 w 4850195"/>
              <a:gd name="connsiteY56" fmla="*/ 768283 h 5159725"/>
              <a:gd name="connsiteX57" fmla="*/ 2614822 w 4850195"/>
              <a:gd name="connsiteY57" fmla="*/ 891851 h 5159725"/>
              <a:gd name="connsiteX58" fmla="*/ 2128789 w 4850195"/>
              <a:gd name="connsiteY58" fmla="*/ 965991 h 5159725"/>
              <a:gd name="connsiteX59" fmla="*/ 1758087 w 4850195"/>
              <a:gd name="connsiteY59" fmla="*/ 1056607 h 5159725"/>
              <a:gd name="connsiteX60" fmla="*/ 1576854 w 4850195"/>
              <a:gd name="connsiteY60" fmla="*/ 1204889 h 5159725"/>
              <a:gd name="connsiteX61" fmla="*/ 1354432 w 4850195"/>
              <a:gd name="connsiteY61" fmla="*/ 1517926 h 5159725"/>
              <a:gd name="connsiteX62" fmla="*/ 1296768 w 4850195"/>
              <a:gd name="connsiteY62" fmla="*/ 1682683 h 5159725"/>
              <a:gd name="connsiteX63" fmla="*/ 1239103 w 4850195"/>
              <a:gd name="connsiteY63" fmla="*/ 1814489 h 5159725"/>
              <a:gd name="connsiteX64" fmla="*/ 983730 w 4850195"/>
              <a:gd name="connsiteY64" fmla="*/ 1839202 h 5159725"/>
              <a:gd name="connsiteX65" fmla="*/ 827211 w 4850195"/>
              <a:gd name="connsiteY65" fmla="*/ 1830964 h 5159725"/>
              <a:gd name="connsiteX66" fmla="*/ 52732 w 4850195"/>
              <a:gd name="connsiteY66" fmla="*/ 1708135 h 5159725"/>
              <a:gd name="connsiteX0" fmla="*/ 91009 w 4888472"/>
              <a:gd name="connsiteY0" fmla="*/ 1708135 h 5159725"/>
              <a:gd name="connsiteX1" fmla="*/ 46349 w 4888472"/>
              <a:gd name="connsiteY1" fmla="*/ 4420673 h 5159725"/>
              <a:gd name="connsiteX2" fmla="*/ 45666 w 4888472"/>
              <a:gd name="connsiteY2" fmla="*/ 4919865 h 5159725"/>
              <a:gd name="connsiteX3" fmla="*/ 75469 w 4888472"/>
              <a:gd name="connsiteY3" fmla="*/ 5157435 h 5159725"/>
              <a:gd name="connsiteX4" fmla="*/ 355032 w 4888472"/>
              <a:gd name="connsiteY4" fmla="*/ 5154524 h 5159725"/>
              <a:gd name="connsiteX5" fmla="*/ 803651 w 4888472"/>
              <a:gd name="connsiteY5" fmla="*/ 5143914 h 5159725"/>
              <a:gd name="connsiteX6" fmla="*/ 971137 w 4888472"/>
              <a:gd name="connsiteY6" fmla="*/ 4968085 h 5159725"/>
              <a:gd name="connsiteX7" fmla="*/ 1028880 w 4888472"/>
              <a:gd name="connsiteY7" fmla="*/ 4270912 h 5159725"/>
              <a:gd name="connsiteX8" fmla="*/ 1215019 w 4888472"/>
              <a:gd name="connsiteY8" fmla="*/ 3817096 h 5159725"/>
              <a:gd name="connsiteX9" fmla="*/ 1049029 w 4888472"/>
              <a:gd name="connsiteY9" fmla="*/ 3646017 h 5159725"/>
              <a:gd name="connsiteX10" fmla="*/ 1115010 w 4888472"/>
              <a:gd name="connsiteY10" fmla="*/ 3512637 h 5159725"/>
              <a:gd name="connsiteX11" fmla="*/ 1142977 w 4888472"/>
              <a:gd name="connsiteY11" fmla="*/ 3434431 h 5159725"/>
              <a:gd name="connsiteX12" fmla="*/ 1306816 w 4888472"/>
              <a:gd name="connsiteY12" fmla="*/ 3422783 h 5159725"/>
              <a:gd name="connsiteX13" fmla="*/ 1342180 w 4888472"/>
              <a:gd name="connsiteY13" fmla="*/ 3122075 h 5159725"/>
              <a:gd name="connsiteX14" fmla="*/ 1123275 w 4888472"/>
              <a:gd name="connsiteY14" fmla="*/ 2984865 h 5159725"/>
              <a:gd name="connsiteX15" fmla="*/ 1062671 w 4888472"/>
              <a:gd name="connsiteY15" fmla="*/ 2935502 h 5159725"/>
              <a:gd name="connsiteX16" fmla="*/ 984071 w 4888472"/>
              <a:gd name="connsiteY16" fmla="*/ 2877353 h 5159725"/>
              <a:gd name="connsiteX17" fmla="*/ 891697 w 4888472"/>
              <a:gd name="connsiteY17" fmla="*/ 2843982 h 5159725"/>
              <a:gd name="connsiteX18" fmla="*/ 881360 w 4888472"/>
              <a:gd name="connsiteY18" fmla="*/ 2866518 h 5159725"/>
              <a:gd name="connsiteX19" fmla="*/ 829860 w 4888472"/>
              <a:gd name="connsiteY19" fmla="*/ 2860510 h 5159725"/>
              <a:gd name="connsiteX20" fmla="*/ 755064 w 4888472"/>
              <a:gd name="connsiteY20" fmla="*/ 2746099 h 5159725"/>
              <a:gd name="connsiteX21" fmla="*/ 835371 w 4888472"/>
              <a:gd name="connsiteY21" fmla="*/ 2598001 h 5159725"/>
              <a:gd name="connsiteX22" fmla="*/ 989055 w 4888472"/>
              <a:gd name="connsiteY22" fmla="*/ 2646510 h 5159725"/>
              <a:gd name="connsiteX23" fmla="*/ 1054958 w 4888472"/>
              <a:gd name="connsiteY23" fmla="*/ 2621797 h 5159725"/>
              <a:gd name="connsiteX24" fmla="*/ 1089825 w 4888472"/>
              <a:gd name="connsiteY24" fmla="*/ 2588845 h 5159725"/>
              <a:gd name="connsiteX25" fmla="*/ 1205652 w 4888472"/>
              <a:gd name="connsiteY25" fmla="*/ 2625705 h 5159725"/>
              <a:gd name="connsiteX26" fmla="*/ 1217642 w 4888472"/>
              <a:gd name="connsiteY26" fmla="*/ 2655247 h 5159725"/>
              <a:gd name="connsiteX27" fmla="*/ 1392709 w 4888472"/>
              <a:gd name="connsiteY27" fmla="*/ 2687699 h 5159725"/>
              <a:gd name="connsiteX28" fmla="*/ 1475088 w 4888472"/>
              <a:gd name="connsiteY28" fmla="*/ 2695937 h 5159725"/>
              <a:gd name="connsiteX29" fmla="*/ 1616127 w 4888472"/>
              <a:gd name="connsiteY29" fmla="*/ 2617808 h 5159725"/>
              <a:gd name="connsiteX30" fmla="*/ 1668388 w 4888472"/>
              <a:gd name="connsiteY30" fmla="*/ 2609151 h 5159725"/>
              <a:gd name="connsiteX31" fmla="*/ 1749350 w 4888472"/>
              <a:gd name="connsiteY31" fmla="*/ 2517958 h 5159725"/>
              <a:gd name="connsiteX32" fmla="*/ 1763255 w 4888472"/>
              <a:gd name="connsiteY32" fmla="*/ 2377338 h 5159725"/>
              <a:gd name="connsiteX33" fmla="*/ 1819004 w 4888472"/>
              <a:gd name="connsiteY33" fmla="*/ 2400792 h 5159725"/>
              <a:gd name="connsiteX34" fmla="*/ 1913111 w 4888472"/>
              <a:gd name="connsiteY34" fmla="*/ 2403861 h 5159725"/>
              <a:gd name="connsiteX35" fmla="*/ 2118559 w 4888472"/>
              <a:gd name="connsiteY35" fmla="*/ 2565522 h 5159725"/>
              <a:gd name="connsiteX36" fmla="*/ 2208177 w 4888472"/>
              <a:gd name="connsiteY36" fmla="*/ 2097749 h 5159725"/>
              <a:gd name="connsiteX37" fmla="*/ 2229978 w 4888472"/>
              <a:gd name="connsiteY37" fmla="*/ 1968857 h 5159725"/>
              <a:gd name="connsiteX38" fmla="*/ 2125877 w 4888472"/>
              <a:gd name="connsiteY38" fmla="*/ 1839202 h 5159725"/>
              <a:gd name="connsiteX39" fmla="*/ 2068212 w 4888472"/>
              <a:gd name="connsiteY39" fmla="*/ 1666207 h 5159725"/>
              <a:gd name="connsiteX40" fmla="*/ 2092926 w 4888472"/>
              <a:gd name="connsiteY40" fmla="*/ 1526164 h 5159725"/>
              <a:gd name="connsiteX41" fmla="*/ 2422439 w 4888472"/>
              <a:gd name="connsiteY41" fmla="*/ 1501451 h 5159725"/>
              <a:gd name="connsiteX42" fmla="*/ 2686050 w 4888472"/>
              <a:gd name="connsiteY42" fmla="*/ 1526164 h 5159725"/>
              <a:gd name="connsiteX43" fmla="*/ 2933185 w 4888472"/>
              <a:gd name="connsiteY43" fmla="*/ 1336694 h 5159725"/>
              <a:gd name="connsiteX44" fmla="*/ 3369791 w 4888472"/>
              <a:gd name="connsiteY44" fmla="*/ 1303743 h 5159725"/>
              <a:gd name="connsiteX45" fmla="*/ 3715780 w 4888472"/>
              <a:gd name="connsiteY45" fmla="*/ 1237840 h 5159725"/>
              <a:gd name="connsiteX46" fmla="*/ 4135909 w 4888472"/>
              <a:gd name="connsiteY46" fmla="*/ 1163699 h 5159725"/>
              <a:gd name="connsiteX47" fmla="*/ 4580753 w 4888472"/>
              <a:gd name="connsiteY47" fmla="*/ 965991 h 5159725"/>
              <a:gd name="connsiteX48" fmla="*/ 4679607 w 4888472"/>
              <a:gd name="connsiteY48" fmla="*/ 661191 h 5159725"/>
              <a:gd name="connsiteX49" fmla="*/ 4852601 w 4888472"/>
              <a:gd name="connsiteY49" fmla="*/ 216348 h 5159725"/>
              <a:gd name="connsiteX50" fmla="*/ 4848590 w 4888472"/>
              <a:gd name="connsiteY50" fmla="*/ 17556 h 5159725"/>
              <a:gd name="connsiteX51" fmla="*/ 4432052 w 4888472"/>
              <a:gd name="connsiteY51" fmla="*/ 8817 h 5159725"/>
              <a:gd name="connsiteX52" fmla="*/ 4086601 w 4888472"/>
              <a:gd name="connsiteY52" fmla="*/ 19802 h 5159725"/>
              <a:gd name="connsiteX53" fmla="*/ 4086482 w 4888472"/>
              <a:gd name="connsiteY53" fmla="*/ 216348 h 5159725"/>
              <a:gd name="connsiteX54" fmla="*/ 3995866 w 4888472"/>
              <a:gd name="connsiteY54" fmla="*/ 447007 h 5159725"/>
              <a:gd name="connsiteX55" fmla="*/ 3724018 w 4888472"/>
              <a:gd name="connsiteY55" fmla="*/ 620002 h 5159725"/>
              <a:gd name="connsiteX56" fmla="*/ 3476882 w 4888472"/>
              <a:gd name="connsiteY56" fmla="*/ 768283 h 5159725"/>
              <a:gd name="connsiteX57" fmla="*/ 2653099 w 4888472"/>
              <a:gd name="connsiteY57" fmla="*/ 891851 h 5159725"/>
              <a:gd name="connsiteX58" fmla="*/ 2167066 w 4888472"/>
              <a:gd name="connsiteY58" fmla="*/ 965991 h 5159725"/>
              <a:gd name="connsiteX59" fmla="*/ 1796364 w 4888472"/>
              <a:gd name="connsiteY59" fmla="*/ 1056607 h 5159725"/>
              <a:gd name="connsiteX60" fmla="*/ 1615131 w 4888472"/>
              <a:gd name="connsiteY60" fmla="*/ 1204889 h 5159725"/>
              <a:gd name="connsiteX61" fmla="*/ 1392709 w 4888472"/>
              <a:gd name="connsiteY61" fmla="*/ 1517926 h 5159725"/>
              <a:gd name="connsiteX62" fmla="*/ 1335045 w 4888472"/>
              <a:gd name="connsiteY62" fmla="*/ 1682683 h 5159725"/>
              <a:gd name="connsiteX63" fmla="*/ 1277380 w 4888472"/>
              <a:gd name="connsiteY63" fmla="*/ 1814489 h 5159725"/>
              <a:gd name="connsiteX64" fmla="*/ 1022007 w 4888472"/>
              <a:gd name="connsiteY64" fmla="*/ 1839202 h 5159725"/>
              <a:gd name="connsiteX65" fmla="*/ 41363 w 4888472"/>
              <a:gd name="connsiteY65" fmla="*/ 1510633 h 5159725"/>
              <a:gd name="connsiteX66" fmla="*/ 91009 w 4888472"/>
              <a:gd name="connsiteY66" fmla="*/ 1708135 h 5159725"/>
              <a:gd name="connsiteX0" fmla="*/ 91009 w 4888472"/>
              <a:gd name="connsiteY0" fmla="*/ 1708135 h 5159725"/>
              <a:gd name="connsiteX1" fmla="*/ 46349 w 4888472"/>
              <a:gd name="connsiteY1" fmla="*/ 4420673 h 5159725"/>
              <a:gd name="connsiteX2" fmla="*/ 45666 w 4888472"/>
              <a:gd name="connsiteY2" fmla="*/ 4919865 h 5159725"/>
              <a:gd name="connsiteX3" fmla="*/ 75469 w 4888472"/>
              <a:gd name="connsiteY3" fmla="*/ 5157435 h 5159725"/>
              <a:gd name="connsiteX4" fmla="*/ 355032 w 4888472"/>
              <a:gd name="connsiteY4" fmla="*/ 5154524 h 5159725"/>
              <a:gd name="connsiteX5" fmla="*/ 803651 w 4888472"/>
              <a:gd name="connsiteY5" fmla="*/ 5143914 h 5159725"/>
              <a:gd name="connsiteX6" fmla="*/ 971137 w 4888472"/>
              <a:gd name="connsiteY6" fmla="*/ 4968085 h 5159725"/>
              <a:gd name="connsiteX7" fmla="*/ 1028880 w 4888472"/>
              <a:gd name="connsiteY7" fmla="*/ 4270912 h 5159725"/>
              <a:gd name="connsiteX8" fmla="*/ 1215019 w 4888472"/>
              <a:gd name="connsiteY8" fmla="*/ 3817096 h 5159725"/>
              <a:gd name="connsiteX9" fmla="*/ 1049029 w 4888472"/>
              <a:gd name="connsiteY9" fmla="*/ 3646017 h 5159725"/>
              <a:gd name="connsiteX10" fmla="*/ 1115010 w 4888472"/>
              <a:gd name="connsiteY10" fmla="*/ 3512637 h 5159725"/>
              <a:gd name="connsiteX11" fmla="*/ 1142977 w 4888472"/>
              <a:gd name="connsiteY11" fmla="*/ 3434431 h 5159725"/>
              <a:gd name="connsiteX12" fmla="*/ 1306816 w 4888472"/>
              <a:gd name="connsiteY12" fmla="*/ 3422783 h 5159725"/>
              <a:gd name="connsiteX13" fmla="*/ 1342180 w 4888472"/>
              <a:gd name="connsiteY13" fmla="*/ 3122075 h 5159725"/>
              <a:gd name="connsiteX14" fmla="*/ 1123275 w 4888472"/>
              <a:gd name="connsiteY14" fmla="*/ 2984865 h 5159725"/>
              <a:gd name="connsiteX15" fmla="*/ 1062671 w 4888472"/>
              <a:gd name="connsiteY15" fmla="*/ 2935502 h 5159725"/>
              <a:gd name="connsiteX16" fmla="*/ 984071 w 4888472"/>
              <a:gd name="connsiteY16" fmla="*/ 2877353 h 5159725"/>
              <a:gd name="connsiteX17" fmla="*/ 891697 w 4888472"/>
              <a:gd name="connsiteY17" fmla="*/ 2843982 h 5159725"/>
              <a:gd name="connsiteX18" fmla="*/ 881360 w 4888472"/>
              <a:gd name="connsiteY18" fmla="*/ 2866518 h 5159725"/>
              <a:gd name="connsiteX19" fmla="*/ 829860 w 4888472"/>
              <a:gd name="connsiteY19" fmla="*/ 2860510 h 5159725"/>
              <a:gd name="connsiteX20" fmla="*/ 755064 w 4888472"/>
              <a:gd name="connsiteY20" fmla="*/ 2746099 h 5159725"/>
              <a:gd name="connsiteX21" fmla="*/ 835371 w 4888472"/>
              <a:gd name="connsiteY21" fmla="*/ 2598001 h 5159725"/>
              <a:gd name="connsiteX22" fmla="*/ 989055 w 4888472"/>
              <a:gd name="connsiteY22" fmla="*/ 2646510 h 5159725"/>
              <a:gd name="connsiteX23" fmla="*/ 1054958 w 4888472"/>
              <a:gd name="connsiteY23" fmla="*/ 2621797 h 5159725"/>
              <a:gd name="connsiteX24" fmla="*/ 1089825 w 4888472"/>
              <a:gd name="connsiteY24" fmla="*/ 2588845 h 5159725"/>
              <a:gd name="connsiteX25" fmla="*/ 1205652 w 4888472"/>
              <a:gd name="connsiteY25" fmla="*/ 2625705 h 5159725"/>
              <a:gd name="connsiteX26" fmla="*/ 1217642 w 4888472"/>
              <a:gd name="connsiteY26" fmla="*/ 2655247 h 5159725"/>
              <a:gd name="connsiteX27" fmla="*/ 1392709 w 4888472"/>
              <a:gd name="connsiteY27" fmla="*/ 2687699 h 5159725"/>
              <a:gd name="connsiteX28" fmla="*/ 1475088 w 4888472"/>
              <a:gd name="connsiteY28" fmla="*/ 2695937 h 5159725"/>
              <a:gd name="connsiteX29" fmla="*/ 1616127 w 4888472"/>
              <a:gd name="connsiteY29" fmla="*/ 2617808 h 5159725"/>
              <a:gd name="connsiteX30" fmla="*/ 1668388 w 4888472"/>
              <a:gd name="connsiteY30" fmla="*/ 2609151 h 5159725"/>
              <a:gd name="connsiteX31" fmla="*/ 1749350 w 4888472"/>
              <a:gd name="connsiteY31" fmla="*/ 2517958 h 5159725"/>
              <a:gd name="connsiteX32" fmla="*/ 1763255 w 4888472"/>
              <a:gd name="connsiteY32" fmla="*/ 2377338 h 5159725"/>
              <a:gd name="connsiteX33" fmla="*/ 1819004 w 4888472"/>
              <a:gd name="connsiteY33" fmla="*/ 2400792 h 5159725"/>
              <a:gd name="connsiteX34" fmla="*/ 1913111 w 4888472"/>
              <a:gd name="connsiteY34" fmla="*/ 2403861 h 5159725"/>
              <a:gd name="connsiteX35" fmla="*/ 2118559 w 4888472"/>
              <a:gd name="connsiteY35" fmla="*/ 2565522 h 5159725"/>
              <a:gd name="connsiteX36" fmla="*/ 2208177 w 4888472"/>
              <a:gd name="connsiteY36" fmla="*/ 2097749 h 5159725"/>
              <a:gd name="connsiteX37" fmla="*/ 2229978 w 4888472"/>
              <a:gd name="connsiteY37" fmla="*/ 1968857 h 5159725"/>
              <a:gd name="connsiteX38" fmla="*/ 2125877 w 4888472"/>
              <a:gd name="connsiteY38" fmla="*/ 1839202 h 5159725"/>
              <a:gd name="connsiteX39" fmla="*/ 2068212 w 4888472"/>
              <a:gd name="connsiteY39" fmla="*/ 1666207 h 5159725"/>
              <a:gd name="connsiteX40" fmla="*/ 2092926 w 4888472"/>
              <a:gd name="connsiteY40" fmla="*/ 1526164 h 5159725"/>
              <a:gd name="connsiteX41" fmla="*/ 2422439 w 4888472"/>
              <a:gd name="connsiteY41" fmla="*/ 1501451 h 5159725"/>
              <a:gd name="connsiteX42" fmla="*/ 2686050 w 4888472"/>
              <a:gd name="connsiteY42" fmla="*/ 1526164 h 5159725"/>
              <a:gd name="connsiteX43" fmla="*/ 2933185 w 4888472"/>
              <a:gd name="connsiteY43" fmla="*/ 1336694 h 5159725"/>
              <a:gd name="connsiteX44" fmla="*/ 3369791 w 4888472"/>
              <a:gd name="connsiteY44" fmla="*/ 1303743 h 5159725"/>
              <a:gd name="connsiteX45" fmla="*/ 3715780 w 4888472"/>
              <a:gd name="connsiteY45" fmla="*/ 1237840 h 5159725"/>
              <a:gd name="connsiteX46" fmla="*/ 4135909 w 4888472"/>
              <a:gd name="connsiteY46" fmla="*/ 1163699 h 5159725"/>
              <a:gd name="connsiteX47" fmla="*/ 4580753 w 4888472"/>
              <a:gd name="connsiteY47" fmla="*/ 965991 h 5159725"/>
              <a:gd name="connsiteX48" fmla="*/ 4679607 w 4888472"/>
              <a:gd name="connsiteY48" fmla="*/ 661191 h 5159725"/>
              <a:gd name="connsiteX49" fmla="*/ 4852601 w 4888472"/>
              <a:gd name="connsiteY49" fmla="*/ 216348 h 5159725"/>
              <a:gd name="connsiteX50" fmla="*/ 4848590 w 4888472"/>
              <a:gd name="connsiteY50" fmla="*/ 17556 h 5159725"/>
              <a:gd name="connsiteX51" fmla="*/ 4432052 w 4888472"/>
              <a:gd name="connsiteY51" fmla="*/ 8817 h 5159725"/>
              <a:gd name="connsiteX52" fmla="*/ 4086601 w 4888472"/>
              <a:gd name="connsiteY52" fmla="*/ 19802 h 5159725"/>
              <a:gd name="connsiteX53" fmla="*/ 4086482 w 4888472"/>
              <a:gd name="connsiteY53" fmla="*/ 216348 h 5159725"/>
              <a:gd name="connsiteX54" fmla="*/ 3995866 w 4888472"/>
              <a:gd name="connsiteY54" fmla="*/ 447007 h 5159725"/>
              <a:gd name="connsiteX55" fmla="*/ 3724018 w 4888472"/>
              <a:gd name="connsiteY55" fmla="*/ 620002 h 5159725"/>
              <a:gd name="connsiteX56" fmla="*/ 3476882 w 4888472"/>
              <a:gd name="connsiteY56" fmla="*/ 768283 h 5159725"/>
              <a:gd name="connsiteX57" fmla="*/ 2653099 w 4888472"/>
              <a:gd name="connsiteY57" fmla="*/ 891851 h 5159725"/>
              <a:gd name="connsiteX58" fmla="*/ 2167066 w 4888472"/>
              <a:gd name="connsiteY58" fmla="*/ 965991 h 5159725"/>
              <a:gd name="connsiteX59" fmla="*/ 1796364 w 4888472"/>
              <a:gd name="connsiteY59" fmla="*/ 1056607 h 5159725"/>
              <a:gd name="connsiteX60" fmla="*/ 1615131 w 4888472"/>
              <a:gd name="connsiteY60" fmla="*/ 1204889 h 5159725"/>
              <a:gd name="connsiteX61" fmla="*/ 1392709 w 4888472"/>
              <a:gd name="connsiteY61" fmla="*/ 1517926 h 5159725"/>
              <a:gd name="connsiteX62" fmla="*/ 1335045 w 4888472"/>
              <a:gd name="connsiteY62" fmla="*/ 1682683 h 5159725"/>
              <a:gd name="connsiteX63" fmla="*/ 1277380 w 4888472"/>
              <a:gd name="connsiteY63" fmla="*/ 1814489 h 5159725"/>
              <a:gd name="connsiteX64" fmla="*/ 1022007 w 4888472"/>
              <a:gd name="connsiteY64" fmla="*/ 1839202 h 5159725"/>
              <a:gd name="connsiteX65" fmla="*/ 41363 w 4888472"/>
              <a:gd name="connsiteY65" fmla="*/ 1510633 h 5159725"/>
              <a:gd name="connsiteX66" fmla="*/ 91009 w 4888472"/>
              <a:gd name="connsiteY66" fmla="*/ 1708135 h 5159725"/>
              <a:gd name="connsiteX0" fmla="*/ 90557 w 4888020"/>
              <a:gd name="connsiteY0" fmla="*/ 1708135 h 5159725"/>
              <a:gd name="connsiteX1" fmla="*/ 45897 w 4888020"/>
              <a:gd name="connsiteY1" fmla="*/ 4420673 h 5159725"/>
              <a:gd name="connsiteX2" fmla="*/ 45214 w 4888020"/>
              <a:gd name="connsiteY2" fmla="*/ 4919865 h 5159725"/>
              <a:gd name="connsiteX3" fmla="*/ 75017 w 4888020"/>
              <a:gd name="connsiteY3" fmla="*/ 5157435 h 5159725"/>
              <a:gd name="connsiteX4" fmla="*/ 354580 w 4888020"/>
              <a:gd name="connsiteY4" fmla="*/ 5154524 h 5159725"/>
              <a:gd name="connsiteX5" fmla="*/ 803199 w 4888020"/>
              <a:gd name="connsiteY5" fmla="*/ 5143914 h 5159725"/>
              <a:gd name="connsiteX6" fmla="*/ 970685 w 4888020"/>
              <a:gd name="connsiteY6" fmla="*/ 4968085 h 5159725"/>
              <a:gd name="connsiteX7" fmla="*/ 1028428 w 4888020"/>
              <a:gd name="connsiteY7" fmla="*/ 4270912 h 5159725"/>
              <a:gd name="connsiteX8" fmla="*/ 1214567 w 4888020"/>
              <a:gd name="connsiteY8" fmla="*/ 3817096 h 5159725"/>
              <a:gd name="connsiteX9" fmla="*/ 1048577 w 4888020"/>
              <a:gd name="connsiteY9" fmla="*/ 3646017 h 5159725"/>
              <a:gd name="connsiteX10" fmla="*/ 1114558 w 4888020"/>
              <a:gd name="connsiteY10" fmla="*/ 3512637 h 5159725"/>
              <a:gd name="connsiteX11" fmla="*/ 1142525 w 4888020"/>
              <a:gd name="connsiteY11" fmla="*/ 3434431 h 5159725"/>
              <a:gd name="connsiteX12" fmla="*/ 1306364 w 4888020"/>
              <a:gd name="connsiteY12" fmla="*/ 3422783 h 5159725"/>
              <a:gd name="connsiteX13" fmla="*/ 1341728 w 4888020"/>
              <a:gd name="connsiteY13" fmla="*/ 3122075 h 5159725"/>
              <a:gd name="connsiteX14" fmla="*/ 1122823 w 4888020"/>
              <a:gd name="connsiteY14" fmla="*/ 2984865 h 5159725"/>
              <a:gd name="connsiteX15" fmla="*/ 1062219 w 4888020"/>
              <a:gd name="connsiteY15" fmla="*/ 2935502 h 5159725"/>
              <a:gd name="connsiteX16" fmla="*/ 983619 w 4888020"/>
              <a:gd name="connsiteY16" fmla="*/ 2877353 h 5159725"/>
              <a:gd name="connsiteX17" fmla="*/ 891245 w 4888020"/>
              <a:gd name="connsiteY17" fmla="*/ 2843982 h 5159725"/>
              <a:gd name="connsiteX18" fmla="*/ 880908 w 4888020"/>
              <a:gd name="connsiteY18" fmla="*/ 2866518 h 5159725"/>
              <a:gd name="connsiteX19" fmla="*/ 829408 w 4888020"/>
              <a:gd name="connsiteY19" fmla="*/ 2860510 h 5159725"/>
              <a:gd name="connsiteX20" fmla="*/ 754612 w 4888020"/>
              <a:gd name="connsiteY20" fmla="*/ 2746099 h 5159725"/>
              <a:gd name="connsiteX21" fmla="*/ 834919 w 4888020"/>
              <a:gd name="connsiteY21" fmla="*/ 2598001 h 5159725"/>
              <a:gd name="connsiteX22" fmla="*/ 988603 w 4888020"/>
              <a:gd name="connsiteY22" fmla="*/ 2646510 h 5159725"/>
              <a:gd name="connsiteX23" fmla="*/ 1054506 w 4888020"/>
              <a:gd name="connsiteY23" fmla="*/ 2621797 h 5159725"/>
              <a:gd name="connsiteX24" fmla="*/ 1089373 w 4888020"/>
              <a:gd name="connsiteY24" fmla="*/ 2588845 h 5159725"/>
              <a:gd name="connsiteX25" fmla="*/ 1205200 w 4888020"/>
              <a:gd name="connsiteY25" fmla="*/ 2625705 h 5159725"/>
              <a:gd name="connsiteX26" fmla="*/ 1217190 w 4888020"/>
              <a:gd name="connsiteY26" fmla="*/ 2655247 h 5159725"/>
              <a:gd name="connsiteX27" fmla="*/ 1392257 w 4888020"/>
              <a:gd name="connsiteY27" fmla="*/ 2687699 h 5159725"/>
              <a:gd name="connsiteX28" fmla="*/ 1474636 w 4888020"/>
              <a:gd name="connsiteY28" fmla="*/ 2695937 h 5159725"/>
              <a:gd name="connsiteX29" fmla="*/ 1615675 w 4888020"/>
              <a:gd name="connsiteY29" fmla="*/ 2617808 h 5159725"/>
              <a:gd name="connsiteX30" fmla="*/ 1667936 w 4888020"/>
              <a:gd name="connsiteY30" fmla="*/ 2609151 h 5159725"/>
              <a:gd name="connsiteX31" fmla="*/ 1748898 w 4888020"/>
              <a:gd name="connsiteY31" fmla="*/ 2517958 h 5159725"/>
              <a:gd name="connsiteX32" fmla="*/ 1762803 w 4888020"/>
              <a:gd name="connsiteY32" fmla="*/ 2377338 h 5159725"/>
              <a:gd name="connsiteX33" fmla="*/ 1818552 w 4888020"/>
              <a:gd name="connsiteY33" fmla="*/ 2400792 h 5159725"/>
              <a:gd name="connsiteX34" fmla="*/ 1912659 w 4888020"/>
              <a:gd name="connsiteY34" fmla="*/ 2403861 h 5159725"/>
              <a:gd name="connsiteX35" fmla="*/ 2118107 w 4888020"/>
              <a:gd name="connsiteY35" fmla="*/ 2565522 h 5159725"/>
              <a:gd name="connsiteX36" fmla="*/ 2207725 w 4888020"/>
              <a:gd name="connsiteY36" fmla="*/ 2097749 h 5159725"/>
              <a:gd name="connsiteX37" fmla="*/ 2229526 w 4888020"/>
              <a:gd name="connsiteY37" fmla="*/ 1968857 h 5159725"/>
              <a:gd name="connsiteX38" fmla="*/ 2125425 w 4888020"/>
              <a:gd name="connsiteY38" fmla="*/ 1839202 h 5159725"/>
              <a:gd name="connsiteX39" fmla="*/ 2067760 w 4888020"/>
              <a:gd name="connsiteY39" fmla="*/ 1666207 h 5159725"/>
              <a:gd name="connsiteX40" fmla="*/ 2092474 w 4888020"/>
              <a:gd name="connsiteY40" fmla="*/ 1526164 h 5159725"/>
              <a:gd name="connsiteX41" fmla="*/ 2421987 w 4888020"/>
              <a:gd name="connsiteY41" fmla="*/ 1501451 h 5159725"/>
              <a:gd name="connsiteX42" fmla="*/ 2685598 w 4888020"/>
              <a:gd name="connsiteY42" fmla="*/ 1526164 h 5159725"/>
              <a:gd name="connsiteX43" fmla="*/ 2932733 w 4888020"/>
              <a:gd name="connsiteY43" fmla="*/ 1336694 h 5159725"/>
              <a:gd name="connsiteX44" fmla="*/ 3369339 w 4888020"/>
              <a:gd name="connsiteY44" fmla="*/ 1303743 h 5159725"/>
              <a:gd name="connsiteX45" fmla="*/ 3715328 w 4888020"/>
              <a:gd name="connsiteY45" fmla="*/ 1237840 h 5159725"/>
              <a:gd name="connsiteX46" fmla="*/ 4135457 w 4888020"/>
              <a:gd name="connsiteY46" fmla="*/ 1163699 h 5159725"/>
              <a:gd name="connsiteX47" fmla="*/ 4580301 w 4888020"/>
              <a:gd name="connsiteY47" fmla="*/ 965991 h 5159725"/>
              <a:gd name="connsiteX48" fmla="*/ 4679155 w 4888020"/>
              <a:gd name="connsiteY48" fmla="*/ 661191 h 5159725"/>
              <a:gd name="connsiteX49" fmla="*/ 4852149 w 4888020"/>
              <a:gd name="connsiteY49" fmla="*/ 216348 h 5159725"/>
              <a:gd name="connsiteX50" fmla="*/ 4848138 w 4888020"/>
              <a:gd name="connsiteY50" fmla="*/ 17556 h 5159725"/>
              <a:gd name="connsiteX51" fmla="*/ 4431600 w 4888020"/>
              <a:gd name="connsiteY51" fmla="*/ 8817 h 5159725"/>
              <a:gd name="connsiteX52" fmla="*/ 4086149 w 4888020"/>
              <a:gd name="connsiteY52" fmla="*/ 19802 h 5159725"/>
              <a:gd name="connsiteX53" fmla="*/ 4086030 w 4888020"/>
              <a:gd name="connsiteY53" fmla="*/ 216348 h 5159725"/>
              <a:gd name="connsiteX54" fmla="*/ 3995414 w 4888020"/>
              <a:gd name="connsiteY54" fmla="*/ 447007 h 5159725"/>
              <a:gd name="connsiteX55" fmla="*/ 3723566 w 4888020"/>
              <a:gd name="connsiteY55" fmla="*/ 620002 h 5159725"/>
              <a:gd name="connsiteX56" fmla="*/ 3476430 w 4888020"/>
              <a:gd name="connsiteY56" fmla="*/ 768283 h 5159725"/>
              <a:gd name="connsiteX57" fmla="*/ 2652647 w 4888020"/>
              <a:gd name="connsiteY57" fmla="*/ 891851 h 5159725"/>
              <a:gd name="connsiteX58" fmla="*/ 2166614 w 4888020"/>
              <a:gd name="connsiteY58" fmla="*/ 965991 h 5159725"/>
              <a:gd name="connsiteX59" fmla="*/ 1795912 w 4888020"/>
              <a:gd name="connsiteY59" fmla="*/ 1056607 h 5159725"/>
              <a:gd name="connsiteX60" fmla="*/ 1614679 w 4888020"/>
              <a:gd name="connsiteY60" fmla="*/ 1204889 h 5159725"/>
              <a:gd name="connsiteX61" fmla="*/ 1392257 w 4888020"/>
              <a:gd name="connsiteY61" fmla="*/ 1517926 h 5159725"/>
              <a:gd name="connsiteX62" fmla="*/ 1334593 w 4888020"/>
              <a:gd name="connsiteY62" fmla="*/ 1682683 h 5159725"/>
              <a:gd name="connsiteX63" fmla="*/ 1276928 w 4888020"/>
              <a:gd name="connsiteY63" fmla="*/ 1814489 h 5159725"/>
              <a:gd name="connsiteX64" fmla="*/ 1021555 w 4888020"/>
              <a:gd name="connsiteY64" fmla="*/ 1839202 h 5159725"/>
              <a:gd name="connsiteX65" fmla="*/ 40911 w 4888020"/>
              <a:gd name="connsiteY65" fmla="*/ 1510633 h 5159725"/>
              <a:gd name="connsiteX66" fmla="*/ 90557 w 4888020"/>
              <a:gd name="connsiteY66" fmla="*/ 1708135 h 5159725"/>
              <a:gd name="connsiteX0" fmla="*/ 95394 w 4892857"/>
              <a:gd name="connsiteY0" fmla="*/ 1708135 h 5159725"/>
              <a:gd name="connsiteX1" fmla="*/ 50734 w 4892857"/>
              <a:gd name="connsiteY1" fmla="*/ 4420673 h 5159725"/>
              <a:gd name="connsiteX2" fmla="*/ 50051 w 4892857"/>
              <a:gd name="connsiteY2" fmla="*/ 4919865 h 5159725"/>
              <a:gd name="connsiteX3" fmla="*/ 79854 w 4892857"/>
              <a:gd name="connsiteY3" fmla="*/ 5157435 h 5159725"/>
              <a:gd name="connsiteX4" fmla="*/ 359417 w 4892857"/>
              <a:gd name="connsiteY4" fmla="*/ 5154524 h 5159725"/>
              <a:gd name="connsiteX5" fmla="*/ 808036 w 4892857"/>
              <a:gd name="connsiteY5" fmla="*/ 5143914 h 5159725"/>
              <a:gd name="connsiteX6" fmla="*/ 975522 w 4892857"/>
              <a:gd name="connsiteY6" fmla="*/ 4968085 h 5159725"/>
              <a:gd name="connsiteX7" fmla="*/ 1033265 w 4892857"/>
              <a:gd name="connsiteY7" fmla="*/ 4270912 h 5159725"/>
              <a:gd name="connsiteX8" fmla="*/ 1219404 w 4892857"/>
              <a:gd name="connsiteY8" fmla="*/ 3817096 h 5159725"/>
              <a:gd name="connsiteX9" fmla="*/ 1053414 w 4892857"/>
              <a:gd name="connsiteY9" fmla="*/ 3646017 h 5159725"/>
              <a:gd name="connsiteX10" fmla="*/ 1119395 w 4892857"/>
              <a:gd name="connsiteY10" fmla="*/ 3512637 h 5159725"/>
              <a:gd name="connsiteX11" fmla="*/ 1147362 w 4892857"/>
              <a:gd name="connsiteY11" fmla="*/ 3434431 h 5159725"/>
              <a:gd name="connsiteX12" fmla="*/ 1311201 w 4892857"/>
              <a:gd name="connsiteY12" fmla="*/ 3422783 h 5159725"/>
              <a:gd name="connsiteX13" fmla="*/ 1346565 w 4892857"/>
              <a:gd name="connsiteY13" fmla="*/ 3122075 h 5159725"/>
              <a:gd name="connsiteX14" fmla="*/ 1127660 w 4892857"/>
              <a:gd name="connsiteY14" fmla="*/ 2984865 h 5159725"/>
              <a:gd name="connsiteX15" fmla="*/ 1067056 w 4892857"/>
              <a:gd name="connsiteY15" fmla="*/ 2935502 h 5159725"/>
              <a:gd name="connsiteX16" fmla="*/ 988456 w 4892857"/>
              <a:gd name="connsiteY16" fmla="*/ 2877353 h 5159725"/>
              <a:gd name="connsiteX17" fmla="*/ 896082 w 4892857"/>
              <a:gd name="connsiteY17" fmla="*/ 2843982 h 5159725"/>
              <a:gd name="connsiteX18" fmla="*/ 885745 w 4892857"/>
              <a:gd name="connsiteY18" fmla="*/ 2866518 h 5159725"/>
              <a:gd name="connsiteX19" fmla="*/ 834245 w 4892857"/>
              <a:gd name="connsiteY19" fmla="*/ 2860510 h 5159725"/>
              <a:gd name="connsiteX20" fmla="*/ 759449 w 4892857"/>
              <a:gd name="connsiteY20" fmla="*/ 2746099 h 5159725"/>
              <a:gd name="connsiteX21" fmla="*/ 839756 w 4892857"/>
              <a:gd name="connsiteY21" fmla="*/ 2598001 h 5159725"/>
              <a:gd name="connsiteX22" fmla="*/ 993440 w 4892857"/>
              <a:gd name="connsiteY22" fmla="*/ 2646510 h 5159725"/>
              <a:gd name="connsiteX23" fmla="*/ 1059343 w 4892857"/>
              <a:gd name="connsiteY23" fmla="*/ 2621797 h 5159725"/>
              <a:gd name="connsiteX24" fmla="*/ 1094210 w 4892857"/>
              <a:gd name="connsiteY24" fmla="*/ 2588845 h 5159725"/>
              <a:gd name="connsiteX25" fmla="*/ 1210037 w 4892857"/>
              <a:gd name="connsiteY25" fmla="*/ 2625705 h 5159725"/>
              <a:gd name="connsiteX26" fmla="*/ 1222027 w 4892857"/>
              <a:gd name="connsiteY26" fmla="*/ 2655247 h 5159725"/>
              <a:gd name="connsiteX27" fmla="*/ 1397094 w 4892857"/>
              <a:gd name="connsiteY27" fmla="*/ 2687699 h 5159725"/>
              <a:gd name="connsiteX28" fmla="*/ 1479473 w 4892857"/>
              <a:gd name="connsiteY28" fmla="*/ 2695937 h 5159725"/>
              <a:gd name="connsiteX29" fmla="*/ 1620512 w 4892857"/>
              <a:gd name="connsiteY29" fmla="*/ 2617808 h 5159725"/>
              <a:gd name="connsiteX30" fmla="*/ 1672773 w 4892857"/>
              <a:gd name="connsiteY30" fmla="*/ 2609151 h 5159725"/>
              <a:gd name="connsiteX31" fmla="*/ 1753735 w 4892857"/>
              <a:gd name="connsiteY31" fmla="*/ 2517958 h 5159725"/>
              <a:gd name="connsiteX32" fmla="*/ 1767640 w 4892857"/>
              <a:gd name="connsiteY32" fmla="*/ 2377338 h 5159725"/>
              <a:gd name="connsiteX33" fmla="*/ 1823389 w 4892857"/>
              <a:gd name="connsiteY33" fmla="*/ 2400792 h 5159725"/>
              <a:gd name="connsiteX34" fmla="*/ 1917496 w 4892857"/>
              <a:gd name="connsiteY34" fmla="*/ 2403861 h 5159725"/>
              <a:gd name="connsiteX35" fmla="*/ 2122944 w 4892857"/>
              <a:gd name="connsiteY35" fmla="*/ 2565522 h 5159725"/>
              <a:gd name="connsiteX36" fmla="*/ 2212562 w 4892857"/>
              <a:gd name="connsiteY36" fmla="*/ 2097749 h 5159725"/>
              <a:gd name="connsiteX37" fmla="*/ 2234363 w 4892857"/>
              <a:gd name="connsiteY37" fmla="*/ 1968857 h 5159725"/>
              <a:gd name="connsiteX38" fmla="*/ 2130262 w 4892857"/>
              <a:gd name="connsiteY38" fmla="*/ 1839202 h 5159725"/>
              <a:gd name="connsiteX39" fmla="*/ 2072597 w 4892857"/>
              <a:gd name="connsiteY39" fmla="*/ 1666207 h 5159725"/>
              <a:gd name="connsiteX40" fmla="*/ 2097311 w 4892857"/>
              <a:gd name="connsiteY40" fmla="*/ 1526164 h 5159725"/>
              <a:gd name="connsiteX41" fmla="*/ 2426824 w 4892857"/>
              <a:gd name="connsiteY41" fmla="*/ 1501451 h 5159725"/>
              <a:gd name="connsiteX42" fmla="*/ 2690435 w 4892857"/>
              <a:gd name="connsiteY42" fmla="*/ 1526164 h 5159725"/>
              <a:gd name="connsiteX43" fmla="*/ 2937570 w 4892857"/>
              <a:gd name="connsiteY43" fmla="*/ 1336694 h 5159725"/>
              <a:gd name="connsiteX44" fmla="*/ 3374176 w 4892857"/>
              <a:gd name="connsiteY44" fmla="*/ 1303743 h 5159725"/>
              <a:gd name="connsiteX45" fmla="*/ 3720165 w 4892857"/>
              <a:gd name="connsiteY45" fmla="*/ 1237840 h 5159725"/>
              <a:gd name="connsiteX46" fmla="*/ 4140294 w 4892857"/>
              <a:gd name="connsiteY46" fmla="*/ 1163699 h 5159725"/>
              <a:gd name="connsiteX47" fmla="*/ 4585138 w 4892857"/>
              <a:gd name="connsiteY47" fmla="*/ 965991 h 5159725"/>
              <a:gd name="connsiteX48" fmla="*/ 4683992 w 4892857"/>
              <a:gd name="connsiteY48" fmla="*/ 661191 h 5159725"/>
              <a:gd name="connsiteX49" fmla="*/ 4856986 w 4892857"/>
              <a:gd name="connsiteY49" fmla="*/ 216348 h 5159725"/>
              <a:gd name="connsiteX50" fmla="*/ 4852975 w 4892857"/>
              <a:gd name="connsiteY50" fmla="*/ 17556 h 5159725"/>
              <a:gd name="connsiteX51" fmla="*/ 4436437 w 4892857"/>
              <a:gd name="connsiteY51" fmla="*/ 8817 h 5159725"/>
              <a:gd name="connsiteX52" fmla="*/ 4090986 w 4892857"/>
              <a:gd name="connsiteY52" fmla="*/ 19802 h 5159725"/>
              <a:gd name="connsiteX53" fmla="*/ 4090867 w 4892857"/>
              <a:gd name="connsiteY53" fmla="*/ 216348 h 5159725"/>
              <a:gd name="connsiteX54" fmla="*/ 4000251 w 4892857"/>
              <a:gd name="connsiteY54" fmla="*/ 447007 h 5159725"/>
              <a:gd name="connsiteX55" fmla="*/ 3728403 w 4892857"/>
              <a:gd name="connsiteY55" fmla="*/ 620002 h 5159725"/>
              <a:gd name="connsiteX56" fmla="*/ 3481267 w 4892857"/>
              <a:gd name="connsiteY56" fmla="*/ 768283 h 5159725"/>
              <a:gd name="connsiteX57" fmla="*/ 2657484 w 4892857"/>
              <a:gd name="connsiteY57" fmla="*/ 891851 h 5159725"/>
              <a:gd name="connsiteX58" fmla="*/ 2171451 w 4892857"/>
              <a:gd name="connsiteY58" fmla="*/ 965991 h 5159725"/>
              <a:gd name="connsiteX59" fmla="*/ 1800749 w 4892857"/>
              <a:gd name="connsiteY59" fmla="*/ 1056607 h 5159725"/>
              <a:gd name="connsiteX60" fmla="*/ 1619516 w 4892857"/>
              <a:gd name="connsiteY60" fmla="*/ 1204889 h 5159725"/>
              <a:gd name="connsiteX61" fmla="*/ 1397094 w 4892857"/>
              <a:gd name="connsiteY61" fmla="*/ 1517926 h 5159725"/>
              <a:gd name="connsiteX62" fmla="*/ 1339430 w 4892857"/>
              <a:gd name="connsiteY62" fmla="*/ 1682683 h 5159725"/>
              <a:gd name="connsiteX63" fmla="*/ 1281765 w 4892857"/>
              <a:gd name="connsiteY63" fmla="*/ 1814489 h 5159725"/>
              <a:gd name="connsiteX64" fmla="*/ 1026392 w 4892857"/>
              <a:gd name="connsiteY64" fmla="*/ 1839202 h 5159725"/>
              <a:gd name="connsiteX65" fmla="*/ 45748 w 4892857"/>
              <a:gd name="connsiteY65" fmla="*/ 1510633 h 5159725"/>
              <a:gd name="connsiteX66" fmla="*/ 95394 w 4892857"/>
              <a:gd name="connsiteY66" fmla="*/ 1708135 h 5159725"/>
              <a:gd name="connsiteX0" fmla="*/ 4760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99880 w 4845066"/>
              <a:gd name="connsiteY65" fmla="*/ 1423269 h 5159725"/>
              <a:gd name="connsiteX66" fmla="*/ 47603 w 4845066"/>
              <a:gd name="connsiteY66" fmla="*/ 1708135 h 5159725"/>
              <a:gd name="connsiteX0" fmla="*/ 105424 w 4902887"/>
              <a:gd name="connsiteY0" fmla="*/ 1708135 h 5159725"/>
              <a:gd name="connsiteX1" fmla="*/ 60764 w 4902887"/>
              <a:gd name="connsiteY1" fmla="*/ 4420673 h 5159725"/>
              <a:gd name="connsiteX2" fmla="*/ 60081 w 4902887"/>
              <a:gd name="connsiteY2" fmla="*/ 4919865 h 5159725"/>
              <a:gd name="connsiteX3" fmla="*/ 89884 w 4902887"/>
              <a:gd name="connsiteY3" fmla="*/ 5157435 h 5159725"/>
              <a:gd name="connsiteX4" fmla="*/ 369447 w 4902887"/>
              <a:gd name="connsiteY4" fmla="*/ 5154524 h 5159725"/>
              <a:gd name="connsiteX5" fmla="*/ 818066 w 4902887"/>
              <a:gd name="connsiteY5" fmla="*/ 5143914 h 5159725"/>
              <a:gd name="connsiteX6" fmla="*/ 985552 w 4902887"/>
              <a:gd name="connsiteY6" fmla="*/ 4968085 h 5159725"/>
              <a:gd name="connsiteX7" fmla="*/ 1043295 w 4902887"/>
              <a:gd name="connsiteY7" fmla="*/ 4270912 h 5159725"/>
              <a:gd name="connsiteX8" fmla="*/ 1229434 w 4902887"/>
              <a:gd name="connsiteY8" fmla="*/ 3817096 h 5159725"/>
              <a:gd name="connsiteX9" fmla="*/ 1063444 w 4902887"/>
              <a:gd name="connsiteY9" fmla="*/ 3646017 h 5159725"/>
              <a:gd name="connsiteX10" fmla="*/ 1129425 w 4902887"/>
              <a:gd name="connsiteY10" fmla="*/ 3512637 h 5159725"/>
              <a:gd name="connsiteX11" fmla="*/ 1157392 w 4902887"/>
              <a:gd name="connsiteY11" fmla="*/ 3434431 h 5159725"/>
              <a:gd name="connsiteX12" fmla="*/ 1321231 w 4902887"/>
              <a:gd name="connsiteY12" fmla="*/ 3422783 h 5159725"/>
              <a:gd name="connsiteX13" fmla="*/ 1356595 w 4902887"/>
              <a:gd name="connsiteY13" fmla="*/ 3122075 h 5159725"/>
              <a:gd name="connsiteX14" fmla="*/ 1137690 w 4902887"/>
              <a:gd name="connsiteY14" fmla="*/ 2984865 h 5159725"/>
              <a:gd name="connsiteX15" fmla="*/ 1077086 w 4902887"/>
              <a:gd name="connsiteY15" fmla="*/ 2935502 h 5159725"/>
              <a:gd name="connsiteX16" fmla="*/ 998486 w 4902887"/>
              <a:gd name="connsiteY16" fmla="*/ 2877353 h 5159725"/>
              <a:gd name="connsiteX17" fmla="*/ 906112 w 4902887"/>
              <a:gd name="connsiteY17" fmla="*/ 2843982 h 5159725"/>
              <a:gd name="connsiteX18" fmla="*/ 895775 w 4902887"/>
              <a:gd name="connsiteY18" fmla="*/ 2866518 h 5159725"/>
              <a:gd name="connsiteX19" fmla="*/ 844275 w 4902887"/>
              <a:gd name="connsiteY19" fmla="*/ 2860510 h 5159725"/>
              <a:gd name="connsiteX20" fmla="*/ 769479 w 4902887"/>
              <a:gd name="connsiteY20" fmla="*/ 2746099 h 5159725"/>
              <a:gd name="connsiteX21" fmla="*/ 849786 w 4902887"/>
              <a:gd name="connsiteY21" fmla="*/ 2598001 h 5159725"/>
              <a:gd name="connsiteX22" fmla="*/ 1003470 w 4902887"/>
              <a:gd name="connsiteY22" fmla="*/ 2646510 h 5159725"/>
              <a:gd name="connsiteX23" fmla="*/ 1069373 w 4902887"/>
              <a:gd name="connsiteY23" fmla="*/ 2621797 h 5159725"/>
              <a:gd name="connsiteX24" fmla="*/ 1104240 w 4902887"/>
              <a:gd name="connsiteY24" fmla="*/ 2588845 h 5159725"/>
              <a:gd name="connsiteX25" fmla="*/ 1220067 w 4902887"/>
              <a:gd name="connsiteY25" fmla="*/ 2625705 h 5159725"/>
              <a:gd name="connsiteX26" fmla="*/ 1232057 w 4902887"/>
              <a:gd name="connsiteY26" fmla="*/ 2655247 h 5159725"/>
              <a:gd name="connsiteX27" fmla="*/ 1407124 w 4902887"/>
              <a:gd name="connsiteY27" fmla="*/ 2687699 h 5159725"/>
              <a:gd name="connsiteX28" fmla="*/ 1489503 w 4902887"/>
              <a:gd name="connsiteY28" fmla="*/ 2695937 h 5159725"/>
              <a:gd name="connsiteX29" fmla="*/ 1630542 w 4902887"/>
              <a:gd name="connsiteY29" fmla="*/ 2617808 h 5159725"/>
              <a:gd name="connsiteX30" fmla="*/ 1682803 w 4902887"/>
              <a:gd name="connsiteY30" fmla="*/ 2609151 h 5159725"/>
              <a:gd name="connsiteX31" fmla="*/ 1763765 w 4902887"/>
              <a:gd name="connsiteY31" fmla="*/ 2517958 h 5159725"/>
              <a:gd name="connsiteX32" fmla="*/ 1777670 w 4902887"/>
              <a:gd name="connsiteY32" fmla="*/ 2377338 h 5159725"/>
              <a:gd name="connsiteX33" fmla="*/ 1833419 w 4902887"/>
              <a:gd name="connsiteY33" fmla="*/ 2400792 h 5159725"/>
              <a:gd name="connsiteX34" fmla="*/ 1927526 w 4902887"/>
              <a:gd name="connsiteY34" fmla="*/ 2403861 h 5159725"/>
              <a:gd name="connsiteX35" fmla="*/ 2132974 w 4902887"/>
              <a:gd name="connsiteY35" fmla="*/ 2565522 h 5159725"/>
              <a:gd name="connsiteX36" fmla="*/ 2222592 w 4902887"/>
              <a:gd name="connsiteY36" fmla="*/ 2097749 h 5159725"/>
              <a:gd name="connsiteX37" fmla="*/ 2244393 w 4902887"/>
              <a:gd name="connsiteY37" fmla="*/ 1968857 h 5159725"/>
              <a:gd name="connsiteX38" fmla="*/ 2140292 w 4902887"/>
              <a:gd name="connsiteY38" fmla="*/ 1839202 h 5159725"/>
              <a:gd name="connsiteX39" fmla="*/ 2082627 w 4902887"/>
              <a:gd name="connsiteY39" fmla="*/ 1666207 h 5159725"/>
              <a:gd name="connsiteX40" fmla="*/ 2107341 w 4902887"/>
              <a:gd name="connsiteY40" fmla="*/ 1526164 h 5159725"/>
              <a:gd name="connsiteX41" fmla="*/ 2436854 w 4902887"/>
              <a:gd name="connsiteY41" fmla="*/ 1501451 h 5159725"/>
              <a:gd name="connsiteX42" fmla="*/ 2700465 w 4902887"/>
              <a:gd name="connsiteY42" fmla="*/ 1526164 h 5159725"/>
              <a:gd name="connsiteX43" fmla="*/ 2947600 w 4902887"/>
              <a:gd name="connsiteY43" fmla="*/ 1336694 h 5159725"/>
              <a:gd name="connsiteX44" fmla="*/ 3384206 w 4902887"/>
              <a:gd name="connsiteY44" fmla="*/ 1303743 h 5159725"/>
              <a:gd name="connsiteX45" fmla="*/ 3730195 w 4902887"/>
              <a:gd name="connsiteY45" fmla="*/ 1237840 h 5159725"/>
              <a:gd name="connsiteX46" fmla="*/ 4150324 w 4902887"/>
              <a:gd name="connsiteY46" fmla="*/ 1163699 h 5159725"/>
              <a:gd name="connsiteX47" fmla="*/ 4595168 w 4902887"/>
              <a:gd name="connsiteY47" fmla="*/ 965991 h 5159725"/>
              <a:gd name="connsiteX48" fmla="*/ 4694022 w 4902887"/>
              <a:gd name="connsiteY48" fmla="*/ 661191 h 5159725"/>
              <a:gd name="connsiteX49" fmla="*/ 4867016 w 4902887"/>
              <a:gd name="connsiteY49" fmla="*/ 216348 h 5159725"/>
              <a:gd name="connsiteX50" fmla="*/ 4863005 w 4902887"/>
              <a:gd name="connsiteY50" fmla="*/ 17556 h 5159725"/>
              <a:gd name="connsiteX51" fmla="*/ 4446467 w 4902887"/>
              <a:gd name="connsiteY51" fmla="*/ 8817 h 5159725"/>
              <a:gd name="connsiteX52" fmla="*/ 4101016 w 4902887"/>
              <a:gd name="connsiteY52" fmla="*/ 19802 h 5159725"/>
              <a:gd name="connsiteX53" fmla="*/ 4100897 w 4902887"/>
              <a:gd name="connsiteY53" fmla="*/ 216348 h 5159725"/>
              <a:gd name="connsiteX54" fmla="*/ 4010281 w 4902887"/>
              <a:gd name="connsiteY54" fmla="*/ 447007 h 5159725"/>
              <a:gd name="connsiteX55" fmla="*/ 3738433 w 4902887"/>
              <a:gd name="connsiteY55" fmla="*/ 620002 h 5159725"/>
              <a:gd name="connsiteX56" fmla="*/ 3491297 w 4902887"/>
              <a:gd name="connsiteY56" fmla="*/ 768283 h 5159725"/>
              <a:gd name="connsiteX57" fmla="*/ 2667514 w 4902887"/>
              <a:gd name="connsiteY57" fmla="*/ 891851 h 5159725"/>
              <a:gd name="connsiteX58" fmla="*/ 2181481 w 4902887"/>
              <a:gd name="connsiteY58" fmla="*/ 965991 h 5159725"/>
              <a:gd name="connsiteX59" fmla="*/ 1810779 w 4902887"/>
              <a:gd name="connsiteY59" fmla="*/ 1056607 h 5159725"/>
              <a:gd name="connsiteX60" fmla="*/ 1629546 w 4902887"/>
              <a:gd name="connsiteY60" fmla="*/ 1204889 h 5159725"/>
              <a:gd name="connsiteX61" fmla="*/ 1407124 w 4902887"/>
              <a:gd name="connsiteY61" fmla="*/ 1517926 h 5159725"/>
              <a:gd name="connsiteX62" fmla="*/ 1349460 w 4902887"/>
              <a:gd name="connsiteY62" fmla="*/ 1682683 h 5159725"/>
              <a:gd name="connsiteX63" fmla="*/ 1291795 w 4902887"/>
              <a:gd name="connsiteY63" fmla="*/ 1814489 h 5159725"/>
              <a:gd name="connsiteX64" fmla="*/ 1036422 w 4902887"/>
              <a:gd name="connsiteY64" fmla="*/ 1839202 h 5159725"/>
              <a:gd name="connsiteX65" fmla="*/ 58689 w 4902887"/>
              <a:gd name="connsiteY65" fmla="*/ 1423269 h 5159725"/>
              <a:gd name="connsiteX66" fmla="*/ 105424 w 4902887"/>
              <a:gd name="connsiteY66" fmla="*/ 1708135 h 5159725"/>
              <a:gd name="connsiteX0" fmla="*/ 76507 w 4914740"/>
              <a:gd name="connsiteY0" fmla="*/ 1708135 h 5159725"/>
              <a:gd name="connsiteX1" fmla="*/ 72617 w 4914740"/>
              <a:gd name="connsiteY1" fmla="*/ 4420673 h 5159725"/>
              <a:gd name="connsiteX2" fmla="*/ 71934 w 4914740"/>
              <a:gd name="connsiteY2" fmla="*/ 4919865 h 5159725"/>
              <a:gd name="connsiteX3" fmla="*/ 101737 w 4914740"/>
              <a:gd name="connsiteY3" fmla="*/ 5157435 h 5159725"/>
              <a:gd name="connsiteX4" fmla="*/ 381300 w 4914740"/>
              <a:gd name="connsiteY4" fmla="*/ 5154524 h 5159725"/>
              <a:gd name="connsiteX5" fmla="*/ 829919 w 4914740"/>
              <a:gd name="connsiteY5" fmla="*/ 5143914 h 5159725"/>
              <a:gd name="connsiteX6" fmla="*/ 997405 w 4914740"/>
              <a:gd name="connsiteY6" fmla="*/ 4968085 h 5159725"/>
              <a:gd name="connsiteX7" fmla="*/ 1055148 w 4914740"/>
              <a:gd name="connsiteY7" fmla="*/ 4270912 h 5159725"/>
              <a:gd name="connsiteX8" fmla="*/ 1241287 w 4914740"/>
              <a:gd name="connsiteY8" fmla="*/ 3817096 h 5159725"/>
              <a:gd name="connsiteX9" fmla="*/ 1075297 w 4914740"/>
              <a:gd name="connsiteY9" fmla="*/ 3646017 h 5159725"/>
              <a:gd name="connsiteX10" fmla="*/ 1141278 w 4914740"/>
              <a:gd name="connsiteY10" fmla="*/ 3512637 h 5159725"/>
              <a:gd name="connsiteX11" fmla="*/ 1169245 w 4914740"/>
              <a:gd name="connsiteY11" fmla="*/ 3434431 h 5159725"/>
              <a:gd name="connsiteX12" fmla="*/ 1333084 w 4914740"/>
              <a:gd name="connsiteY12" fmla="*/ 3422783 h 5159725"/>
              <a:gd name="connsiteX13" fmla="*/ 1368448 w 4914740"/>
              <a:gd name="connsiteY13" fmla="*/ 3122075 h 5159725"/>
              <a:gd name="connsiteX14" fmla="*/ 1149543 w 4914740"/>
              <a:gd name="connsiteY14" fmla="*/ 2984865 h 5159725"/>
              <a:gd name="connsiteX15" fmla="*/ 1088939 w 4914740"/>
              <a:gd name="connsiteY15" fmla="*/ 2935502 h 5159725"/>
              <a:gd name="connsiteX16" fmla="*/ 1010339 w 4914740"/>
              <a:gd name="connsiteY16" fmla="*/ 2877353 h 5159725"/>
              <a:gd name="connsiteX17" fmla="*/ 917965 w 4914740"/>
              <a:gd name="connsiteY17" fmla="*/ 2843982 h 5159725"/>
              <a:gd name="connsiteX18" fmla="*/ 907628 w 4914740"/>
              <a:gd name="connsiteY18" fmla="*/ 2866518 h 5159725"/>
              <a:gd name="connsiteX19" fmla="*/ 856128 w 4914740"/>
              <a:gd name="connsiteY19" fmla="*/ 2860510 h 5159725"/>
              <a:gd name="connsiteX20" fmla="*/ 781332 w 4914740"/>
              <a:gd name="connsiteY20" fmla="*/ 2746099 h 5159725"/>
              <a:gd name="connsiteX21" fmla="*/ 861639 w 4914740"/>
              <a:gd name="connsiteY21" fmla="*/ 2598001 h 5159725"/>
              <a:gd name="connsiteX22" fmla="*/ 1015323 w 4914740"/>
              <a:gd name="connsiteY22" fmla="*/ 2646510 h 5159725"/>
              <a:gd name="connsiteX23" fmla="*/ 1081226 w 4914740"/>
              <a:gd name="connsiteY23" fmla="*/ 2621797 h 5159725"/>
              <a:gd name="connsiteX24" fmla="*/ 1116093 w 4914740"/>
              <a:gd name="connsiteY24" fmla="*/ 2588845 h 5159725"/>
              <a:gd name="connsiteX25" fmla="*/ 1231920 w 4914740"/>
              <a:gd name="connsiteY25" fmla="*/ 2625705 h 5159725"/>
              <a:gd name="connsiteX26" fmla="*/ 1243910 w 4914740"/>
              <a:gd name="connsiteY26" fmla="*/ 2655247 h 5159725"/>
              <a:gd name="connsiteX27" fmla="*/ 1418977 w 4914740"/>
              <a:gd name="connsiteY27" fmla="*/ 2687699 h 5159725"/>
              <a:gd name="connsiteX28" fmla="*/ 1501356 w 4914740"/>
              <a:gd name="connsiteY28" fmla="*/ 2695937 h 5159725"/>
              <a:gd name="connsiteX29" fmla="*/ 1642395 w 4914740"/>
              <a:gd name="connsiteY29" fmla="*/ 2617808 h 5159725"/>
              <a:gd name="connsiteX30" fmla="*/ 1694656 w 4914740"/>
              <a:gd name="connsiteY30" fmla="*/ 2609151 h 5159725"/>
              <a:gd name="connsiteX31" fmla="*/ 1775618 w 4914740"/>
              <a:gd name="connsiteY31" fmla="*/ 2517958 h 5159725"/>
              <a:gd name="connsiteX32" fmla="*/ 1789523 w 4914740"/>
              <a:gd name="connsiteY32" fmla="*/ 2377338 h 5159725"/>
              <a:gd name="connsiteX33" fmla="*/ 1845272 w 4914740"/>
              <a:gd name="connsiteY33" fmla="*/ 2400792 h 5159725"/>
              <a:gd name="connsiteX34" fmla="*/ 1939379 w 4914740"/>
              <a:gd name="connsiteY34" fmla="*/ 2403861 h 5159725"/>
              <a:gd name="connsiteX35" fmla="*/ 2144827 w 4914740"/>
              <a:gd name="connsiteY35" fmla="*/ 2565522 h 5159725"/>
              <a:gd name="connsiteX36" fmla="*/ 2234445 w 4914740"/>
              <a:gd name="connsiteY36" fmla="*/ 2097749 h 5159725"/>
              <a:gd name="connsiteX37" fmla="*/ 2256246 w 4914740"/>
              <a:gd name="connsiteY37" fmla="*/ 1968857 h 5159725"/>
              <a:gd name="connsiteX38" fmla="*/ 2152145 w 4914740"/>
              <a:gd name="connsiteY38" fmla="*/ 1839202 h 5159725"/>
              <a:gd name="connsiteX39" fmla="*/ 2094480 w 4914740"/>
              <a:gd name="connsiteY39" fmla="*/ 1666207 h 5159725"/>
              <a:gd name="connsiteX40" fmla="*/ 2119194 w 4914740"/>
              <a:gd name="connsiteY40" fmla="*/ 1526164 h 5159725"/>
              <a:gd name="connsiteX41" fmla="*/ 2448707 w 4914740"/>
              <a:gd name="connsiteY41" fmla="*/ 1501451 h 5159725"/>
              <a:gd name="connsiteX42" fmla="*/ 2712318 w 4914740"/>
              <a:gd name="connsiteY42" fmla="*/ 1526164 h 5159725"/>
              <a:gd name="connsiteX43" fmla="*/ 2959453 w 4914740"/>
              <a:gd name="connsiteY43" fmla="*/ 1336694 h 5159725"/>
              <a:gd name="connsiteX44" fmla="*/ 3396059 w 4914740"/>
              <a:gd name="connsiteY44" fmla="*/ 1303743 h 5159725"/>
              <a:gd name="connsiteX45" fmla="*/ 3742048 w 4914740"/>
              <a:gd name="connsiteY45" fmla="*/ 1237840 h 5159725"/>
              <a:gd name="connsiteX46" fmla="*/ 4162177 w 4914740"/>
              <a:gd name="connsiteY46" fmla="*/ 1163699 h 5159725"/>
              <a:gd name="connsiteX47" fmla="*/ 4607021 w 4914740"/>
              <a:gd name="connsiteY47" fmla="*/ 965991 h 5159725"/>
              <a:gd name="connsiteX48" fmla="*/ 4705875 w 4914740"/>
              <a:gd name="connsiteY48" fmla="*/ 661191 h 5159725"/>
              <a:gd name="connsiteX49" fmla="*/ 4878869 w 4914740"/>
              <a:gd name="connsiteY49" fmla="*/ 216348 h 5159725"/>
              <a:gd name="connsiteX50" fmla="*/ 4874858 w 4914740"/>
              <a:gd name="connsiteY50" fmla="*/ 17556 h 5159725"/>
              <a:gd name="connsiteX51" fmla="*/ 4458320 w 4914740"/>
              <a:gd name="connsiteY51" fmla="*/ 8817 h 5159725"/>
              <a:gd name="connsiteX52" fmla="*/ 4112869 w 4914740"/>
              <a:gd name="connsiteY52" fmla="*/ 19802 h 5159725"/>
              <a:gd name="connsiteX53" fmla="*/ 4112750 w 4914740"/>
              <a:gd name="connsiteY53" fmla="*/ 216348 h 5159725"/>
              <a:gd name="connsiteX54" fmla="*/ 4022134 w 4914740"/>
              <a:gd name="connsiteY54" fmla="*/ 447007 h 5159725"/>
              <a:gd name="connsiteX55" fmla="*/ 3750286 w 4914740"/>
              <a:gd name="connsiteY55" fmla="*/ 620002 h 5159725"/>
              <a:gd name="connsiteX56" fmla="*/ 3503150 w 4914740"/>
              <a:gd name="connsiteY56" fmla="*/ 768283 h 5159725"/>
              <a:gd name="connsiteX57" fmla="*/ 2679367 w 4914740"/>
              <a:gd name="connsiteY57" fmla="*/ 891851 h 5159725"/>
              <a:gd name="connsiteX58" fmla="*/ 2193334 w 4914740"/>
              <a:gd name="connsiteY58" fmla="*/ 965991 h 5159725"/>
              <a:gd name="connsiteX59" fmla="*/ 1822632 w 4914740"/>
              <a:gd name="connsiteY59" fmla="*/ 1056607 h 5159725"/>
              <a:gd name="connsiteX60" fmla="*/ 1641399 w 4914740"/>
              <a:gd name="connsiteY60" fmla="*/ 1204889 h 5159725"/>
              <a:gd name="connsiteX61" fmla="*/ 1418977 w 4914740"/>
              <a:gd name="connsiteY61" fmla="*/ 1517926 h 5159725"/>
              <a:gd name="connsiteX62" fmla="*/ 1361313 w 4914740"/>
              <a:gd name="connsiteY62" fmla="*/ 1682683 h 5159725"/>
              <a:gd name="connsiteX63" fmla="*/ 1303648 w 4914740"/>
              <a:gd name="connsiteY63" fmla="*/ 1814489 h 5159725"/>
              <a:gd name="connsiteX64" fmla="*/ 1048275 w 4914740"/>
              <a:gd name="connsiteY64" fmla="*/ 1839202 h 5159725"/>
              <a:gd name="connsiteX65" fmla="*/ 70542 w 4914740"/>
              <a:gd name="connsiteY65" fmla="*/ 1423269 h 5159725"/>
              <a:gd name="connsiteX66" fmla="*/ 76507 w 4914740"/>
              <a:gd name="connsiteY66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117352 w 4845066"/>
              <a:gd name="connsiteY65" fmla="*/ 1490248 h 5159725"/>
              <a:gd name="connsiteX66" fmla="*/ 6833 w 4845066"/>
              <a:gd name="connsiteY66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117352 w 4845066"/>
              <a:gd name="connsiteY65" fmla="*/ 1490248 h 5159725"/>
              <a:gd name="connsiteX66" fmla="*/ 6833 w 4845066"/>
              <a:gd name="connsiteY66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117352 w 4845066"/>
              <a:gd name="connsiteY65" fmla="*/ 1490248 h 5159725"/>
              <a:gd name="connsiteX66" fmla="*/ 14591 w 4845066"/>
              <a:gd name="connsiteY66" fmla="*/ 1450330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4591 w 4845066"/>
              <a:gd name="connsiteY66" fmla="*/ 1450330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51460 w 4845066"/>
              <a:gd name="connsiteY66" fmla="*/ 1301813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51460 w 4845066"/>
              <a:gd name="connsiteY66" fmla="*/ 1301813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65364 w 4845066"/>
              <a:gd name="connsiteY38" fmla="*/ 1853489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65364 w 4845066"/>
              <a:gd name="connsiteY38" fmla="*/ 1853489 h 5159725"/>
              <a:gd name="connsiteX39" fmla="*/ 2467718 w 4845066"/>
              <a:gd name="connsiteY39" fmla="*/ 197481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65364 w 4845066"/>
              <a:gd name="connsiteY38" fmla="*/ 1853489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65364 w 4845066"/>
              <a:gd name="connsiteY38" fmla="*/ 1853489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65364 w 4845066"/>
              <a:gd name="connsiteY38" fmla="*/ 1853489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564149 w 4845066"/>
              <a:gd name="connsiteY43" fmla="*/ 1533862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564149 w 4845066"/>
              <a:gd name="connsiteY43" fmla="*/ 1533862 h 5159725"/>
              <a:gd name="connsiteX44" fmla="*/ 3969323 w 4845066"/>
              <a:gd name="connsiteY44" fmla="*/ 148662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569864 w 4845066"/>
              <a:gd name="connsiteY43" fmla="*/ 1513860 h 5159725"/>
              <a:gd name="connsiteX44" fmla="*/ 3969323 w 4845066"/>
              <a:gd name="connsiteY44" fmla="*/ 148662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534212 w 4845066"/>
              <a:gd name="connsiteY43" fmla="*/ 1688377 h 5159725"/>
              <a:gd name="connsiteX44" fmla="*/ 3569864 w 4845066"/>
              <a:gd name="connsiteY44" fmla="*/ 1513860 h 5159725"/>
              <a:gd name="connsiteX45" fmla="*/ 3969323 w 4845066"/>
              <a:gd name="connsiteY45" fmla="*/ 1486623 h 5159725"/>
              <a:gd name="connsiteX46" fmla="*/ 3672374 w 4845066"/>
              <a:gd name="connsiteY46" fmla="*/ 1237840 h 5159725"/>
              <a:gd name="connsiteX47" fmla="*/ 4092503 w 4845066"/>
              <a:gd name="connsiteY47" fmla="*/ 1163699 h 5159725"/>
              <a:gd name="connsiteX48" fmla="*/ 4537347 w 4845066"/>
              <a:gd name="connsiteY48" fmla="*/ 965991 h 5159725"/>
              <a:gd name="connsiteX49" fmla="*/ 4636201 w 4845066"/>
              <a:gd name="connsiteY49" fmla="*/ 661191 h 5159725"/>
              <a:gd name="connsiteX50" fmla="*/ 4809195 w 4845066"/>
              <a:gd name="connsiteY50" fmla="*/ 216348 h 5159725"/>
              <a:gd name="connsiteX51" fmla="*/ 4805184 w 4845066"/>
              <a:gd name="connsiteY51" fmla="*/ 17556 h 5159725"/>
              <a:gd name="connsiteX52" fmla="*/ 4388646 w 4845066"/>
              <a:gd name="connsiteY52" fmla="*/ 8817 h 5159725"/>
              <a:gd name="connsiteX53" fmla="*/ 4043195 w 4845066"/>
              <a:gd name="connsiteY53" fmla="*/ 19802 h 5159725"/>
              <a:gd name="connsiteX54" fmla="*/ 4043076 w 4845066"/>
              <a:gd name="connsiteY54" fmla="*/ 216348 h 5159725"/>
              <a:gd name="connsiteX55" fmla="*/ 3952460 w 4845066"/>
              <a:gd name="connsiteY55" fmla="*/ 447007 h 5159725"/>
              <a:gd name="connsiteX56" fmla="*/ 3680612 w 4845066"/>
              <a:gd name="connsiteY56" fmla="*/ 620002 h 5159725"/>
              <a:gd name="connsiteX57" fmla="*/ 3433476 w 4845066"/>
              <a:gd name="connsiteY57" fmla="*/ 768283 h 5159725"/>
              <a:gd name="connsiteX58" fmla="*/ 2609693 w 4845066"/>
              <a:gd name="connsiteY58" fmla="*/ 891851 h 5159725"/>
              <a:gd name="connsiteX59" fmla="*/ 2123660 w 4845066"/>
              <a:gd name="connsiteY59" fmla="*/ 965991 h 5159725"/>
              <a:gd name="connsiteX60" fmla="*/ 1752958 w 4845066"/>
              <a:gd name="connsiteY60" fmla="*/ 1056607 h 5159725"/>
              <a:gd name="connsiteX61" fmla="*/ 1571725 w 4845066"/>
              <a:gd name="connsiteY61" fmla="*/ 1204889 h 5159725"/>
              <a:gd name="connsiteX62" fmla="*/ 1349303 w 4845066"/>
              <a:gd name="connsiteY62" fmla="*/ 1517926 h 5159725"/>
              <a:gd name="connsiteX63" fmla="*/ 1291639 w 4845066"/>
              <a:gd name="connsiteY63" fmla="*/ 1682683 h 5159725"/>
              <a:gd name="connsiteX64" fmla="*/ 1233974 w 4845066"/>
              <a:gd name="connsiteY64" fmla="*/ 1814489 h 5159725"/>
              <a:gd name="connsiteX65" fmla="*/ 978601 w 4845066"/>
              <a:gd name="connsiteY65" fmla="*/ 1839202 h 5159725"/>
              <a:gd name="connsiteX66" fmla="*/ 679388 w 4845066"/>
              <a:gd name="connsiteY66" fmla="*/ 1129147 h 5159725"/>
              <a:gd name="connsiteX67" fmla="*/ 11679 w 4845066"/>
              <a:gd name="connsiteY67" fmla="*/ 1447418 h 5159725"/>
              <a:gd name="connsiteX68" fmla="*/ 6833 w 4845066"/>
              <a:gd name="connsiteY68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525640 w 4845066"/>
              <a:gd name="connsiteY43" fmla="*/ 2039850 h 5159725"/>
              <a:gd name="connsiteX44" fmla="*/ 3569864 w 4845066"/>
              <a:gd name="connsiteY44" fmla="*/ 1513860 h 5159725"/>
              <a:gd name="connsiteX45" fmla="*/ 3969323 w 4845066"/>
              <a:gd name="connsiteY45" fmla="*/ 1486623 h 5159725"/>
              <a:gd name="connsiteX46" fmla="*/ 3672374 w 4845066"/>
              <a:gd name="connsiteY46" fmla="*/ 1237840 h 5159725"/>
              <a:gd name="connsiteX47" fmla="*/ 4092503 w 4845066"/>
              <a:gd name="connsiteY47" fmla="*/ 1163699 h 5159725"/>
              <a:gd name="connsiteX48" fmla="*/ 4537347 w 4845066"/>
              <a:gd name="connsiteY48" fmla="*/ 965991 h 5159725"/>
              <a:gd name="connsiteX49" fmla="*/ 4636201 w 4845066"/>
              <a:gd name="connsiteY49" fmla="*/ 661191 h 5159725"/>
              <a:gd name="connsiteX50" fmla="*/ 4809195 w 4845066"/>
              <a:gd name="connsiteY50" fmla="*/ 216348 h 5159725"/>
              <a:gd name="connsiteX51" fmla="*/ 4805184 w 4845066"/>
              <a:gd name="connsiteY51" fmla="*/ 17556 h 5159725"/>
              <a:gd name="connsiteX52" fmla="*/ 4388646 w 4845066"/>
              <a:gd name="connsiteY52" fmla="*/ 8817 h 5159725"/>
              <a:gd name="connsiteX53" fmla="*/ 4043195 w 4845066"/>
              <a:gd name="connsiteY53" fmla="*/ 19802 h 5159725"/>
              <a:gd name="connsiteX54" fmla="*/ 4043076 w 4845066"/>
              <a:gd name="connsiteY54" fmla="*/ 216348 h 5159725"/>
              <a:gd name="connsiteX55" fmla="*/ 3952460 w 4845066"/>
              <a:gd name="connsiteY55" fmla="*/ 447007 h 5159725"/>
              <a:gd name="connsiteX56" fmla="*/ 3680612 w 4845066"/>
              <a:gd name="connsiteY56" fmla="*/ 620002 h 5159725"/>
              <a:gd name="connsiteX57" fmla="*/ 3433476 w 4845066"/>
              <a:gd name="connsiteY57" fmla="*/ 768283 h 5159725"/>
              <a:gd name="connsiteX58" fmla="*/ 2609693 w 4845066"/>
              <a:gd name="connsiteY58" fmla="*/ 891851 h 5159725"/>
              <a:gd name="connsiteX59" fmla="*/ 2123660 w 4845066"/>
              <a:gd name="connsiteY59" fmla="*/ 965991 h 5159725"/>
              <a:gd name="connsiteX60" fmla="*/ 1752958 w 4845066"/>
              <a:gd name="connsiteY60" fmla="*/ 1056607 h 5159725"/>
              <a:gd name="connsiteX61" fmla="*/ 1571725 w 4845066"/>
              <a:gd name="connsiteY61" fmla="*/ 1204889 h 5159725"/>
              <a:gd name="connsiteX62" fmla="*/ 1349303 w 4845066"/>
              <a:gd name="connsiteY62" fmla="*/ 1517926 h 5159725"/>
              <a:gd name="connsiteX63" fmla="*/ 1291639 w 4845066"/>
              <a:gd name="connsiteY63" fmla="*/ 1682683 h 5159725"/>
              <a:gd name="connsiteX64" fmla="*/ 1233974 w 4845066"/>
              <a:gd name="connsiteY64" fmla="*/ 1814489 h 5159725"/>
              <a:gd name="connsiteX65" fmla="*/ 978601 w 4845066"/>
              <a:gd name="connsiteY65" fmla="*/ 1839202 h 5159725"/>
              <a:gd name="connsiteX66" fmla="*/ 679388 w 4845066"/>
              <a:gd name="connsiteY66" fmla="*/ 1129147 h 5159725"/>
              <a:gd name="connsiteX67" fmla="*/ 11679 w 4845066"/>
              <a:gd name="connsiteY67" fmla="*/ 1447418 h 5159725"/>
              <a:gd name="connsiteX68" fmla="*/ 6833 w 4845066"/>
              <a:gd name="connsiteY68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91349 w 4845066"/>
              <a:gd name="connsiteY43" fmla="*/ 189125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3983918 w 4845066"/>
              <a:gd name="connsiteY48" fmla="*/ 108368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3983918 w 4845066"/>
              <a:gd name="connsiteY48" fmla="*/ 108368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772387 w 4845066"/>
              <a:gd name="connsiteY47" fmla="*/ 1226410 h 5159725"/>
              <a:gd name="connsiteX48" fmla="*/ 3983918 w 4845066"/>
              <a:gd name="connsiteY48" fmla="*/ 108368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772387 w 4845066"/>
              <a:gd name="connsiteY47" fmla="*/ 1226410 h 5159725"/>
              <a:gd name="connsiteX48" fmla="*/ 3981060 w 4845066"/>
              <a:gd name="connsiteY48" fmla="*/ 1017966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772387 w 4845066"/>
              <a:gd name="connsiteY47" fmla="*/ 1226410 h 5159725"/>
              <a:gd name="connsiteX48" fmla="*/ 3981060 w 4845066"/>
              <a:gd name="connsiteY48" fmla="*/ 1017966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772387 w 4845066"/>
              <a:gd name="connsiteY47" fmla="*/ 1226410 h 5159725"/>
              <a:gd name="connsiteX48" fmla="*/ 3981060 w 4845066"/>
              <a:gd name="connsiteY48" fmla="*/ 1017966 h 5159725"/>
              <a:gd name="connsiteX49" fmla="*/ 4143012 w 4845066"/>
              <a:gd name="connsiteY49" fmla="*/ 731676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15030 h 5166620"/>
              <a:gd name="connsiteX1" fmla="*/ 2943 w 4845066"/>
              <a:gd name="connsiteY1" fmla="*/ 4427568 h 5166620"/>
              <a:gd name="connsiteX2" fmla="*/ 2260 w 4845066"/>
              <a:gd name="connsiteY2" fmla="*/ 4926760 h 5166620"/>
              <a:gd name="connsiteX3" fmla="*/ 32063 w 4845066"/>
              <a:gd name="connsiteY3" fmla="*/ 5164330 h 5166620"/>
              <a:gd name="connsiteX4" fmla="*/ 311626 w 4845066"/>
              <a:gd name="connsiteY4" fmla="*/ 5161419 h 5166620"/>
              <a:gd name="connsiteX5" fmla="*/ 760245 w 4845066"/>
              <a:gd name="connsiteY5" fmla="*/ 5150809 h 5166620"/>
              <a:gd name="connsiteX6" fmla="*/ 927731 w 4845066"/>
              <a:gd name="connsiteY6" fmla="*/ 4974980 h 5166620"/>
              <a:gd name="connsiteX7" fmla="*/ 985474 w 4845066"/>
              <a:gd name="connsiteY7" fmla="*/ 4277807 h 5166620"/>
              <a:gd name="connsiteX8" fmla="*/ 1171613 w 4845066"/>
              <a:gd name="connsiteY8" fmla="*/ 3823991 h 5166620"/>
              <a:gd name="connsiteX9" fmla="*/ 1005623 w 4845066"/>
              <a:gd name="connsiteY9" fmla="*/ 3652912 h 5166620"/>
              <a:gd name="connsiteX10" fmla="*/ 1071604 w 4845066"/>
              <a:gd name="connsiteY10" fmla="*/ 3519532 h 5166620"/>
              <a:gd name="connsiteX11" fmla="*/ 1099571 w 4845066"/>
              <a:gd name="connsiteY11" fmla="*/ 3441326 h 5166620"/>
              <a:gd name="connsiteX12" fmla="*/ 1263410 w 4845066"/>
              <a:gd name="connsiteY12" fmla="*/ 3429678 h 5166620"/>
              <a:gd name="connsiteX13" fmla="*/ 1298774 w 4845066"/>
              <a:gd name="connsiteY13" fmla="*/ 3128970 h 5166620"/>
              <a:gd name="connsiteX14" fmla="*/ 1079869 w 4845066"/>
              <a:gd name="connsiteY14" fmla="*/ 2991760 h 5166620"/>
              <a:gd name="connsiteX15" fmla="*/ 1019265 w 4845066"/>
              <a:gd name="connsiteY15" fmla="*/ 2942397 h 5166620"/>
              <a:gd name="connsiteX16" fmla="*/ 940665 w 4845066"/>
              <a:gd name="connsiteY16" fmla="*/ 2884248 h 5166620"/>
              <a:gd name="connsiteX17" fmla="*/ 848291 w 4845066"/>
              <a:gd name="connsiteY17" fmla="*/ 2850877 h 5166620"/>
              <a:gd name="connsiteX18" fmla="*/ 837954 w 4845066"/>
              <a:gd name="connsiteY18" fmla="*/ 2873413 h 5166620"/>
              <a:gd name="connsiteX19" fmla="*/ 786454 w 4845066"/>
              <a:gd name="connsiteY19" fmla="*/ 2867405 h 5166620"/>
              <a:gd name="connsiteX20" fmla="*/ 711658 w 4845066"/>
              <a:gd name="connsiteY20" fmla="*/ 2752994 h 5166620"/>
              <a:gd name="connsiteX21" fmla="*/ 791965 w 4845066"/>
              <a:gd name="connsiteY21" fmla="*/ 2604896 h 5166620"/>
              <a:gd name="connsiteX22" fmla="*/ 945649 w 4845066"/>
              <a:gd name="connsiteY22" fmla="*/ 2653405 h 5166620"/>
              <a:gd name="connsiteX23" fmla="*/ 1011552 w 4845066"/>
              <a:gd name="connsiteY23" fmla="*/ 2628692 h 5166620"/>
              <a:gd name="connsiteX24" fmla="*/ 1046419 w 4845066"/>
              <a:gd name="connsiteY24" fmla="*/ 2595740 h 5166620"/>
              <a:gd name="connsiteX25" fmla="*/ 1162246 w 4845066"/>
              <a:gd name="connsiteY25" fmla="*/ 2632600 h 5166620"/>
              <a:gd name="connsiteX26" fmla="*/ 1174236 w 4845066"/>
              <a:gd name="connsiteY26" fmla="*/ 2662142 h 5166620"/>
              <a:gd name="connsiteX27" fmla="*/ 1349303 w 4845066"/>
              <a:gd name="connsiteY27" fmla="*/ 2694594 h 5166620"/>
              <a:gd name="connsiteX28" fmla="*/ 1431682 w 4845066"/>
              <a:gd name="connsiteY28" fmla="*/ 2702832 h 5166620"/>
              <a:gd name="connsiteX29" fmla="*/ 1572721 w 4845066"/>
              <a:gd name="connsiteY29" fmla="*/ 2624703 h 5166620"/>
              <a:gd name="connsiteX30" fmla="*/ 1624982 w 4845066"/>
              <a:gd name="connsiteY30" fmla="*/ 2616046 h 5166620"/>
              <a:gd name="connsiteX31" fmla="*/ 1705944 w 4845066"/>
              <a:gd name="connsiteY31" fmla="*/ 2524853 h 5166620"/>
              <a:gd name="connsiteX32" fmla="*/ 1719849 w 4845066"/>
              <a:gd name="connsiteY32" fmla="*/ 2384233 h 5166620"/>
              <a:gd name="connsiteX33" fmla="*/ 1775598 w 4845066"/>
              <a:gd name="connsiteY33" fmla="*/ 2407687 h 5166620"/>
              <a:gd name="connsiteX34" fmla="*/ 1869705 w 4845066"/>
              <a:gd name="connsiteY34" fmla="*/ 2410756 h 5166620"/>
              <a:gd name="connsiteX35" fmla="*/ 2075153 w 4845066"/>
              <a:gd name="connsiteY35" fmla="*/ 2572417 h 5166620"/>
              <a:gd name="connsiteX36" fmla="*/ 2164771 w 4845066"/>
              <a:gd name="connsiteY36" fmla="*/ 2104644 h 5166620"/>
              <a:gd name="connsiteX37" fmla="*/ 2186572 w 4845066"/>
              <a:gd name="connsiteY37" fmla="*/ 1975752 h 5166620"/>
              <a:gd name="connsiteX38" fmla="*/ 2388224 w 4845066"/>
              <a:gd name="connsiteY38" fmla="*/ 1888959 h 5166620"/>
              <a:gd name="connsiteX39" fmla="*/ 2467718 w 4845066"/>
              <a:gd name="connsiteY39" fmla="*/ 1981712 h 5166620"/>
              <a:gd name="connsiteX40" fmla="*/ 2681028 w 4845066"/>
              <a:gd name="connsiteY40" fmla="*/ 1990259 h 5166620"/>
              <a:gd name="connsiteX41" fmla="*/ 2679070 w 4845066"/>
              <a:gd name="connsiteY41" fmla="*/ 1865533 h 5166620"/>
              <a:gd name="connsiteX42" fmla="*/ 3434172 w 4845066"/>
              <a:gd name="connsiteY42" fmla="*/ 1875959 h 5166620"/>
              <a:gd name="connsiteX43" fmla="*/ 3408481 w 4845066"/>
              <a:gd name="connsiteY43" fmla="*/ 2081034 h 5166620"/>
              <a:gd name="connsiteX44" fmla="*/ 3525640 w 4845066"/>
              <a:gd name="connsiteY44" fmla="*/ 2046745 h 5166620"/>
              <a:gd name="connsiteX45" fmla="*/ 3569864 w 4845066"/>
              <a:gd name="connsiteY45" fmla="*/ 1520755 h 5166620"/>
              <a:gd name="connsiteX46" fmla="*/ 3969323 w 4845066"/>
              <a:gd name="connsiteY46" fmla="*/ 1493518 h 5166620"/>
              <a:gd name="connsiteX47" fmla="*/ 3772387 w 4845066"/>
              <a:gd name="connsiteY47" fmla="*/ 1233305 h 5166620"/>
              <a:gd name="connsiteX48" fmla="*/ 3981060 w 4845066"/>
              <a:gd name="connsiteY48" fmla="*/ 1024861 h 5166620"/>
              <a:gd name="connsiteX49" fmla="*/ 4143012 w 4845066"/>
              <a:gd name="connsiteY49" fmla="*/ 738571 h 5166620"/>
              <a:gd name="connsiteX50" fmla="*/ 4636201 w 4845066"/>
              <a:gd name="connsiteY50" fmla="*/ 668086 h 5166620"/>
              <a:gd name="connsiteX51" fmla="*/ 4809195 w 4845066"/>
              <a:gd name="connsiteY51" fmla="*/ 223243 h 5166620"/>
              <a:gd name="connsiteX52" fmla="*/ 4805184 w 4845066"/>
              <a:gd name="connsiteY52" fmla="*/ 24451 h 5166620"/>
              <a:gd name="connsiteX53" fmla="*/ 4388646 w 4845066"/>
              <a:gd name="connsiteY53" fmla="*/ 15712 h 5166620"/>
              <a:gd name="connsiteX54" fmla="*/ 3694580 w 4845066"/>
              <a:gd name="connsiteY54" fmla="*/ 138139 h 5166620"/>
              <a:gd name="connsiteX55" fmla="*/ 4043076 w 4845066"/>
              <a:gd name="connsiteY55" fmla="*/ 223243 h 5166620"/>
              <a:gd name="connsiteX56" fmla="*/ 3952460 w 4845066"/>
              <a:gd name="connsiteY56" fmla="*/ 453902 h 5166620"/>
              <a:gd name="connsiteX57" fmla="*/ 3680612 w 4845066"/>
              <a:gd name="connsiteY57" fmla="*/ 626897 h 5166620"/>
              <a:gd name="connsiteX58" fmla="*/ 3433476 w 4845066"/>
              <a:gd name="connsiteY58" fmla="*/ 775178 h 5166620"/>
              <a:gd name="connsiteX59" fmla="*/ 2609693 w 4845066"/>
              <a:gd name="connsiteY59" fmla="*/ 898746 h 5166620"/>
              <a:gd name="connsiteX60" fmla="*/ 2123660 w 4845066"/>
              <a:gd name="connsiteY60" fmla="*/ 972886 h 5166620"/>
              <a:gd name="connsiteX61" fmla="*/ 1752958 w 4845066"/>
              <a:gd name="connsiteY61" fmla="*/ 1063502 h 5166620"/>
              <a:gd name="connsiteX62" fmla="*/ 1571725 w 4845066"/>
              <a:gd name="connsiteY62" fmla="*/ 1211784 h 5166620"/>
              <a:gd name="connsiteX63" fmla="*/ 1349303 w 4845066"/>
              <a:gd name="connsiteY63" fmla="*/ 1524821 h 5166620"/>
              <a:gd name="connsiteX64" fmla="*/ 1291639 w 4845066"/>
              <a:gd name="connsiteY64" fmla="*/ 1689578 h 5166620"/>
              <a:gd name="connsiteX65" fmla="*/ 1233974 w 4845066"/>
              <a:gd name="connsiteY65" fmla="*/ 1821384 h 5166620"/>
              <a:gd name="connsiteX66" fmla="*/ 978601 w 4845066"/>
              <a:gd name="connsiteY66" fmla="*/ 1846097 h 5166620"/>
              <a:gd name="connsiteX67" fmla="*/ 679388 w 4845066"/>
              <a:gd name="connsiteY67" fmla="*/ 1136042 h 5166620"/>
              <a:gd name="connsiteX68" fmla="*/ 11679 w 4845066"/>
              <a:gd name="connsiteY68" fmla="*/ 1454313 h 5166620"/>
              <a:gd name="connsiteX69" fmla="*/ 6833 w 4845066"/>
              <a:gd name="connsiteY69" fmla="*/ 1715030 h 5166620"/>
              <a:gd name="connsiteX0" fmla="*/ 6833 w 4875446"/>
              <a:gd name="connsiteY0" fmla="*/ 1690579 h 5142169"/>
              <a:gd name="connsiteX1" fmla="*/ 2943 w 4875446"/>
              <a:gd name="connsiteY1" fmla="*/ 4403117 h 5142169"/>
              <a:gd name="connsiteX2" fmla="*/ 2260 w 4875446"/>
              <a:gd name="connsiteY2" fmla="*/ 4902309 h 5142169"/>
              <a:gd name="connsiteX3" fmla="*/ 32063 w 4875446"/>
              <a:gd name="connsiteY3" fmla="*/ 5139879 h 5142169"/>
              <a:gd name="connsiteX4" fmla="*/ 311626 w 4875446"/>
              <a:gd name="connsiteY4" fmla="*/ 5136968 h 5142169"/>
              <a:gd name="connsiteX5" fmla="*/ 760245 w 4875446"/>
              <a:gd name="connsiteY5" fmla="*/ 5126358 h 5142169"/>
              <a:gd name="connsiteX6" fmla="*/ 927731 w 4875446"/>
              <a:gd name="connsiteY6" fmla="*/ 4950529 h 5142169"/>
              <a:gd name="connsiteX7" fmla="*/ 985474 w 4875446"/>
              <a:gd name="connsiteY7" fmla="*/ 4253356 h 5142169"/>
              <a:gd name="connsiteX8" fmla="*/ 1171613 w 4875446"/>
              <a:gd name="connsiteY8" fmla="*/ 3799540 h 5142169"/>
              <a:gd name="connsiteX9" fmla="*/ 1005623 w 4875446"/>
              <a:gd name="connsiteY9" fmla="*/ 3628461 h 5142169"/>
              <a:gd name="connsiteX10" fmla="*/ 1071604 w 4875446"/>
              <a:gd name="connsiteY10" fmla="*/ 3495081 h 5142169"/>
              <a:gd name="connsiteX11" fmla="*/ 1099571 w 4875446"/>
              <a:gd name="connsiteY11" fmla="*/ 3416875 h 5142169"/>
              <a:gd name="connsiteX12" fmla="*/ 1263410 w 4875446"/>
              <a:gd name="connsiteY12" fmla="*/ 3405227 h 5142169"/>
              <a:gd name="connsiteX13" fmla="*/ 1298774 w 4875446"/>
              <a:gd name="connsiteY13" fmla="*/ 3104519 h 5142169"/>
              <a:gd name="connsiteX14" fmla="*/ 1079869 w 4875446"/>
              <a:gd name="connsiteY14" fmla="*/ 2967309 h 5142169"/>
              <a:gd name="connsiteX15" fmla="*/ 1019265 w 4875446"/>
              <a:gd name="connsiteY15" fmla="*/ 2917946 h 5142169"/>
              <a:gd name="connsiteX16" fmla="*/ 940665 w 4875446"/>
              <a:gd name="connsiteY16" fmla="*/ 2859797 h 5142169"/>
              <a:gd name="connsiteX17" fmla="*/ 848291 w 4875446"/>
              <a:gd name="connsiteY17" fmla="*/ 2826426 h 5142169"/>
              <a:gd name="connsiteX18" fmla="*/ 837954 w 4875446"/>
              <a:gd name="connsiteY18" fmla="*/ 2848962 h 5142169"/>
              <a:gd name="connsiteX19" fmla="*/ 786454 w 4875446"/>
              <a:gd name="connsiteY19" fmla="*/ 2842954 h 5142169"/>
              <a:gd name="connsiteX20" fmla="*/ 711658 w 4875446"/>
              <a:gd name="connsiteY20" fmla="*/ 2728543 h 5142169"/>
              <a:gd name="connsiteX21" fmla="*/ 791965 w 4875446"/>
              <a:gd name="connsiteY21" fmla="*/ 2580445 h 5142169"/>
              <a:gd name="connsiteX22" fmla="*/ 945649 w 4875446"/>
              <a:gd name="connsiteY22" fmla="*/ 2628954 h 5142169"/>
              <a:gd name="connsiteX23" fmla="*/ 1011552 w 4875446"/>
              <a:gd name="connsiteY23" fmla="*/ 2604241 h 5142169"/>
              <a:gd name="connsiteX24" fmla="*/ 1046419 w 4875446"/>
              <a:gd name="connsiteY24" fmla="*/ 2571289 h 5142169"/>
              <a:gd name="connsiteX25" fmla="*/ 1162246 w 4875446"/>
              <a:gd name="connsiteY25" fmla="*/ 2608149 h 5142169"/>
              <a:gd name="connsiteX26" fmla="*/ 1174236 w 4875446"/>
              <a:gd name="connsiteY26" fmla="*/ 2637691 h 5142169"/>
              <a:gd name="connsiteX27" fmla="*/ 1349303 w 4875446"/>
              <a:gd name="connsiteY27" fmla="*/ 2670143 h 5142169"/>
              <a:gd name="connsiteX28" fmla="*/ 1431682 w 4875446"/>
              <a:gd name="connsiteY28" fmla="*/ 2678381 h 5142169"/>
              <a:gd name="connsiteX29" fmla="*/ 1572721 w 4875446"/>
              <a:gd name="connsiteY29" fmla="*/ 2600252 h 5142169"/>
              <a:gd name="connsiteX30" fmla="*/ 1624982 w 4875446"/>
              <a:gd name="connsiteY30" fmla="*/ 2591595 h 5142169"/>
              <a:gd name="connsiteX31" fmla="*/ 1705944 w 4875446"/>
              <a:gd name="connsiteY31" fmla="*/ 2500402 h 5142169"/>
              <a:gd name="connsiteX32" fmla="*/ 1719849 w 4875446"/>
              <a:gd name="connsiteY32" fmla="*/ 2359782 h 5142169"/>
              <a:gd name="connsiteX33" fmla="*/ 1775598 w 4875446"/>
              <a:gd name="connsiteY33" fmla="*/ 2383236 h 5142169"/>
              <a:gd name="connsiteX34" fmla="*/ 1869705 w 4875446"/>
              <a:gd name="connsiteY34" fmla="*/ 2386305 h 5142169"/>
              <a:gd name="connsiteX35" fmla="*/ 2075153 w 4875446"/>
              <a:gd name="connsiteY35" fmla="*/ 2547966 h 5142169"/>
              <a:gd name="connsiteX36" fmla="*/ 2164771 w 4875446"/>
              <a:gd name="connsiteY36" fmla="*/ 2080193 h 5142169"/>
              <a:gd name="connsiteX37" fmla="*/ 2186572 w 4875446"/>
              <a:gd name="connsiteY37" fmla="*/ 1951301 h 5142169"/>
              <a:gd name="connsiteX38" fmla="*/ 2388224 w 4875446"/>
              <a:gd name="connsiteY38" fmla="*/ 1864508 h 5142169"/>
              <a:gd name="connsiteX39" fmla="*/ 2467718 w 4875446"/>
              <a:gd name="connsiteY39" fmla="*/ 1957261 h 5142169"/>
              <a:gd name="connsiteX40" fmla="*/ 2681028 w 4875446"/>
              <a:gd name="connsiteY40" fmla="*/ 1965808 h 5142169"/>
              <a:gd name="connsiteX41" fmla="*/ 2679070 w 4875446"/>
              <a:gd name="connsiteY41" fmla="*/ 1841082 h 5142169"/>
              <a:gd name="connsiteX42" fmla="*/ 3434172 w 4875446"/>
              <a:gd name="connsiteY42" fmla="*/ 1851508 h 5142169"/>
              <a:gd name="connsiteX43" fmla="*/ 3408481 w 4875446"/>
              <a:gd name="connsiteY43" fmla="*/ 2056583 h 5142169"/>
              <a:gd name="connsiteX44" fmla="*/ 3525640 w 4875446"/>
              <a:gd name="connsiteY44" fmla="*/ 2022294 h 5142169"/>
              <a:gd name="connsiteX45" fmla="*/ 3569864 w 4875446"/>
              <a:gd name="connsiteY45" fmla="*/ 1496304 h 5142169"/>
              <a:gd name="connsiteX46" fmla="*/ 3969323 w 4875446"/>
              <a:gd name="connsiteY46" fmla="*/ 1469067 h 5142169"/>
              <a:gd name="connsiteX47" fmla="*/ 3772387 w 4875446"/>
              <a:gd name="connsiteY47" fmla="*/ 1208854 h 5142169"/>
              <a:gd name="connsiteX48" fmla="*/ 3981060 w 4875446"/>
              <a:gd name="connsiteY48" fmla="*/ 1000410 h 5142169"/>
              <a:gd name="connsiteX49" fmla="*/ 4143012 w 4875446"/>
              <a:gd name="connsiteY49" fmla="*/ 714120 h 5142169"/>
              <a:gd name="connsiteX50" fmla="*/ 4636201 w 4875446"/>
              <a:gd name="connsiteY50" fmla="*/ 643635 h 5142169"/>
              <a:gd name="connsiteX51" fmla="*/ 4809195 w 4875446"/>
              <a:gd name="connsiteY51" fmla="*/ 198792 h 5142169"/>
              <a:gd name="connsiteX52" fmla="*/ 4805184 w 4875446"/>
              <a:gd name="connsiteY52" fmla="*/ 0 h 5142169"/>
              <a:gd name="connsiteX53" fmla="*/ 3968593 w 4875446"/>
              <a:gd name="connsiteY53" fmla="*/ 96988 h 5142169"/>
              <a:gd name="connsiteX54" fmla="*/ 3694580 w 4875446"/>
              <a:gd name="connsiteY54" fmla="*/ 113688 h 5142169"/>
              <a:gd name="connsiteX55" fmla="*/ 4043076 w 4875446"/>
              <a:gd name="connsiteY55" fmla="*/ 198792 h 5142169"/>
              <a:gd name="connsiteX56" fmla="*/ 3952460 w 4875446"/>
              <a:gd name="connsiteY56" fmla="*/ 429451 h 5142169"/>
              <a:gd name="connsiteX57" fmla="*/ 3680612 w 4875446"/>
              <a:gd name="connsiteY57" fmla="*/ 602446 h 5142169"/>
              <a:gd name="connsiteX58" fmla="*/ 3433476 w 4875446"/>
              <a:gd name="connsiteY58" fmla="*/ 750727 h 5142169"/>
              <a:gd name="connsiteX59" fmla="*/ 2609693 w 4875446"/>
              <a:gd name="connsiteY59" fmla="*/ 874295 h 5142169"/>
              <a:gd name="connsiteX60" fmla="*/ 2123660 w 4875446"/>
              <a:gd name="connsiteY60" fmla="*/ 948435 h 5142169"/>
              <a:gd name="connsiteX61" fmla="*/ 1752958 w 4875446"/>
              <a:gd name="connsiteY61" fmla="*/ 1039051 h 5142169"/>
              <a:gd name="connsiteX62" fmla="*/ 1571725 w 4875446"/>
              <a:gd name="connsiteY62" fmla="*/ 1187333 h 5142169"/>
              <a:gd name="connsiteX63" fmla="*/ 1349303 w 4875446"/>
              <a:gd name="connsiteY63" fmla="*/ 1500370 h 5142169"/>
              <a:gd name="connsiteX64" fmla="*/ 1291639 w 4875446"/>
              <a:gd name="connsiteY64" fmla="*/ 1665127 h 5142169"/>
              <a:gd name="connsiteX65" fmla="*/ 1233974 w 4875446"/>
              <a:gd name="connsiteY65" fmla="*/ 1796933 h 5142169"/>
              <a:gd name="connsiteX66" fmla="*/ 978601 w 4875446"/>
              <a:gd name="connsiteY66" fmla="*/ 1821646 h 5142169"/>
              <a:gd name="connsiteX67" fmla="*/ 679388 w 4875446"/>
              <a:gd name="connsiteY67" fmla="*/ 1111591 h 5142169"/>
              <a:gd name="connsiteX68" fmla="*/ 11679 w 4875446"/>
              <a:gd name="connsiteY68" fmla="*/ 1429862 h 5142169"/>
              <a:gd name="connsiteX69" fmla="*/ 6833 w 4875446"/>
              <a:gd name="connsiteY69" fmla="*/ 1690579 h 5142169"/>
              <a:gd name="connsiteX0" fmla="*/ 6833 w 4825714"/>
              <a:gd name="connsiteY0" fmla="*/ 1593650 h 5045240"/>
              <a:gd name="connsiteX1" fmla="*/ 2943 w 4825714"/>
              <a:gd name="connsiteY1" fmla="*/ 4306188 h 5045240"/>
              <a:gd name="connsiteX2" fmla="*/ 2260 w 4825714"/>
              <a:gd name="connsiteY2" fmla="*/ 4805380 h 5045240"/>
              <a:gd name="connsiteX3" fmla="*/ 32063 w 4825714"/>
              <a:gd name="connsiteY3" fmla="*/ 5042950 h 5045240"/>
              <a:gd name="connsiteX4" fmla="*/ 311626 w 4825714"/>
              <a:gd name="connsiteY4" fmla="*/ 5040039 h 5045240"/>
              <a:gd name="connsiteX5" fmla="*/ 760245 w 4825714"/>
              <a:gd name="connsiteY5" fmla="*/ 5029429 h 5045240"/>
              <a:gd name="connsiteX6" fmla="*/ 927731 w 4825714"/>
              <a:gd name="connsiteY6" fmla="*/ 4853600 h 5045240"/>
              <a:gd name="connsiteX7" fmla="*/ 985474 w 4825714"/>
              <a:gd name="connsiteY7" fmla="*/ 4156427 h 5045240"/>
              <a:gd name="connsiteX8" fmla="*/ 1171613 w 4825714"/>
              <a:gd name="connsiteY8" fmla="*/ 3702611 h 5045240"/>
              <a:gd name="connsiteX9" fmla="*/ 1005623 w 4825714"/>
              <a:gd name="connsiteY9" fmla="*/ 3531532 h 5045240"/>
              <a:gd name="connsiteX10" fmla="*/ 1071604 w 4825714"/>
              <a:gd name="connsiteY10" fmla="*/ 3398152 h 5045240"/>
              <a:gd name="connsiteX11" fmla="*/ 1099571 w 4825714"/>
              <a:gd name="connsiteY11" fmla="*/ 3319946 h 5045240"/>
              <a:gd name="connsiteX12" fmla="*/ 1263410 w 4825714"/>
              <a:gd name="connsiteY12" fmla="*/ 3308298 h 5045240"/>
              <a:gd name="connsiteX13" fmla="*/ 1298774 w 4825714"/>
              <a:gd name="connsiteY13" fmla="*/ 3007590 h 5045240"/>
              <a:gd name="connsiteX14" fmla="*/ 1079869 w 4825714"/>
              <a:gd name="connsiteY14" fmla="*/ 2870380 h 5045240"/>
              <a:gd name="connsiteX15" fmla="*/ 1019265 w 4825714"/>
              <a:gd name="connsiteY15" fmla="*/ 2821017 h 5045240"/>
              <a:gd name="connsiteX16" fmla="*/ 940665 w 4825714"/>
              <a:gd name="connsiteY16" fmla="*/ 2762868 h 5045240"/>
              <a:gd name="connsiteX17" fmla="*/ 848291 w 4825714"/>
              <a:gd name="connsiteY17" fmla="*/ 2729497 h 5045240"/>
              <a:gd name="connsiteX18" fmla="*/ 837954 w 4825714"/>
              <a:gd name="connsiteY18" fmla="*/ 2752033 h 5045240"/>
              <a:gd name="connsiteX19" fmla="*/ 786454 w 4825714"/>
              <a:gd name="connsiteY19" fmla="*/ 2746025 h 5045240"/>
              <a:gd name="connsiteX20" fmla="*/ 711658 w 4825714"/>
              <a:gd name="connsiteY20" fmla="*/ 2631614 h 5045240"/>
              <a:gd name="connsiteX21" fmla="*/ 791965 w 4825714"/>
              <a:gd name="connsiteY21" fmla="*/ 2483516 h 5045240"/>
              <a:gd name="connsiteX22" fmla="*/ 945649 w 4825714"/>
              <a:gd name="connsiteY22" fmla="*/ 2532025 h 5045240"/>
              <a:gd name="connsiteX23" fmla="*/ 1011552 w 4825714"/>
              <a:gd name="connsiteY23" fmla="*/ 2507312 h 5045240"/>
              <a:gd name="connsiteX24" fmla="*/ 1046419 w 4825714"/>
              <a:gd name="connsiteY24" fmla="*/ 2474360 h 5045240"/>
              <a:gd name="connsiteX25" fmla="*/ 1162246 w 4825714"/>
              <a:gd name="connsiteY25" fmla="*/ 2511220 h 5045240"/>
              <a:gd name="connsiteX26" fmla="*/ 1174236 w 4825714"/>
              <a:gd name="connsiteY26" fmla="*/ 2540762 h 5045240"/>
              <a:gd name="connsiteX27" fmla="*/ 1349303 w 4825714"/>
              <a:gd name="connsiteY27" fmla="*/ 2573214 h 5045240"/>
              <a:gd name="connsiteX28" fmla="*/ 1431682 w 4825714"/>
              <a:gd name="connsiteY28" fmla="*/ 2581452 h 5045240"/>
              <a:gd name="connsiteX29" fmla="*/ 1572721 w 4825714"/>
              <a:gd name="connsiteY29" fmla="*/ 2503323 h 5045240"/>
              <a:gd name="connsiteX30" fmla="*/ 1624982 w 4825714"/>
              <a:gd name="connsiteY30" fmla="*/ 2494666 h 5045240"/>
              <a:gd name="connsiteX31" fmla="*/ 1705944 w 4825714"/>
              <a:gd name="connsiteY31" fmla="*/ 2403473 h 5045240"/>
              <a:gd name="connsiteX32" fmla="*/ 1719849 w 4825714"/>
              <a:gd name="connsiteY32" fmla="*/ 2262853 h 5045240"/>
              <a:gd name="connsiteX33" fmla="*/ 1775598 w 4825714"/>
              <a:gd name="connsiteY33" fmla="*/ 2286307 h 5045240"/>
              <a:gd name="connsiteX34" fmla="*/ 1869705 w 4825714"/>
              <a:gd name="connsiteY34" fmla="*/ 2289376 h 5045240"/>
              <a:gd name="connsiteX35" fmla="*/ 2075153 w 4825714"/>
              <a:gd name="connsiteY35" fmla="*/ 2451037 h 5045240"/>
              <a:gd name="connsiteX36" fmla="*/ 2164771 w 4825714"/>
              <a:gd name="connsiteY36" fmla="*/ 1983264 h 5045240"/>
              <a:gd name="connsiteX37" fmla="*/ 2186572 w 4825714"/>
              <a:gd name="connsiteY37" fmla="*/ 1854372 h 5045240"/>
              <a:gd name="connsiteX38" fmla="*/ 2388224 w 4825714"/>
              <a:gd name="connsiteY38" fmla="*/ 1767579 h 5045240"/>
              <a:gd name="connsiteX39" fmla="*/ 2467718 w 4825714"/>
              <a:gd name="connsiteY39" fmla="*/ 1860332 h 5045240"/>
              <a:gd name="connsiteX40" fmla="*/ 2681028 w 4825714"/>
              <a:gd name="connsiteY40" fmla="*/ 1868879 h 5045240"/>
              <a:gd name="connsiteX41" fmla="*/ 2679070 w 4825714"/>
              <a:gd name="connsiteY41" fmla="*/ 1744153 h 5045240"/>
              <a:gd name="connsiteX42" fmla="*/ 3434172 w 4825714"/>
              <a:gd name="connsiteY42" fmla="*/ 1754579 h 5045240"/>
              <a:gd name="connsiteX43" fmla="*/ 3408481 w 4825714"/>
              <a:gd name="connsiteY43" fmla="*/ 1959654 h 5045240"/>
              <a:gd name="connsiteX44" fmla="*/ 3525640 w 4825714"/>
              <a:gd name="connsiteY44" fmla="*/ 1925365 h 5045240"/>
              <a:gd name="connsiteX45" fmla="*/ 3569864 w 4825714"/>
              <a:gd name="connsiteY45" fmla="*/ 1399375 h 5045240"/>
              <a:gd name="connsiteX46" fmla="*/ 3969323 w 4825714"/>
              <a:gd name="connsiteY46" fmla="*/ 1372138 h 5045240"/>
              <a:gd name="connsiteX47" fmla="*/ 3772387 w 4825714"/>
              <a:gd name="connsiteY47" fmla="*/ 1111925 h 5045240"/>
              <a:gd name="connsiteX48" fmla="*/ 3981060 w 4825714"/>
              <a:gd name="connsiteY48" fmla="*/ 903481 h 5045240"/>
              <a:gd name="connsiteX49" fmla="*/ 4143012 w 4825714"/>
              <a:gd name="connsiteY49" fmla="*/ 617191 h 5045240"/>
              <a:gd name="connsiteX50" fmla="*/ 4636201 w 4825714"/>
              <a:gd name="connsiteY50" fmla="*/ 546706 h 5045240"/>
              <a:gd name="connsiteX51" fmla="*/ 4809195 w 4825714"/>
              <a:gd name="connsiteY51" fmla="*/ 101863 h 5045240"/>
              <a:gd name="connsiteX52" fmla="*/ 4265117 w 4825714"/>
              <a:gd name="connsiteY52" fmla="*/ 11656 h 5045240"/>
              <a:gd name="connsiteX53" fmla="*/ 3968593 w 4825714"/>
              <a:gd name="connsiteY53" fmla="*/ 59 h 5045240"/>
              <a:gd name="connsiteX54" fmla="*/ 3694580 w 4825714"/>
              <a:gd name="connsiteY54" fmla="*/ 16759 h 5045240"/>
              <a:gd name="connsiteX55" fmla="*/ 4043076 w 4825714"/>
              <a:gd name="connsiteY55" fmla="*/ 101863 h 5045240"/>
              <a:gd name="connsiteX56" fmla="*/ 3952460 w 4825714"/>
              <a:gd name="connsiteY56" fmla="*/ 332522 h 5045240"/>
              <a:gd name="connsiteX57" fmla="*/ 3680612 w 4825714"/>
              <a:gd name="connsiteY57" fmla="*/ 505517 h 5045240"/>
              <a:gd name="connsiteX58" fmla="*/ 3433476 w 4825714"/>
              <a:gd name="connsiteY58" fmla="*/ 653798 h 5045240"/>
              <a:gd name="connsiteX59" fmla="*/ 2609693 w 4825714"/>
              <a:gd name="connsiteY59" fmla="*/ 777366 h 5045240"/>
              <a:gd name="connsiteX60" fmla="*/ 2123660 w 4825714"/>
              <a:gd name="connsiteY60" fmla="*/ 851506 h 5045240"/>
              <a:gd name="connsiteX61" fmla="*/ 1752958 w 4825714"/>
              <a:gd name="connsiteY61" fmla="*/ 942122 h 5045240"/>
              <a:gd name="connsiteX62" fmla="*/ 1571725 w 4825714"/>
              <a:gd name="connsiteY62" fmla="*/ 1090404 h 5045240"/>
              <a:gd name="connsiteX63" fmla="*/ 1349303 w 4825714"/>
              <a:gd name="connsiteY63" fmla="*/ 1403441 h 5045240"/>
              <a:gd name="connsiteX64" fmla="*/ 1291639 w 4825714"/>
              <a:gd name="connsiteY64" fmla="*/ 1568198 h 5045240"/>
              <a:gd name="connsiteX65" fmla="*/ 1233974 w 4825714"/>
              <a:gd name="connsiteY65" fmla="*/ 1700004 h 5045240"/>
              <a:gd name="connsiteX66" fmla="*/ 978601 w 4825714"/>
              <a:gd name="connsiteY66" fmla="*/ 1724717 h 5045240"/>
              <a:gd name="connsiteX67" fmla="*/ 679388 w 4825714"/>
              <a:gd name="connsiteY67" fmla="*/ 1014662 h 5045240"/>
              <a:gd name="connsiteX68" fmla="*/ 11679 w 4825714"/>
              <a:gd name="connsiteY68" fmla="*/ 1332933 h 5045240"/>
              <a:gd name="connsiteX69" fmla="*/ 6833 w 4825714"/>
              <a:gd name="connsiteY69" fmla="*/ 1593650 h 5045240"/>
              <a:gd name="connsiteX0" fmla="*/ 6833 w 4637894"/>
              <a:gd name="connsiteY0" fmla="*/ 1595476 h 5047066"/>
              <a:gd name="connsiteX1" fmla="*/ 2943 w 4637894"/>
              <a:gd name="connsiteY1" fmla="*/ 4308014 h 5047066"/>
              <a:gd name="connsiteX2" fmla="*/ 2260 w 4637894"/>
              <a:gd name="connsiteY2" fmla="*/ 4807206 h 5047066"/>
              <a:gd name="connsiteX3" fmla="*/ 32063 w 4637894"/>
              <a:gd name="connsiteY3" fmla="*/ 5044776 h 5047066"/>
              <a:gd name="connsiteX4" fmla="*/ 311626 w 4637894"/>
              <a:gd name="connsiteY4" fmla="*/ 5041865 h 5047066"/>
              <a:gd name="connsiteX5" fmla="*/ 760245 w 4637894"/>
              <a:gd name="connsiteY5" fmla="*/ 5031255 h 5047066"/>
              <a:gd name="connsiteX6" fmla="*/ 927731 w 4637894"/>
              <a:gd name="connsiteY6" fmla="*/ 4855426 h 5047066"/>
              <a:gd name="connsiteX7" fmla="*/ 985474 w 4637894"/>
              <a:gd name="connsiteY7" fmla="*/ 4158253 h 5047066"/>
              <a:gd name="connsiteX8" fmla="*/ 1171613 w 4637894"/>
              <a:gd name="connsiteY8" fmla="*/ 3704437 h 5047066"/>
              <a:gd name="connsiteX9" fmla="*/ 1005623 w 4637894"/>
              <a:gd name="connsiteY9" fmla="*/ 3533358 h 5047066"/>
              <a:gd name="connsiteX10" fmla="*/ 1071604 w 4637894"/>
              <a:gd name="connsiteY10" fmla="*/ 3399978 h 5047066"/>
              <a:gd name="connsiteX11" fmla="*/ 1099571 w 4637894"/>
              <a:gd name="connsiteY11" fmla="*/ 3321772 h 5047066"/>
              <a:gd name="connsiteX12" fmla="*/ 1263410 w 4637894"/>
              <a:gd name="connsiteY12" fmla="*/ 3310124 h 5047066"/>
              <a:gd name="connsiteX13" fmla="*/ 1298774 w 4637894"/>
              <a:gd name="connsiteY13" fmla="*/ 3009416 h 5047066"/>
              <a:gd name="connsiteX14" fmla="*/ 1079869 w 4637894"/>
              <a:gd name="connsiteY14" fmla="*/ 2872206 h 5047066"/>
              <a:gd name="connsiteX15" fmla="*/ 1019265 w 4637894"/>
              <a:gd name="connsiteY15" fmla="*/ 2822843 h 5047066"/>
              <a:gd name="connsiteX16" fmla="*/ 940665 w 4637894"/>
              <a:gd name="connsiteY16" fmla="*/ 2764694 h 5047066"/>
              <a:gd name="connsiteX17" fmla="*/ 848291 w 4637894"/>
              <a:gd name="connsiteY17" fmla="*/ 2731323 h 5047066"/>
              <a:gd name="connsiteX18" fmla="*/ 837954 w 4637894"/>
              <a:gd name="connsiteY18" fmla="*/ 2753859 h 5047066"/>
              <a:gd name="connsiteX19" fmla="*/ 786454 w 4637894"/>
              <a:gd name="connsiteY19" fmla="*/ 2747851 h 5047066"/>
              <a:gd name="connsiteX20" fmla="*/ 711658 w 4637894"/>
              <a:gd name="connsiteY20" fmla="*/ 2633440 h 5047066"/>
              <a:gd name="connsiteX21" fmla="*/ 791965 w 4637894"/>
              <a:gd name="connsiteY21" fmla="*/ 2485342 h 5047066"/>
              <a:gd name="connsiteX22" fmla="*/ 945649 w 4637894"/>
              <a:gd name="connsiteY22" fmla="*/ 2533851 h 5047066"/>
              <a:gd name="connsiteX23" fmla="*/ 1011552 w 4637894"/>
              <a:gd name="connsiteY23" fmla="*/ 2509138 h 5047066"/>
              <a:gd name="connsiteX24" fmla="*/ 1046419 w 4637894"/>
              <a:gd name="connsiteY24" fmla="*/ 2476186 h 5047066"/>
              <a:gd name="connsiteX25" fmla="*/ 1162246 w 4637894"/>
              <a:gd name="connsiteY25" fmla="*/ 2513046 h 5047066"/>
              <a:gd name="connsiteX26" fmla="*/ 1174236 w 4637894"/>
              <a:gd name="connsiteY26" fmla="*/ 2542588 h 5047066"/>
              <a:gd name="connsiteX27" fmla="*/ 1349303 w 4637894"/>
              <a:gd name="connsiteY27" fmla="*/ 2575040 h 5047066"/>
              <a:gd name="connsiteX28" fmla="*/ 1431682 w 4637894"/>
              <a:gd name="connsiteY28" fmla="*/ 2583278 h 5047066"/>
              <a:gd name="connsiteX29" fmla="*/ 1572721 w 4637894"/>
              <a:gd name="connsiteY29" fmla="*/ 2505149 h 5047066"/>
              <a:gd name="connsiteX30" fmla="*/ 1624982 w 4637894"/>
              <a:gd name="connsiteY30" fmla="*/ 2496492 h 5047066"/>
              <a:gd name="connsiteX31" fmla="*/ 1705944 w 4637894"/>
              <a:gd name="connsiteY31" fmla="*/ 2405299 h 5047066"/>
              <a:gd name="connsiteX32" fmla="*/ 1719849 w 4637894"/>
              <a:gd name="connsiteY32" fmla="*/ 2264679 h 5047066"/>
              <a:gd name="connsiteX33" fmla="*/ 1775598 w 4637894"/>
              <a:gd name="connsiteY33" fmla="*/ 2288133 h 5047066"/>
              <a:gd name="connsiteX34" fmla="*/ 1869705 w 4637894"/>
              <a:gd name="connsiteY34" fmla="*/ 2291202 h 5047066"/>
              <a:gd name="connsiteX35" fmla="*/ 2075153 w 4637894"/>
              <a:gd name="connsiteY35" fmla="*/ 2452863 h 5047066"/>
              <a:gd name="connsiteX36" fmla="*/ 2164771 w 4637894"/>
              <a:gd name="connsiteY36" fmla="*/ 1985090 h 5047066"/>
              <a:gd name="connsiteX37" fmla="*/ 2186572 w 4637894"/>
              <a:gd name="connsiteY37" fmla="*/ 1856198 h 5047066"/>
              <a:gd name="connsiteX38" fmla="*/ 2388224 w 4637894"/>
              <a:gd name="connsiteY38" fmla="*/ 1769405 h 5047066"/>
              <a:gd name="connsiteX39" fmla="*/ 2467718 w 4637894"/>
              <a:gd name="connsiteY39" fmla="*/ 1862158 h 5047066"/>
              <a:gd name="connsiteX40" fmla="*/ 2681028 w 4637894"/>
              <a:gd name="connsiteY40" fmla="*/ 1870705 h 5047066"/>
              <a:gd name="connsiteX41" fmla="*/ 2679070 w 4637894"/>
              <a:gd name="connsiteY41" fmla="*/ 1745979 h 5047066"/>
              <a:gd name="connsiteX42" fmla="*/ 3434172 w 4637894"/>
              <a:gd name="connsiteY42" fmla="*/ 1756405 h 5047066"/>
              <a:gd name="connsiteX43" fmla="*/ 3408481 w 4637894"/>
              <a:gd name="connsiteY43" fmla="*/ 1961480 h 5047066"/>
              <a:gd name="connsiteX44" fmla="*/ 3525640 w 4637894"/>
              <a:gd name="connsiteY44" fmla="*/ 1927191 h 5047066"/>
              <a:gd name="connsiteX45" fmla="*/ 3569864 w 4637894"/>
              <a:gd name="connsiteY45" fmla="*/ 1401201 h 5047066"/>
              <a:gd name="connsiteX46" fmla="*/ 3969323 w 4637894"/>
              <a:gd name="connsiteY46" fmla="*/ 1373964 h 5047066"/>
              <a:gd name="connsiteX47" fmla="*/ 3772387 w 4637894"/>
              <a:gd name="connsiteY47" fmla="*/ 1113751 h 5047066"/>
              <a:gd name="connsiteX48" fmla="*/ 3981060 w 4637894"/>
              <a:gd name="connsiteY48" fmla="*/ 905307 h 5047066"/>
              <a:gd name="connsiteX49" fmla="*/ 4143012 w 4637894"/>
              <a:gd name="connsiteY49" fmla="*/ 619017 h 5047066"/>
              <a:gd name="connsiteX50" fmla="*/ 4636201 w 4637894"/>
              <a:gd name="connsiteY50" fmla="*/ 548532 h 5047066"/>
              <a:gd name="connsiteX51" fmla="*/ 4303418 w 4637894"/>
              <a:gd name="connsiteY51" fmla="*/ 117976 h 5047066"/>
              <a:gd name="connsiteX52" fmla="*/ 4265117 w 4637894"/>
              <a:gd name="connsiteY52" fmla="*/ 13482 h 5047066"/>
              <a:gd name="connsiteX53" fmla="*/ 3968593 w 4637894"/>
              <a:gd name="connsiteY53" fmla="*/ 1885 h 5047066"/>
              <a:gd name="connsiteX54" fmla="*/ 3694580 w 4637894"/>
              <a:gd name="connsiteY54" fmla="*/ 18585 h 5047066"/>
              <a:gd name="connsiteX55" fmla="*/ 4043076 w 4637894"/>
              <a:gd name="connsiteY55" fmla="*/ 103689 h 5047066"/>
              <a:gd name="connsiteX56" fmla="*/ 3952460 w 4637894"/>
              <a:gd name="connsiteY56" fmla="*/ 334348 h 5047066"/>
              <a:gd name="connsiteX57" fmla="*/ 3680612 w 4637894"/>
              <a:gd name="connsiteY57" fmla="*/ 507343 h 5047066"/>
              <a:gd name="connsiteX58" fmla="*/ 3433476 w 4637894"/>
              <a:gd name="connsiteY58" fmla="*/ 655624 h 5047066"/>
              <a:gd name="connsiteX59" fmla="*/ 2609693 w 4637894"/>
              <a:gd name="connsiteY59" fmla="*/ 779192 h 5047066"/>
              <a:gd name="connsiteX60" fmla="*/ 2123660 w 4637894"/>
              <a:gd name="connsiteY60" fmla="*/ 853332 h 5047066"/>
              <a:gd name="connsiteX61" fmla="*/ 1752958 w 4637894"/>
              <a:gd name="connsiteY61" fmla="*/ 943948 h 5047066"/>
              <a:gd name="connsiteX62" fmla="*/ 1571725 w 4637894"/>
              <a:gd name="connsiteY62" fmla="*/ 1092230 h 5047066"/>
              <a:gd name="connsiteX63" fmla="*/ 1349303 w 4637894"/>
              <a:gd name="connsiteY63" fmla="*/ 1405267 h 5047066"/>
              <a:gd name="connsiteX64" fmla="*/ 1291639 w 4637894"/>
              <a:gd name="connsiteY64" fmla="*/ 1570024 h 5047066"/>
              <a:gd name="connsiteX65" fmla="*/ 1233974 w 4637894"/>
              <a:gd name="connsiteY65" fmla="*/ 1701830 h 5047066"/>
              <a:gd name="connsiteX66" fmla="*/ 978601 w 4637894"/>
              <a:gd name="connsiteY66" fmla="*/ 1726543 h 5047066"/>
              <a:gd name="connsiteX67" fmla="*/ 679388 w 4637894"/>
              <a:gd name="connsiteY67" fmla="*/ 1016488 h 5047066"/>
              <a:gd name="connsiteX68" fmla="*/ 11679 w 4637894"/>
              <a:gd name="connsiteY68" fmla="*/ 1334759 h 5047066"/>
              <a:gd name="connsiteX69" fmla="*/ 6833 w 4637894"/>
              <a:gd name="connsiteY69" fmla="*/ 1595476 h 5047066"/>
              <a:gd name="connsiteX0" fmla="*/ 6833 w 4637877"/>
              <a:gd name="connsiteY0" fmla="*/ 1598718 h 5050308"/>
              <a:gd name="connsiteX1" fmla="*/ 2943 w 4637877"/>
              <a:gd name="connsiteY1" fmla="*/ 4311256 h 5050308"/>
              <a:gd name="connsiteX2" fmla="*/ 2260 w 4637877"/>
              <a:gd name="connsiteY2" fmla="*/ 4810448 h 5050308"/>
              <a:gd name="connsiteX3" fmla="*/ 32063 w 4637877"/>
              <a:gd name="connsiteY3" fmla="*/ 5048018 h 5050308"/>
              <a:gd name="connsiteX4" fmla="*/ 311626 w 4637877"/>
              <a:gd name="connsiteY4" fmla="*/ 5045107 h 5050308"/>
              <a:gd name="connsiteX5" fmla="*/ 760245 w 4637877"/>
              <a:gd name="connsiteY5" fmla="*/ 5034497 h 5050308"/>
              <a:gd name="connsiteX6" fmla="*/ 927731 w 4637877"/>
              <a:gd name="connsiteY6" fmla="*/ 4858668 h 5050308"/>
              <a:gd name="connsiteX7" fmla="*/ 985474 w 4637877"/>
              <a:gd name="connsiteY7" fmla="*/ 4161495 h 5050308"/>
              <a:gd name="connsiteX8" fmla="*/ 1171613 w 4637877"/>
              <a:gd name="connsiteY8" fmla="*/ 3707679 h 5050308"/>
              <a:gd name="connsiteX9" fmla="*/ 1005623 w 4637877"/>
              <a:gd name="connsiteY9" fmla="*/ 3536600 h 5050308"/>
              <a:gd name="connsiteX10" fmla="*/ 1071604 w 4637877"/>
              <a:gd name="connsiteY10" fmla="*/ 3403220 h 5050308"/>
              <a:gd name="connsiteX11" fmla="*/ 1099571 w 4637877"/>
              <a:gd name="connsiteY11" fmla="*/ 3325014 h 5050308"/>
              <a:gd name="connsiteX12" fmla="*/ 1263410 w 4637877"/>
              <a:gd name="connsiteY12" fmla="*/ 3313366 h 5050308"/>
              <a:gd name="connsiteX13" fmla="*/ 1298774 w 4637877"/>
              <a:gd name="connsiteY13" fmla="*/ 3012658 h 5050308"/>
              <a:gd name="connsiteX14" fmla="*/ 1079869 w 4637877"/>
              <a:gd name="connsiteY14" fmla="*/ 2875448 h 5050308"/>
              <a:gd name="connsiteX15" fmla="*/ 1019265 w 4637877"/>
              <a:gd name="connsiteY15" fmla="*/ 2826085 h 5050308"/>
              <a:gd name="connsiteX16" fmla="*/ 940665 w 4637877"/>
              <a:gd name="connsiteY16" fmla="*/ 2767936 h 5050308"/>
              <a:gd name="connsiteX17" fmla="*/ 848291 w 4637877"/>
              <a:gd name="connsiteY17" fmla="*/ 2734565 h 5050308"/>
              <a:gd name="connsiteX18" fmla="*/ 837954 w 4637877"/>
              <a:gd name="connsiteY18" fmla="*/ 2757101 h 5050308"/>
              <a:gd name="connsiteX19" fmla="*/ 786454 w 4637877"/>
              <a:gd name="connsiteY19" fmla="*/ 2751093 h 5050308"/>
              <a:gd name="connsiteX20" fmla="*/ 711658 w 4637877"/>
              <a:gd name="connsiteY20" fmla="*/ 2636682 h 5050308"/>
              <a:gd name="connsiteX21" fmla="*/ 791965 w 4637877"/>
              <a:gd name="connsiteY21" fmla="*/ 2488584 h 5050308"/>
              <a:gd name="connsiteX22" fmla="*/ 945649 w 4637877"/>
              <a:gd name="connsiteY22" fmla="*/ 2537093 h 5050308"/>
              <a:gd name="connsiteX23" fmla="*/ 1011552 w 4637877"/>
              <a:gd name="connsiteY23" fmla="*/ 2512380 h 5050308"/>
              <a:gd name="connsiteX24" fmla="*/ 1046419 w 4637877"/>
              <a:gd name="connsiteY24" fmla="*/ 2479428 h 5050308"/>
              <a:gd name="connsiteX25" fmla="*/ 1162246 w 4637877"/>
              <a:gd name="connsiteY25" fmla="*/ 2516288 h 5050308"/>
              <a:gd name="connsiteX26" fmla="*/ 1174236 w 4637877"/>
              <a:gd name="connsiteY26" fmla="*/ 2545830 h 5050308"/>
              <a:gd name="connsiteX27" fmla="*/ 1349303 w 4637877"/>
              <a:gd name="connsiteY27" fmla="*/ 2578282 h 5050308"/>
              <a:gd name="connsiteX28" fmla="*/ 1431682 w 4637877"/>
              <a:gd name="connsiteY28" fmla="*/ 2586520 h 5050308"/>
              <a:gd name="connsiteX29" fmla="*/ 1572721 w 4637877"/>
              <a:gd name="connsiteY29" fmla="*/ 2508391 h 5050308"/>
              <a:gd name="connsiteX30" fmla="*/ 1624982 w 4637877"/>
              <a:gd name="connsiteY30" fmla="*/ 2499734 h 5050308"/>
              <a:gd name="connsiteX31" fmla="*/ 1705944 w 4637877"/>
              <a:gd name="connsiteY31" fmla="*/ 2408541 h 5050308"/>
              <a:gd name="connsiteX32" fmla="*/ 1719849 w 4637877"/>
              <a:gd name="connsiteY32" fmla="*/ 2267921 h 5050308"/>
              <a:gd name="connsiteX33" fmla="*/ 1775598 w 4637877"/>
              <a:gd name="connsiteY33" fmla="*/ 2291375 h 5050308"/>
              <a:gd name="connsiteX34" fmla="*/ 1869705 w 4637877"/>
              <a:gd name="connsiteY34" fmla="*/ 2294444 h 5050308"/>
              <a:gd name="connsiteX35" fmla="*/ 2075153 w 4637877"/>
              <a:gd name="connsiteY35" fmla="*/ 2456105 h 5050308"/>
              <a:gd name="connsiteX36" fmla="*/ 2164771 w 4637877"/>
              <a:gd name="connsiteY36" fmla="*/ 1988332 h 5050308"/>
              <a:gd name="connsiteX37" fmla="*/ 2186572 w 4637877"/>
              <a:gd name="connsiteY37" fmla="*/ 1859440 h 5050308"/>
              <a:gd name="connsiteX38" fmla="*/ 2388224 w 4637877"/>
              <a:gd name="connsiteY38" fmla="*/ 1772647 h 5050308"/>
              <a:gd name="connsiteX39" fmla="*/ 2467718 w 4637877"/>
              <a:gd name="connsiteY39" fmla="*/ 1865400 h 5050308"/>
              <a:gd name="connsiteX40" fmla="*/ 2681028 w 4637877"/>
              <a:gd name="connsiteY40" fmla="*/ 1873947 h 5050308"/>
              <a:gd name="connsiteX41" fmla="*/ 2679070 w 4637877"/>
              <a:gd name="connsiteY41" fmla="*/ 1749221 h 5050308"/>
              <a:gd name="connsiteX42" fmla="*/ 3434172 w 4637877"/>
              <a:gd name="connsiteY42" fmla="*/ 1759647 h 5050308"/>
              <a:gd name="connsiteX43" fmla="*/ 3408481 w 4637877"/>
              <a:gd name="connsiteY43" fmla="*/ 1964722 h 5050308"/>
              <a:gd name="connsiteX44" fmla="*/ 3525640 w 4637877"/>
              <a:gd name="connsiteY44" fmla="*/ 1930433 h 5050308"/>
              <a:gd name="connsiteX45" fmla="*/ 3569864 w 4637877"/>
              <a:gd name="connsiteY45" fmla="*/ 1404443 h 5050308"/>
              <a:gd name="connsiteX46" fmla="*/ 3969323 w 4637877"/>
              <a:gd name="connsiteY46" fmla="*/ 1377206 h 5050308"/>
              <a:gd name="connsiteX47" fmla="*/ 3772387 w 4637877"/>
              <a:gd name="connsiteY47" fmla="*/ 1116993 h 5050308"/>
              <a:gd name="connsiteX48" fmla="*/ 3981060 w 4637877"/>
              <a:gd name="connsiteY48" fmla="*/ 908549 h 5050308"/>
              <a:gd name="connsiteX49" fmla="*/ 4143012 w 4637877"/>
              <a:gd name="connsiteY49" fmla="*/ 622259 h 5050308"/>
              <a:gd name="connsiteX50" fmla="*/ 4636201 w 4637877"/>
              <a:gd name="connsiteY50" fmla="*/ 551774 h 5050308"/>
              <a:gd name="connsiteX51" fmla="*/ 4303418 w 4637877"/>
              <a:gd name="connsiteY51" fmla="*/ 121218 h 5050308"/>
              <a:gd name="connsiteX52" fmla="*/ 4285119 w 4637877"/>
              <a:gd name="connsiteY52" fmla="*/ 11009 h 5050308"/>
              <a:gd name="connsiteX53" fmla="*/ 3968593 w 4637877"/>
              <a:gd name="connsiteY53" fmla="*/ 5127 h 5050308"/>
              <a:gd name="connsiteX54" fmla="*/ 3694580 w 4637877"/>
              <a:gd name="connsiteY54" fmla="*/ 21827 h 5050308"/>
              <a:gd name="connsiteX55" fmla="*/ 4043076 w 4637877"/>
              <a:gd name="connsiteY55" fmla="*/ 106931 h 5050308"/>
              <a:gd name="connsiteX56" fmla="*/ 3952460 w 4637877"/>
              <a:gd name="connsiteY56" fmla="*/ 337590 h 5050308"/>
              <a:gd name="connsiteX57" fmla="*/ 3680612 w 4637877"/>
              <a:gd name="connsiteY57" fmla="*/ 510585 h 5050308"/>
              <a:gd name="connsiteX58" fmla="*/ 3433476 w 4637877"/>
              <a:gd name="connsiteY58" fmla="*/ 658866 h 5050308"/>
              <a:gd name="connsiteX59" fmla="*/ 2609693 w 4637877"/>
              <a:gd name="connsiteY59" fmla="*/ 782434 h 5050308"/>
              <a:gd name="connsiteX60" fmla="*/ 2123660 w 4637877"/>
              <a:gd name="connsiteY60" fmla="*/ 856574 h 5050308"/>
              <a:gd name="connsiteX61" fmla="*/ 1752958 w 4637877"/>
              <a:gd name="connsiteY61" fmla="*/ 947190 h 5050308"/>
              <a:gd name="connsiteX62" fmla="*/ 1571725 w 4637877"/>
              <a:gd name="connsiteY62" fmla="*/ 1095472 h 5050308"/>
              <a:gd name="connsiteX63" fmla="*/ 1349303 w 4637877"/>
              <a:gd name="connsiteY63" fmla="*/ 1408509 h 5050308"/>
              <a:gd name="connsiteX64" fmla="*/ 1291639 w 4637877"/>
              <a:gd name="connsiteY64" fmla="*/ 1573266 h 5050308"/>
              <a:gd name="connsiteX65" fmla="*/ 1233974 w 4637877"/>
              <a:gd name="connsiteY65" fmla="*/ 1705072 h 5050308"/>
              <a:gd name="connsiteX66" fmla="*/ 978601 w 4637877"/>
              <a:gd name="connsiteY66" fmla="*/ 1729785 h 5050308"/>
              <a:gd name="connsiteX67" fmla="*/ 679388 w 4637877"/>
              <a:gd name="connsiteY67" fmla="*/ 1019730 h 5050308"/>
              <a:gd name="connsiteX68" fmla="*/ 11679 w 4637877"/>
              <a:gd name="connsiteY68" fmla="*/ 1338001 h 5050308"/>
              <a:gd name="connsiteX69" fmla="*/ 6833 w 4637877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4043076 w 4317620"/>
              <a:gd name="connsiteY55" fmla="*/ 106931 h 5050308"/>
              <a:gd name="connsiteX56" fmla="*/ 3952460 w 4317620"/>
              <a:gd name="connsiteY56" fmla="*/ 337590 h 5050308"/>
              <a:gd name="connsiteX57" fmla="*/ 3680612 w 4317620"/>
              <a:gd name="connsiteY57" fmla="*/ 510585 h 5050308"/>
              <a:gd name="connsiteX58" fmla="*/ 3433476 w 4317620"/>
              <a:gd name="connsiteY58" fmla="*/ 658866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952460 w 4317620"/>
              <a:gd name="connsiteY56" fmla="*/ 337590 h 5050308"/>
              <a:gd name="connsiteX57" fmla="*/ 3680612 w 4317620"/>
              <a:gd name="connsiteY57" fmla="*/ 510585 h 5050308"/>
              <a:gd name="connsiteX58" fmla="*/ 3433476 w 4317620"/>
              <a:gd name="connsiteY58" fmla="*/ 658866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952460 w 4317620"/>
              <a:gd name="connsiteY56" fmla="*/ 337590 h 5050308"/>
              <a:gd name="connsiteX57" fmla="*/ 3680612 w 4317620"/>
              <a:gd name="connsiteY57" fmla="*/ 510585 h 5050308"/>
              <a:gd name="connsiteX58" fmla="*/ 3433476 w 4317620"/>
              <a:gd name="connsiteY58" fmla="*/ 658866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680612 w 4317620"/>
              <a:gd name="connsiteY57" fmla="*/ 510585 h 5050308"/>
              <a:gd name="connsiteX58" fmla="*/ 3433476 w 4317620"/>
              <a:gd name="connsiteY58" fmla="*/ 658866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433476 w 4317620"/>
              <a:gd name="connsiteY58" fmla="*/ 658866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1847255 w 4317620"/>
              <a:gd name="connsiteY61" fmla="*/ 1178648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22658 w 4317620"/>
              <a:gd name="connsiteY61" fmla="*/ 1107471 h 5050308"/>
              <a:gd name="connsiteX62" fmla="*/ 1847255 w 4317620"/>
              <a:gd name="connsiteY62" fmla="*/ 1178648 h 5050308"/>
              <a:gd name="connsiteX63" fmla="*/ 1571725 w 4317620"/>
              <a:gd name="connsiteY63" fmla="*/ 1095472 h 5050308"/>
              <a:gd name="connsiteX64" fmla="*/ 1349303 w 4317620"/>
              <a:gd name="connsiteY64" fmla="*/ 1408509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679388 w 4317620"/>
              <a:gd name="connsiteY68" fmla="*/ 1019730 h 5050308"/>
              <a:gd name="connsiteX69" fmla="*/ 11679 w 4317620"/>
              <a:gd name="connsiteY69" fmla="*/ 1338001 h 5050308"/>
              <a:gd name="connsiteX70" fmla="*/ 6833 w 4317620"/>
              <a:gd name="connsiteY70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571725 w 4317620"/>
              <a:gd name="connsiteY63" fmla="*/ 1095472 h 5050308"/>
              <a:gd name="connsiteX64" fmla="*/ 1349303 w 4317620"/>
              <a:gd name="connsiteY64" fmla="*/ 1408509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679388 w 4317620"/>
              <a:gd name="connsiteY68" fmla="*/ 1019730 h 5050308"/>
              <a:gd name="connsiteX69" fmla="*/ 11679 w 4317620"/>
              <a:gd name="connsiteY69" fmla="*/ 1338001 h 5050308"/>
              <a:gd name="connsiteX70" fmla="*/ 6833 w 4317620"/>
              <a:gd name="connsiteY70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349303 w 4317620"/>
              <a:gd name="connsiteY64" fmla="*/ 1408509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679388 w 4317620"/>
              <a:gd name="connsiteY68" fmla="*/ 1019730 h 5050308"/>
              <a:gd name="connsiteX69" fmla="*/ 11679 w 4317620"/>
              <a:gd name="connsiteY69" fmla="*/ 1338001 h 5050308"/>
              <a:gd name="connsiteX70" fmla="*/ 6833 w 4317620"/>
              <a:gd name="connsiteY70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679388 w 4317620"/>
              <a:gd name="connsiteY68" fmla="*/ 1019730 h 5050308"/>
              <a:gd name="connsiteX69" fmla="*/ 11679 w 4317620"/>
              <a:gd name="connsiteY69" fmla="*/ 1338001 h 5050308"/>
              <a:gd name="connsiteX70" fmla="*/ 6833 w 4317620"/>
              <a:gd name="connsiteY70" fmla="*/ 1598718 h 5050308"/>
              <a:gd name="connsiteX0" fmla="*/ 32283 w 4343070"/>
              <a:gd name="connsiteY0" fmla="*/ 1598718 h 5050308"/>
              <a:gd name="connsiteX1" fmla="*/ 28393 w 4343070"/>
              <a:gd name="connsiteY1" fmla="*/ 4311256 h 5050308"/>
              <a:gd name="connsiteX2" fmla="*/ 27710 w 4343070"/>
              <a:gd name="connsiteY2" fmla="*/ 4810448 h 5050308"/>
              <a:gd name="connsiteX3" fmla="*/ 57513 w 4343070"/>
              <a:gd name="connsiteY3" fmla="*/ 5048018 h 5050308"/>
              <a:gd name="connsiteX4" fmla="*/ 337076 w 4343070"/>
              <a:gd name="connsiteY4" fmla="*/ 5045107 h 5050308"/>
              <a:gd name="connsiteX5" fmla="*/ 785695 w 4343070"/>
              <a:gd name="connsiteY5" fmla="*/ 5034497 h 5050308"/>
              <a:gd name="connsiteX6" fmla="*/ 953181 w 4343070"/>
              <a:gd name="connsiteY6" fmla="*/ 4858668 h 5050308"/>
              <a:gd name="connsiteX7" fmla="*/ 1010924 w 4343070"/>
              <a:gd name="connsiteY7" fmla="*/ 4161495 h 5050308"/>
              <a:gd name="connsiteX8" fmla="*/ 1197063 w 4343070"/>
              <a:gd name="connsiteY8" fmla="*/ 3707679 h 5050308"/>
              <a:gd name="connsiteX9" fmla="*/ 1031073 w 4343070"/>
              <a:gd name="connsiteY9" fmla="*/ 3536600 h 5050308"/>
              <a:gd name="connsiteX10" fmla="*/ 1097054 w 4343070"/>
              <a:gd name="connsiteY10" fmla="*/ 3403220 h 5050308"/>
              <a:gd name="connsiteX11" fmla="*/ 1125021 w 4343070"/>
              <a:gd name="connsiteY11" fmla="*/ 3325014 h 5050308"/>
              <a:gd name="connsiteX12" fmla="*/ 1288860 w 4343070"/>
              <a:gd name="connsiteY12" fmla="*/ 3313366 h 5050308"/>
              <a:gd name="connsiteX13" fmla="*/ 1324224 w 4343070"/>
              <a:gd name="connsiteY13" fmla="*/ 3012658 h 5050308"/>
              <a:gd name="connsiteX14" fmla="*/ 1105319 w 4343070"/>
              <a:gd name="connsiteY14" fmla="*/ 2875448 h 5050308"/>
              <a:gd name="connsiteX15" fmla="*/ 1044715 w 4343070"/>
              <a:gd name="connsiteY15" fmla="*/ 2826085 h 5050308"/>
              <a:gd name="connsiteX16" fmla="*/ 966115 w 4343070"/>
              <a:gd name="connsiteY16" fmla="*/ 2767936 h 5050308"/>
              <a:gd name="connsiteX17" fmla="*/ 873741 w 4343070"/>
              <a:gd name="connsiteY17" fmla="*/ 2734565 h 5050308"/>
              <a:gd name="connsiteX18" fmla="*/ 863404 w 4343070"/>
              <a:gd name="connsiteY18" fmla="*/ 2757101 h 5050308"/>
              <a:gd name="connsiteX19" fmla="*/ 811904 w 4343070"/>
              <a:gd name="connsiteY19" fmla="*/ 2751093 h 5050308"/>
              <a:gd name="connsiteX20" fmla="*/ 737108 w 4343070"/>
              <a:gd name="connsiteY20" fmla="*/ 2636682 h 5050308"/>
              <a:gd name="connsiteX21" fmla="*/ 817415 w 4343070"/>
              <a:gd name="connsiteY21" fmla="*/ 2488584 h 5050308"/>
              <a:gd name="connsiteX22" fmla="*/ 971099 w 4343070"/>
              <a:gd name="connsiteY22" fmla="*/ 2537093 h 5050308"/>
              <a:gd name="connsiteX23" fmla="*/ 1037002 w 4343070"/>
              <a:gd name="connsiteY23" fmla="*/ 2512380 h 5050308"/>
              <a:gd name="connsiteX24" fmla="*/ 1071869 w 4343070"/>
              <a:gd name="connsiteY24" fmla="*/ 2479428 h 5050308"/>
              <a:gd name="connsiteX25" fmla="*/ 1187696 w 4343070"/>
              <a:gd name="connsiteY25" fmla="*/ 2516288 h 5050308"/>
              <a:gd name="connsiteX26" fmla="*/ 1199686 w 4343070"/>
              <a:gd name="connsiteY26" fmla="*/ 2545830 h 5050308"/>
              <a:gd name="connsiteX27" fmla="*/ 1374753 w 4343070"/>
              <a:gd name="connsiteY27" fmla="*/ 2578282 h 5050308"/>
              <a:gd name="connsiteX28" fmla="*/ 1457132 w 4343070"/>
              <a:gd name="connsiteY28" fmla="*/ 2586520 h 5050308"/>
              <a:gd name="connsiteX29" fmla="*/ 1598171 w 4343070"/>
              <a:gd name="connsiteY29" fmla="*/ 2508391 h 5050308"/>
              <a:gd name="connsiteX30" fmla="*/ 1650432 w 4343070"/>
              <a:gd name="connsiteY30" fmla="*/ 2499734 h 5050308"/>
              <a:gd name="connsiteX31" fmla="*/ 1731394 w 4343070"/>
              <a:gd name="connsiteY31" fmla="*/ 2408541 h 5050308"/>
              <a:gd name="connsiteX32" fmla="*/ 1745299 w 4343070"/>
              <a:gd name="connsiteY32" fmla="*/ 2267921 h 5050308"/>
              <a:gd name="connsiteX33" fmla="*/ 1801048 w 4343070"/>
              <a:gd name="connsiteY33" fmla="*/ 2291375 h 5050308"/>
              <a:gd name="connsiteX34" fmla="*/ 1895155 w 4343070"/>
              <a:gd name="connsiteY34" fmla="*/ 2294444 h 5050308"/>
              <a:gd name="connsiteX35" fmla="*/ 2100603 w 4343070"/>
              <a:gd name="connsiteY35" fmla="*/ 2456105 h 5050308"/>
              <a:gd name="connsiteX36" fmla="*/ 2190221 w 4343070"/>
              <a:gd name="connsiteY36" fmla="*/ 1988332 h 5050308"/>
              <a:gd name="connsiteX37" fmla="*/ 2212022 w 4343070"/>
              <a:gd name="connsiteY37" fmla="*/ 1859440 h 5050308"/>
              <a:gd name="connsiteX38" fmla="*/ 2413674 w 4343070"/>
              <a:gd name="connsiteY38" fmla="*/ 1772647 h 5050308"/>
              <a:gd name="connsiteX39" fmla="*/ 2493168 w 4343070"/>
              <a:gd name="connsiteY39" fmla="*/ 1865400 h 5050308"/>
              <a:gd name="connsiteX40" fmla="*/ 2706478 w 4343070"/>
              <a:gd name="connsiteY40" fmla="*/ 1873947 h 5050308"/>
              <a:gd name="connsiteX41" fmla="*/ 2704520 w 4343070"/>
              <a:gd name="connsiteY41" fmla="*/ 1749221 h 5050308"/>
              <a:gd name="connsiteX42" fmla="*/ 3459622 w 4343070"/>
              <a:gd name="connsiteY42" fmla="*/ 1759647 h 5050308"/>
              <a:gd name="connsiteX43" fmla="*/ 3433931 w 4343070"/>
              <a:gd name="connsiteY43" fmla="*/ 1964722 h 5050308"/>
              <a:gd name="connsiteX44" fmla="*/ 3551090 w 4343070"/>
              <a:gd name="connsiteY44" fmla="*/ 1930433 h 5050308"/>
              <a:gd name="connsiteX45" fmla="*/ 3595314 w 4343070"/>
              <a:gd name="connsiteY45" fmla="*/ 1404443 h 5050308"/>
              <a:gd name="connsiteX46" fmla="*/ 3994773 w 4343070"/>
              <a:gd name="connsiteY46" fmla="*/ 1377206 h 5050308"/>
              <a:gd name="connsiteX47" fmla="*/ 3797837 w 4343070"/>
              <a:gd name="connsiteY47" fmla="*/ 1116993 h 5050308"/>
              <a:gd name="connsiteX48" fmla="*/ 4006510 w 4343070"/>
              <a:gd name="connsiteY48" fmla="*/ 908549 h 5050308"/>
              <a:gd name="connsiteX49" fmla="*/ 4168462 w 4343070"/>
              <a:gd name="connsiteY49" fmla="*/ 622259 h 5050308"/>
              <a:gd name="connsiteX50" fmla="*/ 4275889 w 4343070"/>
              <a:gd name="connsiteY50" fmla="*/ 334604 h 5050308"/>
              <a:gd name="connsiteX51" fmla="*/ 4328868 w 4343070"/>
              <a:gd name="connsiteY51" fmla="*/ 121218 h 5050308"/>
              <a:gd name="connsiteX52" fmla="*/ 4310569 w 4343070"/>
              <a:gd name="connsiteY52" fmla="*/ 11009 h 5050308"/>
              <a:gd name="connsiteX53" fmla="*/ 3994043 w 4343070"/>
              <a:gd name="connsiteY53" fmla="*/ 5127 h 5050308"/>
              <a:gd name="connsiteX54" fmla="*/ 3720030 w 4343070"/>
              <a:gd name="connsiteY54" fmla="*/ 21827 h 5050308"/>
              <a:gd name="connsiteX55" fmla="*/ 3697051 w 4343070"/>
              <a:gd name="connsiteY55" fmla="*/ 169796 h 5050308"/>
              <a:gd name="connsiteX56" fmla="*/ 3566430 w 4343070"/>
              <a:gd name="connsiteY56" fmla="*/ 289012 h 5050308"/>
              <a:gd name="connsiteX57" fmla="*/ 3411739 w 4343070"/>
              <a:gd name="connsiteY57" fmla="*/ 444862 h 5050308"/>
              <a:gd name="connsiteX58" fmla="*/ 3396061 w 4343070"/>
              <a:gd name="connsiteY58" fmla="*/ 676011 h 5050308"/>
              <a:gd name="connsiteX59" fmla="*/ 3178068 w 4343070"/>
              <a:gd name="connsiteY59" fmla="*/ 853871 h 5050308"/>
              <a:gd name="connsiteX60" fmla="*/ 2903490 w 4343070"/>
              <a:gd name="connsiteY60" fmla="*/ 1048027 h 5050308"/>
              <a:gd name="connsiteX61" fmla="*/ 2528106 w 4343070"/>
              <a:gd name="connsiteY61" fmla="*/ 1084611 h 5050308"/>
              <a:gd name="connsiteX62" fmla="*/ 1872705 w 4343070"/>
              <a:gd name="connsiteY62" fmla="*/ 1178648 h 5050308"/>
              <a:gd name="connsiteX63" fmla="*/ 1625750 w 4343070"/>
              <a:gd name="connsiteY63" fmla="*/ 1149765 h 5050308"/>
              <a:gd name="connsiteX64" fmla="*/ 1094718 w 4343070"/>
              <a:gd name="connsiteY64" fmla="*/ 902732 h 5050308"/>
              <a:gd name="connsiteX65" fmla="*/ 1317089 w 4343070"/>
              <a:gd name="connsiteY65" fmla="*/ 1573266 h 5050308"/>
              <a:gd name="connsiteX66" fmla="*/ 1259424 w 4343070"/>
              <a:gd name="connsiteY66" fmla="*/ 1705072 h 5050308"/>
              <a:gd name="connsiteX67" fmla="*/ 1004051 w 4343070"/>
              <a:gd name="connsiteY67" fmla="*/ 1729785 h 5050308"/>
              <a:gd name="connsiteX68" fmla="*/ 64758 w 4343070"/>
              <a:gd name="connsiteY68" fmla="*/ 736838 h 5050308"/>
              <a:gd name="connsiteX69" fmla="*/ 37129 w 4343070"/>
              <a:gd name="connsiteY69" fmla="*/ 1338001 h 5050308"/>
              <a:gd name="connsiteX70" fmla="*/ 32283 w 4343070"/>
              <a:gd name="connsiteY70" fmla="*/ 1598718 h 5050308"/>
              <a:gd name="connsiteX0" fmla="*/ 7690 w 4318477"/>
              <a:gd name="connsiteY0" fmla="*/ 1598718 h 5050308"/>
              <a:gd name="connsiteX1" fmla="*/ 3800 w 4318477"/>
              <a:gd name="connsiteY1" fmla="*/ 4311256 h 5050308"/>
              <a:gd name="connsiteX2" fmla="*/ 3117 w 4318477"/>
              <a:gd name="connsiteY2" fmla="*/ 4810448 h 5050308"/>
              <a:gd name="connsiteX3" fmla="*/ 32920 w 4318477"/>
              <a:gd name="connsiteY3" fmla="*/ 5048018 h 5050308"/>
              <a:gd name="connsiteX4" fmla="*/ 312483 w 4318477"/>
              <a:gd name="connsiteY4" fmla="*/ 5045107 h 5050308"/>
              <a:gd name="connsiteX5" fmla="*/ 761102 w 4318477"/>
              <a:gd name="connsiteY5" fmla="*/ 5034497 h 5050308"/>
              <a:gd name="connsiteX6" fmla="*/ 928588 w 4318477"/>
              <a:gd name="connsiteY6" fmla="*/ 4858668 h 5050308"/>
              <a:gd name="connsiteX7" fmla="*/ 986331 w 4318477"/>
              <a:gd name="connsiteY7" fmla="*/ 4161495 h 5050308"/>
              <a:gd name="connsiteX8" fmla="*/ 1172470 w 4318477"/>
              <a:gd name="connsiteY8" fmla="*/ 3707679 h 5050308"/>
              <a:gd name="connsiteX9" fmla="*/ 1006480 w 4318477"/>
              <a:gd name="connsiteY9" fmla="*/ 3536600 h 5050308"/>
              <a:gd name="connsiteX10" fmla="*/ 1072461 w 4318477"/>
              <a:gd name="connsiteY10" fmla="*/ 3403220 h 5050308"/>
              <a:gd name="connsiteX11" fmla="*/ 1100428 w 4318477"/>
              <a:gd name="connsiteY11" fmla="*/ 3325014 h 5050308"/>
              <a:gd name="connsiteX12" fmla="*/ 1264267 w 4318477"/>
              <a:gd name="connsiteY12" fmla="*/ 3313366 h 5050308"/>
              <a:gd name="connsiteX13" fmla="*/ 1299631 w 4318477"/>
              <a:gd name="connsiteY13" fmla="*/ 3012658 h 5050308"/>
              <a:gd name="connsiteX14" fmla="*/ 1080726 w 4318477"/>
              <a:gd name="connsiteY14" fmla="*/ 2875448 h 5050308"/>
              <a:gd name="connsiteX15" fmla="*/ 1020122 w 4318477"/>
              <a:gd name="connsiteY15" fmla="*/ 2826085 h 5050308"/>
              <a:gd name="connsiteX16" fmla="*/ 941522 w 4318477"/>
              <a:gd name="connsiteY16" fmla="*/ 2767936 h 5050308"/>
              <a:gd name="connsiteX17" fmla="*/ 849148 w 4318477"/>
              <a:gd name="connsiteY17" fmla="*/ 2734565 h 5050308"/>
              <a:gd name="connsiteX18" fmla="*/ 838811 w 4318477"/>
              <a:gd name="connsiteY18" fmla="*/ 2757101 h 5050308"/>
              <a:gd name="connsiteX19" fmla="*/ 787311 w 4318477"/>
              <a:gd name="connsiteY19" fmla="*/ 2751093 h 5050308"/>
              <a:gd name="connsiteX20" fmla="*/ 712515 w 4318477"/>
              <a:gd name="connsiteY20" fmla="*/ 2636682 h 5050308"/>
              <a:gd name="connsiteX21" fmla="*/ 792822 w 4318477"/>
              <a:gd name="connsiteY21" fmla="*/ 2488584 h 5050308"/>
              <a:gd name="connsiteX22" fmla="*/ 946506 w 4318477"/>
              <a:gd name="connsiteY22" fmla="*/ 2537093 h 5050308"/>
              <a:gd name="connsiteX23" fmla="*/ 1012409 w 4318477"/>
              <a:gd name="connsiteY23" fmla="*/ 2512380 h 5050308"/>
              <a:gd name="connsiteX24" fmla="*/ 1047276 w 4318477"/>
              <a:gd name="connsiteY24" fmla="*/ 2479428 h 5050308"/>
              <a:gd name="connsiteX25" fmla="*/ 1163103 w 4318477"/>
              <a:gd name="connsiteY25" fmla="*/ 2516288 h 5050308"/>
              <a:gd name="connsiteX26" fmla="*/ 1175093 w 4318477"/>
              <a:gd name="connsiteY26" fmla="*/ 2545830 h 5050308"/>
              <a:gd name="connsiteX27" fmla="*/ 1350160 w 4318477"/>
              <a:gd name="connsiteY27" fmla="*/ 2578282 h 5050308"/>
              <a:gd name="connsiteX28" fmla="*/ 1432539 w 4318477"/>
              <a:gd name="connsiteY28" fmla="*/ 2586520 h 5050308"/>
              <a:gd name="connsiteX29" fmla="*/ 1573578 w 4318477"/>
              <a:gd name="connsiteY29" fmla="*/ 2508391 h 5050308"/>
              <a:gd name="connsiteX30" fmla="*/ 1625839 w 4318477"/>
              <a:gd name="connsiteY30" fmla="*/ 2499734 h 5050308"/>
              <a:gd name="connsiteX31" fmla="*/ 1706801 w 4318477"/>
              <a:gd name="connsiteY31" fmla="*/ 2408541 h 5050308"/>
              <a:gd name="connsiteX32" fmla="*/ 1720706 w 4318477"/>
              <a:gd name="connsiteY32" fmla="*/ 2267921 h 5050308"/>
              <a:gd name="connsiteX33" fmla="*/ 1776455 w 4318477"/>
              <a:gd name="connsiteY33" fmla="*/ 2291375 h 5050308"/>
              <a:gd name="connsiteX34" fmla="*/ 1870562 w 4318477"/>
              <a:gd name="connsiteY34" fmla="*/ 2294444 h 5050308"/>
              <a:gd name="connsiteX35" fmla="*/ 2076010 w 4318477"/>
              <a:gd name="connsiteY35" fmla="*/ 2456105 h 5050308"/>
              <a:gd name="connsiteX36" fmla="*/ 2165628 w 4318477"/>
              <a:gd name="connsiteY36" fmla="*/ 1988332 h 5050308"/>
              <a:gd name="connsiteX37" fmla="*/ 2187429 w 4318477"/>
              <a:gd name="connsiteY37" fmla="*/ 1859440 h 5050308"/>
              <a:gd name="connsiteX38" fmla="*/ 2389081 w 4318477"/>
              <a:gd name="connsiteY38" fmla="*/ 1772647 h 5050308"/>
              <a:gd name="connsiteX39" fmla="*/ 2468575 w 4318477"/>
              <a:gd name="connsiteY39" fmla="*/ 1865400 h 5050308"/>
              <a:gd name="connsiteX40" fmla="*/ 2681885 w 4318477"/>
              <a:gd name="connsiteY40" fmla="*/ 1873947 h 5050308"/>
              <a:gd name="connsiteX41" fmla="*/ 2679927 w 4318477"/>
              <a:gd name="connsiteY41" fmla="*/ 1749221 h 5050308"/>
              <a:gd name="connsiteX42" fmla="*/ 3435029 w 4318477"/>
              <a:gd name="connsiteY42" fmla="*/ 1759647 h 5050308"/>
              <a:gd name="connsiteX43" fmla="*/ 3409338 w 4318477"/>
              <a:gd name="connsiteY43" fmla="*/ 1964722 h 5050308"/>
              <a:gd name="connsiteX44" fmla="*/ 3526497 w 4318477"/>
              <a:gd name="connsiteY44" fmla="*/ 1930433 h 5050308"/>
              <a:gd name="connsiteX45" fmla="*/ 3570721 w 4318477"/>
              <a:gd name="connsiteY45" fmla="*/ 1404443 h 5050308"/>
              <a:gd name="connsiteX46" fmla="*/ 3970180 w 4318477"/>
              <a:gd name="connsiteY46" fmla="*/ 1377206 h 5050308"/>
              <a:gd name="connsiteX47" fmla="*/ 3773244 w 4318477"/>
              <a:gd name="connsiteY47" fmla="*/ 1116993 h 5050308"/>
              <a:gd name="connsiteX48" fmla="*/ 3981917 w 4318477"/>
              <a:gd name="connsiteY48" fmla="*/ 908549 h 5050308"/>
              <a:gd name="connsiteX49" fmla="*/ 4143869 w 4318477"/>
              <a:gd name="connsiteY49" fmla="*/ 622259 h 5050308"/>
              <a:gd name="connsiteX50" fmla="*/ 4251296 w 4318477"/>
              <a:gd name="connsiteY50" fmla="*/ 334604 h 5050308"/>
              <a:gd name="connsiteX51" fmla="*/ 4304275 w 4318477"/>
              <a:gd name="connsiteY51" fmla="*/ 121218 h 5050308"/>
              <a:gd name="connsiteX52" fmla="*/ 4285976 w 4318477"/>
              <a:gd name="connsiteY52" fmla="*/ 11009 h 5050308"/>
              <a:gd name="connsiteX53" fmla="*/ 3969450 w 4318477"/>
              <a:gd name="connsiteY53" fmla="*/ 5127 h 5050308"/>
              <a:gd name="connsiteX54" fmla="*/ 3695437 w 4318477"/>
              <a:gd name="connsiteY54" fmla="*/ 21827 h 5050308"/>
              <a:gd name="connsiteX55" fmla="*/ 3672458 w 4318477"/>
              <a:gd name="connsiteY55" fmla="*/ 169796 h 5050308"/>
              <a:gd name="connsiteX56" fmla="*/ 3541837 w 4318477"/>
              <a:gd name="connsiteY56" fmla="*/ 289012 h 5050308"/>
              <a:gd name="connsiteX57" fmla="*/ 3387146 w 4318477"/>
              <a:gd name="connsiteY57" fmla="*/ 444862 h 5050308"/>
              <a:gd name="connsiteX58" fmla="*/ 3371468 w 4318477"/>
              <a:gd name="connsiteY58" fmla="*/ 676011 h 5050308"/>
              <a:gd name="connsiteX59" fmla="*/ 3153475 w 4318477"/>
              <a:gd name="connsiteY59" fmla="*/ 853871 h 5050308"/>
              <a:gd name="connsiteX60" fmla="*/ 2878897 w 4318477"/>
              <a:gd name="connsiteY60" fmla="*/ 1048027 h 5050308"/>
              <a:gd name="connsiteX61" fmla="*/ 2503513 w 4318477"/>
              <a:gd name="connsiteY61" fmla="*/ 1084611 h 5050308"/>
              <a:gd name="connsiteX62" fmla="*/ 1848112 w 4318477"/>
              <a:gd name="connsiteY62" fmla="*/ 1178648 h 5050308"/>
              <a:gd name="connsiteX63" fmla="*/ 1601157 w 4318477"/>
              <a:gd name="connsiteY63" fmla="*/ 1149765 h 5050308"/>
              <a:gd name="connsiteX64" fmla="*/ 1070125 w 4318477"/>
              <a:gd name="connsiteY64" fmla="*/ 902732 h 5050308"/>
              <a:gd name="connsiteX65" fmla="*/ 1292496 w 4318477"/>
              <a:gd name="connsiteY65" fmla="*/ 1573266 h 5050308"/>
              <a:gd name="connsiteX66" fmla="*/ 1234831 w 4318477"/>
              <a:gd name="connsiteY66" fmla="*/ 1705072 h 5050308"/>
              <a:gd name="connsiteX67" fmla="*/ 979458 w 4318477"/>
              <a:gd name="connsiteY67" fmla="*/ 1729785 h 5050308"/>
              <a:gd name="connsiteX68" fmla="*/ 40165 w 4318477"/>
              <a:gd name="connsiteY68" fmla="*/ 736838 h 5050308"/>
              <a:gd name="connsiteX69" fmla="*/ 12536 w 4318477"/>
              <a:gd name="connsiteY69" fmla="*/ 1338001 h 5050308"/>
              <a:gd name="connsiteX70" fmla="*/ 7690 w 4318477"/>
              <a:gd name="connsiteY70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39308 w 4317620"/>
              <a:gd name="connsiteY68" fmla="*/ 736838 h 5050308"/>
              <a:gd name="connsiteX69" fmla="*/ 11679 w 4317620"/>
              <a:gd name="connsiteY69" fmla="*/ 1338001 h 5050308"/>
              <a:gd name="connsiteX70" fmla="*/ 6833 w 4317620"/>
              <a:gd name="connsiteY70" fmla="*/ 1598718 h 5050308"/>
              <a:gd name="connsiteX0" fmla="*/ 6952 w 4317739"/>
              <a:gd name="connsiteY0" fmla="*/ 1598718 h 5050308"/>
              <a:gd name="connsiteX1" fmla="*/ 3062 w 4317739"/>
              <a:gd name="connsiteY1" fmla="*/ 4311256 h 5050308"/>
              <a:gd name="connsiteX2" fmla="*/ 2379 w 4317739"/>
              <a:gd name="connsiteY2" fmla="*/ 4810448 h 5050308"/>
              <a:gd name="connsiteX3" fmla="*/ 32182 w 4317739"/>
              <a:gd name="connsiteY3" fmla="*/ 5048018 h 5050308"/>
              <a:gd name="connsiteX4" fmla="*/ 311745 w 4317739"/>
              <a:gd name="connsiteY4" fmla="*/ 5045107 h 5050308"/>
              <a:gd name="connsiteX5" fmla="*/ 760364 w 4317739"/>
              <a:gd name="connsiteY5" fmla="*/ 5034497 h 5050308"/>
              <a:gd name="connsiteX6" fmla="*/ 927850 w 4317739"/>
              <a:gd name="connsiteY6" fmla="*/ 4858668 h 5050308"/>
              <a:gd name="connsiteX7" fmla="*/ 985593 w 4317739"/>
              <a:gd name="connsiteY7" fmla="*/ 4161495 h 5050308"/>
              <a:gd name="connsiteX8" fmla="*/ 1171732 w 4317739"/>
              <a:gd name="connsiteY8" fmla="*/ 3707679 h 5050308"/>
              <a:gd name="connsiteX9" fmla="*/ 1005742 w 4317739"/>
              <a:gd name="connsiteY9" fmla="*/ 3536600 h 5050308"/>
              <a:gd name="connsiteX10" fmla="*/ 1071723 w 4317739"/>
              <a:gd name="connsiteY10" fmla="*/ 3403220 h 5050308"/>
              <a:gd name="connsiteX11" fmla="*/ 1099690 w 4317739"/>
              <a:gd name="connsiteY11" fmla="*/ 3325014 h 5050308"/>
              <a:gd name="connsiteX12" fmla="*/ 1263529 w 4317739"/>
              <a:gd name="connsiteY12" fmla="*/ 3313366 h 5050308"/>
              <a:gd name="connsiteX13" fmla="*/ 1298893 w 4317739"/>
              <a:gd name="connsiteY13" fmla="*/ 3012658 h 5050308"/>
              <a:gd name="connsiteX14" fmla="*/ 1079988 w 4317739"/>
              <a:gd name="connsiteY14" fmla="*/ 2875448 h 5050308"/>
              <a:gd name="connsiteX15" fmla="*/ 1019384 w 4317739"/>
              <a:gd name="connsiteY15" fmla="*/ 2826085 h 5050308"/>
              <a:gd name="connsiteX16" fmla="*/ 940784 w 4317739"/>
              <a:gd name="connsiteY16" fmla="*/ 2767936 h 5050308"/>
              <a:gd name="connsiteX17" fmla="*/ 848410 w 4317739"/>
              <a:gd name="connsiteY17" fmla="*/ 2734565 h 5050308"/>
              <a:gd name="connsiteX18" fmla="*/ 838073 w 4317739"/>
              <a:gd name="connsiteY18" fmla="*/ 2757101 h 5050308"/>
              <a:gd name="connsiteX19" fmla="*/ 786573 w 4317739"/>
              <a:gd name="connsiteY19" fmla="*/ 2751093 h 5050308"/>
              <a:gd name="connsiteX20" fmla="*/ 711777 w 4317739"/>
              <a:gd name="connsiteY20" fmla="*/ 2636682 h 5050308"/>
              <a:gd name="connsiteX21" fmla="*/ 792084 w 4317739"/>
              <a:gd name="connsiteY21" fmla="*/ 2488584 h 5050308"/>
              <a:gd name="connsiteX22" fmla="*/ 945768 w 4317739"/>
              <a:gd name="connsiteY22" fmla="*/ 2537093 h 5050308"/>
              <a:gd name="connsiteX23" fmla="*/ 1011671 w 4317739"/>
              <a:gd name="connsiteY23" fmla="*/ 2512380 h 5050308"/>
              <a:gd name="connsiteX24" fmla="*/ 1046538 w 4317739"/>
              <a:gd name="connsiteY24" fmla="*/ 2479428 h 5050308"/>
              <a:gd name="connsiteX25" fmla="*/ 1162365 w 4317739"/>
              <a:gd name="connsiteY25" fmla="*/ 2516288 h 5050308"/>
              <a:gd name="connsiteX26" fmla="*/ 1174355 w 4317739"/>
              <a:gd name="connsiteY26" fmla="*/ 2545830 h 5050308"/>
              <a:gd name="connsiteX27" fmla="*/ 1349422 w 4317739"/>
              <a:gd name="connsiteY27" fmla="*/ 2578282 h 5050308"/>
              <a:gd name="connsiteX28" fmla="*/ 1431801 w 4317739"/>
              <a:gd name="connsiteY28" fmla="*/ 2586520 h 5050308"/>
              <a:gd name="connsiteX29" fmla="*/ 1572840 w 4317739"/>
              <a:gd name="connsiteY29" fmla="*/ 2508391 h 5050308"/>
              <a:gd name="connsiteX30" fmla="*/ 1625101 w 4317739"/>
              <a:gd name="connsiteY30" fmla="*/ 2499734 h 5050308"/>
              <a:gd name="connsiteX31" fmla="*/ 1706063 w 4317739"/>
              <a:gd name="connsiteY31" fmla="*/ 2408541 h 5050308"/>
              <a:gd name="connsiteX32" fmla="*/ 1719968 w 4317739"/>
              <a:gd name="connsiteY32" fmla="*/ 2267921 h 5050308"/>
              <a:gd name="connsiteX33" fmla="*/ 1775717 w 4317739"/>
              <a:gd name="connsiteY33" fmla="*/ 2291375 h 5050308"/>
              <a:gd name="connsiteX34" fmla="*/ 1869824 w 4317739"/>
              <a:gd name="connsiteY34" fmla="*/ 2294444 h 5050308"/>
              <a:gd name="connsiteX35" fmla="*/ 2075272 w 4317739"/>
              <a:gd name="connsiteY35" fmla="*/ 2456105 h 5050308"/>
              <a:gd name="connsiteX36" fmla="*/ 2164890 w 4317739"/>
              <a:gd name="connsiteY36" fmla="*/ 1988332 h 5050308"/>
              <a:gd name="connsiteX37" fmla="*/ 2186691 w 4317739"/>
              <a:gd name="connsiteY37" fmla="*/ 1859440 h 5050308"/>
              <a:gd name="connsiteX38" fmla="*/ 2388343 w 4317739"/>
              <a:gd name="connsiteY38" fmla="*/ 1772647 h 5050308"/>
              <a:gd name="connsiteX39" fmla="*/ 2467837 w 4317739"/>
              <a:gd name="connsiteY39" fmla="*/ 1865400 h 5050308"/>
              <a:gd name="connsiteX40" fmla="*/ 2681147 w 4317739"/>
              <a:gd name="connsiteY40" fmla="*/ 1873947 h 5050308"/>
              <a:gd name="connsiteX41" fmla="*/ 2679189 w 4317739"/>
              <a:gd name="connsiteY41" fmla="*/ 1749221 h 5050308"/>
              <a:gd name="connsiteX42" fmla="*/ 3434291 w 4317739"/>
              <a:gd name="connsiteY42" fmla="*/ 1759647 h 5050308"/>
              <a:gd name="connsiteX43" fmla="*/ 3408600 w 4317739"/>
              <a:gd name="connsiteY43" fmla="*/ 1964722 h 5050308"/>
              <a:gd name="connsiteX44" fmla="*/ 3525759 w 4317739"/>
              <a:gd name="connsiteY44" fmla="*/ 1930433 h 5050308"/>
              <a:gd name="connsiteX45" fmla="*/ 3569983 w 4317739"/>
              <a:gd name="connsiteY45" fmla="*/ 1404443 h 5050308"/>
              <a:gd name="connsiteX46" fmla="*/ 3969442 w 4317739"/>
              <a:gd name="connsiteY46" fmla="*/ 1377206 h 5050308"/>
              <a:gd name="connsiteX47" fmla="*/ 3772506 w 4317739"/>
              <a:gd name="connsiteY47" fmla="*/ 1116993 h 5050308"/>
              <a:gd name="connsiteX48" fmla="*/ 3981179 w 4317739"/>
              <a:gd name="connsiteY48" fmla="*/ 908549 h 5050308"/>
              <a:gd name="connsiteX49" fmla="*/ 4143131 w 4317739"/>
              <a:gd name="connsiteY49" fmla="*/ 622259 h 5050308"/>
              <a:gd name="connsiteX50" fmla="*/ 4250558 w 4317739"/>
              <a:gd name="connsiteY50" fmla="*/ 334604 h 5050308"/>
              <a:gd name="connsiteX51" fmla="*/ 4303537 w 4317739"/>
              <a:gd name="connsiteY51" fmla="*/ 121218 h 5050308"/>
              <a:gd name="connsiteX52" fmla="*/ 4285238 w 4317739"/>
              <a:gd name="connsiteY52" fmla="*/ 11009 h 5050308"/>
              <a:gd name="connsiteX53" fmla="*/ 3968712 w 4317739"/>
              <a:gd name="connsiteY53" fmla="*/ 5127 h 5050308"/>
              <a:gd name="connsiteX54" fmla="*/ 3694699 w 4317739"/>
              <a:gd name="connsiteY54" fmla="*/ 21827 h 5050308"/>
              <a:gd name="connsiteX55" fmla="*/ 3671720 w 4317739"/>
              <a:gd name="connsiteY55" fmla="*/ 169796 h 5050308"/>
              <a:gd name="connsiteX56" fmla="*/ 3541099 w 4317739"/>
              <a:gd name="connsiteY56" fmla="*/ 289012 h 5050308"/>
              <a:gd name="connsiteX57" fmla="*/ 3386408 w 4317739"/>
              <a:gd name="connsiteY57" fmla="*/ 444862 h 5050308"/>
              <a:gd name="connsiteX58" fmla="*/ 3370730 w 4317739"/>
              <a:gd name="connsiteY58" fmla="*/ 676011 h 5050308"/>
              <a:gd name="connsiteX59" fmla="*/ 3152737 w 4317739"/>
              <a:gd name="connsiteY59" fmla="*/ 853871 h 5050308"/>
              <a:gd name="connsiteX60" fmla="*/ 2878159 w 4317739"/>
              <a:gd name="connsiteY60" fmla="*/ 1048027 h 5050308"/>
              <a:gd name="connsiteX61" fmla="*/ 2502775 w 4317739"/>
              <a:gd name="connsiteY61" fmla="*/ 1084611 h 5050308"/>
              <a:gd name="connsiteX62" fmla="*/ 1847374 w 4317739"/>
              <a:gd name="connsiteY62" fmla="*/ 1178648 h 5050308"/>
              <a:gd name="connsiteX63" fmla="*/ 1600419 w 4317739"/>
              <a:gd name="connsiteY63" fmla="*/ 1149765 h 5050308"/>
              <a:gd name="connsiteX64" fmla="*/ 1069387 w 4317739"/>
              <a:gd name="connsiteY64" fmla="*/ 902732 h 5050308"/>
              <a:gd name="connsiteX65" fmla="*/ 1291758 w 4317739"/>
              <a:gd name="connsiteY65" fmla="*/ 1573266 h 5050308"/>
              <a:gd name="connsiteX66" fmla="*/ 1234093 w 4317739"/>
              <a:gd name="connsiteY66" fmla="*/ 1705072 h 5050308"/>
              <a:gd name="connsiteX67" fmla="*/ 978720 w 4317739"/>
              <a:gd name="connsiteY67" fmla="*/ 1729785 h 5050308"/>
              <a:gd name="connsiteX68" fmla="*/ 5137 w 4317739"/>
              <a:gd name="connsiteY68" fmla="*/ 716835 h 5050308"/>
              <a:gd name="connsiteX69" fmla="*/ 11798 w 4317739"/>
              <a:gd name="connsiteY69" fmla="*/ 1338001 h 5050308"/>
              <a:gd name="connsiteX70" fmla="*/ 6952 w 4317739"/>
              <a:gd name="connsiteY70" fmla="*/ 1598718 h 5050308"/>
              <a:gd name="connsiteX0" fmla="*/ 7353 w 4318140"/>
              <a:gd name="connsiteY0" fmla="*/ 1598718 h 5050308"/>
              <a:gd name="connsiteX1" fmla="*/ 3463 w 4318140"/>
              <a:gd name="connsiteY1" fmla="*/ 4311256 h 5050308"/>
              <a:gd name="connsiteX2" fmla="*/ 2780 w 4318140"/>
              <a:gd name="connsiteY2" fmla="*/ 4810448 h 5050308"/>
              <a:gd name="connsiteX3" fmla="*/ 32583 w 4318140"/>
              <a:gd name="connsiteY3" fmla="*/ 5048018 h 5050308"/>
              <a:gd name="connsiteX4" fmla="*/ 312146 w 4318140"/>
              <a:gd name="connsiteY4" fmla="*/ 5045107 h 5050308"/>
              <a:gd name="connsiteX5" fmla="*/ 760765 w 4318140"/>
              <a:gd name="connsiteY5" fmla="*/ 5034497 h 5050308"/>
              <a:gd name="connsiteX6" fmla="*/ 928251 w 4318140"/>
              <a:gd name="connsiteY6" fmla="*/ 4858668 h 5050308"/>
              <a:gd name="connsiteX7" fmla="*/ 985994 w 4318140"/>
              <a:gd name="connsiteY7" fmla="*/ 4161495 h 5050308"/>
              <a:gd name="connsiteX8" fmla="*/ 1172133 w 4318140"/>
              <a:gd name="connsiteY8" fmla="*/ 3707679 h 5050308"/>
              <a:gd name="connsiteX9" fmla="*/ 1006143 w 4318140"/>
              <a:gd name="connsiteY9" fmla="*/ 3536600 h 5050308"/>
              <a:gd name="connsiteX10" fmla="*/ 1072124 w 4318140"/>
              <a:gd name="connsiteY10" fmla="*/ 3403220 h 5050308"/>
              <a:gd name="connsiteX11" fmla="*/ 1100091 w 4318140"/>
              <a:gd name="connsiteY11" fmla="*/ 3325014 h 5050308"/>
              <a:gd name="connsiteX12" fmla="*/ 1263930 w 4318140"/>
              <a:gd name="connsiteY12" fmla="*/ 3313366 h 5050308"/>
              <a:gd name="connsiteX13" fmla="*/ 1299294 w 4318140"/>
              <a:gd name="connsiteY13" fmla="*/ 3012658 h 5050308"/>
              <a:gd name="connsiteX14" fmla="*/ 1080389 w 4318140"/>
              <a:gd name="connsiteY14" fmla="*/ 2875448 h 5050308"/>
              <a:gd name="connsiteX15" fmla="*/ 1019785 w 4318140"/>
              <a:gd name="connsiteY15" fmla="*/ 2826085 h 5050308"/>
              <a:gd name="connsiteX16" fmla="*/ 941185 w 4318140"/>
              <a:gd name="connsiteY16" fmla="*/ 2767936 h 5050308"/>
              <a:gd name="connsiteX17" fmla="*/ 848811 w 4318140"/>
              <a:gd name="connsiteY17" fmla="*/ 2734565 h 5050308"/>
              <a:gd name="connsiteX18" fmla="*/ 838474 w 4318140"/>
              <a:gd name="connsiteY18" fmla="*/ 2757101 h 5050308"/>
              <a:gd name="connsiteX19" fmla="*/ 786974 w 4318140"/>
              <a:gd name="connsiteY19" fmla="*/ 2751093 h 5050308"/>
              <a:gd name="connsiteX20" fmla="*/ 712178 w 4318140"/>
              <a:gd name="connsiteY20" fmla="*/ 2636682 h 5050308"/>
              <a:gd name="connsiteX21" fmla="*/ 792485 w 4318140"/>
              <a:gd name="connsiteY21" fmla="*/ 2488584 h 5050308"/>
              <a:gd name="connsiteX22" fmla="*/ 946169 w 4318140"/>
              <a:gd name="connsiteY22" fmla="*/ 2537093 h 5050308"/>
              <a:gd name="connsiteX23" fmla="*/ 1012072 w 4318140"/>
              <a:gd name="connsiteY23" fmla="*/ 2512380 h 5050308"/>
              <a:gd name="connsiteX24" fmla="*/ 1046939 w 4318140"/>
              <a:gd name="connsiteY24" fmla="*/ 2479428 h 5050308"/>
              <a:gd name="connsiteX25" fmla="*/ 1162766 w 4318140"/>
              <a:gd name="connsiteY25" fmla="*/ 2516288 h 5050308"/>
              <a:gd name="connsiteX26" fmla="*/ 1174756 w 4318140"/>
              <a:gd name="connsiteY26" fmla="*/ 2545830 h 5050308"/>
              <a:gd name="connsiteX27" fmla="*/ 1349823 w 4318140"/>
              <a:gd name="connsiteY27" fmla="*/ 2578282 h 5050308"/>
              <a:gd name="connsiteX28" fmla="*/ 1432202 w 4318140"/>
              <a:gd name="connsiteY28" fmla="*/ 2586520 h 5050308"/>
              <a:gd name="connsiteX29" fmla="*/ 1573241 w 4318140"/>
              <a:gd name="connsiteY29" fmla="*/ 2508391 h 5050308"/>
              <a:gd name="connsiteX30" fmla="*/ 1625502 w 4318140"/>
              <a:gd name="connsiteY30" fmla="*/ 2499734 h 5050308"/>
              <a:gd name="connsiteX31" fmla="*/ 1706464 w 4318140"/>
              <a:gd name="connsiteY31" fmla="*/ 2408541 h 5050308"/>
              <a:gd name="connsiteX32" fmla="*/ 1720369 w 4318140"/>
              <a:gd name="connsiteY32" fmla="*/ 2267921 h 5050308"/>
              <a:gd name="connsiteX33" fmla="*/ 1776118 w 4318140"/>
              <a:gd name="connsiteY33" fmla="*/ 2291375 h 5050308"/>
              <a:gd name="connsiteX34" fmla="*/ 1870225 w 4318140"/>
              <a:gd name="connsiteY34" fmla="*/ 2294444 h 5050308"/>
              <a:gd name="connsiteX35" fmla="*/ 2075673 w 4318140"/>
              <a:gd name="connsiteY35" fmla="*/ 2456105 h 5050308"/>
              <a:gd name="connsiteX36" fmla="*/ 2165291 w 4318140"/>
              <a:gd name="connsiteY36" fmla="*/ 1988332 h 5050308"/>
              <a:gd name="connsiteX37" fmla="*/ 2187092 w 4318140"/>
              <a:gd name="connsiteY37" fmla="*/ 1859440 h 5050308"/>
              <a:gd name="connsiteX38" fmla="*/ 2388744 w 4318140"/>
              <a:gd name="connsiteY38" fmla="*/ 1772647 h 5050308"/>
              <a:gd name="connsiteX39" fmla="*/ 2468238 w 4318140"/>
              <a:gd name="connsiteY39" fmla="*/ 1865400 h 5050308"/>
              <a:gd name="connsiteX40" fmla="*/ 2681548 w 4318140"/>
              <a:gd name="connsiteY40" fmla="*/ 1873947 h 5050308"/>
              <a:gd name="connsiteX41" fmla="*/ 2679590 w 4318140"/>
              <a:gd name="connsiteY41" fmla="*/ 1749221 h 5050308"/>
              <a:gd name="connsiteX42" fmla="*/ 3434692 w 4318140"/>
              <a:gd name="connsiteY42" fmla="*/ 1759647 h 5050308"/>
              <a:gd name="connsiteX43" fmla="*/ 3409001 w 4318140"/>
              <a:gd name="connsiteY43" fmla="*/ 1964722 h 5050308"/>
              <a:gd name="connsiteX44" fmla="*/ 3526160 w 4318140"/>
              <a:gd name="connsiteY44" fmla="*/ 1930433 h 5050308"/>
              <a:gd name="connsiteX45" fmla="*/ 3570384 w 4318140"/>
              <a:gd name="connsiteY45" fmla="*/ 1404443 h 5050308"/>
              <a:gd name="connsiteX46" fmla="*/ 3969843 w 4318140"/>
              <a:gd name="connsiteY46" fmla="*/ 1377206 h 5050308"/>
              <a:gd name="connsiteX47" fmla="*/ 3772907 w 4318140"/>
              <a:gd name="connsiteY47" fmla="*/ 1116993 h 5050308"/>
              <a:gd name="connsiteX48" fmla="*/ 3981580 w 4318140"/>
              <a:gd name="connsiteY48" fmla="*/ 908549 h 5050308"/>
              <a:gd name="connsiteX49" fmla="*/ 4143532 w 4318140"/>
              <a:gd name="connsiteY49" fmla="*/ 622259 h 5050308"/>
              <a:gd name="connsiteX50" fmla="*/ 4250959 w 4318140"/>
              <a:gd name="connsiteY50" fmla="*/ 334604 h 5050308"/>
              <a:gd name="connsiteX51" fmla="*/ 4303938 w 4318140"/>
              <a:gd name="connsiteY51" fmla="*/ 121218 h 5050308"/>
              <a:gd name="connsiteX52" fmla="*/ 4285639 w 4318140"/>
              <a:gd name="connsiteY52" fmla="*/ 11009 h 5050308"/>
              <a:gd name="connsiteX53" fmla="*/ 3969113 w 4318140"/>
              <a:gd name="connsiteY53" fmla="*/ 5127 h 5050308"/>
              <a:gd name="connsiteX54" fmla="*/ 3695100 w 4318140"/>
              <a:gd name="connsiteY54" fmla="*/ 21827 h 5050308"/>
              <a:gd name="connsiteX55" fmla="*/ 3672121 w 4318140"/>
              <a:gd name="connsiteY55" fmla="*/ 169796 h 5050308"/>
              <a:gd name="connsiteX56" fmla="*/ 3541500 w 4318140"/>
              <a:gd name="connsiteY56" fmla="*/ 289012 h 5050308"/>
              <a:gd name="connsiteX57" fmla="*/ 3386809 w 4318140"/>
              <a:gd name="connsiteY57" fmla="*/ 444862 h 5050308"/>
              <a:gd name="connsiteX58" fmla="*/ 3371131 w 4318140"/>
              <a:gd name="connsiteY58" fmla="*/ 676011 h 5050308"/>
              <a:gd name="connsiteX59" fmla="*/ 3153138 w 4318140"/>
              <a:gd name="connsiteY59" fmla="*/ 853871 h 5050308"/>
              <a:gd name="connsiteX60" fmla="*/ 2878560 w 4318140"/>
              <a:gd name="connsiteY60" fmla="*/ 1048027 h 5050308"/>
              <a:gd name="connsiteX61" fmla="*/ 2503176 w 4318140"/>
              <a:gd name="connsiteY61" fmla="*/ 1084611 h 5050308"/>
              <a:gd name="connsiteX62" fmla="*/ 1847775 w 4318140"/>
              <a:gd name="connsiteY62" fmla="*/ 1178648 h 5050308"/>
              <a:gd name="connsiteX63" fmla="*/ 1600820 w 4318140"/>
              <a:gd name="connsiteY63" fmla="*/ 1149765 h 5050308"/>
              <a:gd name="connsiteX64" fmla="*/ 1069788 w 4318140"/>
              <a:gd name="connsiteY64" fmla="*/ 902732 h 5050308"/>
              <a:gd name="connsiteX65" fmla="*/ 1292159 w 4318140"/>
              <a:gd name="connsiteY65" fmla="*/ 1573266 h 5050308"/>
              <a:gd name="connsiteX66" fmla="*/ 1234494 w 4318140"/>
              <a:gd name="connsiteY66" fmla="*/ 1705072 h 5050308"/>
              <a:gd name="connsiteX67" fmla="*/ 979121 w 4318140"/>
              <a:gd name="connsiteY67" fmla="*/ 1729785 h 5050308"/>
              <a:gd name="connsiteX68" fmla="*/ 5538 w 4318140"/>
              <a:gd name="connsiteY68" fmla="*/ 716835 h 5050308"/>
              <a:gd name="connsiteX69" fmla="*/ 12199 w 4318140"/>
              <a:gd name="connsiteY69" fmla="*/ 1338001 h 5050308"/>
              <a:gd name="connsiteX70" fmla="*/ 7353 w 4318140"/>
              <a:gd name="connsiteY70" fmla="*/ 1598718 h 5050308"/>
              <a:gd name="connsiteX0" fmla="*/ 13472 w 4324259"/>
              <a:gd name="connsiteY0" fmla="*/ 1598718 h 5050308"/>
              <a:gd name="connsiteX1" fmla="*/ 9582 w 4324259"/>
              <a:gd name="connsiteY1" fmla="*/ 4311256 h 5050308"/>
              <a:gd name="connsiteX2" fmla="*/ 8899 w 4324259"/>
              <a:gd name="connsiteY2" fmla="*/ 4810448 h 5050308"/>
              <a:gd name="connsiteX3" fmla="*/ 38702 w 4324259"/>
              <a:gd name="connsiteY3" fmla="*/ 5048018 h 5050308"/>
              <a:gd name="connsiteX4" fmla="*/ 318265 w 4324259"/>
              <a:gd name="connsiteY4" fmla="*/ 5045107 h 5050308"/>
              <a:gd name="connsiteX5" fmla="*/ 766884 w 4324259"/>
              <a:gd name="connsiteY5" fmla="*/ 5034497 h 5050308"/>
              <a:gd name="connsiteX6" fmla="*/ 934370 w 4324259"/>
              <a:gd name="connsiteY6" fmla="*/ 4858668 h 5050308"/>
              <a:gd name="connsiteX7" fmla="*/ 992113 w 4324259"/>
              <a:gd name="connsiteY7" fmla="*/ 4161495 h 5050308"/>
              <a:gd name="connsiteX8" fmla="*/ 1178252 w 4324259"/>
              <a:gd name="connsiteY8" fmla="*/ 3707679 h 5050308"/>
              <a:gd name="connsiteX9" fmla="*/ 1012262 w 4324259"/>
              <a:gd name="connsiteY9" fmla="*/ 3536600 h 5050308"/>
              <a:gd name="connsiteX10" fmla="*/ 1078243 w 4324259"/>
              <a:gd name="connsiteY10" fmla="*/ 3403220 h 5050308"/>
              <a:gd name="connsiteX11" fmla="*/ 1106210 w 4324259"/>
              <a:gd name="connsiteY11" fmla="*/ 3325014 h 5050308"/>
              <a:gd name="connsiteX12" fmla="*/ 1270049 w 4324259"/>
              <a:gd name="connsiteY12" fmla="*/ 3313366 h 5050308"/>
              <a:gd name="connsiteX13" fmla="*/ 1305413 w 4324259"/>
              <a:gd name="connsiteY13" fmla="*/ 3012658 h 5050308"/>
              <a:gd name="connsiteX14" fmla="*/ 1086508 w 4324259"/>
              <a:gd name="connsiteY14" fmla="*/ 2875448 h 5050308"/>
              <a:gd name="connsiteX15" fmla="*/ 1025904 w 4324259"/>
              <a:gd name="connsiteY15" fmla="*/ 2826085 h 5050308"/>
              <a:gd name="connsiteX16" fmla="*/ 947304 w 4324259"/>
              <a:gd name="connsiteY16" fmla="*/ 2767936 h 5050308"/>
              <a:gd name="connsiteX17" fmla="*/ 854930 w 4324259"/>
              <a:gd name="connsiteY17" fmla="*/ 2734565 h 5050308"/>
              <a:gd name="connsiteX18" fmla="*/ 844593 w 4324259"/>
              <a:gd name="connsiteY18" fmla="*/ 2757101 h 5050308"/>
              <a:gd name="connsiteX19" fmla="*/ 793093 w 4324259"/>
              <a:gd name="connsiteY19" fmla="*/ 2751093 h 5050308"/>
              <a:gd name="connsiteX20" fmla="*/ 718297 w 4324259"/>
              <a:gd name="connsiteY20" fmla="*/ 2636682 h 5050308"/>
              <a:gd name="connsiteX21" fmla="*/ 798604 w 4324259"/>
              <a:gd name="connsiteY21" fmla="*/ 2488584 h 5050308"/>
              <a:gd name="connsiteX22" fmla="*/ 952288 w 4324259"/>
              <a:gd name="connsiteY22" fmla="*/ 2537093 h 5050308"/>
              <a:gd name="connsiteX23" fmla="*/ 1018191 w 4324259"/>
              <a:gd name="connsiteY23" fmla="*/ 2512380 h 5050308"/>
              <a:gd name="connsiteX24" fmla="*/ 1053058 w 4324259"/>
              <a:gd name="connsiteY24" fmla="*/ 2479428 h 5050308"/>
              <a:gd name="connsiteX25" fmla="*/ 1168885 w 4324259"/>
              <a:gd name="connsiteY25" fmla="*/ 2516288 h 5050308"/>
              <a:gd name="connsiteX26" fmla="*/ 1180875 w 4324259"/>
              <a:gd name="connsiteY26" fmla="*/ 2545830 h 5050308"/>
              <a:gd name="connsiteX27" fmla="*/ 1355942 w 4324259"/>
              <a:gd name="connsiteY27" fmla="*/ 2578282 h 5050308"/>
              <a:gd name="connsiteX28" fmla="*/ 1438321 w 4324259"/>
              <a:gd name="connsiteY28" fmla="*/ 2586520 h 5050308"/>
              <a:gd name="connsiteX29" fmla="*/ 1579360 w 4324259"/>
              <a:gd name="connsiteY29" fmla="*/ 2508391 h 5050308"/>
              <a:gd name="connsiteX30" fmla="*/ 1631621 w 4324259"/>
              <a:gd name="connsiteY30" fmla="*/ 2499734 h 5050308"/>
              <a:gd name="connsiteX31" fmla="*/ 1712583 w 4324259"/>
              <a:gd name="connsiteY31" fmla="*/ 2408541 h 5050308"/>
              <a:gd name="connsiteX32" fmla="*/ 1726488 w 4324259"/>
              <a:gd name="connsiteY32" fmla="*/ 2267921 h 5050308"/>
              <a:gd name="connsiteX33" fmla="*/ 1782237 w 4324259"/>
              <a:gd name="connsiteY33" fmla="*/ 2291375 h 5050308"/>
              <a:gd name="connsiteX34" fmla="*/ 1876344 w 4324259"/>
              <a:gd name="connsiteY34" fmla="*/ 2294444 h 5050308"/>
              <a:gd name="connsiteX35" fmla="*/ 2081792 w 4324259"/>
              <a:gd name="connsiteY35" fmla="*/ 2456105 h 5050308"/>
              <a:gd name="connsiteX36" fmla="*/ 2171410 w 4324259"/>
              <a:gd name="connsiteY36" fmla="*/ 1988332 h 5050308"/>
              <a:gd name="connsiteX37" fmla="*/ 2193211 w 4324259"/>
              <a:gd name="connsiteY37" fmla="*/ 1859440 h 5050308"/>
              <a:gd name="connsiteX38" fmla="*/ 2394863 w 4324259"/>
              <a:gd name="connsiteY38" fmla="*/ 1772647 h 5050308"/>
              <a:gd name="connsiteX39" fmla="*/ 2474357 w 4324259"/>
              <a:gd name="connsiteY39" fmla="*/ 1865400 h 5050308"/>
              <a:gd name="connsiteX40" fmla="*/ 2687667 w 4324259"/>
              <a:gd name="connsiteY40" fmla="*/ 1873947 h 5050308"/>
              <a:gd name="connsiteX41" fmla="*/ 2685709 w 4324259"/>
              <a:gd name="connsiteY41" fmla="*/ 1749221 h 5050308"/>
              <a:gd name="connsiteX42" fmla="*/ 3440811 w 4324259"/>
              <a:gd name="connsiteY42" fmla="*/ 1759647 h 5050308"/>
              <a:gd name="connsiteX43" fmla="*/ 3415120 w 4324259"/>
              <a:gd name="connsiteY43" fmla="*/ 1964722 h 5050308"/>
              <a:gd name="connsiteX44" fmla="*/ 3532279 w 4324259"/>
              <a:gd name="connsiteY44" fmla="*/ 1930433 h 5050308"/>
              <a:gd name="connsiteX45" fmla="*/ 3576503 w 4324259"/>
              <a:gd name="connsiteY45" fmla="*/ 1404443 h 5050308"/>
              <a:gd name="connsiteX46" fmla="*/ 3975962 w 4324259"/>
              <a:gd name="connsiteY46" fmla="*/ 1377206 h 5050308"/>
              <a:gd name="connsiteX47" fmla="*/ 3779026 w 4324259"/>
              <a:gd name="connsiteY47" fmla="*/ 1116993 h 5050308"/>
              <a:gd name="connsiteX48" fmla="*/ 3987699 w 4324259"/>
              <a:gd name="connsiteY48" fmla="*/ 908549 h 5050308"/>
              <a:gd name="connsiteX49" fmla="*/ 4149651 w 4324259"/>
              <a:gd name="connsiteY49" fmla="*/ 622259 h 5050308"/>
              <a:gd name="connsiteX50" fmla="*/ 4257078 w 4324259"/>
              <a:gd name="connsiteY50" fmla="*/ 334604 h 5050308"/>
              <a:gd name="connsiteX51" fmla="*/ 4310057 w 4324259"/>
              <a:gd name="connsiteY51" fmla="*/ 121218 h 5050308"/>
              <a:gd name="connsiteX52" fmla="*/ 4291758 w 4324259"/>
              <a:gd name="connsiteY52" fmla="*/ 11009 h 5050308"/>
              <a:gd name="connsiteX53" fmla="*/ 3975232 w 4324259"/>
              <a:gd name="connsiteY53" fmla="*/ 5127 h 5050308"/>
              <a:gd name="connsiteX54" fmla="*/ 3701219 w 4324259"/>
              <a:gd name="connsiteY54" fmla="*/ 21827 h 5050308"/>
              <a:gd name="connsiteX55" fmla="*/ 3678240 w 4324259"/>
              <a:gd name="connsiteY55" fmla="*/ 169796 h 5050308"/>
              <a:gd name="connsiteX56" fmla="*/ 3547619 w 4324259"/>
              <a:gd name="connsiteY56" fmla="*/ 289012 h 5050308"/>
              <a:gd name="connsiteX57" fmla="*/ 3392928 w 4324259"/>
              <a:gd name="connsiteY57" fmla="*/ 444862 h 5050308"/>
              <a:gd name="connsiteX58" fmla="*/ 3377250 w 4324259"/>
              <a:gd name="connsiteY58" fmla="*/ 676011 h 5050308"/>
              <a:gd name="connsiteX59" fmla="*/ 3159257 w 4324259"/>
              <a:gd name="connsiteY59" fmla="*/ 853871 h 5050308"/>
              <a:gd name="connsiteX60" fmla="*/ 2884679 w 4324259"/>
              <a:gd name="connsiteY60" fmla="*/ 1048027 h 5050308"/>
              <a:gd name="connsiteX61" fmla="*/ 2509295 w 4324259"/>
              <a:gd name="connsiteY61" fmla="*/ 1084611 h 5050308"/>
              <a:gd name="connsiteX62" fmla="*/ 1853894 w 4324259"/>
              <a:gd name="connsiteY62" fmla="*/ 1178648 h 5050308"/>
              <a:gd name="connsiteX63" fmla="*/ 1606939 w 4324259"/>
              <a:gd name="connsiteY63" fmla="*/ 1149765 h 5050308"/>
              <a:gd name="connsiteX64" fmla="*/ 1075907 w 4324259"/>
              <a:gd name="connsiteY64" fmla="*/ 902732 h 5050308"/>
              <a:gd name="connsiteX65" fmla="*/ 1298278 w 4324259"/>
              <a:gd name="connsiteY65" fmla="*/ 1573266 h 5050308"/>
              <a:gd name="connsiteX66" fmla="*/ 1240613 w 4324259"/>
              <a:gd name="connsiteY66" fmla="*/ 1705072 h 5050308"/>
              <a:gd name="connsiteX67" fmla="*/ 985240 w 4324259"/>
              <a:gd name="connsiteY67" fmla="*/ 1729785 h 5050308"/>
              <a:gd name="connsiteX68" fmla="*/ 11657 w 4324259"/>
              <a:gd name="connsiteY68" fmla="*/ 716835 h 5050308"/>
              <a:gd name="connsiteX69" fmla="*/ 18318 w 4324259"/>
              <a:gd name="connsiteY69" fmla="*/ 1338001 h 5050308"/>
              <a:gd name="connsiteX70" fmla="*/ 13472 w 4324259"/>
              <a:gd name="connsiteY70" fmla="*/ 1598718 h 5050308"/>
              <a:gd name="connsiteX0" fmla="*/ 13472 w 4324259"/>
              <a:gd name="connsiteY0" fmla="*/ 1598718 h 5050308"/>
              <a:gd name="connsiteX1" fmla="*/ 9582 w 4324259"/>
              <a:gd name="connsiteY1" fmla="*/ 4311256 h 5050308"/>
              <a:gd name="connsiteX2" fmla="*/ 8899 w 4324259"/>
              <a:gd name="connsiteY2" fmla="*/ 4810448 h 5050308"/>
              <a:gd name="connsiteX3" fmla="*/ 38702 w 4324259"/>
              <a:gd name="connsiteY3" fmla="*/ 5048018 h 5050308"/>
              <a:gd name="connsiteX4" fmla="*/ 318265 w 4324259"/>
              <a:gd name="connsiteY4" fmla="*/ 5045107 h 5050308"/>
              <a:gd name="connsiteX5" fmla="*/ 766884 w 4324259"/>
              <a:gd name="connsiteY5" fmla="*/ 5034497 h 5050308"/>
              <a:gd name="connsiteX6" fmla="*/ 934370 w 4324259"/>
              <a:gd name="connsiteY6" fmla="*/ 4858668 h 5050308"/>
              <a:gd name="connsiteX7" fmla="*/ 992113 w 4324259"/>
              <a:gd name="connsiteY7" fmla="*/ 4161495 h 5050308"/>
              <a:gd name="connsiteX8" fmla="*/ 1178252 w 4324259"/>
              <a:gd name="connsiteY8" fmla="*/ 3707679 h 5050308"/>
              <a:gd name="connsiteX9" fmla="*/ 1012262 w 4324259"/>
              <a:gd name="connsiteY9" fmla="*/ 3536600 h 5050308"/>
              <a:gd name="connsiteX10" fmla="*/ 1078243 w 4324259"/>
              <a:gd name="connsiteY10" fmla="*/ 3403220 h 5050308"/>
              <a:gd name="connsiteX11" fmla="*/ 1106210 w 4324259"/>
              <a:gd name="connsiteY11" fmla="*/ 3325014 h 5050308"/>
              <a:gd name="connsiteX12" fmla="*/ 1270049 w 4324259"/>
              <a:gd name="connsiteY12" fmla="*/ 3313366 h 5050308"/>
              <a:gd name="connsiteX13" fmla="*/ 1305413 w 4324259"/>
              <a:gd name="connsiteY13" fmla="*/ 3012658 h 5050308"/>
              <a:gd name="connsiteX14" fmla="*/ 1086508 w 4324259"/>
              <a:gd name="connsiteY14" fmla="*/ 2875448 h 5050308"/>
              <a:gd name="connsiteX15" fmla="*/ 1025904 w 4324259"/>
              <a:gd name="connsiteY15" fmla="*/ 2826085 h 5050308"/>
              <a:gd name="connsiteX16" fmla="*/ 947304 w 4324259"/>
              <a:gd name="connsiteY16" fmla="*/ 2767936 h 5050308"/>
              <a:gd name="connsiteX17" fmla="*/ 854930 w 4324259"/>
              <a:gd name="connsiteY17" fmla="*/ 2734565 h 5050308"/>
              <a:gd name="connsiteX18" fmla="*/ 844593 w 4324259"/>
              <a:gd name="connsiteY18" fmla="*/ 2757101 h 5050308"/>
              <a:gd name="connsiteX19" fmla="*/ 793093 w 4324259"/>
              <a:gd name="connsiteY19" fmla="*/ 2751093 h 5050308"/>
              <a:gd name="connsiteX20" fmla="*/ 718297 w 4324259"/>
              <a:gd name="connsiteY20" fmla="*/ 2636682 h 5050308"/>
              <a:gd name="connsiteX21" fmla="*/ 798604 w 4324259"/>
              <a:gd name="connsiteY21" fmla="*/ 2488584 h 5050308"/>
              <a:gd name="connsiteX22" fmla="*/ 952288 w 4324259"/>
              <a:gd name="connsiteY22" fmla="*/ 2537093 h 5050308"/>
              <a:gd name="connsiteX23" fmla="*/ 1018191 w 4324259"/>
              <a:gd name="connsiteY23" fmla="*/ 2512380 h 5050308"/>
              <a:gd name="connsiteX24" fmla="*/ 1053058 w 4324259"/>
              <a:gd name="connsiteY24" fmla="*/ 2479428 h 5050308"/>
              <a:gd name="connsiteX25" fmla="*/ 1168885 w 4324259"/>
              <a:gd name="connsiteY25" fmla="*/ 2516288 h 5050308"/>
              <a:gd name="connsiteX26" fmla="*/ 1180875 w 4324259"/>
              <a:gd name="connsiteY26" fmla="*/ 2545830 h 5050308"/>
              <a:gd name="connsiteX27" fmla="*/ 1355942 w 4324259"/>
              <a:gd name="connsiteY27" fmla="*/ 2578282 h 5050308"/>
              <a:gd name="connsiteX28" fmla="*/ 1438321 w 4324259"/>
              <a:gd name="connsiteY28" fmla="*/ 2586520 h 5050308"/>
              <a:gd name="connsiteX29" fmla="*/ 1579360 w 4324259"/>
              <a:gd name="connsiteY29" fmla="*/ 2508391 h 5050308"/>
              <a:gd name="connsiteX30" fmla="*/ 1631621 w 4324259"/>
              <a:gd name="connsiteY30" fmla="*/ 2499734 h 5050308"/>
              <a:gd name="connsiteX31" fmla="*/ 1712583 w 4324259"/>
              <a:gd name="connsiteY31" fmla="*/ 2408541 h 5050308"/>
              <a:gd name="connsiteX32" fmla="*/ 1726488 w 4324259"/>
              <a:gd name="connsiteY32" fmla="*/ 2267921 h 5050308"/>
              <a:gd name="connsiteX33" fmla="*/ 1782237 w 4324259"/>
              <a:gd name="connsiteY33" fmla="*/ 2291375 h 5050308"/>
              <a:gd name="connsiteX34" fmla="*/ 1876344 w 4324259"/>
              <a:gd name="connsiteY34" fmla="*/ 2294444 h 5050308"/>
              <a:gd name="connsiteX35" fmla="*/ 2081792 w 4324259"/>
              <a:gd name="connsiteY35" fmla="*/ 2456105 h 5050308"/>
              <a:gd name="connsiteX36" fmla="*/ 2171410 w 4324259"/>
              <a:gd name="connsiteY36" fmla="*/ 1988332 h 5050308"/>
              <a:gd name="connsiteX37" fmla="*/ 2193211 w 4324259"/>
              <a:gd name="connsiteY37" fmla="*/ 1859440 h 5050308"/>
              <a:gd name="connsiteX38" fmla="*/ 2394863 w 4324259"/>
              <a:gd name="connsiteY38" fmla="*/ 1772647 h 5050308"/>
              <a:gd name="connsiteX39" fmla="*/ 2474357 w 4324259"/>
              <a:gd name="connsiteY39" fmla="*/ 1865400 h 5050308"/>
              <a:gd name="connsiteX40" fmla="*/ 2687667 w 4324259"/>
              <a:gd name="connsiteY40" fmla="*/ 1873947 h 5050308"/>
              <a:gd name="connsiteX41" fmla="*/ 2685709 w 4324259"/>
              <a:gd name="connsiteY41" fmla="*/ 1749221 h 5050308"/>
              <a:gd name="connsiteX42" fmla="*/ 3440811 w 4324259"/>
              <a:gd name="connsiteY42" fmla="*/ 1759647 h 5050308"/>
              <a:gd name="connsiteX43" fmla="*/ 3415120 w 4324259"/>
              <a:gd name="connsiteY43" fmla="*/ 1964722 h 5050308"/>
              <a:gd name="connsiteX44" fmla="*/ 3532279 w 4324259"/>
              <a:gd name="connsiteY44" fmla="*/ 1930433 h 5050308"/>
              <a:gd name="connsiteX45" fmla="*/ 3576503 w 4324259"/>
              <a:gd name="connsiteY45" fmla="*/ 1404443 h 5050308"/>
              <a:gd name="connsiteX46" fmla="*/ 3975962 w 4324259"/>
              <a:gd name="connsiteY46" fmla="*/ 1377206 h 5050308"/>
              <a:gd name="connsiteX47" fmla="*/ 3779026 w 4324259"/>
              <a:gd name="connsiteY47" fmla="*/ 1116993 h 5050308"/>
              <a:gd name="connsiteX48" fmla="*/ 3987699 w 4324259"/>
              <a:gd name="connsiteY48" fmla="*/ 908549 h 5050308"/>
              <a:gd name="connsiteX49" fmla="*/ 4149651 w 4324259"/>
              <a:gd name="connsiteY49" fmla="*/ 622259 h 5050308"/>
              <a:gd name="connsiteX50" fmla="*/ 4257078 w 4324259"/>
              <a:gd name="connsiteY50" fmla="*/ 334604 h 5050308"/>
              <a:gd name="connsiteX51" fmla="*/ 4310057 w 4324259"/>
              <a:gd name="connsiteY51" fmla="*/ 121218 h 5050308"/>
              <a:gd name="connsiteX52" fmla="*/ 4291758 w 4324259"/>
              <a:gd name="connsiteY52" fmla="*/ 11009 h 5050308"/>
              <a:gd name="connsiteX53" fmla="*/ 3975232 w 4324259"/>
              <a:gd name="connsiteY53" fmla="*/ 5127 h 5050308"/>
              <a:gd name="connsiteX54" fmla="*/ 3701219 w 4324259"/>
              <a:gd name="connsiteY54" fmla="*/ 21827 h 5050308"/>
              <a:gd name="connsiteX55" fmla="*/ 3678240 w 4324259"/>
              <a:gd name="connsiteY55" fmla="*/ 169796 h 5050308"/>
              <a:gd name="connsiteX56" fmla="*/ 3547619 w 4324259"/>
              <a:gd name="connsiteY56" fmla="*/ 289012 h 5050308"/>
              <a:gd name="connsiteX57" fmla="*/ 3392928 w 4324259"/>
              <a:gd name="connsiteY57" fmla="*/ 444862 h 5050308"/>
              <a:gd name="connsiteX58" fmla="*/ 3377250 w 4324259"/>
              <a:gd name="connsiteY58" fmla="*/ 676011 h 5050308"/>
              <a:gd name="connsiteX59" fmla="*/ 3159257 w 4324259"/>
              <a:gd name="connsiteY59" fmla="*/ 853871 h 5050308"/>
              <a:gd name="connsiteX60" fmla="*/ 2884679 w 4324259"/>
              <a:gd name="connsiteY60" fmla="*/ 1048027 h 5050308"/>
              <a:gd name="connsiteX61" fmla="*/ 2509295 w 4324259"/>
              <a:gd name="connsiteY61" fmla="*/ 1084611 h 5050308"/>
              <a:gd name="connsiteX62" fmla="*/ 1853894 w 4324259"/>
              <a:gd name="connsiteY62" fmla="*/ 1178648 h 5050308"/>
              <a:gd name="connsiteX63" fmla="*/ 1606939 w 4324259"/>
              <a:gd name="connsiteY63" fmla="*/ 1149765 h 5050308"/>
              <a:gd name="connsiteX64" fmla="*/ 1075907 w 4324259"/>
              <a:gd name="connsiteY64" fmla="*/ 902732 h 5050308"/>
              <a:gd name="connsiteX65" fmla="*/ 1298278 w 4324259"/>
              <a:gd name="connsiteY65" fmla="*/ 1573266 h 5050308"/>
              <a:gd name="connsiteX66" fmla="*/ 1240613 w 4324259"/>
              <a:gd name="connsiteY66" fmla="*/ 1705072 h 5050308"/>
              <a:gd name="connsiteX67" fmla="*/ 985240 w 4324259"/>
              <a:gd name="connsiteY67" fmla="*/ 1729785 h 5050308"/>
              <a:gd name="connsiteX68" fmla="*/ 11657 w 4324259"/>
              <a:gd name="connsiteY68" fmla="*/ 716835 h 5050308"/>
              <a:gd name="connsiteX69" fmla="*/ 18318 w 4324259"/>
              <a:gd name="connsiteY69" fmla="*/ 1338001 h 5050308"/>
              <a:gd name="connsiteX70" fmla="*/ 13472 w 4324259"/>
              <a:gd name="connsiteY70" fmla="*/ 1598718 h 5050308"/>
              <a:gd name="connsiteX0" fmla="*/ 72518 w 4383305"/>
              <a:gd name="connsiteY0" fmla="*/ 1598718 h 5050308"/>
              <a:gd name="connsiteX1" fmla="*/ 68628 w 4383305"/>
              <a:gd name="connsiteY1" fmla="*/ 4311256 h 5050308"/>
              <a:gd name="connsiteX2" fmla="*/ 67945 w 4383305"/>
              <a:gd name="connsiteY2" fmla="*/ 4810448 h 5050308"/>
              <a:gd name="connsiteX3" fmla="*/ 97748 w 4383305"/>
              <a:gd name="connsiteY3" fmla="*/ 5048018 h 5050308"/>
              <a:gd name="connsiteX4" fmla="*/ 377311 w 4383305"/>
              <a:gd name="connsiteY4" fmla="*/ 5045107 h 5050308"/>
              <a:gd name="connsiteX5" fmla="*/ 825930 w 4383305"/>
              <a:gd name="connsiteY5" fmla="*/ 5034497 h 5050308"/>
              <a:gd name="connsiteX6" fmla="*/ 993416 w 4383305"/>
              <a:gd name="connsiteY6" fmla="*/ 4858668 h 5050308"/>
              <a:gd name="connsiteX7" fmla="*/ 1051159 w 4383305"/>
              <a:gd name="connsiteY7" fmla="*/ 4161495 h 5050308"/>
              <a:gd name="connsiteX8" fmla="*/ 1237298 w 4383305"/>
              <a:gd name="connsiteY8" fmla="*/ 3707679 h 5050308"/>
              <a:gd name="connsiteX9" fmla="*/ 1071308 w 4383305"/>
              <a:gd name="connsiteY9" fmla="*/ 3536600 h 5050308"/>
              <a:gd name="connsiteX10" fmla="*/ 1137289 w 4383305"/>
              <a:gd name="connsiteY10" fmla="*/ 3403220 h 5050308"/>
              <a:gd name="connsiteX11" fmla="*/ 1165256 w 4383305"/>
              <a:gd name="connsiteY11" fmla="*/ 3325014 h 5050308"/>
              <a:gd name="connsiteX12" fmla="*/ 1329095 w 4383305"/>
              <a:gd name="connsiteY12" fmla="*/ 3313366 h 5050308"/>
              <a:gd name="connsiteX13" fmla="*/ 1364459 w 4383305"/>
              <a:gd name="connsiteY13" fmla="*/ 3012658 h 5050308"/>
              <a:gd name="connsiteX14" fmla="*/ 1145554 w 4383305"/>
              <a:gd name="connsiteY14" fmla="*/ 2875448 h 5050308"/>
              <a:gd name="connsiteX15" fmla="*/ 1084950 w 4383305"/>
              <a:gd name="connsiteY15" fmla="*/ 2826085 h 5050308"/>
              <a:gd name="connsiteX16" fmla="*/ 1006350 w 4383305"/>
              <a:gd name="connsiteY16" fmla="*/ 2767936 h 5050308"/>
              <a:gd name="connsiteX17" fmla="*/ 913976 w 4383305"/>
              <a:gd name="connsiteY17" fmla="*/ 2734565 h 5050308"/>
              <a:gd name="connsiteX18" fmla="*/ 903639 w 4383305"/>
              <a:gd name="connsiteY18" fmla="*/ 2757101 h 5050308"/>
              <a:gd name="connsiteX19" fmla="*/ 852139 w 4383305"/>
              <a:gd name="connsiteY19" fmla="*/ 2751093 h 5050308"/>
              <a:gd name="connsiteX20" fmla="*/ 777343 w 4383305"/>
              <a:gd name="connsiteY20" fmla="*/ 2636682 h 5050308"/>
              <a:gd name="connsiteX21" fmla="*/ 857650 w 4383305"/>
              <a:gd name="connsiteY21" fmla="*/ 2488584 h 5050308"/>
              <a:gd name="connsiteX22" fmla="*/ 1011334 w 4383305"/>
              <a:gd name="connsiteY22" fmla="*/ 2537093 h 5050308"/>
              <a:gd name="connsiteX23" fmla="*/ 1077237 w 4383305"/>
              <a:gd name="connsiteY23" fmla="*/ 2512380 h 5050308"/>
              <a:gd name="connsiteX24" fmla="*/ 1112104 w 4383305"/>
              <a:gd name="connsiteY24" fmla="*/ 2479428 h 5050308"/>
              <a:gd name="connsiteX25" fmla="*/ 1227931 w 4383305"/>
              <a:gd name="connsiteY25" fmla="*/ 2516288 h 5050308"/>
              <a:gd name="connsiteX26" fmla="*/ 1239921 w 4383305"/>
              <a:gd name="connsiteY26" fmla="*/ 2545830 h 5050308"/>
              <a:gd name="connsiteX27" fmla="*/ 1414988 w 4383305"/>
              <a:gd name="connsiteY27" fmla="*/ 2578282 h 5050308"/>
              <a:gd name="connsiteX28" fmla="*/ 1497367 w 4383305"/>
              <a:gd name="connsiteY28" fmla="*/ 2586520 h 5050308"/>
              <a:gd name="connsiteX29" fmla="*/ 1638406 w 4383305"/>
              <a:gd name="connsiteY29" fmla="*/ 2508391 h 5050308"/>
              <a:gd name="connsiteX30" fmla="*/ 1690667 w 4383305"/>
              <a:gd name="connsiteY30" fmla="*/ 2499734 h 5050308"/>
              <a:gd name="connsiteX31" fmla="*/ 1771629 w 4383305"/>
              <a:gd name="connsiteY31" fmla="*/ 2408541 h 5050308"/>
              <a:gd name="connsiteX32" fmla="*/ 1785534 w 4383305"/>
              <a:gd name="connsiteY32" fmla="*/ 2267921 h 5050308"/>
              <a:gd name="connsiteX33" fmla="*/ 1841283 w 4383305"/>
              <a:gd name="connsiteY33" fmla="*/ 2291375 h 5050308"/>
              <a:gd name="connsiteX34" fmla="*/ 1935390 w 4383305"/>
              <a:gd name="connsiteY34" fmla="*/ 2294444 h 5050308"/>
              <a:gd name="connsiteX35" fmla="*/ 2140838 w 4383305"/>
              <a:gd name="connsiteY35" fmla="*/ 2456105 h 5050308"/>
              <a:gd name="connsiteX36" fmla="*/ 2230456 w 4383305"/>
              <a:gd name="connsiteY36" fmla="*/ 1988332 h 5050308"/>
              <a:gd name="connsiteX37" fmla="*/ 2252257 w 4383305"/>
              <a:gd name="connsiteY37" fmla="*/ 1859440 h 5050308"/>
              <a:gd name="connsiteX38" fmla="*/ 2453909 w 4383305"/>
              <a:gd name="connsiteY38" fmla="*/ 1772647 h 5050308"/>
              <a:gd name="connsiteX39" fmla="*/ 2533403 w 4383305"/>
              <a:gd name="connsiteY39" fmla="*/ 1865400 h 5050308"/>
              <a:gd name="connsiteX40" fmla="*/ 2746713 w 4383305"/>
              <a:gd name="connsiteY40" fmla="*/ 1873947 h 5050308"/>
              <a:gd name="connsiteX41" fmla="*/ 2744755 w 4383305"/>
              <a:gd name="connsiteY41" fmla="*/ 1749221 h 5050308"/>
              <a:gd name="connsiteX42" fmla="*/ 3499857 w 4383305"/>
              <a:gd name="connsiteY42" fmla="*/ 1759647 h 5050308"/>
              <a:gd name="connsiteX43" fmla="*/ 3474166 w 4383305"/>
              <a:gd name="connsiteY43" fmla="*/ 1964722 h 5050308"/>
              <a:gd name="connsiteX44" fmla="*/ 3591325 w 4383305"/>
              <a:gd name="connsiteY44" fmla="*/ 1930433 h 5050308"/>
              <a:gd name="connsiteX45" fmla="*/ 3635549 w 4383305"/>
              <a:gd name="connsiteY45" fmla="*/ 1404443 h 5050308"/>
              <a:gd name="connsiteX46" fmla="*/ 4035008 w 4383305"/>
              <a:gd name="connsiteY46" fmla="*/ 1377206 h 5050308"/>
              <a:gd name="connsiteX47" fmla="*/ 3838072 w 4383305"/>
              <a:gd name="connsiteY47" fmla="*/ 1116993 h 5050308"/>
              <a:gd name="connsiteX48" fmla="*/ 4046745 w 4383305"/>
              <a:gd name="connsiteY48" fmla="*/ 908549 h 5050308"/>
              <a:gd name="connsiteX49" fmla="*/ 4208697 w 4383305"/>
              <a:gd name="connsiteY49" fmla="*/ 622259 h 5050308"/>
              <a:gd name="connsiteX50" fmla="*/ 4316124 w 4383305"/>
              <a:gd name="connsiteY50" fmla="*/ 334604 h 5050308"/>
              <a:gd name="connsiteX51" fmla="*/ 4369103 w 4383305"/>
              <a:gd name="connsiteY51" fmla="*/ 121218 h 5050308"/>
              <a:gd name="connsiteX52" fmla="*/ 4350804 w 4383305"/>
              <a:gd name="connsiteY52" fmla="*/ 11009 h 5050308"/>
              <a:gd name="connsiteX53" fmla="*/ 4034278 w 4383305"/>
              <a:gd name="connsiteY53" fmla="*/ 5127 h 5050308"/>
              <a:gd name="connsiteX54" fmla="*/ 3760265 w 4383305"/>
              <a:gd name="connsiteY54" fmla="*/ 21827 h 5050308"/>
              <a:gd name="connsiteX55" fmla="*/ 3737286 w 4383305"/>
              <a:gd name="connsiteY55" fmla="*/ 169796 h 5050308"/>
              <a:gd name="connsiteX56" fmla="*/ 3606665 w 4383305"/>
              <a:gd name="connsiteY56" fmla="*/ 289012 h 5050308"/>
              <a:gd name="connsiteX57" fmla="*/ 3451974 w 4383305"/>
              <a:gd name="connsiteY57" fmla="*/ 444862 h 5050308"/>
              <a:gd name="connsiteX58" fmla="*/ 3436296 w 4383305"/>
              <a:gd name="connsiteY58" fmla="*/ 676011 h 5050308"/>
              <a:gd name="connsiteX59" fmla="*/ 3218303 w 4383305"/>
              <a:gd name="connsiteY59" fmla="*/ 853871 h 5050308"/>
              <a:gd name="connsiteX60" fmla="*/ 2943725 w 4383305"/>
              <a:gd name="connsiteY60" fmla="*/ 1048027 h 5050308"/>
              <a:gd name="connsiteX61" fmla="*/ 2568341 w 4383305"/>
              <a:gd name="connsiteY61" fmla="*/ 1084611 h 5050308"/>
              <a:gd name="connsiteX62" fmla="*/ 1912940 w 4383305"/>
              <a:gd name="connsiteY62" fmla="*/ 1178648 h 5050308"/>
              <a:gd name="connsiteX63" fmla="*/ 1665985 w 4383305"/>
              <a:gd name="connsiteY63" fmla="*/ 1149765 h 5050308"/>
              <a:gd name="connsiteX64" fmla="*/ 1134953 w 4383305"/>
              <a:gd name="connsiteY64" fmla="*/ 902732 h 5050308"/>
              <a:gd name="connsiteX65" fmla="*/ 1357324 w 4383305"/>
              <a:gd name="connsiteY65" fmla="*/ 1573266 h 5050308"/>
              <a:gd name="connsiteX66" fmla="*/ 1299659 w 4383305"/>
              <a:gd name="connsiteY66" fmla="*/ 1705072 h 5050308"/>
              <a:gd name="connsiteX67" fmla="*/ 1044286 w 4383305"/>
              <a:gd name="connsiteY67" fmla="*/ 1729785 h 5050308"/>
              <a:gd name="connsiteX68" fmla="*/ 70703 w 4383305"/>
              <a:gd name="connsiteY68" fmla="*/ 716835 h 5050308"/>
              <a:gd name="connsiteX69" fmla="*/ 77364 w 4383305"/>
              <a:gd name="connsiteY69" fmla="*/ 1338001 h 5050308"/>
              <a:gd name="connsiteX70" fmla="*/ 72518 w 4383305"/>
              <a:gd name="connsiteY70" fmla="*/ 1598718 h 5050308"/>
              <a:gd name="connsiteX0" fmla="*/ 73254 w 4384041"/>
              <a:gd name="connsiteY0" fmla="*/ 1598718 h 5050308"/>
              <a:gd name="connsiteX1" fmla="*/ 69364 w 4384041"/>
              <a:gd name="connsiteY1" fmla="*/ 4311256 h 5050308"/>
              <a:gd name="connsiteX2" fmla="*/ 68681 w 4384041"/>
              <a:gd name="connsiteY2" fmla="*/ 4810448 h 5050308"/>
              <a:gd name="connsiteX3" fmla="*/ 98484 w 4384041"/>
              <a:gd name="connsiteY3" fmla="*/ 5048018 h 5050308"/>
              <a:gd name="connsiteX4" fmla="*/ 378047 w 4384041"/>
              <a:gd name="connsiteY4" fmla="*/ 5045107 h 5050308"/>
              <a:gd name="connsiteX5" fmla="*/ 826666 w 4384041"/>
              <a:gd name="connsiteY5" fmla="*/ 5034497 h 5050308"/>
              <a:gd name="connsiteX6" fmla="*/ 994152 w 4384041"/>
              <a:gd name="connsiteY6" fmla="*/ 4858668 h 5050308"/>
              <a:gd name="connsiteX7" fmla="*/ 1051895 w 4384041"/>
              <a:gd name="connsiteY7" fmla="*/ 4161495 h 5050308"/>
              <a:gd name="connsiteX8" fmla="*/ 1238034 w 4384041"/>
              <a:gd name="connsiteY8" fmla="*/ 3707679 h 5050308"/>
              <a:gd name="connsiteX9" fmla="*/ 1072044 w 4384041"/>
              <a:gd name="connsiteY9" fmla="*/ 3536600 h 5050308"/>
              <a:gd name="connsiteX10" fmla="*/ 1138025 w 4384041"/>
              <a:gd name="connsiteY10" fmla="*/ 3403220 h 5050308"/>
              <a:gd name="connsiteX11" fmla="*/ 1165992 w 4384041"/>
              <a:gd name="connsiteY11" fmla="*/ 3325014 h 5050308"/>
              <a:gd name="connsiteX12" fmla="*/ 1329831 w 4384041"/>
              <a:gd name="connsiteY12" fmla="*/ 3313366 h 5050308"/>
              <a:gd name="connsiteX13" fmla="*/ 1365195 w 4384041"/>
              <a:gd name="connsiteY13" fmla="*/ 3012658 h 5050308"/>
              <a:gd name="connsiteX14" fmla="*/ 1146290 w 4384041"/>
              <a:gd name="connsiteY14" fmla="*/ 2875448 h 5050308"/>
              <a:gd name="connsiteX15" fmla="*/ 1085686 w 4384041"/>
              <a:gd name="connsiteY15" fmla="*/ 2826085 h 5050308"/>
              <a:gd name="connsiteX16" fmla="*/ 1007086 w 4384041"/>
              <a:gd name="connsiteY16" fmla="*/ 2767936 h 5050308"/>
              <a:gd name="connsiteX17" fmla="*/ 914712 w 4384041"/>
              <a:gd name="connsiteY17" fmla="*/ 2734565 h 5050308"/>
              <a:gd name="connsiteX18" fmla="*/ 904375 w 4384041"/>
              <a:gd name="connsiteY18" fmla="*/ 2757101 h 5050308"/>
              <a:gd name="connsiteX19" fmla="*/ 852875 w 4384041"/>
              <a:gd name="connsiteY19" fmla="*/ 2751093 h 5050308"/>
              <a:gd name="connsiteX20" fmla="*/ 778079 w 4384041"/>
              <a:gd name="connsiteY20" fmla="*/ 2636682 h 5050308"/>
              <a:gd name="connsiteX21" fmla="*/ 858386 w 4384041"/>
              <a:gd name="connsiteY21" fmla="*/ 2488584 h 5050308"/>
              <a:gd name="connsiteX22" fmla="*/ 1012070 w 4384041"/>
              <a:gd name="connsiteY22" fmla="*/ 2537093 h 5050308"/>
              <a:gd name="connsiteX23" fmla="*/ 1077973 w 4384041"/>
              <a:gd name="connsiteY23" fmla="*/ 2512380 h 5050308"/>
              <a:gd name="connsiteX24" fmla="*/ 1112840 w 4384041"/>
              <a:gd name="connsiteY24" fmla="*/ 2479428 h 5050308"/>
              <a:gd name="connsiteX25" fmla="*/ 1228667 w 4384041"/>
              <a:gd name="connsiteY25" fmla="*/ 2516288 h 5050308"/>
              <a:gd name="connsiteX26" fmla="*/ 1240657 w 4384041"/>
              <a:gd name="connsiteY26" fmla="*/ 2545830 h 5050308"/>
              <a:gd name="connsiteX27" fmla="*/ 1415724 w 4384041"/>
              <a:gd name="connsiteY27" fmla="*/ 2578282 h 5050308"/>
              <a:gd name="connsiteX28" fmla="*/ 1498103 w 4384041"/>
              <a:gd name="connsiteY28" fmla="*/ 2586520 h 5050308"/>
              <a:gd name="connsiteX29" fmla="*/ 1639142 w 4384041"/>
              <a:gd name="connsiteY29" fmla="*/ 2508391 h 5050308"/>
              <a:gd name="connsiteX30" fmla="*/ 1691403 w 4384041"/>
              <a:gd name="connsiteY30" fmla="*/ 2499734 h 5050308"/>
              <a:gd name="connsiteX31" fmla="*/ 1772365 w 4384041"/>
              <a:gd name="connsiteY31" fmla="*/ 2408541 h 5050308"/>
              <a:gd name="connsiteX32" fmla="*/ 1786270 w 4384041"/>
              <a:gd name="connsiteY32" fmla="*/ 2267921 h 5050308"/>
              <a:gd name="connsiteX33" fmla="*/ 1842019 w 4384041"/>
              <a:gd name="connsiteY33" fmla="*/ 2291375 h 5050308"/>
              <a:gd name="connsiteX34" fmla="*/ 1936126 w 4384041"/>
              <a:gd name="connsiteY34" fmla="*/ 2294444 h 5050308"/>
              <a:gd name="connsiteX35" fmla="*/ 2141574 w 4384041"/>
              <a:gd name="connsiteY35" fmla="*/ 2456105 h 5050308"/>
              <a:gd name="connsiteX36" fmla="*/ 2231192 w 4384041"/>
              <a:gd name="connsiteY36" fmla="*/ 1988332 h 5050308"/>
              <a:gd name="connsiteX37" fmla="*/ 2252993 w 4384041"/>
              <a:gd name="connsiteY37" fmla="*/ 1859440 h 5050308"/>
              <a:gd name="connsiteX38" fmla="*/ 2454645 w 4384041"/>
              <a:gd name="connsiteY38" fmla="*/ 1772647 h 5050308"/>
              <a:gd name="connsiteX39" fmla="*/ 2534139 w 4384041"/>
              <a:gd name="connsiteY39" fmla="*/ 1865400 h 5050308"/>
              <a:gd name="connsiteX40" fmla="*/ 2747449 w 4384041"/>
              <a:gd name="connsiteY40" fmla="*/ 1873947 h 5050308"/>
              <a:gd name="connsiteX41" fmla="*/ 2745491 w 4384041"/>
              <a:gd name="connsiteY41" fmla="*/ 1749221 h 5050308"/>
              <a:gd name="connsiteX42" fmla="*/ 3500593 w 4384041"/>
              <a:gd name="connsiteY42" fmla="*/ 1759647 h 5050308"/>
              <a:gd name="connsiteX43" fmla="*/ 3474902 w 4384041"/>
              <a:gd name="connsiteY43" fmla="*/ 1964722 h 5050308"/>
              <a:gd name="connsiteX44" fmla="*/ 3592061 w 4384041"/>
              <a:gd name="connsiteY44" fmla="*/ 1930433 h 5050308"/>
              <a:gd name="connsiteX45" fmla="*/ 3636285 w 4384041"/>
              <a:gd name="connsiteY45" fmla="*/ 1404443 h 5050308"/>
              <a:gd name="connsiteX46" fmla="*/ 4035744 w 4384041"/>
              <a:gd name="connsiteY46" fmla="*/ 1377206 h 5050308"/>
              <a:gd name="connsiteX47" fmla="*/ 3838808 w 4384041"/>
              <a:gd name="connsiteY47" fmla="*/ 1116993 h 5050308"/>
              <a:gd name="connsiteX48" fmla="*/ 4047481 w 4384041"/>
              <a:gd name="connsiteY48" fmla="*/ 908549 h 5050308"/>
              <a:gd name="connsiteX49" fmla="*/ 4209433 w 4384041"/>
              <a:gd name="connsiteY49" fmla="*/ 622259 h 5050308"/>
              <a:gd name="connsiteX50" fmla="*/ 4316860 w 4384041"/>
              <a:gd name="connsiteY50" fmla="*/ 334604 h 5050308"/>
              <a:gd name="connsiteX51" fmla="*/ 4369839 w 4384041"/>
              <a:gd name="connsiteY51" fmla="*/ 121218 h 5050308"/>
              <a:gd name="connsiteX52" fmla="*/ 4351540 w 4384041"/>
              <a:gd name="connsiteY52" fmla="*/ 11009 h 5050308"/>
              <a:gd name="connsiteX53" fmla="*/ 4035014 w 4384041"/>
              <a:gd name="connsiteY53" fmla="*/ 5127 h 5050308"/>
              <a:gd name="connsiteX54" fmla="*/ 3761001 w 4384041"/>
              <a:gd name="connsiteY54" fmla="*/ 21827 h 5050308"/>
              <a:gd name="connsiteX55" fmla="*/ 3738022 w 4384041"/>
              <a:gd name="connsiteY55" fmla="*/ 169796 h 5050308"/>
              <a:gd name="connsiteX56" fmla="*/ 3607401 w 4384041"/>
              <a:gd name="connsiteY56" fmla="*/ 289012 h 5050308"/>
              <a:gd name="connsiteX57" fmla="*/ 3452710 w 4384041"/>
              <a:gd name="connsiteY57" fmla="*/ 444862 h 5050308"/>
              <a:gd name="connsiteX58" fmla="*/ 3437032 w 4384041"/>
              <a:gd name="connsiteY58" fmla="*/ 676011 h 5050308"/>
              <a:gd name="connsiteX59" fmla="*/ 3219039 w 4384041"/>
              <a:gd name="connsiteY59" fmla="*/ 853871 h 5050308"/>
              <a:gd name="connsiteX60" fmla="*/ 2944461 w 4384041"/>
              <a:gd name="connsiteY60" fmla="*/ 1048027 h 5050308"/>
              <a:gd name="connsiteX61" fmla="*/ 2569077 w 4384041"/>
              <a:gd name="connsiteY61" fmla="*/ 1084611 h 5050308"/>
              <a:gd name="connsiteX62" fmla="*/ 1913676 w 4384041"/>
              <a:gd name="connsiteY62" fmla="*/ 1178648 h 5050308"/>
              <a:gd name="connsiteX63" fmla="*/ 1666721 w 4384041"/>
              <a:gd name="connsiteY63" fmla="*/ 1149765 h 5050308"/>
              <a:gd name="connsiteX64" fmla="*/ 1135689 w 4384041"/>
              <a:gd name="connsiteY64" fmla="*/ 902732 h 5050308"/>
              <a:gd name="connsiteX65" fmla="*/ 1358060 w 4384041"/>
              <a:gd name="connsiteY65" fmla="*/ 1573266 h 5050308"/>
              <a:gd name="connsiteX66" fmla="*/ 1300395 w 4384041"/>
              <a:gd name="connsiteY66" fmla="*/ 1705072 h 5050308"/>
              <a:gd name="connsiteX67" fmla="*/ 1045022 w 4384041"/>
              <a:gd name="connsiteY67" fmla="*/ 1729785 h 5050308"/>
              <a:gd name="connsiteX68" fmla="*/ 71439 w 4384041"/>
              <a:gd name="connsiteY68" fmla="*/ 716835 h 5050308"/>
              <a:gd name="connsiteX69" fmla="*/ 73254 w 4384041"/>
              <a:gd name="connsiteY69" fmla="*/ 1598718 h 5050308"/>
              <a:gd name="connsiteX0" fmla="*/ 73254 w 4384041"/>
              <a:gd name="connsiteY0" fmla="*/ 1598718 h 5050308"/>
              <a:gd name="connsiteX1" fmla="*/ 69364 w 4384041"/>
              <a:gd name="connsiteY1" fmla="*/ 4311256 h 5050308"/>
              <a:gd name="connsiteX2" fmla="*/ 68681 w 4384041"/>
              <a:gd name="connsiteY2" fmla="*/ 4810448 h 5050308"/>
              <a:gd name="connsiteX3" fmla="*/ 98484 w 4384041"/>
              <a:gd name="connsiteY3" fmla="*/ 5048018 h 5050308"/>
              <a:gd name="connsiteX4" fmla="*/ 378047 w 4384041"/>
              <a:gd name="connsiteY4" fmla="*/ 5045107 h 5050308"/>
              <a:gd name="connsiteX5" fmla="*/ 826666 w 4384041"/>
              <a:gd name="connsiteY5" fmla="*/ 5034497 h 5050308"/>
              <a:gd name="connsiteX6" fmla="*/ 994152 w 4384041"/>
              <a:gd name="connsiteY6" fmla="*/ 4858668 h 5050308"/>
              <a:gd name="connsiteX7" fmla="*/ 1051895 w 4384041"/>
              <a:gd name="connsiteY7" fmla="*/ 4161495 h 5050308"/>
              <a:gd name="connsiteX8" fmla="*/ 1238034 w 4384041"/>
              <a:gd name="connsiteY8" fmla="*/ 3707679 h 5050308"/>
              <a:gd name="connsiteX9" fmla="*/ 1072044 w 4384041"/>
              <a:gd name="connsiteY9" fmla="*/ 3536600 h 5050308"/>
              <a:gd name="connsiteX10" fmla="*/ 1138025 w 4384041"/>
              <a:gd name="connsiteY10" fmla="*/ 3403220 h 5050308"/>
              <a:gd name="connsiteX11" fmla="*/ 1165992 w 4384041"/>
              <a:gd name="connsiteY11" fmla="*/ 3325014 h 5050308"/>
              <a:gd name="connsiteX12" fmla="*/ 1329831 w 4384041"/>
              <a:gd name="connsiteY12" fmla="*/ 3313366 h 5050308"/>
              <a:gd name="connsiteX13" fmla="*/ 1365195 w 4384041"/>
              <a:gd name="connsiteY13" fmla="*/ 3012658 h 5050308"/>
              <a:gd name="connsiteX14" fmla="*/ 1146290 w 4384041"/>
              <a:gd name="connsiteY14" fmla="*/ 2875448 h 5050308"/>
              <a:gd name="connsiteX15" fmla="*/ 1085686 w 4384041"/>
              <a:gd name="connsiteY15" fmla="*/ 2826085 h 5050308"/>
              <a:gd name="connsiteX16" fmla="*/ 1007086 w 4384041"/>
              <a:gd name="connsiteY16" fmla="*/ 2767936 h 5050308"/>
              <a:gd name="connsiteX17" fmla="*/ 914712 w 4384041"/>
              <a:gd name="connsiteY17" fmla="*/ 2734565 h 5050308"/>
              <a:gd name="connsiteX18" fmla="*/ 904375 w 4384041"/>
              <a:gd name="connsiteY18" fmla="*/ 2757101 h 5050308"/>
              <a:gd name="connsiteX19" fmla="*/ 852875 w 4384041"/>
              <a:gd name="connsiteY19" fmla="*/ 2751093 h 5050308"/>
              <a:gd name="connsiteX20" fmla="*/ 778079 w 4384041"/>
              <a:gd name="connsiteY20" fmla="*/ 2636682 h 5050308"/>
              <a:gd name="connsiteX21" fmla="*/ 858386 w 4384041"/>
              <a:gd name="connsiteY21" fmla="*/ 2488584 h 5050308"/>
              <a:gd name="connsiteX22" fmla="*/ 1012070 w 4384041"/>
              <a:gd name="connsiteY22" fmla="*/ 2537093 h 5050308"/>
              <a:gd name="connsiteX23" fmla="*/ 1077973 w 4384041"/>
              <a:gd name="connsiteY23" fmla="*/ 2512380 h 5050308"/>
              <a:gd name="connsiteX24" fmla="*/ 1112840 w 4384041"/>
              <a:gd name="connsiteY24" fmla="*/ 2479428 h 5050308"/>
              <a:gd name="connsiteX25" fmla="*/ 1228667 w 4384041"/>
              <a:gd name="connsiteY25" fmla="*/ 2516288 h 5050308"/>
              <a:gd name="connsiteX26" fmla="*/ 1240657 w 4384041"/>
              <a:gd name="connsiteY26" fmla="*/ 2545830 h 5050308"/>
              <a:gd name="connsiteX27" fmla="*/ 1415724 w 4384041"/>
              <a:gd name="connsiteY27" fmla="*/ 2578282 h 5050308"/>
              <a:gd name="connsiteX28" fmla="*/ 1498103 w 4384041"/>
              <a:gd name="connsiteY28" fmla="*/ 2586520 h 5050308"/>
              <a:gd name="connsiteX29" fmla="*/ 1639142 w 4384041"/>
              <a:gd name="connsiteY29" fmla="*/ 2508391 h 5050308"/>
              <a:gd name="connsiteX30" fmla="*/ 1691403 w 4384041"/>
              <a:gd name="connsiteY30" fmla="*/ 2499734 h 5050308"/>
              <a:gd name="connsiteX31" fmla="*/ 1772365 w 4384041"/>
              <a:gd name="connsiteY31" fmla="*/ 2408541 h 5050308"/>
              <a:gd name="connsiteX32" fmla="*/ 1786270 w 4384041"/>
              <a:gd name="connsiteY32" fmla="*/ 2267921 h 5050308"/>
              <a:gd name="connsiteX33" fmla="*/ 1842019 w 4384041"/>
              <a:gd name="connsiteY33" fmla="*/ 2291375 h 5050308"/>
              <a:gd name="connsiteX34" fmla="*/ 1936126 w 4384041"/>
              <a:gd name="connsiteY34" fmla="*/ 2294444 h 5050308"/>
              <a:gd name="connsiteX35" fmla="*/ 2141574 w 4384041"/>
              <a:gd name="connsiteY35" fmla="*/ 2456105 h 5050308"/>
              <a:gd name="connsiteX36" fmla="*/ 2231192 w 4384041"/>
              <a:gd name="connsiteY36" fmla="*/ 1988332 h 5050308"/>
              <a:gd name="connsiteX37" fmla="*/ 2252993 w 4384041"/>
              <a:gd name="connsiteY37" fmla="*/ 1859440 h 5050308"/>
              <a:gd name="connsiteX38" fmla="*/ 2454645 w 4384041"/>
              <a:gd name="connsiteY38" fmla="*/ 1772647 h 5050308"/>
              <a:gd name="connsiteX39" fmla="*/ 2534139 w 4384041"/>
              <a:gd name="connsiteY39" fmla="*/ 1865400 h 5050308"/>
              <a:gd name="connsiteX40" fmla="*/ 2747449 w 4384041"/>
              <a:gd name="connsiteY40" fmla="*/ 1873947 h 5050308"/>
              <a:gd name="connsiteX41" fmla="*/ 2745491 w 4384041"/>
              <a:gd name="connsiteY41" fmla="*/ 1749221 h 5050308"/>
              <a:gd name="connsiteX42" fmla="*/ 3500593 w 4384041"/>
              <a:gd name="connsiteY42" fmla="*/ 1759647 h 5050308"/>
              <a:gd name="connsiteX43" fmla="*/ 3474902 w 4384041"/>
              <a:gd name="connsiteY43" fmla="*/ 1964722 h 5050308"/>
              <a:gd name="connsiteX44" fmla="*/ 3592061 w 4384041"/>
              <a:gd name="connsiteY44" fmla="*/ 1930433 h 5050308"/>
              <a:gd name="connsiteX45" fmla="*/ 3636285 w 4384041"/>
              <a:gd name="connsiteY45" fmla="*/ 1404443 h 5050308"/>
              <a:gd name="connsiteX46" fmla="*/ 4035744 w 4384041"/>
              <a:gd name="connsiteY46" fmla="*/ 1377206 h 5050308"/>
              <a:gd name="connsiteX47" fmla="*/ 3838808 w 4384041"/>
              <a:gd name="connsiteY47" fmla="*/ 1116993 h 5050308"/>
              <a:gd name="connsiteX48" fmla="*/ 4047481 w 4384041"/>
              <a:gd name="connsiteY48" fmla="*/ 908549 h 5050308"/>
              <a:gd name="connsiteX49" fmla="*/ 4209433 w 4384041"/>
              <a:gd name="connsiteY49" fmla="*/ 622259 h 5050308"/>
              <a:gd name="connsiteX50" fmla="*/ 4316860 w 4384041"/>
              <a:gd name="connsiteY50" fmla="*/ 334604 h 5050308"/>
              <a:gd name="connsiteX51" fmla="*/ 4369839 w 4384041"/>
              <a:gd name="connsiteY51" fmla="*/ 121218 h 5050308"/>
              <a:gd name="connsiteX52" fmla="*/ 4351540 w 4384041"/>
              <a:gd name="connsiteY52" fmla="*/ 11009 h 5050308"/>
              <a:gd name="connsiteX53" fmla="*/ 4035014 w 4384041"/>
              <a:gd name="connsiteY53" fmla="*/ 5127 h 5050308"/>
              <a:gd name="connsiteX54" fmla="*/ 3761001 w 4384041"/>
              <a:gd name="connsiteY54" fmla="*/ 21827 h 5050308"/>
              <a:gd name="connsiteX55" fmla="*/ 3738022 w 4384041"/>
              <a:gd name="connsiteY55" fmla="*/ 169796 h 5050308"/>
              <a:gd name="connsiteX56" fmla="*/ 3607401 w 4384041"/>
              <a:gd name="connsiteY56" fmla="*/ 289012 h 5050308"/>
              <a:gd name="connsiteX57" fmla="*/ 3452710 w 4384041"/>
              <a:gd name="connsiteY57" fmla="*/ 444862 h 5050308"/>
              <a:gd name="connsiteX58" fmla="*/ 3437032 w 4384041"/>
              <a:gd name="connsiteY58" fmla="*/ 676011 h 5050308"/>
              <a:gd name="connsiteX59" fmla="*/ 3219039 w 4384041"/>
              <a:gd name="connsiteY59" fmla="*/ 853871 h 5050308"/>
              <a:gd name="connsiteX60" fmla="*/ 2944461 w 4384041"/>
              <a:gd name="connsiteY60" fmla="*/ 1048027 h 5050308"/>
              <a:gd name="connsiteX61" fmla="*/ 2569077 w 4384041"/>
              <a:gd name="connsiteY61" fmla="*/ 1084611 h 5050308"/>
              <a:gd name="connsiteX62" fmla="*/ 1913676 w 4384041"/>
              <a:gd name="connsiteY62" fmla="*/ 1178648 h 5050308"/>
              <a:gd name="connsiteX63" fmla="*/ 1666721 w 4384041"/>
              <a:gd name="connsiteY63" fmla="*/ 1149765 h 5050308"/>
              <a:gd name="connsiteX64" fmla="*/ 1135689 w 4384041"/>
              <a:gd name="connsiteY64" fmla="*/ 902732 h 5050308"/>
              <a:gd name="connsiteX65" fmla="*/ 1358060 w 4384041"/>
              <a:gd name="connsiteY65" fmla="*/ 1573266 h 5050308"/>
              <a:gd name="connsiteX66" fmla="*/ 1300395 w 4384041"/>
              <a:gd name="connsiteY66" fmla="*/ 1705072 h 5050308"/>
              <a:gd name="connsiteX67" fmla="*/ 1045022 w 4384041"/>
              <a:gd name="connsiteY67" fmla="*/ 1729785 h 5050308"/>
              <a:gd name="connsiteX68" fmla="*/ 71439 w 4384041"/>
              <a:gd name="connsiteY68" fmla="*/ 716835 h 5050308"/>
              <a:gd name="connsiteX69" fmla="*/ 73254 w 4384041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5018 w 4317620"/>
              <a:gd name="connsiteY68" fmla="*/ 716835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5018 w 4317620"/>
              <a:gd name="connsiteY68" fmla="*/ 716835 h 5050308"/>
              <a:gd name="connsiteX69" fmla="*/ 6833 w 4317620"/>
              <a:gd name="connsiteY69" fmla="*/ 1598718 h 5050308"/>
              <a:gd name="connsiteX0" fmla="*/ 35793 w 4346580"/>
              <a:gd name="connsiteY0" fmla="*/ 1598718 h 5050308"/>
              <a:gd name="connsiteX1" fmla="*/ 31903 w 4346580"/>
              <a:gd name="connsiteY1" fmla="*/ 4311256 h 5050308"/>
              <a:gd name="connsiteX2" fmla="*/ 31220 w 4346580"/>
              <a:gd name="connsiteY2" fmla="*/ 4810448 h 5050308"/>
              <a:gd name="connsiteX3" fmla="*/ 61023 w 4346580"/>
              <a:gd name="connsiteY3" fmla="*/ 5048018 h 5050308"/>
              <a:gd name="connsiteX4" fmla="*/ 340586 w 4346580"/>
              <a:gd name="connsiteY4" fmla="*/ 5045107 h 5050308"/>
              <a:gd name="connsiteX5" fmla="*/ 789205 w 4346580"/>
              <a:gd name="connsiteY5" fmla="*/ 5034497 h 5050308"/>
              <a:gd name="connsiteX6" fmla="*/ 956691 w 4346580"/>
              <a:gd name="connsiteY6" fmla="*/ 4858668 h 5050308"/>
              <a:gd name="connsiteX7" fmla="*/ 1014434 w 4346580"/>
              <a:gd name="connsiteY7" fmla="*/ 4161495 h 5050308"/>
              <a:gd name="connsiteX8" fmla="*/ 1200573 w 4346580"/>
              <a:gd name="connsiteY8" fmla="*/ 3707679 h 5050308"/>
              <a:gd name="connsiteX9" fmla="*/ 1034583 w 4346580"/>
              <a:gd name="connsiteY9" fmla="*/ 3536600 h 5050308"/>
              <a:gd name="connsiteX10" fmla="*/ 1100564 w 4346580"/>
              <a:gd name="connsiteY10" fmla="*/ 3403220 h 5050308"/>
              <a:gd name="connsiteX11" fmla="*/ 1128531 w 4346580"/>
              <a:gd name="connsiteY11" fmla="*/ 3325014 h 5050308"/>
              <a:gd name="connsiteX12" fmla="*/ 1292370 w 4346580"/>
              <a:gd name="connsiteY12" fmla="*/ 3313366 h 5050308"/>
              <a:gd name="connsiteX13" fmla="*/ 1327734 w 4346580"/>
              <a:gd name="connsiteY13" fmla="*/ 3012658 h 5050308"/>
              <a:gd name="connsiteX14" fmla="*/ 1108829 w 4346580"/>
              <a:gd name="connsiteY14" fmla="*/ 2875448 h 5050308"/>
              <a:gd name="connsiteX15" fmla="*/ 1048225 w 4346580"/>
              <a:gd name="connsiteY15" fmla="*/ 2826085 h 5050308"/>
              <a:gd name="connsiteX16" fmla="*/ 969625 w 4346580"/>
              <a:gd name="connsiteY16" fmla="*/ 2767936 h 5050308"/>
              <a:gd name="connsiteX17" fmla="*/ 877251 w 4346580"/>
              <a:gd name="connsiteY17" fmla="*/ 2734565 h 5050308"/>
              <a:gd name="connsiteX18" fmla="*/ 866914 w 4346580"/>
              <a:gd name="connsiteY18" fmla="*/ 2757101 h 5050308"/>
              <a:gd name="connsiteX19" fmla="*/ 815414 w 4346580"/>
              <a:gd name="connsiteY19" fmla="*/ 2751093 h 5050308"/>
              <a:gd name="connsiteX20" fmla="*/ 740618 w 4346580"/>
              <a:gd name="connsiteY20" fmla="*/ 2636682 h 5050308"/>
              <a:gd name="connsiteX21" fmla="*/ 820925 w 4346580"/>
              <a:gd name="connsiteY21" fmla="*/ 2488584 h 5050308"/>
              <a:gd name="connsiteX22" fmla="*/ 974609 w 4346580"/>
              <a:gd name="connsiteY22" fmla="*/ 2537093 h 5050308"/>
              <a:gd name="connsiteX23" fmla="*/ 1040512 w 4346580"/>
              <a:gd name="connsiteY23" fmla="*/ 2512380 h 5050308"/>
              <a:gd name="connsiteX24" fmla="*/ 1075379 w 4346580"/>
              <a:gd name="connsiteY24" fmla="*/ 2479428 h 5050308"/>
              <a:gd name="connsiteX25" fmla="*/ 1191206 w 4346580"/>
              <a:gd name="connsiteY25" fmla="*/ 2516288 h 5050308"/>
              <a:gd name="connsiteX26" fmla="*/ 1203196 w 4346580"/>
              <a:gd name="connsiteY26" fmla="*/ 2545830 h 5050308"/>
              <a:gd name="connsiteX27" fmla="*/ 1378263 w 4346580"/>
              <a:gd name="connsiteY27" fmla="*/ 2578282 h 5050308"/>
              <a:gd name="connsiteX28" fmla="*/ 1460642 w 4346580"/>
              <a:gd name="connsiteY28" fmla="*/ 2586520 h 5050308"/>
              <a:gd name="connsiteX29" fmla="*/ 1601681 w 4346580"/>
              <a:gd name="connsiteY29" fmla="*/ 2508391 h 5050308"/>
              <a:gd name="connsiteX30" fmla="*/ 1653942 w 4346580"/>
              <a:gd name="connsiteY30" fmla="*/ 2499734 h 5050308"/>
              <a:gd name="connsiteX31" fmla="*/ 1734904 w 4346580"/>
              <a:gd name="connsiteY31" fmla="*/ 2408541 h 5050308"/>
              <a:gd name="connsiteX32" fmla="*/ 1748809 w 4346580"/>
              <a:gd name="connsiteY32" fmla="*/ 2267921 h 5050308"/>
              <a:gd name="connsiteX33" fmla="*/ 1804558 w 4346580"/>
              <a:gd name="connsiteY33" fmla="*/ 2291375 h 5050308"/>
              <a:gd name="connsiteX34" fmla="*/ 1898665 w 4346580"/>
              <a:gd name="connsiteY34" fmla="*/ 2294444 h 5050308"/>
              <a:gd name="connsiteX35" fmla="*/ 2104113 w 4346580"/>
              <a:gd name="connsiteY35" fmla="*/ 2456105 h 5050308"/>
              <a:gd name="connsiteX36" fmla="*/ 2193731 w 4346580"/>
              <a:gd name="connsiteY36" fmla="*/ 1988332 h 5050308"/>
              <a:gd name="connsiteX37" fmla="*/ 2215532 w 4346580"/>
              <a:gd name="connsiteY37" fmla="*/ 1859440 h 5050308"/>
              <a:gd name="connsiteX38" fmla="*/ 2417184 w 4346580"/>
              <a:gd name="connsiteY38" fmla="*/ 1772647 h 5050308"/>
              <a:gd name="connsiteX39" fmla="*/ 2496678 w 4346580"/>
              <a:gd name="connsiteY39" fmla="*/ 1865400 h 5050308"/>
              <a:gd name="connsiteX40" fmla="*/ 2709988 w 4346580"/>
              <a:gd name="connsiteY40" fmla="*/ 1873947 h 5050308"/>
              <a:gd name="connsiteX41" fmla="*/ 2708030 w 4346580"/>
              <a:gd name="connsiteY41" fmla="*/ 1749221 h 5050308"/>
              <a:gd name="connsiteX42" fmla="*/ 3463132 w 4346580"/>
              <a:gd name="connsiteY42" fmla="*/ 1759647 h 5050308"/>
              <a:gd name="connsiteX43" fmla="*/ 3437441 w 4346580"/>
              <a:gd name="connsiteY43" fmla="*/ 1964722 h 5050308"/>
              <a:gd name="connsiteX44" fmla="*/ 3554600 w 4346580"/>
              <a:gd name="connsiteY44" fmla="*/ 1930433 h 5050308"/>
              <a:gd name="connsiteX45" fmla="*/ 3598824 w 4346580"/>
              <a:gd name="connsiteY45" fmla="*/ 1404443 h 5050308"/>
              <a:gd name="connsiteX46" fmla="*/ 3998283 w 4346580"/>
              <a:gd name="connsiteY46" fmla="*/ 1377206 h 5050308"/>
              <a:gd name="connsiteX47" fmla="*/ 3801347 w 4346580"/>
              <a:gd name="connsiteY47" fmla="*/ 1116993 h 5050308"/>
              <a:gd name="connsiteX48" fmla="*/ 4010020 w 4346580"/>
              <a:gd name="connsiteY48" fmla="*/ 908549 h 5050308"/>
              <a:gd name="connsiteX49" fmla="*/ 4171972 w 4346580"/>
              <a:gd name="connsiteY49" fmla="*/ 622259 h 5050308"/>
              <a:gd name="connsiteX50" fmla="*/ 4279399 w 4346580"/>
              <a:gd name="connsiteY50" fmla="*/ 334604 h 5050308"/>
              <a:gd name="connsiteX51" fmla="*/ 4332378 w 4346580"/>
              <a:gd name="connsiteY51" fmla="*/ 121218 h 5050308"/>
              <a:gd name="connsiteX52" fmla="*/ 4314079 w 4346580"/>
              <a:gd name="connsiteY52" fmla="*/ 11009 h 5050308"/>
              <a:gd name="connsiteX53" fmla="*/ 3997553 w 4346580"/>
              <a:gd name="connsiteY53" fmla="*/ 5127 h 5050308"/>
              <a:gd name="connsiteX54" fmla="*/ 3723540 w 4346580"/>
              <a:gd name="connsiteY54" fmla="*/ 21827 h 5050308"/>
              <a:gd name="connsiteX55" fmla="*/ 3700561 w 4346580"/>
              <a:gd name="connsiteY55" fmla="*/ 169796 h 5050308"/>
              <a:gd name="connsiteX56" fmla="*/ 3569940 w 4346580"/>
              <a:gd name="connsiteY56" fmla="*/ 289012 h 5050308"/>
              <a:gd name="connsiteX57" fmla="*/ 3415249 w 4346580"/>
              <a:gd name="connsiteY57" fmla="*/ 444862 h 5050308"/>
              <a:gd name="connsiteX58" fmla="*/ 3399571 w 4346580"/>
              <a:gd name="connsiteY58" fmla="*/ 676011 h 5050308"/>
              <a:gd name="connsiteX59" fmla="*/ 3181578 w 4346580"/>
              <a:gd name="connsiteY59" fmla="*/ 853871 h 5050308"/>
              <a:gd name="connsiteX60" fmla="*/ 2907000 w 4346580"/>
              <a:gd name="connsiteY60" fmla="*/ 1048027 h 5050308"/>
              <a:gd name="connsiteX61" fmla="*/ 2531616 w 4346580"/>
              <a:gd name="connsiteY61" fmla="*/ 1084611 h 5050308"/>
              <a:gd name="connsiteX62" fmla="*/ 1876215 w 4346580"/>
              <a:gd name="connsiteY62" fmla="*/ 1178648 h 5050308"/>
              <a:gd name="connsiteX63" fmla="*/ 1629260 w 4346580"/>
              <a:gd name="connsiteY63" fmla="*/ 1149765 h 5050308"/>
              <a:gd name="connsiteX64" fmla="*/ 1098228 w 4346580"/>
              <a:gd name="connsiteY64" fmla="*/ 902732 h 5050308"/>
              <a:gd name="connsiteX65" fmla="*/ 1320599 w 4346580"/>
              <a:gd name="connsiteY65" fmla="*/ 1573266 h 5050308"/>
              <a:gd name="connsiteX66" fmla="*/ 1262934 w 4346580"/>
              <a:gd name="connsiteY66" fmla="*/ 1705072 h 5050308"/>
              <a:gd name="connsiteX67" fmla="*/ 501784 w 4346580"/>
              <a:gd name="connsiteY67" fmla="*/ 658223 h 5050308"/>
              <a:gd name="connsiteX68" fmla="*/ 33978 w 4346580"/>
              <a:gd name="connsiteY68" fmla="*/ 716835 h 5050308"/>
              <a:gd name="connsiteX69" fmla="*/ 35793 w 4346580"/>
              <a:gd name="connsiteY69" fmla="*/ 1598718 h 5050308"/>
              <a:gd name="connsiteX0" fmla="*/ 35793 w 4346580"/>
              <a:gd name="connsiteY0" fmla="*/ 1598718 h 5050308"/>
              <a:gd name="connsiteX1" fmla="*/ 31903 w 4346580"/>
              <a:gd name="connsiteY1" fmla="*/ 4311256 h 5050308"/>
              <a:gd name="connsiteX2" fmla="*/ 31220 w 4346580"/>
              <a:gd name="connsiteY2" fmla="*/ 4810448 h 5050308"/>
              <a:gd name="connsiteX3" fmla="*/ 61023 w 4346580"/>
              <a:gd name="connsiteY3" fmla="*/ 5048018 h 5050308"/>
              <a:gd name="connsiteX4" fmla="*/ 340586 w 4346580"/>
              <a:gd name="connsiteY4" fmla="*/ 5045107 h 5050308"/>
              <a:gd name="connsiteX5" fmla="*/ 789205 w 4346580"/>
              <a:gd name="connsiteY5" fmla="*/ 5034497 h 5050308"/>
              <a:gd name="connsiteX6" fmla="*/ 956691 w 4346580"/>
              <a:gd name="connsiteY6" fmla="*/ 4858668 h 5050308"/>
              <a:gd name="connsiteX7" fmla="*/ 1014434 w 4346580"/>
              <a:gd name="connsiteY7" fmla="*/ 4161495 h 5050308"/>
              <a:gd name="connsiteX8" fmla="*/ 1200573 w 4346580"/>
              <a:gd name="connsiteY8" fmla="*/ 3707679 h 5050308"/>
              <a:gd name="connsiteX9" fmla="*/ 1034583 w 4346580"/>
              <a:gd name="connsiteY9" fmla="*/ 3536600 h 5050308"/>
              <a:gd name="connsiteX10" fmla="*/ 1100564 w 4346580"/>
              <a:gd name="connsiteY10" fmla="*/ 3403220 h 5050308"/>
              <a:gd name="connsiteX11" fmla="*/ 1128531 w 4346580"/>
              <a:gd name="connsiteY11" fmla="*/ 3325014 h 5050308"/>
              <a:gd name="connsiteX12" fmla="*/ 1292370 w 4346580"/>
              <a:gd name="connsiteY12" fmla="*/ 3313366 h 5050308"/>
              <a:gd name="connsiteX13" fmla="*/ 1327734 w 4346580"/>
              <a:gd name="connsiteY13" fmla="*/ 3012658 h 5050308"/>
              <a:gd name="connsiteX14" fmla="*/ 1108829 w 4346580"/>
              <a:gd name="connsiteY14" fmla="*/ 2875448 h 5050308"/>
              <a:gd name="connsiteX15" fmla="*/ 1048225 w 4346580"/>
              <a:gd name="connsiteY15" fmla="*/ 2826085 h 5050308"/>
              <a:gd name="connsiteX16" fmla="*/ 969625 w 4346580"/>
              <a:gd name="connsiteY16" fmla="*/ 2767936 h 5050308"/>
              <a:gd name="connsiteX17" fmla="*/ 877251 w 4346580"/>
              <a:gd name="connsiteY17" fmla="*/ 2734565 h 5050308"/>
              <a:gd name="connsiteX18" fmla="*/ 866914 w 4346580"/>
              <a:gd name="connsiteY18" fmla="*/ 2757101 h 5050308"/>
              <a:gd name="connsiteX19" fmla="*/ 815414 w 4346580"/>
              <a:gd name="connsiteY19" fmla="*/ 2751093 h 5050308"/>
              <a:gd name="connsiteX20" fmla="*/ 740618 w 4346580"/>
              <a:gd name="connsiteY20" fmla="*/ 2636682 h 5050308"/>
              <a:gd name="connsiteX21" fmla="*/ 820925 w 4346580"/>
              <a:gd name="connsiteY21" fmla="*/ 2488584 h 5050308"/>
              <a:gd name="connsiteX22" fmla="*/ 974609 w 4346580"/>
              <a:gd name="connsiteY22" fmla="*/ 2537093 h 5050308"/>
              <a:gd name="connsiteX23" fmla="*/ 1040512 w 4346580"/>
              <a:gd name="connsiteY23" fmla="*/ 2512380 h 5050308"/>
              <a:gd name="connsiteX24" fmla="*/ 1075379 w 4346580"/>
              <a:gd name="connsiteY24" fmla="*/ 2479428 h 5050308"/>
              <a:gd name="connsiteX25" fmla="*/ 1191206 w 4346580"/>
              <a:gd name="connsiteY25" fmla="*/ 2516288 h 5050308"/>
              <a:gd name="connsiteX26" fmla="*/ 1203196 w 4346580"/>
              <a:gd name="connsiteY26" fmla="*/ 2545830 h 5050308"/>
              <a:gd name="connsiteX27" fmla="*/ 1378263 w 4346580"/>
              <a:gd name="connsiteY27" fmla="*/ 2578282 h 5050308"/>
              <a:gd name="connsiteX28" fmla="*/ 1460642 w 4346580"/>
              <a:gd name="connsiteY28" fmla="*/ 2586520 h 5050308"/>
              <a:gd name="connsiteX29" fmla="*/ 1601681 w 4346580"/>
              <a:gd name="connsiteY29" fmla="*/ 2508391 h 5050308"/>
              <a:gd name="connsiteX30" fmla="*/ 1653942 w 4346580"/>
              <a:gd name="connsiteY30" fmla="*/ 2499734 h 5050308"/>
              <a:gd name="connsiteX31" fmla="*/ 1734904 w 4346580"/>
              <a:gd name="connsiteY31" fmla="*/ 2408541 h 5050308"/>
              <a:gd name="connsiteX32" fmla="*/ 1748809 w 4346580"/>
              <a:gd name="connsiteY32" fmla="*/ 2267921 h 5050308"/>
              <a:gd name="connsiteX33" fmla="*/ 1804558 w 4346580"/>
              <a:gd name="connsiteY33" fmla="*/ 2291375 h 5050308"/>
              <a:gd name="connsiteX34" fmla="*/ 1898665 w 4346580"/>
              <a:gd name="connsiteY34" fmla="*/ 2294444 h 5050308"/>
              <a:gd name="connsiteX35" fmla="*/ 2104113 w 4346580"/>
              <a:gd name="connsiteY35" fmla="*/ 2456105 h 5050308"/>
              <a:gd name="connsiteX36" fmla="*/ 2193731 w 4346580"/>
              <a:gd name="connsiteY36" fmla="*/ 1988332 h 5050308"/>
              <a:gd name="connsiteX37" fmla="*/ 2215532 w 4346580"/>
              <a:gd name="connsiteY37" fmla="*/ 1859440 h 5050308"/>
              <a:gd name="connsiteX38" fmla="*/ 2417184 w 4346580"/>
              <a:gd name="connsiteY38" fmla="*/ 1772647 h 5050308"/>
              <a:gd name="connsiteX39" fmla="*/ 2496678 w 4346580"/>
              <a:gd name="connsiteY39" fmla="*/ 1865400 h 5050308"/>
              <a:gd name="connsiteX40" fmla="*/ 2709988 w 4346580"/>
              <a:gd name="connsiteY40" fmla="*/ 1873947 h 5050308"/>
              <a:gd name="connsiteX41" fmla="*/ 2708030 w 4346580"/>
              <a:gd name="connsiteY41" fmla="*/ 1749221 h 5050308"/>
              <a:gd name="connsiteX42" fmla="*/ 3463132 w 4346580"/>
              <a:gd name="connsiteY42" fmla="*/ 1759647 h 5050308"/>
              <a:gd name="connsiteX43" fmla="*/ 3437441 w 4346580"/>
              <a:gd name="connsiteY43" fmla="*/ 1964722 h 5050308"/>
              <a:gd name="connsiteX44" fmla="*/ 3554600 w 4346580"/>
              <a:gd name="connsiteY44" fmla="*/ 1930433 h 5050308"/>
              <a:gd name="connsiteX45" fmla="*/ 3598824 w 4346580"/>
              <a:gd name="connsiteY45" fmla="*/ 1404443 h 5050308"/>
              <a:gd name="connsiteX46" fmla="*/ 3998283 w 4346580"/>
              <a:gd name="connsiteY46" fmla="*/ 1377206 h 5050308"/>
              <a:gd name="connsiteX47" fmla="*/ 3801347 w 4346580"/>
              <a:gd name="connsiteY47" fmla="*/ 1116993 h 5050308"/>
              <a:gd name="connsiteX48" fmla="*/ 4010020 w 4346580"/>
              <a:gd name="connsiteY48" fmla="*/ 908549 h 5050308"/>
              <a:gd name="connsiteX49" fmla="*/ 4171972 w 4346580"/>
              <a:gd name="connsiteY49" fmla="*/ 622259 h 5050308"/>
              <a:gd name="connsiteX50" fmla="*/ 4279399 w 4346580"/>
              <a:gd name="connsiteY50" fmla="*/ 334604 h 5050308"/>
              <a:gd name="connsiteX51" fmla="*/ 4332378 w 4346580"/>
              <a:gd name="connsiteY51" fmla="*/ 121218 h 5050308"/>
              <a:gd name="connsiteX52" fmla="*/ 4314079 w 4346580"/>
              <a:gd name="connsiteY52" fmla="*/ 11009 h 5050308"/>
              <a:gd name="connsiteX53" fmla="*/ 3997553 w 4346580"/>
              <a:gd name="connsiteY53" fmla="*/ 5127 h 5050308"/>
              <a:gd name="connsiteX54" fmla="*/ 3723540 w 4346580"/>
              <a:gd name="connsiteY54" fmla="*/ 21827 h 5050308"/>
              <a:gd name="connsiteX55" fmla="*/ 3700561 w 4346580"/>
              <a:gd name="connsiteY55" fmla="*/ 169796 h 5050308"/>
              <a:gd name="connsiteX56" fmla="*/ 3569940 w 4346580"/>
              <a:gd name="connsiteY56" fmla="*/ 289012 h 5050308"/>
              <a:gd name="connsiteX57" fmla="*/ 3415249 w 4346580"/>
              <a:gd name="connsiteY57" fmla="*/ 444862 h 5050308"/>
              <a:gd name="connsiteX58" fmla="*/ 3399571 w 4346580"/>
              <a:gd name="connsiteY58" fmla="*/ 676011 h 5050308"/>
              <a:gd name="connsiteX59" fmla="*/ 3181578 w 4346580"/>
              <a:gd name="connsiteY59" fmla="*/ 853871 h 5050308"/>
              <a:gd name="connsiteX60" fmla="*/ 2907000 w 4346580"/>
              <a:gd name="connsiteY60" fmla="*/ 1048027 h 5050308"/>
              <a:gd name="connsiteX61" fmla="*/ 2531616 w 4346580"/>
              <a:gd name="connsiteY61" fmla="*/ 1084611 h 5050308"/>
              <a:gd name="connsiteX62" fmla="*/ 1876215 w 4346580"/>
              <a:gd name="connsiteY62" fmla="*/ 1178648 h 5050308"/>
              <a:gd name="connsiteX63" fmla="*/ 1629260 w 4346580"/>
              <a:gd name="connsiteY63" fmla="*/ 1149765 h 5050308"/>
              <a:gd name="connsiteX64" fmla="*/ 1098228 w 4346580"/>
              <a:gd name="connsiteY64" fmla="*/ 902732 h 5050308"/>
              <a:gd name="connsiteX65" fmla="*/ 1320599 w 4346580"/>
              <a:gd name="connsiteY65" fmla="*/ 1573266 h 5050308"/>
              <a:gd name="connsiteX66" fmla="*/ 771444 w 4346580"/>
              <a:gd name="connsiteY66" fmla="*/ 607792 h 5050308"/>
              <a:gd name="connsiteX67" fmla="*/ 501784 w 4346580"/>
              <a:gd name="connsiteY67" fmla="*/ 658223 h 5050308"/>
              <a:gd name="connsiteX68" fmla="*/ 33978 w 4346580"/>
              <a:gd name="connsiteY68" fmla="*/ 716835 h 5050308"/>
              <a:gd name="connsiteX69" fmla="*/ 35793 w 4346580"/>
              <a:gd name="connsiteY69" fmla="*/ 1598718 h 5050308"/>
              <a:gd name="connsiteX0" fmla="*/ 35793 w 4346580"/>
              <a:gd name="connsiteY0" fmla="*/ 1598718 h 5050308"/>
              <a:gd name="connsiteX1" fmla="*/ 31903 w 4346580"/>
              <a:gd name="connsiteY1" fmla="*/ 4311256 h 5050308"/>
              <a:gd name="connsiteX2" fmla="*/ 31220 w 4346580"/>
              <a:gd name="connsiteY2" fmla="*/ 4810448 h 5050308"/>
              <a:gd name="connsiteX3" fmla="*/ 61023 w 4346580"/>
              <a:gd name="connsiteY3" fmla="*/ 5048018 h 5050308"/>
              <a:gd name="connsiteX4" fmla="*/ 340586 w 4346580"/>
              <a:gd name="connsiteY4" fmla="*/ 5045107 h 5050308"/>
              <a:gd name="connsiteX5" fmla="*/ 789205 w 4346580"/>
              <a:gd name="connsiteY5" fmla="*/ 5034497 h 5050308"/>
              <a:gd name="connsiteX6" fmla="*/ 956691 w 4346580"/>
              <a:gd name="connsiteY6" fmla="*/ 4858668 h 5050308"/>
              <a:gd name="connsiteX7" fmla="*/ 1014434 w 4346580"/>
              <a:gd name="connsiteY7" fmla="*/ 4161495 h 5050308"/>
              <a:gd name="connsiteX8" fmla="*/ 1200573 w 4346580"/>
              <a:gd name="connsiteY8" fmla="*/ 3707679 h 5050308"/>
              <a:gd name="connsiteX9" fmla="*/ 1034583 w 4346580"/>
              <a:gd name="connsiteY9" fmla="*/ 3536600 h 5050308"/>
              <a:gd name="connsiteX10" fmla="*/ 1100564 w 4346580"/>
              <a:gd name="connsiteY10" fmla="*/ 3403220 h 5050308"/>
              <a:gd name="connsiteX11" fmla="*/ 1128531 w 4346580"/>
              <a:gd name="connsiteY11" fmla="*/ 3325014 h 5050308"/>
              <a:gd name="connsiteX12" fmla="*/ 1292370 w 4346580"/>
              <a:gd name="connsiteY12" fmla="*/ 3313366 h 5050308"/>
              <a:gd name="connsiteX13" fmla="*/ 1327734 w 4346580"/>
              <a:gd name="connsiteY13" fmla="*/ 3012658 h 5050308"/>
              <a:gd name="connsiteX14" fmla="*/ 1108829 w 4346580"/>
              <a:gd name="connsiteY14" fmla="*/ 2875448 h 5050308"/>
              <a:gd name="connsiteX15" fmla="*/ 1048225 w 4346580"/>
              <a:gd name="connsiteY15" fmla="*/ 2826085 h 5050308"/>
              <a:gd name="connsiteX16" fmla="*/ 969625 w 4346580"/>
              <a:gd name="connsiteY16" fmla="*/ 2767936 h 5050308"/>
              <a:gd name="connsiteX17" fmla="*/ 877251 w 4346580"/>
              <a:gd name="connsiteY17" fmla="*/ 2734565 h 5050308"/>
              <a:gd name="connsiteX18" fmla="*/ 866914 w 4346580"/>
              <a:gd name="connsiteY18" fmla="*/ 2757101 h 5050308"/>
              <a:gd name="connsiteX19" fmla="*/ 815414 w 4346580"/>
              <a:gd name="connsiteY19" fmla="*/ 2751093 h 5050308"/>
              <a:gd name="connsiteX20" fmla="*/ 740618 w 4346580"/>
              <a:gd name="connsiteY20" fmla="*/ 2636682 h 5050308"/>
              <a:gd name="connsiteX21" fmla="*/ 820925 w 4346580"/>
              <a:gd name="connsiteY21" fmla="*/ 2488584 h 5050308"/>
              <a:gd name="connsiteX22" fmla="*/ 974609 w 4346580"/>
              <a:gd name="connsiteY22" fmla="*/ 2537093 h 5050308"/>
              <a:gd name="connsiteX23" fmla="*/ 1040512 w 4346580"/>
              <a:gd name="connsiteY23" fmla="*/ 2512380 h 5050308"/>
              <a:gd name="connsiteX24" fmla="*/ 1075379 w 4346580"/>
              <a:gd name="connsiteY24" fmla="*/ 2479428 h 5050308"/>
              <a:gd name="connsiteX25" fmla="*/ 1191206 w 4346580"/>
              <a:gd name="connsiteY25" fmla="*/ 2516288 h 5050308"/>
              <a:gd name="connsiteX26" fmla="*/ 1203196 w 4346580"/>
              <a:gd name="connsiteY26" fmla="*/ 2545830 h 5050308"/>
              <a:gd name="connsiteX27" fmla="*/ 1378263 w 4346580"/>
              <a:gd name="connsiteY27" fmla="*/ 2578282 h 5050308"/>
              <a:gd name="connsiteX28" fmla="*/ 1460642 w 4346580"/>
              <a:gd name="connsiteY28" fmla="*/ 2586520 h 5050308"/>
              <a:gd name="connsiteX29" fmla="*/ 1601681 w 4346580"/>
              <a:gd name="connsiteY29" fmla="*/ 2508391 h 5050308"/>
              <a:gd name="connsiteX30" fmla="*/ 1653942 w 4346580"/>
              <a:gd name="connsiteY30" fmla="*/ 2499734 h 5050308"/>
              <a:gd name="connsiteX31" fmla="*/ 1734904 w 4346580"/>
              <a:gd name="connsiteY31" fmla="*/ 2408541 h 5050308"/>
              <a:gd name="connsiteX32" fmla="*/ 1748809 w 4346580"/>
              <a:gd name="connsiteY32" fmla="*/ 2267921 h 5050308"/>
              <a:gd name="connsiteX33" fmla="*/ 1804558 w 4346580"/>
              <a:gd name="connsiteY33" fmla="*/ 2291375 h 5050308"/>
              <a:gd name="connsiteX34" fmla="*/ 1898665 w 4346580"/>
              <a:gd name="connsiteY34" fmla="*/ 2294444 h 5050308"/>
              <a:gd name="connsiteX35" fmla="*/ 2104113 w 4346580"/>
              <a:gd name="connsiteY35" fmla="*/ 2456105 h 5050308"/>
              <a:gd name="connsiteX36" fmla="*/ 2193731 w 4346580"/>
              <a:gd name="connsiteY36" fmla="*/ 1988332 h 5050308"/>
              <a:gd name="connsiteX37" fmla="*/ 2215532 w 4346580"/>
              <a:gd name="connsiteY37" fmla="*/ 1859440 h 5050308"/>
              <a:gd name="connsiteX38" fmla="*/ 2417184 w 4346580"/>
              <a:gd name="connsiteY38" fmla="*/ 1772647 h 5050308"/>
              <a:gd name="connsiteX39" fmla="*/ 2496678 w 4346580"/>
              <a:gd name="connsiteY39" fmla="*/ 1865400 h 5050308"/>
              <a:gd name="connsiteX40" fmla="*/ 2709988 w 4346580"/>
              <a:gd name="connsiteY40" fmla="*/ 1873947 h 5050308"/>
              <a:gd name="connsiteX41" fmla="*/ 2708030 w 4346580"/>
              <a:gd name="connsiteY41" fmla="*/ 1749221 h 5050308"/>
              <a:gd name="connsiteX42" fmla="*/ 3463132 w 4346580"/>
              <a:gd name="connsiteY42" fmla="*/ 1759647 h 5050308"/>
              <a:gd name="connsiteX43" fmla="*/ 3437441 w 4346580"/>
              <a:gd name="connsiteY43" fmla="*/ 1964722 h 5050308"/>
              <a:gd name="connsiteX44" fmla="*/ 3554600 w 4346580"/>
              <a:gd name="connsiteY44" fmla="*/ 1930433 h 5050308"/>
              <a:gd name="connsiteX45" fmla="*/ 3598824 w 4346580"/>
              <a:gd name="connsiteY45" fmla="*/ 1404443 h 5050308"/>
              <a:gd name="connsiteX46" fmla="*/ 3998283 w 4346580"/>
              <a:gd name="connsiteY46" fmla="*/ 1377206 h 5050308"/>
              <a:gd name="connsiteX47" fmla="*/ 3801347 w 4346580"/>
              <a:gd name="connsiteY47" fmla="*/ 1116993 h 5050308"/>
              <a:gd name="connsiteX48" fmla="*/ 4010020 w 4346580"/>
              <a:gd name="connsiteY48" fmla="*/ 908549 h 5050308"/>
              <a:gd name="connsiteX49" fmla="*/ 4171972 w 4346580"/>
              <a:gd name="connsiteY49" fmla="*/ 622259 h 5050308"/>
              <a:gd name="connsiteX50" fmla="*/ 4279399 w 4346580"/>
              <a:gd name="connsiteY50" fmla="*/ 334604 h 5050308"/>
              <a:gd name="connsiteX51" fmla="*/ 4332378 w 4346580"/>
              <a:gd name="connsiteY51" fmla="*/ 121218 h 5050308"/>
              <a:gd name="connsiteX52" fmla="*/ 4314079 w 4346580"/>
              <a:gd name="connsiteY52" fmla="*/ 11009 h 5050308"/>
              <a:gd name="connsiteX53" fmla="*/ 3997553 w 4346580"/>
              <a:gd name="connsiteY53" fmla="*/ 5127 h 5050308"/>
              <a:gd name="connsiteX54" fmla="*/ 3723540 w 4346580"/>
              <a:gd name="connsiteY54" fmla="*/ 21827 h 5050308"/>
              <a:gd name="connsiteX55" fmla="*/ 3700561 w 4346580"/>
              <a:gd name="connsiteY55" fmla="*/ 169796 h 5050308"/>
              <a:gd name="connsiteX56" fmla="*/ 3569940 w 4346580"/>
              <a:gd name="connsiteY56" fmla="*/ 289012 h 5050308"/>
              <a:gd name="connsiteX57" fmla="*/ 3415249 w 4346580"/>
              <a:gd name="connsiteY57" fmla="*/ 444862 h 5050308"/>
              <a:gd name="connsiteX58" fmla="*/ 3399571 w 4346580"/>
              <a:gd name="connsiteY58" fmla="*/ 676011 h 5050308"/>
              <a:gd name="connsiteX59" fmla="*/ 3181578 w 4346580"/>
              <a:gd name="connsiteY59" fmla="*/ 853871 h 5050308"/>
              <a:gd name="connsiteX60" fmla="*/ 2907000 w 4346580"/>
              <a:gd name="connsiteY60" fmla="*/ 1048027 h 5050308"/>
              <a:gd name="connsiteX61" fmla="*/ 2531616 w 4346580"/>
              <a:gd name="connsiteY61" fmla="*/ 1084611 h 5050308"/>
              <a:gd name="connsiteX62" fmla="*/ 1876215 w 4346580"/>
              <a:gd name="connsiteY62" fmla="*/ 1178648 h 5050308"/>
              <a:gd name="connsiteX63" fmla="*/ 1629260 w 4346580"/>
              <a:gd name="connsiteY63" fmla="*/ 1149765 h 5050308"/>
              <a:gd name="connsiteX64" fmla="*/ 1098228 w 4346580"/>
              <a:gd name="connsiteY64" fmla="*/ 902732 h 5050308"/>
              <a:gd name="connsiteX65" fmla="*/ 991987 w 4346580"/>
              <a:gd name="connsiteY65" fmla="*/ 613146 h 5050308"/>
              <a:gd name="connsiteX66" fmla="*/ 771444 w 4346580"/>
              <a:gd name="connsiteY66" fmla="*/ 607792 h 5050308"/>
              <a:gd name="connsiteX67" fmla="*/ 501784 w 4346580"/>
              <a:gd name="connsiteY67" fmla="*/ 658223 h 5050308"/>
              <a:gd name="connsiteX68" fmla="*/ 33978 w 4346580"/>
              <a:gd name="connsiteY68" fmla="*/ 716835 h 5050308"/>
              <a:gd name="connsiteX69" fmla="*/ 35793 w 4346580"/>
              <a:gd name="connsiteY69" fmla="*/ 1598718 h 5050308"/>
              <a:gd name="connsiteX0" fmla="*/ 7487 w 4318274"/>
              <a:gd name="connsiteY0" fmla="*/ 1598718 h 5050308"/>
              <a:gd name="connsiteX1" fmla="*/ 3597 w 4318274"/>
              <a:gd name="connsiteY1" fmla="*/ 4311256 h 5050308"/>
              <a:gd name="connsiteX2" fmla="*/ 2914 w 4318274"/>
              <a:gd name="connsiteY2" fmla="*/ 4810448 h 5050308"/>
              <a:gd name="connsiteX3" fmla="*/ 32717 w 4318274"/>
              <a:gd name="connsiteY3" fmla="*/ 5048018 h 5050308"/>
              <a:gd name="connsiteX4" fmla="*/ 312280 w 4318274"/>
              <a:gd name="connsiteY4" fmla="*/ 5045107 h 5050308"/>
              <a:gd name="connsiteX5" fmla="*/ 760899 w 4318274"/>
              <a:gd name="connsiteY5" fmla="*/ 5034497 h 5050308"/>
              <a:gd name="connsiteX6" fmla="*/ 928385 w 4318274"/>
              <a:gd name="connsiteY6" fmla="*/ 4858668 h 5050308"/>
              <a:gd name="connsiteX7" fmla="*/ 986128 w 4318274"/>
              <a:gd name="connsiteY7" fmla="*/ 4161495 h 5050308"/>
              <a:gd name="connsiteX8" fmla="*/ 1172267 w 4318274"/>
              <a:gd name="connsiteY8" fmla="*/ 3707679 h 5050308"/>
              <a:gd name="connsiteX9" fmla="*/ 1006277 w 4318274"/>
              <a:gd name="connsiteY9" fmla="*/ 3536600 h 5050308"/>
              <a:gd name="connsiteX10" fmla="*/ 1072258 w 4318274"/>
              <a:gd name="connsiteY10" fmla="*/ 3403220 h 5050308"/>
              <a:gd name="connsiteX11" fmla="*/ 1100225 w 4318274"/>
              <a:gd name="connsiteY11" fmla="*/ 3325014 h 5050308"/>
              <a:gd name="connsiteX12" fmla="*/ 1264064 w 4318274"/>
              <a:gd name="connsiteY12" fmla="*/ 3313366 h 5050308"/>
              <a:gd name="connsiteX13" fmla="*/ 1299428 w 4318274"/>
              <a:gd name="connsiteY13" fmla="*/ 3012658 h 5050308"/>
              <a:gd name="connsiteX14" fmla="*/ 1080523 w 4318274"/>
              <a:gd name="connsiteY14" fmla="*/ 2875448 h 5050308"/>
              <a:gd name="connsiteX15" fmla="*/ 1019919 w 4318274"/>
              <a:gd name="connsiteY15" fmla="*/ 2826085 h 5050308"/>
              <a:gd name="connsiteX16" fmla="*/ 941319 w 4318274"/>
              <a:gd name="connsiteY16" fmla="*/ 2767936 h 5050308"/>
              <a:gd name="connsiteX17" fmla="*/ 848945 w 4318274"/>
              <a:gd name="connsiteY17" fmla="*/ 2734565 h 5050308"/>
              <a:gd name="connsiteX18" fmla="*/ 838608 w 4318274"/>
              <a:gd name="connsiteY18" fmla="*/ 2757101 h 5050308"/>
              <a:gd name="connsiteX19" fmla="*/ 787108 w 4318274"/>
              <a:gd name="connsiteY19" fmla="*/ 2751093 h 5050308"/>
              <a:gd name="connsiteX20" fmla="*/ 712312 w 4318274"/>
              <a:gd name="connsiteY20" fmla="*/ 2636682 h 5050308"/>
              <a:gd name="connsiteX21" fmla="*/ 792619 w 4318274"/>
              <a:gd name="connsiteY21" fmla="*/ 2488584 h 5050308"/>
              <a:gd name="connsiteX22" fmla="*/ 946303 w 4318274"/>
              <a:gd name="connsiteY22" fmla="*/ 2537093 h 5050308"/>
              <a:gd name="connsiteX23" fmla="*/ 1012206 w 4318274"/>
              <a:gd name="connsiteY23" fmla="*/ 2512380 h 5050308"/>
              <a:gd name="connsiteX24" fmla="*/ 1047073 w 4318274"/>
              <a:gd name="connsiteY24" fmla="*/ 2479428 h 5050308"/>
              <a:gd name="connsiteX25" fmla="*/ 1162900 w 4318274"/>
              <a:gd name="connsiteY25" fmla="*/ 2516288 h 5050308"/>
              <a:gd name="connsiteX26" fmla="*/ 1174890 w 4318274"/>
              <a:gd name="connsiteY26" fmla="*/ 2545830 h 5050308"/>
              <a:gd name="connsiteX27" fmla="*/ 1349957 w 4318274"/>
              <a:gd name="connsiteY27" fmla="*/ 2578282 h 5050308"/>
              <a:gd name="connsiteX28" fmla="*/ 1432336 w 4318274"/>
              <a:gd name="connsiteY28" fmla="*/ 2586520 h 5050308"/>
              <a:gd name="connsiteX29" fmla="*/ 1573375 w 4318274"/>
              <a:gd name="connsiteY29" fmla="*/ 2508391 h 5050308"/>
              <a:gd name="connsiteX30" fmla="*/ 1625636 w 4318274"/>
              <a:gd name="connsiteY30" fmla="*/ 2499734 h 5050308"/>
              <a:gd name="connsiteX31" fmla="*/ 1706598 w 4318274"/>
              <a:gd name="connsiteY31" fmla="*/ 2408541 h 5050308"/>
              <a:gd name="connsiteX32" fmla="*/ 1720503 w 4318274"/>
              <a:gd name="connsiteY32" fmla="*/ 2267921 h 5050308"/>
              <a:gd name="connsiteX33" fmla="*/ 1776252 w 4318274"/>
              <a:gd name="connsiteY33" fmla="*/ 2291375 h 5050308"/>
              <a:gd name="connsiteX34" fmla="*/ 1870359 w 4318274"/>
              <a:gd name="connsiteY34" fmla="*/ 2294444 h 5050308"/>
              <a:gd name="connsiteX35" fmla="*/ 2075807 w 4318274"/>
              <a:gd name="connsiteY35" fmla="*/ 2456105 h 5050308"/>
              <a:gd name="connsiteX36" fmla="*/ 2165425 w 4318274"/>
              <a:gd name="connsiteY36" fmla="*/ 1988332 h 5050308"/>
              <a:gd name="connsiteX37" fmla="*/ 2187226 w 4318274"/>
              <a:gd name="connsiteY37" fmla="*/ 1859440 h 5050308"/>
              <a:gd name="connsiteX38" fmla="*/ 2388878 w 4318274"/>
              <a:gd name="connsiteY38" fmla="*/ 1772647 h 5050308"/>
              <a:gd name="connsiteX39" fmla="*/ 2468372 w 4318274"/>
              <a:gd name="connsiteY39" fmla="*/ 1865400 h 5050308"/>
              <a:gd name="connsiteX40" fmla="*/ 2681682 w 4318274"/>
              <a:gd name="connsiteY40" fmla="*/ 1873947 h 5050308"/>
              <a:gd name="connsiteX41" fmla="*/ 2679724 w 4318274"/>
              <a:gd name="connsiteY41" fmla="*/ 1749221 h 5050308"/>
              <a:gd name="connsiteX42" fmla="*/ 3434826 w 4318274"/>
              <a:gd name="connsiteY42" fmla="*/ 1759647 h 5050308"/>
              <a:gd name="connsiteX43" fmla="*/ 3409135 w 4318274"/>
              <a:gd name="connsiteY43" fmla="*/ 1964722 h 5050308"/>
              <a:gd name="connsiteX44" fmla="*/ 3526294 w 4318274"/>
              <a:gd name="connsiteY44" fmla="*/ 1930433 h 5050308"/>
              <a:gd name="connsiteX45" fmla="*/ 3570518 w 4318274"/>
              <a:gd name="connsiteY45" fmla="*/ 1404443 h 5050308"/>
              <a:gd name="connsiteX46" fmla="*/ 3969977 w 4318274"/>
              <a:gd name="connsiteY46" fmla="*/ 1377206 h 5050308"/>
              <a:gd name="connsiteX47" fmla="*/ 3773041 w 4318274"/>
              <a:gd name="connsiteY47" fmla="*/ 1116993 h 5050308"/>
              <a:gd name="connsiteX48" fmla="*/ 3981714 w 4318274"/>
              <a:gd name="connsiteY48" fmla="*/ 908549 h 5050308"/>
              <a:gd name="connsiteX49" fmla="*/ 4143666 w 4318274"/>
              <a:gd name="connsiteY49" fmla="*/ 622259 h 5050308"/>
              <a:gd name="connsiteX50" fmla="*/ 4251093 w 4318274"/>
              <a:gd name="connsiteY50" fmla="*/ 334604 h 5050308"/>
              <a:gd name="connsiteX51" fmla="*/ 4304072 w 4318274"/>
              <a:gd name="connsiteY51" fmla="*/ 121218 h 5050308"/>
              <a:gd name="connsiteX52" fmla="*/ 4285773 w 4318274"/>
              <a:gd name="connsiteY52" fmla="*/ 11009 h 5050308"/>
              <a:gd name="connsiteX53" fmla="*/ 3969247 w 4318274"/>
              <a:gd name="connsiteY53" fmla="*/ 5127 h 5050308"/>
              <a:gd name="connsiteX54" fmla="*/ 3695234 w 4318274"/>
              <a:gd name="connsiteY54" fmla="*/ 21827 h 5050308"/>
              <a:gd name="connsiteX55" fmla="*/ 3672255 w 4318274"/>
              <a:gd name="connsiteY55" fmla="*/ 169796 h 5050308"/>
              <a:gd name="connsiteX56" fmla="*/ 3541634 w 4318274"/>
              <a:gd name="connsiteY56" fmla="*/ 289012 h 5050308"/>
              <a:gd name="connsiteX57" fmla="*/ 3386943 w 4318274"/>
              <a:gd name="connsiteY57" fmla="*/ 444862 h 5050308"/>
              <a:gd name="connsiteX58" fmla="*/ 3371265 w 4318274"/>
              <a:gd name="connsiteY58" fmla="*/ 676011 h 5050308"/>
              <a:gd name="connsiteX59" fmla="*/ 3153272 w 4318274"/>
              <a:gd name="connsiteY59" fmla="*/ 853871 h 5050308"/>
              <a:gd name="connsiteX60" fmla="*/ 2878694 w 4318274"/>
              <a:gd name="connsiteY60" fmla="*/ 1048027 h 5050308"/>
              <a:gd name="connsiteX61" fmla="*/ 2503310 w 4318274"/>
              <a:gd name="connsiteY61" fmla="*/ 1084611 h 5050308"/>
              <a:gd name="connsiteX62" fmla="*/ 1847909 w 4318274"/>
              <a:gd name="connsiteY62" fmla="*/ 1178648 h 5050308"/>
              <a:gd name="connsiteX63" fmla="*/ 1600954 w 4318274"/>
              <a:gd name="connsiteY63" fmla="*/ 1149765 h 5050308"/>
              <a:gd name="connsiteX64" fmla="*/ 1069922 w 4318274"/>
              <a:gd name="connsiteY64" fmla="*/ 902732 h 5050308"/>
              <a:gd name="connsiteX65" fmla="*/ 963681 w 4318274"/>
              <a:gd name="connsiteY65" fmla="*/ 613146 h 5050308"/>
              <a:gd name="connsiteX66" fmla="*/ 743138 w 4318274"/>
              <a:gd name="connsiteY66" fmla="*/ 607792 h 5050308"/>
              <a:gd name="connsiteX67" fmla="*/ 473478 w 4318274"/>
              <a:gd name="connsiteY67" fmla="*/ 658223 h 5050308"/>
              <a:gd name="connsiteX68" fmla="*/ 45677 w 4318274"/>
              <a:gd name="connsiteY68" fmla="*/ 693975 h 5050308"/>
              <a:gd name="connsiteX69" fmla="*/ 7487 w 4318274"/>
              <a:gd name="connsiteY69" fmla="*/ 1598718 h 5050308"/>
              <a:gd name="connsiteX0" fmla="*/ 9231 w 4320018"/>
              <a:gd name="connsiteY0" fmla="*/ 1598718 h 5050308"/>
              <a:gd name="connsiteX1" fmla="*/ 5341 w 4320018"/>
              <a:gd name="connsiteY1" fmla="*/ 4311256 h 5050308"/>
              <a:gd name="connsiteX2" fmla="*/ 4658 w 4320018"/>
              <a:gd name="connsiteY2" fmla="*/ 4810448 h 5050308"/>
              <a:gd name="connsiteX3" fmla="*/ 34461 w 4320018"/>
              <a:gd name="connsiteY3" fmla="*/ 5048018 h 5050308"/>
              <a:gd name="connsiteX4" fmla="*/ 314024 w 4320018"/>
              <a:gd name="connsiteY4" fmla="*/ 5045107 h 5050308"/>
              <a:gd name="connsiteX5" fmla="*/ 762643 w 4320018"/>
              <a:gd name="connsiteY5" fmla="*/ 5034497 h 5050308"/>
              <a:gd name="connsiteX6" fmla="*/ 930129 w 4320018"/>
              <a:gd name="connsiteY6" fmla="*/ 4858668 h 5050308"/>
              <a:gd name="connsiteX7" fmla="*/ 987872 w 4320018"/>
              <a:gd name="connsiteY7" fmla="*/ 4161495 h 5050308"/>
              <a:gd name="connsiteX8" fmla="*/ 1174011 w 4320018"/>
              <a:gd name="connsiteY8" fmla="*/ 3707679 h 5050308"/>
              <a:gd name="connsiteX9" fmla="*/ 1008021 w 4320018"/>
              <a:gd name="connsiteY9" fmla="*/ 3536600 h 5050308"/>
              <a:gd name="connsiteX10" fmla="*/ 1074002 w 4320018"/>
              <a:gd name="connsiteY10" fmla="*/ 3403220 h 5050308"/>
              <a:gd name="connsiteX11" fmla="*/ 1101969 w 4320018"/>
              <a:gd name="connsiteY11" fmla="*/ 3325014 h 5050308"/>
              <a:gd name="connsiteX12" fmla="*/ 1265808 w 4320018"/>
              <a:gd name="connsiteY12" fmla="*/ 3313366 h 5050308"/>
              <a:gd name="connsiteX13" fmla="*/ 1301172 w 4320018"/>
              <a:gd name="connsiteY13" fmla="*/ 3012658 h 5050308"/>
              <a:gd name="connsiteX14" fmla="*/ 1082267 w 4320018"/>
              <a:gd name="connsiteY14" fmla="*/ 2875448 h 5050308"/>
              <a:gd name="connsiteX15" fmla="*/ 1021663 w 4320018"/>
              <a:gd name="connsiteY15" fmla="*/ 2826085 h 5050308"/>
              <a:gd name="connsiteX16" fmla="*/ 943063 w 4320018"/>
              <a:gd name="connsiteY16" fmla="*/ 2767936 h 5050308"/>
              <a:gd name="connsiteX17" fmla="*/ 850689 w 4320018"/>
              <a:gd name="connsiteY17" fmla="*/ 2734565 h 5050308"/>
              <a:gd name="connsiteX18" fmla="*/ 840352 w 4320018"/>
              <a:gd name="connsiteY18" fmla="*/ 2757101 h 5050308"/>
              <a:gd name="connsiteX19" fmla="*/ 788852 w 4320018"/>
              <a:gd name="connsiteY19" fmla="*/ 2751093 h 5050308"/>
              <a:gd name="connsiteX20" fmla="*/ 714056 w 4320018"/>
              <a:gd name="connsiteY20" fmla="*/ 2636682 h 5050308"/>
              <a:gd name="connsiteX21" fmla="*/ 794363 w 4320018"/>
              <a:gd name="connsiteY21" fmla="*/ 2488584 h 5050308"/>
              <a:gd name="connsiteX22" fmla="*/ 948047 w 4320018"/>
              <a:gd name="connsiteY22" fmla="*/ 2537093 h 5050308"/>
              <a:gd name="connsiteX23" fmla="*/ 1013950 w 4320018"/>
              <a:gd name="connsiteY23" fmla="*/ 2512380 h 5050308"/>
              <a:gd name="connsiteX24" fmla="*/ 1048817 w 4320018"/>
              <a:gd name="connsiteY24" fmla="*/ 2479428 h 5050308"/>
              <a:gd name="connsiteX25" fmla="*/ 1164644 w 4320018"/>
              <a:gd name="connsiteY25" fmla="*/ 2516288 h 5050308"/>
              <a:gd name="connsiteX26" fmla="*/ 1176634 w 4320018"/>
              <a:gd name="connsiteY26" fmla="*/ 2545830 h 5050308"/>
              <a:gd name="connsiteX27" fmla="*/ 1351701 w 4320018"/>
              <a:gd name="connsiteY27" fmla="*/ 2578282 h 5050308"/>
              <a:gd name="connsiteX28" fmla="*/ 1434080 w 4320018"/>
              <a:gd name="connsiteY28" fmla="*/ 2586520 h 5050308"/>
              <a:gd name="connsiteX29" fmla="*/ 1575119 w 4320018"/>
              <a:gd name="connsiteY29" fmla="*/ 2508391 h 5050308"/>
              <a:gd name="connsiteX30" fmla="*/ 1627380 w 4320018"/>
              <a:gd name="connsiteY30" fmla="*/ 2499734 h 5050308"/>
              <a:gd name="connsiteX31" fmla="*/ 1708342 w 4320018"/>
              <a:gd name="connsiteY31" fmla="*/ 2408541 h 5050308"/>
              <a:gd name="connsiteX32" fmla="*/ 1722247 w 4320018"/>
              <a:gd name="connsiteY32" fmla="*/ 2267921 h 5050308"/>
              <a:gd name="connsiteX33" fmla="*/ 1777996 w 4320018"/>
              <a:gd name="connsiteY33" fmla="*/ 2291375 h 5050308"/>
              <a:gd name="connsiteX34" fmla="*/ 1872103 w 4320018"/>
              <a:gd name="connsiteY34" fmla="*/ 2294444 h 5050308"/>
              <a:gd name="connsiteX35" fmla="*/ 2077551 w 4320018"/>
              <a:gd name="connsiteY35" fmla="*/ 2456105 h 5050308"/>
              <a:gd name="connsiteX36" fmla="*/ 2167169 w 4320018"/>
              <a:gd name="connsiteY36" fmla="*/ 1988332 h 5050308"/>
              <a:gd name="connsiteX37" fmla="*/ 2188970 w 4320018"/>
              <a:gd name="connsiteY37" fmla="*/ 1859440 h 5050308"/>
              <a:gd name="connsiteX38" fmla="*/ 2390622 w 4320018"/>
              <a:gd name="connsiteY38" fmla="*/ 1772647 h 5050308"/>
              <a:gd name="connsiteX39" fmla="*/ 2470116 w 4320018"/>
              <a:gd name="connsiteY39" fmla="*/ 1865400 h 5050308"/>
              <a:gd name="connsiteX40" fmla="*/ 2683426 w 4320018"/>
              <a:gd name="connsiteY40" fmla="*/ 1873947 h 5050308"/>
              <a:gd name="connsiteX41" fmla="*/ 2681468 w 4320018"/>
              <a:gd name="connsiteY41" fmla="*/ 1749221 h 5050308"/>
              <a:gd name="connsiteX42" fmla="*/ 3436570 w 4320018"/>
              <a:gd name="connsiteY42" fmla="*/ 1759647 h 5050308"/>
              <a:gd name="connsiteX43" fmla="*/ 3410879 w 4320018"/>
              <a:gd name="connsiteY43" fmla="*/ 1964722 h 5050308"/>
              <a:gd name="connsiteX44" fmla="*/ 3528038 w 4320018"/>
              <a:gd name="connsiteY44" fmla="*/ 1930433 h 5050308"/>
              <a:gd name="connsiteX45" fmla="*/ 3572262 w 4320018"/>
              <a:gd name="connsiteY45" fmla="*/ 1404443 h 5050308"/>
              <a:gd name="connsiteX46" fmla="*/ 3971721 w 4320018"/>
              <a:gd name="connsiteY46" fmla="*/ 1377206 h 5050308"/>
              <a:gd name="connsiteX47" fmla="*/ 3774785 w 4320018"/>
              <a:gd name="connsiteY47" fmla="*/ 1116993 h 5050308"/>
              <a:gd name="connsiteX48" fmla="*/ 3983458 w 4320018"/>
              <a:gd name="connsiteY48" fmla="*/ 908549 h 5050308"/>
              <a:gd name="connsiteX49" fmla="*/ 4145410 w 4320018"/>
              <a:gd name="connsiteY49" fmla="*/ 622259 h 5050308"/>
              <a:gd name="connsiteX50" fmla="*/ 4252837 w 4320018"/>
              <a:gd name="connsiteY50" fmla="*/ 334604 h 5050308"/>
              <a:gd name="connsiteX51" fmla="*/ 4305816 w 4320018"/>
              <a:gd name="connsiteY51" fmla="*/ 121218 h 5050308"/>
              <a:gd name="connsiteX52" fmla="*/ 4287517 w 4320018"/>
              <a:gd name="connsiteY52" fmla="*/ 11009 h 5050308"/>
              <a:gd name="connsiteX53" fmla="*/ 3970991 w 4320018"/>
              <a:gd name="connsiteY53" fmla="*/ 5127 h 5050308"/>
              <a:gd name="connsiteX54" fmla="*/ 3696978 w 4320018"/>
              <a:gd name="connsiteY54" fmla="*/ 21827 h 5050308"/>
              <a:gd name="connsiteX55" fmla="*/ 3673999 w 4320018"/>
              <a:gd name="connsiteY55" fmla="*/ 169796 h 5050308"/>
              <a:gd name="connsiteX56" fmla="*/ 3543378 w 4320018"/>
              <a:gd name="connsiteY56" fmla="*/ 289012 h 5050308"/>
              <a:gd name="connsiteX57" fmla="*/ 3388687 w 4320018"/>
              <a:gd name="connsiteY57" fmla="*/ 444862 h 5050308"/>
              <a:gd name="connsiteX58" fmla="*/ 3373009 w 4320018"/>
              <a:gd name="connsiteY58" fmla="*/ 676011 h 5050308"/>
              <a:gd name="connsiteX59" fmla="*/ 3155016 w 4320018"/>
              <a:gd name="connsiteY59" fmla="*/ 853871 h 5050308"/>
              <a:gd name="connsiteX60" fmla="*/ 2880438 w 4320018"/>
              <a:gd name="connsiteY60" fmla="*/ 1048027 h 5050308"/>
              <a:gd name="connsiteX61" fmla="*/ 2505054 w 4320018"/>
              <a:gd name="connsiteY61" fmla="*/ 1084611 h 5050308"/>
              <a:gd name="connsiteX62" fmla="*/ 1849653 w 4320018"/>
              <a:gd name="connsiteY62" fmla="*/ 1178648 h 5050308"/>
              <a:gd name="connsiteX63" fmla="*/ 1602698 w 4320018"/>
              <a:gd name="connsiteY63" fmla="*/ 1149765 h 5050308"/>
              <a:gd name="connsiteX64" fmla="*/ 1071666 w 4320018"/>
              <a:gd name="connsiteY64" fmla="*/ 902732 h 5050308"/>
              <a:gd name="connsiteX65" fmla="*/ 965425 w 4320018"/>
              <a:gd name="connsiteY65" fmla="*/ 613146 h 5050308"/>
              <a:gd name="connsiteX66" fmla="*/ 744882 w 4320018"/>
              <a:gd name="connsiteY66" fmla="*/ 607792 h 5050308"/>
              <a:gd name="connsiteX67" fmla="*/ 475222 w 4320018"/>
              <a:gd name="connsiteY67" fmla="*/ 658223 h 5050308"/>
              <a:gd name="connsiteX68" fmla="*/ 44564 w 4320018"/>
              <a:gd name="connsiteY68" fmla="*/ 631110 h 5050308"/>
              <a:gd name="connsiteX69" fmla="*/ 9231 w 4320018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963027 w 4317620"/>
              <a:gd name="connsiteY65" fmla="*/ 613146 h 5050308"/>
              <a:gd name="connsiteX66" fmla="*/ 742484 w 4317620"/>
              <a:gd name="connsiteY66" fmla="*/ 607792 h 5050308"/>
              <a:gd name="connsiteX67" fmla="*/ 472824 w 4317620"/>
              <a:gd name="connsiteY67" fmla="*/ 658223 h 5050308"/>
              <a:gd name="connsiteX68" fmla="*/ 42166 w 4317620"/>
              <a:gd name="connsiteY68" fmla="*/ 631110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963027 w 4317620"/>
              <a:gd name="connsiteY65" fmla="*/ 613146 h 5050308"/>
              <a:gd name="connsiteX66" fmla="*/ 742484 w 4317620"/>
              <a:gd name="connsiteY66" fmla="*/ 607792 h 5050308"/>
              <a:gd name="connsiteX67" fmla="*/ 472824 w 4317620"/>
              <a:gd name="connsiteY67" fmla="*/ 658223 h 5050308"/>
              <a:gd name="connsiteX68" fmla="*/ 13591 w 4317620"/>
              <a:gd name="connsiteY68" fmla="*/ 613965 h 5050308"/>
              <a:gd name="connsiteX69" fmla="*/ 6833 w 4317620"/>
              <a:gd name="connsiteY69" fmla="*/ 1598718 h 5050308"/>
              <a:gd name="connsiteX0" fmla="*/ 49867 w 4360654"/>
              <a:gd name="connsiteY0" fmla="*/ 1598718 h 5050308"/>
              <a:gd name="connsiteX1" fmla="*/ 45977 w 4360654"/>
              <a:gd name="connsiteY1" fmla="*/ 4311256 h 5050308"/>
              <a:gd name="connsiteX2" fmla="*/ 45294 w 4360654"/>
              <a:gd name="connsiteY2" fmla="*/ 4810448 h 5050308"/>
              <a:gd name="connsiteX3" fmla="*/ 75097 w 4360654"/>
              <a:gd name="connsiteY3" fmla="*/ 5048018 h 5050308"/>
              <a:gd name="connsiteX4" fmla="*/ 354660 w 4360654"/>
              <a:gd name="connsiteY4" fmla="*/ 5045107 h 5050308"/>
              <a:gd name="connsiteX5" fmla="*/ 803279 w 4360654"/>
              <a:gd name="connsiteY5" fmla="*/ 5034497 h 5050308"/>
              <a:gd name="connsiteX6" fmla="*/ 970765 w 4360654"/>
              <a:gd name="connsiteY6" fmla="*/ 4858668 h 5050308"/>
              <a:gd name="connsiteX7" fmla="*/ 1028508 w 4360654"/>
              <a:gd name="connsiteY7" fmla="*/ 4161495 h 5050308"/>
              <a:gd name="connsiteX8" fmla="*/ 1214647 w 4360654"/>
              <a:gd name="connsiteY8" fmla="*/ 3707679 h 5050308"/>
              <a:gd name="connsiteX9" fmla="*/ 1048657 w 4360654"/>
              <a:gd name="connsiteY9" fmla="*/ 3536600 h 5050308"/>
              <a:gd name="connsiteX10" fmla="*/ 1114638 w 4360654"/>
              <a:gd name="connsiteY10" fmla="*/ 3403220 h 5050308"/>
              <a:gd name="connsiteX11" fmla="*/ 1142605 w 4360654"/>
              <a:gd name="connsiteY11" fmla="*/ 3325014 h 5050308"/>
              <a:gd name="connsiteX12" fmla="*/ 1306444 w 4360654"/>
              <a:gd name="connsiteY12" fmla="*/ 3313366 h 5050308"/>
              <a:gd name="connsiteX13" fmla="*/ 1341808 w 4360654"/>
              <a:gd name="connsiteY13" fmla="*/ 3012658 h 5050308"/>
              <a:gd name="connsiteX14" fmla="*/ 1122903 w 4360654"/>
              <a:gd name="connsiteY14" fmla="*/ 2875448 h 5050308"/>
              <a:gd name="connsiteX15" fmla="*/ 1062299 w 4360654"/>
              <a:gd name="connsiteY15" fmla="*/ 2826085 h 5050308"/>
              <a:gd name="connsiteX16" fmla="*/ 983699 w 4360654"/>
              <a:gd name="connsiteY16" fmla="*/ 2767936 h 5050308"/>
              <a:gd name="connsiteX17" fmla="*/ 891325 w 4360654"/>
              <a:gd name="connsiteY17" fmla="*/ 2734565 h 5050308"/>
              <a:gd name="connsiteX18" fmla="*/ 880988 w 4360654"/>
              <a:gd name="connsiteY18" fmla="*/ 2757101 h 5050308"/>
              <a:gd name="connsiteX19" fmla="*/ 829488 w 4360654"/>
              <a:gd name="connsiteY19" fmla="*/ 2751093 h 5050308"/>
              <a:gd name="connsiteX20" fmla="*/ 754692 w 4360654"/>
              <a:gd name="connsiteY20" fmla="*/ 2636682 h 5050308"/>
              <a:gd name="connsiteX21" fmla="*/ 834999 w 4360654"/>
              <a:gd name="connsiteY21" fmla="*/ 2488584 h 5050308"/>
              <a:gd name="connsiteX22" fmla="*/ 988683 w 4360654"/>
              <a:gd name="connsiteY22" fmla="*/ 2537093 h 5050308"/>
              <a:gd name="connsiteX23" fmla="*/ 1054586 w 4360654"/>
              <a:gd name="connsiteY23" fmla="*/ 2512380 h 5050308"/>
              <a:gd name="connsiteX24" fmla="*/ 1089453 w 4360654"/>
              <a:gd name="connsiteY24" fmla="*/ 2479428 h 5050308"/>
              <a:gd name="connsiteX25" fmla="*/ 1205280 w 4360654"/>
              <a:gd name="connsiteY25" fmla="*/ 2516288 h 5050308"/>
              <a:gd name="connsiteX26" fmla="*/ 1217270 w 4360654"/>
              <a:gd name="connsiteY26" fmla="*/ 2545830 h 5050308"/>
              <a:gd name="connsiteX27" fmla="*/ 1392337 w 4360654"/>
              <a:gd name="connsiteY27" fmla="*/ 2578282 h 5050308"/>
              <a:gd name="connsiteX28" fmla="*/ 1474716 w 4360654"/>
              <a:gd name="connsiteY28" fmla="*/ 2586520 h 5050308"/>
              <a:gd name="connsiteX29" fmla="*/ 1615755 w 4360654"/>
              <a:gd name="connsiteY29" fmla="*/ 2508391 h 5050308"/>
              <a:gd name="connsiteX30" fmla="*/ 1668016 w 4360654"/>
              <a:gd name="connsiteY30" fmla="*/ 2499734 h 5050308"/>
              <a:gd name="connsiteX31" fmla="*/ 1748978 w 4360654"/>
              <a:gd name="connsiteY31" fmla="*/ 2408541 h 5050308"/>
              <a:gd name="connsiteX32" fmla="*/ 1762883 w 4360654"/>
              <a:gd name="connsiteY32" fmla="*/ 2267921 h 5050308"/>
              <a:gd name="connsiteX33" fmla="*/ 1818632 w 4360654"/>
              <a:gd name="connsiteY33" fmla="*/ 2291375 h 5050308"/>
              <a:gd name="connsiteX34" fmla="*/ 1912739 w 4360654"/>
              <a:gd name="connsiteY34" fmla="*/ 2294444 h 5050308"/>
              <a:gd name="connsiteX35" fmla="*/ 2118187 w 4360654"/>
              <a:gd name="connsiteY35" fmla="*/ 2456105 h 5050308"/>
              <a:gd name="connsiteX36" fmla="*/ 2207805 w 4360654"/>
              <a:gd name="connsiteY36" fmla="*/ 1988332 h 5050308"/>
              <a:gd name="connsiteX37" fmla="*/ 2229606 w 4360654"/>
              <a:gd name="connsiteY37" fmla="*/ 1859440 h 5050308"/>
              <a:gd name="connsiteX38" fmla="*/ 2431258 w 4360654"/>
              <a:gd name="connsiteY38" fmla="*/ 1772647 h 5050308"/>
              <a:gd name="connsiteX39" fmla="*/ 2510752 w 4360654"/>
              <a:gd name="connsiteY39" fmla="*/ 1865400 h 5050308"/>
              <a:gd name="connsiteX40" fmla="*/ 2724062 w 4360654"/>
              <a:gd name="connsiteY40" fmla="*/ 1873947 h 5050308"/>
              <a:gd name="connsiteX41" fmla="*/ 2722104 w 4360654"/>
              <a:gd name="connsiteY41" fmla="*/ 1749221 h 5050308"/>
              <a:gd name="connsiteX42" fmla="*/ 3477206 w 4360654"/>
              <a:gd name="connsiteY42" fmla="*/ 1759647 h 5050308"/>
              <a:gd name="connsiteX43" fmla="*/ 3451515 w 4360654"/>
              <a:gd name="connsiteY43" fmla="*/ 1964722 h 5050308"/>
              <a:gd name="connsiteX44" fmla="*/ 3568674 w 4360654"/>
              <a:gd name="connsiteY44" fmla="*/ 1930433 h 5050308"/>
              <a:gd name="connsiteX45" fmla="*/ 3612898 w 4360654"/>
              <a:gd name="connsiteY45" fmla="*/ 1404443 h 5050308"/>
              <a:gd name="connsiteX46" fmla="*/ 4012357 w 4360654"/>
              <a:gd name="connsiteY46" fmla="*/ 1377206 h 5050308"/>
              <a:gd name="connsiteX47" fmla="*/ 3815421 w 4360654"/>
              <a:gd name="connsiteY47" fmla="*/ 1116993 h 5050308"/>
              <a:gd name="connsiteX48" fmla="*/ 4024094 w 4360654"/>
              <a:gd name="connsiteY48" fmla="*/ 908549 h 5050308"/>
              <a:gd name="connsiteX49" fmla="*/ 4186046 w 4360654"/>
              <a:gd name="connsiteY49" fmla="*/ 622259 h 5050308"/>
              <a:gd name="connsiteX50" fmla="*/ 4293473 w 4360654"/>
              <a:gd name="connsiteY50" fmla="*/ 334604 h 5050308"/>
              <a:gd name="connsiteX51" fmla="*/ 4346452 w 4360654"/>
              <a:gd name="connsiteY51" fmla="*/ 121218 h 5050308"/>
              <a:gd name="connsiteX52" fmla="*/ 4328153 w 4360654"/>
              <a:gd name="connsiteY52" fmla="*/ 11009 h 5050308"/>
              <a:gd name="connsiteX53" fmla="*/ 4011627 w 4360654"/>
              <a:gd name="connsiteY53" fmla="*/ 5127 h 5050308"/>
              <a:gd name="connsiteX54" fmla="*/ 3737614 w 4360654"/>
              <a:gd name="connsiteY54" fmla="*/ 21827 h 5050308"/>
              <a:gd name="connsiteX55" fmla="*/ 3714635 w 4360654"/>
              <a:gd name="connsiteY55" fmla="*/ 169796 h 5050308"/>
              <a:gd name="connsiteX56" fmla="*/ 3584014 w 4360654"/>
              <a:gd name="connsiteY56" fmla="*/ 289012 h 5050308"/>
              <a:gd name="connsiteX57" fmla="*/ 3429323 w 4360654"/>
              <a:gd name="connsiteY57" fmla="*/ 444862 h 5050308"/>
              <a:gd name="connsiteX58" fmla="*/ 3413645 w 4360654"/>
              <a:gd name="connsiteY58" fmla="*/ 676011 h 5050308"/>
              <a:gd name="connsiteX59" fmla="*/ 3195652 w 4360654"/>
              <a:gd name="connsiteY59" fmla="*/ 853871 h 5050308"/>
              <a:gd name="connsiteX60" fmla="*/ 2921074 w 4360654"/>
              <a:gd name="connsiteY60" fmla="*/ 1048027 h 5050308"/>
              <a:gd name="connsiteX61" fmla="*/ 2545690 w 4360654"/>
              <a:gd name="connsiteY61" fmla="*/ 1084611 h 5050308"/>
              <a:gd name="connsiteX62" fmla="*/ 1890289 w 4360654"/>
              <a:gd name="connsiteY62" fmla="*/ 1178648 h 5050308"/>
              <a:gd name="connsiteX63" fmla="*/ 1643334 w 4360654"/>
              <a:gd name="connsiteY63" fmla="*/ 1149765 h 5050308"/>
              <a:gd name="connsiteX64" fmla="*/ 1112302 w 4360654"/>
              <a:gd name="connsiteY64" fmla="*/ 902732 h 5050308"/>
              <a:gd name="connsiteX65" fmla="*/ 1006061 w 4360654"/>
              <a:gd name="connsiteY65" fmla="*/ 613146 h 5050308"/>
              <a:gd name="connsiteX66" fmla="*/ 785518 w 4360654"/>
              <a:gd name="connsiteY66" fmla="*/ 607792 h 5050308"/>
              <a:gd name="connsiteX67" fmla="*/ 52943 w 4360654"/>
              <a:gd name="connsiteY67" fmla="*/ 9570 h 5050308"/>
              <a:gd name="connsiteX68" fmla="*/ 56625 w 4360654"/>
              <a:gd name="connsiteY68" fmla="*/ 613965 h 5050308"/>
              <a:gd name="connsiteX69" fmla="*/ 49867 w 4360654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963027 w 4317620"/>
              <a:gd name="connsiteY65" fmla="*/ 613146 h 5050308"/>
              <a:gd name="connsiteX66" fmla="*/ 742484 w 4317620"/>
              <a:gd name="connsiteY66" fmla="*/ 607792 h 5050308"/>
              <a:gd name="connsiteX67" fmla="*/ 9909 w 4317620"/>
              <a:gd name="connsiteY67" fmla="*/ 9570 h 5050308"/>
              <a:gd name="connsiteX68" fmla="*/ 13591 w 4317620"/>
              <a:gd name="connsiteY68" fmla="*/ 613965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317870 w 4317620"/>
              <a:gd name="connsiteY64" fmla="*/ 1014174 h 5050308"/>
              <a:gd name="connsiteX65" fmla="*/ 963027 w 4317620"/>
              <a:gd name="connsiteY65" fmla="*/ 613146 h 5050308"/>
              <a:gd name="connsiteX66" fmla="*/ 742484 w 4317620"/>
              <a:gd name="connsiteY66" fmla="*/ 607792 h 5050308"/>
              <a:gd name="connsiteX67" fmla="*/ 9909 w 4317620"/>
              <a:gd name="connsiteY67" fmla="*/ 9570 h 5050308"/>
              <a:gd name="connsiteX68" fmla="*/ 13591 w 4317620"/>
              <a:gd name="connsiteY68" fmla="*/ 613965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317870 w 4317620"/>
              <a:gd name="connsiteY64" fmla="*/ 1014174 h 5050308"/>
              <a:gd name="connsiteX65" fmla="*/ 1437372 w 4317620"/>
              <a:gd name="connsiteY65" fmla="*/ 473129 h 5050308"/>
              <a:gd name="connsiteX66" fmla="*/ 742484 w 4317620"/>
              <a:gd name="connsiteY66" fmla="*/ 607792 h 5050308"/>
              <a:gd name="connsiteX67" fmla="*/ 9909 w 4317620"/>
              <a:gd name="connsiteY67" fmla="*/ 9570 h 5050308"/>
              <a:gd name="connsiteX68" fmla="*/ 13591 w 4317620"/>
              <a:gd name="connsiteY68" fmla="*/ 613965 h 5050308"/>
              <a:gd name="connsiteX69" fmla="*/ 6833 w 4317620"/>
              <a:gd name="connsiteY69" fmla="*/ 1598718 h 5050308"/>
              <a:gd name="connsiteX0" fmla="*/ 87536 w 4398323"/>
              <a:gd name="connsiteY0" fmla="*/ 1652784 h 5104374"/>
              <a:gd name="connsiteX1" fmla="*/ 83646 w 4398323"/>
              <a:gd name="connsiteY1" fmla="*/ 4365322 h 5104374"/>
              <a:gd name="connsiteX2" fmla="*/ 82963 w 4398323"/>
              <a:gd name="connsiteY2" fmla="*/ 4864514 h 5104374"/>
              <a:gd name="connsiteX3" fmla="*/ 112766 w 4398323"/>
              <a:gd name="connsiteY3" fmla="*/ 5102084 h 5104374"/>
              <a:gd name="connsiteX4" fmla="*/ 392329 w 4398323"/>
              <a:gd name="connsiteY4" fmla="*/ 5099173 h 5104374"/>
              <a:gd name="connsiteX5" fmla="*/ 840948 w 4398323"/>
              <a:gd name="connsiteY5" fmla="*/ 5088563 h 5104374"/>
              <a:gd name="connsiteX6" fmla="*/ 1008434 w 4398323"/>
              <a:gd name="connsiteY6" fmla="*/ 4912734 h 5104374"/>
              <a:gd name="connsiteX7" fmla="*/ 1066177 w 4398323"/>
              <a:gd name="connsiteY7" fmla="*/ 4215561 h 5104374"/>
              <a:gd name="connsiteX8" fmla="*/ 1252316 w 4398323"/>
              <a:gd name="connsiteY8" fmla="*/ 3761745 h 5104374"/>
              <a:gd name="connsiteX9" fmla="*/ 1086326 w 4398323"/>
              <a:gd name="connsiteY9" fmla="*/ 3590666 h 5104374"/>
              <a:gd name="connsiteX10" fmla="*/ 1152307 w 4398323"/>
              <a:gd name="connsiteY10" fmla="*/ 3457286 h 5104374"/>
              <a:gd name="connsiteX11" fmla="*/ 1180274 w 4398323"/>
              <a:gd name="connsiteY11" fmla="*/ 3379080 h 5104374"/>
              <a:gd name="connsiteX12" fmla="*/ 1344113 w 4398323"/>
              <a:gd name="connsiteY12" fmla="*/ 3367432 h 5104374"/>
              <a:gd name="connsiteX13" fmla="*/ 1379477 w 4398323"/>
              <a:gd name="connsiteY13" fmla="*/ 3066724 h 5104374"/>
              <a:gd name="connsiteX14" fmla="*/ 1160572 w 4398323"/>
              <a:gd name="connsiteY14" fmla="*/ 2929514 h 5104374"/>
              <a:gd name="connsiteX15" fmla="*/ 1099968 w 4398323"/>
              <a:gd name="connsiteY15" fmla="*/ 2880151 h 5104374"/>
              <a:gd name="connsiteX16" fmla="*/ 1021368 w 4398323"/>
              <a:gd name="connsiteY16" fmla="*/ 2822002 h 5104374"/>
              <a:gd name="connsiteX17" fmla="*/ 928994 w 4398323"/>
              <a:gd name="connsiteY17" fmla="*/ 2788631 h 5104374"/>
              <a:gd name="connsiteX18" fmla="*/ 918657 w 4398323"/>
              <a:gd name="connsiteY18" fmla="*/ 2811167 h 5104374"/>
              <a:gd name="connsiteX19" fmla="*/ 867157 w 4398323"/>
              <a:gd name="connsiteY19" fmla="*/ 2805159 h 5104374"/>
              <a:gd name="connsiteX20" fmla="*/ 792361 w 4398323"/>
              <a:gd name="connsiteY20" fmla="*/ 2690748 h 5104374"/>
              <a:gd name="connsiteX21" fmla="*/ 872668 w 4398323"/>
              <a:gd name="connsiteY21" fmla="*/ 2542650 h 5104374"/>
              <a:gd name="connsiteX22" fmla="*/ 1026352 w 4398323"/>
              <a:gd name="connsiteY22" fmla="*/ 2591159 h 5104374"/>
              <a:gd name="connsiteX23" fmla="*/ 1092255 w 4398323"/>
              <a:gd name="connsiteY23" fmla="*/ 2566446 h 5104374"/>
              <a:gd name="connsiteX24" fmla="*/ 1127122 w 4398323"/>
              <a:gd name="connsiteY24" fmla="*/ 2533494 h 5104374"/>
              <a:gd name="connsiteX25" fmla="*/ 1242949 w 4398323"/>
              <a:gd name="connsiteY25" fmla="*/ 2570354 h 5104374"/>
              <a:gd name="connsiteX26" fmla="*/ 1254939 w 4398323"/>
              <a:gd name="connsiteY26" fmla="*/ 2599896 h 5104374"/>
              <a:gd name="connsiteX27" fmla="*/ 1430006 w 4398323"/>
              <a:gd name="connsiteY27" fmla="*/ 2632348 h 5104374"/>
              <a:gd name="connsiteX28" fmla="*/ 1512385 w 4398323"/>
              <a:gd name="connsiteY28" fmla="*/ 2640586 h 5104374"/>
              <a:gd name="connsiteX29" fmla="*/ 1653424 w 4398323"/>
              <a:gd name="connsiteY29" fmla="*/ 2562457 h 5104374"/>
              <a:gd name="connsiteX30" fmla="*/ 1705685 w 4398323"/>
              <a:gd name="connsiteY30" fmla="*/ 2553800 h 5104374"/>
              <a:gd name="connsiteX31" fmla="*/ 1786647 w 4398323"/>
              <a:gd name="connsiteY31" fmla="*/ 2462607 h 5104374"/>
              <a:gd name="connsiteX32" fmla="*/ 1800552 w 4398323"/>
              <a:gd name="connsiteY32" fmla="*/ 2321987 h 5104374"/>
              <a:gd name="connsiteX33" fmla="*/ 1856301 w 4398323"/>
              <a:gd name="connsiteY33" fmla="*/ 2345441 h 5104374"/>
              <a:gd name="connsiteX34" fmla="*/ 1950408 w 4398323"/>
              <a:gd name="connsiteY34" fmla="*/ 2348510 h 5104374"/>
              <a:gd name="connsiteX35" fmla="*/ 2155856 w 4398323"/>
              <a:gd name="connsiteY35" fmla="*/ 2510171 h 5104374"/>
              <a:gd name="connsiteX36" fmla="*/ 2245474 w 4398323"/>
              <a:gd name="connsiteY36" fmla="*/ 2042398 h 5104374"/>
              <a:gd name="connsiteX37" fmla="*/ 2267275 w 4398323"/>
              <a:gd name="connsiteY37" fmla="*/ 1913506 h 5104374"/>
              <a:gd name="connsiteX38" fmla="*/ 2468927 w 4398323"/>
              <a:gd name="connsiteY38" fmla="*/ 1826713 h 5104374"/>
              <a:gd name="connsiteX39" fmla="*/ 2548421 w 4398323"/>
              <a:gd name="connsiteY39" fmla="*/ 1919466 h 5104374"/>
              <a:gd name="connsiteX40" fmla="*/ 2761731 w 4398323"/>
              <a:gd name="connsiteY40" fmla="*/ 1928013 h 5104374"/>
              <a:gd name="connsiteX41" fmla="*/ 2759773 w 4398323"/>
              <a:gd name="connsiteY41" fmla="*/ 1803287 h 5104374"/>
              <a:gd name="connsiteX42" fmla="*/ 3514875 w 4398323"/>
              <a:gd name="connsiteY42" fmla="*/ 1813713 h 5104374"/>
              <a:gd name="connsiteX43" fmla="*/ 3489184 w 4398323"/>
              <a:gd name="connsiteY43" fmla="*/ 2018788 h 5104374"/>
              <a:gd name="connsiteX44" fmla="*/ 3606343 w 4398323"/>
              <a:gd name="connsiteY44" fmla="*/ 1984499 h 5104374"/>
              <a:gd name="connsiteX45" fmla="*/ 3650567 w 4398323"/>
              <a:gd name="connsiteY45" fmla="*/ 1458509 h 5104374"/>
              <a:gd name="connsiteX46" fmla="*/ 4050026 w 4398323"/>
              <a:gd name="connsiteY46" fmla="*/ 1431272 h 5104374"/>
              <a:gd name="connsiteX47" fmla="*/ 3853090 w 4398323"/>
              <a:gd name="connsiteY47" fmla="*/ 1171059 h 5104374"/>
              <a:gd name="connsiteX48" fmla="*/ 4061763 w 4398323"/>
              <a:gd name="connsiteY48" fmla="*/ 962615 h 5104374"/>
              <a:gd name="connsiteX49" fmla="*/ 4223715 w 4398323"/>
              <a:gd name="connsiteY49" fmla="*/ 676325 h 5104374"/>
              <a:gd name="connsiteX50" fmla="*/ 4331142 w 4398323"/>
              <a:gd name="connsiteY50" fmla="*/ 388670 h 5104374"/>
              <a:gd name="connsiteX51" fmla="*/ 4384121 w 4398323"/>
              <a:gd name="connsiteY51" fmla="*/ 175284 h 5104374"/>
              <a:gd name="connsiteX52" fmla="*/ 4365822 w 4398323"/>
              <a:gd name="connsiteY52" fmla="*/ 65075 h 5104374"/>
              <a:gd name="connsiteX53" fmla="*/ 4049296 w 4398323"/>
              <a:gd name="connsiteY53" fmla="*/ 59193 h 5104374"/>
              <a:gd name="connsiteX54" fmla="*/ 3775283 w 4398323"/>
              <a:gd name="connsiteY54" fmla="*/ 75893 h 5104374"/>
              <a:gd name="connsiteX55" fmla="*/ 3752304 w 4398323"/>
              <a:gd name="connsiteY55" fmla="*/ 223862 h 5104374"/>
              <a:gd name="connsiteX56" fmla="*/ 3621683 w 4398323"/>
              <a:gd name="connsiteY56" fmla="*/ 343078 h 5104374"/>
              <a:gd name="connsiteX57" fmla="*/ 3466992 w 4398323"/>
              <a:gd name="connsiteY57" fmla="*/ 498928 h 5104374"/>
              <a:gd name="connsiteX58" fmla="*/ 3451314 w 4398323"/>
              <a:gd name="connsiteY58" fmla="*/ 730077 h 5104374"/>
              <a:gd name="connsiteX59" fmla="*/ 3233321 w 4398323"/>
              <a:gd name="connsiteY59" fmla="*/ 907937 h 5104374"/>
              <a:gd name="connsiteX60" fmla="*/ 2958743 w 4398323"/>
              <a:gd name="connsiteY60" fmla="*/ 1102093 h 5104374"/>
              <a:gd name="connsiteX61" fmla="*/ 2583359 w 4398323"/>
              <a:gd name="connsiteY61" fmla="*/ 1138677 h 5104374"/>
              <a:gd name="connsiteX62" fmla="*/ 1927958 w 4398323"/>
              <a:gd name="connsiteY62" fmla="*/ 1232714 h 5104374"/>
              <a:gd name="connsiteX63" fmla="*/ 1681003 w 4398323"/>
              <a:gd name="connsiteY63" fmla="*/ 1203831 h 5104374"/>
              <a:gd name="connsiteX64" fmla="*/ 1398573 w 4398323"/>
              <a:gd name="connsiteY64" fmla="*/ 1068240 h 5104374"/>
              <a:gd name="connsiteX65" fmla="*/ 1518075 w 4398323"/>
              <a:gd name="connsiteY65" fmla="*/ 527195 h 5104374"/>
              <a:gd name="connsiteX66" fmla="*/ 1331822 w 4398323"/>
              <a:gd name="connsiteY66" fmla="*/ 70356 h 5104374"/>
              <a:gd name="connsiteX67" fmla="*/ 90612 w 4398323"/>
              <a:gd name="connsiteY67" fmla="*/ 63636 h 5104374"/>
              <a:gd name="connsiteX68" fmla="*/ 94294 w 4398323"/>
              <a:gd name="connsiteY68" fmla="*/ 668031 h 5104374"/>
              <a:gd name="connsiteX69" fmla="*/ 87536 w 4398323"/>
              <a:gd name="connsiteY69" fmla="*/ 1652784 h 5104374"/>
              <a:gd name="connsiteX0" fmla="*/ 80866 w 4391653"/>
              <a:gd name="connsiteY0" fmla="*/ 1649239 h 5100829"/>
              <a:gd name="connsiteX1" fmla="*/ 76976 w 4391653"/>
              <a:gd name="connsiteY1" fmla="*/ 4361777 h 5100829"/>
              <a:gd name="connsiteX2" fmla="*/ 76293 w 4391653"/>
              <a:gd name="connsiteY2" fmla="*/ 4860969 h 5100829"/>
              <a:gd name="connsiteX3" fmla="*/ 106096 w 4391653"/>
              <a:gd name="connsiteY3" fmla="*/ 5098539 h 5100829"/>
              <a:gd name="connsiteX4" fmla="*/ 385659 w 4391653"/>
              <a:gd name="connsiteY4" fmla="*/ 5095628 h 5100829"/>
              <a:gd name="connsiteX5" fmla="*/ 834278 w 4391653"/>
              <a:gd name="connsiteY5" fmla="*/ 5085018 h 5100829"/>
              <a:gd name="connsiteX6" fmla="*/ 1001764 w 4391653"/>
              <a:gd name="connsiteY6" fmla="*/ 4909189 h 5100829"/>
              <a:gd name="connsiteX7" fmla="*/ 1059507 w 4391653"/>
              <a:gd name="connsiteY7" fmla="*/ 4212016 h 5100829"/>
              <a:gd name="connsiteX8" fmla="*/ 1245646 w 4391653"/>
              <a:gd name="connsiteY8" fmla="*/ 3758200 h 5100829"/>
              <a:gd name="connsiteX9" fmla="*/ 1079656 w 4391653"/>
              <a:gd name="connsiteY9" fmla="*/ 3587121 h 5100829"/>
              <a:gd name="connsiteX10" fmla="*/ 1145637 w 4391653"/>
              <a:gd name="connsiteY10" fmla="*/ 3453741 h 5100829"/>
              <a:gd name="connsiteX11" fmla="*/ 1173604 w 4391653"/>
              <a:gd name="connsiteY11" fmla="*/ 3375535 h 5100829"/>
              <a:gd name="connsiteX12" fmla="*/ 1337443 w 4391653"/>
              <a:gd name="connsiteY12" fmla="*/ 3363887 h 5100829"/>
              <a:gd name="connsiteX13" fmla="*/ 1372807 w 4391653"/>
              <a:gd name="connsiteY13" fmla="*/ 3063179 h 5100829"/>
              <a:gd name="connsiteX14" fmla="*/ 1153902 w 4391653"/>
              <a:gd name="connsiteY14" fmla="*/ 2925969 h 5100829"/>
              <a:gd name="connsiteX15" fmla="*/ 1093298 w 4391653"/>
              <a:gd name="connsiteY15" fmla="*/ 2876606 h 5100829"/>
              <a:gd name="connsiteX16" fmla="*/ 1014698 w 4391653"/>
              <a:gd name="connsiteY16" fmla="*/ 2818457 h 5100829"/>
              <a:gd name="connsiteX17" fmla="*/ 922324 w 4391653"/>
              <a:gd name="connsiteY17" fmla="*/ 2785086 h 5100829"/>
              <a:gd name="connsiteX18" fmla="*/ 911987 w 4391653"/>
              <a:gd name="connsiteY18" fmla="*/ 2807622 h 5100829"/>
              <a:gd name="connsiteX19" fmla="*/ 860487 w 4391653"/>
              <a:gd name="connsiteY19" fmla="*/ 2801614 h 5100829"/>
              <a:gd name="connsiteX20" fmla="*/ 785691 w 4391653"/>
              <a:gd name="connsiteY20" fmla="*/ 2687203 h 5100829"/>
              <a:gd name="connsiteX21" fmla="*/ 865998 w 4391653"/>
              <a:gd name="connsiteY21" fmla="*/ 2539105 h 5100829"/>
              <a:gd name="connsiteX22" fmla="*/ 1019682 w 4391653"/>
              <a:gd name="connsiteY22" fmla="*/ 2587614 h 5100829"/>
              <a:gd name="connsiteX23" fmla="*/ 1085585 w 4391653"/>
              <a:gd name="connsiteY23" fmla="*/ 2562901 h 5100829"/>
              <a:gd name="connsiteX24" fmla="*/ 1120452 w 4391653"/>
              <a:gd name="connsiteY24" fmla="*/ 2529949 h 5100829"/>
              <a:gd name="connsiteX25" fmla="*/ 1236279 w 4391653"/>
              <a:gd name="connsiteY25" fmla="*/ 2566809 h 5100829"/>
              <a:gd name="connsiteX26" fmla="*/ 1248269 w 4391653"/>
              <a:gd name="connsiteY26" fmla="*/ 2596351 h 5100829"/>
              <a:gd name="connsiteX27" fmla="*/ 1423336 w 4391653"/>
              <a:gd name="connsiteY27" fmla="*/ 2628803 h 5100829"/>
              <a:gd name="connsiteX28" fmla="*/ 1505715 w 4391653"/>
              <a:gd name="connsiteY28" fmla="*/ 2637041 h 5100829"/>
              <a:gd name="connsiteX29" fmla="*/ 1646754 w 4391653"/>
              <a:gd name="connsiteY29" fmla="*/ 2558912 h 5100829"/>
              <a:gd name="connsiteX30" fmla="*/ 1699015 w 4391653"/>
              <a:gd name="connsiteY30" fmla="*/ 2550255 h 5100829"/>
              <a:gd name="connsiteX31" fmla="*/ 1779977 w 4391653"/>
              <a:gd name="connsiteY31" fmla="*/ 2459062 h 5100829"/>
              <a:gd name="connsiteX32" fmla="*/ 1793882 w 4391653"/>
              <a:gd name="connsiteY32" fmla="*/ 2318442 h 5100829"/>
              <a:gd name="connsiteX33" fmla="*/ 1849631 w 4391653"/>
              <a:gd name="connsiteY33" fmla="*/ 2341896 h 5100829"/>
              <a:gd name="connsiteX34" fmla="*/ 1943738 w 4391653"/>
              <a:gd name="connsiteY34" fmla="*/ 2344965 h 5100829"/>
              <a:gd name="connsiteX35" fmla="*/ 2149186 w 4391653"/>
              <a:gd name="connsiteY35" fmla="*/ 2506626 h 5100829"/>
              <a:gd name="connsiteX36" fmla="*/ 2238804 w 4391653"/>
              <a:gd name="connsiteY36" fmla="*/ 2038853 h 5100829"/>
              <a:gd name="connsiteX37" fmla="*/ 2260605 w 4391653"/>
              <a:gd name="connsiteY37" fmla="*/ 1909961 h 5100829"/>
              <a:gd name="connsiteX38" fmla="*/ 2462257 w 4391653"/>
              <a:gd name="connsiteY38" fmla="*/ 1823168 h 5100829"/>
              <a:gd name="connsiteX39" fmla="*/ 2541751 w 4391653"/>
              <a:gd name="connsiteY39" fmla="*/ 1915921 h 5100829"/>
              <a:gd name="connsiteX40" fmla="*/ 2755061 w 4391653"/>
              <a:gd name="connsiteY40" fmla="*/ 1924468 h 5100829"/>
              <a:gd name="connsiteX41" fmla="*/ 2753103 w 4391653"/>
              <a:gd name="connsiteY41" fmla="*/ 1799742 h 5100829"/>
              <a:gd name="connsiteX42" fmla="*/ 3508205 w 4391653"/>
              <a:gd name="connsiteY42" fmla="*/ 1810168 h 5100829"/>
              <a:gd name="connsiteX43" fmla="*/ 3482514 w 4391653"/>
              <a:gd name="connsiteY43" fmla="*/ 2015243 h 5100829"/>
              <a:gd name="connsiteX44" fmla="*/ 3599673 w 4391653"/>
              <a:gd name="connsiteY44" fmla="*/ 1980954 h 5100829"/>
              <a:gd name="connsiteX45" fmla="*/ 3643897 w 4391653"/>
              <a:gd name="connsiteY45" fmla="*/ 1454964 h 5100829"/>
              <a:gd name="connsiteX46" fmla="*/ 4043356 w 4391653"/>
              <a:gd name="connsiteY46" fmla="*/ 1427727 h 5100829"/>
              <a:gd name="connsiteX47" fmla="*/ 3846420 w 4391653"/>
              <a:gd name="connsiteY47" fmla="*/ 1167514 h 5100829"/>
              <a:gd name="connsiteX48" fmla="*/ 4055093 w 4391653"/>
              <a:gd name="connsiteY48" fmla="*/ 959070 h 5100829"/>
              <a:gd name="connsiteX49" fmla="*/ 4217045 w 4391653"/>
              <a:gd name="connsiteY49" fmla="*/ 672780 h 5100829"/>
              <a:gd name="connsiteX50" fmla="*/ 4324472 w 4391653"/>
              <a:gd name="connsiteY50" fmla="*/ 385125 h 5100829"/>
              <a:gd name="connsiteX51" fmla="*/ 4377451 w 4391653"/>
              <a:gd name="connsiteY51" fmla="*/ 171739 h 5100829"/>
              <a:gd name="connsiteX52" fmla="*/ 4359152 w 4391653"/>
              <a:gd name="connsiteY52" fmla="*/ 61530 h 5100829"/>
              <a:gd name="connsiteX53" fmla="*/ 4042626 w 4391653"/>
              <a:gd name="connsiteY53" fmla="*/ 55648 h 5100829"/>
              <a:gd name="connsiteX54" fmla="*/ 3768613 w 4391653"/>
              <a:gd name="connsiteY54" fmla="*/ 72348 h 5100829"/>
              <a:gd name="connsiteX55" fmla="*/ 3745634 w 4391653"/>
              <a:gd name="connsiteY55" fmla="*/ 220317 h 5100829"/>
              <a:gd name="connsiteX56" fmla="*/ 3615013 w 4391653"/>
              <a:gd name="connsiteY56" fmla="*/ 339533 h 5100829"/>
              <a:gd name="connsiteX57" fmla="*/ 3460322 w 4391653"/>
              <a:gd name="connsiteY57" fmla="*/ 495383 h 5100829"/>
              <a:gd name="connsiteX58" fmla="*/ 3444644 w 4391653"/>
              <a:gd name="connsiteY58" fmla="*/ 726532 h 5100829"/>
              <a:gd name="connsiteX59" fmla="*/ 3226651 w 4391653"/>
              <a:gd name="connsiteY59" fmla="*/ 904392 h 5100829"/>
              <a:gd name="connsiteX60" fmla="*/ 2952073 w 4391653"/>
              <a:gd name="connsiteY60" fmla="*/ 1098548 h 5100829"/>
              <a:gd name="connsiteX61" fmla="*/ 2576689 w 4391653"/>
              <a:gd name="connsiteY61" fmla="*/ 1135132 h 5100829"/>
              <a:gd name="connsiteX62" fmla="*/ 1921288 w 4391653"/>
              <a:gd name="connsiteY62" fmla="*/ 1229169 h 5100829"/>
              <a:gd name="connsiteX63" fmla="*/ 1674333 w 4391653"/>
              <a:gd name="connsiteY63" fmla="*/ 1200286 h 5100829"/>
              <a:gd name="connsiteX64" fmla="*/ 1391903 w 4391653"/>
              <a:gd name="connsiteY64" fmla="*/ 1064695 h 5100829"/>
              <a:gd name="connsiteX65" fmla="*/ 1511405 w 4391653"/>
              <a:gd name="connsiteY65" fmla="*/ 523650 h 5100829"/>
              <a:gd name="connsiteX66" fmla="*/ 1325152 w 4391653"/>
              <a:gd name="connsiteY66" fmla="*/ 66811 h 5100829"/>
              <a:gd name="connsiteX67" fmla="*/ 92514 w 4391653"/>
              <a:gd name="connsiteY67" fmla="*/ 65806 h 5100829"/>
              <a:gd name="connsiteX68" fmla="*/ 87624 w 4391653"/>
              <a:gd name="connsiteY68" fmla="*/ 664486 h 5100829"/>
              <a:gd name="connsiteX69" fmla="*/ 80866 w 4391653"/>
              <a:gd name="connsiteY69" fmla="*/ 1649239 h 5100829"/>
              <a:gd name="connsiteX0" fmla="*/ 6833 w 4317620"/>
              <a:gd name="connsiteY0" fmla="*/ 1617834 h 5069424"/>
              <a:gd name="connsiteX1" fmla="*/ 2943 w 4317620"/>
              <a:gd name="connsiteY1" fmla="*/ 4330372 h 5069424"/>
              <a:gd name="connsiteX2" fmla="*/ 2260 w 4317620"/>
              <a:gd name="connsiteY2" fmla="*/ 4829564 h 5069424"/>
              <a:gd name="connsiteX3" fmla="*/ 32063 w 4317620"/>
              <a:gd name="connsiteY3" fmla="*/ 5067134 h 5069424"/>
              <a:gd name="connsiteX4" fmla="*/ 311626 w 4317620"/>
              <a:gd name="connsiteY4" fmla="*/ 5064223 h 5069424"/>
              <a:gd name="connsiteX5" fmla="*/ 760245 w 4317620"/>
              <a:gd name="connsiteY5" fmla="*/ 5053613 h 5069424"/>
              <a:gd name="connsiteX6" fmla="*/ 927731 w 4317620"/>
              <a:gd name="connsiteY6" fmla="*/ 4877784 h 5069424"/>
              <a:gd name="connsiteX7" fmla="*/ 985474 w 4317620"/>
              <a:gd name="connsiteY7" fmla="*/ 4180611 h 5069424"/>
              <a:gd name="connsiteX8" fmla="*/ 1171613 w 4317620"/>
              <a:gd name="connsiteY8" fmla="*/ 3726795 h 5069424"/>
              <a:gd name="connsiteX9" fmla="*/ 1005623 w 4317620"/>
              <a:gd name="connsiteY9" fmla="*/ 3555716 h 5069424"/>
              <a:gd name="connsiteX10" fmla="*/ 1071604 w 4317620"/>
              <a:gd name="connsiteY10" fmla="*/ 3422336 h 5069424"/>
              <a:gd name="connsiteX11" fmla="*/ 1099571 w 4317620"/>
              <a:gd name="connsiteY11" fmla="*/ 3344130 h 5069424"/>
              <a:gd name="connsiteX12" fmla="*/ 1263410 w 4317620"/>
              <a:gd name="connsiteY12" fmla="*/ 3332482 h 5069424"/>
              <a:gd name="connsiteX13" fmla="*/ 1298774 w 4317620"/>
              <a:gd name="connsiteY13" fmla="*/ 3031774 h 5069424"/>
              <a:gd name="connsiteX14" fmla="*/ 1079869 w 4317620"/>
              <a:gd name="connsiteY14" fmla="*/ 2894564 h 5069424"/>
              <a:gd name="connsiteX15" fmla="*/ 1019265 w 4317620"/>
              <a:gd name="connsiteY15" fmla="*/ 2845201 h 5069424"/>
              <a:gd name="connsiteX16" fmla="*/ 940665 w 4317620"/>
              <a:gd name="connsiteY16" fmla="*/ 2787052 h 5069424"/>
              <a:gd name="connsiteX17" fmla="*/ 848291 w 4317620"/>
              <a:gd name="connsiteY17" fmla="*/ 2753681 h 5069424"/>
              <a:gd name="connsiteX18" fmla="*/ 837954 w 4317620"/>
              <a:gd name="connsiteY18" fmla="*/ 2776217 h 5069424"/>
              <a:gd name="connsiteX19" fmla="*/ 786454 w 4317620"/>
              <a:gd name="connsiteY19" fmla="*/ 2770209 h 5069424"/>
              <a:gd name="connsiteX20" fmla="*/ 711658 w 4317620"/>
              <a:gd name="connsiteY20" fmla="*/ 2655798 h 5069424"/>
              <a:gd name="connsiteX21" fmla="*/ 791965 w 4317620"/>
              <a:gd name="connsiteY21" fmla="*/ 2507700 h 5069424"/>
              <a:gd name="connsiteX22" fmla="*/ 945649 w 4317620"/>
              <a:gd name="connsiteY22" fmla="*/ 2556209 h 5069424"/>
              <a:gd name="connsiteX23" fmla="*/ 1011552 w 4317620"/>
              <a:gd name="connsiteY23" fmla="*/ 2531496 h 5069424"/>
              <a:gd name="connsiteX24" fmla="*/ 1046419 w 4317620"/>
              <a:gd name="connsiteY24" fmla="*/ 2498544 h 5069424"/>
              <a:gd name="connsiteX25" fmla="*/ 1162246 w 4317620"/>
              <a:gd name="connsiteY25" fmla="*/ 2535404 h 5069424"/>
              <a:gd name="connsiteX26" fmla="*/ 1174236 w 4317620"/>
              <a:gd name="connsiteY26" fmla="*/ 2564946 h 5069424"/>
              <a:gd name="connsiteX27" fmla="*/ 1349303 w 4317620"/>
              <a:gd name="connsiteY27" fmla="*/ 2597398 h 5069424"/>
              <a:gd name="connsiteX28" fmla="*/ 1431682 w 4317620"/>
              <a:gd name="connsiteY28" fmla="*/ 2605636 h 5069424"/>
              <a:gd name="connsiteX29" fmla="*/ 1572721 w 4317620"/>
              <a:gd name="connsiteY29" fmla="*/ 2527507 h 5069424"/>
              <a:gd name="connsiteX30" fmla="*/ 1624982 w 4317620"/>
              <a:gd name="connsiteY30" fmla="*/ 2518850 h 5069424"/>
              <a:gd name="connsiteX31" fmla="*/ 1705944 w 4317620"/>
              <a:gd name="connsiteY31" fmla="*/ 2427657 h 5069424"/>
              <a:gd name="connsiteX32" fmla="*/ 1719849 w 4317620"/>
              <a:gd name="connsiteY32" fmla="*/ 2287037 h 5069424"/>
              <a:gd name="connsiteX33" fmla="*/ 1775598 w 4317620"/>
              <a:gd name="connsiteY33" fmla="*/ 2310491 h 5069424"/>
              <a:gd name="connsiteX34" fmla="*/ 1869705 w 4317620"/>
              <a:gd name="connsiteY34" fmla="*/ 2313560 h 5069424"/>
              <a:gd name="connsiteX35" fmla="*/ 2075153 w 4317620"/>
              <a:gd name="connsiteY35" fmla="*/ 2475221 h 5069424"/>
              <a:gd name="connsiteX36" fmla="*/ 2164771 w 4317620"/>
              <a:gd name="connsiteY36" fmla="*/ 2007448 h 5069424"/>
              <a:gd name="connsiteX37" fmla="*/ 2186572 w 4317620"/>
              <a:gd name="connsiteY37" fmla="*/ 1878556 h 5069424"/>
              <a:gd name="connsiteX38" fmla="*/ 2388224 w 4317620"/>
              <a:gd name="connsiteY38" fmla="*/ 1791763 h 5069424"/>
              <a:gd name="connsiteX39" fmla="*/ 2467718 w 4317620"/>
              <a:gd name="connsiteY39" fmla="*/ 1884516 h 5069424"/>
              <a:gd name="connsiteX40" fmla="*/ 2681028 w 4317620"/>
              <a:gd name="connsiteY40" fmla="*/ 1893063 h 5069424"/>
              <a:gd name="connsiteX41" fmla="*/ 2679070 w 4317620"/>
              <a:gd name="connsiteY41" fmla="*/ 1768337 h 5069424"/>
              <a:gd name="connsiteX42" fmla="*/ 3434172 w 4317620"/>
              <a:gd name="connsiteY42" fmla="*/ 1778763 h 5069424"/>
              <a:gd name="connsiteX43" fmla="*/ 3408481 w 4317620"/>
              <a:gd name="connsiteY43" fmla="*/ 1983838 h 5069424"/>
              <a:gd name="connsiteX44" fmla="*/ 3525640 w 4317620"/>
              <a:gd name="connsiteY44" fmla="*/ 1949549 h 5069424"/>
              <a:gd name="connsiteX45" fmla="*/ 3569864 w 4317620"/>
              <a:gd name="connsiteY45" fmla="*/ 1423559 h 5069424"/>
              <a:gd name="connsiteX46" fmla="*/ 3969323 w 4317620"/>
              <a:gd name="connsiteY46" fmla="*/ 1396322 h 5069424"/>
              <a:gd name="connsiteX47" fmla="*/ 3772387 w 4317620"/>
              <a:gd name="connsiteY47" fmla="*/ 1136109 h 5069424"/>
              <a:gd name="connsiteX48" fmla="*/ 3981060 w 4317620"/>
              <a:gd name="connsiteY48" fmla="*/ 927665 h 5069424"/>
              <a:gd name="connsiteX49" fmla="*/ 4143012 w 4317620"/>
              <a:gd name="connsiteY49" fmla="*/ 641375 h 5069424"/>
              <a:gd name="connsiteX50" fmla="*/ 4250439 w 4317620"/>
              <a:gd name="connsiteY50" fmla="*/ 353720 h 5069424"/>
              <a:gd name="connsiteX51" fmla="*/ 4303418 w 4317620"/>
              <a:gd name="connsiteY51" fmla="*/ 140334 h 5069424"/>
              <a:gd name="connsiteX52" fmla="*/ 4285119 w 4317620"/>
              <a:gd name="connsiteY52" fmla="*/ 30125 h 5069424"/>
              <a:gd name="connsiteX53" fmla="*/ 3968593 w 4317620"/>
              <a:gd name="connsiteY53" fmla="*/ 24243 h 5069424"/>
              <a:gd name="connsiteX54" fmla="*/ 3694580 w 4317620"/>
              <a:gd name="connsiteY54" fmla="*/ 40943 h 5069424"/>
              <a:gd name="connsiteX55" fmla="*/ 3671601 w 4317620"/>
              <a:gd name="connsiteY55" fmla="*/ 188912 h 5069424"/>
              <a:gd name="connsiteX56" fmla="*/ 3540980 w 4317620"/>
              <a:gd name="connsiteY56" fmla="*/ 308128 h 5069424"/>
              <a:gd name="connsiteX57" fmla="*/ 3386289 w 4317620"/>
              <a:gd name="connsiteY57" fmla="*/ 463978 h 5069424"/>
              <a:gd name="connsiteX58" fmla="*/ 3370611 w 4317620"/>
              <a:gd name="connsiteY58" fmla="*/ 695127 h 5069424"/>
              <a:gd name="connsiteX59" fmla="*/ 3152618 w 4317620"/>
              <a:gd name="connsiteY59" fmla="*/ 872987 h 5069424"/>
              <a:gd name="connsiteX60" fmla="*/ 2878040 w 4317620"/>
              <a:gd name="connsiteY60" fmla="*/ 1067143 h 5069424"/>
              <a:gd name="connsiteX61" fmla="*/ 2502656 w 4317620"/>
              <a:gd name="connsiteY61" fmla="*/ 1103727 h 5069424"/>
              <a:gd name="connsiteX62" fmla="*/ 1847255 w 4317620"/>
              <a:gd name="connsiteY62" fmla="*/ 1197764 h 5069424"/>
              <a:gd name="connsiteX63" fmla="*/ 1600300 w 4317620"/>
              <a:gd name="connsiteY63" fmla="*/ 1168881 h 5069424"/>
              <a:gd name="connsiteX64" fmla="*/ 1317870 w 4317620"/>
              <a:gd name="connsiteY64" fmla="*/ 1033290 h 5069424"/>
              <a:gd name="connsiteX65" fmla="*/ 1437372 w 4317620"/>
              <a:gd name="connsiteY65" fmla="*/ 492245 h 5069424"/>
              <a:gd name="connsiteX66" fmla="*/ 1251119 w 4317620"/>
              <a:gd name="connsiteY66" fmla="*/ 35406 h 5069424"/>
              <a:gd name="connsiteX67" fmla="*/ 18481 w 4317620"/>
              <a:gd name="connsiteY67" fmla="*/ 34401 h 5069424"/>
              <a:gd name="connsiteX68" fmla="*/ 13591 w 4317620"/>
              <a:gd name="connsiteY68" fmla="*/ 633081 h 5069424"/>
              <a:gd name="connsiteX69" fmla="*/ 6833 w 4317620"/>
              <a:gd name="connsiteY69" fmla="*/ 1617834 h 5069424"/>
              <a:gd name="connsiteX0" fmla="*/ 6833 w 4317620"/>
              <a:gd name="connsiteY0" fmla="*/ 1598719 h 5050309"/>
              <a:gd name="connsiteX1" fmla="*/ 2943 w 4317620"/>
              <a:gd name="connsiteY1" fmla="*/ 4311257 h 5050309"/>
              <a:gd name="connsiteX2" fmla="*/ 2260 w 4317620"/>
              <a:gd name="connsiteY2" fmla="*/ 4810449 h 5050309"/>
              <a:gd name="connsiteX3" fmla="*/ 32063 w 4317620"/>
              <a:gd name="connsiteY3" fmla="*/ 5048019 h 5050309"/>
              <a:gd name="connsiteX4" fmla="*/ 311626 w 4317620"/>
              <a:gd name="connsiteY4" fmla="*/ 5045108 h 5050309"/>
              <a:gd name="connsiteX5" fmla="*/ 760245 w 4317620"/>
              <a:gd name="connsiteY5" fmla="*/ 5034498 h 5050309"/>
              <a:gd name="connsiteX6" fmla="*/ 927731 w 4317620"/>
              <a:gd name="connsiteY6" fmla="*/ 4858669 h 5050309"/>
              <a:gd name="connsiteX7" fmla="*/ 985474 w 4317620"/>
              <a:gd name="connsiteY7" fmla="*/ 4161496 h 5050309"/>
              <a:gd name="connsiteX8" fmla="*/ 1171613 w 4317620"/>
              <a:gd name="connsiteY8" fmla="*/ 3707680 h 5050309"/>
              <a:gd name="connsiteX9" fmla="*/ 1005623 w 4317620"/>
              <a:gd name="connsiteY9" fmla="*/ 3536601 h 5050309"/>
              <a:gd name="connsiteX10" fmla="*/ 1071604 w 4317620"/>
              <a:gd name="connsiteY10" fmla="*/ 3403221 h 5050309"/>
              <a:gd name="connsiteX11" fmla="*/ 1099571 w 4317620"/>
              <a:gd name="connsiteY11" fmla="*/ 3325015 h 5050309"/>
              <a:gd name="connsiteX12" fmla="*/ 1263410 w 4317620"/>
              <a:gd name="connsiteY12" fmla="*/ 3313367 h 5050309"/>
              <a:gd name="connsiteX13" fmla="*/ 1298774 w 4317620"/>
              <a:gd name="connsiteY13" fmla="*/ 3012659 h 5050309"/>
              <a:gd name="connsiteX14" fmla="*/ 1079869 w 4317620"/>
              <a:gd name="connsiteY14" fmla="*/ 2875449 h 5050309"/>
              <a:gd name="connsiteX15" fmla="*/ 1019265 w 4317620"/>
              <a:gd name="connsiteY15" fmla="*/ 2826086 h 5050309"/>
              <a:gd name="connsiteX16" fmla="*/ 940665 w 4317620"/>
              <a:gd name="connsiteY16" fmla="*/ 2767937 h 5050309"/>
              <a:gd name="connsiteX17" fmla="*/ 848291 w 4317620"/>
              <a:gd name="connsiteY17" fmla="*/ 2734566 h 5050309"/>
              <a:gd name="connsiteX18" fmla="*/ 837954 w 4317620"/>
              <a:gd name="connsiteY18" fmla="*/ 2757102 h 5050309"/>
              <a:gd name="connsiteX19" fmla="*/ 786454 w 4317620"/>
              <a:gd name="connsiteY19" fmla="*/ 2751094 h 5050309"/>
              <a:gd name="connsiteX20" fmla="*/ 711658 w 4317620"/>
              <a:gd name="connsiteY20" fmla="*/ 2636683 h 5050309"/>
              <a:gd name="connsiteX21" fmla="*/ 791965 w 4317620"/>
              <a:gd name="connsiteY21" fmla="*/ 2488585 h 5050309"/>
              <a:gd name="connsiteX22" fmla="*/ 945649 w 4317620"/>
              <a:gd name="connsiteY22" fmla="*/ 2537094 h 5050309"/>
              <a:gd name="connsiteX23" fmla="*/ 1011552 w 4317620"/>
              <a:gd name="connsiteY23" fmla="*/ 2512381 h 5050309"/>
              <a:gd name="connsiteX24" fmla="*/ 1046419 w 4317620"/>
              <a:gd name="connsiteY24" fmla="*/ 2479429 h 5050309"/>
              <a:gd name="connsiteX25" fmla="*/ 1162246 w 4317620"/>
              <a:gd name="connsiteY25" fmla="*/ 2516289 h 5050309"/>
              <a:gd name="connsiteX26" fmla="*/ 1174236 w 4317620"/>
              <a:gd name="connsiteY26" fmla="*/ 2545831 h 5050309"/>
              <a:gd name="connsiteX27" fmla="*/ 1349303 w 4317620"/>
              <a:gd name="connsiteY27" fmla="*/ 2578283 h 5050309"/>
              <a:gd name="connsiteX28" fmla="*/ 1431682 w 4317620"/>
              <a:gd name="connsiteY28" fmla="*/ 2586521 h 5050309"/>
              <a:gd name="connsiteX29" fmla="*/ 1572721 w 4317620"/>
              <a:gd name="connsiteY29" fmla="*/ 2508392 h 5050309"/>
              <a:gd name="connsiteX30" fmla="*/ 1624982 w 4317620"/>
              <a:gd name="connsiteY30" fmla="*/ 2499735 h 5050309"/>
              <a:gd name="connsiteX31" fmla="*/ 1705944 w 4317620"/>
              <a:gd name="connsiteY31" fmla="*/ 2408542 h 5050309"/>
              <a:gd name="connsiteX32" fmla="*/ 1719849 w 4317620"/>
              <a:gd name="connsiteY32" fmla="*/ 2267922 h 5050309"/>
              <a:gd name="connsiteX33" fmla="*/ 1775598 w 4317620"/>
              <a:gd name="connsiteY33" fmla="*/ 2291376 h 5050309"/>
              <a:gd name="connsiteX34" fmla="*/ 1869705 w 4317620"/>
              <a:gd name="connsiteY34" fmla="*/ 2294445 h 5050309"/>
              <a:gd name="connsiteX35" fmla="*/ 2075153 w 4317620"/>
              <a:gd name="connsiteY35" fmla="*/ 2456106 h 5050309"/>
              <a:gd name="connsiteX36" fmla="*/ 2164771 w 4317620"/>
              <a:gd name="connsiteY36" fmla="*/ 1988333 h 5050309"/>
              <a:gd name="connsiteX37" fmla="*/ 2186572 w 4317620"/>
              <a:gd name="connsiteY37" fmla="*/ 1859441 h 5050309"/>
              <a:gd name="connsiteX38" fmla="*/ 2388224 w 4317620"/>
              <a:gd name="connsiteY38" fmla="*/ 1772648 h 5050309"/>
              <a:gd name="connsiteX39" fmla="*/ 2467718 w 4317620"/>
              <a:gd name="connsiteY39" fmla="*/ 1865401 h 5050309"/>
              <a:gd name="connsiteX40" fmla="*/ 2681028 w 4317620"/>
              <a:gd name="connsiteY40" fmla="*/ 1873948 h 5050309"/>
              <a:gd name="connsiteX41" fmla="*/ 2679070 w 4317620"/>
              <a:gd name="connsiteY41" fmla="*/ 1749222 h 5050309"/>
              <a:gd name="connsiteX42" fmla="*/ 3434172 w 4317620"/>
              <a:gd name="connsiteY42" fmla="*/ 1759648 h 5050309"/>
              <a:gd name="connsiteX43" fmla="*/ 3408481 w 4317620"/>
              <a:gd name="connsiteY43" fmla="*/ 1964723 h 5050309"/>
              <a:gd name="connsiteX44" fmla="*/ 3525640 w 4317620"/>
              <a:gd name="connsiteY44" fmla="*/ 1930434 h 5050309"/>
              <a:gd name="connsiteX45" fmla="*/ 3569864 w 4317620"/>
              <a:gd name="connsiteY45" fmla="*/ 1404444 h 5050309"/>
              <a:gd name="connsiteX46" fmla="*/ 3969323 w 4317620"/>
              <a:gd name="connsiteY46" fmla="*/ 1377207 h 5050309"/>
              <a:gd name="connsiteX47" fmla="*/ 3772387 w 4317620"/>
              <a:gd name="connsiteY47" fmla="*/ 1116994 h 5050309"/>
              <a:gd name="connsiteX48" fmla="*/ 3981060 w 4317620"/>
              <a:gd name="connsiteY48" fmla="*/ 908550 h 5050309"/>
              <a:gd name="connsiteX49" fmla="*/ 4143012 w 4317620"/>
              <a:gd name="connsiteY49" fmla="*/ 622260 h 5050309"/>
              <a:gd name="connsiteX50" fmla="*/ 4250439 w 4317620"/>
              <a:gd name="connsiteY50" fmla="*/ 334605 h 5050309"/>
              <a:gd name="connsiteX51" fmla="*/ 4303418 w 4317620"/>
              <a:gd name="connsiteY51" fmla="*/ 121219 h 5050309"/>
              <a:gd name="connsiteX52" fmla="*/ 4285119 w 4317620"/>
              <a:gd name="connsiteY52" fmla="*/ 11010 h 5050309"/>
              <a:gd name="connsiteX53" fmla="*/ 3968593 w 4317620"/>
              <a:gd name="connsiteY53" fmla="*/ 5128 h 5050309"/>
              <a:gd name="connsiteX54" fmla="*/ 3694580 w 4317620"/>
              <a:gd name="connsiteY54" fmla="*/ 21828 h 5050309"/>
              <a:gd name="connsiteX55" fmla="*/ 3671601 w 4317620"/>
              <a:gd name="connsiteY55" fmla="*/ 169797 h 5050309"/>
              <a:gd name="connsiteX56" fmla="*/ 3540980 w 4317620"/>
              <a:gd name="connsiteY56" fmla="*/ 289013 h 5050309"/>
              <a:gd name="connsiteX57" fmla="*/ 3386289 w 4317620"/>
              <a:gd name="connsiteY57" fmla="*/ 444863 h 5050309"/>
              <a:gd name="connsiteX58" fmla="*/ 3370611 w 4317620"/>
              <a:gd name="connsiteY58" fmla="*/ 676012 h 5050309"/>
              <a:gd name="connsiteX59" fmla="*/ 3152618 w 4317620"/>
              <a:gd name="connsiteY59" fmla="*/ 853872 h 5050309"/>
              <a:gd name="connsiteX60" fmla="*/ 2878040 w 4317620"/>
              <a:gd name="connsiteY60" fmla="*/ 1048028 h 5050309"/>
              <a:gd name="connsiteX61" fmla="*/ 2502656 w 4317620"/>
              <a:gd name="connsiteY61" fmla="*/ 1084612 h 5050309"/>
              <a:gd name="connsiteX62" fmla="*/ 1847255 w 4317620"/>
              <a:gd name="connsiteY62" fmla="*/ 1178649 h 5050309"/>
              <a:gd name="connsiteX63" fmla="*/ 1600300 w 4317620"/>
              <a:gd name="connsiteY63" fmla="*/ 1149766 h 5050309"/>
              <a:gd name="connsiteX64" fmla="*/ 1317870 w 4317620"/>
              <a:gd name="connsiteY64" fmla="*/ 1014175 h 5050309"/>
              <a:gd name="connsiteX65" fmla="*/ 1437372 w 4317620"/>
              <a:gd name="connsiteY65" fmla="*/ 473130 h 5050309"/>
              <a:gd name="connsiteX66" fmla="*/ 1251119 w 4317620"/>
              <a:gd name="connsiteY66" fmla="*/ 16291 h 5050309"/>
              <a:gd name="connsiteX67" fmla="*/ 18481 w 4317620"/>
              <a:gd name="connsiteY67" fmla="*/ 15286 h 5050309"/>
              <a:gd name="connsiteX68" fmla="*/ 13591 w 4317620"/>
              <a:gd name="connsiteY68" fmla="*/ 613966 h 5050309"/>
              <a:gd name="connsiteX69" fmla="*/ 6833 w 4317620"/>
              <a:gd name="connsiteY69" fmla="*/ 1598719 h 5050309"/>
              <a:gd name="connsiteX0" fmla="*/ 6833 w 4317620"/>
              <a:gd name="connsiteY0" fmla="*/ 1598719 h 5050309"/>
              <a:gd name="connsiteX1" fmla="*/ 2943 w 4317620"/>
              <a:gd name="connsiteY1" fmla="*/ 4311257 h 5050309"/>
              <a:gd name="connsiteX2" fmla="*/ 2260 w 4317620"/>
              <a:gd name="connsiteY2" fmla="*/ 4810449 h 5050309"/>
              <a:gd name="connsiteX3" fmla="*/ 32063 w 4317620"/>
              <a:gd name="connsiteY3" fmla="*/ 5048019 h 5050309"/>
              <a:gd name="connsiteX4" fmla="*/ 311626 w 4317620"/>
              <a:gd name="connsiteY4" fmla="*/ 5045108 h 5050309"/>
              <a:gd name="connsiteX5" fmla="*/ 760245 w 4317620"/>
              <a:gd name="connsiteY5" fmla="*/ 5034498 h 5050309"/>
              <a:gd name="connsiteX6" fmla="*/ 927731 w 4317620"/>
              <a:gd name="connsiteY6" fmla="*/ 4858669 h 5050309"/>
              <a:gd name="connsiteX7" fmla="*/ 985474 w 4317620"/>
              <a:gd name="connsiteY7" fmla="*/ 4161496 h 5050309"/>
              <a:gd name="connsiteX8" fmla="*/ 1171613 w 4317620"/>
              <a:gd name="connsiteY8" fmla="*/ 3707680 h 5050309"/>
              <a:gd name="connsiteX9" fmla="*/ 1005623 w 4317620"/>
              <a:gd name="connsiteY9" fmla="*/ 3536601 h 5050309"/>
              <a:gd name="connsiteX10" fmla="*/ 1071604 w 4317620"/>
              <a:gd name="connsiteY10" fmla="*/ 3403221 h 5050309"/>
              <a:gd name="connsiteX11" fmla="*/ 1099571 w 4317620"/>
              <a:gd name="connsiteY11" fmla="*/ 3325015 h 5050309"/>
              <a:gd name="connsiteX12" fmla="*/ 1263410 w 4317620"/>
              <a:gd name="connsiteY12" fmla="*/ 3313367 h 5050309"/>
              <a:gd name="connsiteX13" fmla="*/ 1298774 w 4317620"/>
              <a:gd name="connsiteY13" fmla="*/ 3012659 h 5050309"/>
              <a:gd name="connsiteX14" fmla="*/ 1079869 w 4317620"/>
              <a:gd name="connsiteY14" fmla="*/ 2875449 h 5050309"/>
              <a:gd name="connsiteX15" fmla="*/ 1019265 w 4317620"/>
              <a:gd name="connsiteY15" fmla="*/ 2826086 h 5050309"/>
              <a:gd name="connsiteX16" fmla="*/ 940665 w 4317620"/>
              <a:gd name="connsiteY16" fmla="*/ 2767937 h 5050309"/>
              <a:gd name="connsiteX17" fmla="*/ 848291 w 4317620"/>
              <a:gd name="connsiteY17" fmla="*/ 2734566 h 5050309"/>
              <a:gd name="connsiteX18" fmla="*/ 837954 w 4317620"/>
              <a:gd name="connsiteY18" fmla="*/ 2757102 h 5050309"/>
              <a:gd name="connsiteX19" fmla="*/ 786454 w 4317620"/>
              <a:gd name="connsiteY19" fmla="*/ 2751094 h 5050309"/>
              <a:gd name="connsiteX20" fmla="*/ 711658 w 4317620"/>
              <a:gd name="connsiteY20" fmla="*/ 2636683 h 5050309"/>
              <a:gd name="connsiteX21" fmla="*/ 791965 w 4317620"/>
              <a:gd name="connsiteY21" fmla="*/ 2488585 h 5050309"/>
              <a:gd name="connsiteX22" fmla="*/ 945649 w 4317620"/>
              <a:gd name="connsiteY22" fmla="*/ 2537094 h 5050309"/>
              <a:gd name="connsiteX23" fmla="*/ 1011552 w 4317620"/>
              <a:gd name="connsiteY23" fmla="*/ 2512381 h 5050309"/>
              <a:gd name="connsiteX24" fmla="*/ 1046419 w 4317620"/>
              <a:gd name="connsiteY24" fmla="*/ 2479429 h 5050309"/>
              <a:gd name="connsiteX25" fmla="*/ 1162246 w 4317620"/>
              <a:gd name="connsiteY25" fmla="*/ 2516289 h 5050309"/>
              <a:gd name="connsiteX26" fmla="*/ 1174236 w 4317620"/>
              <a:gd name="connsiteY26" fmla="*/ 2545831 h 5050309"/>
              <a:gd name="connsiteX27" fmla="*/ 1349303 w 4317620"/>
              <a:gd name="connsiteY27" fmla="*/ 2578283 h 5050309"/>
              <a:gd name="connsiteX28" fmla="*/ 1431682 w 4317620"/>
              <a:gd name="connsiteY28" fmla="*/ 2586521 h 5050309"/>
              <a:gd name="connsiteX29" fmla="*/ 1572721 w 4317620"/>
              <a:gd name="connsiteY29" fmla="*/ 2508392 h 5050309"/>
              <a:gd name="connsiteX30" fmla="*/ 1624982 w 4317620"/>
              <a:gd name="connsiteY30" fmla="*/ 2499735 h 5050309"/>
              <a:gd name="connsiteX31" fmla="*/ 1705944 w 4317620"/>
              <a:gd name="connsiteY31" fmla="*/ 2408542 h 5050309"/>
              <a:gd name="connsiteX32" fmla="*/ 1719849 w 4317620"/>
              <a:gd name="connsiteY32" fmla="*/ 2267922 h 5050309"/>
              <a:gd name="connsiteX33" fmla="*/ 1775598 w 4317620"/>
              <a:gd name="connsiteY33" fmla="*/ 2291376 h 5050309"/>
              <a:gd name="connsiteX34" fmla="*/ 1869705 w 4317620"/>
              <a:gd name="connsiteY34" fmla="*/ 2294445 h 5050309"/>
              <a:gd name="connsiteX35" fmla="*/ 2075153 w 4317620"/>
              <a:gd name="connsiteY35" fmla="*/ 2456106 h 5050309"/>
              <a:gd name="connsiteX36" fmla="*/ 2164771 w 4317620"/>
              <a:gd name="connsiteY36" fmla="*/ 1988333 h 5050309"/>
              <a:gd name="connsiteX37" fmla="*/ 2186572 w 4317620"/>
              <a:gd name="connsiteY37" fmla="*/ 1859441 h 5050309"/>
              <a:gd name="connsiteX38" fmla="*/ 2388224 w 4317620"/>
              <a:gd name="connsiteY38" fmla="*/ 1772648 h 5050309"/>
              <a:gd name="connsiteX39" fmla="*/ 2467718 w 4317620"/>
              <a:gd name="connsiteY39" fmla="*/ 1865401 h 5050309"/>
              <a:gd name="connsiteX40" fmla="*/ 2681028 w 4317620"/>
              <a:gd name="connsiteY40" fmla="*/ 1873948 h 5050309"/>
              <a:gd name="connsiteX41" fmla="*/ 2679070 w 4317620"/>
              <a:gd name="connsiteY41" fmla="*/ 1749222 h 5050309"/>
              <a:gd name="connsiteX42" fmla="*/ 3434172 w 4317620"/>
              <a:gd name="connsiteY42" fmla="*/ 1759648 h 5050309"/>
              <a:gd name="connsiteX43" fmla="*/ 3408481 w 4317620"/>
              <a:gd name="connsiteY43" fmla="*/ 1964723 h 5050309"/>
              <a:gd name="connsiteX44" fmla="*/ 3525640 w 4317620"/>
              <a:gd name="connsiteY44" fmla="*/ 1930434 h 5050309"/>
              <a:gd name="connsiteX45" fmla="*/ 3569864 w 4317620"/>
              <a:gd name="connsiteY45" fmla="*/ 1404444 h 5050309"/>
              <a:gd name="connsiteX46" fmla="*/ 3969323 w 4317620"/>
              <a:gd name="connsiteY46" fmla="*/ 1377207 h 5050309"/>
              <a:gd name="connsiteX47" fmla="*/ 3772387 w 4317620"/>
              <a:gd name="connsiteY47" fmla="*/ 1116994 h 5050309"/>
              <a:gd name="connsiteX48" fmla="*/ 3981060 w 4317620"/>
              <a:gd name="connsiteY48" fmla="*/ 908550 h 5050309"/>
              <a:gd name="connsiteX49" fmla="*/ 4143012 w 4317620"/>
              <a:gd name="connsiteY49" fmla="*/ 622260 h 5050309"/>
              <a:gd name="connsiteX50" fmla="*/ 4250439 w 4317620"/>
              <a:gd name="connsiteY50" fmla="*/ 334605 h 5050309"/>
              <a:gd name="connsiteX51" fmla="*/ 4303418 w 4317620"/>
              <a:gd name="connsiteY51" fmla="*/ 121219 h 5050309"/>
              <a:gd name="connsiteX52" fmla="*/ 4285119 w 4317620"/>
              <a:gd name="connsiteY52" fmla="*/ 11010 h 5050309"/>
              <a:gd name="connsiteX53" fmla="*/ 3968593 w 4317620"/>
              <a:gd name="connsiteY53" fmla="*/ 5128 h 5050309"/>
              <a:gd name="connsiteX54" fmla="*/ 3694580 w 4317620"/>
              <a:gd name="connsiteY54" fmla="*/ 21828 h 5050309"/>
              <a:gd name="connsiteX55" fmla="*/ 3671601 w 4317620"/>
              <a:gd name="connsiteY55" fmla="*/ 169797 h 5050309"/>
              <a:gd name="connsiteX56" fmla="*/ 3540980 w 4317620"/>
              <a:gd name="connsiteY56" fmla="*/ 289013 h 5050309"/>
              <a:gd name="connsiteX57" fmla="*/ 3386289 w 4317620"/>
              <a:gd name="connsiteY57" fmla="*/ 444863 h 5050309"/>
              <a:gd name="connsiteX58" fmla="*/ 3370611 w 4317620"/>
              <a:gd name="connsiteY58" fmla="*/ 676012 h 5050309"/>
              <a:gd name="connsiteX59" fmla="*/ 3152618 w 4317620"/>
              <a:gd name="connsiteY59" fmla="*/ 853872 h 5050309"/>
              <a:gd name="connsiteX60" fmla="*/ 2878040 w 4317620"/>
              <a:gd name="connsiteY60" fmla="*/ 1048028 h 5050309"/>
              <a:gd name="connsiteX61" fmla="*/ 2502656 w 4317620"/>
              <a:gd name="connsiteY61" fmla="*/ 1084612 h 5050309"/>
              <a:gd name="connsiteX62" fmla="*/ 1847255 w 4317620"/>
              <a:gd name="connsiteY62" fmla="*/ 1178649 h 5050309"/>
              <a:gd name="connsiteX63" fmla="*/ 1600300 w 4317620"/>
              <a:gd name="connsiteY63" fmla="*/ 1149766 h 5050309"/>
              <a:gd name="connsiteX64" fmla="*/ 1317870 w 4317620"/>
              <a:gd name="connsiteY64" fmla="*/ 1014175 h 5050309"/>
              <a:gd name="connsiteX65" fmla="*/ 1437372 w 4317620"/>
              <a:gd name="connsiteY65" fmla="*/ 473130 h 5050309"/>
              <a:gd name="connsiteX66" fmla="*/ 1251119 w 4317620"/>
              <a:gd name="connsiteY66" fmla="*/ 16291 h 5050309"/>
              <a:gd name="connsiteX67" fmla="*/ 18481 w 4317620"/>
              <a:gd name="connsiteY67" fmla="*/ 15286 h 5050309"/>
              <a:gd name="connsiteX68" fmla="*/ 13591 w 4317620"/>
              <a:gd name="connsiteY68" fmla="*/ 613966 h 5050309"/>
              <a:gd name="connsiteX69" fmla="*/ 6833 w 4317620"/>
              <a:gd name="connsiteY69" fmla="*/ 1598719 h 5050309"/>
              <a:gd name="connsiteX0" fmla="*/ 6833 w 4317620"/>
              <a:gd name="connsiteY0" fmla="*/ 1598719 h 5050309"/>
              <a:gd name="connsiteX1" fmla="*/ 26240 w 4317620"/>
              <a:gd name="connsiteY1" fmla="*/ 2721249 h 5050309"/>
              <a:gd name="connsiteX2" fmla="*/ 2943 w 4317620"/>
              <a:gd name="connsiteY2" fmla="*/ 4311257 h 5050309"/>
              <a:gd name="connsiteX3" fmla="*/ 2260 w 4317620"/>
              <a:gd name="connsiteY3" fmla="*/ 4810449 h 5050309"/>
              <a:gd name="connsiteX4" fmla="*/ 32063 w 4317620"/>
              <a:gd name="connsiteY4" fmla="*/ 5048019 h 5050309"/>
              <a:gd name="connsiteX5" fmla="*/ 311626 w 4317620"/>
              <a:gd name="connsiteY5" fmla="*/ 5045108 h 5050309"/>
              <a:gd name="connsiteX6" fmla="*/ 760245 w 4317620"/>
              <a:gd name="connsiteY6" fmla="*/ 5034498 h 5050309"/>
              <a:gd name="connsiteX7" fmla="*/ 927731 w 4317620"/>
              <a:gd name="connsiteY7" fmla="*/ 4858669 h 5050309"/>
              <a:gd name="connsiteX8" fmla="*/ 985474 w 4317620"/>
              <a:gd name="connsiteY8" fmla="*/ 4161496 h 5050309"/>
              <a:gd name="connsiteX9" fmla="*/ 1171613 w 4317620"/>
              <a:gd name="connsiteY9" fmla="*/ 3707680 h 5050309"/>
              <a:gd name="connsiteX10" fmla="*/ 1005623 w 4317620"/>
              <a:gd name="connsiteY10" fmla="*/ 3536601 h 5050309"/>
              <a:gd name="connsiteX11" fmla="*/ 1071604 w 4317620"/>
              <a:gd name="connsiteY11" fmla="*/ 3403221 h 5050309"/>
              <a:gd name="connsiteX12" fmla="*/ 1099571 w 4317620"/>
              <a:gd name="connsiteY12" fmla="*/ 3325015 h 5050309"/>
              <a:gd name="connsiteX13" fmla="*/ 1263410 w 4317620"/>
              <a:gd name="connsiteY13" fmla="*/ 3313367 h 5050309"/>
              <a:gd name="connsiteX14" fmla="*/ 1298774 w 4317620"/>
              <a:gd name="connsiteY14" fmla="*/ 3012659 h 5050309"/>
              <a:gd name="connsiteX15" fmla="*/ 1079869 w 4317620"/>
              <a:gd name="connsiteY15" fmla="*/ 2875449 h 5050309"/>
              <a:gd name="connsiteX16" fmla="*/ 1019265 w 4317620"/>
              <a:gd name="connsiteY16" fmla="*/ 2826086 h 5050309"/>
              <a:gd name="connsiteX17" fmla="*/ 940665 w 4317620"/>
              <a:gd name="connsiteY17" fmla="*/ 2767937 h 5050309"/>
              <a:gd name="connsiteX18" fmla="*/ 848291 w 4317620"/>
              <a:gd name="connsiteY18" fmla="*/ 2734566 h 5050309"/>
              <a:gd name="connsiteX19" fmla="*/ 837954 w 4317620"/>
              <a:gd name="connsiteY19" fmla="*/ 2757102 h 5050309"/>
              <a:gd name="connsiteX20" fmla="*/ 786454 w 4317620"/>
              <a:gd name="connsiteY20" fmla="*/ 2751094 h 5050309"/>
              <a:gd name="connsiteX21" fmla="*/ 711658 w 4317620"/>
              <a:gd name="connsiteY21" fmla="*/ 2636683 h 5050309"/>
              <a:gd name="connsiteX22" fmla="*/ 791965 w 4317620"/>
              <a:gd name="connsiteY22" fmla="*/ 2488585 h 5050309"/>
              <a:gd name="connsiteX23" fmla="*/ 945649 w 4317620"/>
              <a:gd name="connsiteY23" fmla="*/ 2537094 h 5050309"/>
              <a:gd name="connsiteX24" fmla="*/ 1011552 w 4317620"/>
              <a:gd name="connsiteY24" fmla="*/ 2512381 h 5050309"/>
              <a:gd name="connsiteX25" fmla="*/ 1046419 w 4317620"/>
              <a:gd name="connsiteY25" fmla="*/ 2479429 h 5050309"/>
              <a:gd name="connsiteX26" fmla="*/ 1162246 w 4317620"/>
              <a:gd name="connsiteY26" fmla="*/ 2516289 h 5050309"/>
              <a:gd name="connsiteX27" fmla="*/ 1174236 w 4317620"/>
              <a:gd name="connsiteY27" fmla="*/ 2545831 h 5050309"/>
              <a:gd name="connsiteX28" fmla="*/ 1349303 w 4317620"/>
              <a:gd name="connsiteY28" fmla="*/ 2578283 h 5050309"/>
              <a:gd name="connsiteX29" fmla="*/ 1431682 w 4317620"/>
              <a:gd name="connsiteY29" fmla="*/ 2586521 h 5050309"/>
              <a:gd name="connsiteX30" fmla="*/ 1572721 w 4317620"/>
              <a:gd name="connsiteY30" fmla="*/ 2508392 h 5050309"/>
              <a:gd name="connsiteX31" fmla="*/ 1624982 w 4317620"/>
              <a:gd name="connsiteY31" fmla="*/ 2499735 h 5050309"/>
              <a:gd name="connsiteX32" fmla="*/ 1705944 w 4317620"/>
              <a:gd name="connsiteY32" fmla="*/ 2408542 h 5050309"/>
              <a:gd name="connsiteX33" fmla="*/ 1719849 w 4317620"/>
              <a:gd name="connsiteY33" fmla="*/ 2267922 h 5050309"/>
              <a:gd name="connsiteX34" fmla="*/ 1775598 w 4317620"/>
              <a:gd name="connsiteY34" fmla="*/ 2291376 h 5050309"/>
              <a:gd name="connsiteX35" fmla="*/ 1869705 w 4317620"/>
              <a:gd name="connsiteY35" fmla="*/ 2294445 h 5050309"/>
              <a:gd name="connsiteX36" fmla="*/ 2075153 w 4317620"/>
              <a:gd name="connsiteY36" fmla="*/ 2456106 h 5050309"/>
              <a:gd name="connsiteX37" fmla="*/ 2164771 w 4317620"/>
              <a:gd name="connsiteY37" fmla="*/ 1988333 h 5050309"/>
              <a:gd name="connsiteX38" fmla="*/ 2186572 w 4317620"/>
              <a:gd name="connsiteY38" fmla="*/ 1859441 h 5050309"/>
              <a:gd name="connsiteX39" fmla="*/ 2388224 w 4317620"/>
              <a:gd name="connsiteY39" fmla="*/ 1772648 h 5050309"/>
              <a:gd name="connsiteX40" fmla="*/ 2467718 w 4317620"/>
              <a:gd name="connsiteY40" fmla="*/ 1865401 h 5050309"/>
              <a:gd name="connsiteX41" fmla="*/ 2681028 w 4317620"/>
              <a:gd name="connsiteY41" fmla="*/ 1873948 h 5050309"/>
              <a:gd name="connsiteX42" fmla="*/ 2679070 w 4317620"/>
              <a:gd name="connsiteY42" fmla="*/ 1749222 h 5050309"/>
              <a:gd name="connsiteX43" fmla="*/ 3434172 w 4317620"/>
              <a:gd name="connsiteY43" fmla="*/ 1759648 h 5050309"/>
              <a:gd name="connsiteX44" fmla="*/ 3408481 w 4317620"/>
              <a:gd name="connsiteY44" fmla="*/ 1964723 h 5050309"/>
              <a:gd name="connsiteX45" fmla="*/ 3525640 w 4317620"/>
              <a:gd name="connsiteY45" fmla="*/ 1930434 h 5050309"/>
              <a:gd name="connsiteX46" fmla="*/ 3569864 w 4317620"/>
              <a:gd name="connsiteY46" fmla="*/ 1404444 h 5050309"/>
              <a:gd name="connsiteX47" fmla="*/ 3969323 w 4317620"/>
              <a:gd name="connsiteY47" fmla="*/ 1377207 h 5050309"/>
              <a:gd name="connsiteX48" fmla="*/ 3772387 w 4317620"/>
              <a:gd name="connsiteY48" fmla="*/ 1116994 h 5050309"/>
              <a:gd name="connsiteX49" fmla="*/ 3981060 w 4317620"/>
              <a:gd name="connsiteY49" fmla="*/ 908550 h 5050309"/>
              <a:gd name="connsiteX50" fmla="*/ 4143012 w 4317620"/>
              <a:gd name="connsiteY50" fmla="*/ 622260 h 5050309"/>
              <a:gd name="connsiteX51" fmla="*/ 4250439 w 4317620"/>
              <a:gd name="connsiteY51" fmla="*/ 334605 h 5050309"/>
              <a:gd name="connsiteX52" fmla="*/ 4303418 w 4317620"/>
              <a:gd name="connsiteY52" fmla="*/ 121219 h 5050309"/>
              <a:gd name="connsiteX53" fmla="*/ 4285119 w 4317620"/>
              <a:gd name="connsiteY53" fmla="*/ 11010 h 5050309"/>
              <a:gd name="connsiteX54" fmla="*/ 3968593 w 4317620"/>
              <a:gd name="connsiteY54" fmla="*/ 5128 h 5050309"/>
              <a:gd name="connsiteX55" fmla="*/ 3694580 w 4317620"/>
              <a:gd name="connsiteY55" fmla="*/ 21828 h 5050309"/>
              <a:gd name="connsiteX56" fmla="*/ 3671601 w 4317620"/>
              <a:gd name="connsiteY56" fmla="*/ 169797 h 5050309"/>
              <a:gd name="connsiteX57" fmla="*/ 3540980 w 4317620"/>
              <a:gd name="connsiteY57" fmla="*/ 289013 h 5050309"/>
              <a:gd name="connsiteX58" fmla="*/ 3386289 w 4317620"/>
              <a:gd name="connsiteY58" fmla="*/ 444863 h 5050309"/>
              <a:gd name="connsiteX59" fmla="*/ 3370611 w 4317620"/>
              <a:gd name="connsiteY59" fmla="*/ 676012 h 5050309"/>
              <a:gd name="connsiteX60" fmla="*/ 3152618 w 4317620"/>
              <a:gd name="connsiteY60" fmla="*/ 853872 h 5050309"/>
              <a:gd name="connsiteX61" fmla="*/ 2878040 w 4317620"/>
              <a:gd name="connsiteY61" fmla="*/ 1048028 h 5050309"/>
              <a:gd name="connsiteX62" fmla="*/ 2502656 w 4317620"/>
              <a:gd name="connsiteY62" fmla="*/ 1084612 h 5050309"/>
              <a:gd name="connsiteX63" fmla="*/ 1847255 w 4317620"/>
              <a:gd name="connsiteY63" fmla="*/ 1178649 h 5050309"/>
              <a:gd name="connsiteX64" fmla="*/ 1600300 w 4317620"/>
              <a:gd name="connsiteY64" fmla="*/ 1149766 h 5050309"/>
              <a:gd name="connsiteX65" fmla="*/ 1317870 w 4317620"/>
              <a:gd name="connsiteY65" fmla="*/ 1014175 h 5050309"/>
              <a:gd name="connsiteX66" fmla="*/ 1437372 w 4317620"/>
              <a:gd name="connsiteY66" fmla="*/ 473130 h 5050309"/>
              <a:gd name="connsiteX67" fmla="*/ 1251119 w 4317620"/>
              <a:gd name="connsiteY67" fmla="*/ 16291 h 5050309"/>
              <a:gd name="connsiteX68" fmla="*/ 18481 w 4317620"/>
              <a:gd name="connsiteY68" fmla="*/ 15286 h 5050309"/>
              <a:gd name="connsiteX69" fmla="*/ 13591 w 4317620"/>
              <a:gd name="connsiteY69" fmla="*/ 613966 h 5050309"/>
              <a:gd name="connsiteX70" fmla="*/ 6833 w 4317620"/>
              <a:gd name="connsiteY70" fmla="*/ 1598719 h 5050309"/>
              <a:gd name="connsiteX0" fmla="*/ 6833 w 4317620"/>
              <a:gd name="connsiteY0" fmla="*/ 1598719 h 5050309"/>
              <a:gd name="connsiteX1" fmla="*/ 5855 w 4317620"/>
              <a:gd name="connsiteY1" fmla="*/ 2718336 h 5050309"/>
              <a:gd name="connsiteX2" fmla="*/ 2943 w 4317620"/>
              <a:gd name="connsiteY2" fmla="*/ 4311257 h 5050309"/>
              <a:gd name="connsiteX3" fmla="*/ 2260 w 4317620"/>
              <a:gd name="connsiteY3" fmla="*/ 4810449 h 5050309"/>
              <a:gd name="connsiteX4" fmla="*/ 32063 w 4317620"/>
              <a:gd name="connsiteY4" fmla="*/ 5048019 h 5050309"/>
              <a:gd name="connsiteX5" fmla="*/ 311626 w 4317620"/>
              <a:gd name="connsiteY5" fmla="*/ 5045108 h 5050309"/>
              <a:gd name="connsiteX6" fmla="*/ 760245 w 4317620"/>
              <a:gd name="connsiteY6" fmla="*/ 5034498 h 5050309"/>
              <a:gd name="connsiteX7" fmla="*/ 927731 w 4317620"/>
              <a:gd name="connsiteY7" fmla="*/ 4858669 h 5050309"/>
              <a:gd name="connsiteX8" fmla="*/ 985474 w 4317620"/>
              <a:gd name="connsiteY8" fmla="*/ 4161496 h 5050309"/>
              <a:gd name="connsiteX9" fmla="*/ 1171613 w 4317620"/>
              <a:gd name="connsiteY9" fmla="*/ 3707680 h 5050309"/>
              <a:gd name="connsiteX10" fmla="*/ 1005623 w 4317620"/>
              <a:gd name="connsiteY10" fmla="*/ 3536601 h 5050309"/>
              <a:gd name="connsiteX11" fmla="*/ 1071604 w 4317620"/>
              <a:gd name="connsiteY11" fmla="*/ 3403221 h 5050309"/>
              <a:gd name="connsiteX12" fmla="*/ 1099571 w 4317620"/>
              <a:gd name="connsiteY12" fmla="*/ 3325015 h 5050309"/>
              <a:gd name="connsiteX13" fmla="*/ 1263410 w 4317620"/>
              <a:gd name="connsiteY13" fmla="*/ 3313367 h 5050309"/>
              <a:gd name="connsiteX14" fmla="*/ 1298774 w 4317620"/>
              <a:gd name="connsiteY14" fmla="*/ 3012659 h 5050309"/>
              <a:gd name="connsiteX15" fmla="*/ 1079869 w 4317620"/>
              <a:gd name="connsiteY15" fmla="*/ 2875449 h 5050309"/>
              <a:gd name="connsiteX16" fmla="*/ 1019265 w 4317620"/>
              <a:gd name="connsiteY16" fmla="*/ 2826086 h 5050309"/>
              <a:gd name="connsiteX17" fmla="*/ 940665 w 4317620"/>
              <a:gd name="connsiteY17" fmla="*/ 2767937 h 5050309"/>
              <a:gd name="connsiteX18" fmla="*/ 848291 w 4317620"/>
              <a:gd name="connsiteY18" fmla="*/ 2734566 h 5050309"/>
              <a:gd name="connsiteX19" fmla="*/ 837954 w 4317620"/>
              <a:gd name="connsiteY19" fmla="*/ 2757102 h 5050309"/>
              <a:gd name="connsiteX20" fmla="*/ 786454 w 4317620"/>
              <a:gd name="connsiteY20" fmla="*/ 2751094 h 5050309"/>
              <a:gd name="connsiteX21" fmla="*/ 711658 w 4317620"/>
              <a:gd name="connsiteY21" fmla="*/ 2636683 h 5050309"/>
              <a:gd name="connsiteX22" fmla="*/ 791965 w 4317620"/>
              <a:gd name="connsiteY22" fmla="*/ 2488585 h 5050309"/>
              <a:gd name="connsiteX23" fmla="*/ 945649 w 4317620"/>
              <a:gd name="connsiteY23" fmla="*/ 2537094 h 5050309"/>
              <a:gd name="connsiteX24" fmla="*/ 1011552 w 4317620"/>
              <a:gd name="connsiteY24" fmla="*/ 2512381 h 5050309"/>
              <a:gd name="connsiteX25" fmla="*/ 1046419 w 4317620"/>
              <a:gd name="connsiteY25" fmla="*/ 2479429 h 5050309"/>
              <a:gd name="connsiteX26" fmla="*/ 1162246 w 4317620"/>
              <a:gd name="connsiteY26" fmla="*/ 2516289 h 5050309"/>
              <a:gd name="connsiteX27" fmla="*/ 1174236 w 4317620"/>
              <a:gd name="connsiteY27" fmla="*/ 2545831 h 5050309"/>
              <a:gd name="connsiteX28" fmla="*/ 1349303 w 4317620"/>
              <a:gd name="connsiteY28" fmla="*/ 2578283 h 5050309"/>
              <a:gd name="connsiteX29" fmla="*/ 1431682 w 4317620"/>
              <a:gd name="connsiteY29" fmla="*/ 2586521 h 5050309"/>
              <a:gd name="connsiteX30" fmla="*/ 1572721 w 4317620"/>
              <a:gd name="connsiteY30" fmla="*/ 2508392 h 5050309"/>
              <a:gd name="connsiteX31" fmla="*/ 1624982 w 4317620"/>
              <a:gd name="connsiteY31" fmla="*/ 2499735 h 5050309"/>
              <a:gd name="connsiteX32" fmla="*/ 1705944 w 4317620"/>
              <a:gd name="connsiteY32" fmla="*/ 2408542 h 5050309"/>
              <a:gd name="connsiteX33" fmla="*/ 1719849 w 4317620"/>
              <a:gd name="connsiteY33" fmla="*/ 2267922 h 5050309"/>
              <a:gd name="connsiteX34" fmla="*/ 1775598 w 4317620"/>
              <a:gd name="connsiteY34" fmla="*/ 2291376 h 5050309"/>
              <a:gd name="connsiteX35" fmla="*/ 1869705 w 4317620"/>
              <a:gd name="connsiteY35" fmla="*/ 2294445 h 5050309"/>
              <a:gd name="connsiteX36" fmla="*/ 2075153 w 4317620"/>
              <a:gd name="connsiteY36" fmla="*/ 2456106 h 5050309"/>
              <a:gd name="connsiteX37" fmla="*/ 2164771 w 4317620"/>
              <a:gd name="connsiteY37" fmla="*/ 1988333 h 5050309"/>
              <a:gd name="connsiteX38" fmla="*/ 2186572 w 4317620"/>
              <a:gd name="connsiteY38" fmla="*/ 1859441 h 5050309"/>
              <a:gd name="connsiteX39" fmla="*/ 2388224 w 4317620"/>
              <a:gd name="connsiteY39" fmla="*/ 1772648 h 5050309"/>
              <a:gd name="connsiteX40" fmla="*/ 2467718 w 4317620"/>
              <a:gd name="connsiteY40" fmla="*/ 1865401 h 5050309"/>
              <a:gd name="connsiteX41" fmla="*/ 2681028 w 4317620"/>
              <a:gd name="connsiteY41" fmla="*/ 1873948 h 5050309"/>
              <a:gd name="connsiteX42" fmla="*/ 2679070 w 4317620"/>
              <a:gd name="connsiteY42" fmla="*/ 1749222 h 5050309"/>
              <a:gd name="connsiteX43" fmla="*/ 3434172 w 4317620"/>
              <a:gd name="connsiteY43" fmla="*/ 1759648 h 5050309"/>
              <a:gd name="connsiteX44" fmla="*/ 3408481 w 4317620"/>
              <a:gd name="connsiteY44" fmla="*/ 1964723 h 5050309"/>
              <a:gd name="connsiteX45" fmla="*/ 3525640 w 4317620"/>
              <a:gd name="connsiteY45" fmla="*/ 1930434 h 5050309"/>
              <a:gd name="connsiteX46" fmla="*/ 3569864 w 4317620"/>
              <a:gd name="connsiteY46" fmla="*/ 1404444 h 5050309"/>
              <a:gd name="connsiteX47" fmla="*/ 3969323 w 4317620"/>
              <a:gd name="connsiteY47" fmla="*/ 1377207 h 5050309"/>
              <a:gd name="connsiteX48" fmla="*/ 3772387 w 4317620"/>
              <a:gd name="connsiteY48" fmla="*/ 1116994 h 5050309"/>
              <a:gd name="connsiteX49" fmla="*/ 3981060 w 4317620"/>
              <a:gd name="connsiteY49" fmla="*/ 908550 h 5050309"/>
              <a:gd name="connsiteX50" fmla="*/ 4143012 w 4317620"/>
              <a:gd name="connsiteY50" fmla="*/ 622260 h 5050309"/>
              <a:gd name="connsiteX51" fmla="*/ 4250439 w 4317620"/>
              <a:gd name="connsiteY51" fmla="*/ 334605 h 5050309"/>
              <a:gd name="connsiteX52" fmla="*/ 4303418 w 4317620"/>
              <a:gd name="connsiteY52" fmla="*/ 121219 h 5050309"/>
              <a:gd name="connsiteX53" fmla="*/ 4285119 w 4317620"/>
              <a:gd name="connsiteY53" fmla="*/ 11010 h 5050309"/>
              <a:gd name="connsiteX54" fmla="*/ 3968593 w 4317620"/>
              <a:gd name="connsiteY54" fmla="*/ 5128 h 5050309"/>
              <a:gd name="connsiteX55" fmla="*/ 3694580 w 4317620"/>
              <a:gd name="connsiteY55" fmla="*/ 21828 h 5050309"/>
              <a:gd name="connsiteX56" fmla="*/ 3671601 w 4317620"/>
              <a:gd name="connsiteY56" fmla="*/ 169797 h 5050309"/>
              <a:gd name="connsiteX57" fmla="*/ 3540980 w 4317620"/>
              <a:gd name="connsiteY57" fmla="*/ 289013 h 5050309"/>
              <a:gd name="connsiteX58" fmla="*/ 3386289 w 4317620"/>
              <a:gd name="connsiteY58" fmla="*/ 444863 h 5050309"/>
              <a:gd name="connsiteX59" fmla="*/ 3370611 w 4317620"/>
              <a:gd name="connsiteY59" fmla="*/ 676012 h 5050309"/>
              <a:gd name="connsiteX60" fmla="*/ 3152618 w 4317620"/>
              <a:gd name="connsiteY60" fmla="*/ 853872 h 5050309"/>
              <a:gd name="connsiteX61" fmla="*/ 2878040 w 4317620"/>
              <a:gd name="connsiteY61" fmla="*/ 1048028 h 5050309"/>
              <a:gd name="connsiteX62" fmla="*/ 2502656 w 4317620"/>
              <a:gd name="connsiteY62" fmla="*/ 1084612 h 5050309"/>
              <a:gd name="connsiteX63" fmla="*/ 1847255 w 4317620"/>
              <a:gd name="connsiteY63" fmla="*/ 1178649 h 5050309"/>
              <a:gd name="connsiteX64" fmla="*/ 1600300 w 4317620"/>
              <a:gd name="connsiteY64" fmla="*/ 1149766 h 5050309"/>
              <a:gd name="connsiteX65" fmla="*/ 1317870 w 4317620"/>
              <a:gd name="connsiteY65" fmla="*/ 1014175 h 5050309"/>
              <a:gd name="connsiteX66" fmla="*/ 1437372 w 4317620"/>
              <a:gd name="connsiteY66" fmla="*/ 473130 h 5050309"/>
              <a:gd name="connsiteX67" fmla="*/ 1251119 w 4317620"/>
              <a:gd name="connsiteY67" fmla="*/ 16291 h 5050309"/>
              <a:gd name="connsiteX68" fmla="*/ 18481 w 4317620"/>
              <a:gd name="connsiteY68" fmla="*/ 15286 h 5050309"/>
              <a:gd name="connsiteX69" fmla="*/ 13591 w 4317620"/>
              <a:gd name="connsiteY69" fmla="*/ 613966 h 5050309"/>
              <a:gd name="connsiteX70" fmla="*/ 6833 w 4317620"/>
              <a:gd name="connsiteY70" fmla="*/ 1598719 h 505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4317620" h="5050309">
                <a:moveTo>
                  <a:pt x="6833" y="1598719"/>
                </a:moveTo>
                <a:cubicBezTo>
                  <a:pt x="5544" y="1949447"/>
                  <a:pt x="6503" y="2266246"/>
                  <a:pt x="5855" y="2718336"/>
                </a:cubicBezTo>
                <a:cubicBezTo>
                  <a:pt x="5207" y="3170426"/>
                  <a:pt x="6940" y="3963057"/>
                  <a:pt x="2943" y="4311257"/>
                </a:cubicBezTo>
                <a:cubicBezTo>
                  <a:pt x="1695" y="4886829"/>
                  <a:pt x="-2593" y="4687655"/>
                  <a:pt x="2260" y="4810449"/>
                </a:cubicBezTo>
                <a:cubicBezTo>
                  <a:pt x="7113" y="4933243"/>
                  <a:pt x="-18042" y="5048222"/>
                  <a:pt x="32063" y="5048019"/>
                </a:cubicBezTo>
                <a:lnTo>
                  <a:pt x="311626" y="5045108"/>
                </a:lnTo>
                <a:cubicBezTo>
                  <a:pt x="409207" y="5040428"/>
                  <a:pt x="657561" y="5065571"/>
                  <a:pt x="760245" y="5034498"/>
                </a:cubicBezTo>
                <a:cubicBezTo>
                  <a:pt x="862929" y="5003425"/>
                  <a:pt x="890193" y="5004169"/>
                  <a:pt x="927731" y="4858669"/>
                </a:cubicBezTo>
                <a:cubicBezTo>
                  <a:pt x="965269" y="4713169"/>
                  <a:pt x="944827" y="4353327"/>
                  <a:pt x="985474" y="4161496"/>
                </a:cubicBezTo>
                <a:cubicBezTo>
                  <a:pt x="1026121" y="3969665"/>
                  <a:pt x="1168255" y="3811829"/>
                  <a:pt x="1171613" y="3707680"/>
                </a:cubicBezTo>
                <a:cubicBezTo>
                  <a:pt x="1174971" y="3603531"/>
                  <a:pt x="1022291" y="3587344"/>
                  <a:pt x="1005623" y="3536601"/>
                </a:cubicBezTo>
                <a:cubicBezTo>
                  <a:pt x="988955" y="3485858"/>
                  <a:pt x="1055946" y="3438485"/>
                  <a:pt x="1071604" y="3403221"/>
                </a:cubicBezTo>
                <a:cubicBezTo>
                  <a:pt x="1087262" y="3367957"/>
                  <a:pt x="1067603" y="3339991"/>
                  <a:pt x="1099571" y="3325015"/>
                </a:cubicBezTo>
                <a:cubicBezTo>
                  <a:pt x="1131539" y="3310039"/>
                  <a:pt x="1230209" y="3365426"/>
                  <a:pt x="1263410" y="3313367"/>
                </a:cubicBezTo>
                <a:cubicBezTo>
                  <a:pt x="1296611" y="3261308"/>
                  <a:pt x="1329364" y="3085645"/>
                  <a:pt x="1298774" y="3012659"/>
                </a:cubicBezTo>
                <a:cubicBezTo>
                  <a:pt x="1268184" y="2939673"/>
                  <a:pt x="1126454" y="2906544"/>
                  <a:pt x="1079869" y="2875449"/>
                </a:cubicBezTo>
                <a:cubicBezTo>
                  <a:pt x="1033284" y="2844354"/>
                  <a:pt x="1042466" y="2839636"/>
                  <a:pt x="1019265" y="2826086"/>
                </a:cubicBezTo>
                <a:cubicBezTo>
                  <a:pt x="996064" y="2812536"/>
                  <a:pt x="969161" y="2783190"/>
                  <a:pt x="940665" y="2767937"/>
                </a:cubicBezTo>
                <a:cubicBezTo>
                  <a:pt x="912169" y="2752684"/>
                  <a:pt x="865410" y="2736372"/>
                  <a:pt x="848291" y="2734566"/>
                </a:cubicBezTo>
                <a:cubicBezTo>
                  <a:pt x="831173" y="2732760"/>
                  <a:pt x="848260" y="2754347"/>
                  <a:pt x="837954" y="2757102"/>
                </a:cubicBezTo>
                <a:cubicBezTo>
                  <a:pt x="827648" y="2759857"/>
                  <a:pt x="807503" y="2771164"/>
                  <a:pt x="786454" y="2751094"/>
                </a:cubicBezTo>
                <a:cubicBezTo>
                  <a:pt x="765405" y="2731024"/>
                  <a:pt x="710740" y="2680435"/>
                  <a:pt x="711658" y="2636683"/>
                </a:cubicBezTo>
                <a:cubicBezTo>
                  <a:pt x="712577" y="2592932"/>
                  <a:pt x="752967" y="2505183"/>
                  <a:pt x="791965" y="2488585"/>
                </a:cubicBezTo>
                <a:cubicBezTo>
                  <a:pt x="830963" y="2471987"/>
                  <a:pt x="909051" y="2533128"/>
                  <a:pt x="945649" y="2537094"/>
                </a:cubicBezTo>
                <a:cubicBezTo>
                  <a:pt x="982247" y="2541060"/>
                  <a:pt x="994757" y="2521992"/>
                  <a:pt x="1011552" y="2512381"/>
                </a:cubicBezTo>
                <a:cubicBezTo>
                  <a:pt x="1028347" y="2502770"/>
                  <a:pt x="1021303" y="2478778"/>
                  <a:pt x="1046419" y="2479429"/>
                </a:cubicBezTo>
                <a:cubicBezTo>
                  <a:pt x="1071535" y="2480080"/>
                  <a:pt x="1140943" y="2505222"/>
                  <a:pt x="1162246" y="2516289"/>
                </a:cubicBezTo>
                <a:cubicBezTo>
                  <a:pt x="1183549" y="2527356"/>
                  <a:pt x="1143060" y="2535499"/>
                  <a:pt x="1174236" y="2545831"/>
                </a:cubicBezTo>
                <a:cubicBezTo>
                  <a:pt x="1205412" y="2556163"/>
                  <a:pt x="1306395" y="2571501"/>
                  <a:pt x="1349303" y="2578283"/>
                </a:cubicBezTo>
                <a:cubicBezTo>
                  <a:pt x="1392211" y="2585065"/>
                  <a:pt x="1394446" y="2598170"/>
                  <a:pt x="1431682" y="2586521"/>
                </a:cubicBezTo>
                <a:cubicBezTo>
                  <a:pt x="1468918" y="2574872"/>
                  <a:pt x="1540504" y="2522856"/>
                  <a:pt x="1572721" y="2508392"/>
                </a:cubicBezTo>
                <a:cubicBezTo>
                  <a:pt x="1604938" y="2493928"/>
                  <a:pt x="1602778" y="2516377"/>
                  <a:pt x="1624982" y="2499735"/>
                </a:cubicBezTo>
                <a:cubicBezTo>
                  <a:pt x="1647186" y="2483093"/>
                  <a:pt x="1690133" y="2447178"/>
                  <a:pt x="1705944" y="2408542"/>
                </a:cubicBezTo>
                <a:cubicBezTo>
                  <a:pt x="1721755" y="2369907"/>
                  <a:pt x="1708240" y="2287450"/>
                  <a:pt x="1719849" y="2267922"/>
                </a:cubicBezTo>
                <a:cubicBezTo>
                  <a:pt x="1731458" y="2248394"/>
                  <a:pt x="1750622" y="2286956"/>
                  <a:pt x="1775598" y="2291376"/>
                </a:cubicBezTo>
                <a:cubicBezTo>
                  <a:pt x="1800574" y="2295796"/>
                  <a:pt x="1819779" y="2266990"/>
                  <a:pt x="1869705" y="2294445"/>
                </a:cubicBezTo>
                <a:cubicBezTo>
                  <a:pt x="1919631" y="2321900"/>
                  <a:pt x="2025975" y="2507125"/>
                  <a:pt x="2075153" y="2456106"/>
                </a:cubicBezTo>
                <a:cubicBezTo>
                  <a:pt x="2124331" y="2405087"/>
                  <a:pt x="2146201" y="2087777"/>
                  <a:pt x="2164771" y="1988333"/>
                </a:cubicBezTo>
                <a:cubicBezTo>
                  <a:pt x="2183341" y="1888889"/>
                  <a:pt x="2149330" y="1895388"/>
                  <a:pt x="2186572" y="1859441"/>
                </a:cubicBezTo>
                <a:cubicBezTo>
                  <a:pt x="2223814" y="1823494"/>
                  <a:pt x="2341366" y="1771655"/>
                  <a:pt x="2388224" y="1772648"/>
                </a:cubicBezTo>
                <a:cubicBezTo>
                  <a:pt x="2435082" y="1773641"/>
                  <a:pt x="2418917" y="1848518"/>
                  <a:pt x="2467718" y="1865401"/>
                </a:cubicBezTo>
                <a:cubicBezTo>
                  <a:pt x="2516519" y="1882284"/>
                  <a:pt x="2645803" y="1893311"/>
                  <a:pt x="2681028" y="1873948"/>
                </a:cubicBezTo>
                <a:cubicBezTo>
                  <a:pt x="2716253" y="1854585"/>
                  <a:pt x="2684991" y="1756842"/>
                  <a:pt x="2679070" y="1749222"/>
                </a:cubicBezTo>
                <a:cubicBezTo>
                  <a:pt x="2673149" y="1741602"/>
                  <a:pt x="3386899" y="1763736"/>
                  <a:pt x="3434172" y="1759648"/>
                </a:cubicBezTo>
                <a:cubicBezTo>
                  <a:pt x="3481445" y="1755560"/>
                  <a:pt x="3393236" y="1936259"/>
                  <a:pt x="3408481" y="1964723"/>
                </a:cubicBezTo>
                <a:cubicBezTo>
                  <a:pt x="3458016" y="1933180"/>
                  <a:pt x="3489694" y="1944757"/>
                  <a:pt x="3525640" y="1930434"/>
                </a:cubicBezTo>
                <a:cubicBezTo>
                  <a:pt x="3530153" y="1930399"/>
                  <a:pt x="3561640" y="1439498"/>
                  <a:pt x="3569864" y="1404444"/>
                </a:cubicBezTo>
                <a:cubicBezTo>
                  <a:pt x="3578088" y="1369390"/>
                  <a:pt x="3935569" y="1425115"/>
                  <a:pt x="3969323" y="1377207"/>
                </a:cubicBezTo>
                <a:cubicBezTo>
                  <a:pt x="4003077" y="1329299"/>
                  <a:pt x="3770431" y="1195103"/>
                  <a:pt x="3772387" y="1116994"/>
                </a:cubicBezTo>
                <a:cubicBezTo>
                  <a:pt x="3774343" y="1038885"/>
                  <a:pt x="3919289" y="991006"/>
                  <a:pt x="3981060" y="908550"/>
                </a:cubicBezTo>
                <a:cubicBezTo>
                  <a:pt x="4042831" y="826094"/>
                  <a:pt x="4098116" y="717918"/>
                  <a:pt x="4143012" y="622260"/>
                </a:cubicBezTo>
                <a:cubicBezTo>
                  <a:pt x="4187909" y="526603"/>
                  <a:pt x="4223705" y="418112"/>
                  <a:pt x="4250439" y="334605"/>
                </a:cubicBezTo>
                <a:cubicBezTo>
                  <a:pt x="4277173" y="251098"/>
                  <a:pt x="4297638" y="175151"/>
                  <a:pt x="4303418" y="121219"/>
                </a:cubicBezTo>
                <a:cubicBezTo>
                  <a:pt x="4309198" y="67287"/>
                  <a:pt x="4340923" y="30358"/>
                  <a:pt x="4285119" y="11010"/>
                </a:cubicBezTo>
                <a:cubicBezTo>
                  <a:pt x="4229315" y="-8338"/>
                  <a:pt x="4067016" y="3325"/>
                  <a:pt x="3968593" y="5128"/>
                </a:cubicBezTo>
                <a:cubicBezTo>
                  <a:pt x="3870170" y="6931"/>
                  <a:pt x="3744079" y="-5617"/>
                  <a:pt x="3694580" y="21828"/>
                </a:cubicBezTo>
                <a:cubicBezTo>
                  <a:pt x="3645081" y="49273"/>
                  <a:pt x="3697201" y="125266"/>
                  <a:pt x="3671601" y="169797"/>
                </a:cubicBezTo>
                <a:cubicBezTo>
                  <a:pt x="3646001" y="214328"/>
                  <a:pt x="3588532" y="243169"/>
                  <a:pt x="3540980" y="289013"/>
                </a:cubicBezTo>
                <a:cubicBezTo>
                  <a:pt x="3493428" y="334857"/>
                  <a:pt x="3414684" y="380363"/>
                  <a:pt x="3386289" y="444863"/>
                </a:cubicBezTo>
                <a:cubicBezTo>
                  <a:pt x="3357894" y="509363"/>
                  <a:pt x="3409556" y="607844"/>
                  <a:pt x="3370611" y="676012"/>
                </a:cubicBezTo>
                <a:cubicBezTo>
                  <a:pt x="3331666" y="744180"/>
                  <a:pt x="3234713" y="791869"/>
                  <a:pt x="3152618" y="853872"/>
                </a:cubicBezTo>
                <a:cubicBezTo>
                  <a:pt x="3070523" y="915875"/>
                  <a:pt x="2986367" y="1009571"/>
                  <a:pt x="2878040" y="1048028"/>
                </a:cubicBezTo>
                <a:cubicBezTo>
                  <a:pt x="2769713" y="1086485"/>
                  <a:pt x="2674454" y="1062842"/>
                  <a:pt x="2502656" y="1084612"/>
                </a:cubicBezTo>
                <a:cubicBezTo>
                  <a:pt x="2330859" y="1106382"/>
                  <a:pt x="1997648" y="1167790"/>
                  <a:pt x="1847255" y="1178649"/>
                </a:cubicBezTo>
                <a:cubicBezTo>
                  <a:pt x="1696862" y="1189508"/>
                  <a:pt x="1688531" y="1177178"/>
                  <a:pt x="1600300" y="1149766"/>
                </a:cubicBezTo>
                <a:cubicBezTo>
                  <a:pt x="1512069" y="1122354"/>
                  <a:pt x="1345025" y="1126948"/>
                  <a:pt x="1317870" y="1014175"/>
                </a:cubicBezTo>
                <a:cubicBezTo>
                  <a:pt x="1290715" y="901402"/>
                  <a:pt x="1479930" y="522287"/>
                  <a:pt x="1437372" y="473130"/>
                </a:cubicBezTo>
                <a:cubicBezTo>
                  <a:pt x="1394814" y="423973"/>
                  <a:pt x="1384731" y="26875"/>
                  <a:pt x="1251119" y="16291"/>
                </a:cubicBezTo>
                <a:cubicBezTo>
                  <a:pt x="1117507" y="5707"/>
                  <a:pt x="33284" y="9971"/>
                  <a:pt x="18481" y="15286"/>
                </a:cubicBezTo>
                <a:cubicBezTo>
                  <a:pt x="3678" y="20601"/>
                  <a:pt x="15532" y="350061"/>
                  <a:pt x="13591" y="613966"/>
                </a:cubicBezTo>
                <a:cubicBezTo>
                  <a:pt x="11650" y="877872"/>
                  <a:pt x="8122" y="1247991"/>
                  <a:pt x="6833" y="1598719"/>
                </a:cubicBezTo>
                <a:close/>
              </a:path>
            </a:pathLst>
          </a:custGeom>
          <a:solidFill>
            <a:srgbClr val="7030A0">
              <a:alpha val="30000"/>
            </a:srgbClr>
          </a:solidFill>
          <a:ln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Prostokąt 12"/>
          <p:cNvSpPr/>
          <p:nvPr/>
        </p:nvSpPr>
        <p:spPr>
          <a:xfrm>
            <a:off x="1428728" y="928670"/>
            <a:ext cx="264794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TOŻSAMOŚĆ</a:t>
            </a:r>
          </a:p>
        </p:txBody>
      </p:sp>
      <p:sp>
        <p:nvSpPr>
          <p:cNvPr id="32" name="Prostokąt 31">
            <a:extLst>
              <a:ext uri="{FF2B5EF4-FFF2-40B4-BE49-F238E27FC236}">
                <a16:creationId xmlns="" xmlns:a16="http://schemas.microsoft.com/office/drawing/2014/main" id="{C1913225-93B2-4E1F-B7B6-85423C1E59E0}"/>
              </a:ext>
            </a:extLst>
          </p:cNvPr>
          <p:cNvSpPr/>
          <p:nvPr/>
        </p:nvSpPr>
        <p:spPr>
          <a:xfrm>
            <a:off x="2051720" y="2132856"/>
            <a:ext cx="2951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30" name="Obraz 29"/>
          <p:cNvPicPr>
            <a:picLocks noChangeAspect="1"/>
          </p:cNvPicPr>
          <p:nvPr/>
        </p:nvPicPr>
        <p:blipFill rotWithShape="1">
          <a:blip r:embed="rId4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33" name="Prostokąt 32">
            <a:extLst>
              <a:ext uri="{FF2B5EF4-FFF2-40B4-BE49-F238E27FC236}">
                <a16:creationId xmlns="" xmlns:a16="http://schemas.microsoft.com/office/drawing/2014/main" id="{B157D4A3-474E-4296-B9B6-3FBF00A9ABF5}"/>
              </a:ext>
            </a:extLst>
          </p:cNvPr>
          <p:cNvSpPr/>
          <p:nvPr/>
        </p:nvSpPr>
        <p:spPr>
          <a:xfrm>
            <a:off x="6084168" y="3542819"/>
            <a:ext cx="250389" cy="2462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="" xmlns:p14="http://schemas.microsoft.com/office/powerpoint/2010/main" val="3286751932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rostokąt 48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26" name="Łącznik prosty 25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Obraz 35" descr="Obraz zawierający mapa, tekst&#10;&#10;Opis wygenerowany automatycznie">
            <a:extLst>
              <a:ext uri="{FF2B5EF4-FFF2-40B4-BE49-F238E27FC236}">
                <a16:creationId xmlns="" xmlns:a16="http://schemas.microsoft.com/office/drawing/2014/main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7128792" cy="5038722"/>
          </a:xfrm>
          <a:prstGeom prst="rect">
            <a:avLst/>
          </a:prstGeom>
        </p:spPr>
      </p:pic>
      <p:sp>
        <p:nvSpPr>
          <p:cNvPr id="41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/>
              <a:t>MAPA ZBIORCZA ELEMENTÓW TEMATU TOŻSAMOŚĆ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="" xmlns:a16="http://schemas.microsoft.com/office/drawing/2014/main" id="{2A825522-D1F1-4A0D-AFA1-CA6F688995F1}"/>
              </a:ext>
            </a:extLst>
          </p:cNvPr>
          <p:cNvSpPr/>
          <p:nvPr/>
        </p:nvSpPr>
        <p:spPr>
          <a:xfrm>
            <a:off x="1142976" y="5951354"/>
            <a:ext cx="38950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144000">
              <a:spcBef>
                <a:spcPct val="0"/>
              </a:spcBef>
              <a:buAutoNum type="arabicPeriod"/>
              <a:defRPr/>
            </a:pPr>
            <a:r>
              <a:rPr lang="pl-PL" sz="800" dirty="0"/>
              <a:t>CENTRUM</a:t>
            </a:r>
          </a:p>
          <a:p>
            <a:pPr marL="342900" indent="-144000">
              <a:spcBef>
                <a:spcPct val="0"/>
              </a:spcBef>
              <a:buFontTx/>
              <a:buAutoNum type="arabicPeriod"/>
              <a:defRPr/>
            </a:pPr>
            <a:r>
              <a:rPr lang="pl-PL" sz="800" dirty="0"/>
              <a:t>PLAC DOŻYNKOWY</a:t>
            </a:r>
          </a:p>
          <a:p>
            <a:pPr marL="342900" indent="-144000">
              <a:spcBef>
                <a:spcPct val="0"/>
              </a:spcBef>
              <a:buFontTx/>
              <a:buAutoNum type="arabicPeriod"/>
              <a:defRPr/>
            </a:pPr>
            <a:r>
              <a:rPr lang="pl-PL" sz="800" dirty="0"/>
              <a:t>OCHRONA I REWITALIZACJA ZABYTKÓW</a:t>
            </a:r>
          </a:p>
          <a:p>
            <a:pPr marL="342900" lvl="0" indent="-144000">
              <a:spcBef>
                <a:spcPct val="0"/>
              </a:spcBef>
              <a:buFontTx/>
              <a:buAutoNum type="arabicPeriod"/>
              <a:defRPr/>
            </a:pPr>
            <a:r>
              <a:rPr lang="pl-PL" sz="800" dirty="0"/>
              <a:t>DOM JANA PAWŁA II</a:t>
            </a:r>
          </a:p>
          <a:p>
            <a:pPr marL="342900" indent="-144000">
              <a:spcBef>
                <a:spcPct val="0"/>
              </a:spcBef>
              <a:buFontTx/>
              <a:buAutoNum type="arabicPeriod"/>
              <a:defRPr/>
            </a:pPr>
            <a:r>
              <a:rPr lang="pl-PL" sz="800" dirty="0"/>
              <a:t>TERENY WOKÓŁ RZEKI BYSTRZYCY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="" xmlns:a16="http://schemas.microsoft.com/office/drawing/2014/main" id="{39ADF982-631B-48F4-9190-9EEEAFE2D98F}"/>
              </a:ext>
            </a:extLst>
          </p:cNvPr>
          <p:cNvSpPr/>
          <p:nvPr/>
        </p:nvSpPr>
        <p:spPr>
          <a:xfrm rot="21409716">
            <a:off x="4956460" y="3617954"/>
            <a:ext cx="250389" cy="246221"/>
          </a:xfrm>
          <a:prstGeom prst="rect">
            <a:avLst/>
          </a:prstGeom>
          <a:ln w="25400">
            <a:noFill/>
          </a:ln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Dowolny kształt 16">
            <a:extLst>
              <a:ext uri="{FF2B5EF4-FFF2-40B4-BE49-F238E27FC236}">
                <a16:creationId xmlns="" xmlns:a16="http://schemas.microsoft.com/office/drawing/2014/main" id="{0D3754F4-8091-478D-B3C1-71C658A76200}"/>
              </a:ext>
            </a:extLst>
          </p:cNvPr>
          <p:cNvSpPr/>
          <p:nvPr/>
        </p:nvSpPr>
        <p:spPr>
          <a:xfrm>
            <a:off x="5076056" y="3753382"/>
            <a:ext cx="1360866" cy="135220"/>
          </a:xfrm>
          <a:custGeom>
            <a:avLst/>
            <a:gdLst>
              <a:gd name="connsiteX0" fmla="*/ 0 w 969264"/>
              <a:gd name="connsiteY0" fmla="*/ 301752 h 630936"/>
              <a:gd name="connsiteX1" fmla="*/ 301752 w 969264"/>
              <a:gd name="connsiteY1" fmla="*/ 0 h 630936"/>
              <a:gd name="connsiteX2" fmla="*/ 612648 w 969264"/>
              <a:gd name="connsiteY2" fmla="*/ 137160 h 630936"/>
              <a:gd name="connsiteX3" fmla="*/ 969264 w 969264"/>
              <a:gd name="connsiteY3" fmla="*/ 539496 h 630936"/>
              <a:gd name="connsiteX4" fmla="*/ 448056 w 969264"/>
              <a:gd name="connsiteY4" fmla="*/ 630936 h 630936"/>
              <a:gd name="connsiteX5" fmla="*/ 420624 w 969264"/>
              <a:gd name="connsiteY5" fmla="*/ 374904 h 630936"/>
              <a:gd name="connsiteX6" fmla="*/ 329184 w 969264"/>
              <a:gd name="connsiteY6" fmla="*/ 457200 h 630936"/>
              <a:gd name="connsiteX7" fmla="*/ 137160 w 969264"/>
              <a:gd name="connsiteY7" fmla="*/ 457200 h 630936"/>
              <a:gd name="connsiteX8" fmla="*/ 82296 w 969264"/>
              <a:gd name="connsiteY8" fmla="*/ 365760 h 630936"/>
              <a:gd name="connsiteX9" fmla="*/ 0 w 969264"/>
              <a:gd name="connsiteY9" fmla="*/ 301752 h 630936"/>
              <a:gd name="connsiteX0" fmla="*/ 0 w 720080"/>
              <a:gd name="connsiteY0" fmla="*/ 301752 h 630936"/>
              <a:gd name="connsiteX1" fmla="*/ 301752 w 720080"/>
              <a:gd name="connsiteY1" fmla="*/ 0 h 630936"/>
              <a:gd name="connsiteX2" fmla="*/ 612648 w 720080"/>
              <a:gd name="connsiteY2" fmla="*/ 137160 h 630936"/>
              <a:gd name="connsiteX3" fmla="*/ 720080 w 720080"/>
              <a:gd name="connsiteY3" fmla="*/ 288032 h 630936"/>
              <a:gd name="connsiteX4" fmla="*/ 448056 w 720080"/>
              <a:gd name="connsiteY4" fmla="*/ 630936 h 630936"/>
              <a:gd name="connsiteX5" fmla="*/ 420624 w 720080"/>
              <a:gd name="connsiteY5" fmla="*/ 374904 h 630936"/>
              <a:gd name="connsiteX6" fmla="*/ 329184 w 720080"/>
              <a:gd name="connsiteY6" fmla="*/ 457200 h 630936"/>
              <a:gd name="connsiteX7" fmla="*/ 137160 w 720080"/>
              <a:gd name="connsiteY7" fmla="*/ 457200 h 630936"/>
              <a:gd name="connsiteX8" fmla="*/ 82296 w 720080"/>
              <a:gd name="connsiteY8" fmla="*/ 365760 h 630936"/>
              <a:gd name="connsiteX9" fmla="*/ 0 w 720080"/>
              <a:gd name="connsiteY9" fmla="*/ 301752 h 630936"/>
              <a:gd name="connsiteX0" fmla="*/ 0 w 720080"/>
              <a:gd name="connsiteY0" fmla="*/ 301752 h 630936"/>
              <a:gd name="connsiteX1" fmla="*/ 301752 w 720080"/>
              <a:gd name="connsiteY1" fmla="*/ 0 h 630936"/>
              <a:gd name="connsiteX2" fmla="*/ 612648 w 720080"/>
              <a:gd name="connsiteY2" fmla="*/ 137160 h 630936"/>
              <a:gd name="connsiteX3" fmla="*/ 720080 w 720080"/>
              <a:gd name="connsiteY3" fmla="*/ 288032 h 630936"/>
              <a:gd name="connsiteX4" fmla="*/ 448056 w 720080"/>
              <a:gd name="connsiteY4" fmla="*/ 630936 h 630936"/>
              <a:gd name="connsiteX5" fmla="*/ 329184 w 720080"/>
              <a:gd name="connsiteY5" fmla="*/ 457200 h 630936"/>
              <a:gd name="connsiteX6" fmla="*/ 137160 w 720080"/>
              <a:gd name="connsiteY6" fmla="*/ 457200 h 630936"/>
              <a:gd name="connsiteX7" fmla="*/ 82296 w 720080"/>
              <a:gd name="connsiteY7" fmla="*/ 365760 h 630936"/>
              <a:gd name="connsiteX8" fmla="*/ 0 w 720080"/>
              <a:gd name="connsiteY8" fmla="*/ 301752 h 630936"/>
              <a:gd name="connsiteX0" fmla="*/ 0 w 720080"/>
              <a:gd name="connsiteY0" fmla="*/ 301752 h 630936"/>
              <a:gd name="connsiteX1" fmla="*/ 301752 w 720080"/>
              <a:gd name="connsiteY1" fmla="*/ 0 h 630936"/>
              <a:gd name="connsiteX2" fmla="*/ 612648 w 720080"/>
              <a:gd name="connsiteY2" fmla="*/ 137160 h 630936"/>
              <a:gd name="connsiteX3" fmla="*/ 720080 w 720080"/>
              <a:gd name="connsiteY3" fmla="*/ 288032 h 630936"/>
              <a:gd name="connsiteX4" fmla="*/ 448056 w 720080"/>
              <a:gd name="connsiteY4" fmla="*/ 630936 h 630936"/>
              <a:gd name="connsiteX5" fmla="*/ 137160 w 720080"/>
              <a:gd name="connsiteY5" fmla="*/ 457200 h 630936"/>
              <a:gd name="connsiteX6" fmla="*/ 82296 w 720080"/>
              <a:gd name="connsiteY6" fmla="*/ 365760 h 630936"/>
              <a:gd name="connsiteX7" fmla="*/ 0 w 720080"/>
              <a:gd name="connsiteY7" fmla="*/ 301752 h 630936"/>
              <a:gd name="connsiteX0" fmla="*/ 0 w 720080"/>
              <a:gd name="connsiteY0" fmla="*/ 301752 h 630936"/>
              <a:gd name="connsiteX1" fmla="*/ 301752 w 720080"/>
              <a:gd name="connsiteY1" fmla="*/ 0 h 630936"/>
              <a:gd name="connsiteX2" fmla="*/ 612648 w 720080"/>
              <a:gd name="connsiteY2" fmla="*/ 137160 h 630936"/>
              <a:gd name="connsiteX3" fmla="*/ 720080 w 720080"/>
              <a:gd name="connsiteY3" fmla="*/ 288032 h 630936"/>
              <a:gd name="connsiteX4" fmla="*/ 448056 w 720080"/>
              <a:gd name="connsiteY4" fmla="*/ 630936 h 630936"/>
              <a:gd name="connsiteX5" fmla="*/ 137160 w 720080"/>
              <a:gd name="connsiteY5" fmla="*/ 457200 h 630936"/>
              <a:gd name="connsiteX6" fmla="*/ 0 w 720080"/>
              <a:gd name="connsiteY6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12648 w 1934494"/>
              <a:gd name="connsiteY2" fmla="*/ 137160 h 630936"/>
              <a:gd name="connsiteX3" fmla="*/ 1934494 w 1934494"/>
              <a:gd name="connsiteY3" fmla="*/ 288032 h 630936"/>
              <a:gd name="connsiteX4" fmla="*/ 448056 w 1934494"/>
              <a:gd name="connsiteY4" fmla="*/ 630936 h 630936"/>
              <a:gd name="connsiteX5" fmla="*/ 137160 w 1934494"/>
              <a:gd name="connsiteY5" fmla="*/ 457200 h 630936"/>
              <a:gd name="connsiteX6" fmla="*/ 0 w 1934494"/>
              <a:gd name="connsiteY6" fmla="*/ 301752 h 630936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1300018 w 1934494"/>
              <a:gd name="connsiteY2" fmla="*/ 0 h 643044"/>
              <a:gd name="connsiteX3" fmla="*/ 612648 w 1934494"/>
              <a:gd name="connsiteY3" fmla="*/ 149268 h 643044"/>
              <a:gd name="connsiteX4" fmla="*/ 1934494 w 1934494"/>
              <a:gd name="connsiteY4" fmla="*/ 300140 h 643044"/>
              <a:gd name="connsiteX5" fmla="*/ 448056 w 1934494"/>
              <a:gd name="connsiteY5" fmla="*/ 643044 h 643044"/>
              <a:gd name="connsiteX6" fmla="*/ 137160 w 1934494"/>
              <a:gd name="connsiteY6" fmla="*/ 469308 h 643044"/>
              <a:gd name="connsiteX7" fmla="*/ 0 w 1934494"/>
              <a:gd name="connsiteY7" fmla="*/ 313860 h 643044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1300018 w 1934494"/>
              <a:gd name="connsiteY2" fmla="*/ 0 h 643044"/>
              <a:gd name="connsiteX3" fmla="*/ 612648 w 1934494"/>
              <a:gd name="connsiteY3" fmla="*/ 149268 h 643044"/>
              <a:gd name="connsiteX4" fmla="*/ 1544069 w 1934494"/>
              <a:gd name="connsiteY4" fmla="*/ 218031 h 643044"/>
              <a:gd name="connsiteX5" fmla="*/ 1934494 w 1934494"/>
              <a:gd name="connsiteY5" fmla="*/ 300140 h 643044"/>
              <a:gd name="connsiteX6" fmla="*/ 448056 w 1934494"/>
              <a:gd name="connsiteY6" fmla="*/ 643044 h 643044"/>
              <a:gd name="connsiteX7" fmla="*/ 137160 w 1934494"/>
              <a:gd name="connsiteY7" fmla="*/ 469308 h 643044"/>
              <a:gd name="connsiteX8" fmla="*/ 0 w 1934494"/>
              <a:gd name="connsiteY8" fmla="*/ 313860 h 643044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1300018 w 1934494"/>
              <a:gd name="connsiteY2" fmla="*/ 0 h 643044"/>
              <a:gd name="connsiteX3" fmla="*/ 612648 w 1934494"/>
              <a:gd name="connsiteY3" fmla="*/ 149268 h 643044"/>
              <a:gd name="connsiteX4" fmla="*/ 1544069 w 1934494"/>
              <a:gd name="connsiteY4" fmla="*/ 218031 h 643044"/>
              <a:gd name="connsiteX5" fmla="*/ 1934494 w 1934494"/>
              <a:gd name="connsiteY5" fmla="*/ 300140 h 643044"/>
              <a:gd name="connsiteX6" fmla="*/ 448056 w 1934494"/>
              <a:gd name="connsiteY6" fmla="*/ 643044 h 643044"/>
              <a:gd name="connsiteX7" fmla="*/ 137160 w 1934494"/>
              <a:gd name="connsiteY7" fmla="*/ 469308 h 643044"/>
              <a:gd name="connsiteX8" fmla="*/ 0 w 1934494"/>
              <a:gd name="connsiteY8" fmla="*/ 313860 h 643044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1300018 w 1934494"/>
              <a:gd name="connsiteY2" fmla="*/ 0 h 643044"/>
              <a:gd name="connsiteX3" fmla="*/ 1112682 w 1934494"/>
              <a:gd name="connsiteY3" fmla="*/ 149268 h 643044"/>
              <a:gd name="connsiteX4" fmla="*/ 1544069 w 1934494"/>
              <a:gd name="connsiteY4" fmla="*/ 218031 h 643044"/>
              <a:gd name="connsiteX5" fmla="*/ 1934494 w 1934494"/>
              <a:gd name="connsiteY5" fmla="*/ 300140 h 643044"/>
              <a:gd name="connsiteX6" fmla="*/ 448056 w 1934494"/>
              <a:gd name="connsiteY6" fmla="*/ 643044 h 643044"/>
              <a:gd name="connsiteX7" fmla="*/ 137160 w 1934494"/>
              <a:gd name="connsiteY7" fmla="*/ 469308 h 643044"/>
              <a:gd name="connsiteX8" fmla="*/ 0 w 1934494"/>
              <a:gd name="connsiteY8" fmla="*/ 313860 h 643044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945695 w 1934494"/>
              <a:gd name="connsiteY2" fmla="*/ 6571 h 643044"/>
              <a:gd name="connsiteX3" fmla="*/ 1300018 w 1934494"/>
              <a:gd name="connsiteY3" fmla="*/ 0 h 643044"/>
              <a:gd name="connsiteX4" fmla="*/ 1112682 w 1934494"/>
              <a:gd name="connsiteY4" fmla="*/ 149268 h 643044"/>
              <a:gd name="connsiteX5" fmla="*/ 1544069 w 1934494"/>
              <a:gd name="connsiteY5" fmla="*/ 218031 h 643044"/>
              <a:gd name="connsiteX6" fmla="*/ 1934494 w 1934494"/>
              <a:gd name="connsiteY6" fmla="*/ 300140 h 643044"/>
              <a:gd name="connsiteX7" fmla="*/ 448056 w 1934494"/>
              <a:gd name="connsiteY7" fmla="*/ 643044 h 643044"/>
              <a:gd name="connsiteX8" fmla="*/ 137160 w 1934494"/>
              <a:gd name="connsiteY8" fmla="*/ 469308 h 643044"/>
              <a:gd name="connsiteX9" fmla="*/ 0 w 1934494"/>
              <a:gd name="connsiteY9" fmla="*/ 313860 h 643044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659911 w 1934494"/>
              <a:gd name="connsiteY2" fmla="*/ 220861 h 643044"/>
              <a:gd name="connsiteX3" fmla="*/ 1300018 w 1934494"/>
              <a:gd name="connsiteY3" fmla="*/ 0 h 643044"/>
              <a:gd name="connsiteX4" fmla="*/ 1112682 w 1934494"/>
              <a:gd name="connsiteY4" fmla="*/ 149268 h 643044"/>
              <a:gd name="connsiteX5" fmla="*/ 1544069 w 1934494"/>
              <a:gd name="connsiteY5" fmla="*/ 218031 h 643044"/>
              <a:gd name="connsiteX6" fmla="*/ 1934494 w 1934494"/>
              <a:gd name="connsiteY6" fmla="*/ 300140 h 643044"/>
              <a:gd name="connsiteX7" fmla="*/ 448056 w 1934494"/>
              <a:gd name="connsiteY7" fmla="*/ 643044 h 643044"/>
              <a:gd name="connsiteX8" fmla="*/ 137160 w 1934494"/>
              <a:gd name="connsiteY8" fmla="*/ 469308 h 643044"/>
              <a:gd name="connsiteX9" fmla="*/ 0 w 1934494"/>
              <a:gd name="connsiteY9" fmla="*/ 313860 h 643044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942796 w 1934494"/>
              <a:gd name="connsiteY3" fmla="*/ 202182 h 630936"/>
              <a:gd name="connsiteX4" fmla="*/ 1112682 w 1934494"/>
              <a:gd name="connsiteY4" fmla="*/ 137160 h 630936"/>
              <a:gd name="connsiteX5" fmla="*/ 1544069 w 1934494"/>
              <a:gd name="connsiteY5" fmla="*/ 205923 h 630936"/>
              <a:gd name="connsiteX6" fmla="*/ 1934494 w 1934494"/>
              <a:gd name="connsiteY6" fmla="*/ 288032 h 630936"/>
              <a:gd name="connsiteX7" fmla="*/ 448056 w 1934494"/>
              <a:gd name="connsiteY7" fmla="*/ 630936 h 630936"/>
              <a:gd name="connsiteX8" fmla="*/ 137160 w 1934494"/>
              <a:gd name="connsiteY8" fmla="*/ 457200 h 630936"/>
              <a:gd name="connsiteX9" fmla="*/ 0 w 1934494"/>
              <a:gd name="connsiteY9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942796 w 1934494"/>
              <a:gd name="connsiteY3" fmla="*/ 202182 h 630936"/>
              <a:gd name="connsiteX4" fmla="*/ 1255526 w 1934494"/>
              <a:gd name="connsiteY4" fmla="*/ 351450 h 630936"/>
              <a:gd name="connsiteX5" fmla="*/ 1544069 w 1934494"/>
              <a:gd name="connsiteY5" fmla="*/ 205923 h 630936"/>
              <a:gd name="connsiteX6" fmla="*/ 1934494 w 1934494"/>
              <a:gd name="connsiteY6" fmla="*/ 288032 h 630936"/>
              <a:gd name="connsiteX7" fmla="*/ 448056 w 1934494"/>
              <a:gd name="connsiteY7" fmla="*/ 630936 h 630936"/>
              <a:gd name="connsiteX8" fmla="*/ 137160 w 1934494"/>
              <a:gd name="connsiteY8" fmla="*/ 457200 h 630936"/>
              <a:gd name="connsiteX9" fmla="*/ 0 w 1934494"/>
              <a:gd name="connsiteY9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942796 w 1934494"/>
              <a:gd name="connsiteY3" fmla="*/ 202158 h 630936"/>
              <a:gd name="connsiteX4" fmla="*/ 1255526 w 1934494"/>
              <a:gd name="connsiteY4" fmla="*/ 351450 h 630936"/>
              <a:gd name="connsiteX5" fmla="*/ 1544069 w 1934494"/>
              <a:gd name="connsiteY5" fmla="*/ 205923 h 630936"/>
              <a:gd name="connsiteX6" fmla="*/ 1934494 w 1934494"/>
              <a:gd name="connsiteY6" fmla="*/ 288032 h 630936"/>
              <a:gd name="connsiteX7" fmla="*/ 448056 w 1934494"/>
              <a:gd name="connsiteY7" fmla="*/ 630936 h 630936"/>
              <a:gd name="connsiteX8" fmla="*/ 137160 w 1934494"/>
              <a:gd name="connsiteY8" fmla="*/ 457200 h 630936"/>
              <a:gd name="connsiteX9" fmla="*/ 0 w 1934494"/>
              <a:gd name="connsiteY9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853905 w 1934494"/>
              <a:gd name="connsiteY3" fmla="*/ 197663 h 630936"/>
              <a:gd name="connsiteX4" fmla="*/ 942796 w 1934494"/>
              <a:gd name="connsiteY4" fmla="*/ 202158 h 630936"/>
              <a:gd name="connsiteX5" fmla="*/ 1255526 w 1934494"/>
              <a:gd name="connsiteY5" fmla="*/ 351450 h 630936"/>
              <a:gd name="connsiteX6" fmla="*/ 1544069 w 1934494"/>
              <a:gd name="connsiteY6" fmla="*/ 205923 h 630936"/>
              <a:gd name="connsiteX7" fmla="*/ 1934494 w 1934494"/>
              <a:gd name="connsiteY7" fmla="*/ 288032 h 630936"/>
              <a:gd name="connsiteX8" fmla="*/ 448056 w 1934494"/>
              <a:gd name="connsiteY8" fmla="*/ 630936 h 630936"/>
              <a:gd name="connsiteX9" fmla="*/ 137160 w 1934494"/>
              <a:gd name="connsiteY9" fmla="*/ 457200 h 630936"/>
              <a:gd name="connsiteX10" fmla="*/ 0 w 1934494"/>
              <a:gd name="connsiteY10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853905 w 1934494"/>
              <a:gd name="connsiteY3" fmla="*/ 197663 h 630936"/>
              <a:gd name="connsiteX4" fmla="*/ 942796 w 1934494"/>
              <a:gd name="connsiteY4" fmla="*/ 202158 h 630936"/>
              <a:gd name="connsiteX5" fmla="*/ 1231415 w 1934494"/>
              <a:gd name="connsiteY5" fmla="*/ 271980 h 630936"/>
              <a:gd name="connsiteX6" fmla="*/ 1255526 w 1934494"/>
              <a:gd name="connsiteY6" fmla="*/ 351450 h 630936"/>
              <a:gd name="connsiteX7" fmla="*/ 1544069 w 1934494"/>
              <a:gd name="connsiteY7" fmla="*/ 205923 h 630936"/>
              <a:gd name="connsiteX8" fmla="*/ 1934494 w 1934494"/>
              <a:gd name="connsiteY8" fmla="*/ 288032 h 630936"/>
              <a:gd name="connsiteX9" fmla="*/ 448056 w 1934494"/>
              <a:gd name="connsiteY9" fmla="*/ 630936 h 630936"/>
              <a:gd name="connsiteX10" fmla="*/ 137160 w 1934494"/>
              <a:gd name="connsiteY10" fmla="*/ 457200 h 630936"/>
              <a:gd name="connsiteX11" fmla="*/ 0 w 1934494"/>
              <a:gd name="connsiteY11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853905 w 1934494"/>
              <a:gd name="connsiteY3" fmla="*/ 197663 h 630936"/>
              <a:gd name="connsiteX4" fmla="*/ 942796 w 1934494"/>
              <a:gd name="connsiteY4" fmla="*/ 202158 h 630936"/>
              <a:gd name="connsiteX5" fmla="*/ 1231415 w 1934494"/>
              <a:gd name="connsiteY5" fmla="*/ 271980 h 630936"/>
              <a:gd name="connsiteX6" fmla="*/ 1544069 w 1934494"/>
              <a:gd name="connsiteY6" fmla="*/ 205923 h 630936"/>
              <a:gd name="connsiteX7" fmla="*/ 1934494 w 1934494"/>
              <a:gd name="connsiteY7" fmla="*/ 288032 h 630936"/>
              <a:gd name="connsiteX8" fmla="*/ 448056 w 1934494"/>
              <a:gd name="connsiteY8" fmla="*/ 630936 h 630936"/>
              <a:gd name="connsiteX9" fmla="*/ 137160 w 1934494"/>
              <a:gd name="connsiteY9" fmla="*/ 457200 h 630936"/>
              <a:gd name="connsiteX10" fmla="*/ 0 w 1934494"/>
              <a:gd name="connsiteY10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853905 w 1934494"/>
              <a:gd name="connsiteY3" fmla="*/ 197663 h 630936"/>
              <a:gd name="connsiteX4" fmla="*/ 942796 w 1934494"/>
              <a:gd name="connsiteY4" fmla="*/ 202158 h 630936"/>
              <a:gd name="connsiteX5" fmla="*/ 1231415 w 1934494"/>
              <a:gd name="connsiteY5" fmla="*/ 271980 h 630936"/>
              <a:gd name="connsiteX6" fmla="*/ 1544069 w 1934494"/>
              <a:gd name="connsiteY6" fmla="*/ 205923 h 630936"/>
              <a:gd name="connsiteX7" fmla="*/ 1934494 w 1934494"/>
              <a:gd name="connsiteY7" fmla="*/ 288032 h 630936"/>
              <a:gd name="connsiteX8" fmla="*/ 448056 w 1934494"/>
              <a:gd name="connsiteY8" fmla="*/ 630936 h 630936"/>
              <a:gd name="connsiteX9" fmla="*/ 137160 w 1934494"/>
              <a:gd name="connsiteY9" fmla="*/ 457200 h 630936"/>
              <a:gd name="connsiteX10" fmla="*/ 0 w 1934494"/>
              <a:gd name="connsiteY10" fmla="*/ 301752 h 630936"/>
              <a:gd name="connsiteX0" fmla="*/ 0 w 1934494"/>
              <a:gd name="connsiteY0" fmla="*/ 104089 h 433273"/>
              <a:gd name="connsiteX1" fmla="*/ 301752 w 1934494"/>
              <a:gd name="connsiteY1" fmla="*/ 16627 h 433273"/>
              <a:gd name="connsiteX2" fmla="*/ 659911 w 1934494"/>
              <a:gd name="connsiteY2" fmla="*/ 11090 h 433273"/>
              <a:gd name="connsiteX3" fmla="*/ 853905 w 1934494"/>
              <a:gd name="connsiteY3" fmla="*/ 0 h 433273"/>
              <a:gd name="connsiteX4" fmla="*/ 942796 w 1934494"/>
              <a:gd name="connsiteY4" fmla="*/ 4495 h 433273"/>
              <a:gd name="connsiteX5" fmla="*/ 1231415 w 1934494"/>
              <a:gd name="connsiteY5" fmla="*/ 74317 h 433273"/>
              <a:gd name="connsiteX6" fmla="*/ 1544069 w 1934494"/>
              <a:gd name="connsiteY6" fmla="*/ 8260 h 433273"/>
              <a:gd name="connsiteX7" fmla="*/ 1934494 w 1934494"/>
              <a:gd name="connsiteY7" fmla="*/ 90369 h 433273"/>
              <a:gd name="connsiteX8" fmla="*/ 448056 w 1934494"/>
              <a:gd name="connsiteY8" fmla="*/ 433273 h 433273"/>
              <a:gd name="connsiteX9" fmla="*/ 137160 w 1934494"/>
              <a:gd name="connsiteY9" fmla="*/ 259537 h 433273"/>
              <a:gd name="connsiteX10" fmla="*/ 0 w 1934494"/>
              <a:gd name="connsiteY10" fmla="*/ 104089 h 433273"/>
              <a:gd name="connsiteX0" fmla="*/ 0 w 1863088"/>
              <a:gd name="connsiteY0" fmla="*/ 104089 h 433273"/>
              <a:gd name="connsiteX1" fmla="*/ 230346 w 1863088"/>
              <a:gd name="connsiteY1" fmla="*/ 16627 h 433273"/>
              <a:gd name="connsiteX2" fmla="*/ 588505 w 1863088"/>
              <a:gd name="connsiteY2" fmla="*/ 11090 h 433273"/>
              <a:gd name="connsiteX3" fmla="*/ 782499 w 1863088"/>
              <a:gd name="connsiteY3" fmla="*/ 0 h 433273"/>
              <a:gd name="connsiteX4" fmla="*/ 871390 w 1863088"/>
              <a:gd name="connsiteY4" fmla="*/ 4495 h 433273"/>
              <a:gd name="connsiteX5" fmla="*/ 1160009 w 1863088"/>
              <a:gd name="connsiteY5" fmla="*/ 74317 h 433273"/>
              <a:gd name="connsiteX6" fmla="*/ 1472663 w 1863088"/>
              <a:gd name="connsiteY6" fmla="*/ 8260 h 433273"/>
              <a:gd name="connsiteX7" fmla="*/ 1863088 w 1863088"/>
              <a:gd name="connsiteY7" fmla="*/ 90369 h 433273"/>
              <a:gd name="connsiteX8" fmla="*/ 376650 w 1863088"/>
              <a:gd name="connsiteY8" fmla="*/ 433273 h 433273"/>
              <a:gd name="connsiteX9" fmla="*/ 65754 w 1863088"/>
              <a:gd name="connsiteY9" fmla="*/ 259537 h 433273"/>
              <a:gd name="connsiteX10" fmla="*/ 0 w 1863088"/>
              <a:gd name="connsiteY10" fmla="*/ 104089 h 433273"/>
              <a:gd name="connsiteX0" fmla="*/ 0 w 1863088"/>
              <a:gd name="connsiteY0" fmla="*/ 104089 h 433273"/>
              <a:gd name="connsiteX1" fmla="*/ 230346 w 1863088"/>
              <a:gd name="connsiteY1" fmla="*/ 16627 h 433273"/>
              <a:gd name="connsiteX2" fmla="*/ 588505 w 1863088"/>
              <a:gd name="connsiteY2" fmla="*/ 11090 h 433273"/>
              <a:gd name="connsiteX3" fmla="*/ 782499 w 1863088"/>
              <a:gd name="connsiteY3" fmla="*/ 0 h 433273"/>
              <a:gd name="connsiteX4" fmla="*/ 871390 w 1863088"/>
              <a:gd name="connsiteY4" fmla="*/ 4495 h 433273"/>
              <a:gd name="connsiteX5" fmla="*/ 1160009 w 1863088"/>
              <a:gd name="connsiteY5" fmla="*/ 74317 h 433273"/>
              <a:gd name="connsiteX6" fmla="*/ 1472663 w 1863088"/>
              <a:gd name="connsiteY6" fmla="*/ 8260 h 433273"/>
              <a:gd name="connsiteX7" fmla="*/ 1863088 w 1863088"/>
              <a:gd name="connsiteY7" fmla="*/ 90369 h 433273"/>
              <a:gd name="connsiteX8" fmla="*/ 376650 w 1863088"/>
              <a:gd name="connsiteY8" fmla="*/ 433273 h 433273"/>
              <a:gd name="connsiteX9" fmla="*/ 65754 w 1863088"/>
              <a:gd name="connsiteY9" fmla="*/ 188075 h 433273"/>
              <a:gd name="connsiteX10" fmla="*/ 0 w 1863088"/>
              <a:gd name="connsiteY10" fmla="*/ 104089 h 433273"/>
              <a:gd name="connsiteX0" fmla="*/ 0 w 1863088"/>
              <a:gd name="connsiteY0" fmla="*/ 104089 h 218935"/>
              <a:gd name="connsiteX1" fmla="*/ 230346 w 1863088"/>
              <a:gd name="connsiteY1" fmla="*/ 16627 h 218935"/>
              <a:gd name="connsiteX2" fmla="*/ 588505 w 1863088"/>
              <a:gd name="connsiteY2" fmla="*/ 11090 h 218935"/>
              <a:gd name="connsiteX3" fmla="*/ 782499 w 1863088"/>
              <a:gd name="connsiteY3" fmla="*/ 0 h 218935"/>
              <a:gd name="connsiteX4" fmla="*/ 871390 w 1863088"/>
              <a:gd name="connsiteY4" fmla="*/ 4495 h 218935"/>
              <a:gd name="connsiteX5" fmla="*/ 1160009 w 1863088"/>
              <a:gd name="connsiteY5" fmla="*/ 74317 h 218935"/>
              <a:gd name="connsiteX6" fmla="*/ 1472663 w 1863088"/>
              <a:gd name="connsiteY6" fmla="*/ 8260 h 218935"/>
              <a:gd name="connsiteX7" fmla="*/ 1863088 w 1863088"/>
              <a:gd name="connsiteY7" fmla="*/ 90369 h 218935"/>
              <a:gd name="connsiteX8" fmla="*/ 590932 w 1863088"/>
              <a:gd name="connsiteY8" fmla="*/ 218935 h 218935"/>
              <a:gd name="connsiteX9" fmla="*/ 65754 w 1863088"/>
              <a:gd name="connsiteY9" fmla="*/ 188075 h 218935"/>
              <a:gd name="connsiteX10" fmla="*/ 0 w 1863088"/>
              <a:gd name="connsiteY10" fmla="*/ 104089 h 218935"/>
              <a:gd name="connsiteX0" fmla="*/ 0 w 1863088"/>
              <a:gd name="connsiteY0" fmla="*/ 104089 h 251685"/>
              <a:gd name="connsiteX1" fmla="*/ 230346 w 1863088"/>
              <a:gd name="connsiteY1" fmla="*/ 16627 h 251685"/>
              <a:gd name="connsiteX2" fmla="*/ 588505 w 1863088"/>
              <a:gd name="connsiteY2" fmla="*/ 11090 h 251685"/>
              <a:gd name="connsiteX3" fmla="*/ 782499 w 1863088"/>
              <a:gd name="connsiteY3" fmla="*/ 0 h 251685"/>
              <a:gd name="connsiteX4" fmla="*/ 871390 w 1863088"/>
              <a:gd name="connsiteY4" fmla="*/ 4495 h 251685"/>
              <a:gd name="connsiteX5" fmla="*/ 1160009 w 1863088"/>
              <a:gd name="connsiteY5" fmla="*/ 74317 h 251685"/>
              <a:gd name="connsiteX6" fmla="*/ 1472663 w 1863088"/>
              <a:gd name="connsiteY6" fmla="*/ 8260 h 251685"/>
              <a:gd name="connsiteX7" fmla="*/ 1863088 w 1863088"/>
              <a:gd name="connsiteY7" fmla="*/ 90369 h 251685"/>
              <a:gd name="connsiteX8" fmla="*/ 590932 w 1863088"/>
              <a:gd name="connsiteY8" fmla="*/ 218935 h 251685"/>
              <a:gd name="connsiteX9" fmla="*/ 65754 w 1863088"/>
              <a:gd name="connsiteY9" fmla="*/ 188075 h 251685"/>
              <a:gd name="connsiteX10" fmla="*/ 0 w 1863088"/>
              <a:gd name="connsiteY10" fmla="*/ 104089 h 251685"/>
              <a:gd name="connsiteX0" fmla="*/ 0 w 1863088"/>
              <a:gd name="connsiteY0" fmla="*/ 104089 h 218935"/>
              <a:gd name="connsiteX1" fmla="*/ 230346 w 1863088"/>
              <a:gd name="connsiteY1" fmla="*/ 16627 h 218935"/>
              <a:gd name="connsiteX2" fmla="*/ 588505 w 1863088"/>
              <a:gd name="connsiteY2" fmla="*/ 11090 h 218935"/>
              <a:gd name="connsiteX3" fmla="*/ 782499 w 1863088"/>
              <a:gd name="connsiteY3" fmla="*/ 0 h 218935"/>
              <a:gd name="connsiteX4" fmla="*/ 871390 w 1863088"/>
              <a:gd name="connsiteY4" fmla="*/ 4495 h 218935"/>
              <a:gd name="connsiteX5" fmla="*/ 1160009 w 1863088"/>
              <a:gd name="connsiteY5" fmla="*/ 74317 h 218935"/>
              <a:gd name="connsiteX6" fmla="*/ 1472663 w 1863088"/>
              <a:gd name="connsiteY6" fmla="*/ 8260 h 218935"/>
              <a:gd name="connsiteX7" fmla="*/ 1863088 w 1863088"/>
              <a:gd name="connsiteY7" fmla="*/ 90369 h 218935"/>
              <a:gd name="connsiteX8" fmla="*/ 1269078 w 1863088"/>
              <a:gd name="connsiteY8" fmla="*/ 174172 h 218935"/>
              <a:gd name="connsiteX9" fmla="*/ 590932 w 1863088"/>
              <a:gd name="connsiteY9" fmla="*/ 218935 h 218935"/>
              <a:gd name="connsiteX10" fmla="*/ 65754 w 1863088"/>
              <a:gd name="connsiteY10" fmla="*/ 188075 h 218935"/>
              <a:gd name="connsiteX11" fmla="*/ 0 w 1863088"/>
              <a:gd name="connsiteY11" fmla="*/ 104089 h 218935"/>
              <a:gd name="connsiteX0" fmla="*/ 0 w 1863088"/>
              <a:gd name="connsiteY0" fmla="*/ 104089 h 218935"/>
              <a:gd name="connsiteX1" fmla="*/ 230346 w 1863088"/>
              <a:gd name="connsiteY1" fmla="*/ 16627 h 218935"/>
              <a:gd name="connsiteX2" fmla="*/ 588505 w 1863088"/>
              <a:gd name="connsiteY2" fmla="*/ 11090 h 218935"/>
              <a:gd name="connsiteX3" fmla="*/ 782499 w 1863088"/>
              <a:gd name="connsiteY3" fmla="*/ 0 h 218935"/>
              <a:gd name="connsiteX4" fmla="*/ 871390 w 1863088"/>
              <a:gd name="connsiteY4" fmla="*/ 4495 h 218935"/>
              <a:gd name="connsiteX5" fmla="*/ 1160009 w 1863088"/>
              <a:gd name="connsiteY5" fmla="*/ 74317 h 218935"/>
              <a:gd name="connsiteX6" fmla="*/ 1472663 w 1863088"/>
              <a:gd name="connsiteY6" fmla="*/ 8260 h 218935"/>
              <a:gd name="connsiteX7" fmla="*/ 1863088 w 1863088"/>
              <a:gd name="connsiteY7" fmla="*/ 90369 h 218935"/>
              <a:gd name="connsiteX8" fmla="*/ 1126170 w 1863088"/>
              <a:gd name="connsiteY8" fmla="*/ 174172 h 218935"/>
              <a:gd name="connsiteX9" fmla="*/ 590932 w 1863088"/>
              <a:gd name="connsiteY9" fmla="*/ 218935 h 218935"/>
              <a:gd name="connsiteX10" fmla="*/ 65754 w 1863088"/>
              <a:gd name="connsiteY10" fmla="*/ 188075 h 218935"/>
              <a:gd name="connsiteX11" fmla="*/ 0 w 1863088"/>
              <a:gd name="connsiteY11" fmla="*/ 104089 h 218935"/>
              <a:gd name="connsiteX0" fmla="*/ 0 w 1863088"/>
              <a:gd name="connsiteY0" fmla="*/ 104089 h 219037"/>
              <a:gd name="connsiteX1" fmla="*/ 230346 w 1863088"/>
              <a:gd name="connsiteY1" fmla="*/ 16627 h 219037"/>
              <a:gd name="connsiteX2" fmla="*/ 588505 w 1863088"/>
              <a:gd name="connsiteY2" fmla="*/ 11090 h 219037"/>
              <a:gd name="connsiteX3" fmla="*/ 782499 w 1863088"/>
              <a:gd name="connsiteY3" fmla="*/ 0 h 219037"/>
              <a:gd name="connsiteX4" fmla="*/ 871390 w 1863088"/>
              <a:gd name="connsiteY4" fmla="*/ 4495 h 219037"/>
              <a:gd name="connsiteX5" fmla="*/ 1160009 w 1863088"/>
              <a:gd name="connsiteY5" fmla="*/ 74317 h 219037"/>
              <a:gd name="connsiteX6" fmla="*/ 1472663 w 1863088"/>
              <a:gd name="connsiteY6" fmla="*/ 8260 h 219037"/>
              <a:gd name="connsiteX7" fmla="*/ 1863088 w 1863088"/>
              <a:gd name="connsiteY7" fmla="*/ 90369 h 219037"/>
              <a:gd name="connsiteX8" fmla="*/ 1126170 w 1863088"/>
              <a:gd name="connsiteY8" fmla="*/ 174172 h 219037"/>
              <a:gd name="connsiteX9" fmla="*/ 968282 w 1863088"/>
              <a:gd name="connsiteY9" fmla="*/ 188662 h 219037"/>
              <a:gd name="connsiteX10" fmla="*/ 590932 w 1863088"/>
              <a:gd name="connsiteY10" fmla="*/ 218935 h 219037"/>
              <a:gd name="connsiteX11" fmla="*/ 65754 w 1863088"/>
              <a:gd name="connsiteY11" fmla="*/ 188075 h 219037"/>
              <a:gd name="connsiteX12" fmla="*/ 0 w 1863088"/>
              <a:gd name="connsiteY12" fmla="*/ 104089 h 219037"/>
              <a:gd name="connsiteX0" fmla="*/ 0 w 1863088"/>
              <a:gd name="connsiteY0" fmla="*/ 104089 h 265145"/>
              <a:gd name="connsiteX1" fmla="*/ 230346 w 1863088"/>
              <a:gd name="connsiteY1" fmla="*/ 16627 h 265145"/>
              <a:gd name="connsiteX2" fmla="*/ 588505 w 1863088"/>
              <a:gd name="connsiteY2" fmla="*/ 11090 h 265145"/>
              <a:gd name="connsiteX3" fmla="*/ 782499 w 1863088"/>
              <a:gd name="connsiteY3" fmla="*/ 0 h 265145"/>
              <a:gd name="connsiteX4" fmla="*/ 871390 w 1863088"/>
              <a:gd name="connsiteY4" fmla="*/ 4495 h 265145"/>
              <a:gd name="connsiteX5" fmla="*/ 1160009 w 1863088"/>
              <a:gd name="connsiteY5" fmla="*/ 74317 h 265145"/>
              <a:gd name="connsiteX6" fmla="*/ 1472663 w 1863088"/>
              <a:gd name="connsiteY6" fmla="*/ 8260 h 265145"/>
              <a:gd name="connsiteX7" fmla="*/ 1863088 w 1863088"/>
              <a:gd name="connsiteY7" fmla="*/ 90369 h 265145"/>
              <a:gd name="connsiteX8" fmla="*/ 1126170 w 1863088"/>
              <a:gd name="connsiteY8" fmla="*/ 174172 h 265145"/>
              <a:gd name="connsiteX9" fmla="*/ 968282 w 1863088"/>
              <a:gd name="connsiteY9" fmla="*/ 188662 h 265145"/>
              <a:gd name="connsiteX10" fmla="*/ 967181 w 1863088"/>
              <a:gd name="connsiteY10" fmla="*/ 260100 h 265145"/>
              <a:gd name="connsiteX11" fmla="*/ 590932 w 1863088"/>
              <a:gd name="connsiteY11" fmla="*/ 218935 h 265145"/>
              <a:gd name="connsiteX12" fmla="*/ 65754 w 1863088"/>
              <a:gd name="connsiteY12" fmla="*/ 188075 h 265145"/>
              <a:gd name="connsiteX13" fmla="*/ 0 w 1863088"/>
              <a:gd name="connsiteY13" fmla="*/ 104089 h 265145"/>
              <a:gd name="connsiteX0" fmla="*/ 0 w 1863088"/>
              <a:gd name="connsiteY0" fmla="*/ 104089 h 219033"/>
              <a:gd name="connsiteX1" fmla="*/ 230346 w 1863088"/>
              <a:gd name="connsiteY1" fmla="*/ 16627 h 219033"/>
              <a:gd name="connsiteX2" fmla="*/ 588505 w 1863088"/>
              <a:gd name="connsiteY2" fmla="*/ 11090 h 219033"/>
              <a:gd name="connsiteX3" fmla="*/ 782499 w 1863088"/>
              <a:gd name="connsiteY3" fmla="*/ 0 h 219033"/>
              <a:gd name="connsiteX4" fmla="*/ 871390 w 1863088"/>
              <a:gd name="connsiteY4" fmla="*/ 4495 h 219033"/>
              <a:gd name="connsiteX5" fmla="*/ 1160009 w 1863088"/>
              <a:gd name="connsiteY5" fmla="*/ 74317 h 219033"/>
              <a:gd name="connsiteX6" fmla="*/ 1472663 w 1863088"/>
              <a:gd name="connsiteY6" fmla="*/ 8260 h 219033"/>
              <a:gd name="connsiteX7" fmla="*/ 1863088 w 1863088"/>
              <a:gd name="connsiteY7" fmla="*/ 90369 h 219033"/>
              <a:gd name="connsiteX8" fmla="*/ 1126170 w 1863088"/>
              <a:gd name="connsiteY8" fmla="*/ 174172 h 219033"/>
              <a:gd name="connsiteX9" fmla="*/ 968282 w 1863088"/>
              <a:gd name="connsiteY9" fmla="*/ 188662 h 219033"/>
              <a:gd name="connsiteX10" fmla="*/ 590932 w 1863088"/>
              <a:gd name="connsiteY10" fmla="*/ 218935 h 219033"/>
              <a:gd name="connsiteX11" fmla="*/ 65754 w 1863088"/>
              <a:gd name="connsiteY11" fmla="*/ 188075 h 219033"/>
              <a:gd name="connsiteX12" fmla="*/ 0 w 1863088"/>
              <a:gd name="connsiteY12" fmla="*/ 104089 h 219033"/>
              <a:gd name="connsiteX0" fmla="*/ 0 w 1864136"/>
              <a:gd name="connsiteY0" fmla="*/ 104089 h 219033"/>
              <a:gd name="connsiteX1" fmla="*/ 230346 w 1864136"/>
              <a:gd name="connsiteY1" fmla="*/ 16627 h 219033"/>
              <a:gd name="connsiteX2" fmla="*/ 588505 w 1864136"/>
              <a:gd name="connsiteY2" fmla="*/ 11090 h 219033"/>
              <a:gd name="connsiteX3" fmla="*/ 782499 w 1864136"/>
              <a:gd name="connsiteY3" fmla="*/ 0 h 219033"/>
              <a:gd name="connsiteX4" fmla="*/ 871390 w 1864136"/>
              <a:gd name="connsiteY4" fmla="*/ 4495 h 219033"/>
              <a:gd name="connsiteX5" fmla="*/ 1160009 w 1864136"/>
              <a:gd name="connsiteY5" fmla="*/ 74317 h 219033"/>
              <a:gd name="connsiteX6" fmla="*/ 1472663 w 1864136"/>
              <a:gd name="connsiteY6" fmla="*/ 8260 h 219033"/>
              <a:gd name="connsiteX7" fmla="*/ 1863088 w 1864136"/>
              <a:gd name="connsiteY7" fmla="*/ 90369 h 219033"/>
              <a:gd name="connsiteX8" fmla="*/ 1478953 w 1864136"/>
              <a:gd name="connsiteY8" fmla="*/ 144569 h 219033"/>
              <a:gd name="connsiteX9" fmla="*/ 1126170 w 1864136"/>
              <a:gd name="connsiteY9" fmla="*/ 174172 h 219033"/>
              <a:gd name="connsiteX10" fmla="*/ 968282 w 1864136"/>
              <a:gd name="connsiteY10" fmla="*/ 188662 h 219033"/>
              <a:gd name="connsiteX11" fmla="*/ 590932 w 1864136"/>
              <a:gd name="connsiteY11" fmla="*/ 218935 h 219033"/>
              <a:gd name="connsiteX12" fmla="*/ 65754 w 1864136"/>
              <a:gd name="connsiteY12" fmla="*/ 188075 h 219033"/>
              <a:gd name="connsiteX13" fmla="*/ 0 w 1864136"/>
              <a:gd name="connsiteY13" fmla="*/ 104089 h 219033"/>
              <a:gd name="connsiteX0" fmla="*/ 0 w 1864136"/>
              <a:gd name="connsiteY0" fmla="*/ 104089 h 226234"/>
              <a:gd name="connsiteX1" fmla="*/ 230346 w 1864136"/>
              <a:gd name="connsiteY1" fmla="*/ 16627 h 226234"/>
              <a:gd name="connsiteX2" fmla="*/ 588505 w 1864136"/>
              <a:gd name="connsiteY2" fmla="*/ 11090 h 226234"/>
              <a:gd name="connsiteX3" fmla="*/ 782499 w 1864136"/>
              <a:gd name="connsiteY3" fmla="*/ 0 h 226234"/>
              <a:gd name="connsiteX4" fmla="*/ 871390 w 1864136"/>
              <a:gd name="connsiteY4" fmla="*/ 4495 h 226234"/>
              <a:gd name="connsiteX5" fmla="*/ 1160009 w 1864136"/>
              <a:gd name="connsiteY5" fmla="*/ 74317 h 226234"/>
              <a:gd name="connsiteX6" fmla="*/ 1472663 w 1864136"/>
              <a:gd name="connsiteY6" fmla="*/ 8260 h 226234"/>
              <a:gd name="connsiteX7" fmla="*/ 1863088 w 1864136"/>
              <a:gd name="connsiteY7" fmla="*/ 90369 h 226234"/>
              <a:gd name="connsiteX8" fmla="*/ 1478953 w 1864136"/>
              <a:gd name="connsiteY8" fmla="*/ 144569 h 226234"/>
              <a:gd name="connsiteX9" fmla="*/ 1333387 w 1864136"/>
              <a:gd name="connsiteY9" fmla="*/ 221300 h 226234"/>
              <a:gd name="connsiteX10" fmla="*/ 1126170 w 1864136"/>
              <a:gd name="connsiteY10" fmla="*/ 174172 h 226234"/>
              <a:gd name="connsiteX11" fmla="*/ 968282 w 1864136"/>
              <a:gd name="connsiteY11" fmla="*/ 188662 h 226234"/>
              <a:gd name="connsiteX12" fmla="*/ 590932 w 1864136"/>
              <a:gd name="connsiteY12" fmla="*/ 218935 h 226234"/>
              <a:gd name="connsiteX13" fmla="*/ 65754 w 1864136"/>
              <a:gd name="connsiteY13" fmla="*/ 188075 h 226234"/>
              <a:gd name="connsiteX14" fmla="*/ 0 w 1864136"/>
              <a:gd name="connsiteY14" fmla="*/ 104089 h 226234"/>
              <a:gd name="connsiteX0" fmla="*/ 0 w 1864136"/>
              <a:gd name="connsiteY0" fmla="*/ 104089 h 305525"/>
              <a:gd name="connsiteX1" fmla="*/ 230346 w 1864136"/>
              <a:gd name="connsiteY1" fmla="*/ 16627 h 305525"/>
              <a:gd name="connsiteX2" fmla="*/ 588505 w 1864136"/>
              <a:gd name="connsiteY2" fmla="*/ 11090 h 305525"/>
              <a:gd name="connsiteX3" fmla="*/ 782499 w 1864136"/>
              <a:gd name="connsiteY3" fmla="*/ 0 h 305525"/>
              <a:gd name="connsiteX4" fmla="*/ 871390 w 1864136"/>
              <a:gd name="connsiteY4" fmla="*/ 4495 h 305525"/>
              <a:gd name="connsiteX5" fmla="*/ 1160009 w 1864136"/>
              <a:gd name="connsiteY5" fmla="*/ 74317 h 305525"/>
              <a:gd name="connsiteX6" fmla="*/ 1472663 w 1864136"/>
              <a:gd name="connsiteY6" fmla="*/ 8260 h 305525"/>
              <a:gd name="connsiteX7" fmla="*/ 1863088 w 1864136"/>
              <a:gd name="connsiteY7" fmla="*/ 90369 h 305525"/>
              <a:gd name="connsiteX8" fmla="*/ 1478953 w 1864136"/>
              <a:gd name="connsiteY8" fmla="*/ 144569 h 305525"/>
              <a:gd name="connsiteX9" fmla="*/ 1547701 w 1864136"/>
              <a:gd name="connsiteY9" fmla="*/ 292737 h 305525"/>
              <a:gd name="connsiteX10" fmla="*/ 1333387 w 1864136"/>
              <a:gd name="connsiteY10" fmla="*/ 221300 h 305525"/>
              <a:gd name="connsiteX11" fmla="*/ 1126170 w 1864136"/>
              <a:gd name="connsiteY11" fmla="*/ 174172 h 305525"/>
              <a:gd name="connsiteX12" fmla="*/ 968282 w 1864136"/>
              <a:gd name="connsiteY12" fmla="*/ 188662 h 305525"/>
              <a:gd name="connsiteX13" fmla="*/ 590932 w 1864136"/>
              <a:gd name="connsiteY13" fmla="*/ 218935 h 305525"/>
              <a:gd name="connsiteX14" fmla="*/ 65754 w 1864136"/>
              <a:gd name="connsiteY14" fmla="*/ 188075 h 305525"/>
              <a:gd name="connsiteX15" fmla="*/ 0 w 1864136"/>
              <a:gd name="connsiteY15" fmla="*/ 104089 h 305525"/>
              <a:gd name="connsiteX0" fmla="*/ 0 w 1958931"/>
              <a:gd name="connsiteY0" fmla="*/ 104089 h 293623"/>
              <a:gd name="connsiteX1" fmla="*/ 230346 w 1958931"/>
              <a:gd name="connsiteY1" fmla="*/ 16627 h 293623"/>
              <a:gd name="connsiteX2" fmla="*/ 588505 w 1958931"/>
              <a:gd name="connsiteY2" fmla="*/ 11090 h 293623"/>
              <a:gd name="connsiteX3" fmla="*/ 782499 w 1958931"/>
              <a:gd name="connsiteY3" fmla="*/ 0 h 293623"/>
              <a:gd name="connsiteX4" fmla="*/ 871390 w 1958931"/>
              <a:gd name="connsiteY4" fmla="*/ 4495 h 293623"/>
              <a:gd name="connsiteX5" fmla="*/ 1160009 w 1958931"/>
              <a:gd name="connsiteY5" fmla="*/ 74317 h 293623"/>
              <a:gd name="connsiteX6" fmla="*/ 1472663 w 1958931"/>
              <a:gd name="connsiteY6" fmla="*/ 8260 h 293623"/>
              <a:gd name="connsiteX7" fmla="*/ 1863088 w 1958931"/>
              <a:gd name="connsiteY7" fmla="*/ 90369 h 293623"/>
              <a:gd name="connsiteX8" fmla="*/ 1836111 w 1958931"/>
              <a:gd name="connsiteY8" fmla="*/ 215983 h 293623"/>
              <a:gd name="connsiteX9" fmla="*/ 1547701 w 1958931"/>
              <a:gd name="connsiteY9" fmla="*/ 292737 h 293623"/>
              <a:gd name="connsiteX10" fmla="*/ 1333387 w 1958931"/>
              <a:gd name="connsiteY10" fmla="*/ 221300 h 293623"/>
              <a:gd name="connsiteX11" fmla="*/ 1126170 w 1958931"/>
              <a:gd name="connsiteY11" fmla="*/ 174172 h 293623"/>
              <a:gd name="connsiteX12" fmla="*/ 968282 w 1958931"/>
              <a:gd name="connsiteY12" fmla="*/ 188662 h 293623"/>
              <a:gd name="connsiteX13" fmla="*/ 590932 w 1958931"/>
              <a:gd name="connsiteY13" fmla="*/ 218935 h 293623"/>
              <a:gd name="connsiteX14" fmla="*/ 65754 w 1958931"/>
              <a:gd name="connsiteY14" fmla="*/ 188075 h 293623"/>
              <a:gd name="connsiteX15" fmla="*/ 0 w 1958931"/>
              <a:gd name="connsiteY15" fmla="*/ 104089 h 293623"/>
              <a:gd name="connsiteX0" fmla="*/ 0 w 2151941"/>
              <a:gd name="connsiteY0" fmla="*/ 104089 h 293623"/>
              <a:gd name="connsiteX1" fmla="*/ 230346 w 2151941"/>
              <a:gd name="connsiteY1" fmla="*/ 16627 h 293623"/>
              <a:gd name="connsiteX2" fmla="*/ 588505 w 2151941"/>
              <a:gd name="connsiteY2" fmla="*/ 11090 h 293623"/>
              <a:gd name="connsiteX3" fmla="*/ 782499 w 2151941"/>
              <a:gd name="connsiteY3" fmla="*/ 0 h 293623"/>
              <a:gd name="connsiteX4" fmla="*/ 871390 w 2151941"/>
              <a:gd name="connsiteY4" fmla="*/ 4495 h 293623"/>
              <a:gd name="connsiteX5" fmla="*/ 1160009 w 2151941"/>
              <a:gd name="connsiteY5" fmla="*/ 74317 h 293623"/>
              <a:gd name="connsiteX6" fmla="*/ 1472663 w 2151941"/>
              <a:gd name="connsiteY6" fmla="*/ 8260 h 293623"/>
              <a:gd name="connsiteX7" fmla="*/ 1863088 w 2151941"/>
              <a:gd name="connsiteY7" fmla="*/ 90369 h 293623"/>
              <a:gd name="connsiteX8" fmla="*/ 2147445 w 2151941"/>
              <a:gd name="connsiteY8" fmla="*/ 94040 h 293623"/>
              <a:gd name="connsiteX9" fmla="*/ 1836111 w 2151941"/>
              <a:gd name="connsiteY9" fmla="*/ 215983 h 293623"/>
              <a:gd name="connsiteX10" fmla="*/ 1547701 w 2151941"/>
              <a:gd name="connsiteY10" fmla="*/ 292737 h 293623"/>
              <a:gd name="connsiteX11" fmla="*/ 1333387 w 2151941"/>
              <a:gd name="connsiteY11" fmla="*/ 221300 h 293623"/>
              <a:gd name="connsiteX12" fmla="*/ 1126170 w 2151941"/>
              <a:gd name="connsiteY12" fmla="*/ 174172 h 293623"/>
              <a:gd name="connsiteX13" fmla="*/ 968282 w 2151941"/>
              <a:gd name="connsiteY13" fmla="*/ 188662 h 293623"/>
              <a:gd name="connsiteX14" fmla="*/ 590932 w 2151941"/>
              <a:gd name="connsiteY14" fmla="*/ 218935 h 293623"/>
              <a:gd name="connsiteX15" fmla="*/ 65754 w 2151941"/>
              <a:gd name="connsiteY15" fmla="*/ 188075 h 293623"/>
              <a:gd name="connsiteX16" fmla="*/ 0 w 2151941"/>
              <a:gd name="connsiteY16" fmla="*/ 104089 h 293623"/>
              <a:gd name="connsiteX0" fmla="*/ 0 w 2165387"/>
              <a:gd name="connsiteY0" fmla="*/ 104089 h 293623"/>
              <a:gd name="connsiteX1" fmla="*/ 230346 w 2165387"/>
              <a:gd name="connsiteY1" fmla="*/ 16627 h 293623"/>
              <a:gd name="connsiteX2" fmla="*/ 588505 w 2165387"/>
              <a:gd name="connsiteY2" fmla="*/ 11090 h 293623"/>
              <a:gd name="connsiteX3" fmla="*/ 782499 w 2165387"/>
              <a:gd name="connsiteY3" fmla="*/ 0 h 293623"/>
              <a:gd name="connsiteX4" fmla="*/ 871390 w 2165387"/>
              <a:gd name="connsiteY4" fmla="*/ 4495 h 293623"/>
              <a:gd name="connsiteX5" fmla="*/ 1160009 w 2165387"/>
              <a:gd name="connsiteY5" fmla="*/ 74317 h 293623"/>
              <a:gd name="connsiteX6" fmla="*/ 1472663 w 2165387"/>
              <a:gd name="connsiteY6" fmla="*/ 8260 h 293623"/>
              <a:gd name="connsiteX7" fmla="*/ 1863088 w 2165387"/>
              <a:gd name="connsiteY7" fmla="*/ 90369 h 293623"/>
              <a:gd name="connsiteX8" fmla="*/ 1943764 w 2165387"/>
              <a:gd name="connsiteY8" fmla="*/ 22602 h 293623"/>
              <a:gd name="connsiteX9" fmla="*/ 2147445 w 2165387"/>
              <a:gd name="connsiteY9" fmla="*/ 94040 h 293623"/>
              <a:gd name="connsiteX10" fmla="*/ 1836111 w 2165387"/>
              <a:gd name="connsiteY10" fmla="*/ 215983 h 293623"/>
              <a:gd name="connsiteX11" fmla="*/ 1547701 w 2165387"/>
              <a:gd name="connsiteY11" fmla="*/ 292737 h 293623"/>
              <a:gd name="connsiteX12" fmla="*/ 1333387 w 2165387"/>
              <a:gd name="connsiteY12" fmla="*/ 221300 h 293623"/>
              <a:gd name="connsiteX13" fmla="*/ 1126170 w 2165387"/>
              <a:gd name="connsiteY13" fmla="*/ 174172 h 293623"/>
              <a:gd name="connsiteX14" fmla="*/ 968282 w 2165387"/>
              <a:gd name="connsiteY14" fmla="*/ 188662 h 293623"/>
              <a:gd name="connsiteX15" fmla="*/ 590932 w 2165387"/>
              <a:gd name="connsiteY15" fmla="*/ 218935 h 293623"/>
              <a:gd name="connsiteX16" fmla="*/ 65754 w 2165387"/>
              <a:gd name="connsiteY16" fmla="*/ 188075 h 293623"/>
              <a:gd name="connsiteX17" fmla="*/ 0 w 2165387"/>
              <a:gd name="connsiteY17" fmla="*/ 104089 h 293623"/>
              <a:gd name="connsiteX0" fmla="*/ 0 w 2165387"/>
              <a:gd name="connsiteY0" fmla="*/ 166877 h 356411"/>
              <a:gd name="connsiteX1" fmla="*/ 230346 w 2165387"/>
              <a:gd name="connsiteY1" fmla="*/ 79415 h 356411"/>
              <a:gd name="connsiteX2" fmla="*/ 588505 w 2165387"/>
              <a:gd name="connsiteY2" fmla="*/ 73878 h 356411"/>
              <a:gd name="connsiteX3" fmla="*/ 782499 w 2165387"/>
              <a:gd name="connsiteY3" fmla="*/ 62788 h 356411"/>
              <a:gd name="connsiteX4" fmla="*/ 871390 w 2165387"/>
              <a:gd name="connsiteY4" fmla="*/ 67283 h 356411"/>
              <a:gd name="connsiteX5" fmla="*/ 1160009 w 2165387"/>
              <a:gd name="connsiteY5" fmla="*/ 137105 h 356411"/>
              <a:gd name="connsiteX6" fmla="*/ 1472663 w 2165387"/>
              <a:gd name="connsiteY6" fmla="*/ 71048 h 356411"/>
              <a:gd name="connsiteX7" fmla="*/ 1863088 w 2165387"/>
              <a:gd name="connsiteY7" fmla="*/ 153157 h 356411"/>
              <a:gd name="connsiteX8" fmla="*/ 1943764 w 2165387"/>
              <a:gd name="connsiteY8" fmla="*/ 11294 h 356411"/>
              <a:gd name="connsiteX9" fmla="*/ 1943764 w 2165387"/>
              <a:gd name="connsiteY9" fmla="*/ 85390 h 356411"/>
              <a:gd name="connsiteX10" fmla="*/ 2147445 w 2165387"/>
              <a:gd name="connsiteY10" fmla="*/ 156828 h 356411"/>
              <a:gd name="connsiteX11" fmla="*/ 1836111 w 2165387"/>
              <a:gd name="connsiteY11" fmla="*/ 278771 h 356411"/>
              <a:gd name="connsiteX12" fmla="*/ 1547701 w 2165387"/>
              <a:gd name="connsiteY12" fmla="*/ 355525 h 356411"/>
              <a:gd name="connsiteX13" fmla="*/ 1333387 w 2165387"/>
              <a:gd name="connsiteY13" fmla="*/ 284088 h 356411"/>
              <a:gd name="connsiteX14" fmla="*/ 1126170 w 2165387"/>
              <a:gd name="connsiteY14" fmla="*/ 236960 h 356411"/>
              <a:gd name="connsiteX15" fmla="*/ 968282 w 2165387"/>
              <a:gd name="connsiteY15" fmla="*/ 251450 h 356411"/>
              <a:gd name="connsiteX16" fmla="*/ 590932 w 2165387"/>
              <a:gd name="connsiteY16" fmla="*/ 281723 h 356411"/>
              <a:gd name="connsiteX17" fmla="*/ 65754 w 2165387"/>
              <a:gd name="connsiteY17" fmla="*/ 250863 h 356411"/>
              <a:gd name="connsiteX18" fmla="*/ 0 w 2165387"/>
              <a:gd name="connsiteY18" fmla="*/ 166877 h 356411"/>
              <a:gd name="connsiteX0" fmla="*/ 0 w 2165387"/>
              <a:gd name="connsiteY0" fmla="*/ 168105 h 357639"/>
              <a:gd name="connsiteX1" fmla="*/ 230346 w 2165387"/>
              <a:gd name="connsiteY1" fmla="*/ 80643 h 357639"/>
              <a:gd name="connsiteX2" fmla="*/ 588505 w 2165387"/>
              <a:gd name="connsiteY2" fmla="*/ 75106 h 357639"/>
              <a:gd name="connsiteX3" fmla="*/ 782499 w 2165387"/>
              <a:gd name="connsiteY3" fmla="*/ 64016 h 357639"/>
              <a:gd name="connsiteX4" fmla="*/ 871390 w 2165387"/>
              <a:gd name="connsiteY4" fmla="*/ 68511 h 357639"/>
              <a:gd name="connsiteX5" fmla="*/ 1160009 w 2165387"/>
              <a:gd name="connsiteY5" fmla="*/ 138333 h 357639"/>
              <a:gd name="connsiteX6" fmla="*/ 1472663 w 2165387"/>
              <a:gd name="connsiteY6" fmla="*/ 72276 h 357639"/>
              <a:gd name="connsiteX7" fmla="*/ 1863088 w 2165387"/>
              <a:gd name="connsiteY7" fmla="*/ 11485 h 357639"/>
              <a:gd name="connsiteX8" fmla="*/ 1943764 w 2165387"/>
              <a:gd name="connsiteY8" fmla="*/ 12522 h 357639"/>
              <a:gd name="connsiteX9" fmla="*/ 1943764 w 2165387"/>
              <a:gd name="connsiteY9" fmla="*/ 86618 h 357639"/>
              <a:gd name="connsiteX10" fmla="*/ 2147445 w 2165387"/>
              <a:gd name="connsiteY10" fmla="*/ 158056 h 357639"/>
              <a:gd name="connsiteX11" fmla="*/ 1836111 w 2165387"/>
              <a:gd name="connsiteY11" fmla="*/ 279999 h 357639"/>
              <a:gd name="connsiteX12" fmla="*/ 1547701 w 2165387"/>
              <a:gd name="connsiteY12" fmla="*/ 356753 h 357639"/>
              <a:gd name="connsiteX13" fmla="*/ 1333387 w 2165387"/>
              <a:gd name="connsiteY13" fmla="*/ 285316 h 357639"/>
              <a:gd name="connsiteX14" fmla="*/ 1126170 w 2165387"/>
              <a:gd name="connsiteY14" fmla="*/ 238188 h 357639"/>
              <a:gd name="connsiteX15" fmla="*/ 968282 w 2165387"/>
              <a:gd name="connsiteY15" fmla="*/ 252678 h 357639"/>
              <a:gd name="connsiteX16" fmla="*/ 590932 w 2165387"/>
              <a:gd name="connsiteY16" fmla="*/ 282951 h 357639"/>
              <a:gd name="connsiteX17" fmla="*/ 65754 w 2165387"/>
              <a:gd name="connsiteY17" fmla="*/ 252091 h 357639"/>
              <a:gd name="connsiteX18" fmla="*/ 0 w 2165387"/>
              <a:gd name="connsiteY18" fmla="*/ 168105 h 357639"/>
              <a:gd name="connsiteX0" fmla="*/ 0 w 2165387"/>
              <a:gd name="connsiteY0" fmla="*/ 156203 h 345737"/>
              <a:gd name="connsiteX1" fmla="*/ 230346 w 2165387"/>
              <a:gd name="connsiteY1" fmla="*/ 68741 h 345737"/>
              <a:gd name="connsiteX2" fmla="*/ 588505 w 2165387"/>
              <a:gd name="connsiteY2" fmla="*/ 63204 h 345737"/>
              <a:gd name="connsiteX3" fmla="*/ 782499 w 2165387"/>
              <a:gd name="connsiteY3" fmla="*/ 52114 h 345737"/>
              <a:gd name="connsiteX4" fmla="*/ 871390 w 2165387"/>
              <a:gd name="connsiteY4" fmla="*/ 56609 h 345737"/>
              <a:gd name="connsiteX5" fmla="*/ 1160009 w 2165387"/>
              <a:gd name="connsiteY5" fmla="*/ 126431 h 345737"/>
              <a:gd name="connsiteX6" fmla="*/ 1472663 w 2165387"/>
              <a:gd name="connsiteY6" fmla="*/ 60374 h 345737"/>
              <a:gd name="connsiteX7" fmla="*/ 1720180 w 2165387"/>
              <a:gd name="connsiteY7" fmla="*/ 70997 h 345737"/>
              <a:gd name="connsiteX8" fmla="*/ 1943764 w 2165387"/>
              <a:gd name="connsiteY8" fmla="*/ 620 h 345737"/>
              <a:gd name="connsiteX9" fmla="*/ 1943764 w 2165387"/>
              <a:gd name="connsiteY9" fmla="*/ 74716 h 345737"/>
              <a:gd name="connsiteX10" fmla="*/ 2147445 w 2165387"/>
              <a:gd name="connsiteY10" fmla="*/ 146154 h 345737"/>
              <a:gd name="connsiteX11" fmla="*/ 1836111 w 2165387"/>
              <a:gd name="connsiteY11" fmla="*/ 268097 h 345737"/>
              <a:gd name="connsiteX12" fmla="*/ 1547701 w 2165387"/>
              <a:gd name="connsiteY12" fmla="*/ 344851 h 345737"/>
              <a:gd name="connsiteX13" fmla="*/ 1333387 w 2165387"/>
              <a:gd name="connsiteY13" fmla="*/ 273414 h 345737"/>
              <a:gd name="connsiteX14" fmla="*/ 1126170 w 2165387"/>
              <a:gd name="connsiteY14" fmla="*/ 226286 h 345737"/>
              <a:gd name="connsiteX15" fmla="*/ 968282 w 2165387"/>
              <a:gd name="connsiteY15" fmla="*/ 240776 h 345737"/>
              <a:gd name="connsiteX16" fmla="*/ 590932 w 2165387"/>
              <a:gd name="connsiteY16" fmla="*/ 271049 h 345737"/>
              <a:gd name="connsiteX17" fmla="*/ 65754 w 2165387"/>
              <a:gd name="connsiteY17" fmla="*/ 240189 h 345737"/>
              <a:gd name="connsiteX18" fmla="*/ 0 w 2165387"/>
              <a:gd name="connsiteY18" fmla="*/ 156203 h 345737"/>
              <a:gd name="connsiteX0" fmla="*/ 0 w 2165387"/>
              <a:gd name="connsiteY0" fmla="*/ 104089 h 293623"/>
              <a:gd name="connsiteX1" fmla="*/ 230346 w 2165387"/>
              <a:gd name="connsiteY1" fmla="*/ 16627 h 293623"/>
              <a:gd name="connsiteX2" fmla="*/ 588505 w 2165387"/>
              <a:gd name="connsiteY2" fmla="*/ 11090 h 293623"/>
              <a:gd name="connsiteX3" fmla="*/ 782499 w 2165387"/>
              <a:gd name="connsiteY3" fmla="*/ 0 h 293623"/>
              <a:gd name="connsiteX4" fmla="*/ 871390 w 2165387"/>
              <a:gd name="connsiteY4" fmla="*/ 4495 h 293623"/>
              <a:gd name="connsiteX5" fmla="*/ 1160009 w 2165387"/>
              <a:gd name="connsiteY5" fmla="*/ 74317 h 293623"/>
              <a:gd name="connsiteX6" fmla="*/ 1472663 w 2165387"/>
              <a:gd name="connsiteY6" fmla="*/ 8260 h 293623"/>
              <a:gd name="connsiteX7" fmla="*/ 1720180 w 2165387"/>
              <a:gd name="connsiteY7" fmla="*/ 18883 h 293623"/>
              <a:gd name="connsiteX8" fmla="*/ 1943764 w 2165387"/>
              <a:gd name="connsiteY8" fmla="*/ 22602 h 293623"/>
              <a:gd name="connsiteX9" fmla="*/ 2147445 w 2165387"/>
              <a:gd name="connsiteY9" fmla="*/ 94040 h 293623"/>
              <a:gd name="connsiteX10" fmla="*/ 1836111 w 2165387"/>
              <a:gd name="connsiteY10" fmla="*/ 215983 h 293623"/>
              <a:gd name="connsiteX11" fmla="*/ 1547701 w 2165387"/>
              <a:gd name="connsiteY11" fmla="*/ 292737 h 293623"/>
              <a:gd name="connsiteX12" fmla="*/ 1333387 w 2165387"/>
              <a:gd name="connsiteY12" fmla="*/ 221300 h 293623"/>
              <a:gd name="connsiteX13" fmla="*/ 1126170 w 2165387"/>
              <a:gd name="connsiteY13" fmla="*/ 174172 h 293623"/>
              <a:gd name="connsiteX14" fmla="*/ 968282 w 2165387"/>
              <a:gd name="connsiteY14" fmla="*/ 188662 h 293623"/>
              <a:gd name="connsiteX15" fmla="*/ 590932 w 2165387"/>
              <a:gd name="connsiteY15" fmla="*/ 218935 h 293623"/>
              <a:gd name="connsiteX16" fmla="*/ 65754 w 2165387"/>
              <a:gd name="connsiteY16" fmla="*/ 188075 h 293623"/>
              <a:gd name="connsiteX17" fmla="*/ 0 w 2165387"/>
              <a:gd name="connsiteY17" fmla="*/ 104089 h 293623"/>
              <a:gd name="connsiteX0" fmla="*/ 0 w 2147445"/>
              <a:gd name="connsiteY0" fmla="*/ 104089 h 293623"/>
              <a:gd name="connsiteX1" fmla="*/ 230346 w 2147445"/>
              <a:gd name="connsiteY1" fmla="*/ 16627 h 293623"/>
              <a:gd name="connsiteX2" fmla="*/ 588505 w 2147445"/>
              <a:gd name="connsiteY2" fmla="*/ 11090 h 293623"/>
              <a:gd name="connsiteX3" fmla="*/ 782499 w 2147445"/>
              <a:gd name="connsiteY3" fmla="*/ 0 h 293623"/>
              <a:gd name="connsiteX4" fmla="*/ 871390 w 2147445"/>
              <a:gd name="connsiteY4" fmla="*/ 4495 h 293623"/>
              <a:gd name="connsiteX5" fmla="*/ 1160009 w 2147445"/>
              <a:gd name="connsiteY5" fmla="*/ 74317 h 293623"/>
              <a:gd name="connsiteX6" fmla="*/ 1472663 w 2147445"/>
              <a:gd name="connsiteY6" fmla="*/ 8260 h 293623"/>
              <a:gd name="connsiteX7" fmla="*/ 1720180 w 2147445"/>
              <a:gd name="connsiteY7" fmla="*/ 18883 h 293623"/>
              <a:gd name="connsiteX8" fmla="*/ 2147445 w 2147445"/>
              <a:gd name="connsiteY8" fmla="*/ 94040 h 293623"/>
              <a:gd name="connsiteX9" fmla="*/ 1836111 w 2147445"/>
              <a:gd name="connsiteY9" fmla="*/ 215983 h 293623"/>
              <a:gd name="connsiteX10" fmla="*/ 1547701 w 2147445"/>
              <a:gd name="connsiteY10" fmla="*/ 292737 h 293623"/>
              <a:gd name="connsiteX11" fmla="*/ 1333387 w 2147445"/>
              <a:gd name="connsiteY11" fmla="*/ 221300 h 293623"/>
              <a:gd name="connsiteX12" fmla="*/ 1126170 w 2147445"/>
              <a:gd name="connsiteY12" fmla="*/ 174172 h 293623"/>
              <a:gd name="connsiteX13" fmla="*/ 968282 w 2147445"/>
              <a:gd name="connsiteY13" fmla="*/ 188662 h 293623"/>
              <a:gd name="connsiteX14" fmla="*/ 590932 w 2147445"/>
              <a:gd name="connsiteY14" fmla="*/ 218935 h 293623"/>
              <a:gd name="connsiteX15" fmla="*/ 65754 w 2147445"/>
              <a:gd name="connsiteY15" fmla="*/ 188075 h 293623"/>
              <a:gd name="connsiteX16" fmla="*/ 0 w 2147445"/>
              <a:gd name="connsiteY16" fmla="*/ 104089 h 293623"/>
              <a:gd name="connsiteX0" fmla="*/ 0 w 1864857"/>
              <a:gd name="connsiteY0" fmla="*/ 104089 h 293623"/>
              <a:gd name="connsiteX1" fmla="*/ 230346 w 1864857"/>
              <a:gd name="connsiteY1" fmla="*/ 16627 h 293623"/>
              <a:gd name="connsiteX2" fmla="*/ 588505 w 1864857"/>
              <a:gd name="connsiteY2" fmla="*/ 11090 h 293623"/>
              <a:gd name="connsiteX3" fmla="*/ 782499 w 1864857"/>
              <a:gd name="connsiteY3" fmla="*/ 0 h 293623"/>
              <a:gd name="connsiteX4" fmla="*/ 871390 w 1864857"/>
              <a:gd name="connsiteY4" fmla="*/ 4495 h 293623"/>
              <a:gd name="connsiteX5" fmla="*/ 1160009 w 1864857"/>
              <a:gd name="connsiteY5" fmla="*/ 74317 h 293623"/>
              <a:gd name="connsiteX6" fmla="*/ 1472663 w 1864857"/>
              <a:gd name="connsiteY6" fmla="*/ 8260 h 293623"/>
              <a:gd name="connsiteX7" fmla="*/ 1720180 w 1864857"/>
              <a:gd name="connsiteY7" fmla="*/ 18883 h 293623"/>
              <a:gd name="connsiteX8" fmla="*/ 1836111 w 1864857"/>
              <a:gd name="connsiteY8" fmla="*/ 215983 h 293623"/>
              <a:gd name="connsiteX9" fmla="*/ 1547701 w 1864857"/>
              <a:gd name="connsiteY9" fmla="*/ 292737 h 293623"/>
              <a:gd name="connsiteX10" fmla="*/ 1333387 w 1864857"/>
              <a:gd name="connsiteY10" fmla="*/ 221300 h 293623"/>
              <a:gd name="connsiteX11" fmla="*/ 1126170 w 1864857"/>
              <a:gd name="connsiteY11" fmla="*/ 174172 h 293623"/>
              <a:gd name="connsiteX12" fmla="*/ 968282 w 1864857"/>
              <a:gd name="connsiteY12" fmla="*/ 188662 h 293623"/>
              <a:gd name="connsiteX13" fmla="*/ 590932 w 1864857"/>
              <a:gd name="connsiteY13" fmla="*/ 218935 h 293623"/>
              <a:gd name="connsiteX14" fmla="*/ 65754 w 1864857"/>
              <a:gd name="connsiteY14" fmla="*/ 188075 h 293623"/>
              <a:gd name="connsiteX15" fmla="*/ 0 w 1864857"/>
              <a:gd name="connsiteY15" fmla="*/ 104089 h 293623"/>
              <a:gd name="connsiteX0" fmla="*/ 0 w 1880553"/>
              <a:gd name="connsiteY0" fmla="*/ 104089 h 293239"/>
              <a:gd name="connsiteX1" fmla="*/ 230346 w 1880553"/>
              <a:gd name="connsiteY1" fmla="*/ 16627 h 293239"/>
              <a:gd name="connsiteX2" fmla="*/ 588505 w 1880553"/>
              <a:gd name="connsiteY2" fmla="*/ 11090 h 293239"/>
              <a:gd name="connsiteX3" fmla="*/ 782499 w 1880553"/>
              <a:gd name="connsiteY3" fmla="*/ 0 h 293239"/>
              <a:gd name="connsiteX4" fmla="*/ 871390 w 1880553"/>
              <a:gd name="connsiteY4" fmla="*/ 4495 h 293239"/>
              <a:gd name="connsiteX5" fmla="*/ 1160009 w 1880553"/>
              <a:gd name="connsiteY5" fmla="*/ 74317 h 293239"/>
              <a:gd name="connsiteX6" fmla="*/ 1472663 w 1880553"/>
              <a:gd name="connsiteY6" fmla="*/ 8260 h 293239"/>
              <a:gd name="connsiteX7" fmla="*/ 1720180 w 1880553"/>
              <a:gd name="connsiteY7" fmla="*/ 18883 h 293239"/>
              <a:gd name="connsiteX8" fmla="*/ 1836111 w 1880553"/>
              <a:gd name="connsiteY8" fmla="*/ 215983 h 293239"/>
              <a:gd name="connsiteX9" fmla="*/ 1832485 w 1880553"/>
              <a:gd name="connsiteY9" fmla="*/ 224313 h 293239"/>
              <a:gd name="connsiteX10" fmla="*/ 1547701 w 1880553"/>
              <a:gd name="connsiteY10" fmla="*/ 292737 h 293239"/>
              <a:gd name="connsiteX11" fmla="*/ 1333387 w 1880553"/>
              <a:gd name="connsiteY11" fmla="*/ 221300 h 293239"/>
              <a:gd name="connsiteX12" fmla="*/ 1126170 w 1880553"/>
              <a:gd name="connsiteY12" fmla="*/ 174172 h 293239"/>
              <a:gd name="connsiteX13" fmla="*/ 968282 w 1880553"/>
              <a:gd name="connsiteY13" fmla="*/ 188662 h 293239"/>
              <a:gd name="connsiteX14" fmla="*/ 590932 w 1880553"/>
              <a:gd name="connsiteY14" fmla="*/ 218935 h 293239"/>
              <a:gd name="connsiteX15" fmla="*/ 65754 w 1880553"/>
              <a:gd name="connsiteY15" fmla="*/ 188075 h 293239"/>
              <a:gd name="connsiteX16" fmla="*/ 0 w 1880553"/>
              <a:gd name="connsiteY16" fmla="*/ 104089 h 293239"/>
              <a:gd name="connsiteX0" fmla="*/ 0 w 1864857"/>
              <a:gd name="connsiteY0" fmla="*/ 104089 h 293623"/>
              <a:gd name="connsiteX1" fmla="*/ 230346 w 1864857"/>
              <a:gd name="connsiteY1" fmla="*/ 16627 h 293623"/>
              <a:gd name="connsiteX2" fmla="*/ 588505 w 1864857"/>
              <a:gd name="connsiteY2" fmla="*/ 11090 h 293623"/>
              <a:gd name="connsiteX3" fmla="*/ 782499 w 1864857"/>
              <a:gd name="connsiteY3" fmla="*/ 0 h 293623"/>
              <a:gd name="connsiteX4" fmla="*/ 871390 w 1864857"/>
              <a:gd name="connsiteY4" fmla="*/ 4495 h 293623"/>
              <a:gd name="connsiteX5" fmla="*/ 1160009 w 1864857"/>
              <a:gd name="connsiteY5" fmla="*/ 74317 h 293623"/>
              <a:gd name="connsiteX6" fmla="*/ 1472663 w 1864857"/>
              <a:gd name="connsiteY6" fmla="*/ 8260 h 293623"/>
              <a:gd name="connsiteX7" fmla="*/ 1720180 w 1864857"/>
              <a:gd name="connsiteY7" fmla="*/ 18883 h 293623"/>
              <a:gd name="connsiteX8" fmla="*/ 1836111 w 1864857"/>
              <a:gd name="connsiteY8" fmla="*/ 215983 h 293623"/>
              <a:gd name="connsiteX9" fmla="*/ 1547701 w 1864857"/>
              <a:gd name="connsiteY9" fmla="*/ 292737 h 293623"/>
              <a:gd name="connsiteX10" fmla="*/ 1333387 w 1864857"/>
              <a:gd name="connsiteY10" fmla="*/ 221300 h 293623"/>
              <a:gd name="connsiteX11" fmla="*/ 1126170 w 1864857"/>
              <a:gd name="connsiteY11" fmla="*/ 174172 h 293623"/>
              <a:gd name="connsiteX12" fmla="*/ 968282 w 1864857"/>
              <a:gd name="connsiteY12" fmla="*/ 188662 h 293623"/>
              <a:gd name="connsiteX13" fmla="*/ 590932 w 1864857"/>
              <a:gd name="connsiteY13" fmla="*/ 218935 h 293623"/>
              <a:gd name="connsiteX14" fmla="*/ 65754 w 1864857"/>
              <a:gd name="connsiteY14" fmla="*/ 188075 h 293623"/>
              <a:gd name="connsiteX15" fmla="*/ 0 w 1864857"/>
              <a:gd name="connsiteY15" fmla="*/ 104089 h 293623"/>
              <a:gd name="connsiteX0" fmla="*/ 0 w 1732686"/>
              <a:gd name="connsiteY0" fmla="*/ 104089 h 326473"/>
              <a:gd name="connsiteX1" fmla="*/ 230346 w 1732686"/>
              <a:gd name="connsiteY1" fmla="*/ 16627 h 326473"/>
              <a:gd name="connsiteX2" fmla="*/ 588505 w 1732686"/>
              <a:gd name="connsiteY2" fmla="*/ 11090 h 326473"/>
              <a:gd name="connsiteX3" fmla="*/ 782499 w 1732686"/>
              <a:gd name="connsiteY3" fmla="*/ 0 h 326473"/>
              <a:gd name="connsiteX4" fmla="*/ 871390 w 1732686"/>
              <a:gd name="connsiteY4" fmla="*/ 4495 h 326473"/>
              <a:gd name="connsiteX5" fmla="*/ 1160009 w 1732686"/>
              <a:gd name="connsiteY5" fmla="*/ 74317 h 326473"/>
              <a:gd name="connsiteX6" fmla="*/ 1472663 w 1732686"/>
              <a:gd name="connsiteY6" fmla="*/ 8260 h 326473"/>
              <a:gd name="connsiteX7" fmla="*/ 1720180 w 1732686"/>
              <a:gd name="connsiteY7" fmla="*/ 18883 h 326473"/>
              <a:gd name="connsiteX8" fmla="*/ 1547701 w 1732686"/>
              <a:gd name="connsiteY8" fmla="*/ 292737 h 326473"/>
              <a:gd name="connsiteX9" fmla="*/ 1333387 w 1732686"/>
              <a:gd name="connsiteY9" fmla="*/ 221300 h 326473"/>
              <a:gd name="connsiteX10" fmla="*/ 1126170 w 1732686"/>
              <a:gd name="connsiteY10" fmla="*/ 174172 h 326473"/>
              <a:gd name="connsiteX11" fmla="*/ 968282 w 1732686"/>
              <a:gd name="connsiteY11" fmla="*/ 188662 h 326473"/>
              <a:gd name="connsiteX12" fmla="*/ 590932 w 1732686"/>
              <a:gd name="connsiteY12" fmla="*/ 218935 h 326473"/>
              <a:gd name="connsiteX13" fmla="*/ 65754 w 1732686"/>
              <a:gd name="connsiteY13" fmla="*/ 188075 h 326473"/>
              <a:gd name="connsiteX14" fmla="*/ 0 w 1732686"/>
              <a:gd name="connsiteY14" fmla="*/ 104089 h 326473"/>
              <a:gd name="connsiteX0" fmla="*/ 0 w 1720180"/>
              <a:gd name="connsiteY0" fmla="*/ 104089 h 221300"/>
              <a:gd name="connsiteX1" fmla="*/ 230346 w 1720180"/>
              <a:gd name="connsiteY1" fmla="*/ 16627 h 221300"/>
              <a:gd name="connsiteX2" fmla="*/ 588505 w 1720180"/>
              <a:gd name="connsiteY2" fmla="*/ 11090 h 221300"/>
              <a:gd name="connsiteX3" fmla="*/ 782499 w 1720180"/>
              <a:gd name="connsiteY3" fmla="*/ 0 h 221300"/>
              <a:gd name="connsiteX4" fmla="*/ 871390 w 1720180"/>
              <a:gd name="connsiteY4" fmla="*/ 4495 h 221300"/>
              <a:gd name="connsiteX5" fmla="*/ 1160009 w 1720180"/>
              <a:gd name="connsiteY5" fmla="*/ 74317 h 221300"/>
              <a:gd name="connsiteX6" fmla="*/ 1472663 w 1720180"/>
              <a:gd name="connsiteY6" fmla="*/ 8260 h 221300"/>
              <a:gd name="connsiteX7" fmla="*/ 1720180 w 1720180"/>
              <a:gd name="connsiteY7" fmla="*/ 18883 h 221300"/>
              <a:gd name="connsiteX8" fmla="*/ 1333387 w 1720180"/>
              <a:gd name="connsiteY8" fmla="*/ 221300 h 221300"/>
              <a:gd name="connsiteX9" fmla="*/ 1126170 w 1720180"/>
              <a:gd name="connsiteY9" fmla="*/ 174172 h 221300"/>
              <a:gd name="connsiteX10" fmla="*/ 968282 w 1720180"/>
              <a:gd name="connsiteY10" fmla="*/ 188662 h 221300"/>
              <a:gd name="connsiteX11" fmla="*/ 590932 w 1720180"/>
              <a:gd name="connsiteY11" fmla="*/ 218935 h 221300"/>
              <a:gd name="connsiteX12" fmla="*/ 65754 w 1720180"/>
              <a:gd name="connsiteY12" fmla="*/ 188075 h 221300"/>
              <a:gd name="connsiteX13" fmla="*/ 0 w 1720180"/>
              <a:gd name="connsiteY13" fmla="*/ 104089 h 221300"/>
              <a:gd name="connsiteX0" fmla="*/ 0 w 1720180"/>
              <a:gd name="connsiteY0" fmla="*/ 104089 h 221300"/>
              <a:gd name="connsiteX1" fmla="*/ 230346 w 1720180"/>
              <a:gd name="connsiteY1" fmla="*/ 16627 h 221300"/>
              <a:gd name="connsiteX2" fmla="*/ 588505 w 1720180"/>
              <a:gd name="connsiteY2" fmla="*/ 11090 h 221300"/>
              <a:gd name="connsiteX3" fmla="*/ 782499 w 1720180"/>
              <a:gd name="connsiteY3" fmla="*/ 0 h 221300"/>
              <a:gd name="connsiteX4" fmla="*/ 871390 w 1720180"/>
              <a:gd name="connsiteY4" fmla="*/ 4495 h 221300"/>
              <a:gd name="connsiteX5" fmla="*/ 1160009 w 1720180"/>
              <a:gd name="connsiteY5" fmla="*/ 74317 h 221300"/>
              <a:gd name="connsiteX6" fmla="*/ 1472663 w 1720180"/>
              <a:gd name="connsiteY6" fmla="*/ 8260 h 221300"/>
              <a:gd name="connsiteX7" fmla="*/ 1720180 w 1720180"/>
              <a:gd name="connsiteY7" fmla="*/ 18883 h 221300"/>
              <a:gd name="connsiteX8" fmla="*/ 1333387 w 1720180"/>
              <a:gd name="connsiteY8" fmla="*/ 221300 h 221300"/>
              <a:gd name="connsiteX9" fmla="*/ 1126170 w 1720180"/>
              <a:gd name="connsiteY9" fmla="*/ 174172 h 221300"/>
              <a:gd name="connsiteX10" fmla="*/ 968282 w 1720180"/>
              <a:gd name="connsiteY10" fmla="*/ 188662 h 221300"/>
              <a:gd name="connsiteX11" fmla="*/ 590932 w 1720180"/>
              <a:gd name="connsiteY11" fmla="*/ 218935 h 221300"/>
              <a:gd name="connsiteX12" fmla="*/ 65754 w 1720180"/>
              <a:gd name="connsiteY12" fmla="*/ 188075 h 221300"/>
              <a:gd name="connsiteX13" fmla="*/ 0 w 1720180"/>
              <a:gd name="connsiteY13" fmla="*/ 104089 h 221300"/>
              <a:gd name="connsiteX0" fmla="*/ 4368 w 1654426"/>
              <a:gd name="connsiteY0" fmla="*/ 92870 h 221300"/>
              <a:gd name="connsiteX1" fmla="*/ 164592 w 1654426"/>
              <a:gd name="connsiteY1" fmla="*/ 16627 h 221300"/>
              <a:gd name="connsiteX2" fmla="*/ 522751 w 1654426"/>
              <a:gd name="connsiteY2" fmla="*/ 11090 h 221300"/>
              <a:gd name="connsiteX3" fmla="*/ 716745 w 1654426"/>
              <a:gd name="connsiteY3" fmla="*/ 0 h 221300"/>
              <a:gd name="connsiteX4" fmla="*/ 805636 w 1654426"/>
              <a:gd name="connsiteY4" fmla="*/ 4495 h 221300"/>
              <a:gd name="connsiteX5" fmla="*/ 1094255 w 1654426"/>
              <a:gd name="connsiteY5" fmla="*/ 74317 h 221300"/>
              <a:gd name="connsiteX6" fmla="*/ 1406909 w 1654426"/>
              <a:gd name="connsiteY6" fmla="*/ 8260 h 221300"/>
              <a:gd name="connsiteX7" fmla="*/ 1654426 w 1654426"/>
              <a:gd name="connsiteY7" fmla="*/ 18883 h 221300"/>
              <a:gd name="connsiteX8" fmla="*/ 1267633 w 1654426"/>
              <a:gd name="connsiteY8" fmla="*/ 221300 h 221300"/>
              <a:gd name="connsiteX9" fmla="*/ 1060416 w 1654426"/>
              <a:gd name="connsiteY9" fmla="*/ 174172 h 221300"/>
              <a:gd name="connsiteX10" fmla="*/ 902528 w 1654426"/>
              <a:gd name="connsiteY10" fmla="*/ 188662 h 221300"/>
              <a:gd name="connsiteX11" fmla="*/ 525178 w 1654426"/>
              <a:gd name="connsiteY11" fmla="*/ 218935 h 221300"/>
              <a:gd name="connsiteX12" fmla="*/ 0 w 1654426"/>
              <a:gd name="connsiteY12" fmla="*/ 188075 h 221300"/>
              <a:gd name="connsiteX13" fmla="*/ 4368 w 1654426"/>
              <a:gd name="connsiteY13" fmla="*/ 92870 h 221300"/>
              <a:gd name="connsiteX0" fmla="*/ 4368 w 1654426"/>
              <a:gd name="connsiteY0" fmla="*/ 92870 h 221300"/>
              <a:gd name="connsiteX1" fmla="*/ 276788 w 1654426"/>
              <a:gd name="connsiteY1" fmla="*/ 16627 h 221300"/>
              <a:gd name="connsiteX2" fmla="*/ 522751 w 1654426"/>
              <a:gd name="connsiteY2" fmla="*/ 11090 h 221300"/>
              <a:gd name="connsiteX3" fmla="*/ 716745 w 1654426"/>
              <a:gd name="connsiteY3" fmla="*/ 0 h 221300"/>
              <a:gd name="connsiteX4" fmla="*/ 805636 w 1654426"/>
              <a:gd name="connsiteY4" fmla="*/ 4495 h 221300"/>
              <a:gd name="connsiteX5" fmla="*/ 1094255 w 1654426"/>
              <a:gd name="connsiteY5" fmla="*/ 74317 h 221300"/>
              <a:gd name="connsiteX6" fmla="*/ 1406909 w 1654426"/>
              <a:gd name="connsiteY6" fmla="*/ 8260 h 221300"/>
              <a:gd name="connsiteX7" fmla="*/ 1654426 w 1654426"/>
              <a:gd name="connsiteY7" fmla="*/ 18883 h 221300"/>
              <a:gd name="connsiteX8" fmla="*/ 1267633 w 1654426"/>
              <a:gd name="connsiteY8" fmla="*/ 221300 h 221300"/>
              <a:gd name="connsiteX9" fmla="*/ 1060416 w 1654426"/>
              <a:gd name="connsiteY9" fmla="*/ 174172 h 221300"/>
              <a:gd name="connsiteX10" fmla="*/ 902528 w 1654426"/>
              <a:gd name="connsiteY10" fmla="*/ 188662 h 221300"/>
              <a:gd name="connsiteX11" fmla="*/ 525178 w 1654426"/>
              <a:gd name="connsiteY11" fmla="*/ 218935 h 221300"/>
              <a:gd name="connsiteX12" fmla="*/ 0 w 1654426"/>
              <a:gd name="connsiteY12" fmla="*/ 188075 h 221300"/>
              <a:gd name="connsiteX13" fmla="*/ 4368 w 1654426"/>
              <a:gd name="connsiteY13" fmla="*/ 92870 h 221300"/>
              <a:gd name="connsiteX0" fmla="*/ 0 w 1650058"/>
              <a:gd name="connsiteY0" fmla="*/ 92870 h 221300"/>
              <a:gd name="connsiteX1" fmla="*/ 272420 w 1650058"/>
              <a:gd name="connsiteY1" fmla="*/ 16627 h 221300"/>
              <a:gd name="connsiteX2" fmla="*/ 518383 w 1650058"/>
              <a:gd name="connsiteY2" fmla="*/ 11090 h 221300"/>
              <a:gd name="connsiteX3" fmla="*/ 712377 w 1650058"/>
              <a:gd name="connsiteY3" fmla="*/ 0 h 221300"/>
              <a:gd name="connsiteX4" fmla="*/ 801268 w 1650058"/>
              <a:gd name="connsiteY4" fmla="*/ 4495 h 221300"/>
              <a:gd name="connsiteX5" fmla="*/ 1089887 w 1650058"/>
              <a:gd name="connsiteY5" fmla="*/ 74317 h 221300"/>
              <a:gd name="connsiteX6" fmla="*/ 1402541 w 1650058"/>
              <a:gd name="connsiteY6" fmla="*/ 8260 h 221300"/>
              <a:gd name="connsiteX7" fmla="*/ 1650058 w 1650058"/>
              <a:gd name="connsiteY7" fmla="*/ 18883 h 221300"/>
              <a:gd name="connsiteX8" fmla="*/ 1263265 w 1650058"/>
              <a:gd name="connsiteY8" fmla="*/ 221300 h 221300"/>
              <a:gd name="connsiteX9" fmla="*/ 1056048 w 1650058"/>
              <a:gd name="connsiteY9" fmla="*/ 174172 h 221300"/>
              <a:gd name="connsiteX10" fmla="*/ 898160 w 1650058"/>
              <a:gd name="connsiteY10" fmla="*/ 188662 h 221300"/>
              <a:gd name="connsiteX11" fmla="*/ 520810 w 1650058"/>
              <a:gd name="connsiteY11" fmla="*/ 218935 h 221300"/>
              <a:gd name="connsiteX12" fmla="*/ 231245 w 1650058"/>
              <a:gd name="connsiteY12" fmla="*/ 146001 h 221300"/>
              <a:gd name="connsiteX13" fmla="*/ 0 w 1650058"/>
              <a:gd name="connsiteY13" fmla="*/ 92870 h 221300"/>
              <a:gd name="connsiteX0" fmla="*/ 0 w 1650058"/>
              <a:gd name="connsiteY0" fmla="*/ 92870 h 221300"/>
              <a:gd name="connsiteX1" fmla="*/ 272420 w 1650058"/>
              <a:gd name="connsiteY1" fmla="*/ 16627 h 221300"/>
              <a:gd name="connsiteX2" fmla="*/ 518383 w 1650058"/>
              <a:gd name="connsiteY2" fmla="*/ 11090 h 221300"/>
              <a:gd name="connsiteX3" fmla="*/ 712377 w 1650058"/>
              <a:gd name="connsiteY3" fmla="*/ 0 h 221300"/>
              <a:gd name="connsiteX4" fmla="*/ 801268 w 1650058"/>
              <a:gd name="connsiteY4" fmla="*/ 4495 h 221300"/>
              <a:gd name="connsiteX5" fmla="*/ 1089887 w 1650058"/>
              <a:gd name="connsiteY5" fmla="*/ 74317 h 221300"/>
              <a:gd name="connsiteX6" fmla="*/ 1402541 w 1650058"/>
              <a:gd name="connsiteY6" fmla="*/ 8260 h 221300"/>
              <a:gd name="connsiteX7" fmla="*/ 1650058 w 1650058"/>
              <a:gd name="connsiteY7" fmla="*/ 18883 h 221300"/>
              <a:gd name="connsiteX8" fmla="*/ 1263265 w 1650058"/>
              <a:gd name="connsiteY8" fmla="*/ 221300 h 221300"/>
              <a:gd name="connsiteX9" fmla="*/ 1056048 w 1650058"/>
              <a:gd name="connsiteY9" fmla="*/ 174172 h 221300"/>
              <a:gd name="connsiteX10" fmla="*/ 898160 w 1650058"/>
              <a:gd name="connsiteY10" fmla="*/ 188662 h 221300"/>
              <a:gd name="connsiteX11" fmla="*/ 562884 w 1650058"/>
              <a:gd name="connsiteY11" fmla="*/ 162836 h 221300"/>
              <a:gd name="connsiteX12" fmla="*/ 231245 w 1650058"/>
              <a:gd name="connsiteY12" fmla="*/ 146001 h 221300"/>
              <a:gd name="connsiteX13" fmla="*/ 0 w 1650058"/>
              <a:gd name="connsiteY13" fmla="*/ 92870 h 221300"/>
              <a:gd name="connsiteX0" fmla="*/ 0 w 1650058"/>
              <a:gd name="connsiteY0" fmla="*/ 92870 h 221300"/>
              <a:gd name="connsiteX1" fmla="*/ 272420 w 1650058"/>
              <a:gd name="connsiteY1" fmla="*/ 16627 h 221300"/>
              <a:gd name="connsiteX2" fmla="*/ 518383 w 1650058"/>
              <a:gd name="connsiteY2" fmla="*/ 11090 h 221300"/>
              <a:gd name="connsiteX3" fmla="*/ 712377 w 1650058"/>
              <a:gd name="connsiteY3" fmla="*/ 0 h 221300"/>
              <a:gd name="connsiteX4" fmla="*/ 801268 w 1650058"/>
              <a:gd name="connsiteY4" fmla="*/ 4495 h 221300"/>
              <a:gd name="connsiteX5" fmla="*/ 1089887 w 1650058"/>
              <a:gd name="connsiteY5" fmla="*/ 74317 h 221300"/>
              <a:gd name="connsiteX6" fmla="*/ 1402541 w 1650058"/>
              <a:gd name="connsiteY6" fmla="*/ 8260 h 221300"/>
              <a:gd name="connsiteX7" fmla="*/ 1650058 w 1650058"/>
              <a:gd name="connsiteY7" fmla="*/ 18883 h 221300"/>
              <a:gd name="connsiteX8" fmla="*/ 1263265 w 1650058"/>
              <a:gd name="connsiteY8" fmla="*/ 221300 h 221300"/>
              <a:gd name="connsiteX9" fmla="*/ 1056048 w 1650058"/>
              <a:gd name="connsiteY9" fmla="*/ 174172 h 221300"/>
              <a:gd name="connsiteX10" fmla="*/ 898160 w 1650058"/>
              <a:gd name="connsiteY10" fmla="*/ 188662 h 221300"/>
              <a:gd name="connsiteX11" fmla="*/ 562884 w 1650058"/>
              <a:gd name="connsiteY11" fmla="*/ 162836 h 221300"/>
              <a:gd name="connsiteX12" fmla="*/ 231245 w 1650058"/>
              <a:gd name="connsiteY12" fmla="*/ 146001 h 221300"/>
              <a:gd name="connsiteX13" fmla="*/ 0 w 1650058"/>
              <a:gd name="connsiteY13" fmla="*/ 92870 h 221300"/>
              <a:gd name="connsiteX0" fmla="*/ 0 w 1650058"/>
              <a:gd name="connsiteY0" fmla="*/ 92870 h 221300"/>
              <a:gd name="connsiteX1" fmla="*/ 272420 w 1650058"/>
              <a:gd name="connsiteY1" fmla="*/ 16627 h 221300"/>
              <a:gd name="connsiteX2" fmla="*/ 518383 w 1650058"/>
              <a:gd name="connsiteY2" fmla="*/ 11090 h 221300"/>
              <a:gd name="connsiteX3" fmla="*/ 712377 w 1650058"/>
              <a:gd name="connsiteY3" fmla="*/ 0 h 221300"/>
              <a:gd name="connsiteX4" fmla="*/ 801268 w 1650058"/>
              <a:gd name="connsiteY4" fmla="*/ 4495 h 221300"/>
              <a:gd name="connsiteX5" fmla="*/ 1089887 w 1650058"/>
              <a:gd name="connsiteY5" fmla="*/ 74317 h 221300"/>
              <a:gd name="connsiteX6" fmla="*/ 1402541 w 1650058"/>
              <a:gd name="connsiteY6" fmla="*/ 8260 h 221300"/>
              <a:gd name="connsiteX7" fmla="*/ 1650058 w 1650058"/>
              <a:gd name="connsiteY7" fmla="*/ 18883 h 221300"/>
              <a:gd name="connsiteX8" fmla="*/ 1263265 w 1650058"/>
              <a:gd name="connsiteY8" fmla="*/ 221300 h 221300"/>
              <a:gd name="connsiteX9" fmla="*/ 1056048 w 1650058"/>
              <a:gd name="connsiteY9" fmla="*/ 174172 h 221300"/>
              <a:gd name="connsiteX10" fmla="*/ 797183 w 1650058"/>
              <a:gd name="connsiteY10" fmla="*/ 157808 h 221300"/>
              <a:gd name="connsiteX11" fmla="*/ 562884 w 1650058"/>
              <a:gd name="connsiteY11" fmla="*/ 162836 h 221300"/>
              <a:gd name="connsiteX12" fmla="*/ 231245 w 1650058"/>
              <a:gd name="connsiteY12" fmla="*/ 146001 h 221300"/>
              <a:gd name="connsiteX13" fmla="*/ 0 w 1650058"/>
              <a:gd name="connsiteY13" fmla="*/ 92870 h 221300"/>
              <a:gd name="connsiteX0" fmla="*/ 0 w 1650058"/>
              <a:gd name="connsiteY0" fmla="*/ 92870 h 221300"/>
              <a:gd name="connsiteX1" fmla="*/ 272420 w 1650058"/>
              <a:gd name="connsiteY1" fmla="*/ 16627 h 221300"/>
              <a:gd name="connsiteX2" fmla="*/ 518383 w 1650058"/>
              <a:gd name="connsiteY2" fmla="*/ 11090 h 221300"/>
              <a:gd name="connsiteX3" fmla="*/ 712377 w 1650058"/>
              <a:gd name="connsiteY3" fmla="*/ 0 h 221300"/>
              <a:gd name="connsiteX4" fmla="*/ 801268 w 1650058"/>
              <a:gd name="connsiteY4" fmla="*/ 4495 h 221300"/>
              <a:gd name="connsiteX5" fmla="*/ 1089887 w 1650058"/>
              <a:gd name="connsiteY5" fmla="*/ 74317 h 221300"/>
              <a:gd name="connsiteX6" fmla="*/ 1402541 w 1650058"/>
              <a:gd name="connsiteY6" fmla="*/ 8260 h 221300"/>
              <a:gd name="connsiteX7" fmla="*/ 1650058 w 1650058"/>
              <a:gd name="connsiteY7" fmla="*/ 18883 h 221300"/>
              <a:gd name="connsiteX8" fmla="*/ 1263265 w 1650058"/>
              <a:gd name="connsiteY8" fmla="*/ 221300 h 221300"/>
              <a:gd name="connsiteX9" fmla="*/ 955071 w 1650058"/>
              <a:gd name="connsiteY9" fmla="*/ 162953 h 221300"/>
              <a:gd name="connsiteX10" fmla="*/ 797183 w 1650058"/>
              <a:gd name="connsiteY10" fmla="*/ 157808 h 221300"/>
              <a:gd name="connsiteX11" fmla="*/ 562884 w 1650058"/>
              <a:gd name="connsiteY11" fmla="*/ 162836 h 221300"/>
              <a:gd name="connsiteX12" fmla="*/ 231245 w 1650058"/>
              <a:gd name="connsiteY12" fmla="*/ 146001 h 221300"/>
              <a:gd name="connsiteX13" fmla="*/ 0 w 1650058"/>
              <a:gd name="connsiteY13" fmla="*/ 92870 h 221300"/>
              <a:gd name="connsiteX0" fmla="*/ 0 w 1650058"/>
              <a:gd name="connsiteY0" fmla="*/ 92870 h 169108"/>
              <a:gd name="connsiteX1" fmla="*/ 272420 w 1650058"/>
              <a:gd name="connsiteY1" fmla="*/ 16627 h 169108"/>
              <a:gd name="connsiteX2" fmla="*/ 518383 w 1650058"/>
              <a:gd name="connsiteY2" fmla="*/ 11090 h 169108"/>
              <a:gd name="connsiteX3" fmla="*/ 712377 w 1650058"/>
              <a:gd name="connsiteY3" fmla="*/ 0 h 169108"/>
              <a:gd name="connsiteX4" fmla="*/ 801268 w 1650058"/>
              <a:gd name="connsiteY4" fmla="*/ 4495 h 169108"/>
              <a:gd name="connsiteX5" fmla="*/ 1089887 w 1650058"/>
              <a:gd name="connsiteY5" fmla="*/ 74317 h 169108"/>
              <a:gd name="connsiteX6" fmla="*/ 1402541 w 1650058"/>
              <a:gd name="connsiteY6" fmla="*/ 8260 h 169108"/>
              <a:gd name="connsiteX7" fmla="*/ 1650058 w 1650058"/>
              <a:gd name="connsiteY7" fmla="*/ 18883 h 169108"/>
              <a:gd name="connsiteX8" fmla="*/ 1268874 w 1650058"/>
              <a:gd name="connsiteY8" fmla="*/ 142762 h 169108"/>
              <a:gd name="connsiteX9" fmla="*/ 955071 w 1650058"/>
              <a:gd name="connsiteY9" fmla="*/ 162953 h 169108"/>
              <a:gd name="connsiteX10" fmla="*/ 797183 w 1650058"/>
              <a:gd name="connsiteY10" fmla="*/ 157808 h 169108"/>
              <a:gd name="connsiteX11" fmla="*/ 562884 w 1650058"/>
              <a:gd name="connsiteY11" fmla="*/ 162836 h 169108"/>
              <a:gd name="connsiteX12" fmla="*/ 231245 w 1650058"/>
              <a:gd name="connsiteY12" fmla="*/ 146001 h 169108"/>
              <a:gd name="connsiteX13" fmla="*/ 0 w 1650058"/>
              <a:gd name="connsiteY13" fmla="*/ 92870 h 169108"/>
              <a:gd name="connsiteX0" fmla="*/ 0 w 1650058"/>
              <a:gd name="connsiteY0" fmla="*/ 92870 h 169108"/>
              <a:gd name="connsiteX1" fmla="*/ 272420 w 1650058"/>
              <a:gd name="connsiteY1" fmla="*/ 16627 h 169108"/>
              <a:gd name="connsiteX2" fmla="*/ 518383 w 1650058"/>
              <a:gd name="connsiteY2" fmla="*/ 11090 h 169108"/>
              <a:gd name="connsiteX3" fmla="*/ 712377 w 1650058"/>
              <a:gd name="connsiteY3" fmla="*/ 0 h 169108"/>
              <a:gd name="connsiteX4" fmla="*/ 801268 w 1650058"/>
              <a:gd name="connsiteY4" fmla="*/ 4495 h 169108"/>
              <a:gd name="connsiteX5" fmla="*/ 1089887 w 1650058"/>
              <a:gd name="connsiteY5" fmla="*/ 74317 h 169108"/>
              <a:gd name="connsiteX6" fmla="*/ 1402541 w 1650058"/>
              <a:gd name="connsiteY6" fmla="*/ 8260 h 169108"/>
              <a:gd name="connsiteX7" fmla="*/ 1650058 w 1650058"/>
              <a:gd name="connsiteY7" fmla="*/ 18883 h 169108"/>
              <a:gd name="connsiteX8" fmla="*/ 1268874 w 1650058"/>
              <a:gd name="connsiteY8" fmla="*/ 142762 h 169108"/>
              <a:gd name="connsiteX9" fmla="*/ 1074188 w 1650058"/>
              <a:gd name="connsiteY9" fmla="*/ 97792 h 169108"/>
              <a:gd name="connsiteX10" fmla="*/ 955071 w 1650058"/>
              <a:gd name="connsiteY10" fmla="*/ 162953 h 169108"/>
              <a:gd name="connsiteX11" fmla="*/ 797183 w 1650058"/>
              <a:gd name="connsiteY11" fmla="*/ 157808 h 169108"/>
              <a:gd name="connsiteX12" fmla="*/ 562884 w 1650058"/>
              <a:gd name="connsiteY12" fmla="*/ 162836 h 169108"/>
              <a:gd name="connsiteX13" fmla="*/ 231245 w 1650058"/>
              <a:gd name="connsiteY13" fmla="*/ 146001 h 169108"/>
              <a:gd name="connsiteX14" fmla="*/ 0 w 1650058"/>
              <a:gd name="connsiteY14" fmla="*/ 92870 h 169108"/>
              <a:gd name="connsiteX0" fmla="*/ 0 w 1650058"/>
              <a:gd name="connsiteY0" fmla="*/ 88375 h 164613"/>
              <a:gd name="connsiteX1" fmla="*/ 272420 w 1650058"/>
              <a:gd name="connsiteY1" fmla="*/ 12132 h 164613"/>
              <a:gd name="connsiteX2" fmla="*/ 518383 w 1650058"/>
              <a:gd name="connsiteY2" fmla="*/ 6595 h 164613"/>
              <a:gd name="connsiteX3" fmla="*/ 695852 w 1650058"/>
              <a:gd name="connsiteY3" fmla="*/ 34064 h 164613"/>
              <a:gd name="connsiteX4" fmla="*/ 801268 w 1650058"/>
              <a:gd name="connsiteY4" fmla="*/ 0 h 164613"/>
              <a:gd name="connsiteX5" fmla="*/ 1089887 w 1650058"/>
              <a:gd name="connsiteY5" fmla="*/ 69822 h 164613"/>
              <a:gd name="connsiteX6" fmla="*/ 1402541 w 1650058"/>
              <a:gd name="connsiteY6" fmla="*/ 3765 h 164613"/>
              <a:gd name="connsiteX7" fmla="*/ 1650058 w 1650058"/>
              <a:gd name="connsiteY7" fmla="*/ 14388 h 164613"/>
              <a:gd name="connsiteX8" fmla="*/ 1268874 w 1650058"/>
              <a:gd name="connsiteY8" fmla="*/ 138267 h 164613"/>
              <a:gd name="connsiteX9" fmla="*/ 1074188 w 1650058"/>
              <a:gd name="connsiteY9" fmla="*/ 93297 h 164613"/>
              <a:gd name="connsiteX10" fmla="*/ 955071 w 1650058"/>
              <a:gd name="connsiteY10" fmla="*/ 158458 h 164613"/>
              <a:gd name="connsiteX11" fmla="*/ 797183 w 1650058"/>
              <a:gd name="connsiteY11" fmla="*/ 153313 h 164613"/>
              <a:gd name="connsiteX12" fmla="*/ 562884 w 1650058"/>
              <a:gd name="connsiteY12" fmla="*/ 158341 h 164613"/>
              <a:gd name="connsiteX13" fmla="*/ 231245 w 1650058"/>
              <a:gd name="connsiteY13" fmla="*/ 141506 h 164613"/>
              <a:gd name="connsiteX14" fmla="*/ 0 w 1650058"/>
              <a:gd name="connsiteY14" fmla="*/ 88375 h 164613"/>
              <a:gd name="connsiteX0" fmla="*/ 0 w 1650058"/>
              <a:gd name="connsiteY0" fmla="*/ 84610 h 160848"/>
              <a:gd name="connsiteX1" fmla="*/ 272420 w 1650058"/>
              <a:gd name="connsiteY1" fmla="*/ 8367 h 160848"/>
              <a:gd name="connsiteX2" fmla="*/ 518383 w 1650058"/>
              <a:gd name="connsiteY2" fmla="*/ 2830 h 160848"/>
              <a:gd name="connsiteX3" fmla="*/ 695852 w 1650058"/>
              <a:gd name="connsiteY3" fmla="*/ 30299 h 160848"/>
              <a:gd name="connsiteX4" fmla="*/ 892157 w 1650058"/>
              <a:gd name="connsiteY4" fmla="*/ 81615 h 160848"/>
              <a:gd name="connsiteX5" fmla="*/ 1089887 w 1650058"/>
              <a:gd name="connsiteY5" fmla="*/ 66057 h 160848"/>
              <a:gd name="connsiteX6" fmla="*/ 1402541 w 1650058"/>
              <a:gd name="connsiteY6" fmla="*/ 0 h 160848"/>
              <a:gd name="connsiteX7" fmla="*/ 1650058 w 1650058"/>
              <a:gd name="connsiteY7" fmla="*/ 10623 h 160848"/>
              <a:gd name="connsiteX8" fmla="*/ 1268874 w 1650058"/>
              <a:gd name="connsiteY8" fmla="*/ 134502 h 160848"/>
              <a:gd name="connsiteX9" fmla="*/ 1074188 w 1650058"/>
              <a:gd name="connsiteY9" fmla="*/ 89532 h 160848"/>
              <a:gd name="connsiteX10" fmla="*/ 955071 w 1650058"/>
              <a:gd name="connsiteY10" fmla="*/ 154693 h 160848"/>
              <a:gd name="connsiteX11" fmla="*/ 797183 w 1650058"/>
              <a:gd name="connsiteY11" fmla="*/ 149548 h 160848"/>
              <a:gd name="connsiteX12" fmla="*/ 562884 w 1650058"/>
              <a:gd name="connsiteY12" fmla="*/ 154576 h 160848"/>
              <a:gd name="connsiteX13" fmla="*/ 231245 w 1650058"/>
              <a:gd name="connsiteY13" fmla="*/ 137741 h 160848"/>
              <a:gd name="connsiteX14" fmla="*/ 0 w 1650058"/>
              <a:gd name="connsiteY14" fmla="*/ 84610 h 160848"/>
              <a:gd name="connsiteX0" fmla="*/ 0 w 1650058"/>
              <a:gd name="connsiteY0" fmla="*/ 84610 h 160848"/>
              <a:gd name="connsiteX1" fmla="*/ 272420 w 1650058"/>
              <a:gd name="connsiteY1" fmla="*/ 8367 h 160848"/>
              <a:gd name="connsiteX2" fmla="*/ 518383 w 1650058"/>
              <a:gd name="connsiteY2" fmla="*/ 2830 h 160848"/>
              <a:gd name="connsiteX3" fmla="*/ 695852 w 1650058"/>
              <a:gd name="connsiteY3" fmla="*/ 30299 h 160848"/>
              <a:gd name="connsiteX4" fmla="*/ 892157 w 1650058"/>
              <a:gd name="connsiteY4" fmla="*/ 81615 h 160848"/>
              <a:gd name="connsiteX5" fmla="*/ 1018277 w 1650058"/>
              <a:gd name="connsiteY5" fmla="*/ 21990 h 160848"/>
              <a:gd name="connsiteX6" fmla="*/ 1402541 w 1650058"/>
              <a:gd name="connsiteY6" fmla="*/ 0 h 160848"/>
              <a:gd name="connsiteX7" fmla="*/ 1650058 w 1650058"/>
              <a:gd name="connsiteY7" fmla="*/ 10623 h 160848"/>
              <a:gd name="connsiteX8" fmla="*/ 1268874 w 1650058"/>
              <a:gd name="connsiteY8" fmla="*/ 134502 h 160848"/>
              <a:gd name="connsiteX9" fmla="*/ 1074188 w 1650058"/>
              <a:gd name="connsiteY9" fmla="*/ 89532 h 160848"/>
              <a:gd name="connsiteX10" fmla="*/ 955071 w 1650058"/>
              <a:gd name="connsiteY10" fmla="*/ 154693 h 160848"/>
              <a:gd name="connsiteX11" fmla="*/ 797183 w 1650058"/>
              <a:gd name="connsiteY11" fmla="*/ 149548 h 160848"/>
              <a:gd name="connsiteX12" fmla="*/ 562884 w 1650058"/>
              <a:gd name="connsiteY12" fmla="*/ 154576 h 160848"/>
              <a:gd name="connsiteX13" fmla="*/ 231245 w 1650058"/>
              <a:gd name="connsiteY13" fmla="*/ 137741 h 160848"/>
              <a:gd name="connsiteX14" fmla="*/ 0 w 1650058"/>
              <a:gd name="connsiteY14" fmla="*/ 84610 h 160848"/>
              <a:gd name="connsiteX0" fmla="*/ 0 w 1650058"/>
              <a:gd name="connsiteY0" fmla="*/ 106644 h 182882"/>
              <a:gd name="connsiteX1" fmla="*/ 272420 w 1650058"/>
              <a:gd name="connsiteY1" fmla="*/ 30401 h 182882"/>
              <a:gd name="connsiteX2" fmla="*/ 518383 w 1650058"/>
              <a:gd name="connsiteY2" fmla="*/ 24864 h 182882"/>
              <a:gd name="connsiteX3" fmla="*/ 695852 w 1650058"/>
              <a:gd name="connsiteY3" fmla="*/ 52333 h 182882"/>
              <a:gd name="connsiteX4" fmla="*/ 892157 w 1650058"/>
              <a:gd name="connsiteY4" fmla="*/ 103649 h 182882"/>
              <a:gd name="connsiteX5" fmla="*/ 1018277 w 1650058"/>
              <a:gd name="connsiteY5" fmla="*/ 44024 h 182882"/>
              <a:gd name="connsiteX6" fmla="*/ 1195975 w 1650058"/>
              <a:gd name="connsiteY6" fmla="*/ 0 h 182882"/>
              <a:gd name="connsiteX7" fmla="*/ 1650058 w 1650058"/>
              <a:gd name="connsiteY7" fmla="*/ 32657 h 182882"/>
              <a:gd name="connsiteX8" fmla="*/ 1268874 w 1650058"/>
              <a:gd name="connsiteY8" fmla="*/ 156536 h 182882"/>
              <a:gd name="connsiteX9" fmla="*/ 1074188 w 1650058"/>
              <a:gd name="connsiteY9" fmla="*/ 111566 h 182882"/>
              <a:gd name="connsiteX10" fmla="*/ 955071 w 1650058"/>
              <a:gd name="connsiteY10" fmla="*/ 176727 h 182882"/>
              <a:gd name="connsiteX11" fmla="*/ 797183 w 1650058"/>
              <a:gd name="connsiteY11" fmla="*/ 171582 h 182882"/>
              <a:gd name="connsiteX12" fmla="*/ 562884 w 1650058"/>
              <a:gd name="connsiteY12" fmla="*/ 176610 h 182882"/>
              <a:gd name="connsiteX13" fmla="*/ 231245 w 1650058"/>
              <a:gd name="connsiteY13" fmla="*/ 159775 h 182882"/>
              <a:gd name="connsiteX14" fmla="*/ 0 w 1650058"/>
              <a:gd name="connsiteY14" fmla="*/ 106644 h 182882"/>
              <a:gd name="connsiteX0" fmla="*/ 0 w 1363620"/>
              <a:gd name="connsiteY0" fmla="*/ 106644 h 182882"/>
              <a:gd name="connsiteX1" fmla="*/ 272420 w 1363620"/>
              <a:gd name="connsiteY1" fmla="*/ 30401 h 182882"/>
              <a:gd name="connsiteX2" fmla="*/ 518383 w 1363620"/>
              <a:gd name="connsiteY2" fmla="*/ 24864 h 182882"/>
              <a:gd name="connsiteX3" fmla="*/ 695852 w 1363620"/>
              <a:gd name="connsiteY3" fmla="*/ 52333 h 182882"/>
              <a:gd name="connsiteX4" fmla="*/ 892157 w 1363620"/>
              <a:gd name="connsiteY4" fmla="*/ 103649 h 182882"/>
              <a:gd name="connsiteX5" fmla="*/ 1018277 w 1363620"/>
              <a:gd name="connsiteY5" fmla="*/ 44024 h 182882"/>
              <a:gd name="connsiteX6" fmla="*/ 1195975 w 1363620"/>
              <a:gd name="connsiteY6" fmla="*/ 0 h 182882"/>
              <a:gd name="connsiteX7" fmla="*/ 1363620 w 1363620"/>
              <a:gd name="connsiteY7" fmla="*/ 38165 h 182882"/>
              <a:gd name="connsiteX8" fmla="*/ 1268874 w 1363620"/>
              <a:gd name="connsiteY8" fmla="*/ 156536 h 182882"/>
              <a:gd name="connsiteX9" fmla="*/ 1074188 w 1363620"/>
              <a:gd name="connsiteY9" fmla="*/ 111566 h 182882"/>
              <a:gd name="connsiteX10" fmla="*/ 955071 w 1363620"/>
              <a:gd name="connsiteY10" fmla="*/ 176727 h 182882"/>
              <a:gd name="connsiteX11" fmla="*/ 797183 w 1363620"/>
              <a:gd name="connsiteY11" fmla="*/ 171582 h 182882"/>
              <a:gd name="connsiteX12" fmla="*/ 562884 w 1363620"/>
              <a:gd name="connsiteY12" fmla="*/ 176610 h 182882"/>
              <a:gd name="connsiteX13" fmla="*/ 231245 w 1363620"/>
              <a:gd name="connsiteY13" fmla="*/ 159775 h 182882"/>
              <a:gd name="connsiteX14" fmla="*/ 0 w 1363620"/>
              <a:gd name="connsiteY14" fmla="*/ 106644 h 182882"/>
              <a:gd name="connsiteX0" fmla="*/ 0 w 1363620"/>
              <a:gd name="connsiteY0" fmla="*/ 106644 h 183631"/>
              <a:gd name="connsiteX1" fmla="*/ 272420 w 1363620"/>
              <a:gd name="connsiteY1" fmla="*/ 30401 h 183631"/>
              <a:gd name="connsiteX2" fmla="*/ 518383 w 1363620"/>
              <a:gd name="connsiteY2" fmla="*/ 24864 h 183631"/>
              <a:gd name="connsiteX3" fmla="*/ 695852 w 1363620"/>
              <a:gd name="connsiteY3" fmla="*/ 52333 h 183631"/>
              <a:gd name="connsiteX4" fmla="*/ 892157 w 1363620"/>
              <a:gd name="connsiteY4" fmla="*/ 103649 h 183631"/>
              <a:gd name="connsiteX5" fmla="*/ 1018277 w 1363620"/>
              <a:gd name="connsiteY5" fmla="*/ 44024 h 183631"/>
              <a:gd name="connsiteX6" fmla="*/ 1195975 w 1363620"/>
              <a:gd name="connsiteY6" fmla="*/ 0 h 183631"/>
              <a:gd name="connsiteX7" fmla="*/ 1363620 w 1363620"/>
              <a:gd name="connsiteY7" fmla="*/ 38165 h 183631"/>
              <a:gd name="connsiteX8" fmla="*/ 1268874 w 1363620"/>
              <a:gd name="connsiteY8" fmla="*/ 156536 h 183631"/>
              <a:gd name="connsiteX9" fmla="*/ 1074188 w 1363620"/>
              <a:gd name="connsiteY9" fmla="*/ 111566 h 183631"/>
              <a:gd name="connsiteX10" fmla="*/ 955071 w 1363620"/>
              <a:gd name="connsiteY10" fmla="*/ 176727 h 183631"/>
              <a:gd name="connsiteX11" fmla="*/ 797183 w 1363620"/>
              <a:gd name="connsiteY11" fmla="*/ 171582 h 183631"/>
              <a:gd name="connsiteX12" fmla="*/ 571147 w 1363620"/>
              <a:gd name="connsiteY12" fmla="*/ 151822 h 183631"/>
              <a:gd name="connsiteX13" fmla="*/ 231245 w 1363620"/>
              <a:gd name="connsiteY13" fmla="*/ 159775 h 183631"/>
              <a:gd name="connsiteX14" fmla="*/ 0 w 1363620"/>
              <a:gd name="connsiteY14" fmla="*/ 106644 h 183631"/>
              <a:gd name="connsiteX0" fmla="*/ 0 w 1363620"/>
              <a:gd name="connsiteY0" fmla="*/ 106644 h 183198"/>
              <a:gd name="connsiteX1" fmla="*/ 272420 w 1363620"/>
              <a:gd name="connsiteY1" fmla="*/ 30401 h 183198"/>
              <a:gd name="connsiteX2" fmla="*/ 518383 w 1363620"/>
              <a:gd name="connsiteY2" fmla="*/ 24864 h 183198"/>
              <a:gd name="connsiteX3" fmla="*/ 695852 w 1363620"/>
              <a:gd name="connsiteY3" fmla="*/ 52333 h 183198"/>
              <a:gd name="connsiteX4" fmla="*/ 892157 w 1363620"/>
              <a:gd name="connsiteY4" fmla="*/ 103649 h 183198"/>
              <a:gd name="connsiteX5" fmla="*/ 1018277 w 1363620"/>
              <a:gd name="connsiteY5" fmla="*/ 44024 h 183198"/>
              <a:gd name="connsiteX6" fmla="*/ 1195975 w 1363620"/>
              <a:gd name="connsiteY6" fmla="*/ 0 h 183198"/>
              <a:gd name="connsiteX7" fmla="*/ 1363620 w 1363620"/>
              <a:gd name="connsiteY7" fmla="*/ 38165 h 183198"/>
              <a:gd name="connsiteX8" fmla="*/ 1268874 w 1363620"/>
              <a:gd name="connsiteY8" fmla="*/ 156536 h 183198"/>
              <a:gd name="connsiteX9" fmla="*/ 1074188 w 1363620"/>
              <a:gd name="connsiteY9" fmla="*/ 111566 h 183198"/>
              <a:gd name="connsiteX10" fmla="*/ 955071 w 1363620"/>
              <a:gd name="connsiteY10" fmla="*/ 176727 h 183198"/>
              <a:gd name="connsiteX11" fmla="*/ 797183 w 1363620"/>
              <a:gd name="connsiteY11" fmla="*/ 171582 h 183198"/>
              <a:gd name="connsiteX12" fmla="*/ 590427 w 1363620"/>
              <a:gd name="connsiteY12" fmla="*/ 165593 h 183198"/>
              <a:gd name="connsiteX13" fmla="*/ 231245 w 1363620"/>
              <a:gd name="connsiteY13" fmla="*/ 159775 h 183198"/>
              <a:gd name="connsiteX14" fmla="*/ 0 w 1363620"/>
              <a:gd name="connsiteY14" fmla="*/ 106644 h 183198"/>
              <a:gd name="connsiteX0" fmla="*/ 0 w 1363620"/>
              <a:gd name="connsiteY0" fmla="*/ 106644 h 183198"/>
              <a:gd name="connsiteX1" fmla="*/ 272420 w 1363620"/>
              <a:gd name="connsiteY1" fmla="*/ 30401 h 183198"/>
              <a:gd name="connsiteX2" fmla="*/ 518383 w 1363620"/>
              <a:gd name="connsiteY2" fmla="*/ 24864 h 183198"/>
              <a:gd name="connsiteX3" fmla="*/ 695852 w 1363620"/>
              <a:gd name="connsiteY3" fmla="*/ 52333 h 183198"/>
              <a:gd name="connsiteX4" fmla="*/ 892157 w 1363620"/>
              <a:gd name="connsiteY4" fmla="*/ 103649 h 183198"/>
              <a:gd name="connsiteX5" fmla="*/ 1018277 w 1363620"/>
              <a:gd name="connsiteY5" fmla="*/ 44024 h 183198"/>
              <a:gd name="connsiteX6" fmla="*/ 1195975 w 1363620"/>
              <a:gd name="connsiteY6" fmla="*/ 0 h 183198"/>
              <a:gd name="connsiteX7" fmla="*/ 1363620 w 1363620"/>
              <a:gd name="connsiteY7" fmla="*/ 38165 h 183198"/>
              <a:gd name="connsiteX8" fmla="*/ 1268874 w 1363620"/>
              <a:gd name="connsiteY8" fmla="*/ 156536 h 183198"/>
              <a:gd name="connsiteX9" fmla="*/ 1074188 w 1363620"/>
              <a:gd name="connsiteY9" fmla="*/ 111566 h 183198"/>
              <a:gd name="connsiteX10" fmla="*/ 955071 w 1363620"/>
              <a:gd name="connsiteY10" fmla="*/ 176727 h 183198"/>
              <a:gd name="connsiteX11" fmla="*/ 797183 w 1363620"/>
              <a:gd name="connsiteY11" fmla="*/ 171582 h 183198"/>
              <a:gd name="connsiteX12" fmla="*/ 590427 w 1363620"/>
              <a:gd name="connsiteY12" fmla="*/ 165593 h 183198"/>
              <a:gd name="connsiteX13" fmla="*/ 233999 w 1363620"/>
              <a:gd name="connsiteY13" fmla="*/ 148758 h 183198"/>
              <a:gd name="connsiteX14" fmla="*/ 0 w 1363620"/>
              <a:gd name="connsiteY14" fmla="*/ 106644 h 183198"/>
              <a:gd name="connsiteX0" fmla="*/ 0 w 1363620"/>
              <a:gd name="connsiteY0" fmla="*/ 106644 h 180972"/>
              <a:gd name="connsiteX1" fmla="*/ 272420 w 1363620"/>
              <a:gd name="connsiteY1" fmla="*/ 30401 h 180972"/>
              <a:gd name="connsiteX2" fmla="*/ 518383 w 1363620"/>
              <a:gd name="connsiteY2" fmla="*/ 24864 h 180972"/>
              <a:gd name="connsiteX3" fmla="*/ 695852 w 1363620"/>
              <a:gd name="connsiteY3" fmla="*/ 52333 h 180972"/>
              <a:gd name="connsiteX4" fmla="*/ 892157 w 1363620"/>
              <a:gd name="connsiteY4" fmla="*/ 103649 h 180972"/>
              <a:gd name="connsiteX5" fmla="*/ 1018277 w 1363620"/>
              <a:gd name="connsiteY5" fmla="*/ 44024 h 180972"/>
              <a:gd name="connsiteX6" fmla="*/ 1195975 w 1363620"/>
              <a:gd name="connsiteY6" fmla="*/ 0 h 180972"/>
              <a:gd name="connsiteX7" fmla="*/ 1363620 w 1363620"/>
              <a:gd name="connsiteY7" fmla="*/ 38165 h 180972"/>
              <a:gd name="connsiteX8" fmla="*/ 1268874 w 1363620"/>
              <a:gd name="connsiteY8" fmla="*/ 156536 h 180972"/>
              <a:gd name="connsiteX9" fmla="*/ 1074188 w 1363620"/>
              <a:gd name="connsiteY9" fmla="*/ 111566 h 180972"/>
              <a:gd name="connsiteX10" fmla="*/ 955071 w 1363620"/>
              <a:gd name="connsiteY10" fmla="*/ 176727 h 180972"/>
              <a:gd name="connsiteX11" fmla="*/ 788921 w 1363620"/>
              <a:gd name="connsiteY11" fmla="*/ 155056 h 180972"/>
              <a:gd name="connsiteX12" fmla="*/ 590427 w 1363620"/>
              <a:gd name="connsiteY12" fmla="*/ 165593 h 180972"/>
              <a:gd name="connsiteX13" fmla="*/ 233999 w 1363620"/>
              <a:gd name="connsiteY13" fmla="*/ 148758 h 180972"/>
              <a:gd name="connsiteX14" fmla="*/ 0 w 1363620"/>
              <a:gd name="connsiteY14" fmla="*/ 106644 h 180972"/>
              <a:gd name="connsiteX0" fmla="*/ 0 w 1363620"/>
              <a:gd name="connsiteY0" fmla="*/ 106644 h 171901"/>
              <a:gd name="connsiteX1" fmla="*/ 272420 w 1363620"/>
              <a:gd name="connsiteY1" fmla="*/ 30401 h 171901"/>
              <a:gd name="connsiteX2" fmla="*/ 518383 w 1363620"/>
              <a:gd name="connsiteY2" fmla="*/ 24864 h 171901"/>
              <a:gd name="connsiteX3" fmla="*/ 695852 w 1363620"/>
              <a:gd name="connsiteY3" fmla="*/ 52333 h 171901"/>
              <a:gd name="connsiteX4" fmla="*/ 892157 w 1363620"/>
              <a:gd name="connsiteY4" fmla="*/ 103649 h 171901"/>
              <a:gd name="connsiteX5" fmla="*/ 1018277 w 1363620"/>
              <a:gd name="connsiteY5" fmla="*/ 44024 h 171901"/>
              <a:gd name="connsiteX6" fmla="*/ 1195975 w 1363620"/>
              <a:gd name="connsiteY6" fmla="*/ 0 h 171901"/>
              <a:gd name="connsiteX7" fmla="*/ 1363620 w 1363620"/>
              <a:gd name="connsiteY7" fmla="*/ 38165 h 171901"/>
              <a:gd name="connsiteX8" fmla="*/ 1268874 w 1363620"/>
              <a:gd name="connsiteY8" fmla="*/ 156536 h 171901"/>
              <a:gd name="connsiteX9" fmla="*/ 1074188 w 1363620"/>
              <a:gd name="connsiteY9" fmla="*/ 111566 h 171901"/>
              <a:gd name="connsiteX10" fmla="*/ 966088 w 1363620"/>
              <a:gd name="connsiteY10" fmla="*/ 91346 h 171901"/>
              <a:gd name="connsiteX11" fmla="*/ 788921 w 1363620"/>
              <a:gd name="connsiteY11" fmla="*/ 155056 h 171901"/>
              <a:gd name="connsiteX12" fmla="*/ 590427 w 1363620"/>
              <a:gd name="connsiteY12" fmla="*/ 165593 h 171901"/>
              <a:gd name="connsiteX13" fmla="*/ 233999 w 1363620"/>
              <a:gd name="connsiteY13" fmla="*/ 148758 h 171901"/>
              <a:gd name="connsiteX14" fmla="*/ 0 w 1363620"/>
              <a:gd name="connsiteY14" fmla="*/ 106644 h 171901"/>
              <a:gd name="connsiteX0" fmla="*/ 0 w 1363620"/>
              <a:gd name="connsiteY0" fmla="*/ 106644 h 171366"/>
              <a:gd name="connsiteX1" fmla="*/ 272420 w 1363620"/>
              <a:gd name="connsiteY1" fmla="*/ 30401 h 171366"/>
              <a:gd name="connsiteX2" fmla="*/ 518383 w 1363620"/>
              <a:gd name="connsiteY2" fmla="*/ 24864 h 171366"/>
              <a:gd name="connsiteX3" fmla="*/ 695852 w 1363620"/>
              <a:gd name="connsiteY3" fmla="*/ 52333 h 171366"/>
              <a:gd name="connsiteX4" fmla="*/ 892157 w 1363620"/>
              <a:gd name="connsiteY4" fmla="*/ 103649 h 171366"/>
              <a:gd name="connsiteX5" fmla="*/ 1018277 w 1363620"/>
              <a:gd name="connsiteY5" fmla="*/ 44024 h 171366"/>
              <a:gd name="connsiteX6" fmla="*/ 1195975 w 1363620"/>
              <a:gd name="connsiteY6" fmla="*/ 0 h 171366"/>
              <a:gd name="connsiteX7" fmla="*/ 1363620 w 1363620"/>
              <a:gd name="connsiteY7" fmla="*/ 38165 h 171366"/>
              <a:gd name="connsiteX8" fmla="*/ 1268874 w 1363620"/>
              <a:gd name="connsiteY8" fmla="*/ 156536 h 171366"/>
              <a:gd name="connsiteX9" fmla="*/ 1074188 w 1363620"/>
              <a:gd name="connsiteY9" fmla="*/ 111566 h 171366"/>
              <a:gd name="connsiteX10" fmla="*/ 899987 w 1363620"/>
              <a:gd name="connsiteY10" fmla="*/ 107871 h 171366"/>
              <a:gd name="connsiteX11" fmla="*/ 788921 w 1363620"/>
              <a:gd name="connsiteY11" fmla="*/ 155056 h 171366"/>
              <a:gd name="connsiteX12" fmla="*/ 590427 w 1363620"/>
              <a:gd name="connsiteY12" fmla="*/ 165593 h 171366"/>
              <a:gd name="connsiteX13" fmla="*/ 233999 w 1363620"/>
              <a:gd name="connsiteY13" fmla="*/ 148758 h 171366"/>
              <a:gd name="connsiteX14" fmla="*/ 0 w 1363620"/>
              <a:gd name="connsiteY14" fmla="*/ 106644 h 171366"/>
              <a:gd name="connsiteX0" fmla="*/ 0 w 1363620"/>
              <a:gd name="connsiteY0" fmla="*/ 106644 h 171366"/>
              <a:gd name="connsiteX1" fmla="*/ 272420 w 1363620"/>
              <a:gd name="connsiteY1" fmla="*/ 30401 h 171366"/>
              <a:gd name="connsiteX2" fmla="*/ 518383 w 1363620"/>
              <a:gd name="connsiteY2" fmla="*/ 24864 h 171366"/>
              <a:gd name="connsiteX3" fmla="*/ 695852 w 1363620"/>
              <a:gd name="connsiteY3" fmla="*/ 52333 h 171366"/>
              <a:gd name="connsiteX4" fmla="*/ 892157 w 1363620"/>
              <a:gd name="connsiteY4" fmla="*/ 103649 h 171366"/>
              <a:gd name="connsiteX5" fmla="*/ 1018277 w 1363620"/>
              <a:gd name="connsiteY5" fmla="*/ 44024 h 171366"/>
              <a:gd name="connsiteX6" fmla="*/ 1195975 w 1363620"/>
              <a:gd name="connsiteY6" fmla="*/ 0 h 171366"/>
              <a:gd name="connsiteX7" fmla="*/ 1363620 w 1363620"/>
              <a:gd name="connsiteY7" fmla="*/ 38165 h 171366"/>
              <a:gd name="connsiteX8" fmla="*/ 1268874 w 1363620"/>
              <a:gd name="connsiteY8" fmla="*/ 156536 h 171366"/>
              <a:gd name="connsiteX9" fmla="*/ 1074188 w 1363620"/>
              <a:gd name="connsiteY9" fmla="*/ 111566 h 171366"/>
              <a:gd name="connsiteX10" fmla="*/ 899987 w 1363620"/>
              <a:gd name="connsiteY10" fmla="*/ 107871 h 171366"/>
              <a:gd name="connsiteX11" fmla="*/ 753116 w 1363620"/>
              <a:gd name="connsiteY11" fmla="*/ 155056 h 171366"/>
              <a:gd name="connsiteX12" fmla="*/ 590427 w 1363620"/>
              <a:gd name="connsiteY12" fmla="*/ 165593 h 171366"/>
              <a:gd name="connsiteX13" fmla="*/ 233999 w 1363620"/>
              <a:gd name="connsiteY13" fmla="*/ 148758 h 171366"/>
              <a:gd name="connsiteX14" fmla="*/ 0 w 1363620"/>
              <a:gd name="connsiteY14" fmla="*/ 106644 h 171366"/>
              <a:gd name="connsiteX0" fmla="*/ 0 w 1363620"/>
              <a:gd name="connsiteY0" fmla="*/ 106644 h 165593"/>
              <a:gd name="connsiteX1" fmla="*/ 272420 w 1363620"/>
              <a:gd name="connsiteY1" fmla="*/ 30401 h 165593"/>
              <a:gd name="connsiteX2" fmla="*/ 518383 w 1363620"/>
              <a:gd name="connsiteY2" fmla="*/ 24864 h 165593"/>
              <a:gd name="connsiteX3" fmla="*/ 695852 w 1363620"/>
              <a:gd name="connsiteY3" fmla="*/ 52333 h 165593"/>
              <a:gd name="connsiteX4" fmla="*/ 892157 w 1363620"/>
              <a:gd name="connsiteY4" fmla="*/ 103649 h 165593"/>
              <a:gd name="connsiteX5" fmla="*/ 1018277 w 1363620"/>
              <a:gd name="connsiteY5" fmla="*/ 44024 h 165593"/>
              <a:gd name="connsiteX6" fmla="*/ 1195975 w 1363620"/>
              <a:gd name="connsiteY6" fmla="*/ 0 h 165593"/>
              <a:gd name="connsiteX7" fmla="*/ 1363620 w 1363620"/>
              <a:gd name="connsiteY7" fmla="*/ 38165 h 165593"/>
              <a:gd name="connsiteX8" fmla="*/ 1268874 w 1363620"/>
              <a:gd name="connsiteY8" fmla="*/ 156536 h 165593"/>
              <a:gd name="connsiteX9" fmla="*/ 1074188 w 1363620"/>
              <a:gd name="connsiteY9" fmla="*/ 111566 h 165593"/>
              <a:gd name="connsiteX10" fmla="*/ 899987 w 1363620"/>
              <a:gd name="connsiteY10" fmla="*/ 107871 h 165593"/>
              <a:gd name="connsiteX11" fmla="*/ 590427 w 1363620"/>
              <a:gd name="connsiteY11" fmla="*/ 165593 h 165593"/>
              <a:gd name="connsiteX12" fmla="*/ 233999 w 1363620"/>
              <a:gd name="connsiteY12" fmla="*/ 148758 h 165593"/>
              <a:gd name="connsiteX13" fmla="*/ 0 w 1363620"/>
              <a:gd name="connsiteY13" fmla="*/ 106644 h 165593"/>
              <a:gd name="connsiteX0" fmla="*/ 0 w 1363620"/>
              <a:gd name="connsiteY0" fmla="*/ 106644 h 160084"/>
              <a:gd name="connsiteX1" fmla="*/ 272420 w 1363620"/>
              <a:gd name="connsiteY1" fmla="*/ 30401 h 160084"/>
              <a:gd name="connsiteX2" fmla="*/ 518383 w 1363620"/>
              <a:gd name="connsiteY2" fmla="*/ 24864 h 160084"/>
              <a:gd name="connsiteX3" fmla="*/ 695852 w 1363620"/>
              <a:gd name="connsiteY3" fmla="*/ 52333 h 160084"/>
              <a:gd name="connsiteX4" fmla="*/ 892157 w 1363620"/>
              <a:gd name="connsiteY4" fmla="*/ 103649 h 160084"/>
              <a:gd name="connsiteX5" fmla="*/ 1018277 w 1363620"/>
              <a:gd name="connsiteY5" fmla="*/ 44024 h 160084"/>
              <a:gd name="connsiteX6" fmla="*/ 1195975 w 1363620"/>
              <a:gd name="connsiteY6" fmla="*/ 0 h 160084"/>
              <a:gd name="connsiteX7" fmla="*/ 1363620 w 1363620"/>
              <a:gd name="connsiteY7" fmla="*/ 38165 h 160084"/>
              <a:gd name="connsiteX8" fmla="*/ 1268874 w 1363620"/>
              <a:gd name="connsiteY8" fmla="*/ 156536 h 160084"/>
              <a:gd name="connsiteX9" fmla="*/ 1074188 w 1363620"/>
              <a:gd name="connsiteY9" fmla="*/ 111566 h 160084"/>
              <a:gd name="connsiteX10" fmla="*/ 899987 w 1363620"/>
              <a:gd name="connsiteY10" fmla="*/ 107871 h 160084"/>
              <a:gd name="connsiteX11" fmla="*/ 736400 w 1363620"/>
              <a:gd name="connsiteY11" fmla="*/ 160084 h 160084"/>
              <a:gd name="connsiteX12" fmla="*/ 233999 w 1363620"/>
              <a:gd name="connsiteY12" fmla="*/ 148758 h 160084"/>
              <a:gd name="connsiteX13" fmla="*/ 0 w 1363620"/>
              <a:gd name="connsiteY13" fmla="*/ 106644 h 160084"/>
              <a:gd name="connsiteX0" fmla="*/ 0 w 1363620"/>
              <a:gd name="connsiteY0" fmla="*/ 106644 h 160084"/>
              <a:gd name="connsiteX1" fmla="*/ 272420 w 1363620"/>
              <a:gd name="connsiteY1" fmla="*/ 30401 h 160084"/>
              <a:gd name="connsiteX2" fmla="*/ 518383 w 1363620"/>
              <a:gd name="connsiteY2" fmla="*/ 24864 h 160084"/>
              <a:gd name="connsiteX3" fmla="*/ 695852 w 1363620"/>
              <a:gd name="connsiteY3" fmla="*/ 52333 h 160084"/>
              <a:gd name="connsiteX4" fmla="*/ 892157 w 1363620"/>
              <a:gd name="connsiteY4" fmla="*/ 103649 h 160084"/>
              <a:gd name="connsiteX5" fmla="*/ 1018277 w 1363620"/>
              <a:gd name="connsiteY5" fmla="*/ 44024 h 160084"/>
              <a:gd name="connsiteX6" fmla="*/ 1195975 w 1363620"/>
              <a:gd name="connsiteY6" fmla="*/ 0 h 160084"/>
              <a:gd name="connsiteX7" fmla="*/ 1363620 w 1363620"/>
              <a:gd name="connsiteY7" fmla="*/ 38165 h 160084"/>
              <a:gd name="connsiteX8" fmla="*/ 1268874 w 1363620"/>
              <a:gd name="connsiteY8" fmla="*/ 156536 h 160084"/>
              <a:gd name="connsiteX9" fmla="*/ 1030120 w 1363620"/>
              <a:gd name="connsiteY9" fmla="*/ 144617 h 160084"/>
              <a:gd name="connsiteX10" fmla="*/ 899987 w 1363620"/>
              <a:gd name="connsiteY10" fmla="*/ 107871 h 160084"/>
              <a:gd name="connsiteX11" fmla="*/ 736400 w 1363620"/>
              <a:gd name="connsiteY11" fmla="*/ 160084 h 160084"/>
              <a:gd name="connsiteX12" fmla="*/ 233999 w 1363620"/>
              <a:gd name="connsiteY12" fmla="*/ 148758 h 160084"/>
              <a:gd name="connsiteX13" fmla="*/ 0 w 1363620"/>
              <a:gd name="connsiteY13" fmla="*/ 106644 h 160084"/>
              <a:gd name="connsiteX0" fmla="*/ 0 w 1363620"/>
              <a:gd name="connsiteY0" fmla="*/ 106644 h 160084"/>
              <a:gd name="connsiteX1" fmla="*/ 272420 w 1363620"/>
              <a:gd name="connsiteY1" fmla="*/ 30401 h 160084"/>
              <a:gd name="connsiteX2" fmla="*/ 518383 w 1363620"/>
              <a:gd name="connsiteY2" fmla="*/ 24864 h 160084"/>
              <a:gd name="connsiteX3" fmla="*/ 695852 w 1363620"/>
              <a:gd name="connsiteY3" fmla="*/ 52333 h 160084"/>
              <a:gd name="connsiteX4" fmla="*/ 892157 w 1363620"/>
              <a:gd name="connsiteY4" fmla="*/ 103649 h 160084"/>
              <a:gd name="connsiteX5" fmla="*/ 1018277 w 1363620"/>
              <a:gd name="connsiteY5" fmla="*/ 44024 h 160084"/>
              <a:gd name="connsiteX6" fmla="*/ 1195975 w 1363620"/>
              <a:gd name="connsiteY6" fmla="*/ 0 h 160084"/>
              <a:gd name="connsiteX7" fmla="*/ 1363620 w 1363620"/>
              <a:gd name="connsiteY7" fmla="*/ 38165 h 160084"/>
              <a:gd name="connsiteX8" fmla="*/ 1266120 w 1363620"/>
              <a:gd name="connsiteY8" fmla="*/ 95943 h 160084"/>
              <a:gd name="connsiteX9" fmla="*/ 1030120 w 1363620"/>
              <a:gd name="connsiteY9" fmla="*/ 144617 h 160084"/>
              <a:gd name="connsiteX10" fmla="*/ 899987 w 1363620"/>
              <a:gd name="connsiteY10" fmla="*/ 107871 h 160084"/>
              <a:gd name="connsiteX11" fmla="*/ 736400 w 1363620"/>
              <a:gd name="connsiteY11" fmla="*/ 160084 h 160084"/>
              <a:gd name="connsiteX12" fmla="*/ 233999 w 1363620"/>
              <a:gd name="connsiteY12" fmla="*/ 148758 h 160084"/>
              <a:gd name="connsiteX13" fmla="*/ 0 w 1363620"/>
              <a:gd name="connsiteY13" fmla="*/ 106644 h 160084"/>
              <a:gd name="connsiteX0" fmla="*/ 0 w 1363620"/>
              <a:gd name="connsiteY0" fmla="*/ 106644 h 160084"/>
              <a:gd name="connsiteX1" fmla="*/ 272420 w 1363620"/>
              <a:gd name="connsiteY1" fmla="*/ 30401 h 160084"/>
              <a:gd name="connsiteX2" fmla="*/ 518383 w 1363620"/>
              <a:gd name="connsiteY2" fmla="*/ 24864 h 160084"/>
              <a:gd name="connsiteX3" fmla="*/ 695852 w 1363620"/>
              <a:gd name="connsiteY3" fmla="*/ 52333 h 160084"/>
              <a:gd name="connsiteX4" fmla="*/ 892157 w 1363620"/>
              <a:gd name="connsiteY4" fmla="*/ 103649 h 160084"/>
              <a:gd name="connsiteX5" fmla="*/ 1018277 w 1363620"/>
              <a:gd name="connsiteY5" fmla="*/ 44024 h 160084"/>
              <a:gd name="connsiteX6" fmla="*/ 1195975 w 1363620"/>
              <a:gd name="connsiteY6" fmla="*/ 0 h 160084"/>
              <a:gd name="connsiteX7" fmla="*/ 1363620 w 1363620"/>
              <a:gd name="connsiteY7" fmla="*/ 38165 h 160084"/>
              <a:gd name="connsiteX8" fmla="*/ 1266120 w 1363620"/>
              <a:gd name="connsiteY8" fmla="*/ 95943 h 160084"/>
              <a:gd name="connsiteX9" fmla="*/ 1030120 w 1363620"/>
              <a:gd name="connsiteY9" fmla="*/ 144617 h 160084"/>
              <a:gd name="connsiteX10" fmla="*/ 899987 w 1363620"/>
              <a:gd name="connsiteY10" fmla="*/ 107871 h 160084"/>
              <a:gd name="connsiteX11" fmla="*/ 736400 w 1363620"/>
              <a:gd name="connsiteY11" fmla="*/ 160084 h 160084"/>
              <a:gd name="connsiteX12" fmla="*/ 233999 w 1363620"/>
              <a:gd name="connsiteY12" fmla="*/ 148758 h 160084"/>
              <a:gd name="connsiteX13" fmla="*/ 0 w 1363620"/>
              <a:gd name="connsiteY13" fmla="*/ 106644 h 160084"/>
              <a:gd name="connsiteX0" fmla="*/ 0 w 1363620"/>
              <a:gd name="connsiteY0" fmla="*/ 106644 h 160084"/>
              <a:gd name="connsiteX1" fmla="*/ 272420 w 1363620"/>
              <a:gd name="connsiteY1" fmla="*/ 30401 h 160084"/>
              <a:gd name="connsiteX2" fmla="*/ 518383 w 1363620"/>
              <a:gd name="connsiteY2" fmla="*/ 24864 h 160084"/>
              <a:gd name="connsiteX3" fmla="*/ 695852 w 1363620"/>
              <a:gd name="connsiteY3" fmla="*/ 52333 h 160084"/>
              <a:gd name="connsiteX4" fmla="*/ 892157 w 1363620"/>
              <a:gd name="connsiteY4" fmla="*/ 103649 h 160084"/>
              <a:gd name="connsiteX5" fmla="*/ 1018277 w 1363620"/>
              <a:gd name="connsiteY5" fmla="*/ 44024 h 160084"/>
              <a:gd name="connsiteX6" fmla="*/ 1195975 w 1363620"/>
              <a:gd name="connsiteY6" fmla="*/ 0 h 160084"/>
              <a:gd name="connsiteX7" fmla="*/ 1363620 w 1363620"/>
              <a:gd name="connsiteY7" fmla="*/ 38165 h 160084"/>
              <a:gd name="connsiteX8" fmla="*/ 1030120 w 1363620"/>
              <a:gd name="connsiteY8" fmla="*/ 144617 h 160084"/>
              <a:gd name="connsiteX9" fmla="*/ 899987 w 1363620"/>
              <a:gd name="connsiteY9" fmla="*/ 107871 h 160084"/>
              <a:gd name="connsiteX10" fmla="*/ 736400 w 1363620"/>
              <a:gd name="connsiteY10" fmla="*/ 160084 h 160084"/>
              <a:gd name="connsiteX11" fmla="*/ 233999 w 1363620"/>
              <a:gd name="connsiteY11" fmla="*/ 148758 h 160084"/>
              <a:gd name="connsiteX12" fmla="*/ 0 w 1363620"/>
              <a:gd name="connsiteY12" fmla="*/ 106644 h 160084"/>
              <a:gd name="connsiteX0" fmla="*/ 0 w 1360866"/>
              <a:gd name="connsiteY0" fmla="*/ 106644 h 160084"/>
              <a:gd name="connsiteX1" fmla="*/ 272420 w 1360866"/>
              <a:gd name="connsiteY1" fmla="*/ 30401 h 160084"/>
              <a:gd name="connsiteX2" fmla="*/ 518383 w 1360866"/>
              <a:gd name="connsiteY2" fmla="*/ 24864 h 160084"/>
              <a:gd name="connsiteX3" fmla="*/ 695852 w 1360866"/>
              <a:gd name="connsiteY3" fmla="*/ 52333 h 160084"/>
              <a:gd name="connsiteX4" fmla="*/ 892157 w 1360866"/>
              <a:gd name="connsiteY4" fmla="*/ 103649 h 160084"/>
              <a:gd name="connsiteX5" fmla="*/ 1018277 w 1360866"/>
              <a:gd name="connsiteY5" fmla="*/ 44024 h 160084"/>
              <a:gd name="connsiteX6" fmla="*/ 1195975 w 1360866"/>
              <a:gd name="connsiteY6" fmla="*/ 0 h 160084"/>
              <a:gd name="connsiteX7" fmla="*/ 1360866 w 1360866"/>
              <a:gd name="connsiteY7" fmla="*/ 57444 h 160084"/>
              <a:gd name="connsiteX8" fmla="*/ 1030120 w 1360866"/>
              <a:gd name="connsiteY8" fmla="*/ 144617 h 160084"/>
              <a:gd name="connsiteX9" fmla="*/ 899987 w 1360866"/>
              <a:gd name="connsiteY9" fmla="*/ 107871 h 160084"/>
              <a:gd name="connsiteX10" fmla="*/ 736400 w 1360866"/>
              <a:gd name="connsiteY10" fmla="*/ 160084 h 160084"/>
              <a:gd name="connsiteX11" fmla="*/ 233999 w 1360866"/>
              <a:gd name="connsiteY11" fmla="*/ 148758 h 160084"/>
              <a:gd name="connsiteX12" fmla="*/ 0 w 1360866"/>
              <a:gd name="connsiteY12" fmla="*/ 106644 h 160084"/>
              <a:gd name="connsiteX0" fmla="*/ 0 w 1360866"/>
              <a:gd name="connsiteY0" fmla="*/ 81780 h 135220"/>
              <a:gd name="connsiteX1" fmla="*/ 272420 w 1360866"/>
              <a:gd name="connsiteY1" fmla="*/ 5537 h 135220"/>
              <a:gd name="connsiteX2" fmla="*/ 518383 w 1360866"/>
              <a:gd name="connsiteY2" fmla="*/ 0 h 135220"/>
              <a:gd name="connsiteX3" fmla="*/ 695852 w 1360866"/>
              <a:gd name="connsiteY3" fmla="*/ 27469 h 135220"/>
              <a:gd name="connsiteX4" fmla="*/ 892157 w 1360866"/>
              <a:gd name="connsiteY4" fmla="*/ 78785 h 135220"/>
              <a:gd name="connsiteX5" fmla="*/ 1018277 w 1360866"/>
              <a:gd name="connsiteY5" fmla="*/ 19160 h 135220"/>
              <a:gd name="connsiteX6" fmla="*/ 1195975 w 1360866"/>
              <a:gd name="connsiteY6" fmla="*/ 5432 h 135220"/>
              <a:gd name="connsiteX7" fmla="*/ 1360866 w 1360866"/>
              <a:gd name="connsiteY7" fmla="*/ 32580 h 135220"/>
              <a:gd name="connsiteX8" fmla="*/ 1030120 w 1360866"/>
              <a:gd name="connsiteY8" fmla="*/ 119753 h 135220"/>
              <a:gd name="connsiteX9" fmla="*/ 899987 w 1360866"/>
              <a:gd name="connsiteY9" fmla="*/ 83007 h 135220"/>
              <a:gd name="connsiteX10" fmla="*/ 736400 w 1360866"/>
              <a:gd name="connsiteY10" fmla="*/ 135220 h 135220"/>
              <a:gd name="connsiteX11" fmla="*/ 233999 w 1360866"/>
              <a:gd name="connsiteY11" fmla="*/ 123894 h 135220"/>
              <a:gd name="connsiteX12" fmla="*/ 0 w 1360866"/>
              <a:gd name="connsiteY12" fmla="*/ 81780 h 135220"/>
              <a:gd name="connsiteX0" fmla="*/ 0 w 1360866"/>
              <a:gd name="connsiteY0" fmla="*/ 81780 h 135220"/>
              <a:gd name="connsiteX1" fmla="*/ 272420 w 1360866"/>
              <a:gd name="connsiteY1" fmla="*/ 5537 h 135220"/>
              <a:gd name="connsiteX2" fmla="*/ 518383 w 1360866"/>
              <a:gd name="connsiteY2" fmla="*/ 0 h 135220"/>
              <a:gd name="connsiteX3" fmla="*/ 695852 w 1360866"/>
              <a:gd name="connsiteY3" fmla="*/ 27469 h 135220"/>
              <a:gd name="connsiteX4" fmla="*/ 892157 w 1360866"/>
              <a:gd name="connsiteY4" fmla="*/ 78785 h 135220"/>
              <a:gd name="connsiteX5" fmla="*/ 1018277 w 1360866"/>
              <a:gd name="connsiteY5" fmla="*/ 19160 h 135220"/>
              <a:gd name="connsiteX6" fmla="*/ 1195975 w 1360866"/>
              <a:gd name="connsiteY6" fmla="*/ 5432 h 135220"/>
              <a:gd name="connsiteX7" fmla="*/ 1360866 w 1360866"/>
              <a:gd name="connsiteY7" fmla="*/ 32580 h 135220"/>
              <a:gd name="connsiteX8" fmla="*/ 1030120 w 1360866"/>
              <a:gd name="connsiteY8" fmla="*/ 119753 h 135220"/>
              <a:gd name="connsiteX9" fmla="*/ 899987 w 1360866"/>
              <a:gd name="connsiteY9" fmla="*/ 83007 h 135220"/>
              <a:gd name="connsiteX10" fmla="*/ 736400 w 1360866"/>
              <a:gd name="connsiteY10" fmla="*/ 135220 h 135220"/>
              <a:gd name="connsiteX11" fmla="*/ 233999 w 1360866"/>
              <a:gd name="connsiteY11" fmla="*/ 123894 h 135220"/>
              <a:gd name="connsiteX12" fmla="*/ 0 w 1360866"/>
              <a:gd name="connsiteY12" fmla="*/ 81780 h 135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60866" h="135220">
                <a:moveTo>
                  <a:pt x="0" y="81780"/>
                </a:moveTo>
                <a:lnTo>
                  <a:pt x="272420" y="5537"/>
                </a:lnTo>
                <a:lnTo>
                  <a:pt x="518383" y="0"/>
                </a:lnTo>
                <a:lnTo>
                  <a:pt x="695852" y="27469"/>
                </a:lnTo>
                <a:lnTo>
                  <a:pt x="892157" y="78785"/>
                </a:lnTo>
                <a:lnTo>
                  <a:pt x="1018277" y="19160"/>
                </a:lnTo>
                <a:cubicBezTo>
                  <a:pt x="1077510" y="14584"/>
                  <a:pt x="1131234" y="-9271"/>
                  <a:pt x="1195975" y="5432"/>
                </a:cubicBezTo>
                <a:lnTo>
                  <a:pt x="1360866" y="32580"/>
                </a:lnTo>
                <a:cubicBezTo>
                  <a:pt x="1333224" y="56683"/>
                  <a:pt x="1106933" y="111349"/>
                  <a:pt x="1030120" y="119753"/>
                </a:cubicBezTo>
                <a:cubicBezTo>
                  <a:pt x="953307" y="128158"/>
                  <a:pt x="947557" y="81887"/>
                  <a:pt x="899987" y="83007"/>
                </a:cubicBezTo>
                <a:cubicBezTo>
                  <a:pt x="819360" y="92012"/>
                  <a:pt x="847398" y="128406"/>
                  <a:pt x="736400" y="135220"/>
                </a:cubicBezTo>
                <a:lnTo>
                  <a:pt x="233999" y="123894"/>
                </a:lnTo>
                <a:lnTo>
                  <a:pt x="0" y="81780"/>
                </a:lnTo>
                <a:close/>
              </a:path>
            </a:pathLst>
          </a:custGeom>
          <a:solidFill>
            <a:srgbClr val="7030A0">
              <a:alpha val="30000"/>
            </a:srgbClr>
          </a:solidFill>
          <a:ln w="25400" cmpd="sng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5" name="Prostokąt zaokrąglony 12">
            <a:extLst>
              <a:ext uri="{FF2B5EF4-FFF2-40B4-BE49-F238E27FC236}">
                <a16:creationId xmlns="" xmlns:a16="http://schemas.microsoft.com/office/drawing/2014/main" id="{D5B32F9B-20EC-42EB-BC92-F36F8E8817D9}"/>
              </a:ext>
            </a:extLst>
          </p:cNvPr>
          <p:cNvSpPr/>
          <p:nvPr/>
        </p:nvSpPr>
        <p:spPr>
          <a:xfrm>
            <a:off x="6156176" y="3845118"/>
            <a:ext cx="144016" cy="261559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cxnSp>
        <p:nvCxnSpPr>
          <p:cNvPr id="16" name="Łącznik prosty 15">
            <a:extLst>
              <a:ext uri="{FF2B5EF4-FFF2-40B4-BE49-F238E27FC236}">
                <a16:creationId xmlns="" xmlns:a16="http://schemas.microsoft.com/office/drawing/2014/main" id="{55DB731E-4D38-451E-B6EE-C5787F777C3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099715" y="3899476"/>
            <a:ext cx="145701" cy="1"/>
          </a:xfrm>
          <a:prstGeom prst="line">
            <a:avLst/>
          </a:prstGeom>
          <a:ln w="15875" cmpd="sng">
            <a:solidFill>
              <a:srgbClr val="FF00FF"/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stokąt 16">
            <a:extLst>
              <a:ext uri="{FF2B5EF4-FFF2-40B4-BE49-F238E27FC236}">
                <a16:creationId xmlns="" xmlns:a16="http://schemas.microsoft.com/office/drawing/2014/main" id="{27CE16A7-B022-4D9C-B6E8-2DF799ABBC55}"/>
              </a:ext>
            </a:extLst>
          </p:cNvPr>
          <p:cNvSpPr/>
          <p:nvPr/>
        </p:nvSpPr>
        <p:spPr>
          <a:xfrm rot="21409716">
            <a:off x="5978049" y="3952179"/>
            <a:ext cx="250389" cy="246221"/>
          </a:xfrm>
          <a:prstGeom prst="rect">
            <a:avLst/>
          </a:prstGeom>
          <a:ln w="25400">
            <a:noFill/>
          </a:ln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="" xmlns:a16="http://schemas.microsoft.com/office/drawing/2014/main" id="{7AFEF6D4-BD99-496E-A897-DF4AA3600E88}"/>
              </a:ext>
            </a:extLst>
          </p:cNvPr>
          <p:cNvSpPr/>
          <p:nvPr/>
        </p:nvSpPr>
        <p:spPr>
          <a:xfrm>
            <a:off x="2237843" y="3433693"/>
            <a:ext cx="2951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0" name="Prostokąt zaokrąglony 87">
            <a:extLst>
              <a:ext uri="{FF2B5EF4-FFF2-40B4-BE49-F238E27FC236}">
                <a16:creationId xmlns="" xmlns:a16="http://schemas.microsoft.com/office/drawing/2014/main" id="{E9437F9E-8AF8-4064-B3EB-7D66BD50267D}"/>
              </a:ext>
            </a:extLst>
          </p:cNvPr>
          <p:cNvSpPr/>
          <p:nvPr/>
        </p:nvSpPr>
        <p:spPr>
          <a:xfrm flipH="1" flipV="1">
            <a:off x="2339752" y="3610285"/>
            <a:ext cx="69884" cy="69629"/>
          </a:xfrm>
          <a:prstGeom prst="roundRect">
            <a:avLst/>
          </a:prstGeom>
          <a:noFill/>
          <a:ln w="1905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="" xmlns:a16="http://schemas.microsoft.com/office/drawing/2014/main" id="{66EAFBCF-2973-46B5-96C5-23CFEEB5E5BB}"/>
              </a:ext>
            </a:extLst>
          </p:cNvPr>
          <p:cNvSpPr/>
          <p:nvPr/>
        </p:nvSpPr>
        <p:spPr>
          <a:xfrm>
            <a:off x="2066050" y="3384397"/>
            <a:ext cx="2951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2" name="Prostokąt zaokrąglony 87">
            <a:extLst>
              <a:ext uri="{FF2B5EF4-FFF2-40B4-BE49-F238E27FC236}">
                <a16:creationId xmlns="" xmlns:a16="http://schemas.microsoft.com/office/drawing/2014/main" id="{BEBF4D9D-3B6D-4487-AC84-9CA9CD00263F}"/>
              </a:ext>
            </a:extLst>
          </p:cNvPr>
          <p:cNvSpPr/>
          <p:nvPr/>
        </p:nvSpPr>
        <p:spPr>
          <a:xfrm flipH="1" flipV="1">
            <a:off x="2167959" y="3560989"/>
            <a:ext cx="69884" cy="69629"/>
          </a:xfrm>
          <a:prstGeom prst="roundRect">
            <a:avLst/>
          </a:prstGeom>
          <a:noFill/>
          <a:ln w="1905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="" xmlns:a16="http://schemas.microsoft.com/office/drawing/2014/main" id="{32956077-7A07-4D09-9ADC-F65EFE07067C}"/>
              </a:ext>
            </a:extLst>
          </p:cNvPr>
          <p:cNvSpPr/>
          <p:nvPr/>
        </p:nvSpPr>
        <p:spPr>
          <a:xfrm>
            <a:off x="5969878" y="3612871"/>
            <a:ext cx="2951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5" name="Prostokąt zaokrąglony 87">
            <a:extLst>
              <a:ext uri="{FF2B5EF4-FFF2-40B4-BE49-F238E27FC236}">
                <a16:creationId xmlns="" xmlns:a16="http://schemas.microsoft.com/office/drawing/2014/main" id="{CBF3F0D0-AC73-461C-B70A-AAC731229B0F}"/>
              </a:ext>
            </a:extLst>
          </p:cNvPr>
          <p:cNvSpPr/>
          <p:nvPr/>
        </p:nvSpPr>
        <p:spPr>
          <a:xfrm flipH="1" flipV="1">
            <a:off x="6071787" y="3789463"/>
            <a:ext cx="69884" cy="69629"/>
          </a:xfrm>
          <a:prstGeom prst="roundRect">
            <a:avLst/>
          </a:prstGeom>
          <a:noFill/>
          <a:ln w="1905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27" name="Prostokąt 26">
            <a:extLst>
              <a:ext uri="{FF2B5EF4-FFF2-40B4-BE49-F238E27FC236}">
                <a16:creationId xmlns="" xmlns:a16="http://schemas.microsoft.com/office/drawing/2014/main" id="{257BF996-14E6-4663-B959-A3E713F7A0B1}"/>
              </a:ext>
            </a:extLst>
          </p:cNvPr>
          <p:cNvSpPr/>
          <p:nvPr/>
        </p:nvSpPr>
        <p:spPr>
          <a:xfrm>
            <a:off x="6159420" y="3587344"/>
            <a:ext cx="2951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8" name="Prostokąt zaokrąglony 87">
            <a:extLst>
              <a:ext uri="{FF2B5EF4-FFF2-40B4-BE49-F238E27FC236}">
                <a16:creationId xmlns="" xmlns:a16="http://schemas.microsoft.com/office/drawing/2014/main" id="{1B52ADBD-83FE-473D-A93E-FD291C7D7B78}"/>
              </a:ext>
            </a:extLst>
          </p:cNvPr>
          <p:cNvSpPr/>
          <p:nvPr/>
        </p:nvSpPr>
        <p:spPr>
          <a:xfrm flipH="1" flipV="1">
            <a:off x="6261329" y="3763936"/>
            <a:ext cx="69884" cy="69629"/>
          </a:xfrm>
          <a:prstGeom prst="roundRect">
            <a:avLst/>
          </a:prstGeom>
          <a:noFill/>
          <a:ln w="1905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29" name="Prostokąt 28">
            <a:extLst>
              <a:ext uri="{FF2B5EF4-FFF2-40B4-BE49-F238E27FC236}">
                <a16:creationId xmlns="" xmlns:a16="http://schemas.microsoft.com/office/drawing/2014/main" id="{A2D5FAF0-C5D5-4D46-8598-B366DE0BED7E}"/>
              </a:ext>
            </a:extLst>
          </p:cNvPr>
          <p:cNvSpPr/>
          <p:nvPr/>
        </p:nvSpPr>
        <p:spPr>
          <a:xfrm>
            <a:off x="5845006" y="3673212"/>
            <a:ext cx="2951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" name="Prostokąt zaokrąglony 87">
            <a:extLst>
              <a:ext uri="{FF2B5EF4-FFF2-40B4-BE49-F238E27FC236}">
                <a16:creationId xmlns="" xmlns:a16="http://schemas.microsoft.com/office/drawing/2014/main" id="{5C0BB775-3615-4134-BFC4-D7753FF8F8E2}"/>
              </a:ext>
            </a:extLst>
          </p:cNvPr>
          <p:cNvSpPr/>
          <p:nvPr/>
        </p:nvSpPr>
        <p:spPr>
          <a:xfrm flipH="1" flipV="1">
            <a:off x="5946915" y="3849804"/>
            <a:ext cx="69884" cy="69629"/>
          </a:xfrm>
          <a:prstGeom prst="roundRect">
            <a:avLst/>
          </a:prstGeom>
          <a:noFill/>
          <a:ln w="1905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31" name="Prostokąt zaokrąglony 32">
            <a:extLst>
              <a:ext uri="{FF2B5EF4-FFF2-40B4-BE49-F238E27FC236}">
                <a16:creationId xmlns="" xmlns:a16="http://schemas.microsoft.com/office/drawing/2014/main" id="{DEF9F46D-53E8-458F-AE92-FA8D84DE77DC}"/>
              </a:ext>
            </a:extLst>
          </p:cNvPr>
          <p:cNvSpPr/>
          <p:nvPr/>
        </p:nvSpPr>
        <p:spPr>
          <a:xfrm>
            <a:off x="6180736" y="3739407"/>
            <a:ext cx="72008" cy="72008"/>
          </a:xfrm>
          <a:prstGeom prst="roundRect">
            <a:avLst/>
          </a:prstGeom>
          <a:solidFill>
            <a:srgbClr val="FEC9C9"/>
          </a:solidFill>
          <a:ln w="19050">
            <a:solidFill>
              <a:srgbClr val="E6AC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2" name="Prostokąt 31">
            <a:extLst>
              <a:ext uri="{FF2B5EF4-FFF2-40B4-BE49-F238E27FC236}">
                <a16:creationId xmlns="" xmlns:a16="http://schemas.microsoft.com/office/drawing/2014/main" id="{B157D4A3-474E-4296-B9B6-3FBF00A9ABF5}"/>
              </a:ext>
            </a:extLst>
          </p:cNvPr>
          <p:cNvSpPr/>
          <p:nvPr/>
        </p:nvSpPr>
        <p:spPr>
          <a:xfrm>
            <a:off x="6084168" y="3542819"/>
            <a:ext cx="250389" cy="2462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3" name="Dowolny kształt 51">
            <a:extLst>
              <a:ext uri="{FF2B5EF4-FFF2-40B4-BE49-F238E27FC236}">
                <a16:creationId xmlns="" xmlns:a16="http://schemas.microsoft.com/office/drawing/2014/main" id="{CCA40AFA-1013-4248-ADB2-28868A4D439B}"/>
              </a:ext>
            </a:extLst>
          </p:cNvPr>
          <p:cNvSpPr/>
          <p:nvPr/>
        </p:nvSpPr>
        <p:spPr>
          <a:xfrm>
            <a:off x="1400690" y="898494"/>
            <a:ext cx="4317620" cy="5050309"/>
          </a:xfrm>
          <a:custGeom>
            <a:avLst/>
            <a:gdLst>
              <a:gd name="connsiteX0" fmla="*/ 54919 w 5204940"/>
              <a:gd name="connsiteY0" fmla="*/ 5678615 h 5877696"/>
              <a:gd name="connsiteX1" fmla="*/ 153773 w 5204940"/>
              <a:gd name="connsiteY1" fmla="*/ 5266724 h 5877696"/>
              <a:gd name="connsiteX2" fmla="*/ 302054 w 5204940"/>
              <a:gd name="connsiteY2" fmla="*/ 5134918 h 5877696"/>
              <a:gd name="connsiteX3" fmla="*/ 623329 w 5204940"/>
              <a:gd name="connsiteY3" fmla="*/ 4994875 h 5877696"/>
              <a:gd name="connsiteX4" fmla="*/ 796324 w 5204940"/>
              <a:gd name="connsiteY4" fmla="*/ 4846594 h 5877696"/>
              <a:gd name="connsiteX5" fmla="*/ 878702 w 5204940"/>
              <a:gd name="connsiteY5" fmla="*/ 4657124 h 5877696"/>
              <a:gd name="connsiteX6" fmla="*/ 853989 w 5204940"/>
              <a:gd name="connsiteY6" fmla="*/ 4434702 h 5877696"/>
              <a:gd name="connsiteX7" fmla="*/ 862227 w 5204940"/>
              <a:gd name="connsiteY7" fmla="*/ 4261707 h 5877696"/>
              <a:gd name="connsiteX8" fmla="*/ 878702 w 5204940"/>
              <a:gd name="connsiteY8" fmla="*/ 4080475 h 5877696"/>
              <a:gd name="connsiteX9" fmla="*/ 1010508 w 5204940"/>
              <a:gd name="connsiteY9" fmla="*/ 3965145 h 5877696"/>
              <a:gd name="connsiteX10" fmla="*/ 1010508 w 5204940"/>
              <a:gd name="connsiteY10" fmla="*/ 3808626 h 5877696"/>
              <a:gd name="connsiteX11" fmla="*/ 1026983 w 5204940"/>
              <a:gd name="connsiteY11" fmla="*/ 3750961 h 5877696"/>
              <a:gd name="connsiteX12" fmla="*/ 1142313 w 5204940"/>
              <a:gd name="connsiteY12" fmla="*/ 3792151 h 5877696"/>
              <a:gd name="connsiteX13" fmla="*/ 1274119 w 5204940"/>
              <a:gd name="connsiteY13" fmla="*/ 3792151 h 5877696"/>
              <a:gd name="connsiteX14" fmla="*/ 1315308 w 5204940"/>
              <a:gd name="connsiteY14" fmla="*/ 3660345 h 5877696"/>
              <a:gd name="connsiteX15" fmla="*/ 1323546 w 5204940"/>
              <a:gd name="connsiteY15" fmla="*/ 3569729 h 5877696"/>
              <a:gd name="connsiteX16" fmla="*/ 1265881 w 5204940"/>
              <a:gd name="connsiteY16" fmla="*/ 3421448 h 5877696"/>
              <a:gd name="connsiteX17" fmla="*/ 1059935 w 5204940"/>
              <a:gd name="connsiteY17" fmla="*/ 3347307 h 5877696"/>
              <a:gd name="connsiteX18" fmla="*/ 845751 w 5204940"/>
              <a:gd name="connsiteY18" fmla="*/ 3215502 h 5877696"/>
              <a:gd name="connsiteX19" fmla="*/ 878702 w 5204940"/>
              <a:gd name="connsiteY19" fmla="*/ 3026032 h 5877696"/>
              <a:gd name="connsiteX20" fmla="*/ 911654 w 5204940"/>
              <a:gd name="connsiteY20" fmla="*/ 2943653 h 5877696"/>
              <a:gd name="connsiteX21" fmla="*/ 1076411 w 5204940"/>
              <a:gd name="connsiteY21" fmla="*/ 2984842 h 5877696"/>
              <a:gd name="connsiteX22" fmla="*/ 1183502 w 5204940"/>
              <a:gd name="connsiteY22" fmla="*/ 3001318 h 5877696"/>
              <a:gd name="connsiteX23" fmla="*/ 1249405 w 5204940"/>
              <a:gd name="connsiteY23" fmla="*/ 2976605 h 5877696"/>
              <a:gd name="connsiteX24" fmla="*/ 1298832 w 5204940"/>
              <a:gd name="connsiteY24" fmla="*/ 2943653 h 5877696"/>
              <a:gd name="connsiteX25" fmla="*/ 1405924 w 5204940"/>
              <a:gd name="connsiteY25" fmla="*/ 2960129 h 5877696"/>
              <a:gd name="connsiteX26" fmla="*/ 1496540 w 5204940"/>
              <a:gd name="connsiteY26" fmla="*/ 3001318 h 5877696"/>
              <a:gd name="connsiteX27" fmla="*/ 1587156 w 5204940"/>
              <a:gd name="connsiteY27" fmla="*/ 3042507 h 5877696"/>
              <a:gd name="connsiteX28" fmla="*/ 1669535 w 5204940"/>
              <a:gd name="connsiteY28" fmla="*/ 3050745 h 5877696"/>
              <a:gd name="connsiteX29" fmla="*/ 1793102 w 5204940"/>
              <a:gd name="connsiteY29" fmla="*/ 3042507 h 5877696"/>
              <a:gd name="connsiteX30" fmla="*/ 1891956 w 5204940"/>
              <a:gd name="connsiteY30" fmla="*/ 2993080 h 5877696"/>
              <a:gd name="connsiteX31" fmla="*/ 1949621 w 5204940"/>
              <a:gd name="connsiteY31" fmla="*/ 2960129 h 5877696"/>
              <a:gd name="connsiteX32" fmla="*/ 2056713 w 5204940"/>
              <a:gd name="connsiteY32" fmla="*/ 2877751 h 5877696"/>
              <a:gd name="connsiteX33" fmla="*/ 2097902 w 5204940"/>
              <a:gd name="connsiteY33" fmla="*/ 2778897 h 5877696"/>
              <a:gd name="connsiteX34" fmla="*/ 2130854 w 5204940"/>
              <a:gd name="connsiteY34" fmla="*/ 2680042 h 5877696"/>
              <a:gd name="connsiteX35" fmla="*/ 2345038 w 5204940"/>
              <a:gd name="connsiteY35" fmla="*/ 2655329 h 5877696"/>
              <a:gd name="connsiteX36" fmla="*/ 2452129 w 5204940"/>
              <a:gd name="connsiteY36" fmla="*/ 2589426 h 5877696"/>
              <a:gd name="connsiteX37" fmla="*/ 2476843 w 5204940"/>
              <a:gd name="connsiteY37" fmla="*/ 2457621 h 5877696"/>
              <a:gd name="connsiteX38" fmla="*/ 2320324 w 5204940"/>
              <a:gd name="connsiteY38" fmla="*/ 2194010 h 5877696"/>
              <a:gd name="connsiteX39" fmla="*/ 2262659 w 5204940"/>
              <a:gd name="connsiteY39" fmla="*/ 2021015 h 5877696"/>
              <a:gd name="connsiteX40" fmla="*/ 2287373 w 5204940"/>
              <a:gd name="connsiteY40" fmla="*/ 1880972 h 5877696"/>
              <a:gd name="connsiteX41" fmla="*/ 2616886 w 5204940"/>
              <a:gd name="connsiteY41" fmla="*/ 1856259 h 5877696"/>
              <a:gd name="connsiteX42" fmla="*/ 2880497 w 5204940"/>
              <a:gd name="connsiteY42" fmla="*/ 1880972 h 5877696"/>
              <a:gd name="connsiteX43" fmla="*/ 3127632 w 5204940"/>
              <a:gd name="connsiteY43" fmla="*/ 1691502 h 5877696"/>
              <a:gd name="connsiteX44" fmla="*/ 3564238 w 5204940"/>
              <a:gd name="connsiteY44" fmla="*/ 1658551 h 5877696"/>
              <a:gd name="connsiteX45" fmla="*/ 3910227 w 5204940"/>
              <a:gd name="connsiteY45" fmla="*/ 1592648 h 5877696"/>
              <a:gd name="connsiteX46" fmla="*/ 4330356 w 5204940"/>
              <a:gd name="connsiteY46" fmla="*/ 1518507 h 5877696"/>
              <a:gd name="connsiteX47" fmla="*/ 4775200 w 5204940"/>
              <a:gd name="connsiteY47" fmla="*/ 1320799 h 5877696"/>
              <a:gd name="connsiteX48" fmla="*/ 4874054 w 5204940"/>
              <a:gd name="connsiteY48" fmla="*/ 1015999 h 5877696"/>
              <a:gd name="connsiteX49" fmla="*/ 5047048 w 5204940"/>
              <a:gd name="connsiteY49" fmla="*/ 571156 h 5877696"/>
              <a:gd name="connsiteX50" fmla="*/ 5047048 w 5204940"/>
              <a:gd name="connsiteY50" fmla="*/ 332259 h 5877696"/>
              <a:gd name="connsiteX51" fmla="*/ 5096475 w 5204940"/>
              <a:gd name="connsiteY51" fmla="*/ 60410 h 5877696"/>
              <a:gd name="connsiteX52" fmla="*/ 4396259 w 5204940"/>
              <a:gd name="connsiteY52" fmla="*/ 85124 h 5877696"/>
              <a:gd name="connsiteX53" fmla="*/ 4280929 w 5204940"/>
              <a:gd name="connsiteY53" fmla="*/ 571156 h 5877696"/>
              <a:gd name="connsiteX54" fmla="*/ 4190313 w 5204940"/>
              <a:gd name="connsiteY54" fmla="*/ 801815 h 5877696"/>
              <a:gd name="connsiteX55" fmla="*/ 3918465 w 5204940"/>
              <a:gd name="connsiteY55" fmla="*/ 974810 h 5877696"/>
              <a:gd name="connsiteX56" fmla="*/ 3671329 w 5204940"/>
              <a:gd name="connsiteY56" fmla="*/ 1123091 h 5877696"/>
              <a:gd name="connsiteX57" fmla="*/ 2847546 w 5204940"/>
              <a:gd name="connsiteY57" fmla="*/ 1246659 h 5877696"/>
              <a:gd name="connsiteX58" fmla="*/ 2361513 w 5204940"/>
              <a:gd name="connsiteY58" fmla="*/ 1320799 h 5877696"/>
              <a:gd name="connsiteX59" fmla="*/ 1990811 w 5204940"/>
              <a:gd name="connsiteY59" fmla="*/ 1411415 h 5877696"/>
              <a:gd name="connsiteX60" fmla="*/ 1809578 w 5204940"/>
              <a:gd name="connsiteY60" fmla="*/ 1559697 h 5877696"/>
              <a:gd name="connsiteX61" fmla="*/ 1587156 w 5204940"/>
              <a:gd name="connsiteY61" fmla="*/ 1872734 h 5877696"/>
              <a:gd name="connsiteX62" fmla="*/ 1529492 w 5204940"/>
              <a:gd name="connsiteY62" fmla="*/ 2037491 h 5877696"/>
              <a:gd name="connsiteX63" fmla="*/ 1471827 w 5204940"/>
              <a:gd name="connsiteY63" fmla="*/ 2169297 h 5877696"/>
              <a:gd name="connsiteX64" fmla="*/ 1216454 w 5204940"/>
              <a:gd name="connsiteY64" fmla="*/ 2194010 h 5877696"/>
              <a:gd name="connsiteX65" fmla="*/ 1059935 w 5204940"/>
              <a:gd name="connsiteY65" fmla="*/ 2185772 h 5877696"/>
              <a:gd name="connsiteX66" fmla="*/ 952843 w 5204940"/>
              <a:gd name="connsiteY66" fmla="*/ 2301102 h 5877696"/>
              <a:gd name="connsiteX67" fmla="*/ 722183 w 5204940"/>
              <a:gd name="connsiteY67" fmla="*/ 2539999 h 5877696"/>
              <a:gd name="connsiteX68" fmla="*/ 442097 w 5204940"/>
              <a:gd name="connsiteY68" fmla="*/ 2811848 h 5877696"/>
              <a:gd name="connsiteX69" fmla="*/ 326767 w 5204940"/>
              <a:gd name="connsiteY69" fmla="*/ 2910702 h 5877696"/>
              <a:gd name="connsiteX70" fmla="*/ 516238 w 5204940"/>
              <a:gd name="connsiteY70" fmla="*/ 3199026 h 5877696"/>
              <a:gd name="connsiteX71" fmla="*/ 648043 w 5204940"/>
              <a:gd name="connsiteY71" fmla="*/ 3388497 h 5877696"/>
              <a:gd name="connsiteX72" fmla="*/ 582140 w 5204940"/>
              <a:gd name="connsiteY72" fmla="*/ 3545015 h 5877696"/>
              <a:gd name="connsiteX73" fmla="*/ 433859 w 5204940"/>
              <a:gd name="connsiteY73" fmla="*/ 3759199 h 5877696"/>
              <a:gd name="connsiteX74" fmla="*/ 260865 w 5204940"/>
              <a:gd name="connsiteY74" fmla="*/ 3940432 h 5877696"/>
              <a:gd name="connsiteX75" fmla="*/ 38443 w 5204940"/>
              <a:gd name="connsiteY75" fmla="*/ 4072237 h 5877696"/>
              <a:gd name="connsiteX76" fmla="*/ 54919 w 5204940"/>
              <a:gd name="connsiteY76" fmla="*/ 5678615 h 5877696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00840 w 5114418"/>
              <a:gd name="connsiteY67" fmla="*/ 2514622 h 5698255"/>
              <a:gd name="connsiteX68" fmla="*/ 420754 w 5114418"/>
              <a:gd name="connsiteY68" fmla="*/ 2786471 h 5698255"/>
              <a:gd name="connsiteX69" fmla="*/ 305424 w 5114418"/>
              <a:gd name="connsiteY69" fmla="*/ 2885325 h 5698255"/>
              <a:gd name="connsiteX70" fmla="*/ 494895 w 5114418"/>
              <a:gd name="connsiteY70" fmla="*/ 3173649 h 5698255"/>
              <a:gd name="connsiteX71" fmla="*/ 626700 w 5114418"/>
              <a:gd name="connsiteY71" fmla="*/ 3363120 h 5698255"/>
              <a:gd name="connsiteX72" fmla="*/ 560797 w 5114418"/>
              <a:gd name="connsiteY72" fmla="*/ 3519638 h 5698255"/>
              <a:gd name="connsiteX73" fmla="*/ 412516 w 5114418"/>
              <a:gd name="connsiteY73" fmla="*/ 3733822 h 5698255"/>
              <a:gd name="connsiteX74" fmla="*/ 239522 w 5114418"/>
              <a:gd name="connsiteY74" fmla="*/ 3915055 h 5698255"/>
              <a:gd name="connsiteX75" fmla="*/ 17100 w 5114418"/>
              <a:gd name="connsiteY75" fmla="*/ 4046860 h 5698255"/>
              <a:gd name="connsiteX76" fmla="*/ 33576 w 5114418"/>
              <a:gd name="connsiteY76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00840 w 5114418"/>
              <a:gd name="connsiteY67" fmla="*/ 2514622 h 5698255"/>
              <a:gd name="connsiteX68" fmla="*/ 420754 w 5114418"/>
              <a:gd name="connsiteY68" fmla="*/ 2786471 h 5698255"/>
              <a:gd name="connsiteX69" fmla="*/ 494895 w 5114418"/>
              <a:gd name="connsiteY69" fmla="*/ 3173649 h 5698255"/>
              <a:gd name="connsiteX70" fmla="*/ 626700 w 5114418"/>
              <a:gd name="connsiteY70" fmla="*/ 3363120 h 5698255"/>
              <a:gd name="connsiteX71" fmla="*/ 560797 w 5114418"/>
              <a:gd name="connsiteY71" fmla="*/ 3519638 h 5698255"/>
              <a:gd name="connsiteX72" fmla="*/ 412516 w 5114418"/>
              <a:gd name="connsiteY72" fmla="*/ 3733822 h 5698255"/>
              <a:gd name="connsiteX73" fmla="*/ 239522 w 5114418"/>
              <a:gd name="connsiteY73" fmla="*/ 3915055 h 5698255"/>
              <a:gd name="connsiteX74" fmla="*/ 17100 w 5114418"/>
              <a:gd name="connsiteY74" fmla="*/ 4046860 h 5698255"/>
              <a:gd name="connsiteX75" fmla="*/ 33576 w 5114418"/>
              <a:gd name="connsiteY75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00840 w 5114418"/>
              <a:gd name="connsiteY67" fmla="*/ 2514622 h 5698255"/>
              <a:gd name="connsiteX68" fmla="*/ 420754 w 5114418"/>
              <a:gd name="connsiteY68" fmla="*/ 2786471 h 5698255"/>
              <a:gd name="connsiteX69" fmla="*/ 494895 w 5114418"/>
              <a:gd name="connsiteY69" fmla="*/ 3173649 h 5698255"/>
              <a:gd name="connsiteX70" fmla="*/ 626700 w 5114418"/>
              <a:gd name="connsiteY70" fmla="*/ 3363120 h 5698255"/>
              <a:gd name="connsiteX71" fmla="*/ 560797 w 5114418"/>
              <a:gd name="connsiteY71" fmla="*/ 3519638 h 5698255"/>
              <a:gd name="connsiteX72" fmla="*/ 412516 w 5114418"/>
              <a:gd name="connsiteY72" fmla="*/ 3733822 h 5698255"/>
              <a:gd name="connsiteX73" fmla="*/ 239522 w 5114418"/>
              <a:gd name="connsiteY73" fmla="*/ 3915055 h 5698255"/>
              <a:gd name="connsiteX74" fmla="*/ 17100 w 5114418"/>
              <a:gd name="connsiteY74" fmla="*/ 4046860 h 5698255"/>
              <a:gd name="connsiteX75" fmla="*/ 33576 w 5114418"/>
              <a:gd name="connsiteY75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00840 w 5114418"/>
              <a:gd name="connsiteY67" fmla="*/ 2514622 h 5698255"/>
              <a:gd name="connsiteX68" fmla="*/ 494895 w 5114418"/>
              <a:gd name="connsiteY68" fmla="*/ 3173649 h 5698255"/>
              <a:gd name="connsiteX69" fmla="*/ 626700 w 5114418"/>
              <a:gd name="connsiteY69" fmla="*/ 3363120 h 5698255"/>
              <a:gd name="connsiteX70" fmla="*/ 560797 w 5114418"/>
              <a:gd name="connsiteY70" fmla="*/ 3519638 h 5698255"/>
              <a:gd name="connsiteX71" fmla="*/ 412516 w 5114418"/>
              <a:gd name="connsiteY71" fmla="*/ 3733822 h 5698255"/>
              <a:gd name="connsiteX72" fmla="*/ 239522 w 5114418"/>
              <a:gd name="connsiteY72" fmla="*/ 3915055 h 5698255"/>
              <a:gd name="connsiteX73" fmla="*/ 17100 w 5114418"/>
              <a:gd name="connsiteY73" fmla="*/ 4046860 h 5698255"/>
              <a:gd name="connsiteX74" fmla="*/ 33576 w 5114418"/>
              <a:gd name="connsiteY74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494895 w 5114418"/>
              <a:gd name="connsiteY68" fmla="*/ 3173649 h 5698255"/>
              <a:gd name="connsiteX69" fmla="*/ 626700 w 5114418"/>
              <a:gd name="connsiteY69" fmla="*/ 3363120 h 5698255"/>
              <a:gd name="connsiteX70" fmla="*/ 560797 w 5114418"/>
              <a:gd name="connsiteY70" fmla="*/ 3519638 h 5698255"/>
              <a:gd name="connsiteX71" fmla="*/ 412516 w 5114418"/>
              <a:gd name="connsiteY71" fmla="*/ 3733822 h 5698255"/>
              <a:gd name="connsiteX72" fmla="*/ 239522 w 5114418"/>
              <a:gd name="connsiteY72" fmla="*/ 3915055 h 5698255"/>
              <a:gd name="connsiteX73" fmla="*/ 17100 w 5114418"/>
              <a:gd name="connsiteY73" fmla="*/ 4046860 h 5698255"/>
              <a:gd name="connsiteX74" fmla="*/ 33576 w 5114418"/>
              <a:gd name="connsiteY74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626700 w 5114418"/>
              <a:gd name="connsiteY68" fmla="*/ 3363120 h 5698255"/>
              <a:gd name="connsiteX69" fmla="*/ 560797 w 5114418"/>
              <a:gd name="connsiteY69" fmla="*/ 3519638 h 5698255"/>
              <a:gd name="connsiteX70" fmla="*/ 412516 w 5114418"/>
              <a:gd name="connsiteY70" fmla="*/ 3733822 h 5698255"/>
              <a:gd name="connsiteX71" fmla="*/ 239522 w 5114418"/>
              <a:gd name="connsiteY71" fmla="*/ 3915055 h 5698255"/>
              <a:gd name="connsiteX72" fmla="*/ 17100 w 5114418"/>
              <a:gd name="connsiteY72" fmla="*/ 4046860 h 5698255"/>
              <a:gd name="connsiteX73" fmla="*/ 33576 w 5114418"/>
              <a:gd name="connsiteY73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626700 w 5114418"/>
              <a:gd name="connsiteY68" fmla="*/ 3363120 h 5698255"/>
              <a:gd name="connsiteX69" fmla="*/ 560797 w 5114418"/>
              <a:gd name="connsiteY69" fmla="*/ 3519638 h 5698255"/>
              <a:gd name="connsiteX70" fmla="*/ 412516 w 5114418"/>
              <a:gd name="connsiteY70" fmla="*/ 3733822 h 5698255"/>
              <a:gd name="connsiteX71" fmla="*/ 239522 w 5114418"/>
              <a:gd name="connsiteY71" fmla="*/ 3915055 h 5698255"/>
              <a:gd name="connsiteX72" fmla="*/ 17100 w 5114418"/>
              <a:gd name="connsiteY72" fmla="*/ 4046860 h 5698255"/>
              <a:gd name="connsiteX73" fmla="*/ 33576 w 5114418"/>
              <a:gd name="connsiteY73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560797 w 5114418"/>
              <a:gd name="connsiteY68" fmla="*/ 3519638 h 5698255"/>
              <a:gd name="connsiteX69" fmla="*/ 412516 w 5114418"/>
              <a:gd name="connsiteY69" fmla="*/ 3733822 h 5698255"/>
              <a:gd name="connsiteX70" fmla="*/ 239522 w 5114418"/>
              <a:gd name="connsiteY70" fmla="*/ 3915055 h 5698255"/>
              <a:gd name="connsiteX71" fmla="*/ 17100 w 5114418"/>
              <a:gd name="connsiteY71" fmla="*/ 4046860 h 5698255"/>
              <a:gd name="connsiteX72" fmla="*/ 33576 w 5114418"/>
              <a:gd name="connsiteY72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412516 w 5114418"/>
              <a:gd name="connsiteY68" fmla="*/ 3733822 h 5698255"/>
              <a:gd name="connsiteX69" fmla="*/ 239522 w 5114418"/>
              <a:gd name="connsiteY69" fmla="*/ 3915055 h 5698255"/>
              <a:gd name="connsiteX70" fmla="*/ 17100 w 5114418"/>
              <a:gd name="connsiteY70" fmla="*/ 4046860 h 5698255"/>
              <a:gd name="connsiteX71" fmla="*/ 33576 w 5114418"/>
              <a:gd name="connsiteY71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239522 w 5114418"/>
              <a:gd name="connsiteY68" fmla="*/ 3915055 h 5698255"/>
              <a:gd name="connsiteX69" fmla="*/ 17100 w 5114418"/>
              <a:gd name="connsiteY69" fmla="*/ 4046860 h 5698255"/>
              <a:gd name="connsiteX70" fmla="*/ 33576 w 5114418"/>
              <a:gd name="connsiteY70" fmla="*/ 5653238 h 5698255"/>
              <a:gd name="connsiteX0" fmla="*/ 70012 w 5150854"/>
              <a:gd name="connsiteY0" fmla="*/ 5653238 h 5698255"/>
              <a:gd name="connsiteX1" fmla="*/ 168866 w 5150854"/>
              <a:gd name="connsiteY1" fmla="*/ 5241347 h 5698255"/>
              <a:gd name="connsiteX2" fmla="*/ 317147 w 5150854"/>
              <a:gd name="connsiteY2" fmla="*/ 5109541 h 5698255"/>
              <a:gd name="connsiteX3" fmla="*/ 638422 w 5150854"/>
              <a:gd name="connsiteY3" fmla="*/ 4969498 h 5698255"/>
              <a:gd name="connsiteX4" fmla="*/ 811417 w 5150854"/>
              <a:gd name="connsiteY4" fmla="*/ 4821217 h 5698255"/>
              <a:gd name="connsiteX5" fmla="*/ 893795 w 5150854"/>
              <a:gd name="connsiteY5" fmla="*/ 4631747 h 5698255"/>
              <a:gd name="connsiteX6" fmla="*/ 869082 w 5150854"/>
              <a:gd name="connsiteY6" fmla="*/ 4409325 h 5698255"/>
              <a:gd name="connsiteX7" fmla="*/ 877320 w 5150854"/>
              <a:gd name="connsiteY7" fmla="*/ 4236330 h 5698255"/>
              <a:gd name="connsiteX8" fmla="*/ 893795 w 5150854"/>
              <a:gd name="connsiteY8" fmla="*/ 4055098 h 5698255"/>
              <a:gd name="connsiteX9" fmla="*/ 1025601 w 5150854"/>
              <a:gd name="connsiteY9" fmla="*/ 3939768 h 5698255"/>
              <a:gd name="connsiteX10" fmla="*/ 1025601 w 5150854"/>
              <a:gd name="connsiteY10" fmla="*/ 3783249 h 5698255"/>
              <a:gd name="connsiteX11" fmla="*/ 1042076 w 5150854"/>
              <a:gd name="connsiteY11" fmla="*/ 3725584 h 5698255"/>
              <a:gd name="connsiteX12" fmla="*/ 1157406 w 5150854"/>
              <a:gd name="connsiteY12" fmla="*/ 3766774 h 5698255"/>
              <a:gd name="connsiteX13" fmla="*/ 1289212 w 5150854"/>
              <a:gd name="connsiteY13" fmla="*/ 3766774 h 5698255"/>
              <a:gd name="connsiteX14" fmla="*/ 1330401 w 5150854"/>
              <a:gd name="connsiteY14" fmla="*/ 3634968 h 5698255"/>
              <a:gd name="connsiteX15" fmla="*/ 1338639 w 5150854"/>
              <a:gd name="connsiteY15" fmla="*/ 3544352 h 5698255"/>
              <a:gd name="connsiteX16" fmla="*/ 1280974 w 5150854"/>
              <a:gd name="connsiteY16" fmla="*/ 3396071 h 5698255"/>
              <a:gd name="connsiteX17" fmla="*/ 1075028 w 5150854"/>
              <a:gd name="connsiteY17" fmla="*/ 3321930 h 5698255"/>
              <a:gd name="connsiteX18" fmla="*/ 860844 w 5150854"/>
              <a:gd name="connsiteY18" fmla="*/ 3190125 h 5698255"/>
              <a:gd name="connsiteX19" fmla="*/ 893795 w 5150854"/>
              <a:gd name="connsiteY19" fmla="*/ 3000655 h 5698255"/>
              <a:gd name="connsiteX20" fmla="*/ 926747 w 5150854"/>
              <a:gd name="connsiteY20" fmla="*/ 2918276 h 5698255"/>
              <a:gd name="connsiteX21" fmla="*/ 1091504 w 5150854"/>
              <a:gd name="connsiteY21" fmla="*/ 2959465 h 5698255"/>
              <a:gd name="connsiteX22" fmla="*/ 1198595 w 5150854"/>
              <a:gd name="connsiteY22" fmla="*/ 2975941 h 5698255"/>
              <a:gd name="connsiteX23" fmla="*/ 1264498 w 5150854"/>
              <a:gd name="connsiteY23" fmla="*/ 2951228 h 5698255"/>
              <a:gd name="connsiteX24" fmla="*/ 1313925 w 5150854"/>
              <a:gd name="connsiteY24" fmla="*/ 2918276 h 5698255"/>
              <a:gd name="connsiteX25" fmla="*/ 1421017 w 5150854"/>
              <a:gd name="connsiteY25" fmla="*/ 2934752 h 5698255"/>
              <a:gd name="connsiteX26" fmla="*/ 1511633 w 5150854"/>
              <a:gd name="connsiteY26" fmla="*/ 2975941 h 5698255"/>
              <a:gd name="connsiteX27" fmla="*/ 1602249 w 5150854"/>
              <a:gd name="connsiteY27" fmla="*/ 3017130 h 5698255"/>
              <a:gd name="connsiteX28" fmla="*/ 1684628 w 5150854"/>
              <a:gd name="connsiteY28" fmla="*/ 3025368 h 5698255"/>
              <a:gd name="connsiteX29" fmla="*/ 1808195 w 5150854"/>
              <a:gd name="connsiteY29" fmla="*/ 3017130 h 5698255"/>
              <a:gd name="connsiteX30" fmla="*/ 1907049 w 5150854"/>
              <a:gd name="connsiteY30" fmla="*/ 2967703 h 5698255"/>
              <a:gd name="connsiteX31" fmla="*/ 1964714 w 5150854"/>
              <a:gd name="connsiteY31" fmla="*/ 2934752 h 5698255"/>
              <a:gd name="connsiteX32" fmla="*/ 2071806 w 5150854"/>
              <a:gd name="connsiteY32" fmla="*/ 2852374 h 5698255"/>
              <a:gd name="connsiteX33" fmla="*/ 2112995 w 5150854"/>
              <a:gd name="connsiteY33" fmla="*/ 2753520 h 5698255"/>
              <a:gd name="connsiteX34" fmla="*/ 2145947 w 5150854"/>
              <a:gd name="connsiteY34" fmla="*/ 2654665 h 5698255"/>
              <a:gd name="connsiteX35" fmla="*/ 2360131 w 5150854"/>
              <a:gd name="connsiteY35" fmla="*/ 2629952 h 5698255"/>
              <a:gd name="connsiteX36" fmla="*/ 2467222 w 5150854"/>
              <a:gd name="connsiteY36" fmla="*/ 2564049 h 5698255"/>
              <a:gd name="connsiteX37" fmla="*/ 2491936 w 5150854"/>
              <a:gd name="connsiteY37" fmla="*/ 2432244 h 5698255"/>
              <a:gd name="connsiteX38" fmla="*/ 2335417 w 5150854"/>
              <a:gd name="connsiteY38" fmla="*/ 2168633 h 5698255"/>
              <a:gd name="connsiteX39" fmla="*/ 2277752 w 5150854"/>
              <a:gd name="connsiteY39" fmla="*/ 1995638 h 5698255"/>
              <a:gd name="connsiteX40" fmla="*/ 2302466 w 5150854"/>
              <a:gd name="connsiteY40" fmla="*/ 1855595 h 5698255"/>
              <a:gd name="connsiteX41" fmla="*/ 2631979 w 5150854"/>
              <a:gd name="connsiteY41" fmla="*/ 1830882 h 5698255"/>
              <a:gd name="connsiteX42" fmla="*/ 2895590 w 5150854"/>
              <a:gd name="connsiteY42" fmla="*/ 1855595 h 5698255"/>
              <a:gd name="connsiteX43" fmla="*/ 3142725 w 5150854"/>
              <a:gd name="connsiteY43" fmla="*/ 1666125 h 5698255"/>
              <a:gd name="connsiteX44" fmla="*/ 3579331 w 5150854"/>
              <a:gd name="connsiteY44" fmla="*/ 1633174 h 5698255"/>
              <a:gd name="connsiteX45" fmla="*/ 3925320 w 5150854"/>
              <a:gd name="connsiteY45" fmla="*/ 1567271 h 5698255"/>
              <a:gd name="connsiteX46" fmla="*/ 4345449 w 5150854"/>
              <a:gd name="connsiteY46" fmla="*/ 1493130 h 5698255"/>
              <a:gd name="connsiteX47" fmla="*/ 4790293 w 5150854"/>
              <a:gd name="connsiteY47" fmla="*/ 1295422 h 5698255"/>
              <a:gd name="connsiteX48" fmla="*/ 4889147 w 5150854"/>
              <a:gd name="connsiteY48" fmla="*/ 990622 h 5698255"/>
              <a:gd name="connsiteX49" fmla="*/ 5062141 w 5150854"/>
              <a:gd name="connsiteY49" fmla="*/ 545779 h 5698255"/>
              <a:gd name="connsiteX50" fmla="*/ 5062141 w 5150854"/>
              <a:gd name="connsiteY50" fmla="*/ 306882 h 5698255"/>
              <a:gd name="connsiteX51" fmla="*/ 5111568 w 5150854"/>
              <a:gd name="connsiteY51" fmla="*/ 35033 h 5698255"/>
              <a:gd name="connsiteX52" fmla="*/ 4411352 w 5150854"/>
              <a:gd name="connsiteY52" fmla="*/ 59747 h 5698255"/>
              <a:gd name="connsiteX53" fmla="*/ 4296022 w 5150854"/>
              <a:gd name="connsiteY53" fmla="*/ 545779 h 5698255"/>
              <a:gd name="connsiteX54" fmla="*/ 4205406 w 5150854"/>
              <a:gd name="connsiteY54" fmla="*/ 776438 h 5698255"/>
              <a:gd name="connsiteX55" fmla="*/ 3933558 w 5150854"/>
              <a:gd name="connsiteY55" fmla="*/ 949433 h 5698255"/>
              <a:gd name="connsiteX56" fmla="*/ 3686422 w 5150854"/>
              <a:gd name="connsiteY56" fmla="*/ 1097714 h 5698255"/>
              <a:gd name="connsiteX57" fmla="*/ 2862639 w 5150854"/>
              <a:gd name="connsiteY57" fmla="*/ 1221282 h 5698255"/>
              <a:gd name="connsiteX58" fmla="*/ 2376606 w 5150854"/>
              <a:gd name="connsiteY58" fmla="*/ 1295422 h 5698255"/>
              <a:gd name="connsiteX59" fmla="*/ 2005904 w 5150854"/>
              <a:gd name="connsiteY59" fmla="*/ 1386038 h 5698255"/>
              <a:gd name="connsiteX60" fmla="*/ 1824671 w 5150854"/>
              <a:gd name="connsiteY60" fmla="*/ 1534320 h 5698255"/>
              <a:gd name="connsiteX61" fmla="*/ 1602249 w 5150854"/>
              <a:gd name="connsiteY61" fmla="*/ 1847357 h 5698255"/>
              <a:gd name="connsiteX62" fmla="*/ 1544585 w 5150854"/>
              <a:gd name="connsiteY62" fmla="*/ 2012114 h 5698255"/>
              <a:gd name="connsiteX63" fmla="*/ 1486920 w 5150854"/>
              <a:gd name="connsiteY63" fmla="*/ 2143920 h 5698255"/>
              <a:gd name="connsiteX64" fmla="*/ 1231547 w 5150854"/>
              <a:gd name="connsiteY64" fmla="*/ 2168633 h 5698255"/>
              <a:gd name="connsiteX65" fmla="*/ 1075028 w 5150854"/>
              <a:gd name="connsiteY65" fmla="*/ 2160395 h 5698255"/>
              <a:gd name="connsiteX66" fmla="*/ 967936 w 5150854"/>
              <a:gd name="connsiteY66" fmla="*/ 2275725 h 5698255"/>
              <a:gd name="connsiteX67" fmla="*/ 792694 w 5150854"/>
              <a:gd name="connsiteY67" fmla="*/ 2389931 h 5698255"/>
              <a:gd name="connsiteX68" fmla="*/ 53536 w 5150854"/>
              <a:gd name="connsiteY68" fmla="*/ 4046860 h 5698255"/>
              <a:gd name="connsiteX69" fmla="*/ 70012 w 5150854"/>
              <a:gd name="connsiteY69" fmla="*/ 5653238 h 5698255"/>
              <a:gd name="connsiteX0" fmla="*/ 70012 w 5150854"/>
              <a:gd name="connsiteY0" fmla="*/ 5653238 h 5698255"/>
              <a:gd name="connsiteX1" fmla="*/ 168866 w 5150854"/>
              <a:gd name="connsiteY1" fmla="*/ 5241347 h 5698255"/>
              <a:gd name="connsiteX2" fmla="*/ 317147 w 5150854"/>
              <a:gd name="connsiteY2" fmla="*/ 5109541 h 5698255"/>
              <a:gd name="connsiteX3" fmla="*/ 638422 w 5150854"/>
              <a:gd name="connsiteY3" fmla="*/ 4969498 h 5698255"/>
              <a:gd name="connsiteX4" fmla="*/ 811417 w 5150854"/>
              <a:gd name="connsiteY4" fmla="*/ 4821217 h 5698255"/>
              <a:gd name="connsiteX5" fmla="*/ 893795 w 5150854"/>
              <a:gd name="connsiteY5" fmla="*/ 4631747 h 5698255"/>
              <a:gd name="connsiteX6" fmla="*/ 869082 w 5150854"/>
              <a:gd name="connsiteY6" fmla="*/ 4409325 h 5698255"/>
              <a:gd name="connsiteX7" fmla="*/ 877320 w 5150854"/>
              <a:gd name="connsiteY7" fmla="*/ 4236330 h 5698255"/>
              <a:gd name="connsiteX8" fmla="*/ 893795 w 5150854"/>
              <a:gd name="connsiteY8" fmla="*/ 4055098 h 5698255"/>
              <a:gd name="connsiteX9" fmla="*/ 1025601 w 5150854"/>
              <a:gd name="connsiteY9" fmla="*/ 3939768 h 5698255"/>
              <a:gd name="connsiteX10" fmla="*/ 1025601 w 5150854"/>
              <a:gd name="connsiteY10" fmla="*/ 3783249 h 5698255"/>
              <a:gd name="connsiteX11" fmla="*/ 1042076 w 5150854"/>
              <a:gd name="connsiteY11" fmla="*/ 3725584 h 5698255"/>
              <a:gd name="connsiteX12" fmla="*/ 1157406 w 5150854"/>
              <a:gd name="connsiteY12" fmla="*/ 3766774 h 5698255"/>
              <a:gd name="connsiteX13" fmla="*/ 1289212 w 5150854"/>
              <a:gd name="connsiteY13" fmla="*/ 3766774 h 5698255"/>
              <a:gd name="connsiteX14" fmla="*/ 1330401 w 5150854"/>
              <a:gd name="connsiteY14" fmla="*/ 3634968 h 5698255"/>
              <a:gd name="connsiteX15" fmla="*/ 1338639 w 5150854"/>
              <a:gd name="connsiteY15" fmla="*/ 3544352 h 5698255"/>
              <a:gd name="connsiteX16" fmla="*/ 1280974 w 5150854"/>
              <a:gd name="connsiteY16" fmla="*/ 3396071 h 5698255"/>
              <a:gd name="connsiteX17" fmla="*/ 1075028 w 5150854"/>
              <a:gd name="connsiteY17" fmla="*/ 3321930 h 5698255"/>
              <a:gd name="connsiteX18" fmla="*/ 860844 w 5150854"/>
              <a:gd name="connsiteY18" fmla="*/ 3190125 h 5698255"/>
              <a:gd name="connsiteX19" fmla="*/ 893795 w 5150854"/>
              <a:gd name="connsiteY19" fmla="*/ 3000655 h 5698255"/>
              <a:gd name="connsiteX20" fmla="*/ 926747 w 5150854"/>
              <a:gd name="connsiteY20" fmla="*/ 2918276 h 5698255"/>
              <a:gd name="connsiteX21" fmla="*/ 1091504 w 5150854"/>
              <a:gd name="connsiteY21" fmla="*/ 2959465 h 5698255"/>
              <a:gd name="connsiteX22" fmla="*/ 1198595 w 5150854"/>
              <a:gd name="connsiteY22" fmla="*/ 2975941 h 5698255"/>
              <a:gd name="connsiteX23" fmla="*/ 1264498 w 5150854"/>
              <a:gd name="connsiteY23" fmla="*/ 2951228 h 5698255"/>
              <a:gd name="connsiteX24" fmla="*/ 1313925 w 5150854"/>
              <a:gd name="connsiteY24" fmla="*/ 2918276 h 5698255"/>
              <a:gd name="connsiteX25" fmla="*/ 1421017 w 5150854"/>
              <a:gd name="connsiteY25" fmla="*/ 2934752 h 5698255"/>
              <a:gd name="connsiteX26" fmla="*/ 1511633 w 5150854"/>
              <a:gd name="connsiteY26" fmla="*/ 2975941 h 5698255"/>
              <a:gd name="connsiteX27" fmla="*/ 1602249 w 5150854"/>
              <a:gd name="connsiteY27" fmla="*/ 3017130 h 5698255"/>
              <a:gd name="connsiteX28" fmla="*/ 1684628 w 5150854"/>
              <a:gd name="connsiteY28" fmla="*/ 3025368 h 5698255"/>
              <a:gd name="connsiteX29" fmla="*/ 1808195 w 5150854"/>
              <a:gd name="connsiteY29" fmla="*/ 3017130 h 5698255"/>
              <a:gd name="connsiteX30" fmla="*/ 1907049 w 5150854"/>
              <a:gd name="connsiteY30" fmla="*/ 2967703 h 5698255"/>
              <a:gd name="connsiteX31" fmla="*/ 1964714 w 5150854"/>
              <a:gd name="connsiteY31" fmla="*/ 2934752 h 5698255"/>
              <a:gd name="connsiteX32" fmla="*/ 2071806 w 5150854"/>
              <a:gd name="connsiteY32" fmla="*/ 2852374 h 5698255"/>
              <a:gd name="connsiteX33" fmla="*/ 2112995 w 5150854"/>
              <a:gd name="connsiteY33" fmla="*/ 2753520 h 5698255"/>
              <a:gd name="connsiteX34" fmla="*/ 2145947 w 5150854"/>
              <a:gd name="connsiteY34" fmla="*/ 2654665 h 5698255"/>
              <a:gd name="connsiteX35" fmla="*/ 2360131 w 5150854"/>
              <a:gd name="connsiteY35" fmla="*/ 2629952 h 5698255"/>
              <a:gd name="connsiteX36" fmla="*/ 2467222 w 5150854"/>
              <a:gd name="connsiteY36" fmla="*/ 2564049 h 5698255"/>
              <a:gd name="connsiteX37" fmla="*/ 2491936 w 5150854"/>
              <a:gd name="connsiteY37" fmla="*/ 2432244 h 5698255"/>
              <a:gd name="connsiteX38" fmla="*/ 2335417 w 5150854"/>
              <a:gd name="connsiteY38" fmla="*/ 2168633 h 5698255"/>
              <a:gd name="connsiteX39" fmla="*/ 2277752 w 5150854"/>
              <a:gd name="connsiteY39" fmla="*/ 1995638 h 5698255"/>
              <a:gd name="connsiteX40" fmla="*/ 2302466 w 5150854"/>
              <a:gd name="connsiteY40" fmla="*/ 1855595 h 5698255"/>
              <a:gd name="connsiteX41" fmla="*/ 2631979 w 5150854"/>
              <a:gd name="connsiteY41" fmla="*/ 1830882 h 5698255"/>
              <a:gd name="connsiteX42" fmla="*/ 2895590 w 5150854"/>
              <a:gd name="connsiteY42" fmla="*/ 1855595 h 5698255"/>
              <a:gd name="connsiteX43" fmla="*/ 3142725 w 5150854"/>
              <a:gd name="connsiteY43" fmla="*/ 1666125 h 5698255"/>
              <a:gd name="connsiteX44" fmla="*/ 3579331 w 5150854"/>
              <a:gd name="connsiteY44" fmla="*/ 1633174 h 5698255"/>
              <a:gd name="connsiteX45" fmla="*/ 3925320 w 5150854"/>
              <a:gd name="connsiteY45" fmla="*/ 1567271 h 5698255"/>
              <a:gd name="connsiteX46" fmla="*/ 4345449 w 5150854"/>
              <a:gd name="connsiteY46" fmla="*/ 1493130 h 5698255"/>
              <a:gd name="connsiteX47" fmla="*/ 4790293 w 5150854"/>
              <a:gd name="connsiteY47" fmla="*/ 1295422 h 5698255"/>
              <a:gd name="connsiteX48" fmla="*/ 4889147 w 5150854"/>
              <a:gd name="connsiteY48" fmla="*/ 990622 h 5698255"/>
              <a:gd name="connsiteX49" fmla="*/ 5062141 w 5150854"/>
              <a:gd name="connsiteY49" fmla="*/ 545779 h 5698255"/>
              <a:gd name="connsiteX50" fmla="*/ 5062141 w 5150854"/>
              <a:gd name="connsiteY50" fmla="*/ 306882 h 5698255"/>
              <a:gd name="connsiteX51" fmla="*/ 5111568 w 5150854"/>
              <a:gd name="connsiteY51" fmla="*/ 35033 h 5698255"/>
              <a:gd name="connsiteX52" fmla="*/ 4411352 w 5150854"/>
              <a:gd name="connsiteY52" fmla="*/ 59747 h 5698255"/>
              <a:gd name="connsiteX53" fmla="*/ 4296022 w 5150854"/>
              <a:gd name="connsiteY53" fmla="*/ 545779 h 5698255"/>
              <a:gd name="connsiteX54" fmla="*/ 4205406 w 5150854"/>
              <a:gd name="connsiteY54" fmla="*/ 776438 h 5698255"/>
              <a:gd name="connsiteX55" fmla="*/ 3933558 w 5150854"/>
              <a:gd name="connsiteY55" fmla="*/ 949433 h 5698255"/>
              <a:gd name="connsiteX56" fmla="*/ 3686422 w 5150854"/>
              <a:gd name="connsiteY56" fmla="*/ 1097714 h 5698255"/>
              <a:gd name="connsiteX57" fmla="*/ 2862639 w 5150854"/>
              <a:gd name="connsiteY57" fmla="*/ 1221282 h 5698255"/>
              <a:gd name="connsiteX58" fmla="*/ 2376606 w 5150854"/>
              <a:gd name="connsiteY58" fmla="*/ 1295422 h 5698255"/>
              <a:gd name="connsiteX59" fmla="*/ 2005904 w 5150854"/>
              <a:gd name="connsiteY59" fmla="*/ 1386038 h 5698255"/>
              <a:gd name="connsiteX60" fmla="*/ 1824671 w 5150854"/>
              <a:gd name="connsiteY60" fmla="*/ 1534320 h 5698255"/>
              <a:gd name="connsiteX61" fmla="*/ 1602249 w 5150854"/>
              <a:gd name="connsiteY61" fmla="*/ 1847357 h 5698255"/>
              <a:gd name="connsiteX62" fmla="*/ 1544585 w 5150854"/>
              <a:gd name="connsiteY62" fmla="*/ 2012114 h 5698255"/>
              <a:gd name="connsiteX63" fmla="*/ 1486920 w 5150854"/>
              <a:gd name="connsiteY63" fmla="*/ 2143920 h 5698255"/>
              <a:gd name="connsiteX64" fmla="*/ 1231547 w 5150854"/>
              <a:gd name="connsiteY64" fmla="*/ 2168633 h 5698255"/>
              <a:gd name="connsiteX65" fmla="*/ 1075028 w 5150854"/>
              <a:gd name="connsiteY65" fmla="*/ 2160395 h 5698255"/>
              <a:gd name="connsiteX66" fmla="*/ 967936 w 5150854"/>
              <a:gd name="connsiteY66" fmla="*/ 2275725 h 5698255"/>
              <a:gd name="connsiteX67" fmla="*/ 792694 w 5150854"/>
              <a:gd name="connsiteY67" fmla="*/ 2389931 h 5698255"/>
              <a:gd name="connsiteX68" fmla="*/ 53536 w 5150854"/>
              <a:gd name="connsiteY68" fmla="*/ 4046860 h 5698255"/>
              <a:gd name="connsiteX69" fmla="*/ 70012 w 5150854"/>
              <a:gd name="connsiteY69" fmla="*/ 5653238 h 5698255"/>
              <a:gd name="connsiteX0" fmla="*/ 34307 w 5115149"/>
              <a:gd name="connsiteY0" fmla="*/ 5653238 h 5803410"/>
              <a:gd name="connsiteX1" fmla="*/ 133161 w 5115149"/>
              <a:gd name="connsiteY1" fmla="*/ 5241347 h 5803410"/>
              <a:gd name="connsiteX2" fmla="*/ 281442 w 5115149"/>
              <a:gd name="connsiteY2" fmla="*/ 5109541 h 5803410"/>
              <a:gd name="connsiteX3" fmla="*/ 602717 w 5115149"/>
              <a:gd name="connsiteY3" fmla="*/ 4969498 h 5803410"/>
              <a:gd name="connsiteX4" fmla="*/ 775712 w 5115149"/>
              <a:gd name="connsiteY4" fmla="*/ 4821217 h 5803410"/>
              <a:gd name="connsiteX5" fmla="*/ 858090 w 5115149"/>
              <a:gd name="connsiteY5" fmla="*/ 4631747 h 5803410"/>
              <a:gd name="connsiteX6" fmla="*/ 833377 w 5115149"/>
              <a:gd name="connsiteY6" fmla="*/ 4409325 h 5803410"/>
              <a:gd name="connsiteX7" fmla="*/ 841615 w 5115149"/>
              <a:gd name="connsiteY7" fmla="*/ 4236330 h 5803410"/>
              <a:gd name="connsiteX8" fmla="*/ 858090 w 5115149"/>
              <a:gd name="connsiteY8" fmla="*/ 4055098 h 5803410"/>
              <a:gd name="connsiteX9" fmla="*/ 989896 w 5115149"/>
              <a:gd name="connsiteY9" fmla="*/ 3939768 h 5803410"/>
              <a:gd name="connsiteX10" fmla="*/ 989896 w 5115149"/>
              <a:gd name="connsiteY10" fmla="*/ 3783249 h 5803410"/>
              <a:gd name="connsiteX11" fmla="*/ 1006371 w 5115149"/>
              <a:gd name="connsiteY11" fmla="*/ 3725584 h 5803410"/>
              <a:gd name="connsiteX12" fmla="*/ 1121701 w 5115149"/>
              <a:gd name="connsiteY12" fmla="*/ 3766774 h 5803410"/>
              <a:gd name="connsiteX13" fmla="*/ 1253507 w 5115149"/>
              <a:gd name="connsiteY13" fmla="*/ 3766774 h 5803410"/>
              <a:gd name="connsiteX14" fmla="*/ 1294696 w 5115149"/>
              <a:gd name="connsiteY14" fmla="*/ 3634968 h 5803410"/>
              <a:gd name="connsiteX15" fmla="*/ 1302934 w 5115149"/>
              <a:gd name="connsiteY15" fmla="*/ 3544352 h 5803410"/>
              <a:gd name="connsiteX16" fmla="*/ 1245269 w 5115149"/>
              <a:gd name="connsiteY16" fmla="*/ 3396071 h 5803410"/>
              <a:gd name="connsiteX17" fmla="*/ 1039323 w 5115149"/>
              <a:gd name="connsiteY17" fmla="*/ 3321930 h 5803410"/>
              <a:gd name="connsiteX18" fmla="*/ 825139 w 5115149"/>
              <a:gd name="connsiteY18" fmla="*/ 3190125 h 5803410"/>
              <a:gd name="connsiteX19" fmla="*/ 858090 w 5115149"/>
              <a:gd name="connsiteY19" fmla="*/ 3000655 h 5803410"/>
              <a:gd name="connsiteX20" fmla="*/ 891042 w 5115149"/>
              <a:gd name="connsiteY20" fmla="*/ 2918276 h 5803410"/>
              <a:gd name="connsiteX21" fmla="*/ 1055799 w 5115149"/>
              <a:gd name="connsiteY21" fmla="*/ 2959465 h 5803410"/>
              <a:gd name="connsiteX22" fmla="*/ 1162890 w 5115149"/>
              <a:gd name="connsiteY22" fmla="*/ 2975941 h 5803410"/>
              <a:gd name="connsiteX23" fmla="*/ 1228793 w 5115149"/>
              <a:gd name="connsiteY23" fmla="*/ 2951228 h 5803410"/>
              <a:gd name="connsiteX24" fmla="*/ 1278220 w 5115149"/>
              <a:gd name="connsiteY24" fmla="*/ 2918276 h 5803410"/>
              <a:gd name="connsiteX25" fmla="*/ 1385312 w 5115149"/>
              <a:gd name="connsiteY25" fmla="*/ 2934752 h 5803410"/>
              <a:gd name="connsiteX26" fmla="*/ 1475928 w 5115149"/>
              <a:gd name="connsiteY26" fmla="*/ 2975941 h 5803410"/>
              <a:gd name="connsiteX27" fmla="*/ 1566544 w 5115149"/>
              <a:gd name="connsiteY27" fmla="*/ 3017130 h 5803410"/>
              <a:gd name="connsiteX28" fmla="*/ 1648923 w 5115149"/>
              <a:gd name="connsiteY28" fmla="*/ 3025368 h 5803410"/>
              <a:gd name="connsiteX29" fmla="*/ 1772490 w 5115149"/>
              <a:gd name="connsiteY29" fmla="*/ 3017130 h 5803410"/>
              <a:gd name="connsiteX30" fmla="*/ 1871344 w 5115149"/>
              <a:gd name="connsiteY30" fmla="*/ 2967703 h 5803410"/>
              <a:gd name="connsiteX31" fmla="*/ 1929009 w 5115149"/>
              <a:gd name="connsiteY31" fmla="*/ 2934752 h 5803410"/>
              <a:gd name="connsiteX32" fmla="*/ 2036101 w 5115149"/>
              <a:gd name="connsiteY32" fmla="*/ 2852374 h 5803410"/>
              <a:gd name="connsiteX33" fmla="*/ 2077290 w 5115149"/>
              <a:gd name="connsiteY33" fmla="*/ 2753520 h 5803410"/>
              <a:gd name="connsiteX34" fmla="*/ 2110242 w 5115149"/>
              <a:gd name="connsiteY34" fmla="*/ 2654665 h 5803410"/>
              <a:gd name="connsiteX35" fmla="*/ 2324426 w 5115149"/>
              <a:gd name="connsiteY35" fmla="*/ 2629952 h 5803410"/>
              <a:gd name="connsiteX36" fmla="*/ 2431517 w 5115149"/>
              <a:gd name="connsiteY36" fmla="*/ 2564049 h 5803410"/>
              <a:gd name="connsiteX37" fmla="*/ 2456231 w 5115149"/>
              <a:gd name="connsiteY37" fmla="*/ 2432244 h 5803410"/>
              <a:gd name="connsiteX38" fmla="*/ 2299712 w 5115149"/>
              <a:gd name="connsiteY38" fmla="*/ 2168633 h 5803410"/>
              <a:gd name="connsiteX39" fmla="*/ 2242047 w 5115149"/>
              <a:gd name="connsiteY39" fmla="*/ 1995638 h 5803410"/>
              <a:gd name="connsiteX40" fmla="*/ 2266761 w 5115149"/>
              <a:gd name="connsiteY40" fmla="*/ 1855595 h 5803410"/>
              <a:gd name="connsiteX41" fmla="*/ 2596274 w 5115149"/>
              <a:gd name="connsiteY41" fmla="*/ 1830882 h 5803410"/>
              <a:gd name="connsiteX42" fmla="*/ 2859885 w 5115149"/>
              <a:gd name="connsiteY42" fmla="*/ 1855595 h 5803410"/>
              <a:gd name="connsiteX43" fmla="*/ 3107020 w 5115149"/>
              <a:gd name="connsiteY43" fmla="*/ 1666125 h 5803410"/>
              <a:gd name="connsiteX44" fmla="*/ 3543626 w 5115149"/>
              <a:gd name="connsiteY44" fmla="*/ 1633174 h 5803410"/>
              <a:gd name="connsiteX45" fmla="*/ 3889615 w 5115149"/>
              <a:gd name="connsiteY45" fmla="*/ 1567271 h 5803410"/>
              <a:gd name="connsiteX46" fmla="*/ 4309744 w 5115149"/>
              <a:gd name="connsiteY46" fmla="*/ 1493130 h 5803410"/>
              <a:gd name="connsiteX47" fmla="*/ 4754588 w 5115149"/>
              <a:gd name="connsiteY47" fmla="*/ 1295422 h 5803410"/>
              <a:gd name="connsiteX48" fmla="*/ 4853442 w 5115149"/>
              <a:gd name="connsiteY48" fmla="*/ 990622 h 5803410"/>
              <a:gd name="connsiteX49" fmla="*/ 5026436 w 5115149"/>
              <a:gd name="connsiteY49" fmla="*/ 545779 h 5803410"/>
              <a:gd name="connsiteX50" fmla="*/ 5026436 w 5115149"/>
              <a:gd name="connsiteY50" fmla="*/ 306882 h 5803410"/>
              <a:gd name="connsiteX51" fmla="*/ 5075863 w 5115149"/>
              <a:gd name="connsiteY51" fmla="*/ 35033 h 5803410"/>
              <a:gd name="connsiteX52" fmla="*/ 4375647 w 5115149"/>
              <a:gd name="connsiteY52" fmla="*/ 59747 h 5803410"/>
              <a:gd name="connsiteX53" fmla="*/ 4260317 w 5115149"/>
              <a:gd name="connsiteY53" fmla="*/ 545779 h 5803410"/>
              <a:gd name="connsiteX54" fmla="*/ 4169701 w 5115149"/>
              <a:gd name="connsiteY54" fmla="*/ 776438 h 5803410"/>
              <a:gd name="connsiteX55" fmla="*/ 3897853 w 5115149"/>
              <a:gd name="connsiteY55" fmla="*/ 949433 h 5803410"/>
              <a:gd name="connsiteX56" fmla="*/ 3650717 w 5115149"/>
              <a:gd name="connsiteY56" fmla="*/ 1097714 h 5803410"/>
              <a:gd name="connsiteX57" fmla="*/ 2826934 w 5115149"/>
              <a:gd name="connsiteY57" fmla="*/ 1221282 h 5803410"/>
              <a:gd name="connsiteX58" fmla="*/ 2340901 w 5115149"/>
              <a:gd name="connsiteY58" fmla="*/ 1295422 h 5803410"/>
              <a:gd name="connsiteX59" fmla="*/ 1970199 w 5115149"/>
              <a:gd name="connsiteY59" fmla="*/ 1386038 h 5803410"/>
              <a:gd name="connsiteX60" fmla="*/ 1788966 w 5115149"/>
              <a:gd name="connsiteY60" fmla="*/ 1534320 h 5803410"/>
              <a:gd name="connsiteX61" fmla="*/ 1566544 w 5115149"/>
              <a:gd name="connsiteY61" fmla="*/ 1847357 h 5803410"/>
              <a:gd name="connsiteX62" fmla="*/ 1508880 w 5115149"/>
              <a:gd name="connsiteY62" fmla="*/ 2012114 h 5803410"/>
              <a:gd name="connsiteX63" fmla="*/ 1451215 w 5115149"/>
              <a:gd name="connsiteY63" fmla="*/ 2143920 h 5803410"/>
              <a:gd name="connsiteX64" fmla="*/ 1195842 w 5115149"/>
              <a:gd name="connsiteY64" fmla="*/ 2168633 h 5803410"/>
              <a:gd name="connsiteX65" fmla="*/ 1039323 w 5115149"/>
              <a:gd name="connsiteY65" fmla="*/ 2160395 h 5803410"/>
              <a:gd name="connsiteX66" fmla="*/ 932231 w 5115149"/>
              <a:gd name="connsiteY66" fmla="*/ 2275725 h 5803410"/>
              <a:gd name="connsiteX67" fmla="*/ 756989 w 5115149"/>
              <a:gd name="connsiteY67" fmla="*/ 2389931 h 5803410"/>
              <a:gd name="connsiteX68" fmla="*/ 34307 w 5115149"/>
              <a:gd name="connsiteY68" fmla="*/ 5653238 h 5803410"/>
              <a:gd name="connsiteX0" fmla="*/ 646355 w 5004515"/>
              <a:gd name="connsiteY0" fmla="*/ 2389931 h 5421433"/>
              <a:gd name="connsiteX1" fmla="*/ 22527 w 5004515"/>
              <a:gd name="connsiteY1" fmla="*/ 5241347 h 5421433"/>
              <a:gd name="connsiteX2" fmla="*/ 170808 w 5004515"/>
              <a:gd name="connsiteY2" fmla="*/ 5109541 h 5421433"/>
              <a:gd name="connsiteX3" fmla="*/ 492083 w 5004515"/>
              <a:gd name="connsiteY3" fmla="*/ 4969498 h 5421433"/>
              <a:gd name="connsiteX4" fmla="*/ 665078 w 5004515"/>
              <a:gd name="connsiteY4" fmla="*/ 4821217 h 5421433"/>
              <a:gd name="connsiteX5" fmla="*/ 747456 w 5004515"/>
              <a:gd name="connsiteY5" fmla="*/ 4631747 h 5421433"/>
              <a:gd name="connsiteX6" fmla="*/ 722743 w 5004515"/>
              <a:gd name="connsiteY6" fmla="*/ 4409325 h 5421433"/>
              <a:gd name="connsiteX7" fmla="*/ 730981 w 5004515"/>
              <a:gd name="connsiteY7" fmla="*/ 4236330 h 5421433"/>
              <a:gd name="connsiteX8" fmla="*/ 747456 w 5004515"/>
              <a:gd name="connsiteY8" fmla="*/ 4055098 h 5421433"/>
              <a:gd name="connsiteX9" fmla="*/ 879262 w 5004515"/>
              <a:gd name="connsiteY9" fmla="*/ 3939768 h 5421433"/>
              <a:gd name="connsiteX10" fmla="*/ 879262 w 5004515"/>
              <a:gd name="connsiteY10" fmla="*/ 3783249 h 5421433"/>
              <a:gd name="connsiteX11" fmla="*/ 895737 w 5004515"/>
              <a:gd name="connsiteY11" fmla="*/ 3725584 h 5421433"/>
              <a:gd name="connsiteX12" fmla="*/ 1011067 w 5004515"/>
              <a:gd name="connsiteY12" fmla="*/ 3766774 h 5421433"/>
              <a:gd name="connsiteX13" fmla="*/ 1142873 w 5004515"/>
              <a:gd name="connsiteY13" fmla="*/ 3766774 h 5421433"/>
              <a:gd name="connsiteX14" fmla="*/ 1184062 w 5004515"/>
              <a:gd name="connsiteY14" fmla="*/ 3634968 h 5421433"/>
              <a:gd name="connsiteX15" fmla="*/ 1192300 w 5004515"/>
              <a:gd name="connsiteY15" fmla="*/ 3544352 h 5421433"/>
              <a:gd name="connsiteX16" fmla="*/ 1134635 w 5004515"/>
              <a:gd name="connsiteY16" fmla="*/ 3396071 h 5421433"/>
              <a:gd name="connsiteX17" fmla="*/ 928689 w 5004515"/>
              <a:gd name="connsiteY17" fmla="*/ 3321930 h 5421433"/>
              <a:gd name="connsiteX18" fmla="*/ 714505 w 5004515"/>
              <a:gd name="connsiteY18" fmla="*/ 3190125 h 5421433"/>
              <a:gd name="connsiteX19" fmla="*/ 747456 w 5004515"/>
              <a:gd name="connsiteY19" fmla="*/ 3000655 h 5421433"/>
              <a:gd name="connsiteX20" fmla="*/ 780408 w 5004515"/>
              <a:gd name="connsiteY20" fmla="*/ 2918276 h 5421433"/>
              <a:gd name="connsiteX21" fmla="*/ 945165 w 5004515"/>
              <a:gd name="connsiteY21" fmla="*/ 2959465 h 5421433"/>
              <a:gd name="connsiteX22" fmla="*/ 1052256 w 5004515"/>
              <a:gd name="connsiteY22" fmla="*/ 2975941 h 5421433"/>
              <a:gd name="connsiteX23" fmla="*/ 1118159 w 5004515"/>
              <a:gd name="connsiteY23" fmla="*/ 2951228 h 5421433"/>
              <a:gd name="connsiteX24" fmla="*/ 1167586 w 5004515"/>
              <a:gd name="connsiteY24" fmla="*/ 2918276 h 5421433"/>
              <a:gd name="connsiteX25" fmla="*/ 1274678 w 5004515"/>
              <a:gd name="connsiteY25" fmla="*/ 2934752 h 5421433"/>
              <a:gd name="connsiteX26" fmla="*/ 1365294 w 5004515"/>
              <a:gd name="connsiteY26" fmla="*/ 2975941 h 5421433"/>
              <a:gd name="connsiteX27" fmla="*/ 1455910 w 5004515"/>
              <a:gd name="connsiteY27" fmla="*/ 3017130 h 5421433"/>
              <a:gd name="connsiteX28" fmla="*/ 1538289 w 5004515"/>
              <a:gd name="connsiteY28" fmla="*/ 3025368 h 5421433"/>
              <a:gd name="connsiteX29" fmla="*/ 1661856 w 5004515"/>
              <a:gd name="connsiteY29" fmla="*/ 3017130 h 5421433"/>
              <a:gd name="connsiteX30" fmla="*/ 1760710 w 5004515"/>
              <a:gd name="connsiteY30" fmla="*/ 2967703 h 5421433"/>
              <a:gd name="connsiteX31" fmla="*/ 1818375 w 5004515"/>
              <a:gd name="connsiteY31" fmla="*/ 2934752 h 5421433"/>
              <a:gd name="connsiteX32" fmla="*/ 1925467 w 5004515"/>
              <a:gd name="connsiteY32" fmla="*/ 2852374 h 5421433"/>
              <a:gd name="connsiteX33" fmla="*/ 1966656 w 5004515"/>
              <a:gd name="connsiteY33" fmla="*/ 2753520 h 5421433"/>
              <a:gd name="connsiteX34" fmla="*/ 1999608 w 5004515"/>
              <a:gd name="connsiteY34" fmla="*/ 2654665 h 5421433"/>
              <a:gd name="connsiteX35" fmla="*/ 2213792 w 5004515"/>
              <a:gd name="connsiteY35" fmla="*/ 2629952 h 5421433"/>
              <a:gd name="connsiteX36" fmla="*/ 2320883 w 5004515"/>
              <a:gd name="connsiteY36" fmla="*/ 2564049 h 5421433"/>
              <a:gd name="connsiteX37" fmla="*/ 2345597 w 5004515"/>
              <a:gd name="connsiteY37" fmla="*/ 2432244 h 5421433"/>
              <a:gd name="connsiteX38" fmla="*/ 2189078 w 5004515"/>
              <a:gd name="connsiteY38" fmla="*/ 2168633 h 5421433"/>
              <a:gd name="connsiteX39" fmla="*/ 2131413 w 5004515"/>
              <a:gd name="connsiteY39" fmla="*/ 1995638 h 5421433"/>
              <a:gd name="connsiteX40" fmla="*/ 2156127 w 5004515"/>
              <a:gd name="connsiteY40" fmla="*/ 1855595 h 5421433"/>
              <a:gd name="connsiteX41" fmla="*/ 2485640 w 5004515"/>
              <a:gd name="connsiteY41" fmla="*/ 1830882 h 5421433"/>
              <a:gd name="connsiteX42" fmla="*/ 2749251 w 5004515"/>
              <a:gd name="connsiteY42" fmla="*/ 1855595 h 5421433"/>
              <a:gd name="connsiteX43" fmla="*/ 2996386 w 5004515"/>
              <a:gd name="connsiteY43" fmla="*/ 1666125 h 5421433"/>
              <a:gd name="connsiteX44" fmla="*/ 3432992 w 5004515"/>
              <a:gd name="connsiteY44" fmla="*/ 1633174 h 5421433"/>
              <a:gd name="connsiteX45" fmla="*/ 3778981 w 5004515"/>
              <a:gd name="connsiteY45" fmla="*/ 1567271 h 5421433"/>
              <a:gd name="connsiteX46" fmla="*/ 4199110 w 5004515"/>
              <a:gd name="connsiteY46" fmla="*/ 1493130 h 5421433"/>
              <a:gd name="connsiteX47" fmla="*/ 4643954 w 5004515"/>
              <a:gd name="connsiteY47" fmla="*/ 1295422 h 5421433"/>
              <a:gd name="connsiteX48" fmla="*/ 4742808 w 5004515"/>
              <a:gd name="connsiteY48" fmla="*/ 990622 h 5421433"/>
              <a:gd name="connsiteX49" fmla="*/ 4915802 w 5004515"/>
              <a:gd name="connsiteY49" fmla="*/ 545779 h 5421433"/>
              <a:gd name="connsiteX50" fmla="*/ 4915802 w 5004515"/>
              <a:gd name="connsiteY50" fmla="*/ 306882 h 5421433"/>
              <a:gd name="connsiteX51" fmla="*/ 4965229 w 5004515"/>
              <a:gd name="connsiteY51" fmla="*/ 35033 h 5421433"/>
              <a:gd name="connsiteX52" fmla="*/ 4265013 w 5004515"/>
              <a:gd name="connsiteY52" fmla="*/ 59747 h 5421433"/>
              <a:gd name="connsiteX53" fmla="*/ 4149683 w 5004515"/>
              <a:gd name="connsiteY53" fmla="*/ 545779 h 5421433"/>
              <a:gd name="connsiteX54" fmla="*/ 4059067 w 5004515"/>
              <a:gd name="connsiteY54" fmla="*/ 776438 h 5421433"/>
              <a:gd name="connsiteX55" fmla="*/ 3787219 w 5004515"/>
              <a:gd name="connsiteY55" fmla="*/ 949433 h 5421433"/>
              <a:gd name="connsiteX56" fmla="*/ 3540083 w 5004515"/>
              <a:gd name="connsiteY56" fmla="*/ 1097714 h 5421433"/>
              <a:gd name="connsiteX57" fmla="*/ 2716300 w 5004515"/>
              <a:gd name="connsiteY57" fmla="*/ 1221282 h 5421433"/>
              <a:gd name="connsiteX58" fmla="*/ 2230267 w 5004515"/>
              <a:gd name="connsiteY58" fmla="*/ 1295422 h 5421433"/>
              <a:gd name="connsiteX59" fmla="*/ 1859565 w 5004515"/>
              <a:gd name="connsiteY59" fmla="*/ 1386038 h 5421433"/>
              <a:gd name="connsiteX60" fmla="*/ 1678332 w 5004515"/>
              <a:gd name="connsiteY60" fmla="*/ 1534320 h 5421433"/>
              <a:gd name="connsiteX61" fmla="*/ 1455910 w 5004515"/>
              <a:gd name="connsiteY61" fmla="*/ 1847357 h 5421433"/>
              <a:gd name="connsiteX62" fmla="*/ 1398246 w 5004515"/>
              <a:gd name="connsiteY62" fmla="*/ 2012114 h 5421433"/>
              <a:gd name="connsiteX63" fmla="*/ 1340581 w 5004515"/>
              <a:gd name="connsiteY63" fmla="*/ 2143920 h 5421433"/>
              <a:gd name="connsiteX64" fmla="*/ 1085208 w 5004515"/>
              <a:gd name="connsiteY64" fmla="*/ 2168633 h 5421433"/>
              <a:gd name="connsiteX65" fmla="*/ 928689 w 5004515"/>
              <a:gd name="connsiteY65" fmla="*/ 2160395 h 5421433"/>
              <a:gd name="connsiteX66" fmla="*/ 821597 w 5004515"/>
              <a:gd name="connsiteY66" fmla="*/ 2275725 h 5421433"/>
              <a:gd name="connsiteX67" fmla="*/ 646355 w 5004515"/>
              <a:gd name="connsiteY67" fmla="*/ 2389931 h 5421433"/>
              <a:gd name="connsiteX0" fmla="*/ 477299 w 4835459"/>
              <a:gd name="connsiteY0" fmla="*/ 2389931 h 5278206"/>
              <a:gd name="connsiteX1" fmla="*/ 1752 w 4835459"/>
              <a:gd name="connsiteY1" fmla="*/ 5109541 h 5278206"/>
              <a:gd name="connsiteX2" fmla="*/ 323027 w 4835459"/>
              <a:gd name="connsiteY2" fmla="*/ 4969498 h 5278206"/>
              <a:gd name="connsiteX3" fmla="*/ 496022 w 4835459"/>
              <a:gd name="connsiteY3" fmla="*/ 4821217 h 5278206"/>
              <a:gd name="connsiteX4" fmla="*/ 578400 w 4835459"/>
              <a:gd name="connsiteY4" fmla="*/ 4631747 h 5278206"/>
              <a:gd name="connsiteX5" fmla="*/ 553687 w 4835459"/>
              <a:gd name="connsiteY5" fmla="*/ 4409325 h 5278206"/>
              <a:gd name="connsiteX6" fmla="*/ 561925 w 4835459"/>
              <a:gd name="connsiteY6" fmla="*/ 4236330 h 5278206"/>
              <a:gd name="connsiteX7" fmla="*/ 578400 w 4835459"/>
              <a:gd name="connsiteY7" fmla="*/ 4055098 h 5278206"/>
              <a:gd name="connsiteX8" fmla="*/ 710206 w 4835459"/>
              <a:gd name="connsiteY8" fmla="*/ 3939768 h 5278206"/>
              <a:gd name="connsiteX9" fmla="*/ 710206 w 4835459"/>
              <a:gd name="connsiteY9" fmla="*/ 3783249 h 5278206"/>
              <a:gd name="connsiteX10" fmla="*/ 726681 w 4835459"/>
              <a:gd name="connsiteY10" fmla="*/ 3725584 h 5278206"/>
              <a:gd name="connsiteX11" fmla="*/ 842011 w 4835459"/>
              <a:gd name="connsiteY11" fmla="*/ 3766774 h 5278206"/>
              <a:gd name="connsiteX12" fmla="*/ 973817 w 4835459"/>
              <a:gd name="connsiteY12" fmla="*/ 3766774 h 5278206"/>
              <a:gd name="connsiteX13" fmla="*/ 1015006 w 4835459"/>
              <a:gd name="connsiteY13" fmla="*/ 3634968 h 5278206"/>
              <a:gd name="connsiteX14" fmla="*/ 1023244 w 4835459"/>
              <a:gd name="connsiteY14" fmla="*/ 3544352 h 5278206"/>
              <a:gd name="connsiteX15" fmla="*/ 965579 w 4835459"/>
              <a:gd name="connsiteY15" fmla="*/ 3396071 h 5278206"/>
              <a:gd name="connsiteX16" fmla="*/ 759633 w 4835459"/>
              <a:gd name="connsiteY16" fmla="*/ 3321930 h 5278206"/>
              <a:gd name="connsiteX17" fmla="*/ 545449 w 4835459"/>
              <a:gd name="connsiteY17" fmla="*/ 3190125 h 5278206"/>
              <a:gd name="connsiteX18" fmla="*/ 578400 w 4835459"/>
              <a:gd name="connsiteY18" fmla="*/ 3000655 h 5278206"/>
              <a:gd name="connsiteX19" fmla="*/ 611352 w 4835459"/>
              <a:gd name="connsiteY19" fmla="*/ 2918276 h 5278206"/>
              <a:gd name="connsiteX20" fmla="*/ 776109 w 4835459"/>
              <a:gd name="connsiteY20" fmla="*/ 2959465 h 5278206"/>
              <a:gd name="connsiteX21" fmla="*/ 883200 w 4835459"/>
              <a:gd name="connsiteY21" fmla="*/ 2975941 h 5278206"/>
              <a:gd name="connsiteX22" fmla="*/ 949103 w 4835459"/>
              <a:gd name="connsiteY22" fmla="*/ 2951228 h 5278206"/>
              <a:gd name="connsiteX23" fmla="*/ 998530 w 4835459"/>
              <a:gd name="connsiteY23" fmla="*/ 2918276 h 5278206"/>
              <a:gd name="connsiteX24" fmla="*/ 1105622 w 4835459"/>
              <a:gd name="connsiteY24" fmla="*/ 2934752 h 5278206"/>
              <a:gd name="connsiteX25" fmla="*/ 1196238 w 4835459"/>
              <a:gd name="connsiteY25" fmla="*/ 2975941 h 5278206"/>
              <a:gd name="connsiteX26" fmla="*/ 1286854 w 4835459"/>
              <a:gd name="connsiteY26" fmla="*/ 3017130 h 5278206"/>
              <a:gd name="connsiteX27" fmla="*/ 1369233 w 4835459"/>
              <a:gd name="connsiteY27" fmla="*/ 3025368 h 5278206"/>
              <a:gd name="connsiteX28" fmla="*/ 1492800 w 4835459"/>
              <a:gd name="connsiteY28" fmla="*/ 3017130 h 5278206"/>
              <a:gd name="connsiteX29" fmla="*/ 1591654 w 4835459"/>
              <a:gd name="connsiteY29" fmla="*/ 2967703 h 5278206"/>
              <a:gd name="connsiteX30" fmla="*/ 1649319 w 4835459"/>
              <a:gd name="connsiteY30" fmla="*/ 2934752 h 5278206"/>
              <a:gd name="connsiteX31" fmla="*/ 1756411 w 4835459"/>
              <a:gd name="connsiteY31" fmla="*/ 2852374 h 5278206"/>
              <a:gd name="connsiteX32" fmla="*/ 1797600 w 4835459"/>
              <a:gd name="connsiteY32" fmla="*/ 2753520 h 5278206"/>
              <a:gd name="connsiteX33" fmla="*/ 1830552 w 4835459"/>
              <a:gd name="connsiteY33" fmla="*/ 2654665 h 5278206"/>
              <a:gd name="connsiteX34" fmla="*/ 2044736 w 4835459"/>
              <a:gd name="connsiteY34" fmla="*/ 2629952 h 5278206"/>
              <a:gd name="connsiteX35" fmla="*/ 2151827 w 4835459"/>
              <a:gd name="connsiteY35" fmla="*/ 2564049 h 5278206"/>
              <a:gd name="connsiteX36" fmla="*/ 2176541 w 4835459"/>
              <a:gd name="connsiteY36" fmla="*/ 2432244 h 5278206"/>
              <a:gd name="connsiteX37" fmla="*/ 2020022 w 4835459"/>
              <a:gd name="connsiteY37" fmla="*/ 2168633 h 5278206"/>
              <a:gd name="connsiteX38" fmla="*/ 1962357 w 4835459"/>
              <a:gd name="connsiteY38" fmla="*/ 1995638 h 5278206"/>
              <a:gd name="connsiteX39" fmla="*/ 1987071 w 4835459"/>
              <a:gd name="connsiteY39" fmla="*/ 1855595 h 5278206"/>
              <a:gd name="connsiteX40" fmla="*/ 2316584 w 4835459"/>
              <a:gd name="connsiteY40" fmla="*/ 1830882 h 5278206"/>
              <a:gd name="connsiteX41" fmla="*/ 2580195 w 4835459"/>
              <a:gd name="connsiteY41" fmla="*/ 1855595 h 5278206"/>
              <a:gd name="connsiteX42" fmla="*/ 2827330 w 4835459"/>
              <a:gd name="connsiteY42" fmla="*/ 1666125 h 5278206"/>
              <a:gd name="connsiteX43" fmla="*/ 3263936 w 4835459"/>
              <a:gd name="connsiteY43" fmla="*/ 1633174 h 5278206"/>
              <a:gd name="connsiteX44" fmla="*/ 3609925 w 4835459"/>
              <a:gd name="connsiteY44" fmla="*/ 1567271 h 5278206"/>
              <a:gd name="connsiteX45" fmla="*/ 4030054 w 4835459"/>
              <a:gd name="connsiteY45" fmla="*/ 1493130 h 5278206"/>
              <a:gd name="connsiteX46" fmla="*/ 4474898 w 4835459"/>
              <a:gd name="connsiteY46" fmla="*/ 1295422 h 5278206"/>
              <a:gd name="connsiteX47" fmla="*/ 4573752 w 4835459"/>
              <a:gd name="connsiteY47" fmla="*/ 990622 h 5278206"/>
              <a:gd name="connsiteX48" fmla="*/ 4746746 w 4835459"/>
              <a:gd name="connsiteY48" fmla="*/ 545779 h 5278206"/>
              <a:gd name="connsiteX49" fmla="*/ 4746746 w 4835459"/>
              <a:gd name="connsiteY49" fmla="*/ 306882 h 5278206"/>
              <a:gd name="connsiteX50" fmla="*/ 4796173 w 4835459"/>
              <a:gd name="connsiteY50" fmla="*/ 35033 h 5278206"/>
              <a:gd name="connsiteX51" fmla="*/ 4095957 w 4835459"/>
              <a:gd name="connsiteY51" fmla="*/ 59747 h 5278206"/>
              <a:gd name="connsiteX52" fmla="*/ 3980627 w 4835459"/>
              <a:gd name="connsiteY52" fmla="*/ 545779 h 5278206"/>
              <a:gd name="connsiteX53" fmla="*/ 3890011 w 4835459"/>
              <a:gd name="connsiteY53" fmla="*/ 776438 h 5278206"/>
              <a:gd name="connsiteX54" fmla="*/ 3618163 w 4835459"/>
              <a:gd name="connsiteY54" fmla="*/ 949433 h 5278206"/>
              <a:gd name="connsiteX55" fmla="*/ 3371027 w 4835459"/>
              <a:gd name="connsiteY55" fmla="*/ 1097714 h 5278206"/>
              <a:gd name="connsiteX56" fmla="*/ 2547244 w 4835459"/>
              <a:gd name="connsiteY56" fmla="*/ 1221282 h 5278206"/>
              <a:gd name="connsiteX57" fmla="*/ 2061211 w 4835459"/>
              <a:gd name="connsiteY57" fmla="*/ 1295422 h 5278206"/>
              <a:gd name="connsiteX58" fmla="*/ 1690509 w 4835459"/>
              <a:gd name="connsiteY58" fmla="*/ 1386038 h 5278206"/>
              <a:gd name="connsiteX59" fmla="*/ 1509276 w 4835459"/>
              <a:gd name="connsiteY59" fmla="*/ 1534320 h 5278206"/>
              <a:gd name="connsiteX60" fmla="*/ 1286854 w 4835459"/>
              <a:gd name="connsiteY60" fmla="*/ 1847357 h 5278206"/>
              <a:gd name="connsiteX61" fmla="*/ 1229190 w 4835459"/>
              <a:gd name="connsiteY61" fmla="*/ 2012114 h 5278206"/>
              <a:gd name="connsiteX62" fmla="*/ 1171525 w 4835459"/>
              <a:gd name="connsiteY62" fmla="*/ 2143920 h 5278206"/>
              <a:gd name="connsiteX63" fmla="*/ 916152 w 4835459"/>
              <a:gd name="connsiteY63" fmla="*/ 2168633 h 5278206"/>
              <a:gd name="connsiteX64" fmla="*/ 759633 w 4835459"/>
              <a:gd name="connsiteY64" fmla="*/ 2160395 h 5278206"/>
              <a:gd name="connsiteX65" fmla="*/ 652541 w 4835459"/>
              <a:gd name="connsiteY65" fmla="*/ 2275725 h 5278206"/>
              <a:gd name="connsiteX66" fmla="*/ 477299 w 4835459"/>
              <a:gd name="connsiteY66" fmla="*/ 2389931 h 5278206"/>
              <a:gd name="connsiteX0" fmla="*/ 154342 w 4512502"/>
              <a:gd name="connsiteY0" fmla="*/ 2389931 h 5127156"/>
              <a:gd name="connsiteX1" fmla="*/ 70 w 4512502"/>
              <a:gd name="connsiteY1" fmla="*/ 4969498 h 5127156"/>
              <a:gd name="connsiteX2" fmla="*/ 173065 w 4512502"/>
              <a:gd name="connsiteY2" fmla="*/ 4821217 h 5127156"/>
              <a:gd name="connsiteX3" fmla="*/ 255443 w 4512502"/>
              <a:gd name="connsiteY3" fmla="*/ 4631747 h 5127156"/>
              <a:gd name="connsiteX4" fmla="*/ 230730 w 4512502"/>
              <a:gd name="connsiteY4" fmla="*/ 4409325 h 5127156"/>
              <a:gd name="connsiteX5" fmla="*/ 238968 w 4512502"/>
              <a:gd name="connsiteY5" fmla="*/ 4236330 h 5127156"/>
              <a:gd name="connsiteX6" fmla="*/ 255443 w 4512502"/>
              <a:gd name="connsiteY6" fmla="*/ 4055098 h 5127156"/>
              <a:gd name="connsiteX7" fmla="*/ 387249 w 4512502"/>
              <a:gd name="connsiteY7" fmla="*/ 3939768 h 5127156"/>
              <a:gd name="connsiteX8" fmla="*/ 387249 w 4512502"/>
              <a:gd name="connsiteY8" fmla="*/ 3783249 h 5127156"/>
              <a:gd name="connsiteX9" fmla="*/ 403724 w 4512502"/>
              <a:gd name="connsiteY9" fmla="*/ 3725584 h 5127156"/>
              <a:gd name="connsiteX10" fmla="*/ 519054 w 4512502"/>
              <a:gd name="connsiteY10" fmla="*/ 3766774 h 5127156"/>
              <a:gd name="connsiteX11" fmla="*/ 650860 w 4512502"/>
              <a:gd name="connsiteY11" fmla="*/ 3766774 h 5127156"/>
              <a:gd name="connsiteX12" fmla="*/ 692049 w 4512502"/>
              <a:gd name="connsiteY12" fmla="*/ 3634968 h 5127156"/>
              <a:gd name="connsiteX13" fmla="*/ 700287 w 4512502"/>
              <a:gd name="connsiteY13" fmla="*/ 3544352 h 5127156"/>
              <a:gd name="connsiteX14" fmla="*/ 642622 w 4512502"/>
              <a:gd name="connsiteY14" fmla="*/ 3396071 h 5127156"/>
              <a:gd name="connsiteX15" fmla="*/ 436676 w 4512502"/>
              <a:gd name="connsiteY15" fmla="*/ 3321930 h 5127156"/>
              <a:gd name="connsiteX16" fmla="*/ 222492 w 4512502"/>
              <a:gd name="connsiteY16" fmla="*/ 3190125 h 5127156"/>
              <a:gd name="connsiteX17" fmla="*/ 255443 w 4512502"/>
              <a:gd name="connsiteY17" fmla="*/ 3000655 h 5127156"/>
              <a:gd name="connsiteX18" fmla="*/ 288395 w 4512502"/>
              <a:gd name="connsiteY18" fmla="*/ 2918276 h 5127156"/>
              <a:gd name="connsiteX19" fmla="*/ 453152 w 4512502"/>
              <a:gd name="connsiteY19" fmla="*/ 2959465 h 5127156"/>
              <a:gd name="connsiteX20" fmla="*/ 560243 w 4512502"/>
              <a:gd name="connsiteY20" fmla="*/ 2975941 h 5127156"/>
              <a:gd name="connsiteX21" fmla="*/ 626146 w 4512502"/>
              <a:gd name="connsiteY21" fmla="*/ 2951228 h 5127156"/>
              <a:gd name="connsiteX22" fmla="*/ 675573 w 4512502"/>
              <a:gd name="connsiteY22" fmla="*/ 2918276 h 5127156"/>
              <a:gd name="connsiteX23" fmla="*/ 782665 w 4512502"/>
              <a:gd name="connsiteY23" fmla="*/ 2934752 h 5127156"/>
              <a:gd name="connsiteX24" fmla="*/ 873281 w 4512502"/>
              <a:gd name="connsiteY24" fmla="*/ 2975941 h 5127156"/>
              <a:gd name="connsiteX25" fmla="*/ 963897 w 4512502"/>
              <a:gd name="connsiteY25" fmla="*/ 3017130 h 5127156"/>
              <a:gd name="connsiteX26" fmla="*/ 1046276 w 4512502"/>
              <a:gd name="connsiteY26" fmla="*/ 3025368 h 5127156"/>
              <a:gd name="connsiteX27" fmla="*/ 1169843 w 4512502"/>
              <a:gd name="connsiteY27" fmla="*/ 3017130 h 5127156"/>
              <a:gd name="connsiteX28" fmla="*/ 1268697 w 4512502"/>
              <a:gd name="connsiteY28" fmla="*/ 2967703 h 5127156"/>
              <a:gd name="connsiteX29" fmla="*/ 1326362 w 4512502"/>
              <a:gd name="connsiteY29" fmla="*/ 2934752 h 5127156"/>
              <a:gd name="connsiteX30" fmla="*/ 1433454 w 4512502"/>
              <a:gd name="connsiteY30" fmla="*/ 2852374 h 5127156"/>
              <a:gd name="connsiteX31" fmla="*/ 1474643 w 4512502"/>
              <a:gd name="connsiteY31" fmla="*/ 2753520 h 5127156"/>
              <a:gd name="connsiteX32" fmla="*/ 1507595 w 4512502"/>
              <a:gd name="connsiteY32" fmla="*/ 2654665 h 5127156"/>
              <a:gd name="connsiteX33" fmla="*/ 1721779 w 4512502"/>
              <a:gd name="connsiteY33" fmla="*/ 2629952 h 5127156"/>
              <a:gd name="connsiteX34" fmla="*/ 1828870 w 4512502"/>
              <a:gd name="connsiteY34" fmla="*/ 2564049 h 5127156"/>
              <a:gd name="connsiteX35" fmla="*/ 1853584 w 4512502"/>
              <a:gd name="connsiteY35" fmla="*/ 2432244 h 5127156"/>
              <a:gd name="connsiteX36" fmla="*/ 1697065 w 4512502"/>
              <a:gd name="connsiteY36" fmla="*/ 2168633 h 5127156"/>
              <a:gd name="connsiteX37" fmla="*/ 1639400 w 4512502"/>
              <a:gd name="connsiteY37" fmla="*/ 1995638 h 5127156"/>
              <a:gd name="connsiteX38" fmla="*/ 1664114 w 4512502"/>
              <a:gd name="connsiteY38" fmla="*/ 1855595 h 5127156"/>
              <a:gd name="connsiteX39" fmla="*/ 1993627 w 4512502"/>
              <a:gd name="connsiteY39" fmla="*/ 1830882 h 5127156"/>
              <a:gd name="connsiteX40" fmla="*/ 2257238 w 4512502"/>
              <a:gd name="connsiteY40" fmla="*/ 1855595 h 5127156"/>
              <a:gd name="connsiteX41" fmla="*/ 2504373 w 4512502"/>
              <a:gd name="connsiteY41" fmla="*/ 1666125 h 5127156"/>
              <a:gd name="connsiteX42" fmla="*/ 2940979 w 4512502"/>
              <a:gd name="connsiteY42" fmla="*/ 1633174 h 5127156"/>
              <a:gd name="connsiteX43" fmla="*/ 3286968 w 4512502"/>
              <a:gd name="connsiteY43" fmla="*/ 1567271 h 5127156"/>
              <a:gd name="connsiteX44" fmla="*/ 3707097 w 4512502"/>
              <a:gd name="connsiteY44" fmla="*/ 1493130 h 5127156"/>
              <a:gd name="connsiteX45" fmla="*/ 4151941 w 4512502"/>
              <a:gd name="connsiteY45" fmla="*/ 1295422 h 5127156"/>
              <a:gd name="connsiteX46" fmla="*/ 4250795 w 4512502"/>
              <a:gd name="connsiteY46" fmla="*/ 990622 h 5127156"/>
              <a:gd name="connsiteX47" fmla="*/ 4423789 w 4512502"/>
              <a:gd name="connsiteY47" fmla="*/ 545779 h 5127156"/>
              <a:gd name="connsiteX48" fmla="*/ 4423789 w 4512502"/>
              <a:gd name="connsiteY48" fmla="*/ 306882 h 5127156"/>
              <a:gd name="connsiteX49" fmla="*/ 4473216 w 4512502"/>
              <a:gd name="connsiteY49" fmla="*/ 35033 h 5127156"/>
              <a:gd name="connsiteX50" fmla="*/ 3773000 w 4512502"/>
              <a:gd name="connsiteY50" fmla="*/ 59747 h 5127156"/>
              <a:gd name="connsiteX51" fmla="*/ 3657670 w 4512502"/>
              <a:gd name="connsiteY51" fmla="*/ 545779 h 5127156"/>
              <a:gd name="connsiteX52" fmla="*/ 3567054 w 4512502"/>
              <a:gd name="connsiteY52" fmla="*/ 776438 h 5127156"/>
              <a:gd name="connsiteX53" fmla="*/ 3295206 w 4512502"/>
              <a:gd name="connsiteY53" fmla="*/ 949433 h 5127156"/>
              <a:gd name="connsiteX54" fmla="*/ 3048070 w 4512502"/>
              <a:gd name="connsiteY54" fmla="*/ 1097714 h 5127156"/>
              <a:gd name="connsiteX55" fmla="*/ 2224287 w 4512502"/>
              <a:gd name="connsiteY55" fmla="*/ 1221282 h 5127156"/>
              <a:gd name="connsiteX56" fmla="*/ 1738254 w 4512502"/>
              <a:gd name="connsiteY56" fmla="*/ 1295422 h 5127156"/>
              <a:gd name="connsiteX57" fmla="*/ 1367552 w 4512502"/>
              <a:gd name="connsiteY57" fmla="*/ 1386038 h 5127156"/>
              <a:gd name="connsiteX58" fmla="*/ 1186319 w 4512502"/>
              <a:gd name="connsiteY58" fmla="*/ 1534320 h 5127156"/>
              <a:gd name="connsiteX59" fmla="*/ 963897 w 4512502"/>
              <a:gd name="connsiteY59" fmla="*/ 1847357 h 5127156"/>
              <a:gd name="connsiteX60" fmla="*/ 906233 w 4512502"/>
              <a:gd name="connsiteY60" fmla="*/ 2012114 h 5127156"/>
              <a:gd name="connsiteX61" fmla="*/ 848568 w 4512502"/>
              <a:gd name="connsiteY61" fmla="*/ 2143920 h 5127156"/>
              <a:gd name="connsiteX62" fmla="*/ 593195 w 4512502"/>
              <a:gd name="connsiteY62" fmla="*/ 2168633 h 5127156"/>
              <a:gd name="connsiteX63" fmla="*/ 436676 w 4512502"/>
              <a:gd name="connsiteY63" fmla="*/ 2160395 h 5127156"/>
              <a:gd name="connsiteX64" fmla="*/ 329584 w 4512502"/>
              <a:gd name="connsiteY64" fmla="*/ 2275725 h 5127156"/>
              <a:gd name="connsiteX65" fmla="*/ 154342 w 4512502"/>
              <a:gd name="connsiteY65" fmla="*/ 2389931 h 5127156"/>
              <a:gd name="connsiteX0" fmla="*/ 10650 w 4368810"/>
              <a:gd name="connsiteY0" fmla="*/ 2389931 h 4959479"/>
              <a:gd name="connsiteX1" fmla="*/ 29373 w 4368810"/>
              <a:gd name="connsiteY1" fmla="*/ 4821217 h 4959479"/>
              <a:gd name="connsiteX2" fmla="*/ 111751 w 4368810"/>
              <a:gd name="connsiteY2" fmla="*/ 4631747 h 4959479"/>
              <a:gd name="connsiteX3" fmla="*/ 87038 w 4368810"/>
              <a:gd name="connsiteY3" fmla="*/ 4409325 h 4959479"/>
              <a:gd name="connsiteX4" fmla="*/ 95276 w 4368810"/>
              <a:gd name="connsiteY4" fmla="*/ 4236330 h 4959479"/>
              <a:gd name="connsiteX5" fmla="*/ 111751 w 4368810"/>
              <a:gd name="connsiteY5" fmla="*/ 4055098 h 4959479"/>
              <a:gd name="connsiteX6" fmla="*/ 243557 w 4368810"/>
              <a:gd name="connsiteY6" fmla="*/ 3939768 h 4959479"/>
              <a:gd name="connsiteX7" fmla="*/ 243557 w 4368810"/>
              <a:gd name="connsiteY7" fmla="*/ 3783249 h 4959479"/>
              <a:gd name="connsiteX8" fmla="*/ 260032 w 4368810"/>
              <a:gd name="connsiteY8" fmla="*/ 3725584 h 4959479"/>
              <a:gd name="connsiteX9" fmla="*/ 375362 w 4368810"/>
              <a:gd name="connsiteY9" fmla="*/ 3766774 h 4959479"/>
              <a:gd name="connsiteX10" fmla="*/ 507168 w 4368810"/>
              <a:gd name="connsiteY10" fmla="*/ 3766774 h 4959479"/>
              <a:gd name="connsiteX11" fmla="*/ 548357 w 4368810"/>
              <a:gd name="connsiteY11" fmla="*/ 3634968 h 4959479"/>
              <a:gd name="connsiteX12" fmla="*/ 556595 w 4368810"/>
              <a:gd name="connsiteY12" fmla="*/ 3544352 h 4959479"/>
              <a:gd name="connsiteX13" fmla="*/ 498930 w 4368810"/>
              <a:gd name="connsiteY13" fmla="*/ 3396071 h 4959479"/>
              <a:gd name="connsiteX14" fmla="*/ 292984 w 4368810"/>
              <a:gd name="connsiteY14" fmla="*/ 3321930 h 4959479"/>
              <a:gd name="connsiteX15" fmla="*/ 78800 w 4368810"/>
              <a:gd name="connsiteY15" fmla="*/ 3190125 h 4959479"/>
              <a:gd name="connsiteX16" fmla="*/ 111751 w 4368810"/>
              <a:gd name="connsiteY16" fmla="*/ 3000655 h 4959479"/>
              <a:gd name="connsiteX17" fmla="*/ 144703 w 4368810"/>
              <a:gd name="connsiteY17" fmla="*/ 2918276 h 4959479"/>
              <a:gd name="connsiteX18" fmla="*/ 309460 w 4368810"/>
              <a:gd name="connsiteY18" fmla="*/ 2959465 h 4959479"/>
              <a:gd name="connsiteX19" fmla="*/ 416551 w 4368810"/>
              <a:gd name="connsiteY19" fmla="*/ 2975941 h 4959479"/>
              <a:gd name="connsiteX20" fmla="*/ 482454 w 4368810"/>
              <a:gd name="connsiteY20" fmla="*/ 2951228 h 4959479"/>
              <a:gd name="connsiteX21" fmla="*/ 531881 w 4368810"/>
              <a:gd name="connsiteY21" fmla="*/ 2918276 h 4959479"/>
              <a:gd name="connsiteX22" fmla="*/ 638973 w 4368810"/>
              <a:gd name="connsiteY22" fmla="*/ 2934752 h 4959479"/>
              <a:gd name="connsiteX23" fmla="*/ 729589 w 4368810"/>
              <a:gd name="connsiteY23" fmla="*/ 2975941 h 4959479"/>
              <a:gd name="connsiteX24" fmla="*/ 820205 w 4368810"/>
              <a:gd name="connsiteY24" fmla="*/ 3017130 h 4959479"/>
              <a:gd name="connsiteX25" fmla="*/ 902584 w 4368810"/>
              <a:gd name="connsiteY25" fmla="*/ 3025368 h 4959479"/>
              <a:gd name="connsiteX26" fmla="*/ 1026151 w 4368810"/>
              <a:gd name="connsiteY26" fmla="*/ 3017130 h 4959479"/>
              <a:gd name="connsiteX27" fmla="*/ 1125005 w 4368810"/>
              <a:gd name="connsiteY27" fmla="*/ 2967703 h 4959479"/>
              <a:gd name="connsiteX28" fmla="*/ 1182670 w 4368810"/>
              <a:gd name="connsiteY28" fmla="*/ 2934752 h 4959479"/>
              <a:gd name="connsiteX29" fmla="*/ 1289762 w 4368810"/>
              <a:gd name="connsiteY29" fmla="*/ 2852374 h 4959479"/>
              <a:gd name="connsiteX30" fmla="*/ 1330951 w 4368810"/>
              <a:gd name="connsiteY30" fmla="*/ 2753520 h 4959479"/>
              <a:gd name="connsiteX31" fmla="*/ 1363903 w 4368810"/>
              <a:gd name="connsiteY31" fmla="*/ 2654665 h 4959479"/>
              <a:gd name="connsiteX32" fmla="*/ 1578087 w 4368810"/>
              <a:gd name="connsiteY32" fmla="*/ 2629952 h 4959479"/>
              <a:gd name="connsiteX33" fmla="*/ 1685178 w 4368810"/>
              <a:gd name="connsiteY33" fmla="*/ 2564049 h 4959479"/>
              <a:gd name="connsiteX34" fmla="*/ 1709892 w 4368810"/>
              <a:gd name="connsiteY34" fmla="*/ 2432244 h 4959479"/>
              <a:gd name="connsiteX35" fmla="*/ 1553373 w 4368810"/>
              <a:gd name="connsiteY35" fmla="*/ 2168633 h 4959479"/>
              <a:gd name="connsiteX36" fmla="*/ 1495708 w 4368810"/>
              <a:gd name="connsiteY36" fmla="*/ 1995638 h 4959479"/>
              <a:gd name="connsiteX37" fmla="*/ 1520422 w 4368810"/>
              <a:gd name="connsiteY37" fmla="*/ 1855595 h 4959479"/>
              <a:gd name="connsiteX38" fmla="*/ 1849935 w 4368810"/>
              <a:gd name="connsiteY38" fmla="*/ 1830882 h 4959479"/>
              <a:gd name="connsiteX39" fmla="*/ 2113546 w 4368810"/>
              <a:gd name="connsiteY39" fmla="*/ 1855595 h 4959479"/>
              <a:gd name="connsiteX40" fmla="*/ 2360681 w 4368810"/>
              <a:gd name="connsiteY40" fmla="*/ 1666125 h 4959479"/>
              <a:gd name="connsiteX41" fmla="*/ 2797287 w 4368810"/>
              <a:gd name="connsiteY41" fmla="*/ 1633174 h 4959479"/>
              <a:gd name="connsiteX42" fmla="*/ 3143276 w 4368810"/>
              <a:gd name="connsiteY42" fmla="*/ 1567271 h 4959479"/>
              <a:gd name="connsiteX43" fmla="*/ 3563405 w 4368810"/>
              <a:gd name="connsiteY43" fmla="*/ 1493130 h 4959479"/>
              <a:gd name="connsiteX44" fmla="*/ 4008249 w 4368810"/>
              <a:gd name="connsiteY44" fmla="*/ 1295422 h 4959479"/>
              <a:gd name="connsiteX45" fmla="*/ 4107103 w 4368810"/>
              <a:gd name="connsiteY45" fmla="*/ 990622 h 4959479"/>
              <a:gd name="connsiteX46" fmla="*/ 4280097 w 4368810"/>
              <a:gd name="connsiteY46" fmla="*/ 545779 h 4959479"/>
              <a:gd name="connsiteX47" fmla="*/ 4280097 w 4368810"/>
              <a:gd name="connsiteY47" fmla="*/ 306882 h 4959479"/>
              <a:gd name="connsiteX48" fmla="*/ 4329524 w 4368810"/>
              <a:gd name="connsiteY48" fmla="*/ 35033 h 4959479"/>
              <a:gd name="connsiteX49" fmla="*/ 3629308 w 4368810"/>
              <a:gd name="connsiteY49" fmla="*/ 59747 h 4959479"/>
              <a:gd name="connsiteX50" fmla="*/ 3513978 w 4368810"/>
              <a:gd name="connsiteY50" fmla="*/ 545779 h 4959479"/>
              <a:gd name="connsiteX51" fmla="*/ 3423362 w 4368810"/>
              <a:gd name="connsiteY51" fmla="*/ 776438 h 4959479"/>
              <a:gd name="connsiteX52" fmla="*/ 3151514 w 4368810"/>
              <a:gd name="connsiteY52" fmla="*/ 949433 h 4959479"/>
              <a:gd name="connsiteX53" fmla="*/ 2904378 w 4368810"/>
              <a:gd name="connsiteY53" fmla="*/ 1097714 h 4959479"/>
              <a:gd name="connsiteX54" fmla="*/ 2080595 w 4368810"/>
              <a:gd name="connsiteY54" fmla="*/ 1221282 h 4959479"/>
              <a:gd name="connsiteX55" fmla="*/ 1594562 w 4368810"/>
              <a:gd name="connsiteY55" fmla="*/ 1295422 h 4959479"/>
              <a:gd name="connsiteX56" fmla="*/ 1223860 w 4368810"/>
              <a:gd name="connsiteY56" fmla="*/ 1386038 h 4959479"/>
              <a:gd name="connsiteX57" fmla="*/ 1042627 w 4368810"/>
              <a:gd name="connsiteY57" fmla="*/ 1534320 h 4959479"/>
              <a:gd name="connsiteX58" fmla="*/ 820205 w 4368810"/>
              <a:gd name="connsiteY58" fmla="*/ 1847357 h 4959479"/>
              <a:gd name="connsiteX59" fmla="*/ 762541 w 4368810"/>
              <a:gd name="connsiteY59" fmla="*/ 2012114 h 4959479"/>
              <a:gd name="connsiteX60" fmla="*/ 704876 w 4368810"/>
              <a:gd name="connsiteY60" fmla="*/ 2143920 h 4959479"/>
              <a:gd name="connsiteX61" fmla="*/ 449503 w 4368810"/>
              <a:gd name="connsiteY61" fmla="*/ 2168633 h 4959479"/>
              <a:gd name="connsiteX62" fmla="*/ 292984 w 4368810"/>
              <a:gd name="connsiteY62" fmla="*/ 2160395 h 4959479"/>
              <a:gd name="connsiteX63" fmla="*/ 185892 w 4368810"/>
              <a:gd name="connsiteY63" fmla="*/ 2275725 h 4959479"/>
              <a:gd name="connsiteX64" fmla="*/ 10650 w 4368810"/>
              <a:gd name="connsiteY64" fmla="*/ 2389931 h 4959479"/>
              <a:gd name="connsiteX0" fmla="*/ 10650 w 4374774"/>
              <a:gd name="connsiteY0" fmla="*/ 2354899 h 4924447"/>
              <a:gd name="connsiteX1" fmla="*/ 29373 w 4374774"/>
              <a:gd name="connsiteY1" fmla="*/ 4786185 h 4924447"/>
              <a:gd name="connsiteX2" fmla="*/ 111751 w 4374774"/>
              <a:gd name="connsiteY2" fmla="*/ 4596715 h 4924447"/>
              <a:gd name="connsiteX3" fmla="*/ 87038 w 4374774"/>
              <a:gd name="connsiteY3" fmla="*/ 4374293 h 4924447"/>
              <a:gd name="connsiteX4" fmla="*/ 95276 w 4374774"/>
              <a:gd name="connsiteY4" fmla="*/ 4201298 h 4924447"/>
              <a:gd name="connsiteX5" fmla="*/ 111751 w 4374774"/>
              <a:gd name="connsiteY5" fmla="*/ 4020066 h 4924447"/>
              <a:gd name="connsiteX6" fmla="*/ 243557 w 4374774"/>
              <a:gd name="connsiteY6" fmla="*/ 3904736 h 4924447"/>
              <a:gd name="connsiteX7" fmla="*/ 243557 w 4374774"/>
              <a:gd name="connsiteY7" fmla="*/ 3748217 h 4924447"/>
              <a:gd name="connsiteX8" fmla="*/ 260032 w 4374774"/>
              <a:gd name="connsiteY8" fmla="*/ 3690552 h 4924447"/>
              <a:gd name="connsiteX9" fmla="*/ 375362 w 4374774"/>
              <a:gd name="connsiteY9" fmla="*/ 3731742 h 4924447"/>
              <a:gd name="connsiteX10" fmla="*/ 507168 w 4374774"/>
              <a:gd name="connsiteY10" fmla="*/ 3731742 h 4924447"/>
              <a:gd name="connsiteX11" fmla="*/ 548357 w 4374774"/>
              <a:gd name="connsiteY11" fmla="*/ 3599936 h 4924447"/>
              <a:gd name="connsiteX12" fmla="*/ 556595 w 4374774"/>
              <a:gd name="connsiteY12" fmla="*/ 3509320 h 4924447"/>
              <a:gd name="connsiteX13" fmla="*/ 498930 w 4374774"/>
              <a:gd name="connsiteY13" fmla="*/ 3361039 h 4924447"/>
              <a:gd name="connsiteX14" fmla="*/ 292984 w 4374774"/>
              <a:gd name="connsiteY14" fmla="*/ 3286898 h 4924447"/>
              <a:gd name="connsiteX15" fmla="*/ 78800 w 4374774"/>
              <a:gd name="connsiteY15" fmla="*/ 3155093 h 4924447"/>
              <a:gd name="connsiteX16" fmla="*/ 111751 w 4374774"/>
              <a:gd name="connsiteY16" fmla="*/ 2965623 h 4924447"/>
              <a:gd name="connsiteX17" fmla="*/ 144703 w 4374774"/>
              <a:gd name="connsiteY17" fmla="*/ 2883244 h 4924447"/>
              <a:gd name="connsiteX18" fmla="*/ 309460 w 4374774"/>
              <a:gd name="connsiteY18" fmla="*/ 2924433 h 4924447"/>
              <a:gd name="connsiteX19" fmla="*/ 416551 w 4374774"/>
              <a:gd name="connsiteY19" fmla="*/ 2940909 h 4924447"/>
              <a:gd name="connsiteX20" fmla="*/ 482454 w 4374774"/>
              <a:gd name="connsiteY20" fmla="*/ 2916196 h 4924447"/>
              <a:gd name="connsiteX21" fmla="*/ 531881 w 4374774"/>
              <a:gd name="connsiteY21" fmla="*/ 2883244 h 4924447"/>
              <a:gd name="connsiteX22" fmla="*/ 638973 w 4374774"/>
              <a:gd name="connsiteY22" fmla="*/ 2899720 h 4924447"/>
              <a:gd name="connsiteX23" fmla="*/ 729589 w 4374774"/>
              <a:gd name="connsiteY23" fmla="*/ 2940909 h 4924447"/>
              <a:gd name="connsiteX24" fmla="*/ 820205 w 4374774"/>
              <a:gd name="connsiteY24" fmla="*/ 2982098 h 4924447"/>
              <a:gd name="connsiteX25" fmla="*/ 902584 w 4374774"/>
              <a:gd name="connsiteY25" fmla="*/ 2990336 h 4924447"/>
              <a:gd name="connsiteX26" fmla="*/ 1026151 w 4374774"/>
              <a:gd name="connsiteY26" fmla="*/ 2982098 h 4924447"/>
              <a:gd name="connsiteX27" fmla="*/ 1125005 w 4374774"/>
              <a:gd name="connsiteY27" fmla="*/ 2932671 h 4924447"/>
              <a:gd name="connsiteX28" fmla="*/ 1182670 w 4374774"/>
              <a:gd name="connsiteY28" fmla="*/ 2899720 h 4924447"/>
              <a:gd name="connsiteX29" fmla="*/ 1289762 w 4374774"/>
              <a:gd name="connsiteY29" fmla="*/ 2817342 h 4924447"/>
              <a:gd name="connsiteX30" fmla="*/ 1330951 w 4374774"/>
              <a:gd name="connsiteY30" fmla="*/ 2718488 h 4924447"/>
              <a:gd name="connsiteX31" fmla="*/ 1363903 w 4374774"/>
              <a:gd name="connsiteY31" fmla="*/ 2619633 h 4924447"/>
              <a:gd name="connsiteX32" fmla="*/ 1578087 w 4374774"/>
              <a:gd name="connsiteY32" fmla="*/ 2594920 h 4924447"/>
              <a:gd name="connsiteX33" fmla="*/ 1685178 w 4374774"/>
              <a:gd name="connsiteY33" fmla="*/ 2529017 h 4924447"/>
              <a:gd name="connsiteX34" fmla="*/ 1709892 w 4374774"/>
              <a:gd name="connsiteY34" fmla="*/ 2397212 h 4924447"/>
              <a:gd name="connsiteX35" fmla="*/ 1553373 w 4374774"/>
              <a:gd name="connsiteY35" fmla="*/ 2133601 h 4924447"/>
              <a:gd name="connsiteX36" fmla="*/ 1495708 w 4374774"/>
              <a:gd name="connsiteY36" fmla="*/ 1960606 h 4924447"/>
              <a:gd name="connsiteX37" fmla="*/ 1520422 w 4374774"/>
              <a:gd name="connsiteY37" fmla="*/ 1820563 h 4924447"/>
              <a:gd name="connsiteX38" fmla="*/ 1849935 w 4374774"/>
              <a:gd name="connsiteY38" fmla="*/ 1795850 h 4924447"/>
              <a:gd name="connsiteX39" fmla="*/ 2113546 w 4374774"/>
              <a:gd name="connsiteY39" fmla="*/ 1820563 h 4924447"/>
              <a:gd name="connsiteX40" fmla="*/ 2360681 w 4374774"/>
              <a:gd name="connsiteY40" fmla="*/ 1631093 h 4924447"/>
              <a:gd name="connsiteX41" fmla="*/ 2797287 w 4374774"/>
              <a:gd name="connsiteY41" fmla="*/ 1598142 h 4924447"/>
              <a:gd name="connsiteX42" fmla="*/ 3143276 w 4374774"/>
              <a:gd name="connsiteY42" fmla="*/ 1532239 h 4924447"/>
              <a:gd name="connsiteX43" fmla="*/ 3563405 w 4374774"/>
              <a:gd name="connsiteY43" fmla="*/ 1458098 h 4924447"/>
              <a:gd name="connsiteX44" fmla="*/ 4008249 w 4374774"/>
              <a:gd name="connsiteY44" fmla="*/ 1260390 h 4924447"/>
              <a:gd name="connsiteX45" fmla="*/ 4107103 w 4374774"/>
              <a:gd name="connsiteY45" fmla="*/ 955590 h 4924447"/>
              <a:gd name="connsiteX46" fmla="*/ 4280097 w 4374774"/>
              <a:gd name="connsiteY46" fmla="*/ 510747 h 4924447"/>
              <a:gd name="connsiteX47" fmla="*/ 4280097 w 4374774"/>
              <a:gd name="connsiteY47" fmla="*/ 271850 h 4924447"/>
              <a:gd name="connsiteX48" fmla="*/ 4329524 w 4374774"/>
              <a:gd name="connsiteY48" fmla="*/ 1 h 4924447"/>
              <a:gd name="connsiteX49" fmla="*/ 3546181 w 4374774"/>
              <a:gd name="connsiteY49" fmla="*/ 274096 h 4924447"/>
              <a:gd name="connsiteX50" fmla="*/ 3513978 w 4374774"/>
              <a:gd name="connsiteY50" fmla="*/ 510747 h 4924447"/>
              <a:gd name="connsiteX51" fmla="*/ 3423362 w 4374774"/>
              <a:gd name="connsiteY51" fmla="*/ 741406 h 4924447"/>
              <a:gd name="connsiteX52" fmla="*/ 3151514 w 4374774"/>
              <a:gd name="connsiteY52" fmla="*/ 914401 h 4924447"/>
              <a:gd name="connsiteX53" fmla="*/ 2904378 w 4374774"/>
              <a:gd name="connsiteY53" fmla="*/ 1062682 h 4924447"/>
              <a:gd name="connsiteX54" fmla="*/ 2080595 w 4374774"/>
              <a:gd name="connsiteY54" fmla="*/ 1186250 h 4924447"/>
              <a:gd name="connsiteX55" fmla="*/ 1594562 w 4374774"/>
              <a:gd name="connsiteY55" fmla="*/ 1260390 h 4924447"/>
              <a:gd name="connsiteX56" fmla="*/ 1223860 w 4374774"/>
              <a:gd name="connsiteY56" fmla="*/ 1351006 h 4924447"/>
              <a:gd name="connsiteX57" fmla="*/ 1042627 w 4374774"/>
              <a:gd name="connsiteY57" fmla="*/ 1499288 h 4924447"/>
              <a:gd name="connsiteX58" fmla="*/ 820205 w 4374774"/>
              <a:gd name="connsiteY58" fmla="*/ 1812325 h 4924447"/>
              <a:gd name="connsiteX59" fmla="*/ 762541 w 4374774"/>
              <a:gd name="connsiteY59" fmla="*/ 1977082 h 4924447"/>
              <a:gd name="connsiteX60" fmla="*/ 704876 w 4374774"/>
              <a:gd name="connsiteY60" fmla="*/ 2108888 h 4924447"/>
              <a:gd name="connsiteX61" fmla="*/ 449503 w 4374774"/>
              <a:gd name="connsiteY61" fmla="*/ 2133601 h 4924447"/>
              <a:gd name="connsiteX62" fmla="*/ 292984 w 4374774"/>
              <a:gd name="connsiteY62" fmla="*/ 2125363 h 4924447"/>
              <a:gd name="connsiteX63" fmla="*/ 185892 w 4374774"/>
              <a:gd name="connsiteY63" fmla="*/ 2240693 h 4924447"/>
              <a:gd name="connsiteX64" fmla="*/ 10650 w 4374774"/>
              <a:gd name="connsiteY64" fmla="*/ 2354899 h 4924447"/>
              <a:gd name="connsiteX0" fmla="*/ 10650 w 4373777"/>
              <a:gd name="connsiteY0" fmla="*/ 2355047 h 4924595"/>
              <a:gd name="connsiteX1" fmla="*/ 29373 w 4373777"/>
              <a:gd name="connsiteY1" fmla="*/ 4786333 h 4924595"/>
              <a:gd name="connsiteX2" fmla="*/ 111751 w 4373777"/>
              <a:gd name="connsiteY2" fmla="*/ 4596863 h 4924595"/>
              <a:gd name="connsiteX3" fmla="*/ 87038 w 4373777"/>
              <a:gd name="connsiteY3" fmla="*/ 4374441 h 4924595"/>
              <a:gd name="connsiteX4" fmla="*/ 95276 w 4373777"/>
              <a:gd name="connsiteY4" fmla="*/ 4201446 h 4924595"/>
              <a:gd name="connsiteX5" fmla="*/ 111751 w 4373777"/>
              <a:gd name="connsiteY5" fmla="*/ 4020214 h 4924595"/>
              <a:gd name="connsiteX6" fmla="*/ 243557 w 4373777"/>
              <a:gd name="connsiteY6" fmla="*/ 3904884 h 4924595"/>
              <a:gd name="connsiteX7" fmla="*/ 243557 w 4373777"/>
              <a:gd name="connsiteY7" fmla="*/ 3748365 h 4924595"/>
              <a:gd name="connsiteX8" fmla="*/ 260032 w 4373777"/>
              <a:gd name="connsiteY8" fmla="*/ 3690700 h 4924595"/>
              <a:gd name="connsiteX9" fmla="*/ 375362 w 4373777"/>
              <a:gd name="connsiteY9" fmla="*/ 3731890 h 4924595"/>
              <a:gd name="connsiteX10" fmla="*/ 507168 w 4373777"/>
              <a:gd name="connsiteY10" fmla="*/ 3731890 h 4924595"/>
              <a:gd name="connsiteX11" fmla="*/ 548357 w 4373777"/>
              <a:gd name="connsiteY11" fmla="*/ 3600084 h 4924595"/>
              <a:gd name="connsiteX12" fmla="*/ 556595 w 4373777"/>
              <a:gd name="connsiteY12" fmla="*/ 3509468 h 4924595"/>
              <a:gd name="connsiteX13" fmla="*/ 498930 w 4373777"/>
              <a:gd name="connsiteY13" fmla="*/ 3361187 h 4924595"/>
              <a:gd name="connsiteX14" fmla="*/ 292984 w 4373777"/>
              <a:gd name="connsiteY14" fmla="*/ 3287046 h 4924595"/>
              <a:gd name="connsiteX15" fmla="*/ 78800 w 4373777"/>
              <a:gd name="connsiteY15" fmla="*/ 3155241 h 4924595"/>
              <a:gd name="connsiteX16" fmla="*/ 111751 w 4373777"/>
              <a:gd name="connsiteY16" fmla="*/ 2965771 h 4924595"/>
              <a:gd name="connsiteX17" fmla="*/ 144703 w 4373777"/>
              <a:gd name="connsiteY17" fmla="*/ 2883392 h 4924595"/>
              <a:gd name="connsiteX18" fmla="*/ 309460 w 4373777"/>
              <a:gd name="connsiteY18" fmla="*/ 2924581 h 4924595"/>
              <a:gd name="connsiteX19" fmla="*/ 416551 w 4373777"/>
              <a:gd name="connsiteY19" fmla="*/ 2941057 h 4924595"/>
              <a:gd name="connsiteX20" fmla="*/ 482454 w 4373777"/>
              <a:gd name="connsiteY20" fmla="*/ 2916344 h 4924595"/>
              <a:gd name="connsiteX21" fmla="*/ 531881 w 4373777"/>
              <a:gd name="connsiteY21" fmla="*/ 2883392 h 4924595"/>
              <a:gd name="connsiteX22" fmla="*/ 638973 w 4373777"/>
              <a:gd name="connsiteY22" fmla="*/ 2899868 h 4924595"/>
              <a:gd name="connsiteX23" fmla="*/ 729589 w 4373777"/>
              <a:gd name="connsiteY23" fmla="*/ 2941057 h 4924595"/>
              <a:gd name="connsiteX24" fmla="*/ 820205 w 4373777"/>
              <a:gd name="connsiteY24" fmla="*/ 2982246 h 4924595"/>
              <a:gd name="connsiteX25" fmla="*/ 902584 w 4373777"/>
              <a:gd name="connsiteY25" fmla="*/ 2990484 h 4924595"/>
              <a:gd name="connsiteX26" fmla="*/ 1026151 w 4373777"/>
              <a:gd name="connsiteY26" fmla="*/ 2982246 h 4924595"/>
              <a:gd name="connsiteX27" fmla="*/ 1125005 w 4373777"/>
              <a:gd name="connsiteY27" fmla="*/ 2932819 h 4924595"/>
              <a:gd name="connsiteX28" fmla="*/ 1182670 w 4373777"/>
              <a:gd name="connsiteY28" fmla="*/ 2899868 h 4924595"/>
              <a:gd name="connsiteX29" fmla="*/ 1289762 w 4373777"/>
              <a:gd name="connsiteY29" fmla="*/ 2817490 h 4924595"/>
              <a:gd name="connsiteX30" fmla="*/ 1330951 w 4373777"/>
              <a:gd name="connsiteY30" fmla="*/ 2718636 h 4924595"/>
              <a:gd name="connsiteX31" fmla="*/ 1363903 w 4373777"/>
              <a:gd name="connsiteY31" fmla="*/ 2619781 h 4924595"/>
              <a:gd name="connsiteX32" fmla="*/ 1578087 w 4373777"/>
              <a:gd name="connsiteY32" fmla="*/ 2595068 h 4924595"/>
              <a:gd name="connsiteX33" fmla="*/ 1685178 w 4373777"/>
              <a:gd name="connsiteY33" fmla="*/ 2529165 h 4924595"/>
              <a:gd name="connsiteX34" fmla="*/ 1709892 w 4373777"/>
              <a:gd name="connsiteY34" fmla="*/ 2397360 h 4924595"/>
              <a:gd name="connsiteX35" fmla="*/ 1553373 w 4373777"/>
              <a:gd name="connsiteY35" fmla="*/ 2133749 h 4924595"/>
              <a:gd name="connsiteX36" fmla="*/ 1495708 w 4373777"/>
              <a:gd name="connsiteY36" fmla="*/ 1960754 h 4924595"/>
              <a:gd name="connsiteX37" fmla="*/ 1520422 w 4373777"/>
              <a:gd name="connsiteY37" fmla="*/ 1820711 h 4924595"/>
              <a:gd name="connsiteX38" fmla="*/ 1849935 w 4373777"/>
              <a:gd name="connsiteY38" fmla="*/ 1795998 h 4924595"/>
              <a:gd name="connsiteX39" fmla="*/ 2113546 w 4373777"/>
              <a:gd name="connsiteY39" fmla="*/ 1820711 h 4924595"/>
              <a:gd name="connsiteX40" fmla="*/ 2360681 w 4373777"/>
              <a:gd name="connsiteY40" fmla="*/ 1631241 h 4924595"/>
              <a:gd name="connsiteX41" fmla="*/ 2797287 w 4373777"/>
              <a:gd name="connsiteY41" fmla="*/ 1598290 h 4924595"/>
              <a:gd name="connsiteX42" fmla="*/ 3143276 w 4373777"/>
              <a:gd name="connsiteY42" fmla="*/ 1532387 h 4924595"/>
              <a:gd name="connsiteX43" fmla="*/ 3563405 w 4373777"/>
              <a:gd name="connsiteY43" fmla="*/ 1458246 h 4924595"/>
              <a:gd name="connsiteX44" fmla="*/ 4008249 w 4373777"/>
              <a:gd name="connsiteY44" fmla="*/ 1260538 h 4924595"/>
              <a:gd name="connsiteX45" fmla="*/ 4107103 w 4373777"/>
              <a:gd name="connsiteY45" fmla="*/ 955738 h 4924595"/>
              <a:gd name="connsiteX46" fmla="*/ 4280097 w 4373777"/>
              <a:gd name="connsiteY46" fmla="*/ 510895 h 4924595"/>
              <a:gd name="connsiteX47" fmla="*/ 4276086 w 4373777"/>
              <a:gd name="connsiteY47" fmla="*/ 312103 h 4924595"/>
              <a:gd name="connsiteX48" fmla="*/ 4329524 w 4373777"/>
              <a:gd name="connsiteY48" fmla="*/ 149 h 4924595"/>
              <a:gd name="connsiteX49" fmla="*/ 3546181 w 4373777"/>
              <a:gd name="connsiteY49" fmla="*/ 274244 h 4924595"/>
              <a:gd name="connsiteX50" fmla="*/ 3513978 w 4373777"/>
              <a:gd name="connsiteY50" fmla="*/ 510895 h 4924595"/>
              <a:gd name="connsiteX51" fmla="*/ 3423362 w 4373777"/>
              <a:gd name="connsiteY51" fmla="*/ 741554 h 4924595"/>
              <a:gd name="connsiteX52" fmla="*/ 3151514 w 4373777"/>
              <a:gd name="connsiteY52" fmla="*/ 914549 h 4924595"/>
              <a:gd name="connsiteX53" fmla="*/ 2904378 w 4373777"/>
              <a:gd name="connsiteY53" fmla="*/ 1062830 h 4924595"/>
              <a:gd name="connsiteX54" fmla="*/ 2080595 w 4373777"/>
              <a:gd name="connsiteY54" fmla="*/ 1186398 h 4924595"/>
              <a:gd name="connsiteX55" fmla="*/ 1594562 w 4373777"/>
              <a:gd name="connsiteY55" fmla="*/ 1260538 h 4924595"/>
              <a:gd name="connsiteX56" fmla="*/ 1223860 w 4373777"/>
              <a:gd name="connsiteY56" fmla="*/ 1351154 h 4924595"/>
              <a:gd name="connsiteX57" fmla="*/ 1042627 w 4373777"/>
              <a:gd name="connsiteY57" fmla="*/ 1499436 h 4924595"/>
              <a:gd name="connsiteX58" fmla="*/ 820205 w 4373777"/>
              <a:gd name="connsiteY58" fmla="*/ 1812473 h 4924595"/>
              <a:gd name="connsiteX59" fmla="*/ 762541 w 4373777"/>
              <a:gd name="connsiteY59" fmla="*/ 1977230 h 4924595"/>
              <a:gd name="connsiteX60" fmla="*/ 704876 w 4373777"/>
              <a:gd name="connsiteY60" fmla="*/ 2109036 h 4924595"/>
              <a:gd name="connsiteX61" fmla="*/ 449503 w 4373777"/>
              <a:gd name="connsiteY61" fmla="*/ 2133749 h 4924595"/>
              <a:gd name="connsiteX62" fmla="*/ 292984 w 4373777"/>
              <a:gd name="connsiteY62" fmla="*/ 2125511 h 4924595"/>
              <a:gd name="connsiteX63" fmla="*/ 185892 w 4373777"/>
              <a:gd name="connsiteY63" fmla="*/ 2240841 h 4924595"/>
              <a:gd name="connsiteX64" fmla="*/ 10650 w 4373777"/>
              <a:gd name="connsiteY64" fmla="*/ 2355047 h 4924595"/>
              <a:gd name="connsiteX0" fmla="*/ 10650 w 4376077"/>
              <a:gd name="connsiteY0" fmla="*/ 2354908 h 4924456"/>
              <a:gd name="connsiteX1" fmla="*/ 29373 w 4376077"/>
              <a:gd name="connsiteY1" fmla="*/ 4786194 h 4924456"/>
              <a:gd name="connsiteX2" fmla="*/ 111751 w 4376077"/>
              <a:gd name="connsiteY2" fmla="*/ 4596724 h 4924456"/>
              <a:gd name="connsiteX3" fmla="*/ 87038 w 4376077"/>
              <a:gd name="connsiteY3" fmla="*/ 4374302 h 4924456"/>
              <a:gd name="connsiteX4" fmla="*/ 95276 w 4376077"/>
              <a:gd name="connsiteY4" fmla="*/ 4201307 h 4924456"/>
              <a:gd name="connsiteX5" fmla="*/ 111751 w 4376077"/>
              <a:gd name="connsiteY5" fmla="*/ 4020075 h 4924456"/>
              <a:gd name="connsiteX6" fmla="*/ 243557 w 4376077"/>
              <a:gd name="connsiteY6" fmla="*/ 3904745 h 4924456"/>
              <a:gd name="connsiteX7" fmla="*/ 243557 w 4376077"/>
              <a:gd name="connsiteY7" fmla="*/ 3748226 h 4924456"/>
              <a:gd name="connsiteX8" fmla="*/ 260032 w 4376077"/>
              <a:gd name="connsiteY8" fmla="*/ 3690561 h 4924456"/>
              <a:gd name="connsiteX9" fmla="*/ 375362 w 4376077"/>
              <a:gd name="connsiteY9" fmla="*/ 3731751 h 4924456"/>
              <a:gd name="connsiteX10" fmla="*/ 507168 w 4376077"/>
              <a:gd name="connsiteY10" fmla="*/ 3731751 h 4924456"/>
              <a:gd name="connsiteX11" fmla="*/ 548357 w 4376077"/>
              <a:gd name="connsiteY11" fmla="*/ 3599945 h 4924456"/>
              <a:gd name="connsiteX12" fmla="*/ 556595 w 4376077"/>
              <a:gd name="connsiteY12" fmla="*/ 3509329 h 4924456"/>
              <a:gd name="connsiteX13" fmla="*/ 498930 w 4376077"/>
              <a:gd name="connsiteY13" fmla="*/ 3361048 h 4924456"/>
              <a:gd name="connsiteX14" fmla="*/ 292984 w 4376077"/>
              <a:gd name="connsiteY14" fmla="*/ 3286907 h 4924456"/>
              <a:gd name="connsiteX15" fmla="*/ 78800 w 4376077"/>
              <a:gd name="connsiteY15" fmla="*/ 3155102 h 4924456"/>
              <a:gd name="connsiteX16" fmla="*/ 111751 w 4376077"/>
              <a:gd name="connsiteY16" fmla="*/ 2965632 h 4924456"/>
              <a:gd name="connsiteX17" fmla="*/ 144703 w 4376077"/>
              <a:gd name="connsiteY17" fmla="*/ 2883253 h 4924456"/>
              <a:gd name="connsiteX18" fmla="*/ 309460 w 4376077"/>
              <a:gd name="connsiteY18" fmla="*/ 2924442 h 4924456"/>
              <a:gd name="connsiteX19" fmla="*/ 416551 w 4376077"/>
              <a:gd name="connsiteY19" fmla="*/ 2940918 h 4924456"/>
              <a:gd name="connsiteX20" fmla="*/ 482454 w 4376077"/>
              <a:gd name="connsiteY20" fmla="*/ 2916205 h 4924456"/>
              <a:gd name="connsiteX21" fmla="*/ 531881 w 4376077"/>
              <a:gd name="connsiteY21" fmla="*/ 2883253 h 4924456"/>
              <a:gd name="connsiteX22" fmla="*/ 638973 w 4376077"/>
              <a:gd name="connsiteY22" fmla="*/ 2899729 h 4924456"/>
              <a:gd name="connsiteX23" fmla="*/ 729589 w 4376077"/>
              <a:gd name="connsiteY23" fmla="*/ 2940918 h 4924456"/>
              <a:gd name="connsiteX24" fmla="*/ 820205 w 4376077"/>
              <a:gd name="connsiteY24" fmla="*/ 2982107 h 4924456"/>
              <a:gd name="connsiteX25" fmla="*/ 902584 w 4376077"/>
              <a:gd name="connsiteY25" fmla="*/ 2990345 h 4924456"/>
              <a:gd name="connsiteX26" fmla="*/ 1026151 w 4376077"/>
              <a:gd name="connsiteY26" fmla="*/ 2982107 h 4924456"/>
              <a:gd name="connsiteX27" fmla="*/ 1125005 w 4376077"/>
              <a:gd name="connsiteY27" fmla="*/ 2932680 h 4924456"/>
              <a:gd name="connsiteX28" fmla="*/ 1182670 w 4376077"/>
              <a:gd name="connsiteY28" fmla="*/ 2899729 h 4924456"/>
              <a:gd name="connsiteX29" fmla="*/ 1289762 w 4376077"/>
              <a:gd name="connsiteY29" fmla="*/ 2817351 h 4924456"/>
              <a:gd name="connsiteX30" fmla="*/ 1330951 w 4376077"/>
              <a:gd name="connsiteY30" fmla="*/ 2718497 h 4924456"/>
              <a:gd name="connsiteX31" fmla="*/ 1363903 w 4376077"/>
              <a:gd name="connsiteY31" fmla="*/ 2619642 h 4924456"/>
              <a:gd name="connsiteX32" fmla="*/ 1578087 w 4376077"/>
              <a:gd name="connsiteY32" fmla="*/ 2594929 h 4924456"/>
              <a:gd name="connsiteX33" fmla="*/ 1685178 w 4376077"/>
              <a:gd name="connsiteY33" fmla="*/ 2529026 h 4924456"/>
              <a:gd name="connsiteX34" fmla="*/ 1709892 w 4376077"/>
              <a:gd name="connsiteY34" fmla="*/ 2397221 h 4924456"/>
              <a:gd name="connsiteX35" fmla="*/ 1553373 w 4376077"/>
              <a:gd name="connsiteY35" fmla="*/ 2133610 h 4924456"/>
              <a:gd name="connsiteX36" fmla="*/ 1495708 w 4376077"/>
              <a:gd name="connsiteY36" fmla="*/ 1960615 h 4924456"/>
              <a:gd name="connsiteX37" fmla="*/ 1520422 w 4376077"/>
              <a:gd name="connsiteY37" fmla="*/ 1820572 h 4924456"/>
              <a:gd name="connsiteX38" fmla="*/ 1849935 w 4376077"/>
              <a:gd name="connsiteY38" fmla="*/ 1795859 h 4924456"/>
              <a:gd name="connsiteX39" fmla="*/ 2113546 w 4376077"/>
              <a:gd name="connsiteY39" fmla="*/ 1820572 h 4924456"/>
              <a:gd name="connsiteX40" fmla="*/ 2360681 w 4376077"/>
              <a:gd name="connsiteY40" fmla="*/ 1631102 h 4924456"/>
              <a:gd name="connsiteX41" fmla="*/ 2797287 w 4376077"/>
              <a:gd name="connsiteY41" fmla="*/ 1598151 h 4924456"/>
              <a:gd name="connsiteX42" fmla="*/ 3143276 w 4376077"/>
              <a:gd name="connsiteY42" fmla="*/ 1532248 h 4924456"/>
              <a:gd name="connsiteX43" fmla="*/ 3563405 w 4376077"/>
              <a:gd name="connsiteY43" fmla="*/ 1458107 h 4924456"/>
              <a:gd name="connsiteX44" fmla="*/ 4008249 w 4376077"/>
              <a:gd name="connsiteY44" fmla="*/ 1260399 h 4924456"/>
              <a:gd name="connsiteX45" fmla="*/ 4107103 w 4376077"/>
              <a:gd name="connsiteY45" fmla="*/ 955599 h 4924456"/>
              <a:gd name="connsiteX46" fmla="*/ 4280097 w 4376077"/>
              <a:gd name="connsiteY46" fmla="*/ 510756 h 4924456"/>
              <a:gd name="connsiteX47" fmla="*/ 4276086 w 4376077"/>
              <a:gd name="connsiteY47" fmla="*/ 311964 h 4924456"/>
              <a:gd name="connsiteX48" fmla="*/ 4329524 w 4376077"/>
              <a:gd name="connsiteY48" fmla="*/ 10 h 4924456"/>
              <a:gd name="connsiteX49" fmla="*/ 3514097 w 4376077"/>
              <a:gd name="connsiteY49" fmla="*/ 302178 h 4924456"/>
              <a:gd name="connsiteX50" fmla="*/ 3513978 w 4376077"/>
              <a:gd name="connsiteY50" fmla="*/ 510756 h 4924456"/>
              <a:gd name="connsiteX51" fmla="*/ 3423362 w 4376077"/>
              <a:gd name="connsiteY51" fmla="*/ 741415 h 4924456"/>
              <a:gd name="connsiteX52" fmla="*/ 3151514 w 4376077"/>
              <a:gd name="connsiteY52" fmla="*/ 914410 h 4924456"/>
              <a:gd name="connsiteX53" fmla="*/ 2904378 w 4376077"/>
              <a:gd name="connsiteY53" fmla="*/ 1062691 h 4924456"/>
              <a:gd name="connsiteX54" fmla="*/ 2080595 w 4376077"/>
              <a:gd name="connsiteY54" fmla="*/ 1186259 h 4924456"/>
              <a:gd name="connsiteX55" fmla="*/ 1594562 w 4376077"/>
              <a:gd name="connsiteY55" fmla="*/ 1260399 h 4924456"/>
              <a:gd name="connsiteX56" fmla="*/ 1223860 w 4376077"/>
              <a:gd name="connsiteY56" fmla="*/ 1351015 h 4924456"/>
              <a:gd name="connsiteX57" fmla="*/ 1042627 w 4376077"/>
              <a:gd name="connsiteY57" fmla="*/ 1499297 h 4924456"/>
              <a:gd name="connsiteX58" fmla="*/ 820205 w 4376077"/>
              <a:gd name="connsiteY58" fmla="*/ 1812334 h 4924456"/>
              <a:gd name="connsiteX59" fmla="*/ 762541 w 4376077"/>
              <a:gd name="connsiteY59" fmla="*/ 1977091 h 4924456"/>
              <a:gd name="connsiteX60" fmla="*/ 704876 w 4376077"/>
              <a:gd name="connsiteY60" fmla="*/ 2108897 h 4924456"/>
              <a:gd name="connsiteX61" fmla="*/ 449503 w 4376077"/>
              <a:gd name="connsiteY61" fmla="*/ 2133610 h 4924456"/>
              <a:gd name="connsiteX62" fmla="*/ 292984 w 4376077"/>
              <a:gd name="connsiteY62" fmla="*/ 2125372 h 4924456"/>
              <a:gd name="connsiteX63" fmla="*/ 185892 w 4376077"/>
              <a:gd name="connsiteY63" fmla="*/ 2240702 h 4924456"/>
              <a:gd name="connsiteX64" fmla="*/ 10650 w 4376077"/>
              <a:gd name="connsiteY64" fmla="*/ 2354908 h 4924456"/>
              <a:gd name="connsiteX0" fmla="*/ 10650 w 4340893"/>
              <a:gd name="connsiteY0" fmla="*/ 2073738 h 4643286"/>
              <a:gd name="connsiteX1" fmla="*/ 29373 w 4340893"/>
              <a:gd name="connsiteY1" fmla="*/ 4505024 h 4643286"/>
              <a:gd name="connsiteX2" fmla="*/ 111751 w 4340893"/>
              <a:gd name="connsiteY2" fmla="*/ 4315554 h 4643286"/>
              <a:gd name="connsiteX3" fmla="*/ 87038 w 4340893"/>
              <a:gd name="connsiteY3" fmla="*/ 4093132 h 4643286"/>
              <a:gd name="connsiteX4" fmla="*/ 95276 w 4340893"/>
              <a:gd name="connsiteY4" fmla="*/ 3920137 h 4643286"/>
              <a:gd name="connsiteX5" fmla="*/ 111751 w 4340893"/>
              <a:gd name="connsiteY5" fmla="*/ 3738905 h 4643286"/>
              <a:gd name="connsiteX6" fmla="*/ 243557 w 4340893"/>
              <a:gd name="connsiteY6" fmla="*/ 3623575 h 4643286"/>
              <a:gd name="connsiteX7" fmla="*/ 243557 w 4340893"/>
              <a:gd name="connsiteY7" fmla="*/ 3467056 h 4643286"/>
              <a:gd name="connsiteX8" fmla="*/ 260032 w 4340893"/>
              <a:gd name="connsiteY8" fmla="*/ 3409391 h 4643286"/>
              <a:gd name="connsiteX9" fmla="*/ 375362 w 4340893"/>
              <a:gd name="connsiteY9" fmla="*/ 3450581 h 4643286"/>
              <a:gd name="connsiteX10" fmla="*/ 507168 w 4340893"/>
              <a:gd name="connsiteY10" fmla="*/ 3450581 h 4643286"/>
              <a:gd name="connsiteX11" fmla="*/ 548357 w 4340893"/>
              <a:gd name="connsiteY11" fmla="*/ 3318775 h 4643286"/>
              <a:gd name="connsiteX12" fmla="*/ 556595 w 4340893"/>
              <a:gd name="connsiteY12" fmla="*/ 3228159 h 4643286"/>
              <a:gd name="connsiteX13" fmla="*/ 498930 w 4340893"/>
              <a:gd name="connsiteY13" fmla="*/ 3079878 h 4643286"/>
              <a:gd name="connsiteX14" fmla="*/ 292984 w 4340893"/>
              <a:gd name="connsiteY14" fmla="*/ 3005737 h 4643286"/>
              <a:gd name="connsiteX15" fmla="*/ 78800 w 4340893"/>
              <a:gd name="connsiteY15" fmla="*/ 2873932 h 4643286"/>
              <a:gd name="connsiteX16" fmla="*/ 111751 w 4340893"/>
              <a:gd name="connsiteY16" fmla="*/ 2684462 h 4643286"/>
              <a:gd name="connsiteX17" fmla="*/ 144703 w 4340893"/>
              <a:gd name="connsiteY17" fmla="*/ 2602083 h 4643286"/>
              <a:gd name="connsiteX18" fmla="*/ 309460 w 4340893"/>
              <a:gd name="connsiteY18" fmla="*/ 2643272 h 4643286"/>
              <a:gd name="connsiteX19" fmla="*/ 416551 w 4340893"/>
              <a:gd name="connsiteY19" fmla="*/ 2659748 h 4643286"/>
              <a:gd name="connsiteX20" fmla="*/ 482454 w 4340893"/>
              <a:gd name="connsiteY20" fmla="*/ 2635035 h 4643286"/>
              <a:gd name="connsiteX21" fmla="*/ 531881 w 4340893"/>
              <a:gd name="connsiteY21" fmla="*/ 2602083 h 4643286"/>
              <a:gd name="connsiteX22" fmla="*/ 638973 w 4340893"/>
              <a:gd name="connsiteY22" fmla="*/ 2618559 h 4643286"/>
              <a:gd name="connsiteX23" fmla="*/ 729589 w 4340893"/>
              <a:gd name="connsiteY23" fmla="*/ 2659748 h 4643286"/>
              <a:gd name="connsiteX24" fmla="*/ 820205 w 4340893"/>
              <a:gd name="connsiteY24" fmla="*/ 2700937 h 4643286"/>
              <a:gd name="connsiteX25" fmla="*/ 902584 w 4340893"/>
              <a:gd name="connsiteY25" fmla="*/ 2709175 h 4643286"/>
              <a:gd name="connsiteX26" fmla="*/ 1026151 w 4340893"/>
              <a:gd name="connsiteY26" fmla="*/ 2700937 h 4643286"/>
              <a:gd name="connsiteX27" fmla="*/ 1125005 w 4340893"/>
              <a:gd name="connsiteY27" fmla="*/ 2651510 h 4643286"/>
              <a:gd name="connsiteX28" fmla="*/ 1182670 w 4340893"/>
              <a:gd name="connsiteY28" fmla="*/ 2618559 h 4643286"/>
              <a:gd name="connsiteX29" fmla="*/ 1289762 w 4340893"/>
              <a:gd name="connsiteY29" fmla="*/ 2536181 h 4643286"/>
              <a:gd name="connsiteX30" fmla="*/ 1330951 w 4340893"/>
              <a:gd name="connsiteY30" fmla="*/ 2437327 h 4643286"/>
              <a:gd name="connsiteX31" fmla="*/ 1363903 w 4340893"/>
              <a:gd name="connsiteY31" fmla="*/ 2338472 h 4643286"/>
              <a:gd name="connsiteX32" fmla="*/ 1578087 w 4340893"/>
              <a:gd name="connsiteY32" fmla="*/ 2313759 h 4643286"/>
              <a:gd name="connsiteX33" fmla="*/ 1685178 w 4340893"/>
              <a:gd name="connsiteY33" fmla="*/ 2247856 h 4643286"/>
              <a:gd name="connsiteX34" fmla="*/ 1709892 w 4340893"/>
              <a:gd name="connsiteY34" fmla="*/ 2116051 h 4643286"/>
              <a:gd name="connsiteX35" fmla="*/ 1553373 w 4340893"/>
              <a:gd name="connsiteY35" fmla="*/ 1852440 h 4643286"/>
              <a:gd name="connsiteX36" fmla="*/ 1495708 w 4340893"/>
              <a:gd name="connsiteY36" fmla="*/ 1679445 h 4643286"/>
              <a:gd name="connsiteX37" fmla="*/ 1520422 w 4340893"/>
              <a:gd name="connsiteY37" fmla="*/ 1539402 h 4643286"/>
              <a:gd name="connsiteX38" fmla="*/ 1849935 w 4340893"/>
              <a:gd name="connsiteY38" fmla="*/ 1514689 h 4643286"/>
              <a:gd name="connsiteX39" fmla="*/ 2113546 w 4340893"/>
              <a:gd name="connsiteY39" fmla="*/ 1539402 h 4643286"/>
              <a:gd name="connsiteX40" fmla="*/ 2360681 w 4340893"/>
              <a:gd name="connsiteY40" fmla="*/ 1349932 h 4643286"/>
              <a:gd name="connsiteX41" fmla="*/ 2797287 w 4340893"/>
              <a:gd name="connsiteY41" fmla="*/ 1316981 h 4643286"/>
              <a:gd name="connsiteX42" fmla="*/ 3143276 w 4340893"/>
              <a:gd name="connsiteY42" fmla="*/ 1251078 h 4643286"/>
              <a:gd name="connsiteX43" fmla="*/ 3563405 w 4340893"/>
              <a:gd name="connsiteY43" fmla="*/ 1176937 h 4643286"/>
              <a:gd name="connsiteX44" fmla="*/ 4008249 w 4340893"/>
              <a:gd name="connsiteY44" fmla="*/ 979229 h 4643286"/>
              <a:gd name="connsiteX45" fmla="*/ 4107103 w 4340893"/>
              <a:gd name="connsiteY45" fmla="*/ 674429 h 4643286"/>
              <a:gd name="connsiteX46" fmla="*/ 4280097 w 4340893"/>
              <a:gd name="connsiteY46" fmla="*/ 229586 h 4643286"/>
              <a:gd name="connsiteX47" fmla="*/ 4276086 w 4340893"/>
              <a:gd name="connsiteY47" fmla="*/ 30794 h 4643286"/>
              <a:gd name="connsiteX48" fmla="*/ 3514097 w 4340893"/>
              <a:gd name="connsiteY48" fmla="*/ 21008 h 4643286"/>
              <a:gd name="connsiteX49" fmla="*/ 3513978 w 4340893"/>
              <a:gd name="connsiteY49" fmla="*/ 229586 h 4643286"/>
              <a:gd name="connsiteX50" fmla="*/ 3423362 w 4340893"/>
              <a:gd name="connsiteY50" fmla="*/ 460245 h 4643286"/>
              <a:gd name="connsiteX51" fmla="*/ 3151514 w 4340893"/>
              <a:gd name="connsiteY51" fmla="*/ 633240 h 4643286"/>
              <a:gd name="connsiteX52" fmla="*/ 2904378 w 4340893"/>
              <a:gd name="connsiteY52" fmla="*/ 781521 h 4643286"/>
              <a:gd name="connsiteX53" fmla="*/ 2080595 w 4340893"/>
              <a:gd name="connsiteY53" fmla="*/ 905089 h 4643286"/>
              <a:gd name="connsiteX54" fmla="*/ 1594562 w 4340893"/>
              <a:gd name="connsiteY54" fmla="*/ 979229 h 4643286"/>
              <a:gd name="connsiteX55" fmla="*/ 1223860 w 4340893"/>
              <a:gd name="connsiteY55" fmla="*/ 1069845 h 4643286"/>
              <a:gd name="connsiteX56" fmla="*/ 1042627 w 4340893"/>
              <a:gd name="connsiteY56" fmla="*/ 1218127 h 4643286"/>
              <a:gd name="connsiteX57" fmla="*/ 820205 w 4340893"/>
              <a:gd name="connsiteY57" fmla="*/ 1531164 h 4643286"/>
              <a:gd name="connsiteX58" fmla="*/ 762541 w 4340893"/>
              <a:gd name="connsiteY58" fmla="*/ 1695921 h 4643286"/>
              <a:gd name="connsiteX59" fmla="*/ 704876 w 4340893"/>
              <a:gd name="connsiteY59" fmla="*/ 1827727 h 4643286"/>
              <a:gd name="connsiteX60" fmla="*/ 449503 w 4340893"/>
              <a:gd name="connsiteY60" fmla="*/ 1852440 h 4643286"/>
              <a:gd name="connsiteX61" fmla="*/ 292984 w 4340893"/>
              <a:gd name="connsiteY61" fmla="*/ 1844202 h 4643286"/>
              <a:gd name="connsiteX62" fmla="*/ 185892 w 4340893"/>
              <a:gd name="connsiteY62" fmla="*/ 1959532 h 4643286"/>
              <a:gd name="connsiteX63" fmla="*/ 10650 w 4340893"/>
              <a:gd name="connsiteY63" fmla="*/ 2073738 h 4643286"/>
              <a:gd name="connsiteX0" fmla="*/ 10650 w 4315685"/>
              <a:gd name="connsiteY0" fmla="*/ 2077075 h 4646623"/>
              <a:gd name="connsiteX1" fmla="*/ 29373 w 4315685"/>
              <a:gd name="connsiteY1" fmla="*/ 4508361 h 4646623"/>
              <a:gd name="connsiteX2" fmla="*/ 111751 w 4315685"/>
              <a:gd name="connsiteY2" fmla="*/ 4318891 h 4646623"/>
              <a:gd name="connsiteX3" fmla="*/ 87038 w 4315685"/>
              <a:gd name="connsiteY3" fmla="*/ 4096469 h 4646623"/>
              <a:gd name="connsiteX4" fmla="*/ 95276 w 4315685"/>
              <a:gd name="connsiteY4" fmla="*/ 3923474 h 4646623"/>
              <a:gd name="connsiteX5" fmla="*/ 111751 w 4315685"/>
              <a:gd name="connsiteY5" fmla="*/ 3742242 h 4646623"/>
              <a:gd name="connsiteX6" fmla="*/ 243557 w 4315685"/>
              <a:gd name="connsiteY6" fmla="*/ 3626912 h 4646623"/>
              <a:gd name="connsiteX7" fmla="*/ 243557 w 4315685"/>
              <a:gd name="connsiteY7" fmla="*/ 3470393 h 4646623"/>
              <a:gd name="connsiteX8" fmla="*/ 260032 w 4315685"/>
              <a:gd name="connsiteY8" fmla="*/ 3412728 h 4646623"/>
              <a:gd name="connsiteX9" fmla="*/ 375362 w 4315685"/>
              <a:gd name="connsiteY9" fmla="*/ 3453918 h 4646623"/>
              <a:gd name="connsiteX10" fmla="*/ 507168 w 4315685"/>
              <a:gd name="connsiteY10" fmla="*/ 3453918 h 4646623"/>
              <a:gd name="connsiteX11" fmla="*/ 548357 w 4315685"/>
              <a:gd name="connsiteY11" fmla="*/ 3322112 h 4646623"/>
              <a:gd name="connsiteX12" fmla="*/ 556595 w 4315685"/>
              <a:gd name="connsiteY12" fmla="*/ 3231496 h 4646623"/>
              <a:gd name="connsiteX13" fmla="*/ 498930 w 4315685"/>
              <a:gd name="connsiteY13" fmla="*/ 3083215 h 4646623"/>
              <a:gd name="connsiteX14" fmla="*/ 292984 w 4315685"/>
              <a:gd name="connsiteY14" fmla="*/ 3009074 h 4646623"/>
              <a:gd name="connsiteX15" fmla="*/ 78800 w 4315685"/>
              <a:gd name="connsiteY15" fmla="*/ 2877269 h 4646623"/>
              <a:gd name="connsiteX16" fmla="*/ 111751 w 4315685"/>
              <a:gd name="connsiteY16" fmla="*/ 2687799 h 4646623"/>
              <a:gd name="connsiteX17" fmla="*/ 144703 w 4315685"/>
              <a:gd name="connsiteY17" fmla="*/ 2605420 h 4646623"/>
              <a:gd name="connsiteX18" fmla="*/ 309460 w 4315685"/>
              <a:gd name="connsiteY18" fmla="*/ 2646609 h 4646623"/>
              <a:gd name="connsiteX19" fmla="*/ 416551 w 4315685"/>
              <a:gd name="connsiteY19" fmla="*/ 2663085 h 4646623"/>
              <a:gd name="connsiteX20" fmla="*/ 482454 w 4315685"/>
              <a:gd name="connsiteY20" fmla="*/ 2638372 h 4646623"/>
              <a:gd name="connsiteX21" fmla="*/ 531881 w 4315685"/>
              <a:gd name="connsiteY21" fmla="*/ 2605420 h 4646623"/>
              <a:gd name="connsiteX22" fmla="*/ 638973 w 4315685"/>
              <a:gd name="connsiteY22" fmla="*/ 2621896 h 4646623"/>
              <a:gd name="connsiteX23" fmla="*/ 729589 w 4315685"/>
              <a:gd name="connsiteY23" fmla="*/ 2663085 h 4646623"/>
              <a:gd name="connsiteX24" fmla="*/ 820205 w 4315685"/>
              <a:gd name="connsiteY24" fmla="*/ 2704274 h 4646623"/>
              <a:gd name="connsiteX25" fmla="*/ 902584 w 4315685"/>
              <a:gd name="connsiteY25" fmla="*/ 2712512 h 4646623"/>
              <a:gd name="connsiteX26" fmla="*/ 1026151 w 4315685"/>
              <a:gd name="connsiteY26" fmla="*/ 2704274 h 4646623"/>
              <a:gd name="connsiteX27" fmla="*/ 1125005 w 4315685"/>
              <a:gd name="connsiteY27" fmla="*/ 2654847 h 4646623"/>
              <a:gd name="connsiteX28" fmla="*/ 1182670 w 4315685"/>
              <a:gd name="connsiteY28" fmla="*/ 2621896 h 4646623"/>
              <a:gd name="connsiteX29" fmla="*/ 1289762 w 4315685"/>
              <a:gd name="connsiteY29" fmla="*/ 2539518 h 4646623"/>
              <a:gd name="connsiteX30" fmla="*/ 1330951 w 4315685"/>
              <a:gd name="connsiteY30" fmla="*/ 2440664 h 4646623"/>
              <a:gd name="connsiteX31" fmla="*/ 1363903 w 4315685"/>
              <a:gd name="connsiteY31" fmla="*/ 2341809 h 4646623"/>
              <a:gd name="connsiteX32" fmla="*/ 1578087 w 4315685"/>
              <a:gd name="connsiteY32" fmla="*/ 2317096 h 4646623"/>
              <a:gd name="connsiteX33" fmla="*/ 1685178 w 4315685"/>
              <a:gd name="connsiteY33" fmla="*/ 2251193 h 4646623"/>
              <a:gd name="connsiteX34" fmla="*/ 1709892 w 4315685"/>
              <a:gd name="connsiteY34" fmla="*/ 2119388 h 4646623"/>
              <a:gd name="connsiteX35" fmla="*/ 1553373 w 4315685"/>
              <a:gd name="connsiteY35" fmla="*/ 1855777 h 4646623"/>
              <a:gd name="connsiteX36" fmla="*/ 1495708 w 4315685"/>
              <a:gd name="connsiteY36" fmla="*/ 1682782 h 4646623"/>
              <a:gd name="connsiteX37" fmla="*/ 1520422 w 4315685"/>
              <a:gd name="connsiteY37" fmla="*/ 1542739 h 4646623"/>
              <a:gd name="connsiteX38" fmla="*/ 1849935 w 4315685"/>
              <a:gd name="connsiteY38" fmla="*/ 1518026 h 4646623"/>
              <a:gd name="connsiteX39" fmla="*/ 2113546 w 4315685"/>
              <a:gd name="connsiteY39" fmla="*/ 1542739 h 4646623"/>
              <a:gd name="connsiteX40" fmla="*/ 2360681 w 4315685"/>
              <a:gd name="connsiteY40" fmla="*/ 1353269 h 4646623"/>
              <a:gd name="connsiteX41" fmla="*/ 2797287 w 4315685"/>
              <a:gd name="connsiteY41" fmla="*/ 1320318 h 4646623"/>
              <a:gd name="connsiteX42" fmla="*/ 3143276 w 4315685"/>
              <a:gd name="connsiteY42" fmla="*/ 1254415 h 4646623"/>
              <a:gd name="connsiteX43" fmla="*/ 3563405 w 4315685"/>
              <a:gd name="connsiteY43" fmla="*/ 1180274 h 4646623"/>
              <a:gd name="connsiteX44" fmla="*/ 4008249 w 4315685"/>
              <a:gd name="connsiteY44" fmla="*/ 982566 h 4646623"/>
              <a:gd name="connsiteX45" fmla="*/ 4107103 w 4315685"/>
              <a:gd name="connsiteY45" fmla="*/ 677766 h 4646623"/>
              <a:gd name="connsiteX46" fmla="*/ 4280097 w 4315685"/>
              <a:gd name="connsiteY46" fmla="*/ 232923 h 4646623"/>
              <a:gd name="connsiteX47" fmla="*/ 4276086 w 4315685"/>
              <a:gd name="connsiteY47" fmla="*/ 34131 h 4646623"/>
              <a:gd name="connsiteX48" fmla="*/ 3863558 w 4315685"/>
              <a:gd name="connsiteY48" fmla="*/ 5339 h 4646623"/>
              <a:gd name="connsiteX49" fmla="*/ 3514097 w 4315685"/>
              <a:gd name="connsiteY49" fmla="*/ 24345 h 4646623"/>
              <a:gd name="connsiteX50" fmla="*/ 3513978 w 4315685"/>
              <a:gd name="connsiteY50" fmla="*/ 232923 h 4646623"/>
              <a:gd name="connsiteX51" fmla="*/ 3423362 w 4315685"/>
              <a:gd name="connsiteY51" fmla="*/ 463582 h 4646623"/>
              <a:gd name="connsiteX52" fmla="*/ 3151514 w 4315685"/>
              <a:gd name="connsiteY52" fmla="*/ 636577 h 4646623"/>
              <a:gd name="connsiteX53" fmla="*/ 2904378 w 4315685"/>
              <a:gd name="connsiteY53" fmla="*/ 784858 h 4646623"/>
              <a:gd name="connsiteX54" fmla="*/ 2080595 w 4315685"/>
              <a:gd name="connsiteY54" fmla="*/ 908426 h 4646623"/>
              <a:gd name="connsiteX55" fmla="*/ 1594562 w 4315685"/>
              <a:gd name="connsiteY55" fmla="*/ 982566 h 4646623"/>
              <a:gd name="connsiteX56" fmla="*/ 1223860 w 4315685"/>
              <a:gd name="connsiteY56" fmla="*/ 1073182 h 4646623"/>
              <a:gd name="connsiteX57" fmla="*/ 1042627 w 4315685"/>
              <a:gd name="connsiteY57" fmla="*/ 1221464 h 4646623"/>
              <a:gd name="connsiteX58" fmla="*/ 820205 w 4315685"/>
              <a:gd name="connsiteY58" fmla="*/ 1534501 h 4646623"/>
              <a:gd name="connsiteX59" fmla="*/ 762541 w 4315685"/>
              <a:gd name="connsiteY59" fmla="*/ 1699258 h 4646623"/>
              <a:gd name="connsiteX60" fmla="*/ 704876 w 4315685"/>
              <a:gd name="connsiteY60" fmla="*/ 1831064 h 4646623"/>
              <a:gd name="connsiteX61" fmla="*/ 449503 w 4315685"/>
              <a:gd name="connsiteY61" fmla="*/ 1855777 h 4646623"/>
              <a:gd name="connsiteX62" fmla="*/ 292984 w 4315685"/>
              <a:gd name="connsiteY62" fmla="*/ 1847539 h 4646623"/>
              <a:gd name="connsiteX63" fmla="*/ 185892 w 4315685"/>
              <a:gd name="connsiteY63" fmla="*/ 1962869 h 4646623"/>
              <a:gd name="connsiteX64" fmla="*/ 10650 w 4315685"/>
              <a:gd name="connsiteY64" fmla="*/ 2077075 h 4646623"/>
              <a:gd name="connsiteX0" fmla="*/ 10650 w 4315968"/>
              <a:gd name="connsiteY0" fmla="*/ 2068194 h 4637742"/>
              <a:gd name="connsiteX1" fmla="*/ 29373 w 4315968"/>
              <a:gd name="connsiteY1" fmla="*/ 4499480 h 4637742"/>
              <a:gd name="connsiteX2" fmla="*/ 111751 w 4315968"/>
              <a:gd name="connsiteY2" fmla="*/ 4310010 h 4637742"/>
              <a:gd name="connsiteX3" fmla="*/ 87038 w 4315968"/>
              <a:gd name="connsiteY3" fmla="*/ 4087588 h 4637742"/>
              <a:gd name="connsiteX4" fmla="*/ 95276 w 4315968"/>
              <a:gd name="connsiteY4" fmla="*/ 3914593 h 4637742"/>
              <a:gd name="connsiteX5" fmla="*/ 111751 w 4315968"/>
              <a:gd name="connsiteY5" fmla="*/ 3733361 h 4637742"/>
              <a:gd name="connsiteX6" fmla="*/ 243557 w 4315968"/>
              <a:gd name="connsiteY6" fmla="*/ 3618031 h 4637742"/>
              <a:gd name="connsiteX7" fmla="*/ 243557 w 4315968"/>
              <a:gd name="connsiteY7" fmla="*/ 3461512 h 4637742"/>
              <a:gd name="connsiteX8" fmla="*/ 260032 w 4315968"/>
              <a:gd name="connsiteY8" fmla="*/ 3403847 h 4637742"/>
              <a:gd name="connsiteX9" fmla="*/ 375362 w 4315968"/>
              <a:gd name="connsiteY9" fmla="*/ 3445037 h 4637742"/>
              <a:gd name="connsiteX10" fmla="*/ 507168 w 4315968"/>
              <a:gd name="connsiteY10" fmla="*/ 3445037 h 4637742"/>
              <a:gd name="connsiteX11" fmla="*/ 548357 w 4315968"/>
              <a:gd name="connsiteY11" fmla="*/ 3313231 h 4637742"/>
              <a:gd name="connsiteX12" fmla="*/ 556595 w 4315968"/>
              <a:gd name="connsiteY12" fmla="*/ 3222615 h 4637742"/>
              <a:gd name="connsiteX13" fmla="*/ 498930 w 4315968"/>
              <a:gd name="connsiteY13" fmla="*/ 3074334 h 4637742"/>
              <a:gd name="connsiteX14" fmla="*/ 292984 w 4315968"/>
              <a:gd name="connsiteY14" fmla="*/ 3000193 h 4637742"/>
              <a:gd name="connsiteX15" fmla="*/ 78800 w 4315968"/>
              <a:gd name="connsiteY15" fmla="*/ 2868388 h 4637742"/>
              <a:gd name="connsiteX16" fmla="*/ 111751 w 4315968"/>
              <a:gd name="connsiteY16" fmla="*/ 2678918 h 4637742"/>
              <a:gd name="connsiteX17" fmla="*/ 144703 w 4315968"/>
              <a:gd name="connsiteY17" fmla="*/ 2596539 h 4637742"/>
              <a:gd name="connsiteX18" fmla="*/ 309460 w 4315968"/>
              <a:gd name="connsiteY18" fmla="*/ 2637728 h 4637742"/>
              <a:gd name="connsiteX19" fmla="*/ 416551 w 4315968"/>
              <a:gd name="connsiteY19" fmla="*/ 2654204 h 4637742"/>
              <a:gd name="connsiteX20" fmla="*/ 482454 w 4315968"/>
              <a:gd name="connsiteY20" fmla="*/ 2629491 h 4637742"/>
              <a:gd name="connsiteX21" fmla="*/ 531881 w 4315968"/>
              <a:gd name="connsiteY21" fmla="*/ 2596539 h 4637742"/>
              <a:gd name="connsiteX22" fmla="*/ 638973 w 4315968"/>
              <a:gd name="connsiteY22" fmla="*/ 2613015 h 4637742"/>
              <a:gd name="connsiteX23" fmla="*/ 729589 w 4315968"/>
              <a:gd name="connsiteY23" fmla="*/ 2654204 h 4637742"/>
              <a:gd name="connsiteX24" fmla="*/ 820205 w 4315968"/>
              <a:gd name="connsiteY24" fmla="*/ 2695393 h 4637742"/>
              <a:gd name="connsiteX25" fmla="*/ 902584 w 4315968"/>
              <a:gd name="connsiteY25" fmla="*/ 2703631 h 4637742"/>
              <a:gd name="connsiteX26" fmla="*/ 1026151 w 4315968"/>
              <a:gd name="connsiteY26" fmla="*/ 2695393 h 4637742"/>
              <a:gd name="connsiteX27" fmla="*/ 1125005 w 4315968"/>
              <a:gd name="connsiteY27" fmla="*/ 2645966 h 4637742"/>
              <a:gd name="connsiteX28" fmla="*/ 1182670 w 4315968"/>
              <a:gd name="connsiteY28" fmla="*/ 2613015 h 4637742"/>
              <a:gd name="connsiteX29" fmla="*/ 1289762 w 4315968"/>
              <a:gd name="connsiteY29" fmla="*/ 2530637 h 4637742"/>
              <a:gd name="connsiteX30" fmla="*/ 1330951 w 4315968"/>
              <a:gd name="connsiteY30" fmla="*/ 2431783 h 4637742"/>
              <a:gd name="connsiteX31" fmla="*/ 1363903 w 4315968"/>
              <a:gd name="connsiteY31" fmla="*/ 2332928 h 4637742"/>
              <a:gd name="connsiteX32" fmla="*/ 1578087 w 4315968"/>
              <a:gd name="connsiteY32" fmla="*/ 2308215 h 4637742"/>
              <a:gd name="connsiteX33" fmla="*/ 1685178 w 4315968"/>
              <a:gd name="connsiteY33" fmla="*/ 2242312 h 4637742"/>
              <a:gd name="connsiteX34" fmla="*/ 1709892 w 4315968"/>
              <a:gd name="connsiteY34" fmla="*/ 2110507 h 4637742"/>
              <a:gd name="connsiteX35" fmla="*/ 1553373 w 4315968"/>
              <a:gd name="connsiteY35" fmla="*/ 1846896 h 4637742"/>
              <a:gd name="connsiteX36" fmla="*/ 1495708 w 4315968"/>
              <a:gd name="connsiteY36" fmla="*/ 1673901 h 4637742"/>
              <a:gd name="connsiteX37" fmla="*/ 1520422 w 4315968"/>
              <a:gd name="connsiteY37" fmla="*/ 1533858 h 4637742"/>
              <a:gd name="connsiteX38" fmla="*/ 1849935 w 4315968"/>
              <a:gd name="connsiteY38" fmla="*/ 1509145 h 4637742"/>
              <a:gd name="connsiteX39" fmla="*/ 2113546 w 4315968"/>
              <a:gd name="connsiteY39" fmla="*/ 1533858 h 4637742"/>
              <a:gd name="connsiteX40" fmla="*/ 2360681 w 4315968"/>
              <a:gd name="connsiteY40" fmla="*/ 1344388 h 4637742"/>
              <a:gd name="connsiteX41" fmla="*/ 2797287 w 4315968"/>
              <a:gd name="connsiteY41" fmla="*/ 1311437 h 4637742"/>
              <a:gd name="connsiteX42" fmla="*/ 3143276 w 4315968"/>
              <a:gd name="connsiteY42" fmla="*/ 1245534 h 4637742"/>
              <a:gd name="connsiteX43" fmla="*/ 3563405 w 4315968"/>
              <a:gd name="connsiteY43" fmla="*/ 1171393 h 4637742"/>
              <a:gd name="connsiteX44" fmla="*/ 4008249 w 4315968"/>
              <a:gd name="connsiteY44" fmla="*/ 973685 h 4637742"/>
              <a:gd name="connsiteX45" fmla="*/ 4107103 w 4315968"/>
              <a:gd name="connsiteY45" fmla="*/ 668885 h 4637742"/>
              <a:gd name="connsiteX46" fmla="*/ 4280097 w 4315968"/>
              <a:gd name="connsiteY46" fmla="*/ 224042 h 4637742"/>
              <a:gd name="connsiteX47" fmla="*/ 4276086 w 4315968"/>
              <a:gd name="connsiteY47" fmla="*/ 25250 h 4637742"/>
              <a:gd name="connsiteX48" fmla="*/ 3859548 w 4315968"/>
              <a:gd name="connsiteY48" fmla="*/ 16511 h 4637742"/>
              <a:gd name="connsiteX49" fmla="*/ 3514097 w 4315968"/>
              <a:gd name="connsiteY49" fmla="*/ 15464 h 4637742"/>
              <a:gd name="connsiteX50" fmla="*/ 3513978 w 4315968"/>
              <a:gd name="connsiteY50" fmla="*/ 224042 h 4637742"/>
              <a:gd name="connsiteX51" fmla="*/ 3423362 w 4315968"/>
              <a:gd name="connsiteY51" fmla="*/ 454701 h 4637742"/>
              <a:gd name="connsiteX52" fmla="*/ 3151514 w 4315968"/>
              <a:gd name="connsiteY52" fmla="*/ 627696 h 4637742"/>
              <a:gd name="connsiteX53" fmla="*/ 2904378 w 4315968"/>
              <a:gd name="connsiteY53" fmla="*/ 775977 h 4637742"/>
              <a:gd name="connsiteX54" fmla="*/ 2080595 w 4315968"/>
              <a:gd name="connsiteY54" fmla="*/ 899545 h 4637742"/>
              <a:gd name="connsiteX55" fmla="*/ 1594562 w 4315968"/>
              <a:gd name="connsiteY55" fmla="*/ 973685 h 4637742"/>
              <a:gd name="connsiteX56" fmla="*/ 1223860 w 4315968"/>
              <a:gd name="connsiteY56" fmla="*/ 1064301 h 4637742"/>
              <a:gd name="connsiteX57" fmla="*/ 1042627 w 4315968"/>
              <a:gd name="connsiteY57" fmla="*/ 1212583 h 4637742"/>
              <a:gd name="connsiteX58" fmla="*/ 820205 w 4315968"/>
              <a:gd name="connsiteY58" fmla="*/ 1525620 h 4637742"/>
              <a:gd name="connsiteX59" fmla="*/ 762541 w 4315968"/>
              <a:gd name="connsiteY59" fmla="*/ 1690377 h 4637742"/>
              <a:gd name="connsiteX60" fmla="*/ 704876 w 4315968"/>
              <a:gd name="connsiteY60" fmla="*/ 1822183 h 4637742"/>
              <a:gd name="connsiteX61" fmla="*/ 449503 w 4315968"/>
              <a:gd name="connsiteY61" fmla="*/ 1846896 h 4637742"/>
              <a:gd name="connsiteX62" fmla="*/ 292984 w 4315968"/>
              <a:gd name="connsiteY62" fmla="*/ 1838658 h 4637742"/>
              <a:gd name="connsiteX63" fmla="*/ 185892 w 4315968"/>
              <a:gd name="connsiteY63" fmla="*/ 1953988 h 4637742"/>
              <a:gd name="connsiteX64" fmla="*/ 10650 w 4315968"/>
              <a:gd name="connsiteY64" fmla="*/ 2068194 h 4637742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309460 w 4315968"/>
              <a:gd name="connsiteY18" fmla="*/ 2630034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31881 w 4315968"/>
              <a:gd name="connsiteY21" fmla="*/ 2588845 h 4630048"/>
              <a:gd name="connsiteX22" fmla="*/ 638973 w 4315968"/>
              <a:gd name="connsiteY22" fmla="*/ 2605321 h 4630048"/>
              <a:gd name="connsiteX23" fmla="*/ 729589 w 4315968"/>
              <a:gd name="connsiteY23" fmla="*/ 2646510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26151 w 4315968"/>
              <a:gd name="connsiteY26" fmla="*/ 2687699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31881 w 4315968"/>
              <a:gd name="connsiteY21" fmla="*/ 2588845 h 4630048"/>
              <a:gd name="connsiteX22" fmla="*/ 638973 w 4315968"/>
              <a:gd name="connsiteY22" fmla="*/ 2605321 h 4630048"/>
              <a:gd name="connsiteX23" fmla="*/ 729589 w 4315968"/>
              <a:gd name="connsiteY23" fmla="*/ 2646510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26151 w 4315968"/>
              <a:gd name="connsiteY26" fmla="*/ 2687699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8973 w 4315968"/>
              <a:gd name="connsiteY22" fmla="*/ 2605321 h 4630048"/>
              <a:gd name="connsiteX23" fmla="*/ 729589 w 4315968"/>
              <a:gd name="connsiteY23" fmla="*/ 2646510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26151 w 4315968"/>
              <a:gd name="connsiteY26" fmla="*/ 2687699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729589 w 4315968"/>
              <a:gd name="connsiteY23" fmla="*/ 2646510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26151 w 4315968"/>
              <a:gd name="connsiteY26" fmla="*/ 2687699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26151 w 4315968"/>
              <a:gd name="connsiteY26" fmla="*/ 2687699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211136 w 4315968"/>
              <a:gd name="connsiteY29" fmla="*/ 2351129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211136 w 4315968"/>
              <a:gd name="connsiteY29" fmla="*/ 2351129 h 4630048"/>
              <a:gd name="connsiteX30" fmla="*/ 1246500 w 4315968"/>
              <a:gd name="connsiteY30" fmla="*/ 2400792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66439 w 4315968"/>
              <a:gd name="connsiteY32" fmla="*/ 2568434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66439 w 4315968"/>
              <a:gd name="connsiteY32" fmla="*/ 2568434 h 4630048"/>
              <a:gd name="connsiteX33" fmla="*/ 1635673 w 4315968"/>
              <a:gd name="connsiteY33" fmla="*/ 2097749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0771 w 4315968"/>
              <a:gd name="connsiteY12" fmla="*/ 2958656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0771 w 4315968"/>
              <a:gd name="connsiteY12" fmla="*/ 2958656 h 4630048"/>
              <a:gd name="connsiteX13" fmla="*/ 484343 w 4315968"/>
              <a:gd name="connsiteY13" fmla="*/ 2891821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0771 w 4315968"/>
              <a:gd name="connsiteY12" fmla="*/ 2958656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716840 w 4315968"/>
              <a:gd name="connsiteY10" fmla="*/ 3451904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570473 w 4315968"/>
              <a:gd name="connsiteY9" fmla="*/ 3434431 h 4630048"/>
              <a:gd name="connsiteX10" fmla="*/ 716840 w 4315968"/>
              <a:gd name="connsiteY10" fmla="*/ 3451904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476525 w 4315968"/>
              <a:gd name="connsiteY7" fmla="*/ 3646017 h 4630048"/>
              <a:gd name="connsiteX8" fmla="*/ 260032 w 4315968"/>
              <a:gd name="connsiteY8" fmla="*/ 3396153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476525 w 4315968"/>
              <a:gd name="connsiteY7" fmla="*/ 3646017 h 4630048"/>
              <a:gd name="connsiteX8" fmla="*/ 542506 w 4315968"/>
              <a:gd name="connsiteY8" fmla="*/ 3512637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587185 w 4315968"/>
              <a:gd name="connsiteY6" fmla="*/ 3723909 h 4630048"/>
              <a:gd name="connsiteX7" fmla="*/ 476525 w 4315968"/>
              <a:gd name="connsiteY7" fmla="*/ 3646017 h 4630048"/>
              <a:gd name="connsiteX8" fmla="*/ 542506 w 4315968"/>
              <a:gd name="connsiteY8" fmla="*/ 3512637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35930 w 4315968"/>
              <a:gd name="connsiteY5" fmla="*/ 3853800 h 4630048"/>
              <a:gd name="connsiteX6" fmla="*/ 587185 w 4315968"/>
              <a:gd name="connsiteY6" fmla="*/ 3723909 h 4630048"/>
              <a:gd name="connsiteX7" fmla="*/ 476525 w 4315968"/>
              <a:gd name="connsiteY7" fmla="*/ 3646017 h 4630048"/>
              <a:gd name="connsiteX8" fmla="*/ 542506 w 4315968"/>
              <a:gd name="connsiteY8" fmla="*/ 3512637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6314 w 4315968"/>
              <a:gd name="connsiteY5" fmla="*/ 3786821 h 4630048"/>
              <a:gd name="connsiteX6" fmla="*/ 587185 w 4315968"/>
              <a:gd name="connsiteY6" fmla="*/ 3723909 h 4630048"/>
              <a:gd name="connsiteX7" fmla="*/ 476525 w 4315968"/>
              <a:gd name="connsiteY7" fmla="*/ 3646017 h 4630048"/>
              <a:gd name="connsiteX8" fmla="*/ 542506 w 4315968"/>
              <a:gd name="connsiteY8" fmla="*/ 3512637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6314 w 4315968"/>
              <a:gd name="connsiteY5" fmla="*/ 3786821 h 4630048"/>
              <a:gd name="connsiteX6" fmla="*/ 587185 w 4315968"/>
              <a:gd name="connsiteY6" fmla="*/ 3723909 h 4630048"/>
              <a:gd name="connsiteX7" fmla="*/ 476525 w 4315968"/>
              <a:gd name="connsiteY7" fmla="*/ 3646017 h 4630048"/>
              <a:gd name="connsiteX8" fmla="*/ 542506 w 4315968"/>
              <a:gd name="connsiteY8" fmla="*/ 3512637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587185 w 4315968"/>
              <a:gd name="connsiteY5" fmla="*/ 3723909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1251 w 4315968"/>
              <a:gd name="connsiteY5" fmla="*/ 3785063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1251 w 4315968"/>
              <a:gd name="connsiteY5" fmla="*/ 3785063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1251 w 4315968"/>
              <a:gd name="connsiteY5" fmla="*/ 3785063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1251 w 4315968"/>
              <a:gd name="connsiteY5" fmla="*/ 3785063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42515 w 4315968"/>
              <a:gd name="connsiteY5" fmla="*/ 3817096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42515 w 4315968"/>
              <a:gd name="connsiteY5" fmla="*/ 3817096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456376 w 4315968"/>
              <a:gd name="connsiteY4" fmla="*/ 4270912 h 4630048"/>
              <a:gd name="connsiteX5" fmla="*/ 642515 w 4315968"/>
              <a:gd name="connsiteY5" fmla="*/ 3817096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456376 w 4315968"/>
              <a:gd name="connsiteY4" fmla="*/ 4270912 h 4630048"/>
              <a:gd name="connsiteX5" fmla="*/ 642515 w 4315968"/>
              <a:gd name="connsiteY5" fmla="*/ 3817096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787581"/>
              <a:gd name="connsiteX1" fmla="*/ 29373 w 4315968"/>
              <a:gd name="connsiteY1" fmla="*/ 4491786 h 4787581"/>
              <a:gd name="connsiteX2" fmla="*/ 111751 w 4315968"/>
              <a:gd name="connsiteY2" fmla="*/ 4302316 h 4787581"/>
              <a:gd name="connsiteX3" fmla="*/ 401545 w 4315968"/>
              <a:gd name="connsiteY3" fmla="*/ 4787535 h 4787581"/>
              <a:gd name="connsiteX4" fmla="*/ 456376 w 4315968"/>
              <a:gd name="connsiteY4" fmla="*/ 4270912 h 4787581"/>
              <a:gd name="connsiteX5" fmla="*/ 642515 w 4315968"/>
              <a:gd name="connsiteY5" fmla="*/ 3817096 h 4787581"/>
              <a:gd name="connsiteX6" fmla="*/ 476525 w 4315968"/>
              <a:gd name="connsiteY6" fmla="*/ 3646017 h 4787581"/>
              <a:gd name="connsiteX7" fmla="*/ 542506 w 4315968"/>
              <a:gd name="connsiteY7" fmla="*/ 3512637 h 4787581"/>
              <a:gd name="connsiteX8" fmla="*/ 570473 w 4315968"/>
              <a:gd name="connsiteY8" fmla="*/ 3434431 h 4787581"/>
              <a:gd name="connsiteX9" fmla="*/ 734312 w 4315968"/>
              <a:gd name="connsiteY9" fmla="*/ 3422783 h 4787581"/>
              <a:gd name="connsiteX10" fmla="*/ 769676 w 4315968"/>
              <a:gd name="connsiteY10" fmla="*/ 3122075 h 4787581"/>
              <a:gd name="connsiteX11" fmla="*/ 550771 w 4315968"/>
              <a:gd name="connsiteY11" fmla="*/ 2984865 h 4787581"/>
              <a:gd name="connsiteX12" fmla="*/ 490167 w 4315968"/>
              <a:gd name="connsiteY12" fmla="*/ 2935502 h 4787581"/>
              <a:gd name="connsiteX13" fmla="*/ 411567 w 4315968"/>
              <a:gd name="connsiteY13" fmla="*/ 2877353 h 4787581"/>
              <a:gd name="connsiteX14" fmla="*/ 319193 w 4315968"/>
              <a:gd name="connsiteY14" fmla="*/ 2843982 h 4787581"/>
              <a:gd name="connsiteX15" fmla="*/ 308856 w 4315968"/>
              <a:gd name="connsiteY15" fmla="*/ 2866518 h 4787581"/>
              <a:gd name="connsiteX16" fmla="*/ 257356 w 4315968"/>
              <a:gd name="connsiteY16" fmla="*/ 2860510 h 4787581"/>
              <a:gd name="connsiteX17" fmla="*/ 182560 w 4315968"/>
              <a:gd name="connsiteY17" fmla="*/ 2746099 h 4787581"/>
              <a:gd name="connsiteX18" fmla="*/ 262867 w 4315968"/>
              <a:gd name="connsiteY18" fmla="*/ 2598001 h 4787581"/>
              <a:gd name="connsiteX19" fmla="*/ 416551 w 4315968"/>
              <a:gd name="connsiteY19" fmla="*/ 2646510 h 4787581"/>
              <a:gd name="connsiteX20" fmla="*/ 482454 w 4315968"/>
              <a:gd name="connsiteY20" fmla="*/ 2621797 h 4787581"/>
              <a:gd name="connsiteX21" fmla="*/ 517321 w 4315968"/>
              <a:gd name="connsiteY21" fmla="*/ 2588845 h 4787581"/>
              <a:gd name="connsiteX22" fmla="*/ 633148 w 4315968"/>
              <a:gd name="connsiteY22" fmla="*/ 2625705 h 4787581"/>
              <a:gd name="connsiteX23" fmla="*/ 645138 w 4315968"/>
              <a:gd name="connsiteY23" fmla="*/ 2655247 h 4787581"/>
              <a:gd name="connsiteX24" fmla="*/ 820205 w 4315968"/>
              <a:gd name="connsiteY24" fmla="*/ 2687699 h 4787581"/>
              <a:gd name="connsiteX25" fmla="*/ 902584 w 4315968"/>
              <a:gd name="connsiteY25" fmla="*/ 2695937 h 4787581"/>
              <a:gd name="connsiteX26" fmla="*/ 1043623 w 4315968"/>
              <a:gd name="connsiteY26" fmla="*/ 2617808 h 4787581"/>
              <a:gd name="connsiteX27" fmla="*/ 1095884 w 4315968"/>
              <a:gd name="connsiteY27" fmla="*/ 2609151 h 4787581"/>
              <a:gd name="connsiteX28" fmla="*/ 1176846 w 4315968"/>
              <a:gd name="connsiteY28" fmla="*/ 2517958 h 4787581"/>
              <a:gd name="connsiteX29" fmla="*/ 1190751 w 4315968"/>
              <a:gd name="connsiteY29" fmla="*/ 2377338 h 4787581"/>
              <a:gd name="connsiteX30" fmla="*/ 1246500 w 4315968"/>
              <a:gd name="connsiteY30" fmla="*/ 2400792 h 4787581"/>
              <a:gd name="connsiteX31" fmla="*/ 1340607 w 4315968"/>
              <a:gd name="connsiteY31" fmla="*/ 2403861 h 4787581"/>
              <a:gd name="connsiteX32" fmla="*/ 1546055 w 4315968"/>
              <a:gd name="connsiteY32" fmla="*/ 2565522 h 4787581"/>
              <a:gd name="connsiteX33" fmla="*/ 1635673 w 4315968"/>
              <a:gd name="connsiteY33" fmla="*/ 2097749 h 4787581"/>
              <a:gd name="connsiteX34" fmla="*/ 1657474 w 4315968"/>
              <a:gd name="connsiteY34" fmla="*/ 1968857 h 4787581"/>
              <a:gd name="connsiteX35" fmla="*/ 1553373 w 4315968"/>
              <a:gd name="connsiteY35" fmla="*/ 1839202 h 4787581"/>
              <a:gd name="connsiteX36" fmla="*/ 1495708 w 4315968"/>
              <a:gd name="connsiteY36" fmla="*/ 1666207 h 4787581"/>
              <a:gd name="connsiteX37" fmla="*/ 1520422 w 4315968"/>
              <a:gd name="connsiteY37" fmla="*/ 1526164 h 4787581"/>
              <a:gd name="connsiteX38" fmla="*/ 1849935 w 4315968"/>
              <a:gd name="connsiteY38" fmla="*/ 1501451 h 4787581"/>
              <a:gd name="connsiteX39" fmla="*/ 2113546 w 4315968"/>
              <a:gd name="connsiteY39" fmla="*/ 1526164 h 4787581"/>
              <a:gd name="connsiteX40" fmla="*/ 2360681 w 4315968"/>
              <a:gd name="connsiteY40" fmla="*/ 1336694 h 4787581"/>
              <a:gd name="connsiteX41" fmla="*/ 2797287 w 4315968"/>
              <a:gd name="connsiteY41" fmla="*/ 1303743 h 4787581"/>
              <a:gd name="connsiteX42" fmla="*/ 3143276 w 4315968"/>
              <a:gd name="connsiteY42" fmla="*/ 1237840 h 4787581"/>
              <a:gd name="connsiteX43" fmla="*/ 3563405 w 4315968"/>
              <a:gd name="connsiteY43" fmla="*/ 1163699 h 4787581"/>
              <a:gd name="connsiteX44" fmla="*/ 4008249 w 4315968"/>
              <a:gd name="connsiteY44" fmla="*/ 965991 h 4787581"/>
              <a:gd name="connsiteX45" fmla="*/ 4107103 w 4315968"/>
              <a:gd name="connsiteY45" fmla="*/ 661191 h 4787581"/>
              <a:gd name="connsiteX46" fmla="*/ 4280097 w 4315968"/>
              <a:gd name="connsiteY46" fmla="*/ 216348 h 4787581"/>
              <a:gd name="connsiteX47" fmla="*/ 4276086 w 4315968"/>
              <a:gd name="connsiteY47" fmla="*/ 17556 h 4787581"/>
              <a:gd name="connsiteX48" fmla="*/ 3859548 w 4315968"/>
              <a:gd name="connsiteY48" fmla="*/ 8817 h 4787581"/>
              <a:gd name="connsiteX49" fmla="*/ 3514097 w 4315968"/>
              <a:gd name="connsiteY49" fmla="*/ 19802 h 4787581"/>
              <a:gd name="connsiteX50" fmla="*/ 3513978 w 4315968"/>
              <a:gd name="connsiteY50" fmla="*/ 216348 h 4787581"/>
              <a:gd name="connsiteX51" fmla="*/ 3423362 w 4315968"/>
              <a:gd name="connsiteY51" fmla="*/ 447007 h 4787581"/>
              <a:gd name="connsiteX52" fmla="*/ 3151514 w 4315968"/>
              <a:gd name="connsiteY52" fmla="*/ 620002 h 4787581"/>
              <a:gd name="connsiteX53" fmla="*/ 2904378 w 4315968"/>
              <a:gd name="connsiteY53" fmla="*/ 768283 h 4787581"/>
              <a:gd name="connsiteX54" fmla="*/ 2080595 w 4315968"/>
              <a:gd name="connsiteY54" fmla="*/ 891851 h 4787581"/>
              <a:gd name="connsiteX55" fmla="*/ 1594562 w 4315968"/>
              <a:gd name="connsiteY55" fmla="*/ 965991 h 4787581"/>
              <a:gd name="connsiteX56" fmla="*/ 1223860 w 4315968"/>
              <a:gd name="connsiteY56" fmla="*/ 1056607 h 4787581"/>
              <a:gd name="connsiteX57" fmla="*/ 1042627 w 4315968"/>
              <a:gd name="connsiteY57" fmla="*/ 1204889 h 4787581"/>
              <a:gd name="connsiteX58" fmla="*/ 820205 w 4315968"/>
              <a:gd name="connsiteY58" fmla="*/ 1517926 h 4787581"/>
              <a:gd name="connsiteX59" fmla="*/ 762541 w 4315968"/>
              <a:gd name="connsiteY59" fmla="*/ 1682683 h 4787581"/>
              <a:gd name="connsiteX60" fmla="*/ 704876 w 4315968"/>
              <a:gd name="connsiteY60" fmla="*/ 1814489 h 4787581"/>
              <a:gd name="connsiteX61" fmla="*/ 449503 w 4315968"/>
              <a:gd name="connsiteY61" fmla="*/ 1839202 h 4787581"/>
              <a:gd name="connsiteX62" fmla="*/ 292984 w 4315968"/>
              <a:gd name="connsiteY62" fmla="*/ 1830964 h 4787581"/>
              <a:gd name="connsiteX63" fmla="*/ 185892 w 4315968"/>
              <a:gd name="connsiteY63" fmla="*/ 1946294 h 4787581"/>
              <a:gd name="connsiteX64" fmla="*/ 10650 w 4315968"/>
              <a:gd name="connsiteY64" fmla="*/ 2060500 h 4787581"/>
              <a:gd name="connsiteX0" fmla="*/ 17446 w 4322764"/>
              <a:gd name="connsiteY0" fmla="*/ 2060500 h 5147174"/>
              <a:gd name="connsiteX1" fmla="*/ 36169 w 4322764"/>
              <a:gd name="connsiteY1" fmla="*/ 4491786 h 5147174"/>
              <a:gd name="connsiteX2" fmla="*/ 281625 w 4322764"/>
              <a:gd name="connsiteY2" fmla="*/ 5141002 h 5147174"/>
              <a:gd name="connsiteX3" fmla="*/ 408341 w 4322764"/>
              <a:gd name="connsiteY3" fmla="*/ 4787535 h 5147174"/>
              <a:gd name="connsiteX4" fmla="*/ 463172 w 4322764"/>
              <a:gd name="connsiteY4" fmla="*/ 4270912 h 5147174"/>
              <a:gd name="connsiteX5" fmla="*/ 649311 w 4322764"/>
              <a:gd name="connsiteY5" fmla="*/ 3817096 h 5147174"/>
              <a:gd name="connsiteX6" fmla="*/ 483321 w 4322764"/>
              <a:gd name="connsiteY6" fmla="*/ 3646017 h 5147174"/>
              <a:gd name="connsiteX7" fmla="*/ 549302 w 4322764"/>
              <a:gd name="connsiteY7" fmla="*/ 3512637 h 5147174"/>
              <a:gd name="connsiteX8" fmla="*/ 577269 w 4322764"/>
              <a:gd name="connsiteY8" fmla="*/ 3434431 h 5147174"/>
              <a:gd name="connsiteX9" fmla="*/ 741108 w 4322764"/>
              <a:gd name="connsiteY9" fmla="*/ 3422783 h 5147174"/>
              <a:gd name="connsiteX10" fmla="*/ 776472 w 4322764"/>
              <a:gd name="connsiteY10" fmla="*/ 3122075 h 5147174"/>
              <a:gd name="connsiteX11" fmla="*/ 557567 w 4322764"/>
              <a:gd name="connsiteY11" fmla="*/ 2984865 h 5147174"/>
              <a:gd name="connsiteX12" fmla="*/ 496963 w 4322764"/>
              <a:gd name="connsiteY12" fmla="*/ 2935502 h 5147174"/>
              <a:gd name="connsiteX13" fmla="*/ 418363 w 4322764"/>
              <a:gd name="connsiteY13" fmla="*/ 2877353 h 5147174"/>
              <a:gd name="connsiteX14" fmla="*/ 325989 w 4322764"/>
              <a:gd name="connsiteY14" fmla="*/ 2843982 h 5147174"/>
              <a:gd name="connsiteX15" fmla="*/ 315652 w 4322764"/>
              <a:gd name="connsiteY15" fmla="*/ 2866518 h 5147174"/>
              <a:gd name="connsiteX16" fmla="*/ 264152 w 4322764"/>
              <a:gd name="connsiteY16" fmla="*/ 2860510 h 5147174"/>
              <a:gd name="connsiteX17" fmla="*/ 189356 w 4322764"/>
              <a:gd name="connsiteY17" fmla="*/ 2746099 h 5147174"/>
              <a:gd name="connsiteX18" fmla="*/ 269663 w 4322764"/>
              <a:gd name="connsiteY18" fmla="*/ 2598001 h 5147174"/>
              <a:gd name="connsiteX19" fmla="*/ 423347 w 4322764"/>
              <a:gd name="connsiteY19" fmla="*/ 2646510 h 5147174"/>
              <a:gd name="connsiteX20" fmla="*/ 489250 w 4322764"/>
              <a:gd name="connsiteY20" fmla="*/ 2621797 h 5147174"/>
              <a:gd name="connsiteX21" fmla="*/ 524117 w 4322764"/>
              <a:gd name="connsiteY21" fmla="*/ 2588845 h 5147174"/>
              <a:gd name="connsiteX22" fmla="*/ 639944 w 4322764"/>
              <a:gd name="connsiteY22" fmla="*/ 2625705 h 5147174"/>
              <a:gd name="connsiteX23" fmla="*/ 651934 w 4322764"/>
              <a:gd name="connsiteY23" fmla="*/ 2655247 h 5147174"/>
              <a:gd name="connsiteX24" fmla="*/ 827001 w 4322764"/>
              <a:gd name="connsiteY24" fmla="*/ 2687699 h 5147174"/>
              <a:gd name="connsiteX25" fmla="*/ 909380 w 4322764"/>
              <a:gd name="connsiteY25" fmla="*/ 2695937 h 5147174"/>
              <a:gd name="connsiteX26" fmla="*/ 1050419 w 4322764"/>
              <a:gd name="connsiteY26" fmla="*/ 2617808 h 5147174"/>
              <a:gd name="connsiteX27" fmla="*/ 1102680 w 4322764"/>
              <a:gd name="connsiteY27" fmla="*/ 2609151 h 5147174"/>
              <a:gd name="connsiteX28" fmla="*/ 1183642 w 4322764"/>
              <a:gd name="connsiteY28" fmla="*/ 2517958 h 5147174"/>
              <a:gd name="connsiteX29" fmla="*/ 1197547 w 4322764"/>
              <a:gd name="connsiteY29" fmla="*/ 2377338 h 5147174"/>
              <a:gd name="connsiteX30" fmla="*/ 1253296 w 4322764"/>
              <a:gd name="connsiteY30" fmla="*/ 2400792 h 5147174"/>
              <a:gd name="connsiteX31" fmla="*/ 1347403 w 4322764"/>
              <a:gd name="connsiteY31" fmla="*/ 2403861 h 5147174"/>
              <a:gd name="connsiteX32" fmla="*/ 1552851 w 4322764"/>
              <a:gd name="connsiteY32" fmla="*/ 2565522 h 5147174"/>
              <a:gd name="connsiteX33" fmla="*/ 1642469 w 4322764"/>
              <a:gd name="connsiteY33" fmla="*/ 2097749 h 5147174"/>
              <a:gd name="connsiteX34" fmla="*/ 1664270 w 4322764"/>
              <a:gd name="connsiteY34" fmla="*/ 1968857 h 5147174"/>
              <a:gd name="connsiteX35" fmla="*/ 1560169 w 4322764"/>
              <a:gd name="connsiteY35" fmla="*/ 1839202 h 5147174"/>
              <a:gd name="connsiteX36" fmla="*/ 1502504 w 4322764"/>
              <a:gd name="connsiteY36" fmla="*/ 1666207 h 5147174"/>
              <a:gd name="connsiteX37" fmla="*/ 1527218 w 4322764"/>
              <a:gd name="connsiteY37" fmla="*/ 1526164 h 5147174"/>
              <a:gd name="connsiteX38" fmla="*/ 1856731 w 4322764"/>
              <a:gd name="connsiteY38" fmla="*/ 1501451 h 5147174"/>
              <a:gd name="connsiteX39" fmla="*/ 2120342 w 4322764"/>
              <a:gd name="connsiteY39" fmla="*/ 1526164 h 5147174"/>
              <a:gd name="connsiteX40" fmla="*/ 2367477 w 4322764"/>
              <a:gd name="connsiteY40" fmla="*/ 1336694 h 5147174"/>
              <a:gd name="connsiteX41" fmla="*/ 2804083 w 4322764"/>
              <a:gd name="connsiteY41" fmla="*/ 1303743 h 5147174"/>
              <a:gd name="connsiteX42" fmla="*/ 3150072 w 4322764"/>
              <a:gd name="connsiteY42" fmla="*/ 1237840 h 5147174"/>
              <a:gd name="connsiteX43" fmla="*/ 3570201 w 4322764"/>
              <a:gd name="connsiteY43" fmla="*/ 1163699 h 5147174"/>
              <a:gd name="connsiteX44" fmla="*/ 4015045 w 4322764"/>
              <a:gd name="connsiteY44" fmla="*/ 965991 h 5147174"/>
              <a:gd name="connsiteX45" fmla="*/ 4113899 w 4322764"/>
              <a:gd name="connsiteY45" fmla="*/ 661191 h 5147174"/>
              <a:gd name="connsiteX46" fmla="*/ 4286893 w 4322764"/>
              <a:gd name="connsiteY46" fmla="*/ 216348 h 5147174"/>
              <a:gd name="connsiteX47" fmla="*/ 4282882 w 4322764"/>
              <a:gd name="connsiteY47" fmla="*/ 17556 h 5147174"/>
              <a:gd name="connsiteX48" fmla="*/ 3866344 w 4322764"/>
              <a:gd name="connsiteY48" fmla="*/ 8817 h 5147174"/>
              <a:gd name="connsiteX49" fmla="*/ 3520893 w 4322764"/>
              <a:gd name="connsiteY49" fmla="*/ 19802 h 5147174"/>
              <a:gd name="connsiteX50" fmla="*/ 3520774 w 4322764"/>
              <a:gd name="connsiteY50" fmla="*/ 216348 h 5147174"/>
              <a:gd name="connsiteX51" fmla="*/ 3430158 w 4322764"/>
              <a:gd name="connsiteY51" fmla="*/ 447007 h 5147174"/>
              <a:gd name="connsiteX52" fmla="*/ 3158310 w 4322764"/>
              <a:gd name="connsiteY52" fmla="*/ 620002 h 5147174"/>
              <a:gd name="connsiteX53" fmla="*/ 2911174 w 4322764"/>
              <a:gd name="connsiteY53" fmla="*/ 768283 h 5147174"/>
              <a:gd name="connsiteX54" fmla="*/ 2087391 w 4322764"/>
              <a:gd name="connsiteY54" fmla="*/ 891851 h 5147174"/>
              <a:gd name="connsiteX55" fmla="*/ 1601358 w 4322764"/>
              <a:gd name="connsiteY55" fmla="*/ 965991 h 5147174"/>
              <a:gd name="connsiteX56" fmla="*/ 1230656 w 4322764"/>
              <a:gd name="connsiteY56" fmla="*/ 1056607 h 5147174"/>
              <a:gd name="connsiteX57" fmla="*/ 1049423 w 4322764"/>
              <a:gd name="connsiteY57" fmla="*/ 1204889 h 5147174"/>
              <a:gd name="connsiteX58" fmla="*/ 827001 w 4322764"/>
              <a:gd name="connsiteY58" fmla="*/ 1517926 h 5147174"/>
              <a:gd name="connsiteX59" fmla="*/ 769337 w 4322764"/>
              <a:gd name="connsiteY59" fmla="*/ 1682683 h 5147174"/>
              <a:gd name="connsiteX60" fmla="*/ 711672 w 4322764"/>
              <a:gd name="connsiteY60" fmla="*/ 1814489 h 5147174"/>
              <a:gd name="connsiteX61" fmla="*/ 456299 w 4322764"/>
              <a:gd name="connsiteY61" fmla="*/ 1839202 h 5147174"/>
              <a:gd name="connsiteX62" fmla="*/ 299780 w 4322764"/>
              <a:gd name="connsiteY62" fmla="*/ 1830964 h 5147174"/>
              <a:gd name="connsiteX63" fmla="*/ 192688 w 4322764"/>
              <a:gd name="connsiteY63" fmla="*/ 1946294 h 5147174"/>
              <a:gd name="connsiteX64" fmla="*/ 17446 w 4322764"/>
              <a:gd name="connsiteY64" fmla="*/ 2060500 h 5147174"/>
              <a:gd name="connsiteX0" fmla="*/ 534173 w 4839491"/>
              <a:gd name="connsiteY0" fmla="*/ 2060500 h 5387393"/>
              <a:gd name="connsiteX1" fmla="*/ 2509 w 4839491"/>
              <a:gd name="connsiteY1" fmla="*/ 5147009 h 5387393"/>
              <a:gd name="connsiteX2" fmla="*/ 798352 w 4839491"/>
              <a:gd name="connsiteY2" fmla="*/ 5141002 h 5387393"/>
              <a:gd name="connsiteX3" fmla="*/ 925068 w 4839491"/>
              <a:gd name="connsiteY3" fmla="*/ 4787535 h 5387393"/>
              <a:gd name="connsiteX4" fmla="*/ 979899 w 4839491"/>
              <a:gd name="connsiteY4" fmla="*/ 4270912 h 5387393"/>
              <a:gd name="connsiteX5" fmla="*/ 1166038 w 4839491"/>
              <a:gd name="connsiteY5" fmla="*/ 3817096 h 5387393"/>
              <a:gd name="connsiteX6" fmla="*/ 1000048 w 4839491"/>
              <a:gd name="connsiteY6" fmla="*/ 3646017 h 5387393"/>
              <a:gd name="connsiteX7" fmla="*/ 1066029 w 4839491"/>
              <a:gd name="connsiteY7" fmla="*/ 3512637 h 5387393"/>
              <a:gd name="connsiteX8" fmla="*/ 1093996 w 4839491"/>
              <a:gd name="connsiteY8" fmla="*/ 3434431 h 5387393"/>
              <a:gd name="connsiteX9" fmla="*/ 1257835 w 4839491"/>
              <a:gd name="connsiteY9" fmla="*/ 3422783 h 5387393"/>
              <a:gd name="connsiteX10" fmla="*/ 1293199 w 4839491"/>
              <a:gd name="connsiteY10" fmla="*/ 3122075 h 5387393"/>
              <a:gd name="connsiteX11" fmla="*/ 1074294 w 4839491"/>
              <a:gd name="connsiteY11" fmla="*/ 2984865 h 5387393"/>
              <a:gd name="connsiteX12" fmla="*/ 1013690 w 4839491"/>
              <a:gd name="connsiteY12" fmla="*/ 2935502 h 5387393"/>
              <a:gd name="connsiteX13" fmla="*/ 935090 w 4839491"/>
              <a:gd name="connsiteY13" fmla="*/ 2877353 h 5387393"/>
              <a:gd name="connsiteX14" fmla="*/ 842716 w 4839491"/>
              <a:gd name="connsiteY14" fmla="*/ 2843982 h 5387393"/>
              <a:gd name="connsiteX15" fmla="*/ 832379 w 4839491"/>
              <a:gd name="connsiteY15" fmla="*/ 2866518 h 5387393"/>
              <a:gd name="connsiteX16" fmla="*/ 780879 w 4839491"/>
              <a:gd name="connsiteY16" fmla="*/ 2860510 h 5387393"/>
              <a:gd name="connsiteX17" fmla="*/ 706083 w 4839491"/>
              <a:gd name="connsiteY17" fmla="*/ 2746099 h 5387393"/>
              <a:gd name="connsiteX18" fmla="*/ 786390 w 4839491"/>
              <a:gd name="connsiteY18" fmla="*/ 2598001 h 5387393"/>
              <a:gd name="connsiteX19" fmla="*/ 940074 w 4839491"/>
              <a:gd name="connsiteY19" fmla="*/ 2646510 h 5387393"/>
              <a:gd name="connsiteX20" fmla="*/ 1005977 w 4839491"/>
              <a:gd name="connsiteY20" fmla="*/ 2621797 h 5387393"/>
              <a:gd name="connsiteX21" fmla="*/ 1040844 w 4839491"/>
              <a:gd name="connsiteY21" fmla="*/ 2588845 h 5387393"/>
              <a:gd name="connsiteX22" fmla="*/ 1156671 w 4839491"/>
              <a:gd name="connsiteY22" fmla="*/ 2625705 h 5387393"/>
              <a:gd name="connsiteX23" fmla="*/ 1168661 w 4839491"/>
              <a:gd name="connsiteY23" fmla="*/ 2655247 h 5387393"/>
              <a:gd name="connsiteX24" fmla="*/ 1343728 w 4839491"/>
              <a:gd name="connsiteY24" fmla="*/ 2687699 h 5387393"/>
              <a:gd name="connsiteX25" fmla="*/ 1426107 w 4839491"/>
              <a:gd name="connsiteY25" fmla="*/ 2695937 h 5387393"/>
              <a:gd name="connsiteX26" fmla="*/ 1567146 w 4839491"/>
              <a:gd name="connsiteY26" fmla="*/ 2617808 h 5387393"/>
              <a:gd name="connsiteX27" fmla="*/ 1619407 w 4839491"/>
              <a:gd name="connsiteY27" fmla="*/ 2609151 h 5387393"/>
              <a:gd name="connsiteX28" fmla="*/ 1700369 w 4839491"/>
              <a:gd name="connsiteY28" fmla="*/ 2517958 h 5387393"/>
              <a:gd name="connsiteX29" fmla="*/ 1714274 w 4839491"/>
              <a:gd name="connsiteY29" fmla="*/ 2377338 h 5387393"/>
              <a:gd name="connsiteX30" fmla="*/ 1770023 w 4839491"/>
              <a:gd name="connsiteY30" fmla="*/ 2400792 h 5387393"/>
              <a:gd name="connsiteX31" fmla="*/ 1864130 w 4839491"/>
              <a:gd name="connsiteY31" fmla="*/ 2403861 h 5387393"/>
              <a:gd name="connsiteX32" fmla="*/ 2069578 w 4839491"/>
              <a:gd name="connsiteY32" fmla="*/ 2565522 h 5387393"/>
              <a:gd name="connsiteX33" fmla="*/ 2159196 w 4839491"/>
              <a:gd name="connsiteY33" fmla="*/ 2097749 h 5387393"/>
              <a:gd name="connsiteX34" fmla="*/ 2180997 w 4839491"/>
              <a:gd name="connsiteY34" fmla="*/ 1968857 h 5387393"/>
              <a:gd name="connsiteX35" fmla="*/ 2076896 w 4839491"/>
              <a:gd name="connsiteY35" fmla="*/ 1839202 h 5387393"/>
              <a:gd name="connsiteX36" fmla="*/ 2019231 w 4839491"/>
              <a:gd name="connsiteY36" fmla="*/ 1666207 h 5387393"/>
              <a:gd name="connsiteX37" fmla="*/ 2043945 w 4839491"/>
              <a:gd name="connsiteY37" fmla="*/ 1526164 h 5387393"/>
              <a:gd name="connsiteX38" fmla="*/ 2373458 w 4839491"/>
              <a:gd name="connsiteY38" fmla="*/ 1501451 h 5387393"/>
              <a:gd name="connsiteX39" fmla="*/ 2637069 w 4839491"/>
              <a:gd name="connsiteY39" fmla="*/ 1526164 h 5387393"/>
              <a:gd name="connsiteX40" fmla="*/ 2884204 w 4839491"/>
              <a:gd name="connsiteY40" fmla="*/ 1336694 h 5387393"/>
              <a:gd name="connsiteX41" fmla="*/ 3320810 w 4839491"/>
              <a:gd name="connsiteY41" fmla="*/ 1303743 h 5387393"/>
              <a:gd name="connsiteX42" fmla="*/ 3666799 w 4839491"/>
              <a:gd name="connsiteY42" fmla="*/ 1237840 h 5387393"/>
              <a:gd name="connsiteX43" fmla="*/ 4086928 w 4839491"/>
              <a:gd name="connsiteY43" fmla="*/ 1163699 h 5387393"/>
              <a:gd name="connsiteX44" fmla="*/ 4531772 w 4839491"/>
              <a:gd name="connsiteY44" fmla="*/ 965991 h 5387393"/>
              <a:gd name="connsiteX45" fmla="*/ 4630626 w 4839491"/>
              <a:gd name="connsiteY45" fmla="*/ 661191 h 5387393"/>
              <a:gd name="connsiteX46" fmla="*/ 4803620 w 4839491"/>
              <a:gd name="connsiteY46" fmla="*/ 216348 h 5387393"/>
              <a:gd name="connsiteX47" fmla="*/ 4799609 w 4839491"/>
              <a:gd name="connsiteY47" fmla="*/ 17556 h 5387393"/>
              <a:gd name="connsiteX48" fmla="*/ 4383071 w 4839491"/>
              <a:gd name="connsiteY48" fmla="*/ 8817 h 5387393"/>
              <a:gd name="connsiteX49" fmla="*/ 4037620 w 4839491"/>
              <a:gd name="connsiteY49" fmla="*/ 19802 h 5387393"/>
              <a:gd name="connsiteX50" fmla="*/ 4037501 w 4839491"/>
              <a:gd name="connsiteY50" fmla="*/ 216348 h 5387393"/>
              <a:gd name="connsiteX51" fmla="*/ 3946885 w 4839491"/>
              <a:gd name="connsiteY51" fmla="*/ 447007 h 5387393"/>
              <a:gd name="connsiteX52" fmla="*/ 3675037 w 4839491"/>
              <a:gd name="connsiteY52" fmla="*/ 620002 h 5387393"/>
              <a:gd name="connsiteX53" fmla="*/ 3427901 w 4839491"/>
              <a:gd name="connsiteY53" fmla="*/ 768283 h 5387393"/>
              <a:gd name="connsiteX54" fmla="*/ 2604118 w 4839491"/>
              <a:gd name="connsiteY54" fmla="*/ 891851 h 5387393"/>
              <a:gd name="connsiteX55" fmla="*/ 2118085 w 4839491"/>
              <a:gd name="connsiteY55" fmla="*/ 965991 h 5387393"/>
              <a:gd name="connsiteX56" fmla="*/ 1747383 w 4839491"/>
              <a:gd name="connsiteY56" fmla="*/ 1056607 h 5387393"/>
              <a:gd name="connsiteX57" fmla="*/ 1566150 w 4839491"/>
              <a:gd name="connsiteY57" fmla="*/ 1204889 h 5387393"/>
              <a:gd name="connsiteX58" fmla="*/ 1343728 w 4839491"/>
              <a:gd name="connsiteY58" fmla="*/ 1517926 h 5387393"/>
              <a:gd name="connsiteX59" fmla="*/ 1286064 w 4839491"/>
              <a:gd name="connsiteY59" fmla="*/ 1682683 h 5387393"/>
              <a:gd name="connsiteX60" fmla="*/ 1228399 w 4839491"/>
              <a:gd name="connsiteY60" fmla="*/ 1814489 h 5387393"/>
              <a:gd name="connsiteX61" fmla="*/ 973026 w 4839491"/>
              <a:gd name="connsiteY61" fmla="*/ 1839202 h 5387393"/>
              <a:gd name="connsiteX62" fmla="*/ 816507 w 4839491"/>
              <a:gd name="connsiteY62" fmla="*/ 1830964 h 5387393"/>
              <a:gd name="connsiteX63" fmla="*/ 709415 w 4839491"/>
              <a:gd name="connsiteY63" fmla="*/ 1946294 h 5387393"/>
              <a:gd name="connsiteX64" fmla="*/ 534173 w 4839491"/>
              <a:gd name="connsiteY64" fmla="*/ 2060500 h 5387393"/>
              <a:gd name="connsiteX0" fmla="*/ 687082 w 4992400"/>
              <a:gd name="connsiteY0" fmla="*/ 2060500 h 5164490"/>
              <a:gd name="connsiteX1" fmla="*/ 155418 w 4992400"/>
              <a:gd name="connsiteY1" fmla="*/ 5147009 h 5164490"/>
              <a:gd name="connsiteX2" fmla="*/ 951261 w 4992400"/>
              <a:gd name="connsiteY2" fmla="*/ 5141002 h 5164490"/>
              <a:gd name="connsiteX3" fmla="*/ 1077977 w 4992400"/>
              <a:gd name="connsiteY3" fmla="*/ 4787535 h 5164490"/>
              <a:gd name="connsiteX4" fmla="*/ 1132808 w 4992400"/>
              <a:gd name="connsiteY4" fmla="*/ 4270912 h 5164490"/>
              <a:gd name="connsiteX5" fmla="*/ 1318947 w 4992400"/>
              <a:gd name="connsiteY5" fmla="*/ 3817096 h 5164490"/>
              <a:gd name="connsiteX6" fmla="*/ 1152957 w 4992400"/>
              <a:gd name="connsiteY6" fmla="*/ 3646017 h 5164490"/>
              <a:gd name="connsiteX7" fmla="*/ 1218938 w 4992400"/>
              <a:gd name="connsiteY7" fmla="*/ 3512637 h 5164490"/>
              <a:gd name="connsiteX8" fmla="*/ 1246905 w 4992400"/>
              <a:gd name="connsiteY8" fmla="*/ 3434431 h 5164490"/>
              <a:gd name="connsiteX9" fmla="*/ 1410744 w 4992400"/>
              <a:gd name="connsiteY9" fmla="*/ 3422783 h 5164490"/>
              <a:gd name="connsiteX10" fmla="*/ 1446108 w 4992400"/>
              <a:gd name="connsiteY10" fmla="*/ 3122075 h 5164490"/>
              <a:gd name="connsiteX11" fmla="*/ 1227203 w 4992400"/>
              <a:gd name="connsiteY11" fmla="*/ 2984865 h 5164490"/>
              <a:gd name="connsiteX12" fmla="*/ 1166599 w 4992400"/>
              <a:gd name="connsiteY12" fmla="*/ 2935502 h 5164490"/>
              <a:gd name="connsiteX13" fmla="*/ 1087999 w 4992400"/>
              <a:gd name="connsiteY13" fmla="*/ 2877353 h 5164490"/>
              <a:gd name="connsiteX14" fmla="*/ 995625 w 4992400"/>
              <a:gd name="connsiteY14" fmla="*/ 2843982 h 5164490"/>
              <a:gd name="connsiteX15" fmla="*/ 985288 w 4992400"/>
              <a:gd name="connsiteY15" fmla="*/ 2866518 h 5164490"/>
              <a:gd name="connsiteX16" fmla="*/ 933788 w 4992400"/>
              <a:gd name="connsiteY16" fmla="*/ 2860510 h 5164490"/>
              <a:gd name="connsiteX17" fmla="*/ 858992 w 4992400"/>
              <a:gd name="connsiteY17" fmla="*/ 2746099 h 5164490"/>
              <a:gd name="connsiteX18" fmla="*/ 939299 w 4992400"/>
              <a:gd name="connsiteY18" fmla="*/ 2598001 h 5164490"/>
              <a:gd name="connsiteX19" fmla="*/ 1092983 w 4992400"/>
              <a:gd name="connsiteY19" fmla="*/ 2646510 h 5164490"/>
              <a:gd name="connsiteX20" fmla="*/ 1158886 w 4992400"/>
              <a:gd name="connsiteY20" fmla="*/ 2621797 h 5164490"/>
              <a:gd name="connsiteX21" fmla="*/ 1193753 w 4992400"/>
              <a:gd name="connsiteY21" fmla="*/ 2588845 h 5164490"/>
              <a:gd name="connsiteX22" fmla="*/ 1309580 w 4992400"/>
              <a:gd name="connsiteY22" fmla="*/ 2625705 h 5164490"/>
              <a:gd name="connsiteX23" fmla="*/ 1321570 w 4992400"/>
              <a:gd name="connsiteY23" fmla="*/ 2655247 h 5164490"/>
              <a:gd name="connsiteX24" fmla="*/ 1496637 w 4992400"/>
              <a:gd name="connsiteY24" fmla="*/ 2687699 h 5164490"/>
              <a:gd name="connsiteX25" fmla="*/ 1579016 w 4992400"/>
              <a:gd name="connsiteY25" fmla="*/ 2695937 h 5164490"/>
              <a:gd name="connsiteX26" fmla="*/ 1720055 w 4992400"/>
              <a:gd name="connsiteY26" fmla="*/ 2617808 h 5164490"/>
              <a:gd name="connsiteX27" fmla="*/ 1772316 w 4992400"/>
              <a:gd name="connsiteY27" fmla="*/ 2609151 h 5164490"/>
              <a:gd name="connsiteX28" fmla="*/ 1853278 w 4992400"/>
              <a:gd name="connsiteY28" fmla="*/ 2517958 h 5164490"/>
              <a:gd name="connsiteX29" fmla="*/ 1867183 w 4992400"/>
              <a:gd name="connsiteY29" fmla="*/ 2377338 h 5164490"/>
              <a:gd name="connsiteX30" fmla="*/ 1922932 w 4992400"/>
              <a:gd name="connsiteY30" fmla="*/ 2400792 h 5164490"/>
              <a:gd name="connsiteX31" fmla="*/ 2017039 w 4992400"/>
              <a:gd name="connsiteY31" fmla="*/ 2403861 h 5164490"/>
              <a:gd name="connsiteX32" fmla="*/ 2222487 w 4992400"/>
              <a:gd name="connsiteY32" fmla="*/ 2565522 h 5164490"/>
              <a:gd name="connsiteX33" fmla="*/ 2312105 w 4992400"/>
              <a:gd name="connsiteY33" fmla="*/ 2097749 h 5164490"/>
              <a:gd name="connsiteX34" fmla="*/ 2333906 w 4992400"/>
              <a:gd name="connsiteY34" fmla="*/ 1968857 h 5164490"/>
              <a:gd name="connsiteX35" fmla="*/ 2229805 w 4992400"/>
              <a:gd name="connsiteY35" fmla="*/ 1839202 h 5164490"/>
              <a:gd name="connsiteX36" fmla="*/ 2172140 w 4992400"/>
              <a:gd name="connsiteY36" fmla="*/ 1666207 h 5164490"/>
              <a:gd name="connsiteX37" fmla="*/ 2196854 w 4992400"/>
              <a:gd name="connsiteY37" fmla="*/ 1526164 h 5164490"/>
              <a:gd name="connsiteX38" fmla="*/ 2526367 w 4992400"/>
              <a:gd name="connsiteY38" fmla="*/ 1501451 h 5164490"/>
              <a:gd name="connsiteX39" fmla="*/ 2789978 w 4992400"/>
              <a:gd name="connsiteY39" fmla="*/ 1526164 h 5164490"/>
              <a:gd name="connsiteX40" fmla="*/ 3037113 w 4992400"/>
              <a:gd name="connsiteY40" fmla="*/ 1336694 h 5164490"/>
              <a:gd name="connsiteX41" fmla="*/ 3473719 w 4992400"/>
              <a:gd name="connsiteY41" fmla="*/ 1303743 h 5164490"/>
              <a:gd name="connsiteX42" fmla="*/ 3819708 w 4992400"/>
              <a:gd name="connsiteY42" fmla="*/ 1237840 h 5164490"/>
              <a:gd name="connsiteX43" fmla="*/ 4239837 w 4992400"/>
              <a:gd name="connsiteY43" fmla="*/ 1163699 h 5164490"/>
              <a:gd name="connsiteX44" fmla="*/ 4684681 w 4992400"/>
              <a:gd name="connsiteY44" fmla="*/ 965991 h 5164490"/>
              <a:gd name="connsiteX45" fmla="*/ 4783535 w 4992400"/>
              <a:gd name="connsiteY45" fmla="*/ 661191 h 5164490"/>
              <a:gd name="connsiteX46" fmla="*/ 4956529 w 4992400"/>
              <a:gd name="connsiteY46" fmla="*/ 216348 h 5164490"/>
              <a:gd name="connsiteX47" fmla="*/ 4952518 w 4992400"/>
              <a:gd name="connsiteY47" fmla="*/ 17556 h 5164490"/>
              <a:gd name="connsiteX48" fmla="*/ 4535980 w 4992400"/>
              <a:gd name="connsiteY48" fmla="*/ 8817 h 5164490"/>
              <a:gd name="connsiteX49" fmla="*/ 4190529 w 4992400"/>
              <a:gd name="connsiteY49" fmla="*/ 19802 h 5164490"/>
              <a:gd name="connsiteX50" fmla="*/ 4190410 w 4992400"/>
              <a:gd name="connsiteY50" fmla="*/ 216348 h 5164490"/>
              <a:gd name="connsiteX51" fmla="*/ 4099794 w 4992400"/>
              <a:gd name="connsiteY51" fmla="*/ 447007 h 5164490"/>
              <a:gd name="connsiteX52" fmla="*/ 3827946 w 4992400"/>
              <a:gd name="connsiteY52" fmla="*/ 620002 h 5164490"/>
              <a:gd name="connsiteX53" fmla="*/ 3580810 w 4992400"/>
              <a:gd name="connsiteY53" fmla="*/ 768283 h 5164490"/>
              <a:gd name="connsiteX54" fmla="*/ 2757027 w 4992400"/>
              <a:gd name="connsiteY54" fmla="*/ 891851 h 5164490"/>
              <a:gd name="connsiteX55" fmla="*/ 2270994 w 4992400"/>
              <a:gd name="connsiteY55" fmla="*/ 965991 h 5164490"/>
              <a:gd name="connsiteX56" fmla="*/ 1900292 w 4992400"/>
              <a:gd name="connsiteY56" fmla="*/ 1056607 h 5164490"/>
              <a:gd name="connsiteX57" fmla="*/ 1719059 w 4992400"/>
              <a:gd name="connsiteY57" fmla="*/ 1204889 h 5164490"/>
              <a:gd name="connsiteX58" fmla="*/ 1496637 w 4992400"/>
              <a:gd name="connsiteY58" fmla="*/ 1517926 h 5164490"/>
              <a:gd name="connsiteX59" fmla="*/ 1438973 w 4992400"/>
              <a:gd name="connsiteY59" fmla="*/ 1682683 h 5164490"/>
              <a:gd name="connsiteX60" fmla="*/ 1381308 w 4992400"/>
              <a:gd name="connsiteY60" fmla="*/ 1814489 h 5164490"/>
              <a:gd name="connsiteX61" fmla="*/ 1125935 w 4992400"/>
              <a:gd name="connsiteY61" fmla="*/ 1839202 h 5164490"/>
              <a:gd name="connsiteX62" fmla="*/ 969416 w 4992400"/>
              <a:gd name="connsiteY62" fmla="*/ 1830964 h 5164490"/>
              <a:gd name="connsiteX63" fmla="*/ 862324 w 4992400"/>
              <a:gd name="connsiteY63" fmla="*/ 1946294 h 5164490"/>
              <a:gd name="connsiteX64" fmla="*/ 687082 w 4992400"/>
              <a:gd name="connsiteY64" fmla="*/ 2060500 h 5164490"/>
              <a:gd name="connsiteX0" fmla="*/ 687082 w 4992400"/>
              <a:gd name="connsiteY0" fmla="*/ 2060500 h 5153049"/>
              <a:gd name="connsiteX1" fmla="*/ 155418 w 4992400"/>
              <a:gd name="connsiteY1" fmla="*/ 5147009 h 5153049"/>
              <a:gd name="connsiteX2" fmla="*/ 951261 w 4992400"/>
              <a:gd name="connsiteY2" fmla="*/ 5141002 h 5153049"/>
              <a:gd name="connsiteX3" fmla="*/ 1077977 w 4992400"/>
              <a:gd name="connsiteY3" fmla="*/ 4787535 h 5153049"/>
              <a:gd name="connsiteX4" fmla="*/ 1132808 w 4992400"/>
              <a:gd name="connsiteY4" fmla="*/ 4270912 h 5153049"/>
              <a:gd name="connsiteX5" fmla="*/ 1318947 w 4992400"/>
              <a:gd name="connsiteY5" fmla="*/ 3817096 h 5153049"/>
              <a:gd name="connsiteX6" fmla="*/ 1152957 w 4992400"/>
              <a:gd name="connsiteY6" fmla="*/ 3646017 h 5153049"/>
              <a:gd name="connsiteX7" fmla="*/ 1218938 w 4992400"/>
              <a:gd name="connsiteY7" fmla="*/ 3512637 h 5153049"/>
              <a:gd name="connsiteX8" fmla="*/ 1246905 w 4992400"/>
              <a:gd name="connsiteY8" fmla="*/ 3434431 h 5153049"/>
              <a:gd name="connsiteX9" fmla="*/ 1410744 w 4992400"/>
              <a:gd name="connsiteY9" fmla="*/ 3422783 h 5153049"/>
              <a:gd name="connsiteX10" fmla="*/ 1446108 w 4992400"/>
              <a:gd name="connsiteY10" fmla="*/ 3122075 h 5153049"/>
              <a:gd name="connsiteX11" fmla="*/ 1227203 w 4992400"/>
              <a:gd name="connsiteY11" fmla="*/ 2984865 h 5153049"/>
              <a:gd name="connsiteX12" fmla="*/ 1166599 w 4992400"/>
              <a:gd name="connsiteY12" fmla="*/ 2935502 h 5153049"/>
              <a:gd name="connsiteX13" fmla="*/ 1087999 w 4992400"/>
              <a:gd name="connsiteY13" fmla="*/ 2877353 h 5153049"/>
              <a:gd name="connsiteX14" fmla="*/ 995625 w 4992400"/>
              <a:gd name="connsiteY14" fmla="*/ 2843982 h 5153049"/>
              <a:gd name="connsiteX15" fmla="*/ 985288 w 4992400"/>
              <a:gd name="connsiteY15" fmla="*/ 2866518 h 5153049"/>
              <a:gd name="connsiteX16" fmla="*/ 933788 w 4992400"/>
              <a:gd name="connsiteY16" fmla="*/ 2860510 h 5153049"/>
              <a:gd name="connsiteX17" fmla="*/ 858992 w 4992400"/>
              <a:gd name="connsiteY17" fmla="*/ 2746099 h 5153049"/>
              <a:gd name="connsiteX18" fmla="*/ 939299 w 4992400"/>
              <a:gd name="connsiteY18" fmla="*/ 2598001 h 5153049"/>
              <a:gd name="connsiteX19" fmla="*/ 1092983 w 4992400"/>
              <a:gd name="connsiteY19" fmla="*/ 2646510 h 5153049"/>
              <a:gd name="connsiteX20" fmla="*/ 1158886 w 4992400"/>
              <a:gd name="connsiteY20" fmla="*/ 2621797 h 5153049"/>
              <a:gd name="connsiteX21" fmla="*/ 1193753 w 4992400"/>
              <a:gd name="connsiteY21" fmla="*/ 2588845 h 5153049"/>
              <a:gd name="connsiteX22" fmla="*/ 1309580 w 4992400"/>
              <a:gd name="connsiteY22" fmla="*/ 2625705 h 5153049"/>
              <a:gd name="connsiteX23" fmla="*/ 1321570 w 4992400"/>
              <a:gd name="connsiteY23" fmla="*/ 2655247 h 5153049"/>
              <a:gd name="connsiteX24" fmla="*/ 1496637 w 4992400"/>
              <a:gd name="connsiteY24" fmla="*/ 2687699 h 5153049"/>
              <a:gd name="connsiteX25" fmla="*/ 1579016 w 4992400"/>
              <a:gd name="connsiteY25" fmla="*/ 2695937 h 5153049"/>
              <a:gd name="connsiteX26" fmla="*/ 1720055 w 4992400"/>
              <a:gd name="connsiteY26" fmla="*/ 2617808 h 5153049"/>
              <a:gd name="connsiteX27" fmla="*/ 1772316 w 4992400"/>
              <a:gd name="connsiteY27" fmla="*/ 2609151 h 5153049"/>
              <a:gd name="connsiteX28" fmla="*/ 1853278 w 4992400"/>
              <a:gd name="connsiteY28" fmla="*/ 2517958 h 5153049"/>
              <a:gd name="connsiteX29" fmla="*/ 1867183 w 4992400"/>
              <a:gd name="connsiteY29" fmla="*/ 2377338 h 5153049"/>
              <a:gd name="connsiteX30" fmla="*/ 1922932 w 4992400"/>
              <a:gd name="connsiteY30" fmla="*/ 2400792 h 5153049"/>
              <a:gd name="connsiteX31" fmla="*/ 2017039 w 4992400"/>
              <a:gd name="connsiteY31" fmla="*/ 2403861 h 5153049"/>
              <a:gd name="connsiteX32" fmla="*/ 2222487 w 4992400"/>
              <a:gd name="connsiteY32" fmla="*/ 2565522 h 5153049"/>
              <a:gd name="connsiteX33" fmla="*/ 2312105 w 4992400"/>
              <a:gd name="connsiteY33" fmla="*/ 2097749 h 5153049"/>
              <a:gd name="connsiteX34" fmla="*/ 2333906 w 4992400"/>
              <a:gd name="connsiteY34" fmla="*/ 1968857 h 5153049"/>
              <a:gd name="connsiteX35" fmla="*/ 2229805 w 4992400"/>
              <a:gd name="connsiteY35" fmla="*/ 1839202 h 5153049"/>
              <a:gd name="connsiteX36" fmla="*/ 2172140 w 4992400"/>
              <a:gd name="connsiteY36" fmla="*/ 1666207 h 5153049"/>
              <a:gd name="connsiteX37" fmla="*/ 2196854 w 4992400"/>
              <a:gd name="connsiteY37" fmla="*/ 1526164 h 5153049"/>
              <a:gd name="connsiteX38" fmla="*/ 2526367 w 4992400"/>
              <a:gd name="connsiteY38" fmla="*/ 1501451 h 5153049"/>
              <a:gd name="connsiteX39" fmla="*/ 2789978 w 4992400"/>
              <a:gd name="connsiteY39" fmla="*/ 1526164 h 5153049"/>
              <a:gd name="connsiteX40" fmla="*/ 3037113 w 4992400"/>
              <a:gd name="connsiteY40" fmla="*/ 1336694 h 5153049"/>
              <a:gd name="connsiteX41" fmla="*/ 3473719 w 4992400"/>
              <a:gd name="connsiteY41" fmla="*/ 1303743 h 5153049"/>
              <a:gd name="connsiteX42" fmla="*/ 3819708 w 4992400"/>
              <a:gd name="connsiteY42" fmla="*/ 1237840 h 5153049"/>
              <a:gd name="connsiteX43" fmla="*/ 4239837 w 4992400"/>
              <a:gd name="connsiteY43" fmla="*/ 1163699 h 5153049"/>
              <a:gd name="connsiteX44" fmla="*/ 4684681 w 4992400"/>
              <a:gd name="connsiteY44" fmla="*/ 965991 h 5153049"/>
              <a:gd name="connsiteX45" fmla="*/ 4783535 w 4992400"/>
              <a:gd name="connsiteY45" fmla="*/ 661191 h 5153049"/>
              <a:gd name="connsiteX46" fmla="*/ 4956529 w 4992400"/>
              <a:gd name="connsiteY46" fmla="*/ 216348 h 5153049"/>
              <a:gd name="connsiteX47" fmla="*/ 4952518 w 4992400"/>
              <a:gd name="connsiteY47" fmla="*/ 17556 h 5153049"/>
              <a:gd name="connsiteX48" fmla="*/ 4535980 w 4992400"/>
              <a:gd name="connsiteY48" fmla="*/ 8817 h 5153049"/>
              <a:gd name="connsiteX49" fmla="*/ 4190529 w 4992400"/>
              <a:gd name="connsiteY49" fmla="*/ 19802 h 5153049"/>
              <a:gd name="connsiteX50" fmla="*/ 4190410 w 4992400"/>
              <a:gd name="connsiteY50" fmla="*/ 216348 h 5153049"/>
              <a:gd name="connsiteX51" fmla="*/ 4099794 w 4992400"/>
              <a:gd name="connsiteY51" fmla="*/ 447007 h 5153049"/>
              <a:gd name="connsiteX52" fmla="*/ 3827946 w 4992400"/>
              <a:gd name="connsiteY52" fmla="*/ 620002 h 5153049"/>
              <a:gd name="connsiteX53" fmla="*/ 3580810 w 4992400"/>
              <a:gd name="connsiteY53" fmla="*/ 768283 h 5153049"/>
              <a:gd name="connsiteX54" fmla="*/ 2757027 w 4992400"/>
              <a:gd name="connsiteY54" fmla="*/ 891851 h 5153049"/>
              <a:gd name="connsiteX55" fmla="*/ 2270994 w 4992400"/>
              <a:gd name="connsiteY55" fmla="*/ 965991 h 5153049"/>
              <a:gd name="connsiteX56" fmla="*/ 1900292 w 4992400"/>
              <a:gd name="connsiteY56" fmla="*/ 1056607 h 5153049"/>
              <a:gd name="connsiteX57" fmla="*/ 1719059 w 4992400"/>
              <a:gd name="connsiteY57" fmla="*/ 1204889 h 5153049"/>
              <a:gd name="connsiteX58" fmla="*/ 1496637 w 4992400"/>
              <a:gd name="connsiteY58" fmla="*/ 1517926 h 5153049"/>
              <a:gd name="connsiteX59" fmla="*/ 1438973 w 4992400"/>
              <a:gd name="connsiteY59" fmla="*/ 1682683 h 5153049"/>
              <a:gd name="connsiteX60" fmla="*/ 1381308 w 4992400"/>
              <a:gd name="connsiteY60" fmla="*/ 1814489 h 5153049"/>
              <a:gd name="connsiteX61" fmla="*/ 1125935 w 4992400"/>
              <a:gd name="connsiteY61" fmla="*/ 1839202 h 5153049"/>
              <a:gd name="connsiteX62" fmla="*/ 969416 w 4992400"/>
              <a:gd name="connsiteY62" fmla="*/ 1830964 h 5153049"/>
              <a:gd name="connsiteX63" fmla="*/ 862324 w 4992400"/>
              <a:gd name="connsiteY63" fmla="*/ 1946294 h 5153049"/>
              <a:gd name="connsiteX64" fmla="*/ 687082 w 4992400"/>
              <a:gd name="connsiteY64" fmla="*/ 2060500 h 5153049"/>
              <a:gd name="connsiteX0" fmla="*/ 687082 w 4992400"/>
              <a:gd name="connsiteY0" fmla="*/ 2060500 h 5160654"/>
              <a:gd name="connsiteX1" fmla="*/ 155418 w 4992400"/>
              <a:gd name="connsiteY1" fmla="*/ 5147009 h 5160654"/>
              <a:gd name="connsiteX2" fmla="*/ 951261 w 4992400"/>
              <a:gd name="connsiteY2" fmla="*/ 5141002 h 5160654"/>
              <a:gd name="connsiteX3" fmla="*/ 1077977 w 4992400"/>
              <a:gd name="connsiteY3" fmla="*/ 4787535 h 5160654"/>
              <a:gd name="connsiteX4" fmla="*/ 1132808 w 4992400"/>
              <a:gd name="connsiteY4" fmla="*/ 4270912 h 5160654"/>
              <a:gd name="connsiteX5" fmla="*/ 1318947 w 4992400"/>
              <a:gd name="connsiteY5" fmla="*/ 3817096 h 5160654"/>
              <a:gd name="connsiteX6" fmla="*/ 1152957 w 4992400"/>
              <a:gd name="connsiteY6" fmla="*/ 3646017 h 5160654"/>
              <a:gd name="connsiteX7" fmla="*/ 1218938 w 4992400"/>
              <a:gd name="connsiteY7" fmla="*/ 3512637 h 5160654"/>
              <a:gd name="connsiteX8" fmla="*/ 1246905 w 4992400"/>
              <a:gd name="connsiteY8" fmla="*/ 3434431 h 5160654"/>
              <a:gd name="connsiteX9" fmla="*/ 1410744 w 4992400"/>
              <a:gd name="connsiteY9" fmla="*/ 3422783 h 5160654"/>
              <a:gd name="connsiteX10" fmla="*/ 1446108 w 4992400"/>
              <a:gd name="connsiteY10" fmla="*/ 3122075 h 5160654"/>
              <a:gd name="connsiteX11" fmla="*/ 1227203 w 4992400"/>
              <a:gd name="connsiteY11" fmla="*/ 2984865 h 5160654"/>
              <a:gd name="connsiteX12" fmla="*/ 1166599 w 4992400"/>
              <a:gd name="connsiteY12" fmla="*/ 2935502 h 5160654"/>
              <a:gd name="connsiteX13" fmla="*/ 1087999 w 4992400"/>
              <a:gd name="connsiteY13" fmla="*/ 2877353 h 5160654"/>
              <a:gd name="connsiteX14" fmla="*/ 995625 w 4992400"/>
              <a:gd name="connsiteY14" fmla="*/ 2843982 h 5160654"/>
              <a:gd name="connsiteX15" fmla="*/ 985288 w 4992400"/>
              <a:gd name="connsiteY15" fmla="*/ 2866518 h 5160654"/>
              <a:gd name="connsiteX16" fmla="*/ 933788 w 4992400"/>
              <a:gd name="connsiteY16" fmla="*/ 2860510 h 5160654"/>
              <a:gd name="connsiteX17" fmla="*/ 858992 w 4992400"/>
              <a:gd name="connsiteY17" fmla="*/ 2746099 h 5160654"/>
              <a:gd name="connsiteX18" fmla="*/ 939299 w 4992400"/>
              <a:gd name="connsiteY18" fmla="*/ 2598001 h 5160654"/>
              <a:gd name="connsiteX19" fmla="*/ 1092983 w 4992400"/>
              <a:gd name="connsiteY19" fmla="*/ 2646510 h 5160654"/>
              <a:gd name="connsiteX20" fmla="*/ 1158886 w 4992400"/>
              <a:gd name="connsiteY20" fmla="*/ 2621797 h 5160654"/>
              <a:gd name="connsiteX21" fmla="*/ 1193753 w 4992400"/>
              <a:gd name="connsiteY21" fmla="*/ 2588845 h 5160654"/>
              <a:gd name="connsiteX22" fmla="*/ 1309580 w 4992400"/>
              <a:gd name="connsiteY22" fmla="*/ 2625705 h 5160654"/>
              <a:gd name="connsiteX23" fmla="*/ 1321570 w 4992400"/>
              <a:gd name="connsiteY23" fmla="*/ 2655247 h 5160654"/>
              <a:gd name="connsiteX24" fmla="*/ 1496637 w 4992400"/>
              <a:gd name="connsiteY24" fmla="*/ 2687699 h 5160654"/>
              <a:gd name="connsiteX25" fmla="*/ 1579016 w 4992400"/>
              <a:gd name="connsiteY25" fmla="*/ 2695937 h 5160654"/>
              <a:gd name="connsiteX26" fmla="*/ 1720055 w 4992400"/>
              <a:gd name="connsiteY26" fmla="*/ 2617808 h 5160654"/>
              <a:gd name="connsiteX27" fmla="*/ 1772316 w 4992400"/>
              <a:gd name="connsiteY27" fmla="*/ 2609151 h 5160654"/>
              <a:gd name="connsiteX28" fmla="*/ 1853278 w 4992400"/>
              <a:gd name="connsiteY28" fmla="*/ 2517958 h 5160654"/>
              <a:gd name="connsiteX29" fmla="*/ 1867183 w 4992400"/>
              <a:gd name="connsiteY29" fmla="*/ 2377338 h 5160654"/>
              <a:gd name="connsiteX30" fmla="*/ 1922932 w 4992400"/>
              <a:gd name="connsiteY30" fmla="*/ 2400792 h 5160654"/>
              <a:gd name="connsiteX31" fmla="*/ 2017039 w 4992400"/>
              <a:gd name="connsiteY31" fmla="*/ 2403861 h 5160654"/>
              <a:gd name="connsiteX32" fmla="*/ 2222487 w 4992400"/>
              <a:gd name="connsiteY32" fmla="*/ 2565522 h 5160654"/>
              <a:gd name="connsiteX33" fmla="*/ 2312105 w 4992400"/>
              <a:gd name="connsiteY33" fmla="*/ 2097749 h 5160654"/>
              <a:gd name="connsiteX34" fmla="*/ 2333906 w 4992400"/>
              <a:gd name="connsiteY34" fmla="*/ 1968857 h 5160654"/>
              <a:gd name="connsiteX35" fmla="*/ 2229805 w 4992400"/>
              <a:gd name="connsiteY35" fmla="*/ 1839202 h 5160654"/>
              <a:gd name="connsiteX36" fmla="*/ 2172140 w 4992400"/>
              <a:gd name="connsiteY36" fmla="*/ 1666207 h 5160654"/>
              <a:gd name="connsiteX37" fmla="*/ 2196854 w 4992400"/>
              <a:gd name="connsiteY37" fmla="*/ 1526164 h 5160654"/>
              <a:gd name="connsiteX38" fmla="*/ 2526367 w 4992400"/>
              <a:gd name="connsiteY38" fmla="*/ 1501451 h 5160654"/>
              <a:gd name="connsiteX39" fmla="*/ 2789978 w 4992400"/>
              <a:gd name="connsiteY39" fmla="*/ 1526164 h 5160654"/>
              <a:gd name="connsiteX40" fmla="*/ 3037113 w 4992400"/>
              <a:gd name="connsiteY40" fmla="*/ 1336694 h 5160654"/>
              <a:gd name="connsiteX41" fmla="*/ 3473719 w 4992400"/>
              <a:gd name="connsiteY41" fmla="*/ 1303743 h 5160654"/>
              <a:gd name="connsiteX42" fmla="*/ 3819708 w 4992400"/>
              <a:gd name="connsiteY42" fmla="*/ 1237840 h 5160654"/>
              <a:gd name="connsiteX43" fmla="*/ 4239837 w 4992400"/>
              <a:gd name="connsiteY43" fmla="*/ 1163699 h 5160654"/>
              <a:gd name="connsiteX44" fmla="*/ 4684681 w 4992400"/>
              <a:gd name="connsiteY44" fmla="*/ 965991 h 5160654"/>
              <a:gd name="connsiteX45" fmla="*/ 4783535 w 4992400"/>
              <a:gd name="connsiteY45" fmla="*/ 661191 h 5160654"/>
              <a:gd name="connsiteX46" fmla="*/ 4956529 w 4992400"/>
              <a:gd name="connsiteY46" fmla="*/ 216348 h 5160654"/>
              <a:gd name="connsiteX47" fmla="*/ 4952518 w 4992400"/>
              <a:gd name="connsiteY47" fmla="*/ 17556 h 5160654"/>
              <a:gd name="connsiteX48" fmla="*/ 4535980 w 4992400"/>
              <a:gd name="connsiteY48" fmla="*/ 8817 h 5160654"/>
              <a:gd name="connsiteX49" fmla="*/ 4190529 w 4992400"/>
              <a:gd name="connsiteY49" fmla="*/ 19802 h 5160654"/>
              <a:gd name="connsiteX50" fmla="*/ 4190410 w 4992400"/>
              <a:gd name="connsiteY50" fmla="*/ 216348 h 5160654"/>
              <a:gd name="connsiteX51" fmla="*/ 4099794 w 4992400"/>
              <a:gd name="connsiteY51" fmla="*/ 447007 h 5160654"/>
              <a:gd name="connsiteX52" fmla="*/ 3827946 w 4992400"/>
              <a:gd name="connsiteY52" fmla="*/ 620002 h 5160654"/>
              <a:gd name="connsiteX53" fmla="*/ 3580810 w 4992400"/>
              <a:gd name="connsiteY53" fmla="*/ 768283 h 5160654"/>
              <a:gd name="connsiteX54" fmla="*/ 2757027 w 4992400"/>
              <a:gd name="connsiteY54" fmla="*/ 891851 h 5160654"/>
              <a:gd name="connsiteX55" fmla="*/ 2270994 w 4992400"/>
              <a:gd name="connsiteY55" fmla="*/ 965991 h 5160654"/>
              <a:gd name="connsiteX56" fmla="*/ 1900292 w 4992400"/>
              <a:gd name="connsiteY56" fmla="*/ 1056607 h 5160654"/>
              <a:gd name="connsiteX57" fmla="*/ 1719059 w 4992400"/>
              <a:gd name="connsiteY57" fmla="*/ 1204889 h 5160654"/>
              <a:gd name="connsiteX58" fmla="*/ 1496637 w 4992400"/>
              <a:gd name="connsiteY58" fmla="*/ 1517926 h 5160654"/>
              <a:gd name="connsiteX59" fmla="*/ 1438973 w 4992400"/>
              <a:gd name="connsiteY59" fmla="*/ 1682683 h 5160654"/>
              <a:gd name="connsiteX60" fmla="*/ 1381308 w 4992400"/>
              <a:gd name="connsiteY60" fmla="*/ 1814489 h 5160654"/>
              <a:gd name="connsiteX61" fmla="*/ 1125935 w 4992400"/>
              <a:gd name="connsiteY61" fmla="*/ 1839202 h 5160654"/>
              <a:gd name="connsiteX62" fmla="*/ 969416 w 4992400"/>
              <a:gd name="connsiteY62" fmla="*/ 1830964 h 5160654"/>
              <a:gd name="connsiteX63" fmla="*/ 862324 w 4992400"/>
              <a:gd name="connsiteY63" fmla="*/ 1946294 h 5160654"/>
              <a:gd name="connsiteX64" fmla="*/ 687082 w 4992400"/>
              <a:gd name="connsiteY64" fmla="*/ 2060500 h 5160654"/>
              <a:gd name="connsiteX0" fmla="*/ 683835 w 4989153"/>
              <a:gd name="connsiteY0" fmla="*/ 2060500 h 5211712"/>
              <a:gd name="connsiteX1" fmla="*/ 45107 w 4989153"/>
              <a:gd name="connsiteY1" fmla="*/ 4417761 h 5211712"/>
              <a:gd name="connsiteX2" fmla="*/ 152171 w 4989153"/>
              <a:gd name="connsiteY2" fmla="*/ 5147009 h 5211712"/>
              <a:gd name="connsiteX3" fmla="*/ 948014 w 4989153"/>
              <a:gd name="connsiteY3" fmla="*/ 5141002 h 5211712"/>
              <a:gd name="connsiteX4" fmla="*/ 1074730 w 4989153"/>
              <a:gd name="connsiteY4" fmla="*/ 4787535 h 5211712"/>
              <a:gd name="connsiteX5" fmla="*/ 1129561 w 4989153"/>
              <a:gd name="connsiteY5" fmla="*/ 4270912 h 5211712"/>
              <a:gd name="connsiteX6" fmla="*/ 1315700 w 4989153"/>
              <a:gd name="connsiteY6" fmla="*/ 3817096 h 5211712"/>
              <a:gd name="connsiteX7" fmla="*/ 1149710 w 4989153"/>
              <a:gd name="connsiteY7" fmla="*/ 3646017 h 5211712"/>
              <a:gd name="connsiteX8" fmla="*/ 1215691 w 4989153"/>
              <a:gd name="connsiteY8" fmla="*/ 3512637 h 5211712"/>
              <a:gd name="connsiteX9" fmla="*/ 1243658 w 4989153"/>
              <a:gd name="connsiteY9" fmla="*/ 3434431 h 5211712"/>
              <a:gd name="connsiteX10" fmla="*/ 1407497 w 4989153"/>
              <a:gd name="connsiteY10" fmla="*/ 3422783 h 5211712"/>
              <a:gd name="connsiteX11" fmla="*/ 1442861 w 4989153"/>
              <a:gd name="connsiteY11" fmla="*/ 3122075 h 5211712"/>
              <a:gd name="connsiteX12" fmla="*/ 1223956 w 4989153"/>
              <a:gd name="connsiteY12" fmla="*/ 2984865 h 5211712"/>
              <a:gd name="connsiteX13" fmla="*/ 1163352 w 4989153"/>
              <a:gd name="connsiteY13" fmla="*/ 2935502 h 5211712"/>
              <a:gd name="connsiteX14" fmla="*/ 1084752 w 4989153"/>
              <a:gd name="connsiteY14" fmla="*/ 2877353 h 5211712"/>
              <a:gd name="connsiteX15" fmla="*/ 992378 w 4989153"/>
              <a:gd name="connsiteY15" fmla="*/ 2843982 h 5211712"/>
              <a:gd name="connsiteX16" fmla="*/ 982041 w 4989153"/>
              <a:gd name="connsiteY16" fmla="*/ 2866518 h 5211712"/>
              <a:gd name="connsiteX17" fmla="*/ 930541 w 4989153"/>
              <a:gd name="connsiteY17" fmla="*/ 2860510 h 5211712"/>
              <a:gd name="connsiteX18" fmla="*/ 855745 w 4989153"/>
              <a:gd name="connsiteY18" fmla="*/ 2746099 h 5211712"/>
              <a:gd name="connsiteX19" fmla="*/ 936052 w 4989153"/>
              <a:gd name="connsiteY19" fmla="*/ 2598001 h 5211712"/>
              <a:gd name="connsiteX20" fmla="*/ 1089736 w 4989153"/>
              <a:gd name="connsiteY20" fmla="*/ 2646510 h 5211712"/>
              <a:gd name="connsiteX21" fmla="*/ 1155639 w 4989153"/>
              <a:gd name="connsiteY21" fmla="*/ 2621797 h 5211712"/>
              <a:gd name="connsiteX22" fmla="*/ 1190506 w 4989153"/>
              <a:gd name="connsiteY22" fmla="*/ 2588845 h 5211712"/>
              <a:gd name="connsiteX23" fmla="*/ 1306333 w 4989153"/>
              <a:gd name="connsiteY23" fmla="*/ 2625705 h 5211712"/>
              <a:gd name="connsiteX24" fmla="*/ 1318323 w 4989153"/>
              <a:gd name="connsiteY24" fmla="*/ 2655247 h 5211712"/>
              <a:gd name="connsiteX25" fmla="*/ 1493390 w 4989153"/>
              <a:gd name="connsiteY25" fmla="*/ 2687699 h 5211712"/>
              <a:gd name="connsiteX26" fmla="*/ 1575769 w 4989153"/>
              <a:gd name="connsiteY26" fmla="*/ 2695937 h 5211712"/>
              <a:gd name="connsiteX27" fmla="*/ 1716808 w 4989153"/>
              <a:gd name="connsiteY27" fmla="*/ 2617808 h 5211712"/>
              <a:gd name="connsiteX28" fmla="*/ 1769069 w 4989153"/>
              <a:gd name="connsiteY28" fmla="*/ 2609151 h 5211712"/>
              <a:gd name="connsiteX29" fmla="*/ 1850031 w 4989153"/>
              <a:gd name="connsiteY29" fmla="*/ 2517958 h 5211712"/>
              <a:gd name="connsiteX30" fmla="*/ 1863936 w 4989153"/>
              <a:gd name="connsiteY30" fmla="*/ 2377338 h 5211712"/>
              <a:gd name="connsiteX31" fmla="*/ 1919685 w 4989153"/>
              <a:gd name="connsiteY31" fmla="*/ 2400792 h 5211712"/>
              <a:gd name="connsiteX32" fmla="*/ 2013792 w 4989153"/>
              <a:gd name="connsiteY32" fmla="*/ 2403861 h 5211712"/>
              <a:gd name="connsiteX33" fmla="*/ 2219240 w 4989153"/>
              <a:gd name="connsiteY33" fmla="*/ 2565522 h 5211712"/>
              <a:gd name="connsiteX34" fmla="*/ 2308858 w 4989153"/>
              <a:gd name="connsiteY34" fmla="*/ 2097749 h 5211712"/>
              <a:gd name="connsiteX35" fmla="*/ 2330659 w 4989153"/>
              <a:gd name="connsiteY35" fmla="*/ 1968857 h 5211712"/>
              <a:gd name="connsiteX36" fmla="*/ 2226558 w 4989153"/>
              <a:gd name="connsiteY36" fmla="*/ 1839202 h 5211712"/>
              <a:gd name="connsiteX37" fmla="*/ 2168893 w 4989153"/>
              <a:gd name="connsiteY37" fmla="*/ 1666207 h 5211712"/>
              <a:gd name="connsiteX38" fmla="*/ 2193607 w 4989153"/>
              <a:gd name="connsiteY38" fmla="*/ 1526164 h 5211712"/>
              <a:gd name="connsiteX39" fmla="*/ 2523120 w 4989153"/>
              <a:gd name="connsiteY39" fmla="*/ 1501451 h 5211712"/>
              <a:gd name="connsiteX40" fmla="*/ 2786731 w 4989153"/>
              <a:gd name="connsiteY40" fmla="*/ 1526164 h 5211712"/>
              <a:gd name="connsiteX41" fmla="*/ 3033866 w 4989153"/>
              <a:gd name="connsiteY41" fmla="*/ 1336694 h 5211712"/>
              <a:gd name="connsiteX42" fmla="*/ 3470472 w 4989153"/>
              <a:gd name="connsiteY42" fmla="*/ 1303743 h 5211712"/>
              <a:gd name="connsiteX43" fmla="*/ 3816461 w 4989153"/>
              <a:gd name="connsiteY43" fmla="*/ 1237840 h 5211712"/>
              <a:gd name="connsiteX44" fmla="*/ 4236590 w 4989153"/>
              <a:gd name="connsiteY44" fmla="*/ 1163699 h 5211712"/>
              <a:gd name="connsiteX45" fmla="*/ 4681434 w 4989153"/>
              <a:gd name="connsiteY45" fmla="*/ 965991 h 5211712"/>
              <a:gd name="connsiteX46" fmla="*/ 4780288 w 4989153"/>
              <a:gd name="connsiteY46" fmla="*/ 661191 h 5211712"/>
              <a:gd name="connsiteX47" fmla="*/ 4953282 w 4989153"/>
              <a:gd name="connsiteY47" fmla="*/ 216348 h 5211712"/>
              <a:gd name="connsiteX48" fmla="*/ 4949271 w 4989153"/>
              <a:gd name="connsiteY48" fmla="*/ 17556 h 5211712"/>
              <a:gd name="connsiteX49" fmla="*/ 4532733 w 4989153"/>
              <a:gd name="connsiteY49" fmla="*/ 8817 h 5211712"/>
              <a:gd name="connsiteX50" fmla="*/ 4187282 w 4989153"/>
              <a:gd name="connsiteY50" fmla="*/ 19802 h 5211712"/>
              <a:gd name="connsiteX51" fmla="*/ 4187163 w 4989153"/>
              <a:gd name="connsiteY51" fmla="*/ 216348 h 5211712"/>
              <a:gd name="connsiteX52" fmla="*/ 4096547 w 4989153"/>
              <a:gd name="connsiteY52" fmla="*/ 447007 h 5211712"/>
              <a:gd name="connsiteX53" fmla="*/ 3824699 w 4989153"/>
              <a:gd name="connsiteY53" fmla="*/ 620002 h 5211712"/>
              <a:gd name="connsiteX54" fmla="*/ 3577563 w 4989153"/>
              <a:gd name="connsiteY54" fmla="*/ 768283 h 5211712"/>
              <a:gd name="connsiteX55" fmla="*/ 2753780 w 4989153"/>
              <a:gd name="connsiteY55" fmla="*/ 891851 h 5211712"/>
              <a:gd name="connsiteX56" fmla="*/ 2267747 w 4989153"/>
              <a:gd name="connsiteY56" fmla="*/ 965991 h 5211712"/>
              <a:gd name="connsiteX57" fmla="*/ 1897045 w 4989153"/>
              <a:gd name="connsiteY57" fmla="*/ 1056607 h 5211712"/>
              <a:gd name="connsiteX58" fmla="*/ 1715812 w 4989153"/>
              <a:gd name="connsiteY58" fmla="*/ 1204889 h 5211712"/>
              <a:gd name="connsiteX59" fmla="*/ 1493390 w 4989153"/>
              <a:gd name="connsiteY59" fmla="*/ 1517926 h 5211712"/>
              <a:gd name="connsiteX60" fmla="*/ 1435726 w 4989153"/>
              <a:gd name="connsiteY60" fmla="*/ 1682683 h 5211712"/>
              <a:gd name="connsiteX61" fmla="*/ 1378061 w 4989153"/>
              <a:gd name="connsiteY61" fmla="*/ 1814489 h 5211712"/>
              <a:gd name="connsiteX62" fmla="*/ 1122688 w 4989153"/>
              <a:gd name="connsiteY62" fmla="*/ 1839202 h 5211712"/>
              <a:gd name="connsiteX63" fmla="*/ 966169 w 4989153"/>
              <a:gd name="connsiteY63" fmla="*/ 1830964 h 5211712"/>
              <a:gd name="connsiteX64" fmla="*/ 859077 w 4989153"/>
              <a:gd name="connsiteY64" fmla="*/ 1946294 h 5211712"/>
              <a:gd name="connsiteX65" fmla="*/ 683835 w 4989153"/>
              <a:gd name="connsiteY65" fmla="*/ 2060500 h 5211712"/>
              <a:gd name="connsiteX0" fmla="*/ 618024 w 4923342"/>
              <a:gd name="connsiteY0" fmla="*/ 2060500 h 5211502"/>
              <a:gd name="connsiteX1" fmla="*/ 81219 w 4923342"/>
              <a:gd name="connsiteY1" fmla="*/ 4420673 h 5211502"/>
              <a:gd name="connsiteX2" fmla="*/ 86360 w 4923342"/>
              <a:gd name="connsiteY2" fmla="*/ 5147009 h 5211502"/>
              <a:gd name="connsiteX3" fmla="*/ 882203 w 4923342"/>
              <a:gd name="connsiteY3" fmla="*/ 5141002 h 5211502"/>
              <a:gd name="connsiteX4" fmla="*/ 1008919 w 4923342"/>
              <a:gd name="connsiteY4" fmla="*/ 4787535 h 5211502"/>
              <a:gd name="connsiteX5" fmla="*/ 1063750 w 4923342"/>
              <a:gd name="connsiteY5" fmla="*/ 4270912 h 5211502"/>
              <a:gd name="connsiteX6" fmla="*/ 1249889 w 4923342"/>
              <a:gd name="connsiteY6" fmla="*/ 3817096 h 5211502"/>
              <a:gd name="connsiteX7" fmla="*/ 1083899 w 4923342"/>
              <a:gd name="connsiteY7" fmla="*/ 3646017 h 5211502"/>
              <a:gd name="connsiteX8" fmla="*/ 1149880 w 4923342"/>
              <a:gd name="connsiteY8" fmla="*/ 3512637 h 5211502"/>
              <a:gd name="connsiteX9" fmla="*/ 1177847 w 4923342"/>
              <a:gd name="connsiteY9" fmla="*/ 3434431 h 5211502"/>
              <a:gd name="connsiteX10" fmla="*/ 1341686 w 4923342"/>
              <a:gd name="connsiteY10" fmla="*/ 3422783 h 5211502"/>
              <a:gd name="connsiteX11" fmla="*/ 1377050 w 4923342"/>
              <a:gd name="connsiteY11" fmla="*/ 3122075 h 5211502"/>
              <a:gd name="connsiteX12" fmla="*/ 1158145 w 4923342"/>
              <a:gd name="connsiteY12" fmla="*/ 2984865 h 5211502"/>
              <a:gd name="connsiteX13" fmla="*/ 1097541 w 4923342"/>
              <a:gd name="connsiteY13" fmla="*/ 2935502 h 5211502"/>
              <a:gd name="connsiteX14" fmla="*/ 1018941 w 4923342"/>
              <a:gd name="connsiteY14" fmla="*/ 2877353 h 5211502"/>
              <a:gd name="connsiteX15" fmla="*/ 926567 w 4923342"/>
              <a:gd name="connsiteY15" fmla="*/ 2843982 h 5211502"/>
              <a:gd name="connsiteX16" fmla="*/ 916230 w 4923342"/>
              <a:gd name="connsiteY16" fmla="*/ 2866518 h 5211502"/>
              <a:gd name="connsiteX17" fmla="*/ 864730 w 4923342"/>
              <a:gd name="connsiteY17" fmla="*/ 2860510 h 5211502"/>
              <a:gd name="connsiteX18" fmla="*/ 789934 w 4923342"/>
              <a:gd name="connsiteY18" fmla="*/ 2746099 h 5211502"/>
              <a:gd name="connsiteX19" fmla="*/ 870241 w 4923342"/>
              <a:gd name="connsiteY19" fmla="*/ 2598001 h 5211502"/>
              <a:gd name="connsiteX20" fmla="*/ 1023925 w 4923342"/>
              <a:gd name="connsiteY20" fmla="*/ 2646510 h 5211502"/>
              <a:gd name="connsiteX21" fmla="*/ 1089828 w 4923342"/>
              <a:gd name="connsiteY21" fmla="*/ 2621797 h 5211502"/>
              <a:gd name="connsiteX22" fmla="*/ 1124695 w 4923342"/>
              <a:gd name="connsiteY22" fmla="*/ 2588845 h 5211502"/>
              <a:gd name="connsiteX23" fmla="*/ 1240522 w 4923342"/>
              <a:gd name="connsiteY23" fmla="*/ 2625705 h 5211502"/>
              <a:gd name="connsiteX24" fmla="*/ 1252512 w 4923342"/>
              <a:gd name="connsiteY24" fmla="*/ 2655247 h 5211502"/>
              <a:gd name="connsiteX25" fmla="*/ 1427579 w 4923342"/>
              <a:gd name="connsiteY25" fmla="*/ 2687699 h 5211502"/>
              <a:gd name="connsiteX26" fmla="*/ 1509958 w 4923342"/>
              <a:gd name="connsiteY26" fmla="*/ 2695937 h 5211502"/>
              <a:gd name="connsiteX27" fmla="*/ 1650997 w 4923342"/>
              <a:gd name="connsiteY27" fmla="*/ 2617808 h 5211502"/>
              <a:gd name="connsiteX28" fmla="*/ 1703258 w 4923342"/>
              <a:gd name="connsiteY28" fmla="*/ 2609151 h 5211502"/>
              <a:gd name="connsiteX29" fmla="*/ 1784220 w 4923342"/>
              <a:gd name="connsiteY29" fmla="*/ 2517958 h 5211502"/>
              <a:gd name="connsiteX30" fmla="*/ 1798125 w 4923342"/>
              <a:gd name="connsiteY30" fmla="*/ 2377338 h 5211502"/>
              <a:gd name="connsiteX31" fmla="*/ 1853874 w 4923342"/>
              <a:gd name="connsiteY31" fmla="*/ 2400792 h 5211502"/>
              <a:gd name="connsiteX32" fmla="*/ 1947981 w 4923342"/>
              <a:gd name="connsiteY32" fmla="*/ 2403861 h 5211502"/>
              <a:gd name="connsiteX33" fmla="*/ 2153429 w 4923342"/>
              <a:gd name="connsiteY33" fmla="*/ 2565522 h 5211502"/>
              <a:gd name="connsiteX34" fmla="*/ 2243047 w 4923342"/>
              <a:gd name="connsiteY34" fmla="*/ 2097749 h 5211502"/>
              <a:gd name="connsiteX35" fmla="*/ 2264848 w 4923342"/>
              <a:gd name="connsiteY35" fmla="*/ 1968857 h 5211502"/>
              <a:gd name="connsiteX36" fmla="*/ 2160747 w 4923342"/>
              <a:gd name="connsiteY36" fmla="*/ 1839202 h 5211502"/>
              <a:gd name="connsiteX37" fmla="*/ 2103082 w 4923342"/>
              <a:gd name="connsiteY37" fmla="*/ 1666207 h 5211502"/>
              <a:gd name="connsiteX38" fmla="*/ 2127796 w 4923342"/>
              <a:gd name="connsiteY38" fmla="*/ 1526164 h 5211502"/>
              <a:gd name="connsiteX39" fmla="*/ 2457309 w 4923342"/>
              <a:gd name="connsiteY39" fmla="*/ 1501451 h 5211502"/>
              <a:gd name="connsiteX40" fmla="*/ 2720920 w 4923342"/>
              <a:gd name="connsiteY40" fmla="*/ 1526164 h 5211502"/>
              <a:gd name="connsiteX41" fmla="*/ 2968055 w 4923342"/>
              <a:gd name="connsiteY41" fmla="*/ 1336694 h 5211502"/>
              <a:gd name="connsiteX42" fmla="*/ 3404661 w 4923342"/>
              <a:gd name="connsiteY42" fmla="*/ 1303743 h 5211502"/>
              <a:gd name="connsiteX43" fmla="*/ 3750650 w 4923342"/>
              <a:gd name="connsiteY43" fmla="*/ 1237840 h 5211502"/>
              <a:gd name="connsiteX44" fmla="*/ 4170779 w 4923342"/>
              <a:gd name="connsiteY44" fmla="*/ 1163699 h 5211502"/>
              <a:gd name="connsiteX45" fmla="*/ 4615623 w 4923342"/>
              <a:gd name="connsiteY45" fmla="*/ 965991 h 5211502"/>
              <a:gd name="connsiteX46" fmla="*/ 4714477 w 4923342"/>
              <a:gd name="connsiteY46" fmla="*/ 661191 h 5211502"/>
              <a:gd name="connsiteX47" fmla="*/ 4887471 w 4923342"/>
              <a:gd name="connsiteY47" fmla="*/ 216348 h 5211502"/>
              <a:gd name="connsiteX48" fmla="*/ 4883460 w 4923342"/>
              <a:gd name="connsiteY48" fmla="*/ 17556 h 5211502"/>
              <a:gd name="connsiteX49" fmla="*/ 4466922 w 4923342"/>
              <a:gd name="connsiteY49" fmla="*/ 8817 h 5211502"/>
              <a:gd name="connsiteX50" fmla="*/ 4121471 w 4923342"/>
              <a:gd name="connsiteY50" fmla="*/ 19802 h 5211502"/>
              <a:gd name="connsiteX51" fmla="*/ 4121352 w 4923342"/>
              <a:gd name="connsiteY51" fmla="*/ 216348 h 5211502"/>
              <a:gd name="connsiteX52" fmla="*/ 4030736 w 4923342"/>
              <a:gd name="connsiteY52" fmla="*/ 447007 h 5211502"/>
              <a:gd name="connsiteX53" fmla="*/ 3758888 w 4923342"/>
              <a:gd name="connsiteY53" fmla="*/ 620002 h 5211502"/>
              <a:gd name="connsiteX54" fmla="*/ 3511752 w 4923342"/>
              <a:gd name="connsiteY54" fmla="*/ 768283 h 5211502"/>
              <a:gd name="connsiteX55" fmla="*/ 2687969 w 4923342"/>
              <a:gd name="connsiteY55" fmla="*/ 891851 h 5211502"/>
              <a:gd name="connsiteX56" fmla="*/ 2201936 w 4923342"/>
              <a:gd name="connsiteY56" fmla="*/ 965991 h 5211502"/>
              <a:gd name="connsiteX57" fmla="*/ 1831234 w 4923342"/>
              <a:gd name="connsiteY57" fmla="*/ 1056607 h 5211502"/>
              <a:gd name="connsiteX58" fmla="*/ 1650001 w 4923342"/>
              <a:gd name="connsiteY58" fmla="*/ 1204889 h 5211502"/>
              <a:gd name="connsiteX59" fmla="*/ 1427579 w 4923342"/>
              <a:gd name="connsiteY59" fmla="*/ 1517926 h 5211502"/>
              <a:gd name="connsiteX60" fmla="*/ 1369915 w 4923342"/>
              <a:gd name="connsiteY60" fmla="*/ 1682683 h 5211502"/>
              <a:gd name="connsiteX61" fmla="*/ 1312250 w 4923342"/>
              <a:gd name="connsiteY61" fmla="*/ 1814489 h 5211502"/>
              <a:gd name="connsiteX62" fmla="*/ 1056877 w 4923342"/>
              <a:gd name="connsiteY62" fmla="*/ 1839202 h 5211502"/>
              <a:gd name="connsiteX63" fmla="*/ 900358 w 4923342"/>
              <a:gd name="connsiteY63" fmla="*/ 1830964 h 5211502"/>
              <a:gd name="connsiteX64" fmla="*/ 793266 w 4923342"/>
              <a:gd name="connsiteY64" fmla="*/ 1946294 h 5211502"/>
              <a:gd name="connsiteX65" fmla="*/ 618024 w 4923342"/>
              <a:gd name="connsiteY65" fmla="*/ 2060500 h 5211502"/>
              <a:gd name="connsiteX0" fmla="*/ 592649 w 4897967"/>
              <a:gd name="connsiteY0" fmla="*/ 2060500 h 5211502"/>
              <a:gd name="connsiteX1" fmla="*/ 55844 w 4897967"/>
              <a:gd name="connsiteY1" fmla="*/ 4420673 h 5211502"/>
              <a:gd name="connsiteX2" fmla="*/ 60985 w 4897967"/>
              <a:gd name="connsiteY2" fmla="*/ 5147009 h 5211502"/>
              <a:gd name="connsiteX3" fmla="*/ 856828 w 4897967"/>
              <a:gd name="connsiteY3" fmla="*/ 5141002 h 5211502"/>
              <a:gd name="connsiteX4" fmla="*/ 983544 w 4897967"/>
              <a:gd name="connsiteY4" fmla="*/ 4787535 h 5211502"/>
              <a:gd name="connsiteX5" fmla="*/ 1038375 w 4897967"/>
              <a:gd name="connsiteY5" fmla="*/ 4270912 h 5211502"/>
              <a:gd name="connsiteX6" fmla="*/ 1224514 w 4897967"/>
              <a:gd name="connsiteY6" fmla="*/ 3817096 h 5211502"/>
              <a:gd name="connsiteX7" fmla="*/ 1058524 w 4897967"/>
              <a:gd name="connsiteY7" fmla="*/ 3646017 h 5211502"/>
              <a:gd name="connsiteX8" fmla="*/ 1124505 w 4897967"/>
              <a:gd name="connsiteY8" fmla="*/ 3512637 h 5211502"/>
              <a:gd name="connsiteX9" fmla="*/ 1152472 w 4897967"/>
              <a:gd name="connsiteY9" fmla="*/ 3434431 h 5211502"/>
              <a:gd name="connsiteX10" fmla="*/ 1316311 w 4897967"/>
              <a:gd name="connsiteY10" fmla="*/ 3422783 h 5211502"/>
              <a:gd name="connsiteX11" fmla="*/ 1351675 w 4897967"/>
              <a:gd name="connsiteY11" fmla="*/ 3122075 h 5211502"/>
              <a:gd name="connsiteX12" fmla="*/ 1132770 w 4897967"/>
              <a:gd name="connsiteY12" fmla="*/ 2984865 h 5211502"/>
              <a:gd name="connsiteX13" fmla="*/ 1072166 w 4897967"/>
              <a:gd name="connsiteY13" fmla="*/ 2935502 h 5211502"/>
              <a:gd name="connsiteX14" fmla="*/ 993566 w 4897967"/>
              <a:gd name="connsiteY14" fmla="*/ 2877353 h 5211502"/>
              <a:gd name="connsiteX15" fmla="*/ 901192 w 4897967"/>
              <a:gd name="connsiteY15" fmla="*/ 2843982 h 5211502"/>
              <a:gd name="connsiteX16" fmla="*/ 890855 w 4897967"/>
              <a:gd name="connsiteY16" fmla="*/ 2866518 h 5211502"/>
              <a:gd name="connsiteX17" fmla="*/ 839355 w 4897967"/>
              <a:gd name="connsiteY17" fmla="*/ 2860510 h 5211502"/>
              <a:gd name="connsiteX18" fmla="*/ 764559 w 4897967"/>
              <a:gd name="connsiteY18" fmla="*/ 2746099 h 5211502"/>
              <a:gd name="connsiteX19" fmla="*/ 844866 w 4897967"/>
              <a:gd name="connsiteY19" fmla="*/ 2598001 h 5211502"/>
              <a:gd name="connsiteX20" fmla="*/ 998550 w 4897967"/>
              <a:gd name="connsiteY20" fmla="*/ 2646510 h 5211502"/>
              <a:gd name="connsiteX21" fmla="*/ 1064453 w 4897967"/>
              <a:gd name="connsiteY21" fmla="*/ 2621797 h 5211502"/>
              <a:gd name="connsiteX22" fmla="*/ 1099320 w 4897967"/>
              <a:gd name="connsiteY22" fmla="*/ 2588845 h 5211502"/>
              <a:gd name="connsiteX23" fmla="*/ 1215147 w 4897967"/>
              <a:gd name="connsiteY23" fmla="*/ 2625705 h 5211502"/>
              <a:gd name="connsiteX24" fmla="*/ 1227137 w 4897967"/>
              <a:gd name="connsiteY24" fmla="*/ 2655247 h 5211502"/>
              <a:gd name="connsiteX25" fmla="*/ 1402204 w 4897967"/>
              <a:gd name="connsiteY25" fmla="*/ 2687699 h 5211502"/>
              <a:gd name="connsiteX26" fmla="*/ 1484583 w 4897967"/>
              <a:gd name="connsiteY26" fmla="*/ 2695937 h 5211502"/>
              <a:gd name="connsiteX27" fmla="*/ 1625622 w 4897967"/>
              <a:gd name="connsiteY27" fmla="*/ 2617808 h 5211502"/>
              <a:gd name="connsiteX28" fmla="*/ 1677883 w 4897967"/>
              <a:gd name="connsiteY28" fmla="*/ 2609151 h 5211502"/>
              <a:gd name="connsiteX29" fmla="*/ 1758845 w 4897967"/>
              <a:gd name="connsiteY29" fmla="*/ 2517958 h 5211502"/>
              <a:gd name="connsiteX30" fmla="*/ 1772750 w 4897967"/>
              <a:gd name="connsiteY30" fmla="*/ 2377338 h 5211502"/>
              <a:gd name="connsiteX31" fmla="*/ 1828499 w 4897967"/>
              <a:gd name="connsiteY31" fmla="*/ 2400792 h 5211502"/>
              <a:gd name="connsiteX32" fmla="*/ 1922606 w 4897967"/>
              <a:gd name="connsiteY32" fmla="*/ 2403861 h 5211502"/>
              <a:gd name="connsiteX33" fmla="*/ 2128054 w 4897967"/>
              <a:gd name="connsiteY33" fmla="*/ 2565522 h 5211502"/>
              <a:gd name="connsiteX34" fmla="*/ 2217672 w 4897967"/>
              <a:gd name="connsiteY34" fmla="*/ 2097749 h 5211502"/>
              <a:gd name="connsiteX35" fmla="*/ 2239473 w 4897967"/>
              <a:gd name="connsiteY35" fmla="*/ 1968857 h 5211502"/>
              <a:gd name="connsiteX36" fmla="*/ 2135372 w 4897967"/>
              <a:gd name="connsiteY36" fmla="*/ 1839202 h 5211502"/>
              <a:gd name="connsiteX37" fmla="*/ 2077707 w 4897967"/>
              <a:gd name="connsiteY37" fmla="*/ 1666207 h 5211502"/>
              <a:gd name="connsiteX38" fmla="*/ 2102421 w 4897967"/>
              <a:gd name="connsiteY38" fmla="*/ 1526164 h 5211502"/>
              <a:gd name="connsiteX39" fmla="*/ 2431934 w 4897967"/>
              <a:gd name="connsiteY39" fmla="*/ 1501451 h 5211502"/>
              <a:gd name="connsiteX40" fmla="*/ 2695545 w 4897967"/>
              <a:gd name="connsiteY40" fmla="*/ 1526164 h 5211502"/>
              <a:gd name="connsiteX41" fmla="*/ 2942680 w 4897967"/>
              <a:gd name="connsiteY41" fmla="*/ 1336694 h 5211502"/>
              <a:gd name="connsiteX42" fmla="*/ 3379286 w 4897967"/>
              <a:gd name="connsiteY42" fmla="*/ 1303743 h 5211502"/>
              <a:gd name="connsiteX43" fmla="*/ 3725275 w 4897967"/>
              <a:gd name="connsiteY43" fmla="*/ 1237840 h 5211502"/>
              <a:gd name="connsiteX44" fmla="*/ 4145404 w 4897967"/>
              <a:gd name="connsiteY44" fmla="*/ 1163699 h 5211502"/>
              <a:gd name="connsiteX45" fmla="*/ 4590248 w 4897967"/>
              <a:gd name="connsiteY45" fmla="*/ 965991 h 5211502"/>
              <a:gd name="connsiteX46" fmla="*/ 4689102 w 4897967"/>
              <a:gd name="connsiteY46" fmla="*/ 661191 h 5211502"/>
              <a:gd name="connsiteX47" fmla="*/ 4862096 w 4897967"/>
              <a:gd name="connsiteY47" fmla="*/ 216348 h 5211502"/>
              <a:gd name="connsiteX48" fmla="*/ 4858085 w 4897967"/>
              <a:gd name="connsiteY48" fmla="*/ 17556 h 5211502"/>
              <a:gd name="connsiteX49" fmla="*/ 4441547 w 4897967"/>
              <a:gd name="connsiteY49" fmla="*/ 8817 h 5211502"/>
              <a:gd name="connsiteX50" fmla="*/ 4096096 w 4897967"/>
              <a:gd name="connsiteY50" fmla="*/ 19802 h 5211502"/>
              <a:gd name="connsiteX51" fmla="*/ 4095977 w 4897967"/>
              <a:gd name="connsiteY51" fmla="*/ 216348 h 5211502"/>
              <a:gd name="connsiteX52" fmla="*/ 4005361 w 4897967"/>
              <a:gd name="connsiteY52" fmla="*/ 447007 h 5211502"/>
              <a:gd name="connsiteX53" fmla="*/ 3733513 w 4897967"/>
              <a:gd name="connsiteY53" fmla="*/ 620002 h 5211502"/>
              <a:gd name="connsiteX54" fmla="*/ 3486377 w 4897967"/>
              <a:gd name="connsiteY54" fmla="*/ 768283 h 5211502"/>
              <a:gd name="connsiteX55" fmla="*/ 2662594 w 4897967"/>
              <a:gd name="connsiteY55" fmla="*/ 891851 h 5211502"/>
              <a:gd name="connsiteX56" fmla="*/ 2176561 w 4897967"/>
              <a:gd name="connsiteY56" fmla="*/ 965991 h 5211502"/>
              <a:gd name="connsiteX57" fmla="*/ 1805859 w 4897967"/>
              <a:gd name="connsiteY57" fmla="*/ 1056607 h 5211502"/>
              <a:gd name="connsiteX58" fmla="*/ 1624626 w 4897967"/>
              <a:gd name="connsiteY58" fmla="*/ 1204889 h 5211502"/>
              <a:gd name="connsiteX59" fmla="*/ 1402204 w 4897967"/>
              <a:gd name="connsiteY59" fmla="*/ 1517926 h 5211502"/>
              <a:gd name="connsiteX60" fmla="*/ 1344540 w 4897967"/>
              <a:gd name="connsiteY60" fmla="*/ 1682683 h 5211502"/>
              <a:gd name="connsiteX61" fmla="*/ 1286875 w 4897967"/>
              <a:gd name="connsiteY61" fmla="*/ 1814489 h 5211502"/>
              <a:gd name="connsiteX62" fmla="*/ 1031502 w 4897967"/>
              <a:gd name="connsiteY62" fmla="*/ 1839202 h 5211502"/>
              <a:gd name="connsiteX63" fmla="*/ 874983 w 4897967"/>
              <a:gd name="connsiteY63" fmla="*/ 1830964 h 5211502"/>
              <a:gd name="connsiteX64" fmla="*/ 767891 w 4897967"/>
              <a:gd name="connsiteY64" fmla="*/ 1946294 h 5211502"/>
              <a:gd name="connsiteX65" fmla="*/ 592649 w 4897967"/>
              <a:gd name="connsiteY65" fmla="*/ 2060500 h 5211502"/>
              <a:gd name="connsiteX0" fmla="*/ 599085 w 4904403"/>
              <a:gd name="connsiteY0" fmla="*/ 2060500 h 5212054"/>
              <a:gd name="connsiteX1" fmla="*/ 62280 w 4904403"/>
              <a:gd name="connsiteY1" fmla="*/ 4420673 h 5212054"/>
              <a:gd name="connsiteX2" fmla="*/ 58685 w 4904403"/>
              <a:gd name="connsiteY2" fmla="*/ 5144097 h 5212054"/>
              <a:gd name="connsiteX3" fmla="*/ 863264 w 4904403"/>
              <a:gd name="connsiteY3" fmla="*/ 5141002 h 5212054"/>
              <a:gd name="connsiteX4" fmla="*/ 989980 w 4904403"/>
              <a:gd name="connsiteY4" fmla="*/ 4787535 h 5212054"/>
              <a:gd name="connsiteX5" fmla="*/ 1044811 w 4904403"/>
              <a:gd name="connsiteY5" fmla="*/ 4270912 h 5212054"/>
              <a:gd name="connsiteX6" fmla="*/ 1230950 w 4904403"/>
              <a:gd name="connsiteY6" fmla="*/ 3817096 h 5212054"/>
              <a:gd name="connsiteX7" fmla="*/ 1064960 w 4904403"/>
              <a:gd name="connsiteY7" fmla="*/ 3646017 h 5212054"/>
              <a:gd name="connsiteX8" fmla="*/ 1130941 w 4904403"/>
              <a:gd name="connsiteY8" fmla="*/ 3512637 h 5212054"/>
              <a:gd name="connsiteX9" fmla="*/ 1158908 w 4904403"/>
              <a:gd name="connsiteY9" fmla="*/ 3434431 h 5212054"/>
              <a:gd name="connsiteX10" fmla="*/ 1322747 w 4904403"/>
              <a:gd name="connsiteY10" fmla="*/ 3422783 h 5212054"/>
              <a:gd name="connsiteX11" fmla="*/ 1358111 w 4904403"/>
              <a:gd name="connsiteY11" fmla="*/ 3122075 h 5212054"/>
              <a:gd name="connsiteX12" fmla="*/ 1139206 w 4904403"/>
              <a:gd name="connsiteY12" fmla="*/ 2984865 h 5212054"/>
              <a:gd name="connsiteX13" fmla="*/ 1078602 w 4904403"/>
              <a:gd name="connsiteY13" fmla="*/ 2935502 h 5212054"/>
              <a:gd name="connsiteX14" fmla="*/ 1000002 w 4904403"/>
              <a:gd name="connsiteY14" fmla="*/ 2877353 h 5212054"/>
              <a:gd name="connsiteX15" fmla="*/ 907628 w 4904403"/>
              <a:gd name="connsiteY15" fmla="*/ 2843982 h 5212054"/>
              <a:gd name="connsiteX16" fmla="*/ 897291 w 4904403"/>
              <a:gd name="connsiteY16" fmla="*/ 2866518 h 5212054"/>
              <a:gd name="connsiteX17" fmla="*/ 845791 w 4904403"/>
              <a:gd name="connsiteY17" fmla="*/ 2860510 h 5212054"/>
              <a:gd name="connsiteX18" fmla="*/ 770995 w 4904403"/>
              <a:gd name="connsiteY18" fmla="*/ 2746099 h 5212054"/>
              <a:gd name="connsiteX19" fmla="*/ 851302 w 4904403"/>
              <a:gd name="connsiteY19" fmla="*/ 2598001 h 5212054"/>
              <a:gd name="connsiteX20" fmla="*/ 1004986 w 4904403"/>
              <a:gd name="connsiteY20" fmla="*/ 2646510 h 5212054"/>
              <a:gd name="connsiteX21" fmla="*/ 1070889 w 4904403"/>
              <a:gd name="connsiteY21" fmla="*/ 2621797 h 5212054"/>
              <a:gd name="connsiteX22" fmla="*/ 1105756 w 4904403"/>
              <a:gd name="connsiteY22" fmla="*/ 2588845 h 5212054"/>
              <a:gd name="connsiteX23" fmla="*/ 1221583 w 4904403"/>
              <a:gd name="connsiteY23" fmla="*/ 2625705 h 5212054"/>
              <a:gd name="connsiteX24" fmla="*/ 1233573 w 4904403"/>
              <a:gd name="connsiteY24" fmla="*/ 2655247 h 5212054"/>
              <a:gd name="connsiteX25" fmla="*/ 1408640 w 4904403"/>
              <a:gd name="connsiteY25" fmla="*/ 2687699 h 5212054"/>
              <a:gd name="connsiteX26" fmla="*/ 1491019 w 4904403"/>
              <a:gd name="connsiteY26" fmla="*/ 2695937 h 5212054"/>
              <a:gd name="connsiteX27" fmla="*/ 1632058 w 4904403"/>
              <a:gd name="connsiteY27" fmla="*/ 2617808 h 5212054"/>
              <a:gd name="connsiteX28" fmla="*/ 1684319 w 4904403"/>
              <a:gd name="connsiteY28" fmla="*/ 2609151 h 5212054"/>
              <a:gd name="connsiteX29" fmla="*/ 1765281 w 4904403"/>
              <a:gd name="connsiteY29" fmla="*/ 2517958 h 5212054"/>
              <a:gd name="connsiteX30" fmla="*/ 1779186 w 4904403"/>
              <a:gd name="connsiteY30" fmla="*/ 2377338 h 5212054"/>
              <a:gd name="connsiteX31" fmla="*/ 1834935 w 4904403"/>
              <a:gd name="connsiteY31" fmla="*/ 2400792 h 5212054"/>
              <a:gd name="connsiteX32" fmla="*/ 1929042 w 4904403"/>
              <a:gd name="connsiteY32" fmla="*/ 2403861 h 5212054"/>
              <a:gd name="connsiteX33" fmla="*/ 2134490 w 4904403"/>
              <a:gd name="connsiteY33" fmla="*/ 2565522 h 5212054"/>
              <a:gd name="connsiteX34" fmla="*/ 2224108 w 4904403"/>
              <a:gd name="connsiteY34" fmla="*/ 2097749 h 5212054"/>
              <a:gd name="connsiteX35" fmla="*/ 2245909 w 4904403"/>
              <a:gd name="connsiteY35" fmla="*/ 1968857 h 5212054"/>
              <a:gd name="connsiteX36" fmla="*/ 2141808 w 4904403"/>
              <a:gd name="connsiteY36" fmla="*/ 1839202 h 5212054"/>
              <a:gd name="connsiteX37" fmla="*/ 2084143 w 4904403"/>
              <a:gd name="connsiteY37" fmla="*/ 1666207 h 5212054"/>
              <a:gd name="connsiteX38" fmla="*/ 2108857 w 4904403"/>
              <a:gd name="connsiteY38" fmla="*/ 1526164 h 5212054"/>
              <a:gd name="connsiteX39" fmla="*/ 2438370 w 4904403"/>
              <a:gd name="connsiteY39" fmla="*/ 1501451 h 5212054"/>
              <a:gd name="connsiteX40" fmla="*/ 2701981 w 4904403"/>
              <a:gd name="connsiteY40" fmla="*/ 1526164 h 5212054"/>
              <a:gd name="connsiteX41" fmla="*/ 2949116 w 4904403"/>
              <a:gd name="connsiteY41" fmla="*/ 1336694 h 5212054"/>
              <a:gd name="connsiteX42" fmla="*/ 3385722 w 4904403"/>
              <a:gd name="connsiteY42" fmla="*/ 1303743 h 5212054"/>
              <a:gd name="connsiteX43" fmla="*/ 3731711 w 4904403"/>
              <a:gd name="connsiteY43" fmla="*/ 1237840 h 5212054"/>
              <a:gd name="connsiteX44" fmla="*/ 4151840 w 4904403"/>
              <a:gd name="connsiteY44" fmla="*/ 1163699 h 5212054"/>
              <a:gd name="connsiteX45" fmla="*/ 4596684 w 4904403"/>
              <a:gd name="connsiteY45" fmla="*/ 965991 h 5212054"/>
              <a:gd name="connsiteX46" fmla="*/ 4695538 w 4904403"/>
              <a:gd name="connsiteY46" fmla="*/ 661191 h 5212054"/>
              <a:gd name="connsiteX47" fmla="*/ 4868532 w 4904403"/>
              <a:gd name="connsiteY47" fmla="*/ 216348 h 5212054"/>
              <a:gd name="connsiteX48" fmla="*/ 4864521 w 4904403"/>
              <a:gd name="connsiteY48" fmla="*/ 17556 h 5212054"/>
              <a:gd name="connsiteX49" fmla="*/ 4447983 w 4904403"/>
              <a:gd name="connsiteY49" fmla="*/ 8817 h 5212054"/>
              <a:gd name="connsiteX50" fmla="*/ 4102532 w 4904403"/>
              <a:gd name="connsiteY50" fmla="*/ 19802 h 5212054"/>
              <a:gd name="connsiteX51" fmla="*/ 4102413 w 4904403"/>
              <a:gd name="connsiteY51" fmla="*/ 216348 h 5212054"/>
              <a:gd name="connsiteX52" fmla="*/ 4011797 w 4904403"/>
              <a:gd name="connsiteY52" fmla="*/ 447007 h 5212054"/>
              <a:gd name="connsiteX53" fmla="*/ 3739949 w 4904403"/>
              <a:gd name="connsiteY53" fmla="*/ 620002 h 5212054"/>
              <a:gd name="connsiteX54" fmla="*/ 3492813 w 4904403"/>
              <a:gd name="connsiteY54" fmla="*/ 768283 h 5212054"/>
              <a:gd name="connsiteX55" fmla="*/ 2669030 w 4904403"/>
              <a:gd name="connsiteY55" fmla="*/ 891851 h 5212054"/>
              <a:gd name="connsiteX56" fmla="*/ 2182997 w 4904403"/>
              <a:gd name="connsiteY56" fmla="*/ 965991 h 5212054"/>
              <a:gd name="connsiteX57" fmla="*/ 1812295 w 4904403"/>
              <a:gd name="connsiteY57" fmla="*/ 1056607 h 5212054"/>
              <a:gd name="connsiteX58" fmla="*/ 1631062 w 4904403"/>
              <a:gd name="connsiteY58" fmla="*/ 1204889 h 5212054"/>
              <a:gd name="connsiteX59" fmla="*/ 1408640 w 4904403"/>
              <a:gd name="connsiteY59" fmla="*/ 1517926 h 5212054"/>
              <a:gd name="connsiteX60" fmla="*/ 1350976 w 4904403"/>
              <a:gd name="connsiteY60" fmla="*/ 1682683 h 5212054"/>
              <a:gd name="connsiteX61" fmla="*/ 1293311 w 4904403"/>
              <a:gd name="connsiteY61" fmla="*/ 1814489 h 5212054"/>
              <a:gd name="connsiteX62" fmla="*/ 1037938 w 4904403"/>
              <a:gd name="connsiteY62" fmla="*/ 1839202 h 5212054"/>
              <a:gd name="connsiteX63" fmla="*/ 881419 w 4904403"/>
              <a:gd name="connsiteY63" fmla="*/ 1830964 h 5212054"/>
              <a:gd name="connsiteX64" fmla="*/ 774327 w 4904403"/>
              <a:gd name="connsiteY64" fmla="*/ 1946294 h 5212054"/>
              <a:gd name="connsiteX65" fmla="*/ 599085 w 4904403"/>
              <a:gd name="connsiteY65" fmla="*/ 2060500 h 5212054"/>
              <a:gd name="connsiteX0" fmla="*/ 615908 w 4921226"/>
              <a:gd name="connsiteY0" fmla="*/ 2060500 h 5167720"/>
              <a:gd name="connsiteX1" fmla="*/ 79103 w 4921226"/>
              <a:gd name="connsiteY1" fmla="*/ 4420673 h 5167720"/>
              <a:gd name="connsiteX2" fmla="*/ 75508 w 4921226"/>
              <a:gd name="connsiteY2" fmla="*/ 5144097 h 5167720"/>
              <a:gd name="connsiteX3" fmla="*/ 880087 w 4921226"/>
              <a:gd name="connsiteY3" fmla="*/ 5141002 h 5167720"/>
              <a:gd name="connsiteX4" fmla="*/ 1006803 w 4921226"/>
              <a:gd name="connsiteY4" fmla="*/ 4787535 h 5167720"/>
              <a:gd name="connsiteX5" fmla="*/ 1061634 w 4921226"/>
              <a:gd name="connsiteY5" fmla="*/ 4270912 h 5167720"/>
              <a:gd name="connsiteX6" fmla="*/ 1247773 w 4921226"/>
              <a:gd name="connsiteY6" fmla="*/ 3817096 h 5167720"/>
              <a:gd name="connsiteX7" fmla="*/ 1081783 w 4921226"/>
              <a:gd name="connsiteY7" fmla="*/ 3646017 h 5167720"/>
              <a:gd name="connsiteX8" fmla="*/ 1147764 w 4921226"/>
              <a:gd name="connsiteY8" fmla="*/ 3512637 h 5167720"/>
              <a:gd name="connsiteX9" fmla="*/ 1175731 w 4921226"/>
              <a:gd name="connsiteY9" fmla="*/ 3434431 h 5167720"/>
              <a:gd name="connsiteX10" fmla="*/ 1339570 w 4921226"/>
              <a:gd name="connsiteY10" fmla="*/ 3422783 h 5167720"/>
              <a:gd name="connsiteX11" fmla="*/ 1374934 w 4921226"/>
              <a:gd name="connsiteY11" fmla="*/ 3122075 h 5167720"/>
              <a:gd name="connsiteX12" fmla="*/ 1156029 w 4921226"/>
              <a:gd name="connsiteY12" fmla="*/ 2984865 h 5167720"/>
              <a:gd name="connsiteX13" fmla="*/ 1095425 w 4921226"/>
              <a:gd name="connsiteY13" fmla="*/ 2935502 h 5167720"/>
              <a:gd name="connsiteX14" fmla="*/ 1016825 w 4921226"/>
              <a:gd name="connsiteY14" fmla="*/ 2877353 h 5167720"/>
              <a:gd name="connsiteX15" fmla="*/ 924451 w 4921226"/>
              <a:gd name="connsiteY15" fmla="*/ 2843982 h 5167720"/>
              <a:gd name="connsiteX16" fmla="*/ 914114 w 4921226"/>
              <a:gd name="connsiteY16" fmla="*/ 2866518 h 5167720"/>
              <a:gd name="connsiteX17" fmla="*/ 862614 w 4921226"/>
              <a:gd name="connsiteY17" fmla="*/ 2860510 h 5167720"/>
              <a:gd name="connsiteX18" fmla="*/ 787818 w 4921226"/>
              <a:gd name="connsiteY18" fmla="*/ 2746099 h 5167720"/>
              <a:gd name="connsiteX19" fmla="*/ 868125 w 4921226"/>
              <a:gd name="connsiteY19" fmla="*/ 2598001 h 5167720"/>
              <a:gd name="connsiteX20" fmla="*/ 1021809 w 4921226"/>
              <a:gd name="connsiteY20" fmla="*/ 2646510 h 5167720"/>
              <a:gd name="connsiteX21" fmla="*/ 1087712 w 4921226"/>
              <a:gd name="connsiteY21" fmla="*/ 2621797 h 5167720"/>
              <a:gd name="connsiteX22" fmla="*/ 1122579 w 4921226"/>
              <a:gd name="connsiteY22" fmla="*/ 2588845 h 5167720"/>
              <a:gd name="connsiteX23" fmla="*/ 1238406 w 4921226"/>
              <a:gd name="connsiteY23" fmla="*/ 2625705 h 5167720"/>
              <a:gd name="connsiteX24" fmla="*/ 1250396 w 4921226"/>
              <a:gd name="connsiteY24" fmla="*/ 2655247 h 5167720"/>
              <a:gd name="connsiteX25" fmla="*/ 1425463 w 4921226"/>
              <a:gd name="connsiteY25" fmla="*/ 2687699 h 5167720"/>
              <a:gd name="connsiteX26" fmla="*/ 1507842 w 4921226"/>
              <a:gd name="connsiteY26" fmla="*/ 2695937 h 5167720"/>
              <a:gd name="connsiteX27" fmla="*/ 1648881 w 4921226"/>
              <a:gd name="connsiteY27" fmla="*/ 2617808 h 5167720"/>
              <a:gd name="connsiteX28" fmla="*/ 1701142 w 4921226"/>
              <a:gd name="connsiteY28" fmla="*/ 2609151 h 5167720"/>
              <a:gd name="connsiteX29" fmla="*/ 1782104 w 4921226"/>
              <a:gd name="connsiteY29" fmla="*/ 2517958 h 5167720"/>
              <a:gd name="connsiteX30" fmla="*/ 1796009 w 4921226"/>
              <a:gd name="connsiteY30" fmla="*/ 2377338 h 5167720"/>
              <a:gd name="connsiteX31" fmla="*/ 1851758 w 4921226"/>
              <a:gd name="connsiteY31" fmla="*/ 2400792 h 5167720"/>
              <a:gd name="connsiteX32" fmla="*/ 1945865 w 4921226"/>
              <a:gd name="connsiteY32" fmla="*/ 2403861 h 5167720"/>
              <a:gd name="connsiteX33" fmla="*/ 2151313 w 4921226"/>
              <a:gd name="connsiteY33" fmla="*/ 2565522 h 5167720"/>
              <a:gd name="connsiteX34" fmla="*/ 2240931 w 4921226"/>
              <a:gd name="connsiteY34" fmla="*/ 2097749 h 5167720"/>
              <a:gd name="connsiteX35" fmla="*/ 2262732 w 4921226"/>
              <a:gd name="connsiteY35" fmla="*/ 1968857 h 5167720"/>
              <a:gd name="connsiteX36" fmla="*/ 2158631 w 4921226"/>
              <a:gd name="connsiteY36" fmla="*/ 1839202 h 5167720"/>
              <a:gd name="connsiteX37" fmla="*/ 2100966 w 4921226"/>
              <a:gd name="connsiteY37" fmla="*/ 1666207 h 5167720"/>
              <a:gd name="connsiteX38" fmla="*/ 2125680 w 4921226"/>
              <a:gd name="connsiteY38" fmla="*/ 1526164 h 5167720"/>
              <a:gd name="connsiteX39" fmla="*/ 2455193 w 4921226"/>
              <a:gd name="connsiteY39" fmla="*/ 1501451 h 5167720"/>
              <a:gd name="connsiteX40" fmla="*/ 2718804 w 4921226"/>
              <a:gd name="connsiteY40" fmla="*/ 1526164 h 5167720"/>
              <a:gd name="connsiteX41" fmla="*/ 2965939 w 4921226"/>
              <a:gd name="connsiteY41" fmla="*/ 1336694 h 5167720"/>
              <a:gd name="connsiteX42" fmla="*/ 3402545 w 4921226"/>
              <a:gd name="connsiteY42" fmla="*/ 1303743 h 5167720"/>
              <a:gd name="connsiteX43" fmla="*/ 3748534 w 4921226"/>
              <a:gd name="connsiteY43" fmla="*/ 1237840 h 5167720"/>
              <a:gd name="connsiteX44" fmla="*/ 4168663 w 4921226"/>
              <a:gd name="connsiteY44" fmla="*/ 1163699 h 5167720"/>
              <a:gd name="connsiteX45" fmla="*/ 4613507 w 4921226"/>
              <a:gd name="connsiteY45" fmla="*/ 965991 h 5167720"/>
              <a:gd name="connsiteX46" fmla="*/ 4712361 w 4921226"/>
              <a:gd name="connsiteY46" fmla="*/ 661191 h 5167720"/>
              <a:gd name="connsiteX47" fmla="*/ 4885355 w 4921226"/>
              <a:gd name="connsiteY47" fmla="*/ 216348 h 5167720"/>
              <a:gd name="connsiteX48" fmla="*/ 4881344 w 4921226"/>
              <a:gd name="connsiteY48" fmla="*/ 17556 h 5167720"/>
              <a:gd name="connsiteX49" fmla="*/ 4464806 w 4921226"/>
              <a:gd name="connsiteY49" fmla="*/ 8817 h 5167720"/>
              <a:gd name="connsiteX50" fmla="*/ 4119355 w 4921226"/>
              <a:gd name="connsiteY50" fmla="*/ 19802 h 5167720"/>
              <a:gd name="connsiteX51" fmla="*/ 4119236 w 4921226"/>
              <a:gd name="connsiteY51" fmla="*/ 216348 h 5167720"/>
              <a:gd name="connsiteX52" fmla="*/ 4028620 w 4921226"/>
              <a:gd name="connsiteY52" fmla="*/ 447007 h 5167720"/>
              <a:gd name="connsiteX53" fmla="*/ 3756772 w 4921226"/>
              <a:gd name="connsiteY53" fmla="*/ 620002 h 5167720"/>
              <a:gd name="connsiteX54" fmla="*/ 3509636 w 4921226"/>
              <a:gd name="connsiteY54" fmla="*/ 768283 h 5167720"/>
              <a:gd name="connsiteX55" fmla="*/ 2685853 w 4921226"/>
              <a:gd name="connsiteY55" fmla="*/ 891851 h 5167720"/>
              <a:gd name="connsiteX56" fmla="*/ 2199820 w 4921226"/>
              <a:gd name="connsiteY56" fmla="*/ 965991 h 5167720"/>
              <a:gd name="connsiteX57" fmla="*/ 1829118 w 4921226"/>
              <a:gd name="connsiteY57" fmla="*/ 1056607 h 5167720"/>
              <a:gd name="connsiteX58" fmla="*/ 1647885 w 4921226"/>
              <a:gd name="connsiteY58" fmla="*/ 1204889 h 5167720"/>
              <a:gd name="connsiteX59" fmla="*/ 1425463 w 4921226"/>
              <a:gd name="connsiteY59" fmla="*/ 1517926 h 5167720"/>
              <a:gd name="connsiteX60" fmla="*/ 1367799 w 4921226"/>
              <a:gd name="connsiteY60" fmla="*/ 1682683 h 5167720"/>
              <a:gd name="connsiteX61" fmla="*/ 1310134 w 4921226"/>
              <a:gd name="connsiteY61" fmla="*/ 1814489 h 5167720"/>
              <a:gd name="connsiteX62" fmla="*/ 1054761 w 4921226"/>
              <a:gd name="connsiteY62" fmla="*/ 1839202 h 5167720"/>
              <a:gd name="connsiteX63" fmla="*/ 898242 w 4921226"/>
              <a:gd name="connsiteY63" fmla="*/ 1830964 h 5167720"/>
              <a:gd name="connsiteX64" fmla="*/ 791150 w 4921226"/>
              <a:gd name="connsiteY64" fmla="*/ 1946294 h 5167720"/>
              <a:gd name="connsiteX65" fmla="*/ 615908 w 4921226"/>
              <a:gd name="connsiteY65" fmla="*/ 2060500 h 5167720"/>
              <a:gd name="connsiteX0" fmla="*/ 613746 w 4919064"/>
              <a:gd name="connsiteY0" fmla="*/ 2060500 h 5166750"/>
              <a:gd name="connsiteX1" fmla="*/ 76941 w 4919064"/>
              <a:gd name="connsiteY1" fmla="*/ 4420673 h 5166750"/>
              <a:gd name="connsiteX2" fmla="*/ 76258 w 4919064"/>
              <a:gd name="connsiteY2" fmla="*/ 5141184 h 5166750"/>
              <a:gd name="connsiteX3" fmla="*/ 877925 w 4919064"/>
              <a:gd name="connsiteY3" fmla="*/ 5141002 h 5166750"/>
              <a:gd name="connsiteX4" fmla="*/ 1004641 w 4919064"/>
              <a:gd name="connsiteY4" fmla="*/ 4787535 h 5166750"/>
              <a:gd name="connsiteX5" fmla="*/ 1059472 w 4919064"/>
              <a:gd name="connsiteY5" fmla="*/ 4270912 h 5166750"/>
              <a:gd name="connsiteX6" fmla="*/ 1245611 w 4919064"/>
              <a:gd name="connsiteY6" fmla="*/ 3817096 h 5166750"/>
              <a:gd name="connsiteX7" fmla="*/ 1079621 w 4919064"/>
              <a:gd name="connsiteY7" fmla="*/ 3646017 h 5166750"/>
              <a:gd name="connsiteX8" fmla="*/ 1145602 w 4919064"/>
              <a:gd name="connsiteY8" fmla="*/ 3512637 h 5166750"/>
              <a:gd name="connsiteX9" fmla="*/ 1173569 w 4919064"/>
              <a:gd name="connsiteY9" fmla="*/ 3434431 h 5166750"/>
              <a:gd name="connsiteX10" fmla="*/ 1337408 w 4919064"/>
              <a:gd name="connsiteY10" fmla="*/ 3422783 h 5166750"/>
              <a:gd name="connsiteX11" fmla="*/ 1372772 w 4919064"/>
              <a:gd name="connsiteY11" fmla="*/ 3122075 h 5166750"/>
              <a:gd name="connsiteX12" fmla="*/ 1153867 w 4919064"/>
              <a:gd name="connsiteY12" fmla="*/ 2984865 h 5166750"/>
              <a:gd name="connsiteX13" fmla="*/ 1093263 w 4919064"/>
              <a:gd name="connsiteY13" fmla="*/ 2935502 h 5166750"/>
              <a:gd name="connsiteX14" fmla="*/ 1014663 w 4919064"/>
              <a:gd name="connsiteY14" fmla="*/ 2877353 h 5166750"/>
              <a:gd name="connsiteX15" fmla="*/ 922289 w 4919064"/>
              <a:gd name="connsiteY15" fmla="*/ 2843982 h 5166750"/>
              <a:gd name="connsiteX16" fmla="*/ 911952 w 4919064"/>
              <a:gd name="connsiteY16" fmla="*/ 2866518 h 5166750"/>
              <a:gd name="connsiteX17" fmla="*/ 860452 w 4919064"/>
              <a:gd name="connsiteY17" fmla="*/ 2860510 h 5166750"/>
              <a:gd name="connsiteX18" fmla="*/ 785656 w 4919064"/>
              <a:gd name="connsiteY18" fmla="*/ 2746099 h 5166750"/>
              <a:gd name="connsiteX19" fmla="*/ 865963 w 4919064"/>
              <a:gd name="connsiteY19" fmla="*/ 2598001 h 5166750"/>
              <a:gd name="connsiteX20" fmla="*/ 1019647 w 4919064"/>
              <a:gd name="connsiteY20" fmla="*/ 2646510 h 5166750"/>
              <a:gd name="connsiteX21" fmla="*/ 1085550 w 4919064"/>
              <a:gd name="connsiteY21" fmla="*/ 2621797 h 5166750"/>
              <a:gd name="connsiteX22" fmla="*/ 1120417 w 4919064"/>
              <a:gd name="connsiteY22" fmla="*/ 2588845 h 5166750"/>
              <a:gd name="connsiteX23" fmla="*/ 1236244 w 4919064"/>
              <a:gd name="connsiteY23" fmla="*/ 2625705 h 5166750"/>
              <a:gd name="connsiteX24" fmla="*/ 1248234 w 4919064"/>
              <a:gd name="connsiteY24" fmla="*/ 2655247 h 5166750"/>
              <a:gd name="connsiteX25" fmla="*/ 1423301 w 4919064"/>
              <a:gd name="connsiteY25" fmla="*/ 2687699 h 5166750"/>
              <a:gd name="connsiteX26" fmla="*/ 1505680 w 4919064"/>
              <a:gd name="connsiteY26" fmla="*/ 2695937 h 5166750"/>
              <a:gd name="connsiteX27" fmla="*/ 1646719 w 4919064"/>
              <a:gd name="connsiteY27" fmla="*/ 2617808 h 5166750"/>
              <a:gd name="connsiteX28" fmla="*/ 1698980 w 4919064"/>
              <a:gd name="connsiteY28" fmla="*/ 2609151 h 5166750"/>
              <a:gd name="connsiteX29" fmla="*/ 1779942 w 4919064"/>
              <a:gd name="connsiteY29" fmla="*/ 2517958 h 5166750"/>
              <a:gd name="connsiteX30" fmla="*/ 1793847 w 4919064"/>
              <a:gd name="connsiteY30" fmla="*/ 2377338 h 5166750"/>
              <a:gd name="connsiteX31" fmla="*/ 1849596 w 4919064"/>
              <a:gd name="connsiteY31" fmla="*/ 2400792 h 5166750"/>
              <a:gd name="connsiteX32" fmla="*/ 1943703 w 4919064"/>
              <a:gd name="connsiteY32" fmla="*/ 2403861 h 5166750"/>
              <a:gd name="connsiteX33" fmla="*/ 2149151 w 4919064"/>
              <a:gd name="connsiteY33" fmla="*/ 2565522 h 5166750"/>
              <a:gd name="connsiteX34" fmla="*/ 2238769 w 4919064"/>
              <a:gd name="connsiteY34" fmla="*/ 2097749 h 5166750"/>
              <a:gd name="connsiteX35" fmla="*/ 2260570 w 4919064"/>
              <a:gd name="connsiteY35" fmla="*/ 1968857 h 5166750"/>
              <a:gd name="connsiteX36" fmla="*/ 2156469 w 4919064"/>
              <a:gd name="connsiteY36" fmla="*/ 1839202 h 5166750"/>
              <a:gd name="connsiteX37" fmla="*/ 2098804 w 4919064"/>
              <a:gd name="connsiteY37" fmla="*/ 1666207 h 5166750"/>
              <a:gd name="connsiteX38" fmla="*/ 2123518 w 4919064"/>
              <a:gd name="connsiteY38" fmla="*/ 1526164 h 5166750"/>
              <a:gd name="connsiteX39" fmla="*/ 2453031 w 4919064"/>
              <a:gd name="connsiteY39" fmla="*/ 1501451 h 5166750"/>
              <a:gd name="connsiteX40" fmla="*/ 2716642 w 4919064"/>
              <a:gd name="connsiteY40" fmla="*/ 1526164 h 5166750"/>
              <a:gd name="connsiteX41" fmla="*/ 2963777 w 4919064"/>
              <a:gd name="connsiteY41" fmla="*/ 1336694 h 5166750"/>
              <a:gd name="connsiteX42" fmla="*/ 3400383 w 4919064"/>
              <a:gd name="connsiteY42" fmla="*/ 1303743 h 5166750"/>
              <a:gd name="connsiteX43" fmla="*/ 3746372 w 4919064"/>
              <a:gd name="connsiteY43" fmla="*/ 1237840 h 5166750"/>
              <a:gd name="connsiteX44" fmla="*/ 4166501 w 4919064"/>
              <a:gd name="connsiteY44" fmla="*/ 1163699 h 5166750"/>
              <a:gd name="connsiteX45" fmla="*/ 4611345 w 4919064"/>
              <a:gd name="connsiteY45" fmla="*/ 965991 h 5166750"/>
              <a:gd name="connsiteX46" fmla="*/ 4710199 w 4919064"/>
              <a:gd name="connsiteY46" fmla="*/ 661191 h 5166750"/>
              <a:gd name="connsiteX47" fmla="*/ 4883193 w 4919064"/>
              <a:gd name="connsiteY47" fmla="*/ 216348 h 5166750"/>
              <a:gd name="connsiteX48" fmla="*/ 4879182 w 4919064"/>
              <a:gd name="connsiteY48" fmla="*/ 17556 h 5166750"/>
              <a:gd name="connsiteX49" fmla="*/ 4462644 w 4919064"/>
              <a:gd name="connsiteY49" fmla="*/ 8817 h 5166750"/>
              <a:gd name="connsiteX50" fmla="*/ 4117193 w 4919064"/>
              <a:gd name="connsiteY50" fmla="*/ 19802 h 5166750"/>
              <a:gd name="connsiteX51" fmla="*/ 4117074 w 4919064"/>
              <a:gd name="connsiteY51" fmla="*/ 216348 h 5166750"/>
              <a:gd name="connsiteX52" fmla="*/ 4026458 w 4919064"/>
              <a:gd name="connsiteY52" fmla="*/ 447007 h 5166750"/>
              <a:gd name="connsiteX53" fmla="*/ 3754610 w 4919064"/>
              <a:gd name="connsiteY53" fmla="*/ 620002 h 5166750"/>
              <a:gd name="connsiteX54" fmla="*/ 3507474 w 4919064"/>
              <a:gd name="connsiteY54" fmla="*/ 768283 h 5166750"/>
              <a:gd name="connsiteX55" fmla="*/ 2683691 w 4919064"/>
              <a:gd name="connsiteY55" fmla="*/ 891851 h 5166750"/>
              <a:gd name="connsiteX56" fmla="*/ 2197658 w 4919064"/>
              <a:gd name="connsiteY56" fmla="*/ 965991 h 5166750"/>
              <a:gd name="connsiteX57" fmla="*/ 1826956 w 4919064"/>
              <a:gd name="connsiteY57" fmla="*/ 1056607 h 5166750"/>
              <a:gd name="connsiteX58" fmla="*/ 1645723 w 4919064"/>
              <a:gd name="connsiteY58" fmla="*/ 1204889 h 5166750"/>
              <a:gd name="connsiteX59" fmla="*/ 1423301 w 4919064"/>
              <a:gd name="connsiteY59" fmla="*/ 1517926 h 5166750"/>
              <a:gd name="connsiteX60" fmla="*/ 1365637 w 4919064"/>
              <a:gd name="connsiteY60" fmla="*/ 1682683 h 5166750"/>
              <a:gd name="connsiteX61" fmla="*/ 1307972 w 4919064"/>
              <a:gd name="connsiteY61" fmla="*/ 1814489 h 5166750"/>
              <a:gd name="connsiteX62" fmla="*/ 1052599 w 4919064"/>
              <a:gd name="connsiteY62" fmla="*/ 1839202 h 5166750"/>
              <a:gd name="connsiteX63" fmla="*/ 896080 w 4919064"/>
              <a:gd name="connsiteY63" fmla="*/ 1830964 h 5166750"/>
              <a:gd name="connsiteX64" fmla="*/ 788988 w 4919064"/>
              <a:gd name="connsiteY64" fmla="*/ 1946294 h 5166750"/>
              <a:gd name="connsiteX65" fmla="*/ 613746 w 4919064"/>
              <a:gd name="connsiteY65" fmla="*/ 2060500 h 5166750"/>
              <a:gd name="connsiteX0" fmla="*/ 613746 w 4919064"/>
              <a:gd name="connsiteY0" fmla="*/ 2060500 h 5153382"/>
              <a:gd name="connsiteX1" fmla="*/ 76941 w 4919064"/>
              <a:gd name="connsiteY1" fmla="*/ 4420673 h 5153382"/>
              <a:gd name="connsiteX2" fmla="*/ 76258 w 4919064"/>
              <a:gd name="connsiteY2" fmla="*/ 5141184 h 5153382"/>
              <a:gd name="connsiteX3" fmla="*/ 877925 w 4919064"/>
              <a:gd name="connsiteY3" fmla="*/ 5141002 h 5153382"/>
              <a:gd name="connsiteX4" fmla="*/ 1001729 w 4919064"/>
              <a:gd name="connsiteY4" fmla="*/ 4968085 h 5153382"/>
              <a:gd name="connsiteX5" fmla="*/ 1059472 w 4919064"/>
              <a:gd name="connsiteY5" fmla="*/ 4270912 h 5153382"/>
              <a:gd name="connsiteX6" fmla="*/ 1245611 w 4919064"/>
              <a:gd name="connsiteY6" fmla="*/ 3817096 h 5153382"/>
              <a:gd name="connsiteX7" fmla="*/ 1079621 w 4919064"/>
              <a:gd name="connsiteY7" fmla="*/ 3646017 h 5153382"/>
              <a:gd name="connsiteX8" fmla="*/ 1145602 w 4919064"/>
              <a:gd name="connsiteY8" fmla="*/ 3512637 h 5153382"/>
              <a:gd name="connsiteX9" fmla="*/ 1173569 w 4919064"/>
              <a:gd name="connsiteY9" fmla="*/ 3434431 h 5153382"/>
              <a:gd name="connsiteX10" fmla="*/ 1337408 w 4919064"/>
              <a:gd name="connsiteY10" fmla="*/ 3422783 h 5153382"/>
              <a:gd name="connsiteX11" fmla="*/ 1372772 w 4919064"/>
              <a:gd name="connsiteY11" fmla="*/ 3122075 h 5153382"/>
              <a:gd name="connsiteX12" fmla="*/ 1153867 w 4919064"/>
              <a:gd name="connsiteY12" fmla="*/ 2984865 h 5153382"/>
              <a:gd name="connsiteX13" fmla="*/ 1093263 w 4919064"/>
              <a:gd name="connsiteY13" fmla="*/ 2935502 h 5153382"/>
              <a:gd name="connsiteX14" fmla="*/ 1014663 w 4919064"/>
              <a:gd name="connsiteY14" fmla="*/ 2877353 h 5153382"/>
              <a:gd name="connsiteX15" fmla="*/ 922289 w 4919064"/>
              <a:gd name="connsiteY15" fmla="*/ 2843982 h 5153382"/>
              <a:gd name="connsiteX16" fmla="*/ 911952 w 4919064"/>
              <a:gd name="connsiteY16" fmla="*/ 2866518 h 5153382"/>
              <a:gd name="connsiteX17" fmla="*/ 860452 w 4919064"/>
              <a:gd name="connsiteY17" fmla="*/ 2860510 h 5153382"/>
              <a:gd name="connsiteX18" fmla="*/ 785656 w 4919064"/>
              <a:gd name="connsiteY18" fmla="*/ 2746099 h 5153382"/>
              <a:gd name="connsiteX19" fmla="*/ 865963 w 4919064"/>
              <a:gd name="connsiteY19" fmla="*/ 2598001 h 5153382"/>
              <a:gd name="connsiteX20" fmla="*/ 1019647 w 4919064"/>
              <a:gd name="connsiteY20" fmla="*/ 2646510 h 5153382"/>
              <a:gd name="connsiteX21" fmla="*/ 1085550 w 4919064"/>
              <a:gd name="connsiteY21" fmla="*/ 2621797 h 5153382"/>
              <a:gd name="connsiteX22" fmla="*/ 1120417 w 4919064"/>
              <a:gd name="connsiteY22" fmla="*/ 2588845 h 5153382"/>
              <a:gd name="connsiteX23" fmla="*/ 1236244 w 4919064"/>
              <a:gd name="connsiteY23" fmla="*/ 2625705 h 5153382"/>
              <a:gd name="connsiteX24" fmla="*/ 1248234 w 4919064"/>
              <a:gd name="connsiteY24" fmla="*/ 2655247 h 5153382"/>
              <a:gd name="connsiteX25" fmla="*/ 1423301 w 4919064"/>
              <a:gd name="connsiteY25" fmla="*/ 2687699 h 5153382"/>
              <a:gd name="connsiteX26" fmla="*/ 1505680 w 4919064"/>
              <a:gd name="connsiteY26" fmla="*/ 2695937 h 5153382"/>
              <a:gd name="connsiteX27" fmla="*/ 1646719 w 4919064"/>
              <a:gd name="connsiteY27" fmla="*/ 2617808 h 5153382"/>
              <a:gd name="connsiteX28" fmla="*/ 1698980 w 4919064"/>
              <a:gd name="connsiteY28" fmla="*/ 2609151 h 5153382"/>
              <a:gd name="connsiteX29" fmla="*/ 1779942 w 4919064"/>
              <a:gd name="connsiteY29" fmla="*/ 2517958 h 5153382"/>
              <a:gd name="connsiteX30" fmla="*/ 1793847 w 4919064"/>
              <a:gd name="connsiteY30" fmla="*/ 2377338 h 5153382"/>
              <a:gd name="connsiteX31" fmla="*/ 1849596 w 4919064"/>
              <a:gd name="connsiteY31" fmla="*/ 2400792 h 5153382"/>
              <a:gd name="connsiteX32" fmla="*/ 1943703 w 4919064"/>
              <a:gd name="connsiteY32" fmla="*/ 2403861 h 5153382"/>
              <a:gd name="connsiteX33" fmla="*/ 2149151 w 4919064"/>
              <a:gd name="connsiteY33" fmla="*/ 2565522 h 5153382"/>
              <a:gd name="connsiteX34" fmla="*/ 2238769 w 4919064"/>
              <a:gd name="connsiteY34" fmla="*/ 2097749 h 5153382"/>
              <a:gd name="connsiteX35" fmla="*/ 2260570 w 4919064"/>
              <a:gd name="connsiteY35" fmla="*/ 1968857 h 5153382"/>
              <a:gd name="connsiteX36" fmla="*/ 2156469 w 4919064"/>
              <a:gd name="connsiteY36" fmla="*/ 1839202 h 5153382"/>
              <a:gd name="connsiteX37" fmla="*/ 2098804 w 4919064"/>
              <a:gd name="connsiteY37" fmla="*/ 1666207 h 5153382"/>
              <a:gd name="connsiteX38" fmla="*/ 2123518 w 4919064"/>
              <a:gd name="connsiteY38" fmla="*/ 1526164 h 5153382"/>
              <a:gd name="connsiteX39" fmla="*/ 2453031 w 4919064"/>
              <a:gd name="connsiteY39" fmla="*/ 1501451 h 5153382"/>
              <a:gd name="connsiteX40" fmla="*/ 2716642 w 4919064"/>
              <a:gd name="connsiteY40" fmla="*/ 1526164 h 5153382"/>
              <a:gd name="connsiteX41" fmla="*/ 2963777 w 4919064"/>
              <a:gd name="connsiteY41" fmla="*/ 1336694 h 5153382"/>
              <a:gd name="connsiteX42" fmla="*/ 3400383 w 4919064"/>
              <a:gd name="connsiteY42" fmla="*/ 1303743 h 5153382"/>
              <a:gd name="connsiteX43" fmla="*/ 3746372 w 4919064"/>
              <a:gd name="connsiteY43" fmla="*/ 1237840 h 5153382"/>
              <a:gd name="connsiteX44" fmla="*/ 4166501 w 4919064"/>
              <a:gd name="connsiteY44" fmla="*/ 1163699 h 5153382"/>
              <a:gd name="connsiteX45" fmla="*/ 4611345 w 4919064"/>
              <a:gd name="connsiteY45" fmla="*/ 965991 h 5153382"/>
              <a:gd name="connsiteX46" fmla="*/ 4710199 w 4919064"/>
              <a:gd name="connsiteY46" fmla="*/ 661191 h 5153382"/>
              <a:gd name="connsiteX47" fmla="*/ 4883193 w 4919064"/>
              <a:gd name="connsiteY47" fmla="*/ 216348 h 5153382"/>
              <a:gd name="connsiteX48" fmla="*/ 4879182 w 4919064"/>
              <a:gd name="connsiteY48" fmla="*/ 17556 h 5153382"/>
              <a:gd name="connsiteX49" fmla="*/ 4462644 w 4919064"/>
              <a:gd name="connsiteY49" fmla="*/ 8817 h 5153382"/>
              <a:gd name="connsiteX50" fmla="*/ 4117193 w 4919064"/>
              <a:gd name="connsiteY50" fmla="*/ 19802 h 5153382"/>
              <a:gd name="connsiteX51" fmla="*/ 4117074 w 4919064"/>
              <a:gd name="connsiteY51" fmla="*/ 216348 h 5153382"/>
              <a:gd name="connsiteX52" fmla="*/ 4026458 w 4919064"/>
              <a:gd name="connsiteY52" fmla="*/ 447007 h 5153382"/>
              <a:gd name="connsiteX53" fmla="*/ 3754610 w 4919064"/>
              <a:gd name="connsiteY53" fmla="*/ 620002 h 5153382"/>
              <a:gd name="connsiteX54" fmla="*/ 3507474 w 4919064"/>
              <a:gd name="connsiteY54" fmla="*/ 768283 h 5153382"/>
              <a:gd name="connsiteX55" fmla="*/ 2683691 w 4919064"/>
              <a:gd name="connsiteY55" fmla="*/ 891851 h 5153382"/>
              <a:gd name="connsiteX56" fmla="*/ 2197658 w 4919064"/>
              <a:gd name="connsiteY56" fmla="*/ 965991 h 5153382"/>
              <a:gd name="connsiteX57" fmla="*/ 1826956 w 4919064"/>
              <a:gd name="connsiteY57" fmla="*/ 1056607 h 5153382"/>
              <a:gd name="connsiteX58" fmla="*/ 1645723 w 4919064"/>
              <a:gd name="connsiteY58" fmla="*/ 1204889 h 5153382"/>
              <a:gd name="connsiteX59" fmla="*/ 1423301 w 4919064"/>
              <a:gd name="connsiteY59" fmla="*/ 1517926 h 5153382"/>
              <a:gd name="connsiteX60" fmla="*/ 1365637 w 4919064"/>
              <a:gd name="connsiteY60" fmla="*/ 1682683 h 5153382"/>
              <a:gd name="connsiteX61" fmla="*/ 1307972 w 4919064"/>
              <a:gd name="connsiteY61" fmla="*/ 1814489 h 5153382"/>
              <a:gd name="connsiteX62" fmla="*/ 1052599 w 4919064"/>
              <a:gd name="connsiteY62" fmla="*/ 1839202 h 5153382"/>
              <a:gd name="connsiteX63" fmla="*/ 896080 w 4919064"/>
              <a:gd name="connsiteY63" fmla="*/ 1830964 h 5153382"/>
              <a:gd name="connsiteX64" fmla="*/ 788988 w 4919064"/>
              <a:gd name="connsiteY64" fmla="*/ 1946294 h 5153382"/>
              <a:gd name="connsiteX65" fmla="*/ 613746 w 4919064"/>
              <a:gd name="connsiteY65" fmla="*/ 2060500 h 5153382"/>
              <a:gd name="connsiteX0" fmla="*/ 613746 w 4919064"/>
              <a:gd name="connsiteY0" fmla="*/ 2060500 h 5153382"/>
              <a:gd name="connsiteX1" fmla="*/ 76941 w 4919064"/>
              <a:gd name="connsiteY1" fmla="*/ 4420673 h 5153382"/>
              <a:gd name="connsiteX2" fmla="*/ 76258 w 4919064"/>
              <a:gd name="connsiteY2" fmla="*/ 5141184 h 5153382"/>
              <a:gd name="connsiteX3" fmla="*/ 877925 w 4919064"/>
              <a:gd name="connsiteY3" fmla="*/ 5141002 h 5153382"/>
              <a:gd name="connsiteX4" fmla="*/ 1001729 w 4919064"/>
              <a:gd name="connsiteY4" fmla="*/ 4968085 h 5153382"/>
              <a:gd name="connsiteX5" fmla="*/ 1059472 w 4919064"/>
              <a:gd name="connsiteY5" fmla="*/ 4270912 h 5153382"/>
              <a:gd name="connsiteX6" fmla="*/ 1245611 w 4919064"/>
              <a:gd name="connsiteY6" fmla="*/ 3817096 h 5153382"/>
              <a:gd name="connsiteX7" fmla="*/ 1079621 w 4919064"/>
              <a:gd name="connsiteY7" fmla="*/ 3646017 h 5153382"/>
              <a:gd name="connsiteX8" fmla="*/ 1145602 w 4919064"/>
              <a:gd name="connsiteY8" fmla="*/ 3512637 h 5153382"/>
              <a:gd name="connsiteX9" fmla="*/ 1173569 w 4919064"/>
              <a:gd name="connsiteY9" fmla="*/ 3434431 h 5153382"/>
              <a:gd name="connsiteX10" fmla="*/ 1337408 w 4919064"/>
              <a:gd name="connsiteY10" fmla="*/ 3422783 h 5153382"/>
              <a:gd name="connsiteX11" fmla="*/ 1372772 w 4919064"/>
              <a:gd name="connsiteY11" fmla="*/ 3122075 h 5153382"/>
              <a:gd name="connsiteX12" fmla="*/ 1153867 w 4919064"/>
              <a:gd name="connsiteY12" fmla="*/ 2984865 h 5153382"/>
              <a:gd name="connsiteX13" fmla="*/ 1093263 w 4919064"/>
              <a:gd name="connsiteY13" fmla="*/ 2935502 h 5153382"/>
              <a:gd name="connsiteX14" fmla="*/ 1014663 w 4919064"/>
              <a:gd name="connsiteY14" fmla="*/ 2877353 h 5153382"/>
              <a:gd name="connsiteX15" fmla="*/ 922289 w 4919064"/>
              <a:gd name="connsiteY15" fmla="*/ 2843982 h 5153382"/>
              <a:gd name="connsiteX16" fmla="*/ 911952 w 4919064"/>
              <a:gd name="connsiteY16" fmla="*/ 2866518 h 5153382"/>
              <a:gd name="connsiteX17" fmla="*/ 860452 w 4919064"/>
              <a:gd name="connsiteY17" fmla="*/ 2860510 h 5153382"/>
              <a:gd name="connsiteX18" fmla="*/ 785656 w 4919064"/>
              <a:gd name="connsiteY18" fmla="*/ 2746099 h 5153382"/>
              <a:gd name="connsiteX19" fmla="*/ 865963 w 4919064"/>
              <a:gd name="connsiteY19" fmla="*/ 2598001 h 5153382"/>
              <a:gd name="connsiteX20" fmla="*/ 1019647 w 4919064"/>
              <a:gd name="connsiteY20" fmla="*/ 2646510 h 5153382"/>
              <a:gd name="connsiteX21" fmla="*/ 1085550 w 4919064"/>
              <a:gd name="connsiteY21" fmla="*/ 2621797 h 5153382"/>
              <a:gd name="connsiteX22" fmla="*/ 1120417 w 4919064"/>
              <a:gd name="connsiteY22" fmla="*/ 2588845 h 5153382"/>
              <a:gd name="connsiteX23" fmla="*/ 1236244 w 4919064"/>
              <a:gd name="connsiteY23" fmla="*/ 2625705 h 5153382"/>
              <a:gd name="connsiteX24" fmla="*/ 1248234 w 4919064"/>
              <a:gd name="connsiteY24" fmla="*/ 2655247 h 5153382"/>
              <a:gd name="connsiteX25" fmla="*/ 1423301 w 4919064"/>
              <a:gd name="connsiteY25" fmla="*/ 2687699 h 5153382"/>
              <a:gd name="connsiteX26" fmla="*/ 1505680 w 4919064"/>
              <a:gd name="connsiteY26" fmla="*/ 2695937 h 5153382"/>
              <a:gd name="connsiteX27" fmla="*/ 1646719 w 4919064"/>
              <a:gd name="connsiteY27" fmla="*/ 2617808 h 5153382"/>
              <a:gd name="connsiteX28" fmla="*/ 1698980 w 4919064"/>
              <a:gd name="connsiteY28" fmla="*/ 2609151 h 5153382"/>
              <a:gd name="connsiteX29" fmla="*/ 1779942 w 4919064"/>
              <a:gd name="connsiteY29" fmla="*/ 2517958 h 5153382"/>
              <a:gd name="connsiteX30" fmla="*/ 1793847 w 4919064"/>
              <a:gd name="connsiteY30" fmla="*/ 2377338 h 5153382"/>
              <a:gd name="connsiteX31" fmla="*/ 1849596 w 4919064"/>
              <a:gd name="connsiteY31" fmla="*/ 2400792 h 5153382"/>
              <a:gd name="connsiteX32" fmla="*/ 1943703 w 4919064"/>
              <a:gd name="connsiteY32" fmla="*/ 2403861 h 5153382"/>
              <a:gd name="connsiteX33" fmla="*/ 2149151 w 4919064"/>
              <a:gd name="connsiteY33" fmla="*/ 2565522 h 5153382"/>
              <a:gd name="connsiteX34" fmla="*/ 2238769 w 4919064"/>
              <a:gd name="connsiteY34" fmla="*/ 2097749 h 5153382"/>
              <a:gd name="connsiteX35" fmla="*/ 2260570 w 4919064"/>
              <a:gd name="connsiteY35" fmla="*/ 1968857 h 5153382"/>
              <a:gd name="connsiteX36" fmla="*/ 2156469 w 4919064"/>
              <a:gd name="connsiteY36" fmla="*/ 1839202 h 5153382"/>
              <a:gd name="connsiteX37" fmla="*/ 2098804 w 4919064"/>
              <a:gd name="connsiteY37" fmla="*/ 1666207 h 5153382"/>
              <a:gd name="connsiteX38" fmla="*/ 2123518 w 4919064"/>
              <a:gd name="connsiteY38" fmla="*/ 1526164 h 5153382"/>
              <a:gd name="connsiteX39" fmla="*/ 2453031 w 4919064"/>
              <a:gd name="connsiteY39" fmla="*/ 1501451 h 5153382"/>
              <a:gd name="connsiteX40" fmla="*/ 2716642 w 4919064"/>
              <a:gd name="connsiteY40" fmla="*/ 1526164 h 5153382"/>
              <a:gd name="connsiteX41" fmla="*/ 2963777 w 4919064"/>
              <a:gd name="connsiteY41" fmla="*/ 1336694 h 5153382"/>
              <a:gd name="connsiteX42" fmla="*/ 3400383 w 4919064"/>
              <a:gd name="connsiteY42" fmla="*/ 1303743 h 5153382"/>
              <a:gd name="connsiteX43" fmla="*/ 3746372 w 4919064"/>
              <a:gd name="connsiteY43" fmla="*/ 1237840 h 5153382"/>
              <a:gd name="connsiteX44" fmla="*/ 4166501 w 4919064"/>
              <a:gd name="connsiteY44" fmla="*/ 1163699 h 5153382"/>
              <a:gd name="connsiteX45" fmla="*/ 4611345 w 4919064"/>
              <a:gd name="connsiteY45" fmla="*/ 965991 h 5153382"/>
              <a:gd name="connsiteX46" fmla="*/ 4710199 w 4919064"/>
              <a:gd name="connsiteY46" fmla="*/ 661191 h 5153382"/>
              <a:gd name="connsiteX47" fmla="*/ 4883193 w 4919064"/>
              <a:gd name="connsiteY47" fmla="*/ 216348 h 5153382"/>
              <a:gd name="connsiteX48" fmla="*/ 4879182 w 4919064"/>
              <a:gd name="connsiteY48" fmla="*/ 17556 h 5153382"/>
              <a:gd name="connsiteX49" fmla="*/ 4462644 w 4919064"/>
              <a:gd name="connsiteY49" fmla="*/ 8817 h 5153382"/>
              <a:gd name="connsiteX50" fmla="*/ 4117193 w 4919064"/>
              <a:gd name="connsiteY50" fmla="*/ 19802 h 5153382"/>
              <a:gd name="connsiteX51" fmla="*/ 4117074 w 4919064"/>
              <a:gd name="connsiteY51" fmla="*/ 216348 h 5153382"/>
              <a:gd name="connsiteX52" fmla="*/ 4026458 w 4919064"/>
              <a:gd name="connsiteY52" fmla="*/ 447007 h 5153382"/>
              <a:gd name="connsiteX53" fmla="*/ 3754610 w 4919064"/>
              <a:gd name="connsiteY53" fmla="*/ 620002 h 5153382"/>
              <a:gd name="connsiteX54" fmla="*/ 3507474 w 4919064"/>
              <a:gd name="connsiteY54" fmla="*/ 768283 h 5153382"/>
              <a:gd name="connsiteX55" fmla="*/ 2683691 w 4919064"/>
              <a:gd name="connsiteY55" fmla="*/ 891851 h 5153382"/>
              <a:gd name="connsiteX56" fmla="*/ 2197658 w 4919064"/>
              <a:gd name="connsiteY56" fmla="*/ 965991 h 5153382"/>
              <a:gd name="connsiteX57" fmla="*/ 1826956 w 4919064"/>
              <a:gd name="connsiteY57" fmla="*/ 1056607 h 5153382"/>
              <a:gd name="connsiteX58" fmla="*/ 1645723 w 4919064"/>
              <a:gd name="connsiteY58" fmla="*/ 1204889 h 5153382"/>
              <a:gd name="connsiteX59" fmla="*/ 1423301 w 4919064"/>
              <a:gd name="connsiteY59" fmla="*/ 1517926 h 5153382"/>
              <a:gd name="connsiteX60" fmla="*/ 1365637 w 4919064"/>
              <a:gd name="connsiteY60" fmla="*/ 1682683 h 5153382"/>
              <a:gd name="connsiteX61" fmla="*/ 1307972 w 4919064"/>
              <a:gd name="connsiteY61" fmla="*/ 1814489 h 5153382"/>
              <a:gd name="connsiteX62" fmla="*/ 1052599 w 4919064"/>
              <a:gd name="connsiteY62" fmla="*/ 1839202 h 5153382"/>
              <a:gd name="connsiteX63" fmla="*/ 896080 w 4919064"/>
              <a:gd name="connsiteY63" fmla="*/ 1830964 h 5153382"/>
              <a:gd name="connsiteX64" fmla="*/ 788988 w 4919064"/>
              <a:gd name="connsiteY64" fmla="*/ 1946294 h 5153382"/>
              <a:gd name="connsiteX65" fmla="*/ 613746 w 4919064"/>
              <a:gd name="connsiteY65" fmla="*/ 2060500 h 5153382"/>
              <a:gd name="connsiteX0" fmla="*/ 591312 w 4896630"/>
              <a:gd name="connsiteY0" fmla="*/ 2060500 h 5206231"/>
              <a:gd name="connsiteX1" fmla="*/ 54507 w 4896630"/>
              <a:gd name="connsiteY1" fmla="*/ 4420673 h 5206231"/>
              <a:gd name="connsiteX2" fmla="*/ 53824 w 4896630"/>
              <a:gd name="connsiteY2" fmla="*/ 5141184 h 5206231"/>
              <a:gd name="connsiteX3" fmla="*/ 779776 w 4896630"/>
              <a:gd name="connsiteY3" fmla="*/ 5152650 h 5206231"/>
              <a:gd name="connsiteX4" fmla="*/ 979295 w 4896630"/>
              <a:gd name="connsiteY4" fmla="*/ 4968085 h 5206231"/>
              <a:gd name="connsiteX5" fmla="*/ 1037038 w 4896630"/>
              <a:gd name="connsiteY5" fmla="*/ 4270912 h 5206231"/>
              <a:gd name="connsiteX6" fmla="*/ 1223177 w 4896630"/>
              <a:gd name="connsiteY6" fmla="*/ 3817096 h 5206231"/>
              <a:gd name="connsiteX7" fmla="*/ 1057187 w 4896630"/>
              <a:gd name="connsiteY7" fmla="*/ 3646017 h 5206231"/>
              <a:gd name="connsiteX8" fmla="*/ 1123168 w 4896630"/>
              <a:gd name="connsiteY8" fmla="*/ 3512637 h 5206231"/>
              <a:gd name="connsiteX9" fmla="*/ 1151135 w 4896630"/>
              <a:gd name="connsiteY9" fmla="*/ 3434431 h 5206231"/>
              <a:gd name="connsiteX10" fmla="*/ 1314974 w 4896630"/>
              <a:gd name="connsiteY10" fmla="*/ 3422783 h 5206231"/>
              <a:gd name="connsiteX11" fmla="*/ 1350338 w 4896630"/>
              <a:gd name="connsiteY11" fmla="*/ 3122075 h 5206231"/>
              <a:gd name="connsiteX12" fmla="*/ 1131433 w 4896630"/>
              <a:gd name="connsiteY12" fmla="*/ 2984865 h 5206231"/>
              <a:gd name="connsiteX13" fmla="*/ 1070829 w 4896630"/>
              <a:gd name="connsiteY13" fmla="*/ 2935502 h 5206231"/>
              <a:gd name="connsiteX14" fmla="*/ 992229 w 4896630"/>
              <a:gd name="connsiteY14" fmla="*/ 2877353 h 5206231"/>
              <a:gd name="connsiteX15" fmla="*/ 899855 w 4896630"/>
              <a:gd name="connsiteY15" fmla="*/ 2843982 h 5206231"/>
              <a:gd name="connsiteX16" fmla="*/ 889518 w 4896630"/>
              <a:gd name="connsiteY16" fmla="*/ 2866518 h 5206231"/>
              <a:gd name="connsiteX17" fmla="*/ 838018 w 4896630"/>
              <a:gd name="connsiteY17" fmla="*/ 2860510 h 5206231"/>
              <a:gd name="connsiteX18" fmla="*/ 763222 w 4896630"/>
              <a:gd name="connsiteY18" fmla="*/ 2746099 h 5206231"/>
              <a:gd name="connsiteX19" fmla="*/ 843529 w 4896630"/>
              <a:gd name="connsiteY19" fmla="*/ 2598001 h 5206231"/>
              <a:gd name="connsiteX20" fmla="*/ 997213 w 4896630"/>
              <a:gd name="connsiteY20" fmla="*/ 2646510 h 5206231"/>
              <a:gd name="connsiteX21" fmla="*/ 1063116 w 4896630"/>
              <a:gd name="connsiteY21" fmla="*/ 2621797 h 5206231"/>
              <a:gd name="connsiteX22" fmla="*/ 1097983 w 4896630"/>
              <a:gd name="connsiteY22" fmla="*/ 2588845 h 5206231"/>
              <a:gd name="connsiteX23" fmla="*/ 1213810 w 4896630"/>
              <a:gd name="connsiteY23" fmla="*/ 2625705 h 5206231"/>
              <a:gd name="connsiteX24" fmla="*/ 1225800 w 4896630"/>
              <a:gd name="connsiteY24" fmla="*/ 2655247 h 5206231"/>
              <a:gd name="connsiteX25" fmla="*/ 1400867 w 4896630"/>
              <a:gd name="connsiteY25" fmla="*/ 2687699 h 5206231"/>
              <a:gd name="connsiteX26" fmla="*/ 1483246 w 4896630"/>
              <a:gd name="connsiteY26" fmla="*/ 2695937 h 5206231"/>
              <a:gd name="connsiteX27" fmla="*/ 1624285 w 4896630"/>
              <a:gd name="connsiteY27" fmla="*/ 2617808 h 5206231"/>
              <a:gd name="connsiteX28" fmla="*/ 1676546 w 4896630"/>
              <a:gd name="connsiteY28" fmla="*/ 2609151 h 5206231"/>
              <a:gd name="connsiteX29" fmla="*/ 1757508 w 4896630"/>
              <a:gd name="connsiteY29" fmla="*/ 2517958 h 5206231"/>
              <a:gd name="connsiteX30" fmla="*/ 1771413 w 4896630"/>
              <a:gd name="connsiteY30" fmla="*/ 2377338 h 5206231"/>
              <a:gd name="connsiteX31" fmla="*/ 1827162 w 4896630"/>
              <a:gd name="connsiteY31" fmla="*/ 2400792 h 5206231"/>
              <a:gd name="connsiteX32" fmla="*/ 1921269 w 4896630"/>
              <a:gd name="connsiteY32" fmla="*/ 2403861 h 5206231"/>
              <a:gd name="connsiteX33" fmla="*/ 2126717 w 4896630"/>
              <a:gd name="connsiteY33" fmla="*/ 2565522 h 5206231"/>
              <a:gd name="connsiteX34" fmla="*/ 2216335 w 4896630"/>
              <a:gd name="connsiteY34" fmla="*/ 2097749 h 5206231"/>
              <a:gd name="connsiteX35" fmla="*/ 2238136 w 4896630"/>
              <a:gd name="connsiteY35" fmla="*/ 1968857 h 5206231"/>
              <a:gd name="connsiteX36" fmla="*/ 2134035 w 4896630"/>
              <a:gd name="connsiteY36" fmla="*/ 1839202 h 5206231"/>
              <a:gd name="connsiteX37" fmla="*/ 2076370 w 4896630"/>
              <a:gd name="connsiteY37" fmla="*/ 1666207 h 5206231"/>
              <a:gd name="connsiteX38" fmla="*/ 2101084 w 4896630"/>
              <a:gd name="connsiteY38" fmla="*/ 1526164 h 5206231"/>
              <a:gd name="connsiteX39" fmla="*/ 2430597 w 4896630"/>
              <a:gd name="connsiteY39" fmla="*/ 1501451 h 5206231"/>
              <a:gd name="connsiteX40" fmla="*/ 2694208 w 4896630"/>
              <a:gd name="connsiteY40" fmla="*/ 1526164 h 5206231"/>
              <a:gd name="connsiteX41" fmla="*/ 2941343 w 4896630"/>
              <a:gd name="connsiteY41" fmla="*/ 1336694 h 5206231"/>
              <a:gd name="connsiteX42" fmla="*/ 3377949 w 4896630"/>
              <a:gd name="connsiteY42" fmla="*/ 1303743 h 5206231"/>
              <a:gd name="connsiteX43" fmla="*/ 3723938 w 4896630"/>
              <a:gd name="connsiteY43" fmla="*/ 1237840 h 5206231"/>
              <a:gd name="connsiteX44" fmla="*/ 4144067 w 4896630"/>
              <a:gd name="connsiteY44" fmla="*/ 1163699 h 5206231"/>
              <a:gd name="connsiteX45" fmla="*/ 4588911 w 4896630"/>
              <a:gd name="connsiteY45" fmla="*/ 965991 h 5206231"/>
              <a:gd name="connsiteX46" fmla="*/ 4687765 w 4896630"/>
              <a:gd name="connsiteY46" fmla="*/ 661191 h 5206231"/>
              <a:gd name="connsiteX47" fmla="*/ 4860759 w 4896630"/>
              <a:gd name="connsiteY47" fmla="*/ 216348 h 5206231"/>
              <a:gd name="connsiteX48" fmla="*/ 4856748 w 4896630"/>
              <a:gd name="connsiteY48" fmla="*/ 17556 h 5206231"/>
              <a:gd name="connsiteX49" fmla="*/ 4440210 w 4896630"/>
              <a:gd name="connsiteY49" fmla="*/ 8817 h 5206231"/>
              <a:gd name="connsiteX50" fmla="*/ 4094759 w 4896630"/>
              <a:gd name="connsiteY50" fmla="*/ 19802 h 5206231"/>
              <a:gd name="connsiteX51" fmla="*/ 4094640 w 4896630"/>
              <a:gd name="connsiteY51" fmla="*/ 216348 h 5206231"/>
              <a:gd name="connsiteX52" fmla="*/ 4004024 w 4896630"/>
              <a:gd name="connsiteY52" fmla="*/ 447007 h 5206231"/>
              <a:gd name="connsiteX53" fmla="*/ 3732176 w 4896630"/>
              <a:gd name="connsiteY53" fmla="*/ 620002 h 5206231"/>
              <a:gd name="connsiteX54" fmla="*/ 3485040 w 4896630"/>
              <a:gd name="connsiteY54" fmla="*/ 768283 h 5206231"/>
              <a:gd name="connsiteX55" fmla="*/ 2661257 w 4896630"/>
              <a:gd name="connsiteY55" fmla="*/ 891851 h 5206231"/>
              <a:gd name="connsiteX56" fmla="*/ 2175224 w 4896630"/>
              <a:gd name="connsiteY56" fmla="*/ 965991 h 5206231"/>
              <a:gd name="connsiteX57" fmla="*/ 1804522 w 4896630"/>
              <a:gd name="connsiteY57" fmla="*/ 1056607 h 5206231"/>
              <a:gd name="connsiteX58" fmla="*/ 1623289 w 4896630"/>
              <a:gd name="connsiteY58" fmla="*/ 1204889 h 5206231"/>
              <a:gd name="connsiteX59" fmla="*/ 1400867 w 4896630"/>
              <a:gd name="connsiteY59" fmla="*/ 1517926 h 5206231"/>
              <a:gd name="connsiteX60" fmla="*/ 1343203 w 4896630"/>
              <a:gd name="connsiteY60" fmla="*/ 1682683 h 5206231"/>
              <a:gd name="connsiteX61" fmla="*/ 1285538 w 4896630"/>
              <a:gd name="connsiteY61" fmla="*/ 1814489 h 5206231"/>
              <a:gd name="connsiteX62" fmla="*/ 1030165 w 4896630"/>
              <a:gd name="connsiteY62" fmla="*/ 1839202 h 5206231"/>
              <a:gd name="connsiteX63" fmla="*/ 873646 w 4896630"/>
              <a:gd name="connsiteY63" fmla="*/ 1830964 h 5206231"/>
              <a:gd name="connsiteX64" fmla="*/ 766554 w 4896630"/>
              <a:gd name="connsiteY64" fmla="*/ 1946294 h 5206231"/>
              <a:gd name="connsiteX65" fmla="*/ 591312 w 4896630"/>
              <a:gd name="connsiteY65" fmla="*/ 2060500 h 5206231"/>
              <a:gd name="connsiteX0" fmla="*/ 591312 w 4896630"/>
              <a:gd name="connsiteY0" fmla="*/ 2060500 h 5199926"/>
              <a:gd name="connsiteX1" fmla="*/ 54507 w 4896630"/>
              <a:gd name="connsiteY1" fmla="*/ 4420673 h 5199926"/>
              <a:gd name="connsiteX2" fmla="*/ 53824 w 4896630"/>
              <a:gd name="connsiteY2" fmla="*/ 5141184 h 5199926"/>
              <a:gd name="connsiteX3" fmla="*/ 779776 w 4896630"/>
              <a:gd name="connsiteY3" fmla="*/ 5152650 h 5199926"/>
              <a:gd name="connsiteX4" fmla="*/ 979295 w 4896630"/>
              <a:gd name="connsiteY4" fmla="*/ 4968085 h 5199926"/>
              <a:gd name="connsiteX5" fmla="*/ 1037038 w 4896630"/>
              <a:gd name="connsiteY5" fmla="*/ 4270912 h 5199926"/>
              <a:gd name="connsiteX6" fmla="*/ 1223177 w 4896630"/>
              <a:gd name="connsiteY6" fmla="*/ 3817096 h 5199926"/>
              <a:gd name="connsiteX7" fmla="*/ 1057187 w 4896630"/>
              <a:gd name="connsiteY7" fmla="*/ 3646017 h 5199926"/>
              <a:gd name="connsiteX8" fmla="*/ 1123168 w 4896630"/>
              <a:gd name="connsiteY8" fmla="*/ 3512637 h 5199926"/>
              <a:gd name="connsiteX9" fmla="*/ 1151135 w 4896630"/>
              <a:gd name="connsiteY9" fmla="*/ 3434431 h 5199926"/>
              <a:gd name="connsiteX10" fmla="*/ 1314974 w 4896630"/>
              <a:gd name="connsiteY10" fmla="*/ 3422783 h 5199926"/>
              <a:gd name="connsiteX11" fmla="*/ 1350338 w 4896630"/>
              <a:gd name="connsiteY11" fmla="*/ 3122075 h 5199926"/>
              <a:gd name="connsiteX12" fmla="*/ 1131433 w 4896630"/>
              <a:gd name="connsiteY12" fmla="*/ 2984865 h 5199926"/>
              <a:gd name="connsiteX13" fmla="*/ 1070829 w 4896630"/>
              <a:gd name="connsiteY13" fmla="*/ 2935502 h 5199926"/>
              <a:gd name="connsiteX14" fmla="*/ 992229 w 4896630"/>
              <a:gd name="connsiteY14" fmla="*/ 2877353 h 5199926"/>
              <a:gd name="connsiteX15" fmla="*/ 899855 w 4896630"/>
              <a:gd name="connsiteY15" fmla="*/ 2843982 h 5199926"/>
              <a:gd name="connsiteX16" fmla="*/ 889518 w 4896630"/>
              <a:gd name="connsiteY16" fmla="*/ 2866518 h 5199926"/>
              <a:gd name="connsiteX17" fmla="*/ 838018 w 4896630"/>
              <a:gd name="connsiteY17" fmla="*/ 2860510 h 5199926"/>
              <a:gd name="connsiteX18" fmla="*/ 763222 w 4896630"/>
              <a:gd name="connsiteY18" fmla="*/ 2746099 h 5199926"/>
              <a:gd name="connsiteX19" fmla="*/ 843529 w 4896630"/>
              <a:gd name="connsiteY19" fmla="*/ 2598001 h 5199926"/>
              <a:gd name="connsiteX20" fmla="*/ 997213 w 4896630"/>
              <a:gd name="connsiteY20" fmla="*/ 2646510 h 5199926"/>
              <a:gd name="connsiteX21" fmla="*/ 1063116 w 4896630"/>
              <a:gd name="connsiteY21" fmla="*/ 2621797 h 5199926"/>
              <a:gd name="connsiteX22" fmla="*/ 1097983 w 4896630"/>
              <a:gd name="connsiteY22" fmla="*/ 2588845 h 5199926"/>
              <a:gd name="connsiteX23" fmla="*/ 1213810 w 4896630"/>
              <a:gd name="connsiteY23" fmla="*/ 2625705 h 5199926"/>
              <a:gd name="connsiteX24" fmla="*/ 1225800 w 4896630"/>
              <a:gd name="connsiteY24" fmla="*/ 2655247 h 5199926"/>
              <a:gd name="connsiteX25" fmla="*/ 1400867 w 4896630"/>
              <a:gd name="connsiteY25" fmla="*/ 2687699 h 5199926"/>
              <a:gd name="connsiteX26" fmla="*/ 1483246 w 4896630"/>
              <a:gd name="connsiteY26" fmla="*/ 2695937 h 5199926"/>
              <a:gd name="connsiteX27" fmla="*/ 1624285 w 4896630"/>
              <a:gd name="connsiteY27" fmla="*/ 2617808 h 5199926"/>
              <a:gd name="connsiteX28" fmla="*/ 1676546 w 4896630"/>
              <a:gd name="connsiteY28" fmla="*/ 2609151 h 5199926"/>
              <a:gd name="connsiteX29" fmla="*/ 1757508 w 4896630"/>
              <a:gd name="connsiteY29" fmla="*/ 2517958 h 5199926"/>
              <a:gd name="connsiteX30" fmla="*/ 1771413 w 4896630"/>
              <a:gd name="connsiteY30" fmla="*/ 2377338 h 5199926"/>
              <a:gd name="connsiteX31" fmla="*/ 1827162 w 4896630"/>
              <a:gd name="connsiteY31" fmla="*/ 2400792 h 5199926"/>
              <a:gd name="connsiteX32" fmla="*/ 1921269 w 4896630"/>
              <a:gd name="connsiteY32" fmla="*/ 2403861 h 5199926"/>
              <a:gd name="connsiteX33" fmla="*/ 2126717 w 4896630"/>
              <a:gd name="connsiteY33" fmla="*/ 2565522 h 5199926"/>
              <a:gd name="connsiteX34" fmla="*/ 2216335 w 4896630"/>
              <a:gd name="connsiteY34" fmla="*/ 2097749 h 5199926"/>
              <a:gd name="connsiteX35" fmla="*/ 2238136 w 4896630"/>
              <a:gd name="connsiteY35" fmla="*/ 1968857 h 5199926"/>
              <a:gd name="connsiteX36" fmla="*/ 2134035 w 4896630"/>
              <a:gd name="connsiteY36" fmla="*/ 1839202 h 5199926"/>
              <a:gd name="connsiteX37" fmla="*/ 2076370 w 4896630"/>
              <a:gd name="connsiteY37" fmla="*/ 1666207 h 5199926"/>
              <a:gd name="connsiteX38" fmla="*/ 2101084 w 4896630"/>
              <a:gd name="connsiteY38" fmla="*/ 1526164 h 5199926"/>
              <a:gd name="connsiteX39" fmla="*/ 2430597 w 4896630"/>
              <a:gd name="connsiteY39" fmla="*/ 1501451 h 5199926"/>
              <a:gd name="connsiteX40" fmla="*/ 2694208 w 4896630"/>
              <a:gd name="connsiteY40" fmla="*/ 1526164 h 5199926"/>
              <a:gd name="connsiteX41" fmla="*/ 2941343 w 4896630"/>
              <a:gd name="connsiteY41" fmla="*/ 1336694 h 5199926"/>
              <a:gd name="connsiteX42" fmla="*/ 3377949 w 4896630"/>
              <a:gd name="connsiteY42" fmla="*/ 1303743 h 5199926"/>
              <a:gd name="connsiteX43" fmla="*/ 3723938 w 4896630"/>
              <a:gd name="connsiteY43" fmla="*/ 1237840 h 5199926"/>
              <a:gd name="connsiteX44" fmla="*/ 4144067 w 4896630"/>
              <a:gd name="connsiteY44" fmla="*/ 1163699 h 5199926"/>
              <a:gd name="connsiteX45" fmla="*/ 4588911 w 4896630"/>
              <a:gd name="connsiteY45" fmla="*/ 965991 h 5199926"/>
              <a:gd name="connsiteX46" fmla="*/ 4687765 w 4896630"/>
              <a:gd name="connsiteY46" fmla="*/ 661191 h 5199926"/>
              <a:gd name="connsiteX47" fmla="*/ 4860759 w 4896630"/>
              <a:gd name="connsiteY47" fmla="*/ 216348 h 5199926"/>
              <a:gd name="connsiteX48" fmla="*/ 4856748 w 4896630"/>
              <a:gd name="connsiteY48" fmla="*/ 17556 h 5199926"/>
              <a:gd name="connsiteX49" fmla="*/ 4440210 w 4896630"/>
              <a:gd name="connsiteY49" fmla="*/ 8817 h 5199926"/>
              <a:gd name="connsiteX50" fmla="*/ 4094759 w 4896630"/>
              <a:gd name="connsiteY50" fmla="*/ 19802 h 5199926"/>
              <a:gd name="connsiteX51" fmla="*/ 4094640 w 4896630"/>
              <a:gd name="connsiteY51" fmla="*/ 216348 h 5199926"/>
              <a:gd name="connsiteX52" fmla="*/ 4004024 w 4896630"/>
              <a:gd name="connsiteY52" fmla="*/ 447007 h 5199926"/>
              <a:gd name="connsiteX53" fmla="*/ 3732176 w 4896630"/>
              <a:gd name="connsiteY53" fmla="*/ 620002 h 5199926"/>
              <a:gd name="connsiteX54" fmla="*/ 3485040 w 4896630"/>
              <a:gd name="connsiteY54" fmla="*/ 768283 h 5199926"/>
              <a:gd name="connsiteX55" fmla="*/ 2661257 w 4896630"/>
              <a:gd name="connsiteY55" fmla="*/ 891851 h 5199926"/>
              <a:gd name="connsiteX56" fmla="*/ 2175224 w 4896630"/>
              <a:gd name="connsiteY56" fmla="*/ 965991 h 5199926"/>
              <a:gd name="connsiteX57" fmla="*/ 1804522 w 4896630"/>
              <a:gd name="connsiteY57" fmla="*/ 1056607 h 5199926"/>
              <a:gd name="connsiteX58" fmla="*/ 1623289 w 4896630"/>
              <a:gd name="connsiteY58" fmla="*/ 1204889 h 5199926"/>
              <a:gd name="connsiteX59" fmla="*/ 1400867 w 4896630"/>
              <a:gd name="connsiteY59" fmla="*/ 1517926 h 5199926"/>
              <a:gd name="connsiteX60" fmla="*/ 1343203 w 4896630"/>
              <a:gd name="connsiteY60" fmla="*/ 1682683 h 5199926"/>
              <a:gd name="connsiteX61" fmla="*/ 1285538 w 4896630"/>
              <a:gd name="connsiteY61" fmla="*/ 1814489 h 5199926"/>
              <a:gd name="connsiteX62" fmla="*/ 1030165 w 4896630"/>
              <a:gd name="connsiteY62" fmla="*/ 1839202 h 5199926"/>
              <a:gd name="connsiteX63" fmla="*/ 873646 w 4896630"/>
              <a:gd name="connsiteY63" fmla="*/ 1830964 h 5199926"/>
              <a:gd name="connsiteX64" fmla="*/ 766554 w 4896630"/>
              <a:gd name="connsiteY64" fmla="*/ 1946294 h 5199926"/>
              <a:gd name="connsiteX65" fmla="*/ 591312 w 4896630"/>
              <a:gd name="connsiteY65" fmla="*/ 2060500 h 5199926"/>
              <a:gd name="connsiteX0" fmla="*/ 553336 w 4858654"/>
              <a:gd name="connsiteY0" fmla="*/ 2060500 h 5219315"/>
              <a:gd name="connsiteX1" fmla="*/ 16531 w 4858654"/>
              <a:gd name="connsiteY1" fmla="*/ 4420673 h 5219315"/>
              <a:gd name="connsiteX2" fmla="*/ 15848 w 4858654"/>
              <a:gd name="connsiteY2" fmla="*/ 5141184 h 5219315"/>
              <a:gd name="connsiteX3" fmla="*/ 229114 w 4858654"/>
              <a:gd name="connsiteY3" fmla="*/ 5201117 h 5219315"/>
              <a:gd name="connsiteX4" fmla="*/ 741800 w 4858654"/>
              <a:gd name="connsiteY4" fmla="*/ 5152650 h 5219315"/>
              <a:gd name="connsiteX5" fmla="*/ 941319 w 4858654"/>
              <a:gd name="connsiteY5" fmla="*/ 4968085 h 5219315"/>
              <a:gd name="connsiteX6" fmla="*/ 999062 w 4858654"/>
              <a:gd name="connsiteY6" fmla="*/ 4270912 h 5219315"/>
              <a:gd name="connsiteX7" fmla="*/ 1185201 w 4858654"/>
              <a:gd name="connsiteY7" fmla="*/ 3817096 h 5219315"/>
              <a:gd name="connsiteX8" fmla="*/ 1019211 w 4858654"/>
              <a:gd name="connsiteY8" fmla="*/ 3646017 h 5219315"/>
              <a:gd name="connsiteX9" fmla="*/ 1085192 w 4858654"/>
              <a:gd name="connsiteY9" fmla="*/ 3512637 h 5219315"/>
              <a:gd name="connsiteX10" fmla="*/ 1113159 w 4858654"/>
              <a:gd name="connsiteY10" fmla="*/ 3434431 h 5219315"/>
              <a:gd name="connsiteX11" fmla="*/ 1276998 w 4858654"/>
              <a:gd name="connsiteY11" fmla="*/ 3422783 h 5219315"/>
              <a:gd name="connsiteX12" fmla="*/ 1312362 w 4858654"/>
              <a:gd name="connsiteY12" fmla="*/ 3122075 h 5219315"/>
              <a:gd name="connsiteX13" fmla="*/ 1093457 w 4858654"/>
              <a:gd name="connsiteY13" fmla="*/ 2984865 h 5219315"/>
              <a:gd name="connsiteX14" fmla="*/ 1032853 w 4858654"/>
              <a:gd name="connsiteY14" fmla="*/ 2935502 h 5219315"/>
              <a:gd name="connsiteX15" fmla="*/ 954253 w 4858654"/>
              <a:gd name="connsiteY15" fmla="*/ 2877353 h 5219315"/>
              <a:gd name="connsiteX16" fmla="*/ 861879 w 4858654"/>
              <a:gd name="connsiteY16" fmla="*/ 2843982 h 5219315"/>
              <a:gd name="connsiteX17" fmla="*/ 851542 w 4858654"/>
              <a:gd name="connsiteY17" fmla="*/ 2866518 h 5219315"/>
              <a:gd name="connsiteX18" fmla="*/ 800042 w 4858654"/>
              <a:gd name="connsiteY18" fmla="*/ 2860510 h 5219315"/>
              <a:gd name="connsiteX19" fmla="*/ 725246 w 4858654"/>
              <a:gd name="connsiteY19" fmla="*/ 2746099 h 5219315"/>
              <a:gd name="connsiteX20" fmla="*/ 805553 w 4858654"/>
              <a:gd name="connsiteY20" fmla="*/ 2598001 h 5219315"/>
              <a:gd name="connsiteX21" fmla="*/ 959237 w 4858654"/>
              <a:gd name="connsiteY21" fmla="*/ 2646510 h 5219315"/>
              <a:gd name="connsiteX22" fmla="*/ 1025140 w 4858654"/>
              <a:gd name="connsiteY22" fmla="*/ 2621797 h 5219315"/>
              <a:gd name="connsiteX23" fmla="*/ 1060007 w 4858654"/>
              <a:gd name="connsiteY23" fmla="*/ 2588845 h 5219315"/>
              <a:gd name="connsiteX24" fmla="*/ 1175834 w 4858654"/>
              <a:gd name="connsiteY24" fmla="*/ 2625705 h 5219315"/>
              <a:gd name="connsiteX25" fmla="*/ 1187824 w 4858654"/>
              <a:gd name="connsiteY25" fmla="*/ 2655247 h 5219315"/>
              <a:gd name="connsiteX26" fmla="*/ 1362891 w 4858654"/>
              <a:gd name="connsiteY26" fmla="*/ 2687699 h 5219315"/>
              <a:gd name="connsiteX27" fmla="*/ 1445270 w 4858654"/>
              <a:gd name="connsiteY27" fmla="*/ 2695937 h 5219315"/>
              <a:gd name="connsiteX28" fmla="*/ 1586309 w 4858654"/>
              <a:gd name="connsiteY28" fmla="*/ 2617808 h 5219315"/>
              <a:gd name="connsiteX29" fmla="*/ 1638570 w 4858654"/>
              <a:gd name="connsiteY29" fmla="*/ 2609151 h 5219315"/>
              <a:gd name="connsiteX30" fmla="*/ 1719532 w 4858654"/>
              <a:gd name="connsiteY30" fmla="*/ 2517958 h 5219315"/>
              <a:gd name="connsiteX31" fmla="*/ 1733437 w 4858654"/>
              <a:gd name="connsiteY31" fmla="*/ 2377338 h 5219315"/>
              <a:gd name="connsiteX32" fmla="*/ 1789186 w 4858654"/>
              <a:gd name="connsiteY32" fmla="*/ 2400792 h 5219315"/>
              <a:gd name="connsiteX33" fmla="*/ 1883293 w 4858654"/>
              <a:gd name="connsiteY33" fmla="*/ 2403861 h 5219315"/>
              <a:gd name="connsiteX34" fmla="*/ 2088741 w 4858654"/>
              <a:gd name="connsiteY34" fmla="*/ 2565522 h 5219315"/>
              <a:gd name="connsiteX35" fmla="*/ 2178359 w 4858654"/>
              <a:gd name="connsiteY35" fmla="*/ 2097749 h 5219315"/>
              <a:gd name="connsiteX36" fmla="*/ 2200160 w 4858654"/>
              <a:gd name="connsiteY36" fmla="*/ 1968857 h 5219315"/>
              <a:gd name="connsiteX37" fmla="*/ 2096059 w 4858654"/>
              <a:gd name="connsiteY37" fmla="*/ 1839202 h 5219315"/>
              <a:gd name="connsiteX38" fmla="*/ 2038394 w 4858654"/>
              <a:gd name="connsiteY38" fmla="*/ 1666207 h 5219315"/>
              <a:gd name="connsiteX39" fmla="*/ 2063108 w 4858654"/>
              <a:gd name="connsiteY39" fmla="*/ 1526164 h 5219315"/>
              <a:gd name="connsiteX40" fmla="*/ 2392621 w 4858654"/>
              <a:gd name="connsiteY40" fmla="*/ 1501451 h 5219315"/>
              <a:gd name="connsiteX41" fmla="*/ 2656232 w 4858654"/>
              <a:gd name="connsiteY41" fmla="*/ 1526164 h 5219315"/>
              <a:gd name="connsiteX42" fmla="*/ 2903367 w 4858654"/>
              <a:gd name="connsiteY42" fmla="*/ 1336694 h 5219315"/>
              <a:gd name="connsiteX43" fmla="*/ 3339973 w 4858654"/>
              <a:gd name="connsiteY43" fmla="*/ 1303743 h 5219315"/>
              <a:gd name="connsiteX44" fmla="*/ 3685962 w 4858654"/>
              <a:gd name="connsiteY44" fmla="*/ 1237840 h 5219315"/>
              <a:gd name="connsiteX45" fmla="*/ 4106091 w 4858654"/>
              <a:gd name="connsiteY45" fmla="*/ 1163699 h 5219315"/>
              <a:gd name="connsiteX46" fmla="*/ 4550935 w 4858654"/>
              <a:gd name="connsiteY46" fmla="*/ 965991 h 5219315"/>
              <a:gd name="connsiteX47" fmla="*/ 4649789 w 4858654"/>
              <a:gd name="connsiteY47" fmla="*/ 661191 h 5219315"/>
              <a:gd name="connsiteX48" fmla="*/ 4822783 w 4858654"/>
              <a:gd name="connsiteY48" fmla="*/ 216348 h 5219315"/>
              <a:gd name="connsiteX49" fmla="*/ 4818772 w 4858654"/>
              <a:gd name="connsiteY49" fmla="*/ 17556 h 5219315"/>
              <a:gd name="connsiteX50" fmla="*/ 4402234 w 4858654"/>
              <a:gd name="connsiteY50" fmla="*/ 8817 h 5219315"/>
              <a:gd name="connsiteX51" fmla="*/ 4056783 w 4858654"/>
              <a:gd name="connsiteY51" fmla="*/ 19802 h 5219315"/>
              <a:gd name="connsiteX52" fmla="*/ 4056664 w 4858654"/>
              <a:gd name="connsiteY52" fmla="*/ 216348 h 5219315"/>
              <a:gd name="connsiteX53" fmla="*/ 3966048 w 4858654"/>
              <a:gd name="connsiteY53" fmla="*/ 447007 h 5219315"/>
              <a:gd name="connsiteX54" fmla="*/ 3694200 w 4858654"/>
              <a:gd name="connsiteY54" fmla="*/ 620002 h 5219315"/>
              <a:gd name="connsiteX55" fmla="*/ 3447064 w 4858654"/>
              <a:gd name="connsiteY55" fmla="*/ 768283 h 5219315"/>
              <a:gd name="connsiteX56" fmla="*/ 2623281 w 4858654"/>
              <a:gd name="connsiteY56" fmla="*/ 891851 h 5219315"/>
              <a:gd name="connsiteX57" fmla="*/ 2137248 w 4858654"/>
              <a:gd name="connsiteY57" fmla="*/ 965991 h 5219315"/>
              <a:gd name="connsiteX58" fmla="*/ 1766546 w 4858654"/>
              <a:gd name="connsiteY58" fmla="*/ 1056607 h 5219315"/>
              <a:gd name="connsiteX59" fmla="*/ 1585313 w 4858654"/>
              <a:gd name="connsiteY59" fmla="*/ 1204889 h 5219315"/>
              <a:gd name="connsiteX60" fmla="*/ 1362891 w 4858654"/>
              <a:gd name="connsiteY60" fmla="*/ 1517926 h 5219315"/>
              <a:gd name="connsiteX61" fmla="*/ 1305227 w 4858654"/>
              <a:gd name="connsiteY61" fmla="*/ 1682683 h 5219315"/>
              <a:gd name="connsiteX62" fmla="*/ 1247562 w 4858654"/>
              <a:gd name="connsiteY62" fmla="*/ 1814489 h 5219315"/>
              <a:gd name="connsiteX63" fmla="*/ 992189 w 4858654"/>
              <a:gd name="connsiteY63" fmla="*/ 1839202 h 5219315"/>
              <a:gd name="connsiteX64" fmla="*/ 835670 w 4858654"/>
              <a:gd name="connsiteY64" fmla="*/ 1830964 h 5219315"/>
              <a:gd name="connsiteX65" fmla="*/ 728578 w 4858654"/>
              <a:gd name="connsiteY65" fmla="*/ 1946294 h 5219315"/>
              <a:gd name="connsiteX66" fmla="*/ 553336 w 4858654"/>
              <a:gd name="connsiteY66" fmla="*/ 2060500 h 5219315"/>
              <a:gd name="connsiteX0" fmla="*/ 559806 w 4865124"/>
              <a:gd name="connsiteY0" fmla="*/ 2060500 h 5193732"/>
              <a:gd name="connsiteX1" fmla="*/ 23001 w 4865124"/>
              <a:gd name="connsiteY1" fmla="*/ 4420673 h 5193732"/>
              <a:gd name="connsiteX2" fmla="*/ 22318 w 4865124"/>
              <a:gd name="connsiteY2" fmla="*/ 5141184 h 5193732"/>
              <a:gd name="connsiteX3" fmla="*/ 322947 w 4865124"/>
              <a:gd name="connsiteY3" fmla="*/ 5139963 h 5193732"/>
              <a:gd name="connsiteX4" fmla="*/ 748270 w 4865124"/>
              <a:gd name="connsiteY4" fmla="*/ 5152650 h 5193732"/>
              <a:gd name="connsiteX5" fmla="*/ 947789 w 4865124"/>
              <a:gd name="connsiteY5" fmla="*/ 4968085 h 5193732"/>
              <a:gd name="connsiteX6" fmla="*/ 1005532 w 4865124"/>
              <a:gd name="connsiteY6" fmla="*/ 4270912 h 5193732"/>
              <a:gd name="connsiteX7" fmla="*/ 1191671 w 4865124"/>
              <a:gd name="connsiteY7" fmla="*/ 3817096 h 5193732"/>
              <a:gd name="connsiteX8" fmla="*/ 1025681 w 4865124"/>
              <a:gd name="connsiteY8" fmla="*/ 3646017 h 5193732"/>
              <a:gd name="connsiteX9" fmla="*/ 1091662 w 4865124"/>
              <a:gd name="connsiteY9" fmla="*/ 3512637 h 5193732"/>
              <a:gd name="connsiteX10" fmla="*/ 1119629 w 4865124"/>
              <a:gd name="connsiteY10" fmla="*/ 3434431 h 5193732"/>
              <a:gd name="connsiteX11" fmla="*/ 1283468 w 4865124"/>
              <a:gd name="connsiteY11" fmla="*/ 3422783 h 5193732"/>
              <a:gd name="connsiteX12" fmla="*/ 1318832 w 4865124"/>
              <a:gd name="connsiteY12" fmla="*/ 3122075 h 5193732"/>
              <a:gd name="connsiteX13" fmla="*/ 1099927 w 4865124"/>
              <a:gd name="connsiteY13" fmla="*/ 2984865 h 5193732"/>
              <a:gd name="connsiteX14" fmla="*/ 1039323 w 4865124"/>
              <a:gd name="connsiteY14" fmla="*/ 2935502 h 5193732"/>
              <a:gd name="connsiteX15" fmla="*/ 960723 w 4865124"/>
              <a:gd name="connsiteY15" fmla="*/ 2877353 h 5193732"/>
              <a:gd name="connsiteX16" fmla="*/ 868349 w 4865124"/>
              <a:gd name="connsiteY16" fmla="*/ 2843982 h 5193732"/>
              <a:gd name="connsiteX17" fmla="*/ 858012 w 4865124"/>
              <a:gd name="connsiteY17" fmla="*/ 2866518 h 5193732"/>
              <a:gd name="connsiteX18" fmla="*/ 806512 w 4865124"/>
              <a:gd name="connsiteY18" fmla="*/ 2860510 h 5193732"/>
              <a:gd name="connsiteX19" fmla="*/ 731716 w 4865124"/>
              <a:gd name="connsiteY19" fmla="*/ 2746099 h 5193732"/>
              <a:gd name="connsiteX20" fmla="*/ 812023 w 4865124"/>
              <a:gd name="connsiteY20" fmla="*/ 2598001 h 5193732"/>
              <a:gd name="connsiteX21" fmla="*/ 965707 w 4865124"/>
              <a:gd name="connsiteY21" fmla="*/ 2646510 h 5193732"/>
              <a:gd name="connsiteX22" fmla="*/ 1031610 w 4865124"/>
              <a:gd name="connsiteY22" fmla="*/ 2621797 h 5193732"/>
              <a:gd name="connsiteX23" fmla="*/ 1066477 w 4865124"/>
              <a:gd name="connsiteY23" fmla="*/ 2588845 h 5193732"/>
              <a:gd name="connsiteX24" fmla="*/ 1182304 w 4865124"/>
              <a:gd name="connsiteY24" fmla="*/ 2625705 h 5193732"/>
              <a:gd name="connsiteX25" fmla="*/ 1194294 w 4865124"/>
              <a:gd name="connsiteY25" fmla="*/ 2655247 h 5193732"/>
              <a:gd name="connsiteX26" fmla="*/ 1369361 w 4865124"/>
              <a:gd name="connsiteY26" fmla="*/ 2687699 h 5193732"/>
              <a:gd name="connsiteX27" fmla="*/ 1451740 w 4865124"/>
              <a:gd name="connsiteY27" fmla="*/ 2695937 h 5193732"/>
              <a:gd name="connsiteX28" fmla="*/ 1592779 w 4865124"/>
              <a:gd name="connsiteY28" fmla="*/ 2617808 h 5193732"/>
              <a:gd name="connsiteX29" fmla="*/ 1645040 w 4865124"/>
              <a:gd name="connsiteY29" fmla="*/ 2609151 h 5193732"/>
              <a:gd name="connsiteX30" fmla="*/ 1726002 w 4865124"/>
              <a:gd name="connsiteY30" fmla="*/ 2517958 h 5193732"/>
              <a:gd name="connsiteX31" fmla="*/ 1739907 w 4865124"/>
              <a:gd name="connsiteY31" fmla="*/ 2377338 h 5193732"/>
              <a:gd name="connsiteX32" fmla="*/ 1795656 w 4865124"/>
              <a:gd name="connsiteY32" fmla="*/ 2400792 h 5193732"/>
              <a:gd name="connsiteX33" fmla="*/ 1889763 w 4865124"/>
              <a:gd name="connsiteY33" fmla="*/ 2403861 h 5193732"/>
              <a:gd name="connsiteX34" fmla="*/ 2095211 w 4865124"/>
              <a:gd name="connsiteY34" fmla="*/ 2565522 h 5193732"/>
              <a:gd name="connsiteX35" fmla="*/ 2184829 w 4865124"/>
              <a:gd name="connsiteY35" fmla="*/ 2097749 h 5193732"/>
              <a:gd name="connsiteX36" fmla="*/ 2206630 w 4865124"/>
              <a:gd name="connsiteY36" fmla="*/ 1968857 h 5193732"/>
              <a:gd name="connsiteX37" fmla="*/ 2102529 w 4865124"/>
              <a:gd name="connsiteY37" fmla="*/ 1839202 h 5193732"/>
              <a:gd name="connsiteX38" fmla="*/ 2044864 w 4865124"/>
              <a:gd name="connsiteY38" fmla="*/ 1666207 h 5193732"/>
              <a:gd name="connsiteX39" fmla="*/ 2069578 w 4865124"/>
              <a:gd name="connsiteY39" fmla="*/ 1526164 h 5193732"/>
              <a:gd name="connsiteX40" fmla="*/ 2399091 w 4865124"/>
              <a:gd name="connsiteY40" fmla="*/ 1501451 h 5193732"/>
              <a:gd name="connsiteX41" fmla="*/ 2662702 w 4865124"/>
              <a:gd name="connsiteY41" fmla="*/ 1526164 h 5193732"/>
              <a:gd name="connsiteX42" fmla="*/ 2909837 w 4865124"/>
              <a:gd name="connsiteY42" fmla="*/ 1336694 h 5193732"/>
              <a:gd name="connsiteX43" fmla="*/ 3346443 w 4865124"/>
              <a:gd name="connsiteY43" fmla="*/ 1303743 h 5193732"/>
              <a:gd name="connsiteX44" fmla="*/ 3692432 w 4865124"/>
              <a:gd name="connsiteY44" fmla="*/ 1237840 h 5193732"/>
              <a:gd name="connsiteX45" fmla="*/ 4112561 w 4865124"/>
              <a:gd name="connsiteY45" fmla="*/ 1163699 h 5193732"/>
              <a:gd name="connsiteX46" fmla="*/ 4557405 w 4865124"/>
              <a:gd name="connsiteY46" fmla="*/ 965991 h 5193732"/>
              <a:gd name="connsiteX47" fmla="*/ 4656259 w 4865124"/>
              <a:gd name="connsiteY47" fmla="*/ 661191 h 5193732"/>
              <a:gd name="connsiteX48" fmla="*/ 4829253 w 4865124"/>
              <a:gd name="connsiteY48" fmla="*/ 216348 h 5193732"/>
              <a:gd name="connsiteX49" fmla="*/ 4825242 w 4865124"/>
              <a:gd name="connsiteY49" fmla="*/ 17556 h 5193732"/>
              <a:gd name="connsiteX50" fmla="*/ 4408704 w 4865124"/>
              <a:gd name="connsiteY50" fmla="*/ 8817 h 5193732"/>
              <a:gd name="connsiteX51" fmla="*/ 4063253 w 4865124"/>
              <a:gd name="connsiteY51" fmla="*/ 19802 h 5193732"/>
              <a:gd name="connsiteX52" fmla="*/ 4063134 w 4865124"/>
              <a:gd name="connsiteY52" fmla="*/ 216348 h 5193732"/>
              <a:gd name="connsiteX53" fmla="*/ 3972518 w 4865124"/>
              <a:gd name="connsiteY53" fmla="*/ 447007 h 5193732"/>
              <a:gd name="connsiteX54" fmla="*/ 3700670 w 4865124"/>
              <a:gd name="connsiteY54" fmla="*/ 620002 h 5193732"/>
              <a:gd name="connsiteX55" fmla="*/ 3453534 w 4865124"/>
              <a:gd name="connsiteY55" fmla="*/ 768283 h 5193732"/>
              <a:gd name="connsiteX56" fmla="*/ 2629751 w 4865124"/>
              <a:gd name="connsiteY56" fmla="*/ 891851 h 5193732"/>
              <a:gd name="connsiteX57" fmla="*/ 2143718 w 4865124"/>
              <a:gd name="connsiteY57" fmla="*/ 965991 h 5193732"/>
              <a:gd name="connsiteX58" fmla="*/ 1773016 w 4865124"/>
              <a:gd name="connsiteY58" fmla="*/ 1056607 h 5193732"/>
              <a:gd name="connsiteX59" fmla="*/ 1591783 w 4865124"/>
              <a:gd name="connsiteY59" fmla="*/ 1204889 h 5193732"/>
              <a:gd name="connsiteX60" fmla="*/ 1369361 w 4865124"/>
              <a:gd name="connsiteY60" fmla="*/ 1517926 h 5193732"/>
              <a:gd name="connsiteX61" fmla="*/ 1311697 w 4865124"/>
              <a:gd name="connsiteY61" fmla="*/ 1682683 h 5193732"/>
              <a:gd name="connsiteX62" fmla="*/ 1254032 w 4865124"/>
              <a:gd name="connsiteY62" fmla="*/ 1814489 h 5193732"/>
              <a:gd name="connsiteX63" fmla="*/ 998659 w 4865124"/>
              <a:gd name="connsiteY63" fmla="*/ 1839202 h 5193732"/>
              <a:gd name="connsiteX64" fmla="*/ 842140 w 4865124"/>
              <a:gd name="connsiteY64" fmla="*/ 1830964 h 5193732"/>
              <a:gd name="connsiteX65" fmla="*/ 735048 w 4865124"/>
              <a:gd name="connsiteY65" fmla="*/ 1946294 h 5193732"/>
              <a:gd name="connsiteX66" fmla="*/ 559806 w 4865124"/>
              <a:gd name="connsiteY66" fmla="*/ 2060500 h 5193732"/>
              <a:gd name="connsiteX0" fmla="*/ 547943 w 4853261"/>
              <a:gd name="connsiteY0" fmla="*/ 2060500 h 5210008"/>
              <a:gd name="connsiteX1" fmla="*/ 11138 w 4853261"/>
              <a:gd name="connsiteY1" fmla="*/ 4420673 h 5210008"/>
              <a:gd name="connsiteX2" fmla="*/ 10455 w 4853261"/>
              <a:gd name="connsiteY2" fmla="*/ 5141184 h 5210008"/>
              <a:gd name="connsiteX3" fmla="*/ 150918 w 4853261"/>
              <a:gd name="connsiteY3" fmla="*/ 5180732 h 5210008"/>
              <a:gd name="connsiteX4" fmla="*/ 311084 w 4853261"/>
              <a:gd name="connsiteY4" fmla="*/ 5139963 h 5210008"/>
              <a:gd name="connsiteX5" fmla="*/ 736407 w 4853261"/>
              <a:gd name="connsiteY5" fmla="*/ 5152650 h 5210008"/>
              <a:gd name="connsiteX6" fmla="*/ 935926 w 4853261"/>
              <a:gd name="connsiteY6" fmla="*/ 4968085 h 5210008"/>
              <a:gd name="connsiteX7" fmla="*/ 993669 w 4853261"/>
              <a:gd name="connsiteY7" fmla="*/ 4270912 h 5210008"/>
              <a:gd name="connsiteX8" fmla="*/ 1179808 w 4853261"/>
              <a:gd name="connsiteY8" fmla="*/ 3817096 h 5210008"/>
              <a:gd name="connsiteX9" fmla="*/ 1013818 w 4853261"/>
              <a:gd name="connsiteY9" fmla="*/ 3646017 h 5210008"/>
              <a:gd name="connsiteX10" fmla="*/ 1079799 w 4853261"/>
              <a:gd name="connsiteY10" fmla="*/ 3512637 h 5210008"/>
              <a:gd name="connsiteX11" fmla="*/ 1107766 w 4853261"/>
              <a:gd name="connsiteY11" fmla="*/ 3434431 h 5210008"/>
              <a:gd name="connsiteX12" fmla="*/ 1271605 w 4853261"/>
              <a:gd name="connsiteY12" fmla="*/ 3422783 h 5210008"/>
              <a:gd name="connsiteX13" fmla="*/ 1306969 w 4853261"/>
              <a:gd name="connsiteY13" fmla="*/ 3122075 h 5210008"/>
              <a:gd name="connsiteX14" fmla="*/ 1088064 w 4853261"/>
              <a:gd name="connsiteY14" fmla="*/ 2984865 h 5210008"/>
              <a:gd name="connsiteX15" fmla="*/ 1027460 w 4853261"/>
              <a:gd name="connsiteY15" fmla="*/ 2935502 h 5210008"/>
              <a:gd name="connsiteX16" fmla="*/ 948860 w 4853261"/>
              <a:gd name="connsiteY16" fmla="*/ 2877353 h 5210008"/>
              <a:gd name="connsiteX17" fmla="*/ 856486 w 4853261"/>
              <a:gd name="connsiteY17" fmla="*/ 2843982 h 5210008"/>
              <a:gd name="connsiteX18" fmla="*/ 846149 w 4853261"/>
              <a:gd name="connsiteY18" fmla="*/ 2866518 h 5210008"/>
              <a:gd name="connsiteX19" fmla="*/ 794649 w 4853261"/>
              <a:gd name="connsiteY19" fmla="*/ 2860510 h 5210008"/>
              <a:gd name="connsiteX20" fmla="*/ 719853 w 4853261"/>
              <a:gd name="connsiteY20" fmla="*/ 2746099 h 5210008"/>
              <a:gd name="connsiteX21" fmla="*/ 800160 w 4853261"/>
              <a:gd name="connsiteY21" fmla="*/ 2598001 h 5210008"/>
              <a:gd name="connsiteX22" fmla="*/ 953844 w 4853261"/>
              <a:gd name="connsiteY22" fmla="*/ 2646510 h 5210008"/>
              <a:gd name="connsiteX23" fmla="*/ 1019747 w 4853261"/>
              <a:gd name="connsiteY23" fmla="*/ 2621797 h 5210008"/>
              <a:gd name="connsiteX24" fmla="*/ 1054614 w 4853261"/>
              <a:gd name="connsiteY24" fmla="*/ 2588845 h 5210008"/>
              <a:gd name="connsiteX25" fmla="*/ 1170441 w 4853261"/>
              <a:gd name="connsiteY25" fmla="*/ 2625705 h 5210008"/>
              <a:gd name="connsiteX26" fmla="*/ 1182431 w 4853261"/>
              <a:gd name="connsiteY26" fmla="*/ 2655247 h 5210008"/>
              <a:gd name="connsiteX27" fmla="*/ 1357498 w 4853261"/>
              <a:gd name="connsiteY27" fmla="*/ 2687699 h 5210008"/>
              <a:gd name="connsiteX28" fmla="*/ 1439877 w 4853261"/>
              <a:gd name="connsiteY28" fmla="*/ 2695937 h 5210008"/>
              <a:gd name="connsiteX29" fmla="*/ 1580916 w 4853261"/>
              <a:gd name="connsiteY29" fmla="*/ 2617808 h 5210008"/>
              <a:gd name="connsiteX30" fmla="*/ 1633177 w 4853261"/>
              <a:gd name="connsiteY30" fmla="*/ 2609151 h 5210008"/>
              <a:gd name="connsiteX31" fmla="*/ 1714139 w 4853261"/>
              <a:gd name="connsiteY31" fmla="*/ 2517958 h 5210008"/>
              <a:gd name="connsiteX32" fmla="*/ 1728044 w 4853261"/>
              <a:gd name="connsiteY32" fmla="*/ 2377338 h 5210008"/>
              <a:gd name="connsiteX33" fmla="*/ 1783793 w 4853261"/>
              <a:gd name="connsiteY33" fmla="*/ 2400792 h 5210008"/>
              <a:gd name="connsiteX34" fmla="*/ 1877900 w 4853261"/>
              <a:gd name="connsiteY34" fmla="*/ 2403861 h 5210008"/>
              <a:gd name="connsiteX35" fmla="*/ 2083348 w 4853261"/>
              <a:gd name="connsiteY35" fmla="*/ 2565522 h 5210008"/>
              <a:gd name="connsiteX36" fmla="*/ 2172966 w 4853261"/>
              <a:gd name="connsiteY36" fmla="*/ 2097749 h 5210008"/>
              <a:gd name="connsiteX37" fmla="*/ 2194767 w 4853261"/>
              <a:gd name="connsiteY37" fmla="*/ 1968857 h 5210008"/>
              <a:gd name="connsiteX38" fmla="*/ 2090666 w 4853261"/>
              <a:gd name="connsiteY38" fmla="*/ 1839202 h 5210008"/>
              <a:gd name="connsiteX39" fmla="*/ 2033001 w 4853261"/>
              <a:gd name="connsiteY39" fmla="*/ 1666207 h 5210008"/>
              <a:gd name="connsiteX40" fmla="*/ 2057715 w 4853261"/>
              <a:gd name="connsiteY40" fmla="*/ 1526164 h 5210008"/>
              <a:gd name="connsiteX41" fmla="*/ 2387228 w 4853261"/>
              <a:gd name="connsiteY41" fmla="*/ 1501451 h 5210008"/>
              <a:gd name="connsiteX42" fmla="*/ 2650839 w 4853261"/>
              <a:gd name="connsiteY42" fmla="*/ 1526164 h 5210008"/>
              <a:gd name="connsiteX43" fmla="*/ 2897974 w 4853261"/>
              <a:gd name="connsiteY43" fmla="*/ 1336694 h 5210008"/>
              <a:gd name="connsiteX44" fmla="*/ 3334580 w 4853261"/>
              <a:gd name="connsiteY44" fmla="*/ 1303743 h 5210008"/>
              <a:gd name="connsiteX45" fmla="*/ 3680569 w 4853261"/>
              <a:gd name="connsiteY45" fmla="*/ 1237840 h 5210008"/>
              <a:gd name="connsiteX46" fmla="*/ 4100698 w 4853261"/>
              <a:gd name="connsiteY46" fmla="*/ 1163699 h 5210008"/>
              <a:gd name="connsiteX47" fmla="*/ 4545542 w 4853261"/>
              <a:gd name="connsiteY47" fmla="*/ 965991 h 5210008"/>
              <a:gd name="connsiteX48" fmla="*/ 4644396 w 4853261"/>
              <a:gd name="connsiteY48" fmla="*/ 661191 h 5210008"/>
              <a:gd name="connsiteX49" fmla="*/ 4817390 w 4853261"/>
              <a:gd name="connsiteY49" fmla="*/ 216348 h 5210008"/>
              <a:gd name="connsiteX50" fmla="*/ 4813379 w 4853261"/>
              <a:gd name="connsiteY50" fmla="*/ 17556 h 5210008"/>
              <a:gd name="connsiteX51" fmla="*/ 4396841 w 4853261"/>
              <a:gd name="connsiteY51" fmla="*/ 8817 h 5210008"/>
              <a:gd name="connsiteX52" fmla="*/ 4051390 w 4853261"/>
              <a:gd name="connsiteY52" fmla="*/ 19802 h 5210008"/>
              <a:gd name="connsiteX53" fmla="*/ 4051271 w 4853261"/>
              <a:gd name="connsiteY53" fmla="*/ 216348 h 5210008"/>
              <a:gd name="connsiteX54" fmla="*/ 3960655 w 4853261"/>
              <a:gd name="connsiteY54" fmla="*/ 447007 h 5210008"/>
              <a:gd name="connsiteX55" fmla="*/ 3688807 w 4853261"/>
              <a:gd name="connsiteY55" fmla="*/ 620002 h 5210008"/>
              <a:gd name="connsiteX56" fmla="*/ 3441671 w 4853261"/>
              <a:gd name="connsiteY56" fmla="*/ 768283 h 5210008"/>
              <a:gd name="connsiteX57" fmla="*/ 2617888 w 4853261"/>
              <a:gd name="connsiteY57" fmla="*/ 891851 h 5210008"/>
              <a:gd name="connsiteX58" fmla="*/ 2131855 w 4853261"/>
              <a:gd name="connsiteY58" fmla="*/ 965991 h 5210008"/>
              <a:gd name="connsiteX59" fmla="*/ 1761153 w 4853261"/>
              <a:gd name="connsiteY59" fmla="*/ 1056607 h 5210008"/>
              <a:gd name="connsiteX60" fmla="*/ 1579920 w 4853261"/>
              <a:gd name="connsiteY60" fmla="*/ 1204889 h 5210008"/>
              <a:gd name="connsiteX61" fmla="*/ 1357498 w 4853261"/>
              <a:gd name="connsiteY61" fmla="*/ 1517926 h 5210008"/>
              <a:gd name="connsiteX62" fmla="*/ 1299834 w 4853261"/>
              <a:gd name="connsiteY62" fmla="*/ 1682683 h 5210008"/>
              <a:gd name="connsiteX63" fmla="*/ 1242169 w 4853261"/>
              <a:gd name="connsiteY63" fmla="*/ 1814489 h 5210008"/>
              <a:gd name="connsiteX64" fmla="*/ 986796 w 4853261"/>
              <a:gd name="connsiteY64" fmla="*/ 1839202 h 5210008"/>
              <a:gd name="connsiteX65" fmla="*/ 830277 w 4853261"/>
              <a:gd name="connsiteY65" fmla="*/ 1830964 h 5210008"/>
              <a:gd name="connsiteX66" fmla="*/ 723185 w 4853261"/>
              <a:gd name="connsiteY66" fmla="*/ 1946294 h 5210008"/>
              <a:gd name="connsiteX67" fmla="*/ 547943 w 4853261"/>
              <a:gd name="connsiteY67" fmla="*/ 2060500 h 5210008"/>
              <a:gd name="connsiteX0" fmla="*/ 544708 w 4850026"/>
              <a:gd name="connsiteY0" fmla="*/ 2060500 h 5196162"/>
              <a:gd name="connsiteX1" fmla="*/ 7903 w 4850026"/>
              <a:gd name="connsiteY1" fmla="*/ 4420673 h 5196162"/>
              <a:gd name="connsiteX2" fmla="*/ 7220 w 4850026"/>
              <a:gd name="connsiteY2" fmla="*/ 5141184 h 5196162"/>
              <a:gd name="connsiteX3" fmla="*/ 104001 w 4850026"/>
              <a:gd name="connsiteY3" fmla="*/ 5145787 h 5196162"/>
              <a:gd name="connsiteX4" fmla="*/ 307849 w 4850026"/>
              <a:gd name="connsiteY4" fmla="*/ 5139963 h 5196162"/>
              <a:gd name="connsiteX5" fmla="*/ 733172 w 4850026"/>
              <a:gd name="connsiteY5" fmla="*/ 5152650 h 5196162"/>
              <a:gd name="connsiteX6" fmla="*/ 932691 w 4850026"/>
              <a:gd name="connsiteY6" fmla="*/ 4968085 h 5196162"/>
              <a:gd name="connsiteX7" fmla="*/ 990434 w 4850026"/>
              <a:gd name="connsiteY7" fmla="*/ 4270912 h 5196162"/>
              <a:gd name="connsiteX8" fmla="*/ 1176573 w 4850026"/>
              <a:gd name="connsiteY8" fmla="*/ 3817096 h 5196162"/>
              <a:gd name="connsiteX9" fmla="*/ 1010583 w 4850026"/>
              <a:gd name="connsiteY9" fmla="*/ 3646017 h 5196162"/>
              <a:gd name="connsiteX10" fmla="*/ 1076564 w 4850026"/>
              <a:gd name="connsiteY10" fmla="*/ 3512637 h 5196162"/>
              <a:gd name="connsiteX11" fmla="*/ 1104531 w 4850026"/>
              <a:gd name="connsiteY11" fmla="*/ 3434431 h 5196162"/>
              <a:gd name="connsiteX12" fmla="*/ 1268370 w 4850026"/>
              <a:gd name="connsiteY12" fmla="*/ 3422783 h 5196162"/>
              <a:gd name="connsiteX13" fmla="*/ 1303734 w 4850026"/>
              <a:gd name="connsiteY13" fmla="*/ 3122075 h 5196162"/>
              <a:gd name="connsiteX14" fmla="*/ 1084829 w 4850026"/>
              <a:gd name="connsiteY14" fmla="*/ 2984865 h 5196162"/>
              <a:gd name="connsiteX15" fmla="*/ 1024225 w 4850026"/>
              <a:gd name="connsiteY15" fmla="*/ 2935502 h 5196162"/>
              <a:gd name="connsiteX16" fmla="*/ 945625 w 4850026"/>
              <a:gd name="connsiteY16" fmla="*/ 2877353 h 5196162"/>
              <a:gd name="connsiteX17" fmla="*/ 853251 w 4850026"/>
              <a:gd name="connsiteY17" fmla="*/ 2843982 h 5196162"/>
              <a:gd name="connsiteX18" fmla="*/ 842914 w 4850026"/>
              <a:gd name="connsiteY18" fmla="*/ 2866518 h 5196162"/>
              <a:gd name="connsiteX19" fmla="*/ 791414 w 4850026"/>
              <a:gd name="connsiteY19" fmla="*/ 2860510 h 5196162"/>
              <a:gd name="connsiteX20" fmla="*/ 716618 w 4850026"/>
              <a:gd name="connsiteY20" fmla="*/ 2746099 h 5196162"/>
              <a:gd name="connsiteX21" fmla="*/ 796925 w 4850026"/>
              <a:gd name="connsiteY21" fmla="*/ 2598001 h 5196162"/>
              <a:gd name="connsiteX22" fmla="*/ 950609 w 4850026"/>
              <a:gd name="connsiteY22" fmla="*/ 2646510 h 5196162"/>
              <a:gd name="connsiteX23" fmla="*/ 1016512 w 4850026"/>
              <a:gd name="connsiteY23" fmla="*/ 2621797 h 5196162"/>
              <a:gd name="connsiteX24" fmla="*/ 1051379 w 4850026"/>
              <a:gd name="connsiteY24" fmla="*/ 2588845 h 5196162"/>
              <a:gd name="connsiteX25" fmla="*/ 1167206 w 4850026"/>
              <a:gd name="connsiteY25" fmla="*/ 2625705 h 5196162"/>
              <a:gd name="connsiteX26" fmla="*/ 1179196 w 4850026"/>
              <a:gd name="connsiteY26" fmla="*/ 2655247 h 5196162"/>
              <a:gd name="connsiteX27" fmla="*/ 1354263 w 4850026"/>
              <a:gd name="connsiteY27" fmla="*/ 2687699 h 5196162"/>
              <a:gd name="connsiteX28" fmla="*/ 1436642 w 4850026"/>
              <a:gd name="connsiteY28" fmla="*/ 2695937 h 5196162"/>
              <a:gd name="connsiteX29" fmla="*/ 1577681 w 4850026"/>
              <a:gd name="connsiteY29" fmla="*/ 2617808 h 5196162"/>
              <a:gd name="connsiteX30" fmla="*/ 1629942 w 4850026"/>
              <a:gd name="connsiteY30" fmla="*/ 2609151 h 5196162"/>
              <a:gd name="connsiteX31" fmla="*/ 1710904 w 4850026"/>
              <a:gd name="connsiteY31" fmla="*/ 2517958 h 5196162"/>
              <a:gd name="connsiteX32" fmla="*/ 1724809 w 4850026"/>
              <a:gd name="connsiteY32" fmla="*/ 2377338 h 5196162"/>
              <a:gd name="connsiteX33" fmla="*/ 1780558 w 4850026"/>
              <a:gd name="connsiteY33" fmla="*/ 2400792 h 5196162"/>
              <a:gd name="connsiteX34" fmla="*/ 1874665 w 4850026"/>
              <a:gd name="connsiteY34" fmla="*/ 2403861 h 5196162"/>
              <a:gd name="connsiteX35" fmla="*/ 2080113 w 4850026"/>
              <a:gd name="connsiteY35" fmla="*/ 2565522 h 5196162"/>
              <a:gd name="connsiteX36" fmla="*/ 2169731 w 4850026"/>
              <a:gd name="connsiteY36" fmla="*/ 2097749 h 5196162"/>
              <a:gd name="connsiteX37" fmla="*/ 2191532 w 4850026"/>
              <a:gd name="connsiteY37" fmla="*/ 1968857 h 5196162"/>
              <a:gd name="connsiteX38" fmla="*/ 2087431 w 4850026"/>
              <a:gd name="connsiteY38" fmla="*/ 1839202 h 5196162"/>
              <a:gd name="connsiteX39" fmla="*/ 2029766 w 4850026"/>
              <a:gd name="connsiteY39" fmla="*/ 1666207 h 5196162"/>
              <a:gd name="connsiteX40" fmla="*/ 2054480 w 4850026"/>
              <a:gd name="connsiteY40" fmla="*/ 1526164 h 5196162"/>
              <a:gd name="connsiteX41" fmla="*/ 2383993 w 4850026"/>
              <a:gd name="connsiteY41" fmla="*/ 1501451 h 5196162"/>
              <a:gd name="connsiteX42" fmla="*/ 2647604 w 4850026"/>
              <a:gd name="connsiteY42" fmla="*/ 1526164 h 5196162"/>
              <a:gd name="connsiteX43" fmla="*/ 2894739 w 4850026"/>
              <a:gd name="connsiteY43" fmla="*/ 1336694 h 5196162"/>
              <a:gd name="connsiteX44" fmla="*/ 3331345 w 4850026"/>
              <a:gd name="connsiteY44" fmla="*/ 1303743 h 5196162"/>
              <a:gd name="connsiteX45" fmla="*/ 3677334 w 4850026"/>
              <a:gd name="connsiteY45" fmla="*/ 1237840 h 5196162"/>
              <a:gd name="connsiteX46" fmla="*/ 4097463 w 4850026"/>
              <a:gd name="connsiteY46" fmla="*/ 1163699 h 5196162"/>
              <a:gd name="connsiteX47" fmla="*/ 4542307 w 4850026"/>
              <a:gd name="connsiteY47" fmla="*/ 965991 h 5196162"/>
              <a:gd name="connsiteX48" fmla="*/ 4641161 w 4850026"/>
              <a:gd name="connsiteY48" fmla="*/ 661191 h 5196162"/>
              <a:gd name="connsiteX49" fmla="*/ 4814155 w 4850026"/>
              <a:gd name="connsiteY49" fmla="*/ 216348 h 5196162"/>
              <a:gd name="connsiteX50" fmla="*/ 4810144 w 4850026"/>
              <a:gd name="connsiteY50" fmla="*/ 17556 h 5196162"/>
              <a:gd name="connsiteX51" fmla="*/ 4393606 w 4850026"/>
              <a:gd name="connsiteY51" fmla="*/ 8817 h 5196162"/>
              <a:gd name="connsiteX52" fmla="*/ 4048155 w 4850026"/>
              <a:gd name="connsiteY52" fmla="*/ 19802 h 5196162"/>
              <a:gd name="connsiteX53" fmla="*/ 4048036 w 4850026"/>
              <a:gd name="connsiteY53" fmla="*/ 216348 h 5196162"/>
              <a:gd name="connsiteX54" fmla="*/ 3957420 w 4850026"/>
              <a:gd name="connsiteY54" fmla="*/ 447007 h 5196162"/>
              <a:gd name="connsiteX55" fmla="*/ 3685572 w 4850026"/>
              <a:gd name="connsiteY55" fmla="*/ 620002 h 5196162"/>
              <a:gd name="connsiteX56" fmla="*/ 3438436 w 4850026"/>
              <a:gd name="connsiteY56" fmla="*/ 768283 h 5196162"/>
              <a:gd name="connsiteX57" fmla="*/ 2614653 w 4850026"/>
              <a:gd name="connsiteY57" fmla="*/ 891851 h 5196162"/>
              <a:gd name="connsiteX58" fmla="*/ 2128620 w 4850026"/>
              <a:gd name="connsiteY58" fmla="*/ 965991 h 5196162"/>
              <a:gd name="connsiteX59" fmla="*/ 1757918 w 4850026"/>
              <a:gd name="connsiteY59" fmla="*/ 1056607 h 5196162"/>
              <a:gd name="connsiteX60" fmla="*/ 1576685 w 4850026"/>
              <a:gd name="connsiteY60" fmla="*/ 1204889 h 5196162"/>
              <a:gd name="connsiteX61" fmla="*/ 1354263 w 4850026"/>
              <a:gd name="connsiteY61" fmla="*/ 1517926 h 5196162"/>
              <a:gd name="connsiteX62" fmla="*/ 1296599 w 4850026"/>
              <a:gd name="connsiteY62" fmla="*/ 1682683 h 5196162"/>
              <a:gd name="connsiteX63" fmla="*/ 1238934 w 4850026"/>
              <a:gd name="connsiteY63" fmla="*/ 1814489 h 5196162"/>
              <a:gd name="connsiteX64" fmla="*/ 983561 w 4850026"/>
              <a:gd name="connsiteY64" fmla="*/ 1839202 h 5196162"/>
              <a:gd name="connsiteX65" fmla="*/ 827042 w 4850026"/>
              <a:gd name="connsiteY65" fmla="*/ 1830964 h 5196162"/>
              <a:gd name="connsiteX66" fmla="*/ 719950 w 4850026"/>
              <a:gd name="connsiteY66" fmla="*/ 1946294 h 5196162"/>
              <a:gd name="connsiteX67" fmla="*/ 544708 w 4850026"/>
              <a:gd name="connsiteY67" fmla="*/ 2060500 h 5196162"/>
              <a:gd name="connsiteX0" fmla="*/ 544708 w 4850026"/>
              <a:gd name="connsiteY0" fmla="*/ 2060500 h 5196162"/>
              <a:gd name="connsiteX1" fmla="*/ 7903 w 4850026"/>
              <a:gd name="connsiteY1" fmla="*/ 4420673 h 5196162"/>
              <a:gd name="connsiteX2" fmla="*/ 7220 w 4850026"/>
              <a:gd name="connsiteY2" fmla="*/ 5141184 h 5196162"/>
              <a:gd name="connsiteX3" fmla="*/ 104001 w 4850026"/>
              <a:gd name="connsiteY3" fmla="*/ 5145787 h 5196162"/>
              <a:gd name="connsiteX4" fmla="*/ 316586 w 4850026"/>
              <a:gd name="connsiteY4" fmla="*/ 5154524 h 5196162"/>
              <a:gd name="connsiteX5" fmla="*/ 733172 w 4850026"/>
              <a:gd name="connsiteY5" fmla="*/ 5152650 h 5196162"/>
              <a:gd name="connsiteX6" fmla="*/ 932691 w 4850026"/>
              <a:gd name="connsiteY6" fmla="*/ 4968085 h 5196162"/>
              <a:gd name="connsiteX7" fmla="*/ 990434 w 4850026"/>
              <a:gd name="connsiteY7" fmla="*/ 4270912 h 5196162"/>
              <a:gd name="connsiteX8" fmla="*/ 1176573 w 4850026"/>
              <a:gd name="connsiteY8" fmla="*/ 3817096 h 5196162"/>
              <a:gd name="connsiteX9" fmla="*/ 1010583 w 4850026"/>
              <a:gd name="connsiteY9" fmla="*/ 3646017 h 5196162"/>
              <a:gd name="connsiteX10" fmla="*/ 1076564 w 4850026"/>
              <a:gd name="connsiteY10" fmla="*/ 3512637 h 5196162"/>
              <a:gd name="connsiteX11" fmla="*/ 1104531 w 4850026"/>
              <a:gd name="connsiteY11" fmla="*/ 3434431 h 5196162"/>
              <a:gd name="connsiteX12" fmla="*/ 1268370 w 4850026"/>
              <a:gd name="connsiteY12" fmla="*/ 3422783 h 5196162"/>
              <a:gd name="connsiteX13" fmla="*/ 1303734 w 4850026"/>
              <a:gd name="connsiteY13" fmla="*/ 3122075 h 5196162"/>
              <a:gd name="connsiteX14" fmla="*/ 1084829 w 4850026"/>
              <a:gd name="connsiteY14" fmla="*/ 2984865 h 5196162"/>
              <a:gd name="connsiteX15" fmla="*/ 1024225 w 4850026"/>
              <a:gd name="connsiteY15" fmla="*/ 2935502 h 5196162"/>
              <a:gd name="connsiteX16" fmla="*/ 945625 w 4850026"/>
              <a:gd name="connsiteY16" fmla="*/ 2877353 h 5196162"/>
              <a:gd name="connsiteX17" fmla="*/ 853251 w 4850026"/>
              <a:gd name="connsiteY17" fmla="*/ 2843982 h 5196162"/>
              <a:gd name="connsiteX18" fmla="*/ 842914 w 4850026"/>
              <a:gd name="connsiteY18" fmla="*/ 2866518 h 5196162"/>
              <a:gd name="connsiteX19" fmla="*/ 791414 w 4850026"/>
              <a:gd name="connsiteY19" fmla="*/ 2860510 h 5196162"/>
              <a:gd name="connsiteX20" fmla="*/ 716618 w 4850026"/>
              <a:gd name="connsiteY20" fmla="*/ 2746099 h 5196162"/>
              <a:gd name="connsiteX21" fmla="*/ 796925 w 4850026"/>
              <a:gd name="connsiteY21" fmla="*/ 2598001 h 5196162"/>
              <a:gd name="connsiteX22" fmla="*/ 950609 w 4850026"/>
              <a:gd name="connsiteY22" fmla="*/ 2646510 h 5196162"/>
              <a:gd name="connsiteX23" fmla="*/ 1016512 w 4850026"/>
              <a:gd name="connsiteY23" fmla="*/ 2621797 h 5196162"/>
              <a:gd name="connsiteX24" fmla="*/ 1051379 w 4850026"/>
              <a:gd name="connsiteY24" fmla="*/ 2588845 h 5196162"/>
              <a:gd name="connsiteX25" fmla="*/ 1167206 w 4850026"/>
              <a:gd name="connsiteY25" fmla="*/ 2625705 h 5196162"/>
              <a:gd name="connsiteX26" fmla="*/ 1179196 w 4850026"/>
              <a:gd name="connsiteY26" fmla="*/ 2655247 h 5196162"/>
              <a:gd name="connsiteX27" fmla="*/ 1354263 w 4850026"/>
              <a:gd name="connsiteY27" fmla="*/ 2687699 h 5196162"/>
              <a:gd name="connsiteX28" fmla="*/ 1436642 w 4850026"/>
              <a:gd name="connsiteY28" fmla="*/ 2695937 h 5196162"/>
              <a:gd name="connsiteX29" fmla="*/ 1577681 w 4850026"/>
              <a:gd name="connsiteY29" fmla="*/ 2617808 h 5196162"/>
              <a:gd name="connsiteX30" fmla="*/ 1629942 w 4850026"/>
              <a:gd name="connsiteY30" fmla="*/ 2609151 h 5196162"/>
              <a:gd name="connsiteX31" fmla="*/ 1710904 w 4850026"/>
              <a:gd name="connsiteY31" fmla="*/ 2517958 h 5196162"/>
              <a:gd name="connsiteX32" fmla="*/ 1724809 w 4850026"/>
              <a:gd name="connsiteY32" fmla="*/ 2377338 h 5196162"/>
              <a:gd name="connsiteX33" fmla="*/ 1780558 w 4850026"/>
              <a:gd name="connsiteY33" fmla="*/ 2400792 h 5196162"/>
              <a:gd name="connsiteX34" fmla="*/ 1874665 w 4850026"/>
              <a:gd name="connsiteY34" fmla="*/ 2403861 h 5196162"/>
              <a:gd name="connsiteX35" fmla="*/ 2080113 w 4850026"/>
              <a:gd name="connsiteY35" fmla="*/ 2565522 h 5196162"/>
              <a:gd name="connsiteX36" fmla="*/ 2169731 w 4850026"/>
              <a:gd name="connsiteY36" fmla="*/ 2097749 h 5196162"/>
              <a:gd name="connsiteX37" fmla="*/ 2191532 w 4850026"/>
              <a:gd name="connsiteY37" fmla="*/ 1968857 h 5196162"/>
              <a:gd name="connsiteX38" fmla="*/ 2087431 w 4850026"/>
              <a:gd name="connsiteY38" fmla="*/ 1839202 h 5196162"/>
              <a:gd name="connsiteX39" fmla="*/ 2029766 w 4850026"/>
              <a:gd name="connsiteY39" fmla="*/ 1666207 h 5196162"/>
              <a:gd name="connsiteX40" fmla="*/ 2054480 w 4850026"/>
              <a:gd name="connsiteY40" fmla="*/ 1526164 h 5196162"/>
              <a:gd name="connsiteX41" fmla="*/ 2383993 w 4850026"/>
              <a:gd name="connsiteY41" fmla="*/ 1501451 h 5196162"/>
              <a:gd name="connsiteX42" fmla="*/ 2647604 w 4850026"/>
              <a:gd name="connsiteY42" fmla="*/ 1526164 h 5196162"/>
              <a:gd name="connsiteX43" fmla="*/ 2894739 w 4850026"/>
              <a:gd name="connsiteY43" fmla="*/ 1336694 h 5196162"/>
              <a:gd name="connsiteX44" fmla="*/ 3331345 w 4850026"/>
              <a:gd name="connsiteY44" fmla="*/ 1303743 h 5196162"/>
              <a:gd name="connsiteX45" fmla="*/ 3677334 w 4850026"/>
              <a:gd name="connsiteY45" fmla="*/ 1237840 h 5196162"/>
              <a:gd name="connsiteX46" fmla="*/ 4097463 w 4850026"/>
              <a:gd name="connsiteY46" fmla="*/ 1163699 h 5196162"/>
              <a:gd name="connsiteX47" fmla="*/ 4542307 w 4850026"/>
              <a:gd name="connsiteY47" fmla="*/ 965991 h 5196162"/>
              <a:gd name="connsiteX48" fmla="*/ 4641161 w 4850026"/>
              <a:gd name="connsiteY48" fmla="*/ 661191 h 5196162"/>
              <a:gd name="connsiteX49" fmla="*/ 4814155 w 4850026"/>
              <a:gd name="connsiteY49" fmla="*/ 216348 h 5196162"/>
              <a:gd name="connsiteX50" fmla="*/ 4810144 w 4850026"/>
              <a:gd name="connsiteY50" fmla="*/ 17556 h 5196162"/>
              <a:gd name="connsiteX51" fmla="*/ 4393606 w 4850026"/>
              <a:gd name="connsiteY51" fmla="*/ 8817 h 5196162"/>
              <a:gd name="connsiteX52" fmla="*/ 4048155 w 4850026"/>
              <a:gd name="connsiteY52" fmla="*/ 19802 h 5196162"/>
              <a:gd name="connsiteX53" fmla="*/ 4048036 w 4850026"/>
              <a:gd name="connsiteY53" fmla="*/ 216348 h 5196162"/>
              <a:gd name="connsiteX54" fmla="*/ 3957420 w 4850026"/>
              <a:gd name="connsiteY54" fmla="*/ 447007 h 5196162"/>
              <a:gd name="connsiteX55" fmla="*/ 3685572 w 4850026"/>
              <a:gd name="connsiteY55" fmla="*/ 620002 h 5196162"/>
              <a:gd name="connsiteX56" fmla="*/ 3438436 w 4850026"/>
              <a:gd name="connsiteY56" fmla="*/ 768283 h 5196162"/>
              <a:gd name="connsiteX57" fmla="*/ 2614653 w 4850026"/>
              <a:gd name="connsiteY57" fmla="*/ 891851 h 5196162"/>
              <a:gd name="connsiteX58" fmla="*/ 2128620 w 4850026"/>
              <a:gd name="connsiteY58" fmla="*/ 965991 h 5196162"/>
              <a:gd name="connsiteX59" fmla="*/ 1757918 w 4850026"/>
              <a:gd name="connsiteY59" fmla="*/ 1056607 h 5196162"/>
              <a:gd name="connsiteX60" fmla="*/ 1576685 w 4850026"/>
              <a:gd name="connsiteY60" fmla="*/ 1204889 h 5196162"/>
              <a:gd name="connsiteX61" fmla="*/ 1354263 w 4850026"/>
              <a:gd name="connsiteY61" fmla="*/ 1517926 h 5196162"/>
              <a:gd name="connsiteX62" fmla="*/ 1296599 w 4850026"/>
              <a:gd name="connsiteY62" fmla="*/ 1682683 h 5196162"/>
              <a:gd name="connsiteX63" fmla="*/ 1238934 w 4850026"/>
              <a:gd name="connsiteY63" fmla="*/ 1814489 h 5196162"/>
              <a:gd name="connsiteX64" fmla="*/ 983561 w 4850026"/>
              <a:gd name="connsiteY64" fmla="*/ 1839202 h 5196162"/>
              <a:gd name="connsiteX65" fmla="*/ 827042 w 4850026"/>
              <a:gd name="connsiteY65" fmla="*/ 1830964 h 5196162"/>
              <a:gd name="connsiteX66" fmla="*/ 719950 w 4850026"/>
              <a:gd name="connsiteY66" fmla="*/ 1946294 h 5196162"/>
              <a:gd name="connsiteX67" fmla="*/ 544708 w 4850026"/>
              <a:gd name="connsiteY67" fmla="*/ 2060500 h 5196162"/>
              <a:gd name="connsiteX0" fmla="*/ 544708 w 4850026"/>
              <a:gd name="connsiteY0" fmla="*/ 2060500 h 5196162"/>
              <a:gd name="connsiteX1" fmla="*/ 7903 w 4850026"/>
              <a:gd name="connsiteY1" fmla="*/ 4420673 h 5196162"/>
              <a:gd name="connsiteX2" fmla="*/ 7220 w 4850026"/>
              <a:gd name="connsiteY2" fmla="*/ 5141184 h 5196162"/>
              <a:gd name="connsiteX3" fmla="*/ 104001 w 4850026"/>
              <a:gd name="connsiteY3" fmla="*/ 5145787 h 5196162"/>
              <a:gd name="connsiteX4" fmla="*/ 316586 w 4850026"/>
              <a:gd name="connsiteY4" fmla="*/ 5154524 h 5196162"/>
              <a:gd name="connsiteX5" fmla="*/ 765205 w 4850026"/>
              <a:gd name="connsiteY5" fmla="*/ 5143914 h 5196162"/>
              <a:gd name="connsiteX6" fmla="*/ 932691 w 4850026"/>
              <a:gd name="connsiteY6" fmla="*/ 4968085 h 5196162"/>
              <a:gd name="connsiteX7" fmla="*/ 990434 w 4850026"/>
              <a:gd name="connsiteY7" fmla="*/ 4270912 h 5196162"/>
              <a:gd name="connsiteX8" fmla="*/ 1176573 w 4850026"/>
              <a:gd name="connsiteY8" fmla="*/ 3817096 h 5196162"/>
              <a:gd name="connsiteX9" fmla="*/ 1010583 w 4850026"/>
              <a:gd name="connsiteY9" fmla="*/ 3646017 h 5196162"/>
              <a:gd name="connsiteX10" fmla="*/ 1076564 w 4850026"/>
              <a:gd name="connsiteY10" fmla="*/ 3512637 h 5196162"/>
              <a:gd name="connsiteX11" fmla="*/ 1104531 w 4850026"/>
              <a:gd name="connsiteY11" fmla="*/ 3434431 h 5196162"/>
              <a:gd name="connsiteX12" fmla="*/ 1268370 w 4850026"/>
              <a:gd name="connsiteY12" fmla="*/ 3422783 h 5196162"/>
              <a:gd name="connsiteX13" fmla="*/ 1303734 w 4850026"/>
              <a:gd name="connsiteY13" fmla="*/ 3122075 h 5196162"/>
              <a:gd name="connsiteX14" fmla="*/ 1084829 w 4850026"/>
              <a:gd name="connsiteY14" fmla="*/ 2984865 h 5196162"/>
              <a:gd name="connsiteX15" fmla="*/ 1024225 w 4850026"/>
              <a:gd name="connsiteY15" fmla="*/ 2935502 h 5196162"/>
              <a:gd name="connsiteX16" fmla="*/ 945625 w 4850026"/>
              <a:gd name="connsiteY16" fmla="*/ 2877353 h 5196162"/>
              <a:gd name="connsiteX17" fmla="*/ 853251 w 4850026"/>
              <a:gd name="connsiteY17" fmla="*/ 2843982 h 5196162"/>
              <a:gd name="connsiteX18" fmla="*/ 842914 w 4850026"/>
              <a:gd name="connsiteY18" fmla="*/ 2866518 h 5196162"/>
              <a:gd name="connsiteX19" fmla="*/ 791414 w 4850026"/>
              <a:gd name="connsiteY19" fmla="*/ 2860510 h 5196162"/>
              <a:gd name="connsiteX20" fmla="*/ 716618 w 4850026"/>
              <a:gd name="connsiteY20" fmla="*/ 2746099 h 5196162"/>
              <a:gd name="connsiteX21" fmla="*/ 796925 w 4850026"/>
              <a:gd name="connsiteY21" fmla="*/ 2598001 h 5196162"/>
              <a:gd name="connsiteX22" fmla="*/ 950609 w 4850026"/>
              <a:gd name="connsiteY22" fmla="*/ 2646510 h 5196162"/>
              <a:gd name="connsiteX23" fmla="*/ 1016512 w 4850026"/>
              <a:gd name="connsiteY23" fmla="*/ 2621797 h 5196162"/>
              <a:gd name="connsiteX24" fmla="*/ 1051379 w 4850026"/>
              <a:gd name="connsiteY24" fmla="*/ 2588845 h 5196162"/>
              <a:gd name="connsiteX25" fmla="*/ 1167206 w 4850026"/>
              <a:gd name="connsiteY25" fmla="*/ 2625705 h 5196162"/>
              <a:gd name="connsiteX26" fmla="*/ 1179196 w 4850026"/>
              <a:gd name="connsiteY26" fmla="*/ 2655247 h 5196162"/>
              <a:gd name="connsiteX27" fmla="*/ 1354263 w 4850026"/>
              <a:gd name="connsiteY27" fmla="*/ 2687699 h 5196162"/>
              <a:gd name="connsiteX28" fmla="*/ 1436642 w 4850026"/>
              <a:gd name="connsiteY28" fmla="*/ 2695937 h 5196162"/>
              <a:gd name="connsiteX29" fmla="*/ 1577681 w 4850026"/>
              <a:gd name="connsiteY29" fmla="*/ 2617808 h 5196162"/>
              <a:gd name="connsiteX30" fmla="*/ 1629942 w 4850026"/>
              <a:gd name="connsiteY30" fmla="*/ 2609151 h 5196162"/>
              <a:gd name="connsiteX31" fmla="*/ 1710904 w 4850026"/>
              <a:gd name="connsiteY31" fmla="*/ 2517958 h 5196162"/>
              <a:gd name="connsiteX32" fmla="*/ 1724809 w 4850026"/>
              <a:gd name="connsiteY32" fmla="*/ 2377338 h 5196162"/>
              <a:gd name="connsiteX33" fmla="*/ 1780558 w 4850026"/>
              <a:gd name="connsiteY33" fmla="*/ 2400792 h 5196162"/>
              <a:gd name="connsiteX34" fmla="*/ 1874665 w 4850026"/>
              <a:gd name="connsiteY34" fmla="*/ 2403861 h 5196162"/>
              <a:gd name="connsiteX35" fmla="*/ 2080113 w 4850026"/>
              <a:gd name="connsiteY35" fmla="*/ 2565522 h 5196162"/>
              <a:gd name="connsiteX36" fmla="*/ 2169731 w 4850026"/>
              <a:gd name="connsiteY36" fmla="*/ 2097749 h 5196162"/>
              <a:gd name="connsiteX37" fmla="*/ 2191532 w 4850026"/>
              <a:gd name="connsiteY37" fmla="*/ 1968857 h 5196162"/>
              <a:gd name="connsiteX38" fmla="*/ 2087431 w 4850026"/>
              <a:gd name="connsiteY38" fmla="*/ 1839202 h 5196162"/>
              <a:gd name="connsiteX39" fmla="*/ 2029766 w 4850026"/>
              <a:gd name="connsiteY39" fmla="*/ 1666207 h 5196162"/>
              <a:gd name="connsiteX40" fmla="*/ 2054480 w 4850026"/>
              <a:gd name="connsiteY40" fmla="*/ 1526164 h 5196162"/>
              <a:gd name="connsiteX41" fmla="*/ 2383993 w 4850026"/>
              <a:gd name="connsiteY41" fmla="*/ 1501451 h 5196162"/>
              <a:gd name="connsiteX42" fmla="*/ 2647604 w 4850026"/>
              <a:gd name="connsiteY42" fmla="*/ 1526164 h 5196162"/>
              <a:gd name="connsiteX43" fmla="*/ 2894739 w 4850026"/>
              <a:gd name="connsiteY43" fmla="*/ 1336694 h 5196162"/>
              <a:gd name="connsiteX44" fmla="*/ 3331345 w 4850026"/>
              <a:gd name="connsiteY44" fmla="*/ 1303743 h 5196162"/>
              <a:gd name="connsiteX45" fmla="*/ 3677334 w 4850026"/>
              <a:gd name="connsiteY45" fmla="*/ 1237840 h 5196162"/>
              <a:gd name="connsiteX46" fmla="*/ 4097463 w 4850026"/>
              <a:gd name="connsiteY46" fmla="*/ 1163699 h 5196162"/>
              <a:gd name="connsiteX47" fmla="*/ 4542307 w 4850026"/>
              <a:gd name="connsiteY47" fmla="*/ 965991 h 5196162"/>
              <a:gd name="connsiteX48" fmla="*/ 4641161 w 4850026"/>
              <a:gd name="connsiteY48" fmla="*/ 661191 h 5196162"/>
              <a:gd name="connsiteX49" fmla="*/ 4814155 w 4850026"/>
              <a:gd name="connsiteY49" fmla="*/ 216348 h 5196162"/>
              <a:gd name="connsiteX50" fmla="*/ 4810144 w 4850026"/>
              <a:gd name="connsiteY50" fmla="*/ 17556 h 5196162"/>
              <a:gd name="connsiteX51" fmla="*/ 4393606 w 4850026"/>
              <a:gd name="connsiteY51" fmla="*/ 8817 h 5196162"/>
              <a:gd name="connsiteX52" fmla="*/ 4048155 w 4850026"/>
              <a:gd name="connsiteY52" fmla="*/ 19802 h 5196162"/>
              <a:gd name="connsiteX53" fmla="*/ 4048036 w 4850026"/>
              <a:gd name="connsiteY53" fmla="*/ 216348 h 5196162"/>
              <a:gd name="connsiteX54" fmla="*/ 3957420 w 4850026"/>
              <a:gd name="connsiteY54" fmla="*/ 447007 h 5196162"/>
              <a:gd name="connsiteX55" fmla="*/ 3685572 w 4850026"/>
              <a:gd name="connsiteY55" fmla="*/ 620002 h 5196162"/>
              <a:gd name="connsiteX56" fmla="*/ 3438436 w 4850026"/>
              <a:gd name="connsiteY56" fmla="*/ 768283 h 5196162"/>
              <a:gd name="connsiteX57" fmla="*/ 2614653 w 4850026"/>
              <a:gd name="connsiteY57" fmla="*/ 891851 h 5196162"/>
              <a:gd name="connsiteX58" fmla="*/ 2128620 w 4850026"/>
              <a:gd name="connsiteY58" fmla="*/ 965991 h 5196162"/>
              <a:gd name="connsiteX59" fmla="*/ 1757918 w 4850026"/>
              <a:gd name="connsiteY59" fmla="*/ 1056607 h 5196162"/>
              <a:gd name="connsiteX60" fmla="*/ 1576685 w 4850026"/>
              <a:gd name="connsiteY60" fmla="*/ 1204889 h 5196162"/>
              <a:gd name="connsiteX61" fmla="*/ 1354263 w 4850026"/>
              <a:gd name="connsiteY61" fmla="*/ 1517926 h 5196162"/>
              <a:gd name="connsiteX62" fmla="*/ 1296599 w 4850026"/>
              <a:gd name="connsiteY62" fmla="*/ 1682683 h 5196162"/>
              <a:gd name="connsiteX63" fmla="*/ 1238934 w 4850026"/>
              <a:gd name="connsiteY63" fmla="*/ 1814489 h 5196162"/>
              <a:gd name="connsiteX64" fmla="*/ 983561 w 4850026"/>
              <a:gd name="connsiteY64" fmla="*/ 1839202 h 5196162"/>
              <a:gd name="connsiteX65" fmla="*/ 827042 w 4850026"/>
              <a:gd name="connsiteY65" fmla="*/ 1830964 h 5196162"/>
              <a:gd name="connsiteX66" fmla="*/ 719950 w 4850026"/>
              <a:gd name="connsiteY66" fmla="*/ 1946294 h 5196162"/>
              <a:gd name="connsiteX67" fmla="*/ 544708 w 4850026"/>
              <a:gd name="connsiteY67" fmla="*/ 2060500 h 5196162"/>
              <a:gd name="connsiteX0" fmla="*/ 544708 w 4850026"/>
              <a:gd name="connsiteY0" fmla="*/ 2060500 h 5159725"/>
              <a:gd name="connsiteX1" fmla="*/ 7903 w 4850026"/>
              <a:gd name="connsiteY1" fmla="*/ 4420673 h 5159725"/>
              <a:gd name="connsiteX2" fmla="*/ 7220 w 4850026"/>
              <a:gd name="connsiteY2" fmla="*/ 4919865 h 5159725"/>
              <a:gd name="connsiteX3" fmla="*/ 104001 w 4850026"/>
              <a:gd name="connsiteY3" fmla="*/ 5145787 h 5159725"/>
              <a:gd name="connsiteX4" fmla="*/ 316586 w 4850026"/>
              <a:gd name="connsiteY4" fmla="*/ 5154524 h 5159725"/>
              <a:gd name="connsiteX5" fmla="*/ 765205 w 4850026"/>
              <a:gd name="connsiteY5" fmla="*/ 5143914 h 5159725"/>
              <a:gd name="connsiteX6" fmla="*/ 932691 w 4850026"/>
              <a:gd name="connsiteY6" fmla="*/ 4968085 h 5159725"/>
              <a:gd name="connsiteX7" fmla="*/ 990434 w 4850026"/>
              <a:gd name="connsiteY7" fmla="*/ 4270912 h 5159725"/>
              <a:gd name="connsiteX8" fmla="*/ 1176573 w 4850026"/>
              <a:gd name="connsiteY8" fmla="*/ 3817096 h 5159725"/>
              <a:gd name="connsiteX9" fmla="*/ 1010583 w 4850026"/>
              <a:gd name="connsiteY9" fmla="*/ 3646017 h 5159725"/>
              <a:gd name="connsiteX10" fmla="*/ 1076564 w 4850026"/>
              <a:gd name="connsiteY10" fmla="*/ 3512637 h 5159725"/>
              <a:gd name="connsiteX11" fmla="*/ 1104531 w 4850026"/>
              <a:gd name="connsiteY11" fmla="*/ 3434431 h 5159725"/>
              <a:gd name="connsiteX12" fmla="*/ 1268370 w 4850026"/>
              <a:gd name="connsiteY12" fmla="*/ 3422783 h 5159725"/>
              <a:gd name="connsiteX13" fmla="*/ 1303734 w 4850026"/>
              <a:gd name="connsiteY13" fmla="*/ 3122075 h 5159725"/>
              <a:gd name="connsiteX14" fmla="*/ 1084829 w 4850026"/>
              <a:gd name="connsiteY14" fmla="*/ 2984865 h 5159725"/>
              <a:gd name="connsiteX15" fmla="*/ 1024225 w 4850026"/>
              <a:gd name="connsiteY15" fmla="*/ 2935502 h 5159725"/>
              <a:gd name="connsiteX16" fmla="*/ 945625 w 4850026"/>
              <a:gd name="connsiteY16" fmla="*/ 2877353 h 5159725"/>
              <a:gd name="connsiteX17" fmla="*/ 853251 w 4850026"/>
              <a:gd name="connsiteY17" fmla="*/ 2843982 h 5159725"/>
              <a:gd name="connsiteX18" fmla="*/ 842914 w 4850026"/>
              <a:gd name="connsiteY18" fmla="*/ 2866518 h 5159725"/>
              <a:gd name="connsiteX19" fmla="*/ 791414 w 4850026"/>
              <a:gd name="connsiteY19" fmla="*/ 2860510 h 5159725"/>
              <a:gd name="connsiteX20" fmla="*/ 716618 w 4850026"/>
              <a:gd name="connsiteY20" fmla="*/ 2746099 h 5159725"/>
              <a:gd name="connsiteX21" fmla="*/ 796925 w 4850026"/>
              <a:gd name="connsiteY21" fmla="*/ 2598001 h 5159725"/>
              <a:gd name="connsiteX22" fmla="*/ 950609 w 4850026"/>
              <a:gd name="connsiteY22" fmla="*/ 2646510 h 5159725"/>
              <a:gd name="connsiteX23" fmla="*/ 1016512 w 4850026"/>
              <a:gd name="connsiteY23" fmla="*/ 2621797 h 5159725"/>
              <a:gd name="connsiteX24" fmla="*/ 1051379 w 4850026"/>
              <a:gd name="connsiteY24" fmla="*/ 2588845 h 5159725"/>
              <a:gd name="connsiteX25" fmla="*/ 1167206 w 4850026"/>
              <a:gd name="connsiteY25" fmla="*/ 2625705 h 5159725"/>
              <a:gd name="connsiteX26" fmla="*/ 1179196 w 4850026"/>
              <a:gd name="connsiteY26" fmla="*/ 2655247 h 5159725"/>
              <a:gd name="connsiteX27" fmla="*/ 1354263 w 4850026"/>
              <a:gd name="connsiteY27" fmla="*/ 2687699 h 5159725"/>
              <a:gd name="connsiteX28" fmla="*/ 1436642 w 4850026"/>
              <a:gd name="connsiteY28" fmla="*/ 2695937 h 5159725"/>
              <a:gd name="connsiteX29" fmla="*/ 1577681 w 4850026"/>
              <a:gd name="connsiteY29" fmla="*/ 2617808 h 5159725"/>
              <a:gd name="connsiteX30" fmla="*/ 1629942 w 4850026"/>
              <a:gd name="connsiteY30" fmla="*/ 2609151 h 5159725"/>
              <a:gd name="connsiteX31" fmla="*/ 1710904 w 4850026"/>
              <a:gd name="connsiteY31" fmla="*/ 2517958 h 5159725"/>
              <a:gd name="connsiteX32" fmla="*/ 1724809 w 4850026"/>
              <a:gd name="connsiteY32" fmla="*/ 2377338 h 5159725"/>
              <a:gd name="connsiteX33" fmla="*/ 1780558 w 4850026"/>
              <a:gd name="connsiteY33" fmla="*/ 2400792 h 5159725"/>
              <a:gd name="connsiteX34" fmla="*/ 1874665 w 4850026"/>
              <a:gd name="connsiteY34" fmla="*/ 2403861 h 5159725"/>
              <a:gd name="connsiteX35" fmla="*/ 2080113 w 4850026"/>
              <a:gd name="connsiteY35" fmla="*/ 2565522 h 5159725"/>
              <a:gd name="connsiteX36" fmla="*/ 2169731 w 4850026"/>
              <a:gd name="connsiteY36" fmla="*/ 2097749 h 5159725"/>
              <a:gd name="connsiteX37" fmla="*/ 2191532 w 4850026"/>
              <a:gd name="connsiteY37" fmla="*/ 1968857 h 5159725"/>
              <a:gd name="connsiteX38" fmla="*/ 2087431 w 4850026"/>
              <a:gd name="connsiteY38" fmla="*/ 1839202 h 5159725"/>
              <a:gd name="connsiteX39" fmla="*/ 2029766 w 4850026"/>
              <a:gd name="connsiteY39" fmla="*/ 1666207 h 5159725"/>
              <a:gd name="connsiteX40" fmla="*/ 2054480 w 4850026"/>
              <a:gd name="connsiteY40" fmla="*/ 1526164 h 5159725"/>
              <a:gd name="connsiteX41" fmla="*/ 2383993 w 4850026"/>
              <a:gd name="connsiteY41" fmla="*/ 1501451 h 5159725"/>
              <a:gd name="connsiteX42" fmla="*/ 2647604 w 4850026"/>
              <a:gd name="connsiteY42" fmla="*/ 1526164 h 5159725"/>
              <a:gd name="connsiteX43" fmla="*/ 2894739 w 4850026"/>
              <a:gd name="connsiteY43" fmla="*/ 1336694 h 5159725"/>
              <a:gd name="connsiteX44" fmla="*/ 3331345 w 4850026"/>
              <a:gd name="connsiteY44" fmla="*/ 1303743 h 5159725"/>
              <a:gd name="connsiteX45" fmla="*/ 3677334 w 4850026"/>
              <a:gd name="connsiteY45" fmla="*/ 1237840 h 5159725"/>
              <a:gd name="connsiteX46" fmla="*/ 4097463 w 4850026"/>
              <a:gd name="connsiteY46" fmla="*/ 1163699 h 5159725"/>
              <a:gd name="connsiteX47" fmla="*/ 4542307 w 4850026"/>
              <a:gd name="connsiteY47" fmla="*/ 965991 h 5159725"/>
              <a:gd name="connsiteX48" fmla="*/ 4641161 w 4850026"/>
              <a:gd name="connsiteY48" fmla="*/ 661191 h 5159725"/>
              <a:gd name="connsiteX49" fmla="*/ 4814155 w 4850026"/>
              <a:gd name="connsiteY49" fmla="*/ 216348 h 5159725"/>
              <a:gd name="connsiteX50" fmla="*/ 4810144 w 4850026"/>
              <a:gd name="connsiteY50" fmla="*/ 17556 h 5159725"/>
              <a:gd name="connsiteX51" fmla="*/ 4393606 w 4850026"/>
              <a:gd name="connsiteY51" fmla="*/ 8817 h 5159725"/>
              <a:gd name="connsiteX52" fmla="*/ 4048155 w 4850026"/>
              <a:gd name="connsiteY52" fmla="*/ 19802 h 5159725"/>
              <a:gd name="connsiteX53" fmla="*/ 4048036 w 4850026"/>
              <a:gd name="connsiteY53" fmla="*/ 216348 h 5159725"/>
              <a:gd name="connsiteX54" fmla="*/ 3957420 w 4850026"/>
              <a:gd name="connsiteY54" fmla="*/ 447007 h 5159725"/>
              <a:gd name="connsiteX55" fmla="*/ 3685572 w 4850026"/>
              <a:gd name="connsiteY55" fmla="*/ 620002 h 5159725"/>
              <a:gd name="connsiteX56" fmla="*/ 3438436 w 4850026"/>
              <a:gd name="connsiteY56" fmla="*/ 768283 h 5159725"/>
              <a:gd name="connsiteX57" fmla="*/ 2614653 w 4850026"/>
              <a:gd name="connsiteY57" fmla="*/ 891851 h 5159725"/>
              <a:gd name="connsiteX58" fmla="*/ 2128620 w 4850026"/>
              <a:gd name="connsiteY58" fmla="*/ 965991 h 5159725"/>
              <a:gd name="connsiteX59" fmla="*/ 1757918 w 4850026"/>
              <a:gd name="connsiteY59" fmla="*/ 1056607 h 5159725"/>
              <a:gd name="connsiteX60" fmla="*/ 1576685 w 4850026"/>
              <a:gd name="connsiteY60" fmla="*/ 1204889 h 5159725"/>
              <a:gd name="connsiteX61" fmla="*/ 1354263 w 4850026"/>
              <a:gd name="connsiteY61" fmla="*/ 1517926 h 5159725"/>
              <a:gd name="connsiteX62" fmla="*/ 1296599 w 4850026"/>
              <a:gd name="connsiteY62" fmla="*/ 1682683 h 5159725"/>
              <a:gd name="connsiteX63" fmla="*/ 1238934 w 4850026"/>
              <a:gd name="connsiteY63" fmla="*/ 1814489 h 5159725"/>
              <a:gd name="connsiteX64" fmla="*/ 983561 w 4850026"/>
              <a:gd name="connsiteY64" fmla="*/ 1839202 h 5159725"/>
              <a:gd name="connsiteX65" fmla="*/ 827042 w 4850026"/>
              <a:gd name="connsiteY65" fmla="*/ 1830964 h 5159725"/>
              <a:gd name="connsiteX66" fmla="*/ 719950 w 4850026"/>
              <a:gd name="connsiteY66" fmla="*/ 1946294 h 5159725"/>
              <a:gd name="connsiteX67" fmla="*/ 544708 w 4850026"/>
              <a:gd name="connsiteY67" fmla="*/ 2060500 h 5159725"/>
              <a:gd name="connsiteX0" fmla="*/ 539748 w 4845066"/>
              <a:gd name="connsiteY0" fmla="*/ 2060500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822082 w 4845066"/>
              <a:gd name="connsiteY65" fmla="*/ 1830964 h 5159725"/>
              <a:gd name="connsiteX66" fmla="*/ 714990 w 4845066"/>
              <a:gd name="connsiteY66" fmla="*/ 1946294 h 5159725"/>
              <a:gd name="connsiteX67" fmla="*/ 539748 w 4845066"/>
              <a:gd name="connsiteY67" fmla="*/ 2060500 h 5159725"/>
              <a:gd name="connsiteX0" fmla="*/ 62163 w 4845066"/>
              <a:gd name="connsiteY0" fmla="*/ 1981873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822082 w 4845066"/>
              <a:gd name="connsiteY65" fmla="*/ 1830964 h 5159725"/>
              <a:gd name="connsiteX66" fmla="*/ 714990 w 4845066"/>
              <a:gd name="connsiteY66" fmla="*/ 1946294 h 5159725"/>
              <a:gd name="connsiteX67" fmla="*/ 62163 w 4845066"/>
              <a:gd name="connsiteY67" fmla="*/ 1981873 h 5159725"/>
              <a:gd name="connsiteX0" fmla="*/ 62163 w 4845066"/>
              <a:gd name="connsiteY0" fmla="*/ 1981873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822082 w 4845066"/>
              <a:gd name="connsiteY65" fmla="*/ 1830964 h 5159725"/>
              <a:gd name="connsiteX66" fmla="*/ 115097 w 4845066"/>
              <a:gd name="connsiteY66" fmla="*/ 1401731 h 5159725"/>
              <a:gd name="connsiteX67" fmla="*/ 62163 w 4845066"/>
              <a:gd name="connsiteY67" fmla="*/ 1981873 h 5159725"/>
              <a:gd name="connsiteX0" fmla="*/ 52731 w 4850194"/>
              <a:gd name="connsiteY0" fmla="*/ 1708135 h 5159725"/>
              <a:gd name="connsiteX1" fmla="*/ 8071 w 4850194"/>
              <a:gd name="connsiteY1" fmla="*/ 4420673 h 5159725"/>
              <a:gd name="connsiteX2" fmla="*/ 7388 w 4850194"/>
              <a:gd name="connsiteY2" fmla="*/ 4919865 h 5159725"/>
              <a:gd name="connsiteX3" fmla="*/ 37191 w 4850194"/>
              <a:gd name="connsiteY3" fmla="*/ 5157435 h 5159725"/>
              <a:gd name="connsiteX4" fmla="*/ 316754 w 4850194"/>
              <a:gd name="connsiteY4" fmla="*/ 5154524 h 5159725"/>
              <a:gd name="connsiteX5" fmla="*/ 765373 w 4850194"/>
              <a:gd name="connsiteY5" fmla="*/ 5143914 h 5159725"/>
              <a:gd name="connsiteX6" fmla="*/ 932859 w 4850194"/>
              <a:gd name="connsiteY6" fmla="*/ 4968085 h 5159725"/>
              <a:gd name="connsiteX7" fmla="*/ 990602 w 4850194"/>
              <a:gd name="connsiteY7" fmla="*/ 4270912 h 5159725"/>
              <a:gd name="connsiteX8" fmla="*/ 1176741 w 4850194"/>
              <a:gd name="connsiteY8" fmla="*/ 3817096 h 5159725"/>
              <a:gd name="connsiteX9" fmla="*/ 1010751 w 4850194"/>
              <a:gd name="connsiteY9" fmla="*/ 3646017 h 5159725"/>
              <a:gd name="connsiteX10" fmla="*/ 1076732 w 4850194"/>
              <a:gd name="connsiteY10" fmla="*/ 3512637 h 5159725"/>
              <a:gd name="connsiteX11" fmla="*/ 1104699 w 4850194"/>
              <a:gd name="connsiteY11" fmla="*/ 3434431 h 5159725"/>
              <a:gd name="connsiteX12" fmla="*/ 1268538 w 4850194"/>
              <a:gd name="connsiteY12" fmla="*/ 3422783 h 5159725"/>
              <a:gd name="connsiteX13" fmla="*/ 1303902 w 4850194"/>
              <a:gd name="connsiteY13" fmla="*/ 3122075 h 5159725"/>
              <a:gd name="connsiteX14" fmla="*/ 1084997 w 4850194"/>
              <a:gd name="connsiteY14" fmla="*/ 2984865 h 5159725"/>
              <a:gd name="connsiteX15" fmla="*/ 1024393 w 4850194"/>
              <a:gd name="connsiteY15" fmla="*/ 2935502 h 5159725"/>
              <a:gd name="connsiteX16" fmla="*/ 945793 w 4850194"/>
              <a:gd name="connsiteY16" fmla="*/ 2877353 h 5159725"/>
              <a:gd name="connsiteX17" fmla="*/ 853419 w 4850194"/>
              <a:gd name="connsiteY17" fmla="*/ 2843982 h 5159725"/>
              <a:gd name="connsiteX18" fmla="*/ 843082 w 4850194"/>
              <a:gd name="connsiteY18" fmla="*/ 2866518 h 5159725"/>
              <a:gd name="connsiteX19" fmla="*/ 791582 w 4850194"/>
              <a:gd name="connsiteY19" fmla="*/ 2860510 h 5159725"/>
              <a:gd name="connsiteX20" fmla="*/ 716786 w 4850194"/>
              <a:gd name="connsiteY20" fmla="*/ 2746099 h 5159725"/>
              <a:gd name="connsiteX21" fmla="*/ 797093 w 4850194"/>
              <a:gd name="connsiteY21" fmla="*/ 2598001 h 5159725"/>
              <a:gd name="connsiteX22" fmla="*/ 950777 w 4850194"/>
              <a:gd name="connsiteY22" fmla="*/ 2646510 h 5159725"/>
              <a:gd name="connsiteX23" fmla="*/ 1016680 w 4850194"/>
              <a:gd name="connsiteY23" fmla="*/ 2621797 h 5159725"/>
              <a:gd name="connsiteX24" fmla="*/ 1051547 w 4850194"/>
              <a:gd name="connsiteY24" fmla="*/ 2588845 h 5159725"/>
              <a:gd name="connsiteX25" fmla="*/ 1167374 w 4850194"/>
              <a:gd name="connsiteY25" fmla="*/ 2625705 h 5159725"/>
              <a:gd name="connsiteX26" fmla="*/ 1179364 w 4850194"/>
              <a:gd name="connsiteY26" fmla="*/ 2655247 h 5159725"/>
              <a:gd name="connsiteX27" fmla="*/ 1354431 w 4850194"/>
              <a:gd name="connsiteY27" fmla="*/ 2687699 h 5159725"/>
              <a:gd name="connsiteX28" fmla="*/ 1436810 w 4850194"/>
              <a:gd name="connsiteY28" fmla="*/ 2695937 h 5159725"/>
              <a:gd name="connsiteX29" fmla="*/ 1577849 w 4850194"/>
              <a:gd name="connsiteY29" fmla="*/ 2617808 h 5159725"/>
              <a:gd name="connsiteX30" fmla="*/ 1630110 w 4850194"/>
              <a:gd name="connsiteY30" fmla="*/ 2609151 h 5159725"/>
              <a:gd name="connsiteX31" fmla="*/ 1711072 w 4850194"/>
              <a:gd name="connsiteY31" fmla="*/ 2517958 h 5159725"/>
              <a:gd name="connsiteX32" fmla="*/ 1724977 w 4850194"/>
              <a:gd name="connsiteY32" fmla="*/ 2377338 h 5159725"/>
              <a:gd name="connsiteX33" fmla="*/ 1780726 w 4850194"/>
              <a:gd name="connsiteY33" fmla="*/ 2400792 h 5159725"/>
              <a:gd name="connsiteX34" fmla="*/ 1874833 w 4850194"/>
              <a:gd name="connsiteY34" fmla="*/ 2403861 h 5159725"/>
              <a:gd name="connsiteX35" fmla="*/ 2080281 w 4850194"/>
              <a:gd name="connsiteY35" fmla="*/ 2565522 h 5159725"/>
              <a:gd name="connsiteX36" fmla="*/ 2169899 w 4850194"/>
              <a:gd name="connsiteY36" fmla="*/ 2097749 h 5159725"/>
              <a:gd name="connsiteX37" fmla="*/ 2191700 w 4850194"/>
              <a:gd name="connsiteY37" fmla="*/ 1968857 h 5159725"/>
              <a:gd name="connsiteX38" fmla="*/ 2087599 w 4850194"/>
              <a:gd name="connsiteY38" fmla="*/ 1839202 h 5159725"/>
              <a:gd name="connsiteX39" fmla="*/ 2029934 w 4850194"/>
              <a:gd name="connsiteY39" fmla="*/ 1666207 h 5159725"/>
              <a:gd name="connsiteX40" fmla="*/ 2054648 w 4850194"/>
              <a:gd name="connsiteY40" fmla="*/ 1526164 h 5159725"/>
              <a:gd name="connsiteX41" fmla="*/ 2384161 w 4850194"/>
              <a:gd name="connsiteY41" fmla="*/ 1501451 h 5159725"/>
              <a:gd name="connsiteX42" fmla="*/ 2647772 w 4850194"/>
              <a:gd name="connsiteY42" fmla="*/ 1526164 h 5159725"/>
              <a:gd name="connsiteX43" fmla="*/ 2894907 w 4850194"/>
              <a:gd name="connsiteY43" fmla="*/ 1336694 h 5159725"/>
              <a:gd name="connsiteX44" fmla="*/ 3331513 w 4850194"/>
              <a:gd name="connsiteY44" fmla="*/ 1303743 h 5159725"/>
              <a:gd name="connsiteX45" fmla="*/ 3677502 w 4850194"/>
              <a:gd name="connsiteY45" fmla="*/ 1237840 h 5159725"/>
              <a:gd name="connsiteX46" fmla="*/ 4097631 w 4850194"/>
              <a:gd name="connsiteY46" fmla="*/ 1163699 h 5159725"/>
              <a:gd name="connsiteX47" fmla="*/ 4542475 w 4850194"/>
              <a:gd name="connsiteY47" fmla="*/ 965991 h 5159725"/>
              <a:gd name="connsiteX48" fmla="*/ 4641329 w 4850194"/>
              <a:gd name="connsiteY48" fmla="*/ 661191 h 5159725"/>
              <a:gd name="connsiteX49" fmla="*/ 4814323 w 4850194"/>
              <a:gd name="connsiteY49" fmla="*/ 216348 h 5159725"/>
              <a:gd name="connsiteX50" fmla="*/ 4810312 w 4850194"/>
              <a:gd name="connsiteY50" fmla="*/ 17556 h 5159725"/>
              <a:gd name="connsiteX51" fmla="*/ 4393774 w 4850194"/>
              <a:gd name="connsiteY51" fmla="*/ 8817 h 5159725"/>
              <a:gd name="connsiteX52" fmla="*/ 4048323 w 4850194"/>
              <a:gd name="connsiteY52" fmla="*/ 19802 h 5159725"/>
              <a:gd name="connsiteX53" fmla="*/ 4048204 w 4850194"/>
              <a:gd name="connsiteY53" fmla="*/ 216348 h 5159725"/>
              <a:gd name="connsiteX54" fmla="*/ 3957588 w 4850194"/>
              <a:gd name="connsiteY54" fmla="*/ 447007 h 5159725"/>
              <a:gd name="connsiteX55" fmla="*/ 3685740 w 4850194"/>
              <a:gd name="connsiteY55" fmla="*/ 620002 h 5159725"/>
              <a:gd name="connsiteX56" fmla="*/ 3438604 w 4850194"/>
              <a:gd name="connsiteY56" fmla="*/ 768283 h 5159725"/>
              <a:gd name="connsiteX57" fmla="*/ 2614821 w 4850194"/>
              <a:gd name="connsiteY57" fmla="*/ 891851 h 5159725"/>
              <a:gd name="connsiteX58" fmla="*/ 2128788 w 4850194"/>
              <a:gd name="connsiteY58" fmla="*/ 965991 h 5159725"/>
              <a:gd name="connsiteX59" fmla="*/ 1758086 w 4850194"/>
              <a:gd name="connsiteY59" fmla="*/ 1056607 h 5159725"/>
              <a:gd name="connsiteX60" fmla="*/ 1576853 w 4850194"/>
              <a:gd name="connsiteY60" fmla="*/ 1204889 h 5159725"/>
              <a:gd name="connsiteX61" fmla="*/ 1354431 w 4850194"/>
              <a:gd name="connsiteY61" fmla="*/ 1517926 h 5159725"/>
              <a:gd name="connsiteX62" fmla="*/ 1296767 w 4850194"/>
              <a:gd name="connsiteY62" fmla="*/ 1682683 h 5159725"/>
              <a:gd name="connsiteX63" fmla="*/ 1239102 w 4850194"/>
              <a:gd name="connsiteY63" fmla="*/ 1814489 h 5159725"/>
              <a:gd name="connsiteX64" fmla="*/ 983729 w 4850194"/>
              <a:gd name="connsiteY64" fmla="*/ 1839202 h 5159725"/>
              <a:gd name="connsiteX65" fmla="*/ 827210 w 4850194"/>
              <a:gd name="connsiteY65" fmla="*/ 1830964 h 5159725"/>
              <a:gd name="connsiteX66" fmla="*/ 120225 w 4850194"/>
              <a:gd name="connsiteY66" fmla="*/ 1401731 h 5159725"/>
              <a:gd name="connsiteX67" fmla="*/ 52731 w 4850194"/>
              <a:gd name="connsiteY67" fmla="*/ 1708135 h 5159725"/>
              <a:gd name="connsiteX0" fmla="*/ 52731 w 4850194"/>
              <a:gd name="connsiteY0" fmla="*/ 1708135 h 5159725"/>
              <a:gd name="connsiteX1" fmla="*/ 8071 w 4850194"/>
              <a:gd name="connsiteY1" fmla="*/ 4420673 h 5159725"/>
              <a:gd name="connsiteX2" fmla="*/ 7388 w 4850194"/>
              <a:gd name="connsiteY2" fmla="*/ 4919865 h 5159725"/>
              <a:gd name="connsiteX3" fmla="*/ 37191 w 4850194"/>
              <a:gd name="connsiteY3" fmla="*/ 5157435 h 5159725"/>
              <a:gd name="connsiteX4" fmla="*/ 316754 w 4850194"/>
              <a:gd name="connsiteY4" fmla="*/ 5154524 h 5159725"/>
              <a:gd name="connsiteX5" fmla="*/ 765373 w 4850194"/>
              <a:gd name="connsiteY5" fmla="*/ 5143914 h 5159725"/>
              <a:gd name="connsiteX6" fmla="*/ 932859 w 4850194"/>
              <a:gd name="connsiteY6" fmla="*/ 4968085 h 5159725"/>
              <a:gd name="connsiteX7" fmla="*/ 990602 w 4850194"/>
              <a:gd name="connsiteY7" fmla="*/ 4270912 h 5159725"/>
              <a:gd name="connsiteX8" fmla="*/ 1176741 w 4850194"/>
              <a:gd name="connsiteY8" fmla="*/ 3817096 h 5159725"/>
              <a:gd name="connsiteX9" fmla="*/ 1010751 w 4850194"/>
              <a:gd name="connsiteY9" fmla="*/ 3646017 h 5159725"/>
              <a:gd name="connsiteX10" fmla="*/ 1076732 w 4850194"/>
              <a:gd name="connsiteY10" fmla="*/ 3512637 h 5159725"/>
              <a:gd name="connsiteX11" fmla="*/ 1104699 w 4850194"/>
              <a:gd name="connsiteY11" fmla="*/ 3434431 h 5159725"/>
              <a:gd name="connsiteX12" fmla="*/ 1268538 w 4850194"/>
              <a:gd name="connsiteY12" fmla="*/ 3422783 h 5159725"/>
              <a:gd name="connsiteX13" fmla="*/ 1303902 w 4850194"/>
              <a:gd name="connsiteY13" fmla="*/ 3122075 h 5159725"/>
              <a:gd name="connsiteX14" fmla="*/ 1084997 w 4850194"/>
              <a:gd name="connsiteY14" fmla="*/ 2984865 h 5159725"/>
              <a:gd name="connsiteX15" fmla="*/ 1024393 w 4850194"/>
              <a:gd name="connsiteY15" fmla="*/ 2935502 h 5159725"/>
              <a:gd name="connsiteX16" fmla="*/ 945793 w 4850194"/>
              <a:gd name="connsiteY16" fmla="*/ 2877353 h 5159725"/>
              <a:gd name="connsiteX17" fmla="*/ 853419 w 4850194"/>
              <a:gd name="connsiteY17" fmla="*/ 2843982 h 5159725"/>
              <a:gd name="connsiteX18" fmla="*/ 843082 w 4850194"/>
              <a:gd name="connsiteY18" fmla="*/ 2866518 h 5159725"/>
              <a:gd name="connsiteX19" fmla="*/ 791582 w 4850194"/>
              <a:gd name="connsiteY19" fmla="*/ 2860510 h 5159725"/>
              <a:gd name="connsiteX20" fmla="*/ 716786 w 4850194"/>
              <a:gd name="connsiteY20" fmla="*/ 2746099 h 5159725"/>
              <a:gd name="connsiteX21" fmla="*/ 797093 w 4850194"/>
              <a:gd name="connsiteY21" fmla="*/ 2598001 h 5159725"/>
              <a:gd name="connsiteX22" fmla="*/ 950777 w 4850194"/>
              <a:gd name="connsiteY22" fmla="*/ 2646510 h 5159725"/>
              <a:gd name="connsiteX23" fmla="*/ 1016680 w 4850194"/>
              <a:gd name="connsiteY23" fmla="*/ 2621797 h 5159725"/>
              <a:gd name="connsiteX24" fmla="*/ 1051547 w 4850194"/>
              <a:gd name="connsiteY24" fmla="*/ 2588845 h 5159725"/>
              <a:gd name="connsiteX25" fmla="*/ 1167374 w 4850194"/>
              <a:gd name="connsiteY25" fmla="*/ 2625705 h 5159725"/>
              <a:gd name="connsiteX26" fmla="*/ 1179364 w 4850194"/>
              <a:gd name="connsiteY26" fmla="*/ 2655247 h 5159725"/>
              <a:gd name="connsiteX27" fmla="*/ 1354431 w 4850194"/>
              <a:gd name="connsiteY27" fmla="*/ 2687699 h 5159725"/>
              <a:gd name="connsiteX28" fmla="*/ 1436810 w 4850194"/>
              <a:gd name="connsiteY28" fmla="*/ 2695937 h 5159725"/>
              <a:gd name="connsiteX29" fmla="*/ 1577849 w 4850194"/>
              <a:gd name="connsiteY29" fmla="*/ 2617808 h 5159725"/>
              <a:gd name="connsiteX30" fmla="*/ 1630110 w 4850194"/>
              <a:gd name="connsiteY30" fmla="*/ 2609151 h 5159725"/>
              <a:gd name="connsiteX31" fmla="*/ 1711072 w 4850194"/>
              <a:gd name="connsiteY31" fmla="*/ 2517958 h 5159725"/>
              <a:gd name="connsiteX32" fmla="*/ 1724977 w 4850194"/>
              <a:gd name="connsiteY32" fmla="*/ 2377338 h 5159725"/>
              <a:gd name="connsiteX33" fmla="*/ 1780726 w 4850194"/>
              <a:gd name="connsiteY33" fmla="*/ 2400792 h 5159725"/>
              <a:gd name="connsiteX34" fmla="*/ 1874833 w 4850194"/>
              <a:gd name="connsiteY34" fmla="*/ 2403861 h 5159725"/>
              <a:gd name="connsiteX35" fmla="*/ 2080281 w 4850194"/>
              <a:gd name="connsiteY35" fmla="*/ 2565522 h 5159725"/>
              <a:gd name="connsiteX36" fmla="*/ 2169899 w 4850194"/>
              <a:gd name="connsiteY36" fmla="*/ 2097749 h 5159725"/>
              <a:gd name="connsiteX37" fmla="*/ 2191700 w 4850194"/>
              <a:gd name="connsiteY37" fmla="*/ 1968857 h 5159725"/>
              <a:gd name="connsiteX38" fmla="*/ 2087599 w 4850194"/>
              <a:gd name="connsiteY38" fmla="*/ 1839202 h 5159725"/>
              <a:gd name="connsiteX39" fmla="*/ 2029934 w 4850194"/>
              <a:gd name="connsiteY39" fmla="*/ 1666207 h 5159725"/>
              <a:gd name="connsiteX40" fmla="*/ 2054648 w 4850194"/>
              <a:gd name="connsiteY40" fmla="*/ 1526164 h 5159725"/>
              <a:gd name="connsiteX41" fmla="*/ 2384161 w 4850194"/>
              <a:gd name="connsiteY41" fmla="*/ 1501451 h 5159725"/>
              <a:gd name="connsiteX42" fmla="*/ 2647772 w 4850194"/>
              <a:gd name="connsiteY42" fmla="*/ 1526164 h 5159725"/>
              <a:gd name="connsiteX43" fmla="*/ 2894907 w 4850194"/>
              <a:gd name="connsiteY43" fmla="*/ 1336694 h 5159725"/>
              <a:gd name="connsiteX44" fmla="*/ 3331513 w 4850194"/>
              <a:gd name="connsiteY44" fmla="*/ 1303743 h 5159725"/>
              <a:gd name="connsiteX45" fmla="*/ 3677502 w 4850194"/>
              <a:gd name="connsiteY45" fmla="*/ 1237840 h 5159725"/>
              <a:gd name="connsiteX46" fmla="*/ 4097631 w 4850194"/>
              <a:gd name="connsiteY46" fmla="*/ 1163699 h 5159725"/>
              <a:gd name="connsiteX47" fmla="*/ 4542475 w 4850194"/>
              <a:gd name="connsiteY47" fmla="*/ 965991 h 5159725"/>
              <a:gd name="connsiteX48" fmla="*/ 4641329 w 4850194"/>
              <a:gd name="connsiteY48" fmla="*/ 661191 h 5159725"/>
              <a:gd name="connsiteX49" fmla="*/ 4814323 w 4850194"/>
              <a:gd name="connsiteY49" fmla="*/ 216348 h 5159725"/>
              <a:gd name="connsiteX50" fmla="*/ 4810312 w 4850194"/>
              <a:gd name="connsiteY50" fmla="*/ 17556 h 5159725"/>
              <a:gd name="connsiteX51" fmla="*/ 4393774 w 4850194"/>
              <a:gd name="connsiteY51" fmla="*/ 8817 h 5159725"/>
              <a:gd name="connsiteX52" fmla="*/ 4048323 w 4850194"/>
              <a:gd name="connsiteY52" fmla="*/ 19802 h 5159725"/>
              <a:gd name="connsiteX53" fmla="*/ 4048204 w 4850194"/>
              <a:gd name="connsiteY53" fmla="*/ 216348 h 5159725"/>
              <a:gd name="connsiteX54" fmla="*/ 3957588 w 4850194"/>
              <a:gd name="connsiteY54" fmla="*/ 447007 h 5159725"/>
              <a:gd name="connsiteX55" fmla="*/ 3685740 w 4850194"/>
              <a:gd name="connsiteY55" fmla="*/ 620002 h 5159725"/>
              <a:gd name="connsiteX56" fmla="*/ 3438604 w 4850194"/>
              <a:gd name="connsiteY56" fmla="*/ 768283 h 5159725"/>
              <a:gd name="connsiteX57" fmla="*/ 2614821 w 4850194"/>
              <a:gd name="connsiteY57" fmla="*/ 891851 h 5159725"/>
              <a:gd name="connsiteX58" fmla="*/ 2128788 w 4850194"/>
              <a:gd name="connsiteY58" fmla="*/ 965991 h 5159725"/>
              <a:gd name="connsiteX59" fmla="*/ 1758086 w 4850194"/>
              <a:gd name="connsiteY59" fmla="*/ 1056607 h 5159725"/>
              <a:gd name="connsiteX60" fmla="*/ 1576853 w 4850194"/>
              <a:gd name="connsiteY60" fmla="*/ 1204889 h 5159725"/>
              <a:gd name="connsiteX61" fmla="*/ 1354431 w 4850194"/>
              <a:gd name="connsiteY61" fmla="*/ 1517926 h 5159725"/>
              <a:gd name="connsiteX62" fmla="*/ 1296767 w 4850194"/>
              <a:gd name="connsiteY62" fmla="*/ 1682683 h 5159725"/>
              <a:gd name="connsiteX63" fmla="*/ 1239102 w 4850194"/>
              <a:gd name="connsiteY63" fmla="*/ 1814489 h 5159725"/>
              <a:gd name="connsiteX64" fmla="*/ 983729 w 4850194"/>
              <a:gd name="connsiteY64" fmla="*/ 1839202 h 5159725"/>
              <a:gd name="connsiteX65" fmla="*/ 827210 w 4850194"/>
              <a:gd name="connsiteY65" fmla="*/ 1830964 h 5159725"/>
              <a:gd name="connsiteX66" fmla="*/ 120225 w 4850194"/>
              <a:gd name="connsiteY66" fmla="*/ 1401731 h 5159725"/>
              <a:gd name="connsiteX67" fmla="*/ 104168 w 4850194"/>
              <a:gd name="connsiteY67" fmla="*/ 1531869 h 5159725"/>
              <a:gd name="connsiteX68" fmla="*/ 52731 w 4850194"/>
              <a:gd name="connsiteY68" fmla="*/ 1708135 h 5159725"/>
              <a:gd name="connsiteX0" fmla="*/ 304119 w 5101582"/>
              <a:gd name="connsiteY0" fmla="*/ 1708135 h 5159725"/>
              <a:gd name="connsiteX1" fmla="*/ 259459 w 5101582"/>
              <a:gd name="connsiteY1" fmla="*/ 4420673 h 5159725"/>
              <a:gd name="connsiteX2" fmla="*/ 258776 w 5101582"/>
              <a:gd name="connsiteY2" fmla="*/ 4919865 h 5159725"/>
              <a:gd name="connsiteX3" fmla="*/ 288579 w 5101582"/>
              <a:gd name="connsiteY3" fmla="*/ 5157435 h 5159725"/>
              <a:gd name="connsiteX4" fmla="*/ 568142 w 5101582"/>
              <a:gd name="connsiteY4" fmla="*/ 5154524 h 5159725"/>
              <a:gd name="connsiteX5" fmla="*/ 1016761 w 5101582"/>
              <a:gd name="connsiteY5" fmla="*/ 5143914 h 5159725"/>
              <a:gd name="connsiteX6" fmla="*/ 1184247 w 5101582"/>
              <a:gd name="connsiteY6" fmla="*/ 4968085 h 5159725"/>
              <a:gd name="connsiteX7" fmla="*/ 1241990 w 5101582"/>
              <a:gd name="connsiteY7" fmla="*/ 4270912 h 5159725"/>
              <a:gd name="connsiteX8" fmla="*/ 1428129 w 5101582"/>
              <a:gd name="connsiteY8" fmla="*/ 3817096 h 5159725"/>
              <a:gd name="connsiteX9" fmla="*/ 1262139 w 5101582"/>
              <a:gd name="connsiteY9" fmla="*/ 3646017 h 5159725"/>
              <a:gd name="connsiteX10" fmla="*/ 1328120 w 5101582"/>
              <a:gd name="connsiteY10" fmla="*/ 3512637 h 5159725"/>
              <a:gd name="connsiteX11" fmla="*/ 1356087 w 5101582"/>
              <a:gd name="connsiteY11" fmla="*/ 3434431 h 5159725"/>
              <a:gd name="connsiteX12" fmla="*/ 1519926 w 5101582"/>
              <a:gd name="connsiteY12" fmla="*/ 3422783 h 5159725"/>
              <a:gd name="connsiteX13" fmla="*/ 1555290 w 5101582"/>
              <a:gd name="connsiteY13" fmla="*/ 3122075 h 5159725"/>
              <a:gd name="connsiteX14" fmla="*/ 1336385 w 5101582"/>
              <a:gd name="connsiteY14" fmla="*/ 2984865 h 5159725"/>
              <a:gd name="connsiteX15" fmla="*/ 1275781 w 5101582"/>
              <a:gd name="connsiteY15" fmla="*/ 2935502 h 5159725"/>
              <a:gd name="connsiteX16" fmla="*/ 1197181 w 5101582"/>
              <a:gd name="connsiteY16" fmla="*/ 2877353 h 5159725"/>
              <a:gd name="connsiteX17" fmla="*/ 1104807 w 5101582"/>
              <a:gd name="connsiteY17" fmla="*/ 2843982 h 5159725"/>
              <a:gd name="connsiteX18" fmla="*/ 1094470 w 5101582"/>
              <a:gd name="connsiteY18" fmla="*/ 2866518 h 5159725"/>
              <a:gd name="connsiteX19" fmla="*/ 1042970 w 5101582"/>
              <a:gd name="connsiteY19" fmla="*/ 2860510 h 5159725"/>
              <a:gd name="connsiteX20" fmla="*/ 968174 w 5101582"/>
              <a:gd name="connsiteY20" fmla="*/ 2746099 h 5159725"/>
              <a:gd name="connsiteX21" fmla="*/ 1048481 w 5101582"/>
              <a:gd name="connsiteY21" fmla="*/ 2598001 h 5159725"/>
              <a:gd name="connsiteX22" fmla="*/ 1202165 w 5101582"/>
              <a:gd name="connsiteY22" fmla="*/ 2646510 h 5159725"/>
              <a:gd name="connsiteX23" fmla="*/ 1268068 w 5101582"/>
              <a:gd name="connsiteY23" fmla="*/ 2621797 h 5159725"/>
              <a:gd name="connsiteX24" fmla="*/ 1302935 w 5101582"/>
              <a:gd name="connsiteY24" fmla="*/ 2588845 h 5159725"/>
              <a:gd name="connsiteX25" fmla="*/ 1418762 w 5101582"/>
              <a:gd name="connsiteY25" fmla="*/ 2625705 h 5159725"/>
              <a:gd name="connsiteX26" fmla="*/ 1430752 w 5101582"/>
              <a:gd name="connsiteY26" fmla="*/ 2655247 h 5159725"/>
              <a:gd name="connsiteX27" fmla="*/ 1605819 w 5101582"/>
              <a:gd name="connsiteY27" fmla="*/ 2687699 h 5159725"/>
              <a:gd name="connsiteX28" fmla="*/ 1688198 w 5101582"/>
              <a:gd name="connsiteY28" fmla="*/ 2695937 h 5159725"/>
              <a:gd name="connsiteX29" fmla="*/ 1829237 w 5101582"/>
              <a:gd name="connsiteY29" fmla="*/ 2617808 h 5159725"/>
              <a:gd name="connsiteX30" fmla="*/ 1881498 w 5101582"/>
              <a:gd name="connsiteY30" fmla="*/ 2609151 h 5159725"/>
              <a:gd name="connsiteX31" fmla="*/ 1962460 w 5101582"/>
              <a:gd name="connsiteY31" fmla="*/ 2517958 h 5159725"/>
              <a:gd name="connsiteX32" fmla="*/ 1976365 w 5101582"/>
              <a:gd name="connsiteY32" fmla="*/ 2377338 h 5159725"/>
              <a:gd name="connsiteX33" fmla="*/ 2032114 w 5101582"/>
              <a:gd name="connsiteY33" fmla="*/ 2400792 h 5159725"/>
              <a:gd name="connsiteX34" fmla="*/ 2126221 w 5101582"/>
              <a:gd name="connsiteY34" fmla="*/ 2403861 h 5159725"/>
              <a:gd name="connsiteX35" fmla="*/ 2331669 w 5101582"/>
              <a:gd name="connsiteY35" fmla="*/ 2565522 h 5159725"/>
              <a:gd name="connsiteX36" fmla="*/ 2421287 w 5101582"/>
              <a:gd name="connsiteY36" fmla="*/ 2097749 h 5159725"/>
              <a:gd name="connsiteX37" fmla="*/ 2443088 w 5101582"/>
              <a:gd name="connsiteY37" fmla="*/ 1968857 h 5159725"/>
              <a:gd name="connsiteX38" fmla="*/ 2338987 w 5101582"/>
              <a:gd name="connsiteY38" fmla="*/ 1839202 h 5159725"/>
              <a:gd name="connsiteX39" fmla="*/ 2281322 w 5101582"/>
              <a:gd name="connsiteY39" fmla="*/ 1666207 h 5159725"/>
              <a:gd name="connsiteX40" fmla="*/ 2306036 w 5101582"/>
              <a:gd name="connsiteY40" fmla="*/ 1526164 h 5159725"/>
              <a:gd name="connsiteX41" fmla="*/ 2635549 w 5101582"/>
              <a:gd name="connsiteY41" fmla="*/ 1501451 h 5159725"/>
              <a:gd name="connsiteX42" fmla="*/ 2899160 w 5101582"/>
              <a:gd name="connsiteY42" fmla="*/ 1526164 h 5159725"/>
              <a:gd name="connsiteX43" fmla="*/ 3146295 w 5101582"/>
              <a:gd name="connsiteY43" fmla="*/ 1336694 h 5159725"/>
              <a:gd name="connsiteX44" fmla="*/ 3582901 w 5101582"/>
              <a:gd name="connsiteY44" fmla="*/ 1303743 h 5159725"/>
              <a:gd name="connsiteX45" fmla="*/ 3928890 w 5101582"/>
              <a:gd name="connsiteY45" fmla="*/ 1237840 h 5159725"/>
              <a:gd name="connsiteX46" fmla="*/ 4349019 w 5101582"/>
              <a:gd name="connsiteY46" fmla="*/ 1163699 h 5159725"/>
              <a:gd name="connsiteX47" fmla="*/ 4793863 w 5101582"/>
              <a:gd name="connsiteY47" fmla="*/ 965991 h 5159725"/>
              <a:gd name="connsiteX48" fmla="*/ 4892717 w 5101582"/>
              <a:gd name="connsiteY48" fmla="*/ 661191 h 5159725"/>
              <a:gd name="connsiteX49" fmla="*/ 5065711 w 5101582"/>
              <a:gd name="connsiteY49" fmla="*/ 216348 h 5159725"/>
              <a:gd name="connsiteX50" fmla="*/ 5061700 w 5101582"/>
              <a:gd name="connsiteY50" fmla="*/ 17556 h 5159725"/>
              <a:gd name="connsiteX51" fmla="*/ 4645162 w 5101582"/>
              <a:gd name="connsiteY51" fmla="*/ 8817 h 5159725"/>
              <a:gd name="connsiteX52" fmla="*/ 4299711 w 5101582"/>
              <a:gd name="connsiteY52" fmla="*/ 19802 h 5159725"/>
              <a:gd name="connsiteX53" fmla="*/ 4299592 w 5101582"/>
              <a:gd name="connsiteY53" fmla="*/ 216348 h 5159725"/>
              <a:gd name="connsiteX54" fmla="*/ 4208976 w 5101582"/>
              <a:gd name="connsiteY54" fmla="*/ 447007 h 5159725"/>
              <a:gd name="connsiteX55" fmla="*/ 3937128 w 5101582"/>
              <a:gd name="connsiteY55" fmla="*/ 620002 h 5159725"/>
              <a:gd name="connsiteX56" fmla="*/ 3689992 w 5101582"/>
              <a:gd name="connsiteY56" fmla="*/ 768283 h 5159725"/>
              <a:gd name="connsiteX57" fmla="*/ 2866209 w 5101582"/>
              <a:gd name="connsiteY57" fmla="*/ 891851 h 5159725"/>
              <a:gd name="connsiteX58" fmla="*/ 2380176 w 5101582"/>
              <a:gd name="connsiteY58" fmla="*/ 965991 h 5159725"/>
              <a:gd name="connsiteX59" fmla="*/ 2009474 w 5101582"/>
              <a:gd name="connsiteY59" fmla="*/ 1056607 h 5159725"/>
              <a:gd name="connsiteX60" fmla="*/ 1828241 w 5101582"/>
              <a:gd name="connsiteY60" fmla="*/ 1204889 h 5159725"/>
              <a:gd name="connsiteX61" fmla="*/ 1605819 w 5101582"/>
              <a:gd name="connsiteY61" fmla="*/ 1517926 h 5159725"/>
              <a:gd name="connsiteX62" fmla="*/ 1548155 w 5101582"/>
              <a:gd name="connsiteY62" fmla="*/ 1682683 h 5159725"/>
              <a:gd name="connsiteX63" fmla="*/ 1490490 w 5101582"/>
              <a:gd name="connsiteY63" fmla="*/ 1814489 h 5159725"/>
              <a:gd name="connsiteX64" fmla="*/ 1235117 w 5101582"/>
              <a:gd name="connsiteY64" fmla="*/ 1839202 h 5159725"/>
              <a:gd name="connsiteX65" fmla="*/ 1078598 w 5101582"/>
              <a:gd name="connsiteY65" fmla="*/ 1830964 h 5159725"/>
              <a:gd name="connsiteX66" fmla="*/ 371613 w 5101582"/>
              <a:gd name="connsiteY66" fmla="*/ 1401731 h 5159725"/>
              <a:gd name="connsiteX67" fmla="*/ 280 w 5101582"/>
              <a:gd name="connsiteY67" fmla="*/ 1397912 h 5159725"/>
              <a:gd name="connsiteX68" fmla="*/ 304119 w 5101582"/>
              <a:gd name="connsiteY68" fmla="*/ 1708135 h 5159725"/>
              <a:gd name="connsiteX0" fmla="*/ 304478 w 5101941"/>
              <a:gd name="connsiteY0" fmla="*/ 1708135 h 5159725"/>
              <a:gd name="connsiteX1" fmla="*/ 259818 w 5101941"/>
              <a:gd name="connsiteY1" fmla="*/ 4420673 h 5159725"/>
              <a:gd name="connsiteX2" fmla="*/ 259135 w 5101941"/>
              <a:gd name="connsiteY2" fmla="*/ 4919865 h 5159725"/>
              <a:gd name="connsiteX3" fmla="*/ 288938 w 5101941"/>
              <a:gd name="connsiteY3" fmla="*/ 5157435 h 5159725"/>
              <a:gd name="connsiteX4" fmla="*/ 568501 w 5101941"/>
              <a:gd name="connsiteY4" fmla="*/ 5154524 h 5159725"/>
              <a:gd name="connsiteX5" fmla="*/ 1017120 w 5101941"/>
              <a:gd name="connsiteY5" fmla="*/ 5143914 h 5159725"/>
              <a:gd name="connsiteX6" fmla="*/ 1184606 w 5101941"/>
              <a:gd name="connsiteY6" fmla="*/ 4968085 h 5159725"/>
              <a:gd name="connsiteX7" fmla="*/ 1242349 w 5101941"/>
              <a:gd name="connsiteY7" fmla="*/ 4270912 h 5159725"/>
              <a:gd name="connsiteX8" fmla="*/ 1428488 w 5101941"/>
              <a:gd name="connsiteY8" fmla="*/ 3817096 h 5159725"/>
              <a:gd name="connsiteX9" fmla="*/ 1262498 w 5101941"/>
              <a:gd name="connsiteY9" fmla="*/ 3646017 h 5159725"/>
              <a:gd name="connsiteX10" fmla="*/ 1328479 w 5101941"/>
              <a:gd name="connsiteY10" fmla="*/ 3512637 h 5159725"/>
              <a:gd name="connsiteX11" fmla="*/ 1356446 w 5101941"/>
              <a:gd name="connsiteY11" fmla="*/ 3434431 h 5159725"/>
              <a:gd name="connsiteX12" fmla="*/ 1520285 w 5101941"/>
              <a:gd name="connsiteY12" fmla="*/ 3422783 h 5159725"/>
              <a:gd name="connsiteX13" fmla="*/ 1555649 w 5101941"/>
              <a:gd name="connsiteY13" fmla="*/ 3122075 h 5159725"/>
              <a:gd name="connsiteX14" fmla="*/ 1336744 w 5101941"/>
              <a:gd name="connsiteY14" fmla="*/ 2984865 h 5159725"/>
              <a:gd name="connsiteX15" fmla="*/ 1276140 w 5101941"/>
              <a:gd name="connsiteY15" fmla="*/ 2935502 h 5159725"/>
              <a:gd name="connsiteX16" fmla="*/ 1197540 w 5101941"/>
              <a:gd name="connsiteY16" fmla="*/ 2877353 h 5159725"/>
              <a:gd name="connsiteX17" fmla="*/ 1105166 w 5101941"/>
              <a:gd name="connsiteY17" fmla="*/ 2843982 h 5159725"/>
              <a:gd name="connsiteX18" fmla="*/ 1094829 w 5101941"/>
              <a:gd name="connsiteY18" fmla="*/ 2866518 h 5159725"/>
              <a:gd name="connsiteX19" fmla="*/ 1043329 w 5101941"/>
              <a:gd name="connsiteY19" fmla="*/ 2860510 h 5159725"/>
              <a:gd name="connsiteX20" fmla="*/ 968533 w 5101941"/>
              <a:gd name="connsiteY20" fmla="*/ 2746099 h 5159725"/>
              <a:gd name="connsiteX21" fmla="*/ 1048840 w 5101941"/>
              <a:gd name="connsiteY21" fmla="*/ 2598001 h 5159725"/>
              <a:gd name="connsiteX22" fmla="*/ 1202524 w 5101941"/>
              <a:gd name="connsiteY22" fmla="*/ 2646510 h 5159725"/>
              <a:gd name="connsiteX23" fmla="*/ 1268427 w 5101941"/>
              <a:gd name="connsiteY23" fmla="*/ 2621797 h 5159725"/>
              <a:gd name="connsiteX24" fmla="*/ 1303294 w 5101941"/>
              <a:gd name="connsiteY24" fmla="*/ 2588845 h 5159725"/>
              <a:gd name="connsiteX25" fmla="*/ 1419121 w 5101941"/>
              <a:gd name="connsiteY25" fmla="*/ 2625705 h 5159725"/>
              <a:gd name="connsiteX26" fmla="*/ 1431111 w 5101941"/>
              <a:gd name="connsiteY26" fmla="*/ 2655247 h 5159725"/>
              <a:gd name="connsiteX27" fmla="*/ 1606178 w 5101941"/>
              <a:gd name="connsiteY27" fmla="*/ 2687699 h 5159725"/>
              <a:gd name="connsiteX28" fmla="*/ 1688557 w 5101941"/>
              <a:gd name="connsiteY28" fmla="*/ 2695937 h 5159725"/>
              <a:gd name="connsiteX29" fmla="*/ 1829596 w 5101941"/>
              <a:gd name="connsiteY29" fmla="*/ 2617808 h 5159725"/>
              <a:gd name="connsiteX30" fmla="*/ 1881857 w 5101941"/>
              <a:gd name="connsiteY30" fmla="*/ 2609151 h 5159725"/>
              <a:gd name="connsiteX31" fmla="*/ 1962819 w 5101941"/>
              <a:gd name="connsiteY31" fmla="*/ 2517958 h 5159725"/>
              <a:gd name="connsiteX32" fmla="*/ 1976724 w 5101941"/>
              <a:gd name="connsiteY32" fmla="*/ 2377338 h 5159725"/>
              <a:gd name="connsiteX33" fmla="*/ 2032473 w 5101941"/>
              <a:gd name="connsiteY33" fmla="*/ 2400792 h 5159725"/>
              <a:gd name="connsiteX34" fmla="*/ 2126580 w 5101941"/>
              <a:gd name="connsiteY34" fmla="*/ 2403861 h 5159725"/>
              <a:gd name="connsiteX35" fmla="*/ 2332028 w 5101941"/>
              <a:gd name="connsiteY35" fmla="*/ 2565522 h 5159725"/>
              <a:gd name="connsiteX36" fmla="*/ 2421646 w 5101941"/>
              <a:gd name="connsiteY36" fmla="*/ 2097749 h 5159725"/>
              <a:gd name="connsiteX37" fmla="*/ 2443447 w 5101941"/>
              <a:gd name="connsiteY37" fmla="*/ 1968857 h 5159725"/>
              <a:gd name="connsiteX38" fmla="*/ 2339346 w 5101941"/>
              <a:gd name="connsiteY38" fmla="*/ 1839202 h 5159725"/>
              <a:gd name="connsiteX39" fmla="*/ 2281681 w 5101941"/>
              <a:gd name="connsiteY39" fmla="*/ 1666207 h 5159725"/>
              <a:gd name="connsiteX40" fmla="*/ 2306395 w 5101941"/>
              <a:gd name="connsiteY40" fmla="*/ 1526164 h 5159725"/>
              <a:gd name="connsiteX41" fmla="*/ 2635908 w 5101941"/>
              <a:gd name="connsiteY41" fmla="*/ 1501451 h 5159725"/>
              <a:gd name="connsiteX42" fmla="*/ 2899519 w 5101941"/>
              <a:gd name="connsiteY42" fmla="*/ 1526164 h 5159725"/>
              <a:gd name="connsiteX43" fmla="*/ 3146654 w 5101941"/>
              <a:gd name="connsiteY43" fmla="*/ 1336694 h 5159725"/>
              <a:gd name="connsiteX44" fmla="*/ 3583260 w 5101941"/>
              <a:gd name="connsiteY44" fmla="*/ 1303743 h 5159725"/>
              <a:gd name="connsiteX45" fmla="*/ 3929249 w 5101941"/>
              <a:gd name="connsiteY45" fmla="*/ 1237840 h 5159725"/>
              <a:gd name="connsiteX46" fmla="*/ 4349378 w 5101941"/>
              <a:gd name="connsiteY46" fmla="*/ 1163699 h 5159725"/>
              <a:gd name="connsiteX47" fmla="*/ 4794222 w 5101941"/>
              <a:gd name="connsiteY47" fmla="*/ 965991 h 5159725"/>
              <a:gd name="connsiteX48" fmla="*/ 4893076 w 5101941"/>
              <a:gd name="connsiteY48" fmla="*/ 661191 h 5159725"/>
              <a:gd name="connsiteX49" fmla="*/ 5066070 w 5101941"/>
              <a:gd name="connsiteY49" fmla="*/ 216348 h 5159725"/>
              <a:gd name="connsiteX50" fmla="*/ 5062059 w 5101941"/>
              <a:gd name="connsiteY50" fmla="*/ 17556 h 5159725"/>
              <a:gd name="connsiteX51" fmla="*/ 4645521 w 5101941"/>
              <a:gd name="connsiteY51" fmla="*/ 8817 h 5159725"/>
              <a:gd name="connsiteX52" fmla="*/ 4300070 w 5101941"/>
              <a:gd name="connsiteY52" fmla="*/ 19802 h 5159725"/>
              <a:gd name="connsiteX53" fmla="*/ 4299951 w 5101941"/>
              <a:gd name="connsiteY53" fmla="*/ 216348 h 5159725"/>
              <a:gd name="connsiteX54" fmla="*/ 4209335 w 5101941"/>
              <a:gd name="connsiteY54" fmla="*/ 447007 h 5159725"/>
              <a:gd name="connsiteX55" fmla="*/ 3937487 w 5101941"/>
              <a:gd name="connsiteY55" fmla="*/ 620002 h 5159725"/>
              <a:gd name="connsiteX56" fmla="*/ 3690351 w 5101941"/>
              <a:gd name="connsiteY56" fmla="*/ 768283 h 5159725"/>
              <a:gd name="connsiteX57" fmla="*/ 2866568 w 5101941"/>
              <a:gd name="connsiteY57" fmla="*/ 891851 h 5159725"/>
              <a:gd name="connsiteX58" fmla="*/ 2380535 w 5101941"/>
              <a:gd name="connsiteY58" fmla="*/ 965991 h 5159725"/>
              <a:gd name="connsiteX59" fmla="*/ 2009833 w 5101941"/>
              <a:gd name="connsiteY59" fmla="*/ 1056607 h 5159725"/>
              <a:gd name="connsiteX60" fmla="*/ 1828600 w 5101941"/>
              <a:gd name="connsiteY60" fmla="*/ 1204889 h 5159725"/>
              <a:gd name="connsiteX61" fmla="*/ 1606178 w 5101941"/>
              <a:gd name="connsiteY61" fmla="*/ 1517926 h 5159725"/>
              <a:gd name="connsiteX62" fmla="*/ 1548514 w 5101941"/>
              <a:gd name="connsiteY62" fmla="*/ 1682683 h 5159725"/>
              <a:gd name="connsiteX63" fmla="*/ 1490849 w 5101941"/>
              <a:gd name="connsiteY63" fmla="*/ 1814489 h 5159725"/>
              <a:gd name="connsiteX64" fmla="*/ 1235476 w 5101941"/>
              <a:gd name="connsiteY64" fmla="*/ 1839202 h 5159725"/>
              <a:gd name="connsiteX65" fmla="*/ 1078957 w 5101941"/>
              <a:gd name="connsiteY65" fmla="*/ 1830964 h 5159725"/>
              <a:gd name="connsiteX66" fmla="*/ 371972 w 5101941"/>
              <a:gd name="connsiteY66" fmla="*/ 1401731 h 5159725"/>
              <a:gd name="connsiteX67" fmla="*/ 639 w 5101941"/>
              <a:gd name="connsiteY67" fmla="*/ 1397912 h 5159725"/>
              <a:gd name="connsiteX68" fmla="*/ 283113 w 5101941"/>
              <a:gd name="connsiteY68" fmla="*/ 1534781 h 5159725"/>
              <a:gd name="connsiteX69" fmla="*/ 304478 w 5101941"/>
              <a:gd name="connsiteY69" fmla="*/ 1708135 h 5159725"/>
              <a:gd name="connsiteX0" fmla="*/ 304525 w 5101988"/>
              <a:gd name="connsiteY0" fmla="*/ 1708135 h 5159725"/>
              <a:gd name="connsiteX1" fmla="*/ 259865 w 5101988"/>
              <a:gd name="connsiteY1" fmla="*/ 4420673 h 5159725"/>
              <a:gd name="connsiteX2" fmla="*/ 259182 w 5101988"/>
              <a:gd name="connsiteY2" fmla="*/ 4919865 h 5159725"/>
              <a:gd name="connsiteX3" fmla="*/ 288985 w 5101988"/>
              <a:gd name="connsiteY3" fmla="*/ 5157435 h 5159725"/>
              <a:gd name="connsiteX4" fmla="*/ 568548 w 5101988"/>
              <a:gd name="connsiteY4" fmla="*/ 5154524 h 5159725"/>
              <a:gd name="connsiteX5" fmla="*/ 1017167 w 5101988"/>
              <a:gd name="connsiteY5" fmla="*/ 5143914 h 5159725"/>
              <a:gd name="connsiteX6" fmla="*/ 1184653 w 5101988"/>
              <a:gd name="connsiteY6" fmla="*/ 4968085 h 5159725"/>
              <a:gd name="connsiteX7" fmla="*/ 1242396 w 5101988"/>
              <a:gd name="connsiteY7" fmla="*/ 4270912 h 5159725"/>
              <a:gd name="connsiteX8" fmla="*/ 1428535 w 5101988"/>
              <a:gd name="connsiteY8" fmla="*/ 3817096 h 5159725"/>
              <a:gd name="connsiteX9" fmla="*/ 1262545 w 5101988"/>
              <a:gd name="connsiteY9" fmla="*/ 3646017 h 5159725"/>
              <a:gd name="connsiteX10" fmla="*/ 1328526 w 5101988"/>
              <a:gd name="connsiteY10" fmla="*/ 3512637 h 5159725"/>
              <a:gd name="connsiteX11" fmla="*/ 1356493 w 5101988"/>
              <a:gd name="connsiteY11" fmla="*/ 3434431 h 5159725"/>
              <a:gd name="connsiteX12" fmla="*/ 1520332 w 5101988"/>
              <a:gd name="connsiteY12" fmla="*/ 3422783 h 5159725"/>
              <a:gd name="connsiteX13" fmla="*/ 1555696 w 5101988"/>
              <a:gd name="connsiteY13" fmla="*/ 3122075 h 5159725"/>
              <a:gd name="connsiteX14" fmla="*/ 1336791 w 5101988"/>
              <a:gd name="connsiteY14" fmla="*/ 2984865 h 5159725"/>
              <a:gd name="connsiteX15" fmla="*/ 1276187 w 5101988"/>
              <a:gd name="connsiteY15" fmla="*/ 2935502 h 5159725"/>
              <a:gd name="connsiteX16" fmla="*/ 1197587 w 5101988"/>
              <a:gd name="connsiteY16" fmla="*/ 2877353 h 5159725"/>
              <a:gd name="connsiteX17" fmla="*/ 1105213 w 5101988"/>
              <a:gd name="connsiteY17" fmla="*/ 2843982 h 5159725"/>
              <a:gd name="connsiteX18" fmla="*/ 1094876 w 5101988"/>
              <a:gd name="connsiteY18" fmla="*/ 2866518 h 5159725"/>
              <a:gd name="connsiteX19" fmla="*/ 1043376 w 5101988"/>
              <a:gd name="connsiteY19" fmla="*/ 2860510 h 5159725"/>
              <a:gd name="connsiteX20" fmla="*/ 968580 w 5101988"/>
              <a:gd name="connsiteY20" fmla="*/ 2746099 h 5159725"/>
              <a:gd name="connsiteX21" fmla="*/ 1048887 w 5101988"/>
              <a:gd name="connsiteY21" fmla="*/ 2598001 h 5159725"/>
              <a:gd name="connsiteX22" fmla="*/ 1202571 w 5101988"/>
              <a:gd name="connsiteY22" fmla="*/ 2646510 h 5159725"/>
              <a:gd name="connsiteX23" fmla="*/ 1268474 w 5101988"/>
              <a:gd name="connsiteY23" fmla="*/ 2621797 h 5159725"/>
              <a:gd name="connsiteX24" fmla="*/ 1303341 w 5101988"/>
              <a:gd name="connsiteY24" fmla="*/ 2588845 h 5159725"/>
              <a:gd name="connsiteX25" fmla="*/ 1419168 w 5101988"/>
              <a:gd name="connsiteY25" fmla="*/ 2625705 h 5159725"/>
              <a:gd name="connsiteX26" fmla="*/ 1431158 w 5101988"/>
              <a:gd name="connsiteY26" fmla="*/ 2655247 h 5159725"/>
              <a:gd name="connsiteX27" fmla="*/ 1606225 w 5101988"/>
              <a:gd name="connsiteY27" fmla="*/ 2687699 h 5159725"/>
              <a:gd name="connsiteX28" fmla="*/ 1688604 w 5101988"/>
              <a:gd name="connsiteY28" fmla="*/ 2695937 h 5159725"/>
              <a:gd name="connsiteX29" fmla="*/ 1829643 w 5101988"/>
              <a:gd name="connsiteY29" fmla="*/ 2617808 h 5159725"/>
              <a:gd name="connsiteX30" fmla="*/ 1881904 w 5101988"/>
              <a:gd name="connsiteY30" fmla="*/ 2609151 h 5159725"/>
              <a:gd name="connsiteX31" fmla="*/ 1962866 w 5101988"/>
              <a:gd name="connsiteY31" fmla="*/ 2517958 h 5159725"/>
              <a:gd name="connsiteX32" fmla="*/ 1976771 w 5101988"/>
              <a:gd name="connsiteY32" fmla="*/ 2377338 h 5159725"/>
              <a:gd name="connsiteX33" fmla="*/ 2032520 w 5101988"/>
              <a:gd name="connsiteY33" fmla="*/ 2400792 h 5159725"/>
              <a:gd name="connsiteX34" fmla="*/ 2126627 w 5101988"/>
              <a:gd name="connsiteY34" fmla="*/ 2403861 h 5159725"/>
              <a:gd name="connsiteX35" fmla="*/ 2332075 w 5101988"/>
              <a:gd name="connsiteY35" fmla="*/ 2565522 h 5159725"/>
              <a:gd name="connsiteX36" fmla="*/ 2421693 w 5101988"/>
              <a:gd name="connsiteY36" fmla="*/ 2097749 h 5159725"/>
              <a:gd name="connsiteX37" fmla="*/ 2443494 w 5101988"/>
              <a:gd name="connsiteY37" fmla="*/ 1968857 h 5159725"/>
              <a:gd name="connsiteX38" fmla="*/ 2339393 w 5101988"/>
              <a:gd name="connsiteY38" fmla="*/ 1839202 h 5159725"/>
              <a:gd name="connsiteX39" fmla="*/ 2281728 w 5101988"/>
              <a:gd name="connsiteY39" fmla="*/ 1666207 h 5159725"/>
              <a:gd name="connsiteX40" fmla="*/ 2306442 w 5101988"/>
              <a:gd name="connsiteY40" fmla="*/ 1526164 h 5159725"/>
              <a:gd name="connsiteX41" fmla="*/ 2635955 w 5101988"/>
              <a:gd name="connsiteY41" fmla="*/ 1501451 h 5159725"/>
              <a:gd name="connsiteX42" fmla="*/ 2899566 w 5101988"/>
              <a:gd name="connsiteY42" fmla="*/ 1526164 h 5159725"/>
              <a:gd name="connsiteX43" fmla="*/ 3146701 w 5101988"/>
              <a:gd name="connsiteY43" fmla="*/ 1336694 h 5159725"/>
              <a:gd name="connsiteX44" fmla="*/ 3583307 w 5101988"/>
              <a:gd name="connsiteY44" fmla="*/ 1303743 h 5159725"/>
              <a:gd name="connsiteX45" fmla="*/ 3929296 w 5101988"/>
              <a:gd name="connsiteY45" fmla="*/ 1237840 h 5159725"/>
              <a:gd name="connsiteX46" fmla="*/ 4349425 w 5101988"/>
              <a:gd name="connsiteY46" fmla="*/ 1163699 h 5159725"/>
              <a:gd name="connsiteX47" fmla="*/ 4794269 w 5101988"/>
              <a:gd name="connsiteY47" fmla="*/ 965991 h 5159725"/>
              <a:gd name="connsiteX48" fmla="*/ 4893123 w 5101988"/>
              <a:gd name="connsiteY48" fmla="*/ 661191 h 5159725"/>
              <a:gd name="connsiteX49" fmla="*/ 5066117 w 5101988"/>
              <a:gd name="connsiteY49" fmla="*/ 216348 h 5159725"/>
              <a:gd name="connsiteX50" fmla="*/ 5062106 w 5101988"/>
              <a:gd name="connsiteY50" fmla="*/ 17556 h 5159725"/>
              <a:gd name="connsiteX51" fmla="*/ 4645568 w 5101988"/>
              <a:gd name="connsiteY51" fmla="*/ 8817 h 5159725"/>
              <a:gd name="connsiteX52" fmla="*/ 4300117 w 5101988"/>
              <a:gd name="connsiteY52" fmla="*/ 19802 h 5159725"/>
              <a:gd name="connsiteX53" fmla="*/ 4299998 w 5101988"/>
              <a:gd name="connsiteY53" fmla="*/ 216348 h 5159725"/>
              <a:gd name="connsiteX54" fmla="*/ 4209382 w 5101988"/>
              <a:gd name="connsiteY54" fmla="*/ 447007 h 5159725"/>
              <a:gd name="connsiteX55" fmla="*/ 3937534 w 5101988"/>
              <a:gd name="connsiteY55" fmla="*/ 620002 h 5159725"/>
              <a:gd name="connsiteX56" fmla="*/ 3690398 w 5101988"/>
              <a:gd name="connsiteY56" fmla="*/ 768283 h 5159725"/>
              <a:gd name="connsiteX57" fmla="*/ 2866615 w 5101988"/>
              <a:gd name="connsiteY57" fmla="*/ 891851 h 5159725"/>
              <a:gd name="connsiteX58" fmla="*/ 2380582 w 5101988"/>
              <a:gd name="connsiteY58" fmla="*/ 965991 h 5159725"/>
              <a:gd name="connsiteX59" fmla="*/ 2009880 w 5101988"/>
              <a:gd name="connsiteY59" fmla="*/ 1056607 h 5159725"/>
              <a:gd name="connsiteX60" fmla="*/ 1828647 w 5101988"/>
              <a:gd name="connsiteY60" fmla="*/ 1204889 h 5159725"/>
              <a:gd name="connsiteX61" fmla="*/ 1606225 w 5101988"/>
              <a:gd name="connsiteY61" fmla="*/ 1517926 h 5159725"/>
              <a:gd name="connsiteX62" fmla="*/ 1548561 w 5101988"/>
              <a:gd name="connsiteY62" fmla="*/ 1682683 h 5159725"/>
              <a:gd name="connsiteX63" fmla="*/ 1490896 w 5101988"/>
              <a:gd name="connsiteY63" fmla="*/ 1814489 h 5159725"/>
              <a:gd name="connsiteX64" fmla="*/ 1235523 w 5101988"/>
              <a:gd name="connsiteY64" fmla="*/ 1839202 h 5159725"/>
              <a:gd name="connsiteX65" fmla="*/ 1079004 w 5101988"/>
              <a:gd name="connsiteY65" fmla="*/ 1830964 h 5159725"/>
              <a:gd name="connsiteX66" fmla="*/ 372019 w 5101988"/>
              <a:gd name="connsiteY66" fmla="*/ 1401731 h 5159725"/>
              <a:gd name="connsiteX67" fmla="*/ 686 w 5101988"/>
              <a:gd name="connsiteY67" fmla="*/ 1397912 h 5159725"/>
              <a:gd name="connsiteX68" fmla="*/ 265687 w 5101988"/>
              <a:gd name="connsiteY68" fmla="*/ 1534781 h 5159725"/>
              <a:gd name="connsiteX69" fmla="*/ 304525 w 5101988"/>
              <a:gd name="connsiteY69" fmla="*/ 1708135 h 5159725"/>
              <a:gd name="connsiteX0" fmla="*/ 304525 w 5101988"/>
              <a:gd name="connsiteY0" fmla="*/ 1708135 h 5159725"/>
              <a:gd name="connsiteX1" fmla="*/ 259865 w 5101988"/>
              <a:gd name="connsiteY1" fmla="*/ 4420673 h 5159725"/>
              <a:gd name="connsiteX2" fmla="*/ 259182 w 5101988"/>
              <a:gd name="connsiteY2" fmla="*/ 4919865 h 5159725"/>
              <a:gd name="connsiteX3" fmla="*/ 288985 w 5101988"/>
              <a:gd name="connsiteY3" fmla="*/ 5157435 h 5159725"/>
              <a:gd name="connsiteX4" fmla="*/ 568548 w 5101988"/>
              <a:gd name="connsiteY4" fmla="*/ 5154524 h 5159725"/>
              <a:gd name="connsiteX5" fmla="*/ 1017167 w 5101988"/>
              <a:gd name="connsiteY5" fmla="*/ 5143914 h 5159725"/>
              <a:gd name="connsiteX6" fmla="*/ 1184653 w 5101988"/>
              <a:gd name="connsiteY6" fmla="*/ 4968085 h 5159725"/>
              <a:gd name="connsiteX7" fmla="*/ 1242396 w 5101988"/>
              <a:gd name="connsiteY7" fmla="*/ 4270912 h 5159725"/>
              <a:gd name="connsiteX8" fmla="*/ 1428535 w 5101988"/>
              <a:gd name="connsiteY8" fmla="*/ 3817096 h 5159725"/>
              <a:gd name="connsiteX9" fmla="*/ 1262545 w 5101988"/>
              <a:gd name="connsiteY9" fmla="*/ 3646017 h 5159725"/>
              <a:gd name="connsiteX10" fmla="*/ 1328526 w 5101988"/>
              <a:gd name="connsiteY10" fmla="*/ 3512637 h 5159725"/>
              <a:gd name="connsiteX11" fmla="*/ 1356493 w 5101988"/>
              <a:gd name="connsiteY11" fmla="*/ 3434431 h 5159725"/>
              <a:gd name="connsiteX12" fmla="*/ 1520332 w 5101988"/>
              <a:gd name="connsiteY12" fmla="*/ 3422783 h 5159725"/>
              <a:gd name="connsiteX13" fmla="*/ 1555696 w 5101988"/>
              <a:gd name="connsiteY13" fmla="*/ 3122075 h 5159725"/>
              <a:gd name="connsiteX14" fmla="*/ 1336791 w 5101988"/>
              <a:gd name="connsiteY14" fmla="*/ 2984865 h 5159725"/>
              <a:gd name="connsiteX15" fmla="*/ 1276187 w 5101988"/>
              <a:gd name="connsiteY15" fmla="*/ 2935502 h 5159725"/>
              <a:gd name="connsiteX16" fmla="*/ 1197587 w 5101988"/>
              <a:gd name="connsiteY16" fmla="*/ 2877353 h 5159725"/>
              <a:gd name="connsiteX17" fmla="*/ 1105213 w 5101988"/>
              <a:gd name="connsiteY17" fmla="*/ 2843982 h 5159725"/>
              <a:gd name="connsiteX18" fmla="*/ 1094876 w 5101988"/>
              <a:gd name="connsiteY18" fmla="*/ 2866518 h 5159725"/>
              <a:gd name="connsiteX19" fmla="*/ 1043376 w 5101988"/>
              <a:gd name="connsiteY19" fmla="*/ 2860510 h 5159725"/>
              <a:gd name="connsiteX20" fmla="*/ 968580 w 5101988"/>
              <a:gd name="connsiteY20" fmla="*/ 2746099 h 5159725"/>
              <a:gd name="connsiteX21" fmla="*/ 1048887 w 5101988"/>
              <a:gd name="connsiteY21" fmla="*/ 2598001 h 5159725"/>
              <a:gd name="connsiteX22" fmla="*/ 1202571 w 5101988"/>
              <a:gd name="connsiteY22" fmla="*/ 2646510 h 5159725"/>
              <a:gd name="connsiteX23" fmla="*/ 1268474 w 5101988"/>
              <a:gd name="connsiteY23" fmla="*/ 2621797 h 5159725"/>
              <a:gd name="connsiteX24" fmla="*/ 1303341 w 5101988"/>
              <a:gd name="connsiteY24" fmla="*/ 2588845 h 5159725"/>
              <a:gd name="connsiteX25" fmla="*/ 1419168 w 5101988"/>
              <a:gd name="connsiteY25" fmla="*/ 2625705 h 5159725"/>
              <a:gd name="connsiteX26" fmla="*/ 1431158 w 5101988"/>
              <a:gd name="connsiteY26" fmla="*/ 2655247 h 5159725"/>
              <a:gd name="connsiteX27" fmla="*/ 1606225 w 5101988"/>
              <a:gd name="connsiteY27" fmla="*/ 2687699 h 5159725"/>
              <a:gd name="connsiteX28" fmla="*/ 1688604 w 5101988"/>
              <a:gd name="connsiteY28" fmla="*/ 2695937 h 5159725"/>
              <a:gd name="connsiteX29" fmla="*/ 1829643 w 5101988"/>
              <a:gd name="connsiteY29" fmla="*/ 2617808 h 5159725"/>
              <a:gd name="connsiteX30" fmla="*/ 1881904 w 5101988"/>
              <a:gd name="connsiteY30" fmla="*/ 2609151 h 5159725"/>
              <a:gd name="connsiteX31" fmla="*/ 1962866 w 5101988"/>
              <a:gd name="connsiteY31" fmla="*/ 2517958 h 5159725"/>
              <a:gd name="connsiteX32" fmla="*/ 1976771 w 5101988"/>
              <a:gd name="connsiteY32" fmla="*/ 2377338 h 5159725"/>
              <a:gd name="connsiteX33" fmla="*/ 2032520 w 5101988"/>
              <a:gd name="connsiteY33" fmla="*/ 2400792 h 5159725"/>
              <a:gd name="connsiteX34" fmla="*/ 2126627 w 5101988"/>
              <a:gd name="connsiteY34" fmla="*/ 2403861 h 5159725"/>
              <a:gd name="connsiteX35" fmla="*/ 2332075 w 5101988"/>
              <a:gd name="connsiteY35" fmla="*/ 2565522 h 5159725"/>
              <a:gd name="connsiteX36" fmla="*/ 2421693 w 5101988"/>
              <a:gd name="connsiteY36" fmla="*/ 2097749 h 5159725"/>
              <a:gd name="connsiteX37" fmla="*/ 2443494 w 5101988"/>
              <a:gd name="connsiteY37" fmla="*/ 1968857 h 5159725"/>
              <a:gd name="connsiteX38" fmla="*/ 2339393 w 5101988"/>
              <a:gd name="connsiteY38" fmla="*/ 1839202 h 5159725"/>
              <a:gd name="connsiteX39" fmla="*/ 2281728 w 5101988"/>
              <a:gd name="connsiteY39" fmla="*/ 1666207 h 5159725"/>
              <a:gd name="connsiteX40" fmla="*/ 2306442 w 5101988"/>
              <a:gd name="connsiteY40" fmla="*/ 1526164 h 5159725"/>
              <a:gd name="connsiteX41" fmla="*/ 2635955 w 5101988"/>
              <a:gd name="connsiteY41" fmla="*/ 1501451 h 5159725"/>
              <a:gd name="connsiteX42" fmla="*/ 2899566 w 5101988"/>
              <a:gd name="connsiteY42" fmla="*/ 1526164 h 5159725"/>
              <a:gd name="connsiteX43" fmla="*/ 3146701 w 5101988"/>
              <a:gd name="connsiteY43" fmla="*/ 1336694 h 5159725"/>
              <a:gd name="connsiteX44" fmla="*/ 3583307 w 5101988"/>
              <a:gd name="connsiteY44" fmla="*/ 1303743 h 5159725"/>
              <a:gd name="connsiteX45" fmla="*/ 3929296 w 5101988"/>
              <a:gd name="connsiteY45" fmla="*/ 1237840 h 5159725"/>
              <a:gd name="connsiteX46" fmla="*/ 4349425 w 5101988"/>
              <a:gd name="connsiteY46" fmla="*/ 1163699 h 5159725"/>
              <a:gd name="connsiteX47" fmla="*/ 4794269 w 5101988"/>
              <a:gd name="connsiteY47" fmla="*/ 965991 h 5159725"/>
              <a:gd name="connsiteX48" fmla="*/ 4893123 w 5101988"/>
              <a:gd name="connsiteY48" fmla="*/ 661191 h 5159725"/>
              <a:gd name="connsiteX49" fmla="*/ 5066117 w 5101988"/>
              <a:gd name="connsiteY49" fmla="*/ 216348 h 5159725"/>
              <a:gd name="connsiteX50" fmla="*/ 5062106 w 5101988"/>
              <a:gd name="connsiteY50" fmla="*/ 17556 h 5159725"/>
              <a:gd name="connsiteX51" fmla="*/ 4645568 w 5101988"/>
              <a:gd name="connsiteY51" fmla="*/ 8817 h 5159725"/>
              <a:gd name="connsiteX52" fmla="*/ 4300117 w 5101988"/>
              <a:gd name="connsiteY52" fmla="*/ 19802 h 5159725"/>
              <a:gd name="connsiteX53" fmla="*/ 4299998 w 5101988"/>
              <a:gd name="connsiteY53" fmla="*/ 216348 h 5159725"/>
              <a:gd name="connsiteX54" fmla="*/ 4209382 w 5101988"/>
              <a:gd name="connsiteY54" fmla="*/ 447007 h 5159725"/>
              <a:gd name="connsiteX55" fmla="*/ 3937534 w 5101988"/>
              <a:gd name="connsiteY55" fmla="*/ 620002 h 5159725"/>
              <a:gd name="connsiteX56" fmla="*/ 3690398 w 5101988"/>
              <a:gd name="connsiteY56" fmla="*/ 768283 h 5159725"/>
              <a:gd name="connsiteX57" fmla="*/ 2866615 w 5101988"/>
              <a:gd name="connsiteY57" fmla="*/ 891851 h 5159725"/>
              <a:gd name="connsiteX58" fmla="*/ 2380582 w 5101988"/>
              <a:gd name="connsiteY58" fmla="*/ 965991 h 5159725"/>
              <a:gd name="connsiteX59" fmla="*/ 2009880 w 5101988"/>
              <a:gd name="connsiteY59" fmla="*/ 1056607 h 5159725"/>
              <a:gd name="connsiteX60" fmla="*/ 1828647 w 5101988"/>
              <a:gd name="connsiteY60" fmla="*/ 1204889 h 5159725"/>
              <a:gd name="connsiteX61" fmla="*/ 1606225 w 5101988"/>
              <a:gd name="connsiteY61" fmla="*/ 1517926 h 5159725"/>
              <a:gd name="connsiteX62" fmla="*/ 1548561 w 5101988"/>
              <a:gd name="connsiteY62" fmla="*/ 1682683 h 5159725"/>
              <a:gd name="connsiteX63" fmla="*/ 1490896 w 5101988"/>
              <a:gd name="connsiteY63" fmla="*/ 1814489 h 5159725"/>
              <a:gd name="connsiteX64" fmla="*/ 1235523 w 5101988"/>
              <a:gd name="connsiteY64" fmla="*/ 1839202 h 5159725"/>
              <a:gd name="connsiteX65" fmla="*/ 1079004 w 5101988"/>
              <a:gd name="connsiteY65" fmla="*/ 1830964 h 5159725"/>
              <a:gd name="connsiteX66" fmla="*/ 372019 w 5101988"/>
              <a:gd name="connsiteY66" fmla="*/ 1401731 h 5159725"/>
              <a:gd name="connsiteX67" fmla="*/ 686 w 5101988"/>
              <a:gd name="connsiteY67" fmla="*/ 1397912 h 5159725"/>
              <a:gd name="connsiteX68" fmla="*/ 265687 w 5101988"/>
              <a:gd name="connsiteY68" fmla="*/ 1534781 h 5159725"/>
              <a:gd name="connsiteX69" fmla="*/ 304525 w 5101988"/>
              <a:gd name="connsiteY69" fmla="*/ 1708135 h 5159725"/>
              <a:gd name="connsiteX0" fmla="*/ 304362 w 5101825"/>
              <a:gd name="connsiteY0" fmla="*/ 1708135 h 5159725"/>
              <a:gd name="connsiteX1" fmla="*/ 259702 w 5101825"/>
              <a:gd name="connsiteY1" fmla="*/ 4420673 h 5159725"/>
              <a:gd name="connsiteX2" fmla="*/ 259019 w 5101825"/>
              <a:gd name="connsiteY2" fmla="*/ 4919865 h 5159725"/>
              <a:gd name="connsiteX3" fmla="*/ 288822 w 5101825"/>
              <a:gd name="connsiteY3" fmla="*/ 5157435 h 5159725"/>
              <a:gd name="connsiteX4" fmla="*/ 568385 w 5101825"/>
              <a:gd name="connsiteY4" fmla="*/ 5154524 h 5159725"/>
              <a:gd name="connsiteX5" fmla="*/ 1017004 w 5101825"/>
              <a:gd name="connsiteY5" fmla="*/ 5143914 h 5159725"/>
              <a:gd name="connsiteX6" fmla="*/ 1184490 w 5101825"/>
              <a:gd name="connsiteY6" fmla="*/ 4968085 h 5159725"/>
              <a:gd name="connsiteX7" fmla="*/ 1242233 w 5101825"/>
              <a:gd name="connsiteY7" fmla="*/ 4270912 h 5159725"/>
              <a:gd name="connsiteX8" fmla="*/ 1428372 w 5101825"/>
              <a:gd name="connsiteY8" fmla="*/ 3817096 h 5159725"/>
              <a:gd name="connsiteX9" fmla="*/ 1262382 w 5101825"/>
              <a:gd name="connsiteY9" fmla="*/ 3646017 h 5159725"/>
              <a:gd name="connsiteX10" fmla="*/ 1328363 w 5101825"/>
              <a:gd name="connsiteY10" fmla="*/ 3512637 h 5159725"/>
              <a:gd name="connsiteX11" fmla="*/ 1356330 w 5101825"/>
              <a:gd name="connsiteY11" fmla="*/ 3434431 h 5159725"/>
              <a:gd name="connsiteX12" fmla="*/ 1520169 w 5101825"/>
              <a:gd name="connsiteY12" fmla="*/ 3422783 h 5159725"/>
              <a:gd name="connsiteX13" fmla="*/ 1555533 w 5101825"/>
              <a:gd name="connsiteY13" fmla="*/ 3122075 h 5159725"/>
              <a:gd name="connsiteX14" fmla="*/ 1336628 w 5101825"/>
              <a:gd name="connsiteY14" fmla="*/ 2984865 h 5159725"/>
              <a:gd name="connsiteX15" fmla="*/ 1276024 w 5101825"/>
              <a:gd name="connsiteY15" fmla="*/ 2935502 h 5159725"/>
              <a:gd name="connsiteX16" fmla="*/ 1197424 w 5101825"/>
              <a:gd name="connsiteY16" fmla="*/ 2877353 h 5159725"/>
              <a:gd name="connsiteX17" fmla="*/ 1105050 w 5101825"/>
              <a:gd name="connsiteY17" fmla="*/ 2843982 h 5159725"/>
              <a:gd name="connsiteX18" fmla="*/ 1094713 w 5101825"/>
              <a:gd name="connsiteY18" fmla="*/ 2866518 h 5159725"/>
              <a:gd name="connsiteX19" fmla="*/ 1043213 w 5101825"/>
              <a:gd name="connsiteY19" fmla="*/ 2860510 h 5159725"/>
              <a:gd name="connsiteX20" fmla="*/ 968417 w 5101825"/>
              <a:gd name="connsiteY20" fmla="*/ 2746099 h 5159725"/>
              <a:gd name="connsiteX21" fmla="*/ 1048724 w 5101825"/>
              <a:gd name="connsiteY21" fmla="*/ 2598001 h 5159725"/>
              <a:gd name="connsiteX22" fmla="*/ 1202408 w 5101825"/>
              <a:gd name="connsiteY22" fmla="*/ 2646510 h 5159725"/>
              <a:gd name="connsiteX23" fmla="*/ 1268311 w 5101825"/>
              <a:gd name="connsiteY23" fmla="*/ 2621797 h 5159725"/>
              <a:gd name="connsiteX24" fmla="*/ 1303178 w 5101825"/>
              <a:gd name="connsiteY24" fmla="*/ 2588845 h 5159725"/>
              <a:gd name="connsiteX25" fmla="*/ 1419005 w 5101825"/>
              <a:gd name="connsiteY25" fmla="*/ 2625705 h 5159725"/>
              <a:gd name="connsiteX26" fmla="*/ 1430995 w 5101825"/>
              <a:gd name="connsiteY26" fmla="*/ 2655247 h 5159725"/>
              <a:gd name="connsiteX27" fmla="*/ 1606062 w 5101825"/>
              <a:gd name="connsiteY27" fmla="*/ 2687699 h 5159725"/>
              <a:gd name="connsiteX28" fmla="*/ 1688441 w 5101825"/>
              <a:gd name="connsiteY28" fmla="*/ 2695937 h 5159725"/>
              <a:gd name="connsiteX29" fmla="*/ 1829480 w 5101825"/>
              <a:gd name="connsiteY29" fmla="*/ 2617808 h 5159725"/>
              <a:gd name="connsiteX30" fmla="*/ 1881741 w 5101825"/>
              <a:gd name="connsiteY30" fmla="*/ 2609151 h 5159725"/>
              <a:gd name="connsiteX31" fmla="*/ 1962703 w 5101825"/>
              <a:gd name="connsiteY31" fmla="*/ 2517958 h 5159725"/>
              <a:gd name="connsiteX32" fmla="*/ 1976608 w 5101825"/>
              <a:gd name="connsiteY32" fmla="*/ 2377338 h 5159725"/>
              <a:gd name="connsiteX33" fmla="*/ 2032357 w 5101825"/>
              <a:gd name="connsiteY33" fmla="*/ 2400792 h 5159725"/>
              <a:gd name="connsiteX34" fmla="*/ 2126464 w 5101825"/>
              <a:gd name="connsiteY34" fmla="*/ 2403861 h 5159725"/>
              <a:gd name="connsiteX35" fmla="*/ 2331912 w 5101825"/>
              <a:gd name="connsiteY35" fmla="*/ 2565522 h 5159725"/>
              <a:gd name="connsiteX36" fmla="*/ 2421530 w 5101825"/>
              <a:gd name="connsiteY36" fmla="*/ 2097749 h 5159725"/>
              <a:gd name="connsiteX37" fmla="*/ 2443331 w 5101825"/>
              <a:gd name="connsiteY37" fmla="*/ 1968857 h 5159725"/>
              <a:gd name="connsiteX38" fmla="*/ 2339230 w 5101825"/>
              <a:gd name="connsiteY38" fmla="*/ 1839202 h 5159725"/>
              <a:gd name="connsiteX39" fmla="*/ 2281565 w 5101825"/>
              <a:gd name="connsiteY39" fmla="*/ 1666207 h 5159725"/>
              <a:gd name="connsiteX40" fmla="*/ 2306279 w 5101825"/>
              <a:gd name="connsiteY40" fmla="*/ 1526164 h 5159725"/>
              <a:gd name="connsiteX41" fmla="*/ 2635792 w 5101825"/>
              <a:gd name="connsiteY41" fmla="*/ 1501451 h 5159725"/>
              <a:gd name="connsiteX42" fmla="*/ 2899403 w 5101825"/>
              <a:gd name="connsiteY42" fmla="*/ 1526164 h 5159725"/>
              <a:gd name="connsiteX43" fmla="*/ 3146538 w 5101825"/>
              <a:gd name="connsiteY43" fmla="*/ 1336694 h 5159725"/>
              <a:gd name="connsiteX44" fmla="*/ 3583144 w 5101825"/>
              <a:gd name="connsiteY44" fmla="*/ 1303743 h 5159725"/>
              <a:gd name="connsiteX45" fmla="*/ 3929133 w 5101825"/>
              <a:gd name="connsiteY45" fmla="*/ 1237840 h 5159725"/>
              <a:gd name="connsiteX46" fmla="*/ 4349262 w 5101825"/>
              <a:gd name="connsiteY46" fmla="*/ 1163699 h 5159725"/>
              <a:gd name="connsiteX47" fmla="*/ 4794106 w 5101825"/>
              <a:gd name="connsiteY47" fmla="*/ 965991 h 5159725"/>
              <a:gd name="connsiteX48" fmla="*/ 4892960 w 5101825"/>
              <a:gd name="connsiteY48" fmla="*/ 661191 h 5159725"/>
              <a:gd name="connsiteX49" fmla="*/ 5065954 w 5101825"/>
              <a:gd name="connsiteY49" fmla="*/ 216348 h 5159725"/>
              <a:gd name="connsiteX50" fmla="*/ 5061943 w 5101825"/>
              <a:gd name="connsiteY50" fmla="*/ 17556 h 5159725"/>
              <a:gd name="connsiteX51" fmla="*/ 4645405 w 5101825"/>
              <a:gd name="connsiteY51" fmla="*/ 8817 h 5159725"/>
              <a:gd name="connsiteX52" fmla="*/ 4299954 w 5101825"/>
              <a:gd name="connsiteY52" fmla="*/ 19802 h 5159725"/>
              <a:gd name="connsiteX53" fmla="*/ 4299835 w 5101825"/>
              <a:gd name="connsiteY53" fmla="*/ 216348 h 5159725"/>
              <a:gd name="connsiteX54" fmla="*/ 4209219 w 5101825"/>
              <a:gd name="connsiteY54" fmla="*/ 447007 h 5159725"/>
              <a:gd name="connsiteX55" fmla="*/ 3937371 w 5101825"/>
              <a:gd name="connsiteY55" fmla="*/ 620002 h 5159725"/>
              <a:gd name="connsiteX56" fmla="*/ 3690235 w 5101825"/>
              <a:gd name="connsiteY56" fmla="*/ 768283 h 5159725"/>
              <a:gd name="connsiteX57" fmla="*/ 2866452 w 5101825"/>
              <a:gd name="connsiteY57" fmla="*/ 891851 h 5159725"/>
              <a:gd name="connsiteX58" fmla="*/ 2380419 w 5101825"/>
              <a:gd name="connsiteY58" fmla="*/ 965991 h 5159725"/>
              <a:gd name="connsiteX59" fmla="*/ 2009717 w 5101825"/>
              <a:gd name="connsiteY59" fmla="*/ 1056607 h 5159725"/>
              <a:gd name="connsiteX60" fmla="*/ 1828484 w 5101825"/>
              <a:gd name="connsiteY60" fmla="*/ 1204889 h 5159725"/>
              <a:gd name="connsiteX61" fmla="*/ 1606062 w 5101825"/>
              <a:gd name="connsiteY61" fmla="*/ 1517926 h 5159725"/>
              <a:gd name="connsiteX62" fmla="*/ 1548398 w 5101825"/>
              <a:gd name="connsiteY62" fmla="*/ 1682683 h 5159725"/>
              <a:gd name="connsiteX63" fmla="*/ 1490733 w 5101825"/>
              <a:gd name="connsiteY63" fmla="*/ 1814489 h 5159725"/>
              <a:gd name="connsiteX64" fmla="*/ 1235360 w 5101825"/>
              <a:gd name="connsiteY64" fmla="*/ 1839202 h 5159725"/>
              <a:gd name="connsiteX65" fmla="*/ 1078841 w 5101825"/>
              <a:gd name="connsiteY65" fmla="*/ 1830964 h 5159725"/>
              <a:gd name="connsiteX66" fmla="*/ 371856 w 5101825"/>
              <a:gd name="connsiteY66" fmla="*/ 1401731 h 5159725"/>
              <a:gd name="connsiteX67" fmla="*/ 523 w 5101825"/>
              <a:gd name="connsiteY67" fmla="*/ 1397912 h 5159725"/>
              <a:gd name="connsiteX68" fmla="*/ 265524 w 5101825"/>
              <a:gd name="connsiteY68" fmla="*/ 1534781 h 5159725"/>
              <a:gd name="connsiteX69" fmla="*/ 304362 w 5101825"/>
              <a:gd name="connsiteY69" fmla="*/ 1708135 h 5159725"/>
              <a:gd name="connsiteX0" fmla="*/ 304179 w 5101642"/>
              <a:gd name="connsiteY0" fmla="*/ 1708135 h 5159725"/>
              <a:gd name="connsiteX1" fmla="*/ 259519 w 5101642"/>
              <a:gd name="connsiteY1" fmla="*/ 4420673 h 5159725"/>
              <a:gd name="connsiteX2" fmla="*/ 258836 w 5101642"/>
              <a:gd name="connsiteY2" fmla="*/ 4919865 h 5159725"/>
              <a:gd name="connsiteX3" fmla="*/ 288639 w 5101642"/>
              <a:gd name="connsiteY3" fmla="*/ 5157435 h 5159725"/>
              <a:gd name="connsiteX4" fmla="*/ 568202 w 5101642"/>
              <a:gd name="connsiteY4" fmla="*/ 5154524 h 5159725"/>
              <a:gd name="connsiteX5" fmla="*/ 1016821 w 5101642"/>
              <a:gd name="connsiteY5" fmla="*/ 5143914 h 5159725"/>
              <a:gd name="connsiteX6" fmla="*/ 1184307 w 5101642"/>
              <a:gd name="connsiteY6" fmla="*/ 4968085 h 5159725"/>
              <a:gd name="connsiteX7" fmla="*/ 1242050 w 5101642"/>
              <a:gd name="connsiteY7" fmla="*/ 4270912 h 5159725"/>
              <a:gd name="connsiteX8" fmla="*/ 1428189 w 5101642"/>
              <a:gd name="connsiteY8" fmla="*/ 3817096 h 5159725"/>
              <a:gd name="connsiteX9" fmla="*/ 1262199 w 5101642"/>
              <a:gd name="connsiteY9" fmla="*/ 3646017 h 5159725"/>
              <a:gd name="connsiteX10" fmla="*/ 1328180 w 5101642"/>
              <a:gd name="connsiteY10" fmla="*/ 3512637 h 5159725"/>
              <a:gd name="connsiteX11" fmla="*/ 1356147 w 5101642"/>
              <a:gd name="connsiteY11" fmla="*/ 3434431 h 5159725"/>
              <a:gd name="connsiteX12" fmla="*/ 1519986 w 5101642"/>
              <a:gd name="connsiteY12" fmla="*/ 3422783 h 5159725"/>
              <a:gd name="connsiteX13" fmla="*/ 1555350 w 5101642"/>
              <a:gd name="connsiteY13" fmla="*/ 3122075 h 5159725"/>
              <a:gd name="connsiteX14" fmla="*/ 1336445 w 5101642"/>
              <a:gd name="connsiteY14" fmla="*/ 2984865 h 5159725"/>
              <a:gd name="connsiteX15" fmla="*/ 1275841 w 5101642"/>
              <a:gd name="connsiteY15" fmla="*/ 2935502 h 5159725"/>
              <a:gd name="connsiteX16" fmla="*/ 1197241 w 5101642"/>
              <a:gd name="connsiteY16" fmla="*/ 2877353 h 5159725"/>
              <a:gd name="connsiteX17" fmla="*/ 1104867 w 5101642"/>
              <a:gd name="connsiteY17" fmla="*/ 2843982 h 5159725"/>
              <a:gd name="connsiteX18" fmla="*/ 1094530 w 5101642"/>
              <a:gd name="connsiteY18" fmla="*/ 2866518 h 5159725"/>
              <a:gd name="connsiteX19" fmla="*/ 1043030 w 5101642"/>
              <a:gd name="connsiteY19" fmla="*/ 2860510 h 5159725"/>
              <a:gd name="connsiteX20" fmla="*/ 968234 w 5101642"/>
              <a:gd name="connsiteY20" fmla="*/ 2746099 h 5159725"/>
              <a:gd name="connsiteX21" fmla="*/ 1048541 w 5101642"/>
              <a:gd name="connsiteY21" fmla="*/ 2598001 h 5159725"/>
              <a:gd name="connsiteX22" fmla="*/ 1202225 w 5101642"/>
              <a:gd name="connsiteY22" fmla="*/ 2646510 h 5159725"/>
              <a:gd name="connsiteX23" fmla="*/ 1268128 w 5101642"/>
              <a:gd name="connsiteY23" fmla="*/ 2621797 h 5159725"/>
              <a:gd name="connsiteX24" fmla="*/ 1302995 w 5101642"/>
              <a:gd name="connsiteY24" fmla="*/ 2588845 h 5159725"/>
              <a:gd name="connsiteX25" fmla="*/ 1418822 w 5101642"/>
              <a:gd name="connsiteY25" fmla="*/ 2625705 h 5159725"/>
              <a:gd name="connsiteX26" fmla="*/ 1430812 w 5101642"/>
              <a:gd name="connsiteY26" fmla="*/ 2655247 h 5159725"/>
              <a:gd name="connsiteX27" fmla="*/ 1605879 w 5101642"/>
              <a:gd name="connsiteY27" fmla="*/ 2687699 h 5159725"/>
              <a:gd name="connsiteX28" fmla="*/ 1688258 w 5101642"/>
              <a:gd name="connsiteY28" fmla="*/ 2695937 h 5159725"/>
              <a:gd name="connsiteX29" fmla="*/ 1829297 w 5101642"/>
              <a:gd name="connsiteY29" fmla="*/ 2617808 h 5159725"/>
              <a:gd name="connsiteX30" fmla="*/ 1881558 w 5101642"/>
              <a:gd name="connsiteY30" fmla="*/ 2609151 h 5159725"/>
              <a:gd name="connsiteX31" fmla="*/ 1962520 w 5101642"/>
              <a:gd name="connsiteY31" fmla="*/ 2517958 h 5159725"/>
              <a:gd name="connsiteX32" fmla="*/ 1976425 w 5101642"/>
              <a:gd name="connsiteY32" fmla="*/ 2377338 h 5159725"/>
              <a:gd name="connsiteX33" fmla="*/ 2032174 w 5101642"/>
              <a:gd name="connsiteY33" fmla="*/ 2400792 h 5159725"/>
              <a:gd name="connsiteX34" fmla="*/ 2126281 w 5101642"/>
              <a:gd name="connsiteY34" fmla="*/ 2403861 h 5159725"/>
              <a:gd name="connsiteX35" fmla="*/ 2331729 w 5101642"/>
              <a:gd name="connsiteY35" fmla="*/ 2565522 h 5159725"/>
              <a:gd name="connsiteX36" fmla="*/ 2421347 w 5101642"/>
              <a:gd name="connsiteY36" fmla="*/ 2097749 h 5159725"/>
              <a:gd name="connsiteX37" fmla="*/ 2443148 w 5101642"/>
              <a:gd name="connsiteY37" fmla="*/ 1968857 h 5159725"/>
              <a:gd name="connsiteX38" fmla="*/ 2339047 w 5101642"/>
              <a:gd name="connsiteY38" fmla="*/ 1839202 h 5159725"/>
              <a:gd name="connsiteX39" fmla="*/ 2281382 w 5101642"/>
              <a:gd name="connsiteY39" fmla="*/ 1666207 h 5159725"/>
              <a:gd name="connsiteX40" fmla="*/ 2306096 w 5101642"/>
              <a:gd name="connsiteY40" fmla="*/ 1526164 h 5159725"/>
              <a:gd name="connsiteX41" fmla="*/ 2635609 w 5101642"/>
              <a:gd name="connsiteY41" fmla="*/ 1501451 h 5159725"/>
              <a:gd name="connsiteX42" fmla="*/ 2899220 w 5101642"/>
              <a:gd name="connsiteY42" fmla="*/ 1526164 h 5159725"/>
              <a:gd name="connsiteX43" fmla="*/ 3146355 w 5101642"/>
              <a:gd name="connsiteY43" fmla="*/ 1336694 h 5159725"/>
              <a:gd name="connsiteX44" fmla="*/ 3582961 w 5101642"/>
              <a:gd name="connsiteY44" fmla="*/ 1303743 h 5159725"/>
              <a:gd name="connsiteX45" fmla="*/ 3928950 w 5101642"/>
              <a:gd name="connsiteY45" fmla="*/ 1237840 h 5159725"/>
              <a:gd name="connsiteX46" fmla="*/ 4349079 w 5101642"/>
              <a:gd name="connsiteY46" fmla="*/ 1163699 h 5159725"/>
              <a:gd name="connsiteX47" fmla="*/ 4793923 w 5101642"/>
              <a:gd name="connsiteY47" fmla="*/ 965991 h 5159725"/>
              <a:gd name="connsiteX48" fmla="*/ 4892777 w 5101642"/>
              <a:gd name="connsiteY48" fmla="*/ 661191 h 5159725"/>
              <a:gd name="connsiteX49" fmla="*/ 5065771 w 5101642"/>
              <a:gd name="connsiteY49" fmla="*/ 216348 h 5159725"/>
              <a:gd name="connsiteX50" fmla="*/ 5061760 w 5101642"/>
              <a:gd name="connsiteY50" fmla="*/ 17556 h 5159725"/>
              <a:gd name="connsiteX51" fmla="*/ 4645222 w 5101642"/>
              <a:gd name="connsiteY51" fmla="*/ 8817 h 5159725"/>
              <a:gd name="connsiteX52" fmla="*/ 4299771 w 5101642"/>
              <a:gd name="connsiteY52" fmla="*/ 19802 h 5159725"/>
              <a:gd name="connsiteX53" fmla="*/ 4299652 w 5101642"/>
              <a:gd name="connsiteY53" fmla="*/ 216348 h 5159725"/>
              <a:gd name="connsiteX54" fmla="*/ 4209036 w 5101642"/>
              <a:gd name="connsiteY54" fmla="*/ 447007 h 5159725"/>
              <a:gd name="connsiteX55" fmla="*/ 3937188 w 5101642"/>
              <a:gd name="connsiteY55" fmla="*/ 620002 h 5159725"/>
              <a:gd name="connsiteX56" fmla="*/ 3690052 w 5101642"/>
              <a:gd name="connsiteY56" fmla="*/ 768283 h 5159725"/>
              <a:gd name="connsiteX57" fmla="*/ 2866269 w 5101642"/>
              <a:gd name="connsiteY57" fmla="*/ 891851 h 5159725"/>
              <a:gd name="connsiteX58" fmla="*/ 2380236 w 5101642"/>
              <a:gd name="connsiteY58" fmla="*/ 965991 h 5159725"/>
              <a:gd name="connsiteX59" fmla="*/ 2009534 w 5101642"/>
              <a:gd name="connsiteY59" fmla="*/ 1056607 h 5159725"/>
              <a:gd name="connsiteX60" fmla="*/ 1828301 w 5101642"/>
              <a:gd name="connsiteY60" fmla="*/ 1204889 h 5159725"/>
              <a:gd name="connsiteX61" fmla="*/ 1605879 w 5101642"/>
              <a:gd name="connsiteY61" fmla="*/ 1517926 h 5159725"/>
              <a:gd name="connsiteX62" fmla="*/ 1548215 w 5101642"/>
              <a:gd name="connsiteY62" fmla="*/ 1682683 h 5159725"/>
              <a:gd name="connsiteX63" fmla="*/ 1490550 w 5101642"/>
              <a:gd name="connsiteY63" fmla="*/ 1814489 h 5159725"/>
              <a:gd name="connsiteX64" fmla="*/ 1235177 w 5101642"/>
              <a:gd name="connsiteY64" fmla="*/ 1839202 h 5159725"/>
              <a:gd name="connsiteX65" fmla="*/ 1078658 w 5101642"/>
              <a:gd name="connsiteY65" fmla="*/ 1830964 h 5159725"/>
              <a:gd name="connsiteX66" fmla="*/ 371673 w 5101642"/>
              <a:gd name="connsiteY66" fmla="*/ 1401731 h 5159725"/>
              <a:gd name="connsiteX67" fmla="*/ 340 w 5101642"/>
              <a:gd name="connsiteY67" fmla="*/ 1397912 h 5159725"/>
              <a:gd name="connsiteX68" fmla="*/ 304179 w 5101642"/>
              <a:gd name="connsiteY68" fmla="*/ 1708135 h 5159725"/>
              <a:gd name="connsiteX0" fmla="*/ 304179 w 5101642"/>
              <a:gd name="connsiteY0" fmla="*/ 1708135 h 5159725"/>
              <a:gd name="connsiteX1" fmla="*/ 259519 w 5101642"/>
              <a:gd name="connsiteY1" fmla="*/ 4420673 h 5159725"/>
              <a:gd name="connsiteX2" fmla="*/ 258836 w 5101642"/>
              <a:gd name="connsiteY2" fmla="*/ 4919865 h 5159725"/>
              <a:gd name="connsiteX3" fmla="*/ 288639 w 5101642"/>
              <a:gd name="connsiteY3" fmla="*/ 5157435 h 5159725"/>
              <a:gd name="connsiteX4" fmla="*/ 568202 w 5101642"/>
              <a:gd name="connsiteY4" fmla="*/ 5154524 h 5159725"/>
              <a:gd name="connsiteX5" fmla="*/ 1016821 w 5101642"/>
              <a:gd name="connsiteY5" fmla="*/ 5143914 h 5159725"/>
              <a:gd name="connsiteX6" fmla="*/ 1184307 w 5101642"/>
              <a:gd name="connsiteY6" fmla="*/ 4968085 h 5159725"/>
              <a:gd name="connsiteX7" fmla="*/ 1242050 w 5101642"/>
              <a:gd name="connsiteY7" fmla="*/ 4270912 h 5159725"/>
              <a:gd name="connsiteX8" fmla="*/ 1428189 w 5101642"/>
              <a:gd name="connsiteY8" fmla="*/ 3817096 h 5159725"/>
              <a:gd name="connsiteX9" fmla="*/ 1262199 w 5101642"/>
              <a:gd name="connsiteY9" fmla="*/ 3646017 h 5159725"/>
              <a:gd name="connsiteX10" fmla="*/ 1328180 w 5101642"/>
              <a:gd name="connsiteY10" fmla="*/ 3512637 h 5159725"/>
              <a:gd name="connsiteX11" fmla="*/ 1356147 w 5101642"/>
              <a:gd name="connsiteY11" fmla="*/ 3434431 h 5159725"/>
              <a:gd name="connsiteX12" fmla="*/ 1519986 w 5101642"/>
              <a:gd name="connsiteY12" fmla="*/ 3422783 h 5159725"/>
              <a:gd name="connsiteX13" fmla="*/ 1555350 w 5101642"/>
              <a:gd name="connsiteY13" fmla="*/ 3122075 h 5159725"/>
              <a:gd name="connsiteX14" fmla="*/ 1336445 w 5101642"/>
              <a:gd name="connsiteY14" fmla="*/ 2984865 h 5159725"/>
              <a:gd name="connsiteX15" fmla="*/ 1275841 w 5101642"/>
              <a:gd name="connsiteY15" fmla="*/ 2935502 h 5159725"/>
              <a:gd name="connsiteX16" fmla="*/ 1197241 w 5101642"/>
              <a:gd name="connsiteY16" fmla="*/ 2877353 h 5159725"/>
              <a:gd name="connsiteX17" fmla="*/ 1104867 w 5101642"/>
              <a:gd name="connsiteY17" fmla="*/ 2843982 h 5159725"/>
              <a:gd name="connsiteX18" fmla="*/ 1094530 w 5101642"/>
              <a:gd name="connsiteY18" fmla="*/ 2866518 h 5159725"/>
              <a:gd name="connsiteX19" fmla="*/ 1043030 w 5101642"/>
              <a:gd name="connsiteY19" fmla="*/ 2860510 h 5159725"/>
              <a:gd name="connsiteX20" fmla="*/ 968234 w 5101642"/>
              <a:gd name="connsiteY20" fmla="*/ 2746099 h 5159725"/>
              <a:gd name="connsiteX21" fmla="*/ 1048541 w 5101642"/>
              <a:gd name="connsiteY21" fmla="*/ 2598001 h 5159725"/>
              <a:gd name="connsiteX22" fmla="*/ 1202225 w 5101642"/>
              <a:gd name="connsiteY22" fmla="*/ 2646510 h 5159725"/>
              <a:gd name="connsiteX23" fmla="*/ 1268128 w 5101642"/>
              <a:gd name="connsiteY23" fmla="*/ 2621797 h 5159725"/>
              <a:gd name="connsiteX24" fmla="*/ 1302995 w 5101642"/>
              <a:gd name="connsiteY24" fmla="*/ 2588845 h 5159725"/>
              <a:gd name="connsiteX25" fmla="*/ 1418822 w 5101642"/>
              <a:gd name="connsiteY25" fmla="*/ 2625705 h 5159725"/>
              <a:gd name="connsiteX26" fmla="*/ 1430812 w 5101642"/>
              <a:gd name="connsiteY26" fmla="*/ 2655247 h 5159725"/>
              <a:gd name="connsiteX27" fmla="*/ 1605879 w 5101642"/>
              <a:gd name="connsiteY27" fmla="*/ 2687699 h 5159725"/>
              <a:gd name="connsiteX28" fmla="*/ 1688258 w 5101642"/>
              <a:gd name="connsiteY28" fmla="*/ 2695937 h 5159725"/>
              <a:gd name="connsiteX29" fmla="*/ 1829297 w 5101642"/>
              <a:gd name="connsiteY29" fmla="*/ 2617808 h 5159725"/>
              <a:gd name="connsiteX30" fmla="*/ 1881558 w 5101642"/>
              <a:gd name="connsiteY30" fmla="*/ 2609151 h 5159725"/>
              <a:gd name="connsiteX31" fmla="*/ 1962520 w 5101642"/>
              <a:gd name="connsiteY31" fmla="*/ 2517958 h 5159725"/>
              <a:gd name="connsiteX32" fmla="*/ 1976425 w 5101642"/>
              <a:gd name="connsiteY32" fmla="*/ 2377338 h 5159725"/>
              <a:gd name="connsiteX33" fmla="*/ 2032174 w 5101642"/>
              <a:gd name="connsiteY33" fmla="*/ 2400792 h 5159725"/>
              <a:gd name="connsiteX34" fmla="*/ 2126281 w 5101642"/>
              <a:gd name="connsiteY34" fmla="*/ 2403861 h 5159725"/>
              <a:gd name="connsiteX35" fmla="*/ 2331729 w 5101642"/>
              <a:gd name="connsiteY35" fmla="*/ 2565522 h 5159725"/>
              <a:gd name="connsiteX36" fmla="*/ 2421347 w 5101642"/>
              <a:gd name="connsiteY36" fmla="*/ 2097749 h 5159725"/>
              <a:gd name="connsiteX37" fmla="*/ 2443148 w 5101642"/>
              <a:gd name="connsiteY37" fmla="*/ 1968857 h 5159725"/>
              <a:gd name="connsiteX38" fmla="*/ 2339047 w 5101642"/>
              <a:gd name="connsiteY38" fmla="*/ 1839202 h 5159725"/>
              <a:gd name="connsiteX39" fmla="*/ 2281382 w 5101642"/>
              <a:gd name="connsiteY39" fmla="*/ 1666207 h 5159725"/>
              <a:gd name="connsiteX40" fmla="*/ 2306096 w 5101642"/>
              <a:gd name="connsiteY40" fmla="*/ 1526164 h 5159725"/>
              <a:gd name="connsiteX41" fmla="*/ 2635609 w 5101642"/>
              <a:gd name="connsiteY41" fmla="*/ 1501451 h 5159725"/>
              <a:gd name="connsiteX42" fmla="*/ 2899220 w 5101642"/>
              <a:gd name="connsiteY42" fmla="*/ 1526164 h 5159725"/>
              <a:gd name="connsiteX43" fmla="*/ 3146355 w 5101642"/>
              <a:gd name="connsiteY43" fmla="*/ 1336694 h 5159725"/>
              <a:gd name="connsiteX44" fmla="*/ 3582961 w 5101642"/>
              <a:gd name="connsiteY44" fmla="*/ 1303743 h 5159725"/>
              <a:gd name="connsiteX45" fmla="*/ 3928950 w 5101642"/>
              <a:gd name="connsiteY45" fmla="*/ 1237840 h 5159725"/>
              <a:gd name="connsiteX46" fmla="*/ 4349079 w 5101642"/>
              <a:gd name="connsiteY46" fmla="*/ 1163699 h 5159725"/>
              <a:gd name="connsiteX47" fmla="*/ 4793923 w 5101642"/>
              <a:gd name="connsiteY47" fmla="*/ 965991 h 5159725"/>
              <a:gd name="connsiteX48" fmla="*/ 4892777 w 5101642"/>
              <a:gd name="connsiteY48" fmla="*/ 661191 h 5159725"/>
              <a:gd name="connsiteX49" fmla="*/ 5065771 w 5101642"/>
              <a:gd name="connsiteY49" fmla="*/ 216348 h 5159725"/>
              <a:gd name="connsiteX50" fmla="*/ 5061760 w 5101642"/>
              <a:gd name="connsiteY50" fmla="*/ 17556 h 5159725"/>
              <a:gd name="connsiteX51" fmla="*/ 4645222 w 5101642"/>
              <a:gd name="connsiteY51" fmla="*/ 8817 h 5159725"/>
              <a:gd name="connsiteX52" fmla="*/ 4299771 w 5101642"/>
              <a:gd name="connsiteY52" fmla="*/ 19802 h 5159725"/>
              <a:gd name="connsiteX53" fmla="*/ 4299652 w 5101642"/>
              <a:gd name="connsiteY53" fmla="*/ 216348 h 5159725"/>
              <a:gd name="connsiteX54" fmla="*/ 4209036 w 5101642"/>
              <a:gd name="connsiteY54" fmla="*/ 447007 h 5159725"/>
              <a:gd name="connsiteX55" fmla="*/ 3937188 w 5101642"/>
              <a:gd name="connsiteY55" fmla="*/ 620002 h 5159725"/>
              <a:gd name="connsiteX56" fmla="*/ 3690052 w 5101642"/>
              <a:gd name="connsiteY56" fmla="*/ 768283 h 5159725"/>
              <a:gd name="connsiteX57" fmla="*/ 2866269 w 5101642"/>
              <a:gd name="connsiteY57" fmla="*/ 891851 h 5159725"/>
              <a:gd name="connsiteX58" fmla="*/ 2380236 w 5101642"/>
              <a:gd name="connsiteY58" fmla="*/ 965991 h 5159725"/>
              <a:gd name="connsiteX59" fmla="*/ 2009534 w 5101642"/>
              <a:gd name="connsiteY59" fmla="*/ 1056607 h 5159725"/>
              <a:gd name="connsiteX60" fmla="*/ 1828301 w 5101642"/>
              <a:gd name="connsiteY60" fmla="*/ 1204889 h 5159725"/>
              <a:gd name="connsiteX61" fmla="*/ 1605879 w 5101642"/>
              <a:gd name="connsiteY61" fmla="*/ 1517926 h 5159725"/>
              <a:gd name="connsiteX62" fmla="*/ 1548215 w 5101642"/>
              <a:gd name="connsiteY62" fmla="*/ 1682683 h 5159725"/>
              <a:gd name="connsiteX63" fmla="*/ 1490550 w 5101642"/>
              <a:gd name="connsiteY63" fmla="*/ 1814489 h 5159725"/>
              <a:gd name="connsiteX64" fmla="*/ 1235177 w 5101642"/>
              <a:gd name="connsiteY64" fmla="*/ 1839202 h 5159725"/>
              <a:gd name="connsiteX65" fmla="*/ 1078658 w 5101642"/>
              <a:gd name="connsiteY65" fmla="*/ 1830964 h 5159725"/>
              <a:gd name="connsiteX66" fmla="*/ 371673 w 5101642"/>
              <a:gd name="connsiteY66" fmla="*/ 1401731 h 5159725"/>
              <a:gd name="connsiteX67" fmla="*/ 340 w 5101642"/>
              <a:gd name="connsiteY67" fmla="*/ 1397912 h 5159725"/>
              <a:gd name="connsiteX68" fmla="*/ 304179 w 5101642"/>
              <a:gd name="connsiteY68" fmla="*/ 1708135 h 5159725"/>
              <a:gd name="connsiteX0" fmla="*/ 304179 w 5101642"/>
              <a:gd name="connsiteY0" fmla="*/ 1708135 h 5159725"/>
              <a:gd name="connsiteX1" fmla="*/ 259519 w 5101642"/>
              <a:gd name="connsiteY1" fmla="*/ 4420673 h 5159725"/>
              <a:gd name="connsiteX2" fmla="*/ 258836 w 5101642"/>
              <a:gd name="connsiteY2" fmla="*/ 4919865 h 5159725"/>
              <a:gd name="connsiteX3" fmla="*/ 288639 w 5101642"/>
              <a:gd name="connsiteY3" fmla="*/ 5157435 h 5159725"/>
              <a:gd name="connsiteX4" fmla="*/ 568202 w 5101642"/>
              <a:gd name="connsiteY4" fmla="*/ 5154524 h 5159725"/>
              <a:gd name="connsiteX5" fmla="*/ 1016821 w 5101642"/>
              <a:gd name="connsiteY5" fmla="*/ 5143914 h 5159725"/>
              <a:gd name="connsiteX6" fmla="*/ 1184307 w 5101642"/>
              <a:gd name="connsiteY6" fmla="*/ 4968085 h 5159725"/>
              <a:gd name="connsiteX7" fmla="*/ 1242050 w 5101642"/>
              <a:gd name="connsiteY7" fmla="*/ 4270912 h 5159725"/>
              <a:gd name="connsiteX8" fmla="*/ 1428189 w 5101642"/>
              <a:gd name="connsiteY8" fmla="*/ 3817096 h 5159725"/>
              <a:gd name="connsiteX9" fmla="*/ 1262199 w 5101642"/>
              <a:gd name="connsiteY9" fmla="*/ 3646017 h 5159725"/>
              <a:gd name="connsiteX10" fmla="*/ 1328180 w 5101642"/>
              <a:gd name="connsiteY10" fmla="*/ 3512637 h 5159725"/>
              <a:gd name="connsiteX11" fmla="*/ 1356147 w 5101642"/>
              <a:gd name="connsiteY11" fmla="*/ 3434431 h 5159725"/>
              <a:gd name="connsiteX12" fmla="*/ 1519986 w 5101642"/>
              <a:gd name="connsiteY12" fmla="*/ 3422783 h 5159725"/>
              <a:gd name="connsiteX13" fmla="*/ 1555350 w 5101642"/>
              <a:gd name="connsiteY13" fmla="*/ 3122075 h 5159725"/>
              <a:gd name="connsiteX14" fmla="*/ 1336445 w 5101642"/>
              <a:gd name="connsiteY14" fmla="*/ 2984865 h 5159725"/>
              <a:gd name="connsiteX15" fmla="*/ 1275841 w 5101642"/>
              <a:gd name="connsiteY15" fmla="*/ 2935502 h 5159725"/>
              <a:gd name="connsiteX16" fmla="*/ 1197241 w 5101642"/>
              <a:gd name="connsiteY16" fmla="*/ 2877353 h 5159725"/>
              <a:gd name="connsiteX17" fmla="*/ 1104867 w 5101642"/>
              <a:gd name="connsiteY17" fmla="*/ 2843982 h 5159725"/>
              <a:gd name="connsiteX18" fmla="*/ 1094530 w 5101642"/>
              <a:gd name="connsiteY18" fmla="*/ 2866518 h 5159725"/>
              <a:gd name="connsiteX19" fmla="*/ 1043030 w 5101642"/>
              <a:gd name="connsiteY19" fmla="*/ 2860510 h 5159725"/>
              <a:gd name="connsiteX20" fmla="*/ 968234 w 5101642"/>
              <a:gd name="connsiteY20" fmla="*/ 2746099 h 5159725"/>
              <a:gd name="connsiteX21" fmla="*/ 1048541 w 5101642"/>
              <a:gd name="connsiteY21" fmla="*/ 2598001 h 5159725"/>
              <a:gd name="connsiteX22" fmla="*/ 1202225 w 5101642"/>
              <a:gd name="connsiteY22" fmla="*/ 2646510 h 5159725"/>
              <a:gd name="connsiteX23" fmla="*/ 1268128 w 5101642"/>
              <a:gd name="connsiteY23" fmla="*/ 2621797 h 5159725"/>
              <a:gd name="connsiteX24" fmla="*/ 1302995 w 5101642"/>
              <a:gd name="connsiteY24" fmla="*/ 2588845 h 5159725"/>
              <a:gd name="connsiteX25" fmla="*/ 1418822 w 5101642"/>
              <a:gd name="connsiteY25" fmla="*/ 2625705 h 5159725"/>
              <a:gd name="connsiteX26" fmla="*/ 1430812 w 5101642"/>
              <a:gd name="connsiteY26" fmla="*/ 2655247 h 5159725"/>
              <a:gd name="connsiteX27" fmla="*/ 1605879 w 5101642"/>
              <a:gd name="connsiteY27" fmla="*/ 2687699 h 5159725"/>
              <a:gd name="connsiteX28" fmla="*/ 1688258 w 5101642"/>
              <a:gd name="connsiteY28" fmla="*/ 2695937 h 5159725"/>
              <a:gd name="connsiteX29" fmla="*/ 1829297 w 5101642"/>
              <a:gd name="connsiteY29" fmla="*/ 2617808 h 5159725"/>
              <a:gd name="connsiteX30" fmla="*/ 1881558 w 5101642"/>
              <a:gd name="connsiteY30" fmla="*/ 2609151 h 5159725"/>
              <a:gd name="connsiteX31" fmla="*/ 1962520 w 5101642"/>
              <a:gd name="connsiteY31" fmla="*/ 2517958 h 5159725"/>
              <a:gd name="connsiteX32" fmla="*/ 1976425 w 5101642"/>
              <a:gd name="connsiteY32" fmla="*/ 2377338 h 5159725"/>
              <a:gd name="connsiteX33" fmla="*/ 2032174 w 5101642"/>
              <a:gd name="connsiteY33" fmla="*/ 2400792 h 5159725"/>
              <a:gd name="connsiteX34" fmla="*/ 2126281 w 5101642"/>
              <a:gd name="connsiteY34" fmla="*/ 2403861 h 5159725"/>
              <a:gd name="connsiteX35" fmla="*/ 2331729 w 5101642"/>
              <a:gd name="connsiteY35" fmla="*/ 2565522 h 5159725"/>
              <a:gd name="connsiteX36" fmla="*/ 2421347 w 5101642"/>
              <a:gd name="connsiteY36" fmla="*/ 2097749 h 5159725"/>
              <a:gd name="connsiteX37" fmla="*/ 2443148 w 5101642"/>
              <a:gd name="connsiteY37" fmla="*/ 1968857 h 5159725"/>
              <a:gd name="connsiteX38" fmla="*/ 2339047 w 5101642"/>
              <a:gd name="connsiteY38" fmla="*/ 1839202 h 5159725"/>
              <a:gd name="connsiteX39" fmla="*/ 2281382 w 5101642"/>
              <a:gd name="connsiteY39" fmla="*/ 1666207 h 5159725"/>
              <a:gd name="connsiteX40" fmla="*/ 2306096 w 5101642"/>
              <a:gd name="connsiteY40" fmla="*/ 1526164 h 5159725"/>
              <a:gd name="connsiteX41" fmla="*/ 2635609 w 5101642"/>
              <a:gd name="connsiteY41" fmla="*/ 1501451 h 5159725"/>
              <a:gd name="connsiteX42" fmla="*/ 2899220 w 5101642"/>
              <a:gd name="connsiteY42" fmla="*/ 1526164 h 5159725"/>
              <a:gd name="connsiteX43" fmla="*/ 3146355 w 5101642"/>
              <a:gd name="connsiteY43" fmla="*/ 1336694 h 5159725"/>
              <a:gd name="connsiteX44" fmla="*/ 3582961 w 5101642"/>
              <a:gd name="connsiteY44" fmla="*/ 1303743 h 5159725"/>
              <a:gd name="connsiteX45" fmla="*/ 3928950 w 5101642"/>
              <a:gd name="connsiteY45" fmla="*/ 1237840 h 5159725"/>
              <a:gd name="connsiteX46" fmla="*/ 4349079 w 5101642"/>
              <a:gd name="connsiteY46" fmla="*/ 1163699 h 5159725"/>
              <a:gd name="connsiteX47" fmla="*/ 4793923 w 5101642"/>
              <a:gd name="connsiteY47" fmla="*/ 965991 h 5159725"/>
              <a:gd name="connsiteX48" fmla="*/ 4892777 w 5101642"/>
              <a:gd name="connsiteY48" fmla="*/ 661191 h 5159725"/>
              <a:gd name="connsiteX49" fmla="*/ 5065771 w 5101642"/>
              <a:gd name="connsiteY49" fmla="*/ 216348 h 5159725"/>
              <a:gd name="connsiteX50" fmla="*/ 5061760 w 5101642"/>
              <a:gd name="connsiteY50" fmla="*/ 17556 h 5159725"/>
              <a:gd name="connsiteX51" fmla="*/ 4645222 w 5101642"/>
              <a:gd name="connsiteY51" fmla="*/ 8817 h 5159725"/>
              <a:gd name="connsiteX52" fmla="*/ 4299771 w 5101642"/>
              <a:gd name="connsiteY52" fmla="*/ 19802 h 5159725"/>
              <a:gd name="connsiteX53" fmla="*/ 4299652 w 5101642"/>
              <a:gd name="connsiteY53" fmla="*/ 216348 h 5159725"/>
              <a:gd name="connsiteX54" fmla="*/ 4209036 w 5101642"/>
              <a:gd name="connsiteY54" fmla="*/ 447007 h 5159725"/>
              <a:gd name="connsiteX55" fmla="*/ 3937188 w 5101642"/>
              <a:gd name="connsiteY55" fmla="*/ 620002 h 5159725"/>
              <a:gd name="connsiteX56" fmla="*/ 3690052 w 5101642"/>
              <a:gd name="connsiteY56" fmla="*/ 768283 h 5159725"/>
              <a:gd name="connsiteX57" fmla="*/ 2866269 w 5101642"/>
              <a:gd name="connsiteY57" fmla="*/ 891851 h 5159725"/>
              <a:gd name="connsiteX58" fmla="*/ 2380236 w 5101642"/>
              <a:gd name="connsiteY58" fmla="*/ 965991 h 5159725"/>
              <a:gd name="connsiteX59" fmla="*/ 2009534 w 5101642"/>
              <a:gd name="connsiteY59" fmla="*/ 1056607 h 5159725"/>
              <a:gd name="connsiteX60" fmla="*/ 1828301 w 5101642"/>
              <a:gd name="connsiteY60" fmla="*/ 1204889 h 5159725"/>
              <a:gd name="connsiteX61" fmla="*/ 1605879 w 5101642"/>
              <a:gd name="connsiteY61" fmla="*/ 1517926 h 5159725"/>
              <a:gd name="connsiteX62" fmla="*/ 1548215 w 5101642"/>
              <a:gd name="connsiteY62" fmla="*/ 1682683 h 5159725"/>
              <a:gd name="connsiteX63" fmla="*/ 1490550 w 5101642"/>
              <a:gd name="connsiteY63" fmla="*/ 1814489 h 5159725"/>
              <a:gd name="connsiteX64" fmla="*/ 1235177 w 5101642"/>
              <a:gd name="connsiteY64" fmla="*/ 1839202 h 5159725"/>
              <a:gd name="connsiteX65" fmla="*/ 1078658 w 5101642"/>
              <a:gd name="connsiteY65" fmla="*/ 1830964 h 5159725"/>
              <a:gd name="connsiteX66" fmla="*/ 371673 w 5101642"/>
              <a:gd name="connsiteY66" fmla="*/ 1401731 h 5159725"/>
              <a:gd name="connsiteX67" fmla="*/ 340 w 5101642"/>
              <a:gd name="connsiteY67" fmla="*/ 1397912 h 5159725"/>
              <a:gd name="connsiteX68" fmla="*/ 304179 w 5101642"/>
              <a:gd name="connsiteY68" fmla="*/ 1708135 h 5159725"/>
              <a:gd name="connsiteX0" fmla="*/ 304179 w 5101642"/>
              <a:gd name="connsiteY0" fmla="*/ 1708135 h 5159725"/>
              <a:gd name="connsiteX1" fmla="*/ 259519 w 5101642"/>
              <a:gd name="connsiteY1" fmla="*/ 4420673 h 5159725"/>
              <a:gd name="connsiteX2" fmla="*/ 258836 w 5101642"/>
              <a:gd name="connsiteY2" fmla="*/ 4919865 h 5159725"/>
              <a:gd name="connsiteX3" fmla="*/ 288639 w 5101642"/>
              <a:gd name="connsiteY3" fmla="*/ 5157435 h 5159725"/>
              <a:gd name="connsiteX4" fmla="*/ 568202 w 5101642"/>
              <a:gd name="connsiteY4" fmla="*/ 5154524 h 5159725"/>
              <a:gd name="connsiteX5" fmla="*/ 1016821 w 5101642"/>
              <a:gd name="connsiteY5" fmla="*/ 5143914 h 5159725"/>
              <a:gd name="connsiteX6" fmla="*/ 1184307 w 5101642"/>
              <a:gd name="connsiteY6" fmla="*/ 4968085 h 5159725"/>
              <a:gd name="connsiteX7" fmla="*/ 1242050 w 5101642"/>
              <a:gd name="connsiteY7" fmla="*/ 4270912 h 5159725"/>
              <a:gd name="connsiteX8" fmla="*/ 1428189 w 5101642"/>
              <a:gd name="connsiteY8" fmla="*/ 3817096 h 5159725"/>
              <a:gd name="connsiteX9" fmla="*/ 1262199 w 5101642"/>
              <a:gd name="connsiteY9" fmla="*/ 3646017 h 5159725"/>
              <a:gd name="connsiteX10" fmla="*/ 1328180 w 5101642"/>
              <a:gd name="connsiteY10" fmla="*/ 3512637 h 5159725"/>
              <a:gd name="connsiteX11" fmla="*/ 1356147 w 5101642"/>
              <a:gd name="connsiteY11" fmla="*/ 3434431 h 5159725"/>
              <a:gd name="connsiteX12" fmla="*/ 1519986 w 5101642"/>
              <a:gd name="connsiteY12" fmla="*/ 3422783 h 5159725"/>
              <a:gd name="connsiteX13" fmla="*/ 1555350 w 5101642"/>
              <a:gd name="connsiteY13" fmla="*/ 3122075 h 5159725"/>
              <a:gd name="connsiteX14" fmla="*/ 1336445 w 5101642"/>
              <a:gd name="connsiteY14" fmla="*/ 2984865 h 5159725"/>
              <a:gd name="connsiteX15" fmla="*/ 1275841 w 5101642"/>
              <a:gd name="connsiteY15" fmla="*/ 2935502 h 5159725"/>
              <a:gd name="connsiteX16" fmla="*/ 1197241 w 5101642"/>
              <a:gd name="connsiteY16" fmla="*/ 2877353 h 5159725"/>
              <a:gd name="connsiteX17" fmla="*/ 1104867 w 5101642"/>
              <a:gd name="connsiteY17" fmla="*/ 2843982 h 5159725"/>
              <a:gd name="connsiteX18" fmla="*/ 1094530 w 5101642"/>
              <a:gd name="connsiteY18" fmla="*/ 2866518 h 5159725"/>
              <a:gd name="connsiteX19" fmla="*/ 1043030 w 5101642"/>
              <a:gd name="connsiteY19" fmla="*/ 2860510 h 5159725"/>
              <a:gd name="connsiteX20" fmla="*/ 968234 w 5101642"/>
              <a:gd name="connsiteY20" fmla="*/ 2746099 h 5159725"/>
              <a:gd name="connsiteX21" fmla="*/ 1048541 w 5101642"/>
              <a:gd name="connsiteY21" fmla="*/ 2598001 h 5159725"/>
              <a:gd name="connsiteX22" fmla="*/ 1202225 w 5101642"/>
              <a:gd name="connsiteY22" fmla="*/ 2646510 h 5159725"/>
              <a:gd name="connsiteX23" fmla="*/ 1268128 w 5101642"/>
              <a:gd name="connsiteY23" fmla="*/ 2621797 h 5159725"/>
              <a:gd name="connsiteX24" fmla="*/ 1302995 w 5101642"/>
              <a:gd name="connsiteY24" fmla="*/ 2588845 h 5159725"/>
              <a:gd name="connsiteX25" fmla="*/ 1418822 w 5101642"/>
              <a:gd name="connsiteY25" fmla="*/ 2625705 h 5159725"/>
              <a:gd name="connsiteX26" fmla="*/ 1430812 w 5101642"/>
              <a:gd name="connsiteY26" fmla="*/ 2655247 h 5159725"/>
              <a:gd name="connsiteX27" fmla="*/ 1605879 w 5101642"/>
              <a:gd name="connsiteY27" fmla="*/ 2687699 h 5159725"/>
              <a:gd name="connsiteX28" fmla="*/ 1688258 w 5101642"/>
              <a:gd name="connsiteY28" fmla="*/ 2695937 h 5159725"/>
              <a:gd name="connsiteX29" fmla="*/ 1829297 w 5101642"/>
              <a:gd name="connsiteY29" fmla="*/ 2617808 h 5159725"/>
              <a:gd name="connsiteX30" fmla="*/ 1881558 w 5101642"/>
              <a:gd name="connsiteY30" fmla="*/ 2609151 h 5159725"/>
              <a:gd name="connsiteX31" fmla="*/ 1962520 w 5101642"/>
              <a:gd name="connsiteY31" fmla="*/ 2517958 h 5159725"/>
              <a:gd name="connsiteX32" fmla="*/ 1976425 w 5101642"/>
              <a:gd name="connsiteY32" fmla="*/ 2377338 h 5159725"/>
              <a:gd name="connsiteX33" fmla="*/ 2032174 w 5101642"/>
              <a:gd name="connsiteY33" fmla="*/ 2400792 h 5159725"/>
              <a:gd name="connsiteX34" fmla="*/ 2126281 w 5101642"/>
              <a:gd name="connsiteY34" fmla="*/ 2403861 h 5159725"/>
              <a:gd name="connsiteX35" fmla="*/ 2331729 w 5101642"/>
              <a:gd name="connsiteY35" fmla="*/ 2565522 h 5159725"/>
              <a:gd name="connsiteX36" fmla="*/ 2421347 w 5101642"/>
              <a:gd name="connsiteY36" fmla="*/ 2097749 h 5159725"/>
              <a:gd name="connsiteX37" fmla="*/ 2443148 w 5101642"/>
              <a:gd name="connsiteY37" fmla="*/ 1968857 h 5159725"/>
              <a:gd name="connsiteX38" fmla="*/ 2339047 w 5101642"/>
              <a:gd name="connsiteY38" fmla="*/ 1839202 h 5159725"/>
              <a:gd name="connsiteX39" fmla="*/ 2281382 w 5101642"/>
              <a:gd name="connsiteY39" fmla="*/ 1666207 h 5159725"/>
              <a:gd name="connsiteX40" fmla="*/ 2306096 w 5101642"/>
              <a:gd name="connsiteY40" fmla="*/ 1526164 h 5159725"/>
              <a:gd name="connsiteX41" fmla="*/ 2635609 w 5101642"/>
              <a:gd name="connsiteY41" fmla="*/ 1501451 h 5159725"/>
              <a:gd name="connsiteX42" fmla="*/ 2899220 w 5101642"/>
              <a:gd name="connsiteY42" fmla="*/ 1526164 h 5159725"/>
              <a:gd name="connsiteX43" fmla="*/ 3146355 w 5101642"/>
              <a:gd name="connsiteY43" fmla="*/ 1336694 h 5159725"/>
              <a:gd name="connsiteX44" fmla="*/ 3582961 w 5101642"/>
              <a:gd name="connsiteY44" fmla="*/ 1303743 h 5159725"/>
              <a:gd name="connsiteX45" fmla="*/ 3928950 w 5101642"/>
              <a:gd name="connsiteY45" fmla="*/ 1237840 h 5159725"/>
              <a:gd name="connsiteX46" fmla="*/ 4349079 w 5101642"/>
              <a:gd name="connsiteY46" fmla="*/ 1163699 h 5159725"/>
              <a:gd name="connsiteX47" fmla="*/ 4793923 w 5101642"/>
              <a:gd name="connsiteY47" fmla="*/ 965991 h 5159725"/>
              <a:gd name="connsiteX48" fmla="*/ 4892777 w 5101642"/>
              <a:gd name="connsiteY48" fmla="*/ 661191 h 5159725"/>
              <a:gd name="connsiteX49" fmla="*/ 5065771 w 5101642"/>
              <a:gd name="connsiteY49" fmla="*/ 216348 h 5159725"/>
              <a:gd name="connsiteX50" fmla="*/ 5061760 w 5101642"/>
              <a:gd name="connsiteY50" fmla="*/ 17556 h 5159725"/>
              <a:gd name="connsiteX51" fmla="*/ 4645222 w 5101642"/>
              <a:gd name="connsiteY51" fmla="*/ 8817 h 5159725"/>
              <a:gd name="connsiteX52" fmla="*/ 4299771 w 5101642"/>
              <a:gd name="connsiteY52" fmla="*/ 19802 h 5159725"/>
              <a:gd name="connsiteX53" fmla="*/ 4299652 w 5101642"/>
              <a:gd name="connsiteY53" fmla="*/ 216348 h 5159725"/>
              <a:gd name="connsiteX54" fmla="*/ 4209036 w 5101642"/>
              <a:gd name="connsiteY54" fmla="*/ 447007 h 5159725"/>
              <a:gd name="connsiteX55" fmla="*/ 3937188 w 5101642"/>
              <a:gd name="connsiteY55" fmla="*/ 620002 h 5159725"/>
              <a:gd name="connsiteX56" fmla="*/ 3690052 w 5101642"/>
              <a:gd name="connsiteY56" fmla="*/ 768283 h 5159725"/>
              <a:gd name="connsiteX57" fmla="*/ 2866269 w 5101642"/>
              <a:gd name="connsiteY57" fmla="*/ 891851 h 5159725"/>
              <a:gd name="connsiteX58" fmla="*/ 2380236 w 5101642"/>
              <a:gd name="connsiteY58" fmla="*/ 965991 h 5159725"/>
              <a:gd name="connsiteX59" fmla="*/ 2009534 w 5101642"/>
              <a:gd name="connsiteY59" fmla="*/ 1056607 h 5159725"/>
              <a:gd name="connsiteX60" fmla="*/ 1828301 w 5101642"/>
              <a:gd name="connsiteY60" fmla="*/ 1204889 h 5159725"/>
              <a:gd name="connsiteX61" fmla="*/ 1605879 w 5101642"/>
              <a:gd name="connsiteY61" fmla="*/ 1517926 h 5159725"/>
              <a:gd name="connsiteX62" fmla="*/ 1548215 w 5101642"/>
              <a:gd name="connsiteY62" fmla="*/ 1682683 h 5159725"/>
              <a:gd name="connsiteX63" fmla="*/ 1490550 w 5101642"/>
              <a:gd name="connsiteY63" fmla="*/ 1814489 h 5159725"/>
              <a:gd name="connsiteX64" fmla="*/ 1235177 w 5101642"/>
              <a:gd name="connsiteY64" fmla="*/ 1839202 h 5159725"/>
              <a:gd name="connsiteX65" fmla="*/ 1078658 w 5101642"/>
              <a:gd name="connsiteY65" fmla="*/ 1830964 h 5159725"/>
              <a:gd name="connsiteX66" fmla="*/ 371673 w 5101642"/>
              <a:gd name="connsiteY66" fmla="*/ 1401731 h 5159725"/>
              <a:gd name="connsiteX67" fmla="*/ 340 w 5101642"/>
              <a:gd name="connsiteY67" fmla="*/ 1397912 h 5159725"/>
              <a:gd name="connsiteX68" fmla="*/ 304179 w 5101642"/>
              <a:gd name="connsiteY68" fmla="*/ 1708135 h 5159725"/>
              <a:gd name="connsiteX0" fmla="*/ 308115 w 5105578"/>
              <a:gd name="connsiteY0" fmla="*/ 1708135 h 5159725"/>
              <a:gd name="connsiteX1" fmla="*/ 263455 w 5105578"/>
              <a:gd name="connsiteY1" fmla="*/ 4420673 h 5159725"/>
              <a:gd name="connsiteX2" fmla="*/ 262772 w 5105578"/>
              <a:gd name="connsiteY2" fmla="*/ 4919865 h 5159725"/>
              <a:gd name="connsiteX3" fmla="*/ 292575 w 5105578"/>
              <a:gd name="connsiteY3" fmla="*/ 5157435 h 5159725"/>
              <a:gd name="connsiteX4" fmla="*/ 572138 w 5105578"/>
              <a:gd name="connsiteY4" fmla="*/ 5154524 h 5159725"/>
              <a:gd name="connsiteX5" fmla="*/ 1020757 w 5105578"/>
              <a:gd name="connsiteY5" fmla="*/ 5143914 h 5159725"/>
              <a:gd name="connsiteX6" fmla="*/ 1188243 w 5105578"/>
              <a:gd name="connsiteY6" fmla="*/ 4968085 h 5159725"/>
              <a:gd name="connsiteX7" fmla="*/ 1245986 w 5105578"/>
              <a:gd name="connsiteY7" fmla="*/ 4270912 h 5159725"/>
              <a:gd name="connsiteX8" fmla="*/ 1432125 w 5105578"/>
              <a:gd name="connsiteY8" fmla="*/ 3817096 h 5159725"/>
              <a:gd name="connsiteX9" fmla="*/ 1266135 w 5105578"/>
              <a:gd name="connsiteY9" fmla="*/ 3646017 h 5159725"/>
              <a:gd name="connsiteX10" fmla="*/ 1332116 w 5105578"/>
              <a:gd name="connsiteY10" fmla="*/ 3512637 h 5159725"/>
              <a:gd name="connsiteX11" fmla="*/ 1360083 w 5105578"/>
              <a:gd name="connsiteY11" fmla="*/ 3434431 h 5159725"/>
              <a:gd name="connsiteX12" fmla="*/ 1523922 w 5105578"/>
              <a:gd name="connsiteY12" fmla="*/ 3422783 h 5159725"/>
              <a:gd name="connsiteX13" fmla="*/ 1559286 w 5105578"/>
              <a:gd name="connsiteY13" fmla="*/ 3122075 h 5159725"/>
              <a:gd name="connsiteX14" fmla="*/ 1340381 w 5105578"/>
              <a:gd name="connsiteY14" fmla="*/ 2984865 h 5159725"/>
              <a:gd name="connsiteX15" fmla="*/ 1279777 w 5105578"/>
              <a:gd name="connsiteY15" fmla="*/ 2935502 h 5159725"/>
              <a:gd name="connsiteX16" fmla="*/ 1201177 w 5105578"/>
              <a:gd name="connsiteY16" fmla="*/ 2877353 h 5159725"/>
              <a:gd name="connsiteX17" fmla="*/ 1108803 w 5105578"/>
              <a:gd name="connsiteY17" fmla="*/ 2843982 h 5159725"/>
              <a:gd name="connsiteX18" fmla="*/ 1098466 w 5105578"/>
              <a:gd name="connsiteY18" fmla="*/ 2866518 h 5159725"/>
              <a:gd name="connsiteX19" fmla="*/ 1046966 w 5105578"/>
              <a:gd name="connsiteY19" fmla="*/ 2860510 h 5159725"/>
              <a:gd name="connsiteX20" fmla="*/ 972170 w 5105578"/>
              <a:gd name="connsiteY20" fmla="*/ 2746099 h 5159725"/>
              <a:gd name="connsiteX21" fmla="*/ 1052477 w 5105578"/>
              <a:gd name="connsiteY21" fmla="*/ 2598001 h 5159725"/>
              <a:gd name="connsiteX22" fmla="*/ 1206161 w 5105578"/>
              <a:gd name="connsiteY22" fmla="*/ 2646510 h 5159725"/>
              <a:gd name="connsiteX23" fmla="*/ 1272064 w 5105578"/>
              <a:gd name="connsiteY23" fmla="*/ 2621797 h 5159725"/>
              <a:gd name="connsiteX24" fmla="*/ 1306931 w 5105578"/>
              <a:gd name="connsiteY24" fmla="*/ 2588845 h 5159725"/>
              <a:gd name="connsiteX25" fmla="*/ 1422758 w 5105578"/>
              <a:gd name="connsiteY25" fmla="*/ 2625705 h 5159725"/>
              <a:gd name="connsiteX26" fmla="*/ 1434748 w 5105578"/>
              <a:gd name="connsiteY26" fmla="*/ 2655247 h 5159725"/>
              <a:gd name="connsiteX27" fmla="*/ 1609815 w 5105578"/>
              <a:gd name="connsiteY27" fmla="*/ 2687699 h 5159725"/>
              <a:gd name="connsiteX28" fmla="*/ 1692194 w 5105578"/>
              <a:gd name="connsiteY28" fmla="*/ 2695937 h 5159725"/>
              <a:gd name="connsiteX29" fmla="*/ 1833233 w 5105578"/>
              <a:gd name="connsiteY29" fmla="*/ 2617808 h 5159725"/>
              <a:gd name="connsiteX30" fmla="*/ 1885494 w 5105578"/>
              <a:gd name="connsiteY30" fmla="*/ 2609151 h 5159725"/>
              <a:gd name="connsiteX31" fmla="*/ 1966456 w 5105578"/>
              <a:gd name="connsiteY31" fmla="*/ 2517958 h 5159725"/>
              <a:gd name="connsiteX32" fmla="*/ 1980361 w 5105578"/>
              <a:gd name="connsiteY32" fmla="*/ 2377338 h 5159725"/>
              <a:gd name="connsiteX33" fmla="*/ 2036110 w 5105578"/>
              <a:gd name="connsiteY33" fmla="*/ 2400792 h 5159725"/>
              <a:gd name="connsiteX34" fmla="*/ 2130217 w 5105578"/>
              <a:gd name="connsiteY34" fmla="*/ 2403861 h 5159725"/>
              <a:gd name="connsiteX35" fmla="*/ 2335665 w 5105578"/>
              <a:gd name="connsiteY35" fmla="*/ 2565522 h 5159725"/>
              <a:gd name="connsiteX36" fmla="*/ 2425283 w 5105578"/>
              <a:gd name="connsiteY36" fmla="*/ 2097749 h 5159725"/>
              <a:gd name="connsiteX37" fmla="*/ 2447084 w 5105578"/>
              <a:gd name="connsiteY37" fmla="*/ 1968857 h 5159725"/>
              <a:gd name="connsiteX38" fmla="*/ 2342983 w 5105578"/>
              <a:gd name="connsiteY38" fmla="*/ 1839202 h 5159725"/>
              <a:gd name="connsiteX39" fmla="*/ 2285318 w 5105578"/>
              <a:gd name="connsiteY39" fmla="*/ 1666207 h 5159725"/>
              <a:gd name="connsiteX40" fmla="*/ 2310032 w 5105578"/>
              <a:gd name="connsiteY40" fmla="*/ 1526164 h 5159725"/>
              <a:gd name="connsiteX41" fmla="*/ 2639545 w 5105578"/>
              <a:gd name="connsiteY41" fmla="*/ 1501451 h 5159725"/>
              <a:gd name="connsiteX42" fmla="*/ 2903156 w 5105578"/>
              <a:gd name="connsiteY42" fmla="*/ 1526164 h 5159725"/>
              <a:gd name="connsiteX43" fmla="*/ 3150291 w 5105578"/>
              <a:gd name="connsiteY43" fmla="*/ 1336694 h 5159725"/>
              <a:gd name="connsiteX44" fmla="*/ 3586897 w 5105578"/>
              <a:gd name="connsiteY44" fmla="*/ 1303743 h 5159725"/>
              <a:gd name="connsiteX45" fmla="*/ 3932886 w 5105578"/>
              <a:gd name="connsiteY45" fmla="*/ 1237840 h 5159725"/>
              <a:gd name="connsiteX46" fmla="*/ 4353015 w 5105578"/>
              <a:gd name="connsiteY46" fmla="*/ 1163699 h 5159725"/>
              <a:gd name="connsiteX47" fmla="*/ 4797859 w 5105578"/>
              <a:gd name="connsiteY47" fmla="*/ 965991 h 5159725"/>
              <a:gd name="connsiteX48" fmla="*/ 4896713 w 5105578"/>
              <a:gd name="connsiteY48" fmla="*/ 661191 h 5159725"/>
              <a:gd name="connsiteX49" fmla="*/ 5069707 w 5105578"/>
              <a:gd name="connsiteY49" fmla="*/ 216348 h 5159725"/>
              <a:gd name="connsiteX50" fmla="*/ 5065696 w 5105578"/>
              <a:gd name="connsiteY50" fmla="*/ 17556 h 5159725"/>
              <a:gd name="connsiteX51" fmla="*/ 4649158 w 5105578"/>
              <a:gd name="connsiteY51" fmla="*/ 8817 h 5159725"/>
              <a:gd name="connsiteX52" fmla="*/ 4303707 w 5105578"/>
              <a:gd name="connsiteY52" fmla="*/ 19802 h 5159725"/>
              <a:gd name="connsiteX53" fmla="*/ 4303588 w 5105578"/>
              <a:gd name="connsiteY53" fmla="*/ 216348 h 5159725"/>
              <a:gd name="connsiteX54" fmla="*/ 4212972 w 5105578"/>
              <a:gd name="connsiteY54" fmla="*/ 447007 h 5159725"/>
              <a:gd name="connsiteX55" fmla="*/ 3941124 w 5105578"/>
              <a:gd name="connsiteY55" fmla="*/ 620002 h 5159725"/>
              <a:gd name="connsiteX56" fmla="*/ 3693988 w 5105578"/>
              <a:gd name="connsiteY56" fmla="*/ 768283 h 5159725"/>
              <a:gd name="connsiteX57" fmla="*/ 2870205 w 5105578"/>
              <a:gd name="connsiteY57" fmla="*/ 891851 h 5159725"/>
              <a:gd name="connsiteX58" fmla="*/ 2384172 w 5105578"/>
              <a:gd name="connsiteY58" fmla="*/ 965991 h 5159725"/>
              <a:gd name="connsiteX59" fmla="*/ 2013470 w 5105578"/>
              <a:gd name="connsiteY59" fmla="*/ 1056607 h 5159725"/>
              <a:gd name="connsiteX60" fmla="*/ 1832237 w 5105578"/>
              <a:gd name="connsiteY60" fmla="*/ 1204889 h 5159725"/>
              <a:gd name="connsiteX61" fmla="*/ 1609815 w 5105578"/>
              <a:gd name="connsiteY61" fmla="*/ 1517926 h 5159725"/>
              <a:gd name="connsiteX62" fmla="*/ 1552151 w 5105578"/>
              <a:gd name="connsiteY62" fmla="*/ 1682683 h 5159725"/>
              <a:gd name="connsiteX63" fmla="*/ 1494486 w 5105578"/>
              <a:gd name="connsiteY63" fmla="*/ 1814489 h 5159725"/>
              <a:gd name="connsiteX64" fmla="*/ 1239113 w 5105578"/>
              <a:gd name="connsiteY64" fmla="*/ 1839202 h 5159725"/>
              <a:gd name="connsiteX65" fmla="*/ 1082594 w 5105578"/>
              <a:gd name="connsiteY65" fmla="*/ 1830964 h 5159725"/>
              <a:gd name="connsiteX66" fmla="*/ 375609 w 5105578"/>
              <a:gd name="connsiteY66" fmla="*/ 1401731 h 5159725"/>
              <a:gd name="connsiteX67" fmla="*/ 4276 w 5105578"/>
              <a:gd name="connsiteY67" fmla="*/ 1397912 h 5159725"/>
              <a:gd name="connsiteX68" fmla="*/ 308115 w 5105578"/>
              <a:gd name="connsiteY68" fmla="*/ 1708135 h 5159725"/>
              <a:gd name="connsiteX0" fmla="*/ 52732 w 4850195"/>
              <a:gd name="connsiteY0" fmla="*/ 1708135 h 5159725"/>
              <a:gd name="connsiteX1" fmla="*/ 8072 w 4850195"/>
              <a:gd name="connsiteY1" fmla="*/ 4420673 h 5159725"/>
              <a:gd name="connsiteX2" fmla="*/ 7389 w 4850195"/>
              <a:gd name="connsiteY2" fmla="*/ 4919865 h 5159725"/>
              <a:gd name="connsiteX3" fmla="*/ 37192 w 4850195"/>
              <a:gd name="connsiteY3" fmla="*/ 5157435 h 5159725"/>
              <a:gd name="connsiteX4" fmla="*/ 316755 w 4850195"/>
              <a:gd name="connsiteY4" fmla="*/ 5154524 h 5159725"/>
              <a:gd name="connsiteX5" fmla="*/ 765374 w 4850195"/>
              <a:gd name="connsiteY5" fmla="*/ 5143914 h 5159725"/>
              <a:gd name="connsiteX6" fmla="*/ 932860 w 4850195"/>
              <a:gd name="connsiteY6" fmla="*/ 4968085 h 5159725"/>
              <a:gd name="connsiteX7" fmla="*/ 990603 w 4850195"/>
              <a:gd name="connsiteY7" fmla="*/ 4270912 h 5159725"/>
              <a:gd name="connsiteX8" fmla="*/ 1176742 w 4850195"/>
              <a:gd name="connsiteY8" fmla="*/ 3817096 h 5159725"/>
              <a:gd name="connsiteX9" fmla="*/ 1010752 w 4850195"/>
              <a:gd name="connsiteY9" fmla="*/ 3646017 h 5159725"/>
              <a:gd name="connsiteX10" fmla="*/ 1076733 w 4850195"/>
              <a:gd name="connsiteY10" fmla="*/ 3512637 h 5159725"/>
              <a:gd name="connsiteX11" fmla="*/ 1104700 w 4850195"/>
              <a:gd name="connsiteY11" fmla="*/ 3434431 h 5159725"/>
              <a:gd name="connsiteX12" fmla="*/ 1268539 w 4850195"/>
              <a:gd name="connsiteY12" fmla="*/ 3422783 h 5159725"/>
              <a:gd name="connsiteX13" fmla="*/ 1303903 w 4850195"/>
              <a:gd name="connsiteY13" fmla="*/ 3122075 h 5159725"/>
              <a:gd name="connsiteX14" fmla="*/ 1084998 w 4850195"/>
              <a:gd name="connsiteY14" fmla="*/ 2984865 h 5159725"/>
              <a:gd name="connsiteX15" fmla="*/ 1024394 w 4850195"/>
              <a:gd name="connsiteY15" fmla="*/ 2935502 h 5159725"/>
              <a:gd name="connsiteX16" fmla="*/ 945794 w 4850195"/>
              <a:gd name="connsiteY16" fmla="*/ 2877353 h 5159725"/>
              <a:gd name="connsiteX17" fmla="*/ 853420 w 4850195"/>
              <a:gd name="connsiteY17" fmla="*/ 2843982 h 5159725"/>
              <a:gd name="connsiteX18" fmla="*/ 843083 w 4850195"/>
              <a:gd name="connsiteY18" fmla="*/ 2866518 h 5159725"/>
              <a:gd name="connsiteX19" fmla="*/ 791583 w 4850195"/>
              <a:gd name="connsiteY19" fmla="*/ 2860510 h 5159725"/>
              <a:gd name="connsiteX20" fmla="*/ 716787 w 4850195"/>
              <a:gd name="connsiteY20" fmla="*/ 2746099 h 5159725"/>
              <a:gd name="connsiteX21" fmla="*/ 797094 w 4850195"/>
              <a:gd name="connsiteY21" fmla="*/ 2598001 h 5159725"/>
              <a:gd name="connsiteX22" fmla="*/ 950778 w 4850195"/>
              <a:gd name="connsiteY22" fmla="*/ 2646510 h 5159725"/>
              <a:gd name="connsiteX23" fmla="*/ 1016681 w 4850195"/>
              <a:gd name="connsiteY23" fmla="*/ 2621797 h 5159725"/>
              <a:gd name="connsiteX24" fmla="*/ 1051548 w 4850195"/>
              <a:gd name="connsiteY24" fmla="*/ 2588845 h 5159725"/>
              <a:gd name="connsiteX25" fmla="*/ 1167375 w 4850195"/>
              <a:gd name="connsiteY25" fmla="*/ 2625705 h 5159725"/>
              <a:gd name="connsiteX26" fmla="*/ 1179365 w 4850195"/>
              <a:gd name="connsiteY26" fmla="*/ 2655247 h 5159725"/>
              <a:gd name="connsiteX27" fmla="*/ 1354432 w 4850195"/>
              <a:gd name="connsiteY27" fmla="*/ 2687699 h 5159725"/>
              <a:gd name="connsiteX28" fmla="*/ 1436811 w 4850195"/>
              <a:gd name="connsiteY28" fmla="*/ 2695937 h 5159725"/>
              <a:gd name="connsiteX29" fmla="*/ 1577850 w 4850195"/>
              <a:gd name="connsiteY29" fmla="*/ 2617808 h 5159725"/>
              <a:gd name="connsiteX30" fmla="*/ 1630111 w 4850195"/>
              <a:gd name="connsiteY30" fmla="*/ 2609151 h 5159725"/>
              <a:gd name="connsiteX31" fmla="*/ 1711073 w 4850195"/>
              <a:gd name="connsiteY31" fmla="*/ 2517958 h 5159725"/>
              <a:gd name="connsiteX32" fmla="*/ 1724978 w 4850195"/>
              <a:gd name="connsiteY32" fmla="*/ 2377338 h 5159725"/>
              <a:gd name="connsiteX33" fmla="*/ 1780727 w 4850195"/>
              <a:gd name="connsiteY33" fmla="*/ 2400792 h 5159725"/>
              <a:gd name="connsiteX34" fmla="*/ 1874834 w 4850195"/>
              <a:gd name="connsiteY34" fmla="*/ 2403861 h 5159725"/>
              <a:gd name="connsiteX35" fmla="*/ 2080282 w 4850195"/>
              <a:gd name="connsiteY35" fmla="*/ 2565522 h 5159725"/>
              <a:gd name="connsiteX36" fmla="*/ 2169900 w 4850195"/>
              <a:gd name="connsiteY36" fmla="*/ 2097749 h 5159725"/>
              <a:gd name="connsiteX37" fmla="*/ 2191701 w 4850195"/>
              <a:gd name="connsiteY37" fmla="*/ 1968857 h 5159725"/>
              <a:gd name="connsiteX38" fmla="*/ 2087600 w 4850195"/>
              <a:gd name="connsiteY38" fmla="*/ 1839202 h 5159725"/>
              <a:gd name="connsiteX39" fmla="*/ 2029935 w 4850195"/>
              <a:gd name="connsiteY39" fmla="*/ 1666207 h 5159725"/>
              <a:gd name="connsiteX40" fmla="*/ 2054649 w 4850195"/>
              <a:gd name="connsiteY40" fmla="*/ 1526164 h 5159725"/>
              <a:gd name="connsiteX41" fmla="*/ 2384162 w 4850195"/>
              <a:gd name="connsiteY41" fmla="*/ 1501451 h 5159725"/>
              <a:gd name="connsiteX42" fmla="*/ 2647773 w 4850195"/>
              <a:gd name="connsiteY42" fmla="*/ 1526164 h 5159725"/>
              <a:gd name="connsiteX43" fmla="*/ 2894908 w 4850195"/>
              <a:gd name="connsiteY43" fmla="*/ 1336694 h 5159725"/>
              <a:gd name="connsiteX44" fmla="*/ 3331514 w 4850195"/>
              <a:gd name="connsiteY44" fmla="*/ 1303743 h 5159725"/>
              <a:gd name="connsiteX45" fmla="*/ 3677503 w 4850195"/>
              <a:gd name="connsiteY45" fmla="*/ 1237840 h 5159725"/>
              <a:gd name="connsiteX46" fmla="*/ 4097632 w 4850195"/>
              <a:gd name="connsiteY46" fmla="*/ 1163699 h 5159725"/>
              <a:gd name="connsiteX47" fmla="*/ 4542476 w 4850195"/>
              <a:gd name="connsiteY47" fmla="*/ 965991 h 5159725"/>
              <a:gd name="connsiteX48" fmla="*/ 4641330 w 4850195"/>
              <a:gd name="connsiteY48" fmla="*/ 661191 h 5159725"/>
              <a:gd name="connsiteX49" fmla="*/ 4814324 w 4850195"/>
              <a:gd name="connsiteY49" fmla="*/ 216348 h 5159725"/>
              <a:gd name="connsiteX50" fmla="*/ 4810313 w 4850195"/>
              <a:gd name="connsiteY50" fmla="*/ 17556 h 5159725"/>
              <a:gd name="connsiteX51" fmla="*/ 4393775 w 4850195"/>
              <a:gd name="connsiteY51" fmla="*/ 8817 h 5159725"/>
              <a:gd name="connsiteX52" fmla="*/ 4048324 w 4850195"/>
              <a:gd name="connsiteY52" fmla="*/ 19802 h 5159725"/>
              <a:gd name="connsiteX53" fmla="*/ 4048205 w 4850195"/>
              <a:gd name="connsiteY53" fmla="*/ 216348 h 5159725"/>
              <a:gd name="connsiteX54" fmla="*/ 3957589 w 4850195"/>
              <a:gd name="connsiteY54" fmla="*/ 447007 h 5159725"/>
              <a:gd name="connsiteX55" fmla="*/ 3685741 w 4850195"/>
              <a:gd name="connsiteY55" fmla="*/ 620002 h 5159725"/>
              <a:gd name="connsiteX56" fmla="*/ 3438605 w 4850195"/>
              <a:gd name="connsiteY56" fmla="*/ 768283 h 5159725"/>
              <a:gd name="connsiteX57" fmla="*/ 2614822 w 4850195"/>
              <a:gd name="connsiteY57" fmla="*/ 891851 h 5159725"/>
              <a:gd name="connsiteX58" fmla="*/ 2128789 w 4850195"/>
              <a:gd name="connsiteY58" fmla="*/ 965991 h 5159725"/>
              <a:gd name="connsiteX59" fmla="*/ 1758087 w 4850195"/>
              <a:gd name="connsiteY59" fmla="*/ 1056607 h 5159725"/>
              <a:gd name="connsiteX60" fmla="*/ 1576854 w 4850195"/>
              <a:gd name="connsiteY60" fmla="*/ 1204889 h 5159725"/>
              <a:gd name="connsiteX61" fmla="*/ 1354432 w 4850195"/>
              <a:gd name="connsiteY61" fmla="*/ 1517926 h 5159725"/>
              <a:gd name="connsiteX62" fmla="*/ 1296768 w 4850195"/>
              <a:gd name="connsiteY62" fmla="*/ 1682683 h 5159725"/>
              <a:gd name="connsiteX63" fmla="*/ 1239103 w 4850195"/>
              <a:gd name="connsiteY63" fmla="*/ 1814489 h 5159725"/>
              <a:gd name="connsiteX64" fmla="*/ 983730 w 4850195"/>
              <a:gd name="connsiteY64" fmla="*/ 1839202 h 5159725"/>
              <a:gd name="connsiteX65" fmla="*/ 827211 w 4850195"/>
              <a:gd name="connsiteY65" fmla="*/ 1830964 h 5159725"/>
              <a:gd name="connsiteX66" fmla="*/ 120226 w 4850195"/>
              <a:gd name="connsiteY66" fmla="*/ 1401731 h 5159725"/>
              <a:gd name="connsiteX67" fmla="*/ 465270 w 4850195"/>
              <a:gd name="connsiteY67" fmla="*/ 1397912 h 5159725"/>
              <a:gd name="connsiteX68" fmla="*/ 52732 w 4850195"/>
              <a:gd name="connsiteY68" fmla="*/ 1708135 h 5159725"/>
              <a:gd name="connsiteX0" fmla="*/ 52732 w 4850195"/>
              <a:gd name="connsiteY0" fmla="*/ 1708135 h 5159725"/>
              <a:gd name="connsiteX1" fmla="*/ 8072 w 4850195"/>
              <a:gd name="connsiteY1" fmla="*/ 4420673 h 5159725"/>
              <a:gd name="connsiteX2" fmla="*/ 7389 w 4850195"/>
              <a:gd name="connsiteY2" fmla="*/ 4919865 h 5159725"/>
              <a:gd name="connsiteX3" fmla="*/ 37192 w 4850195"/>
              <a:gd name="connsiteY3" fmla="*/ 5157435 h 5159725"/>
              <a:gd name="connsiteX4" fmla="*/ 316755 w 4850195"/>
              <a:gd name="connsiteY4" fmla="*/ 5154524 h 5159725"/>
              <a:gd name="connsiteX5" fmla="*/ 765374 w 4850195"/>
              <a:gd name="connsiteY5" fmla="*/ 5143914 h 5159725"/>
              <a:gd name="connsiteX6" fmla="*/ 932860 w 4850195"/>
              <a:gd name="connsiteY6" fmla="*/ 4968085 h 5159725"/>
              <a:gd name="connsiteX7" fmla="*/ 990603 w 4850195"/>
              <a:gd name="connsiteY7" fmla="*/ 4270912 h 5159725"/>
              <a:gd name="connsiteX8" fmla="*/ 1176742 w 4850195"/>
              <a:gd name="connsiteY8" fmla="*/ 3817096 h 5159725"/>
              <a:gd name="connsiteX9" fmla="*/ 1010752 w 4850195"/>
              <a:gd name="connsiteY9" fmla="*/ 3646017 h 5159725"/>
              <a:gd name="connsiteX10" fmla="*/ 1076733 w 4850195"/>
              <a:gd name="connsiteY10" fmla="*/ 3512637 h 5159725"/>
              <a:gd name="connsiteX11" fmla="*/ 1104700 w 4850195"/>
              <a:gd name="connsiteY11" fmla="*/ 3434431 h 5159725"/>
              <a:gd name="connsiteX12" fmla="*/ 1268539 w 4850195"/>
              <a:gd name="connsiteY12" fmla="*/ 3422783 h 5159725"/>
              <a:gd name="connsiteX13" fmla="*/ 1303903 w 4850195"/>
              <a:gd name="connsiteY13" fmla="*/ 3122075 h 5159725"/>
              <a:gd name="connsiteX14" fmla="*/ 1084998 w 4850195"/>
              <a:gd name="connsiteY14" fmla="*/ 2984865 h 5159725"/>
              <a:gd name="connsiteX15" fmla="*/ 1024394 w 4850195"/>
              <a:gd name="connsiteY15" fmla="*/ 2935502 h 5159725"/>
              <a:gd name="connsiteX16" fmla="*/ 945794 w 4850195"/>
              <a:gd name="connsiteY16" fmla="*/ 2877353 h 5159725"/>
              <a:gd name="connsiteX17" fmla="*/ 853420 w 4850195"/>
              <a:gd name="connsiteY17" fmla="*/ 2843982 h 5159725"/>
              <a:gd name="connsiteX18" fmla="*/ 843083 w 4850195"/>
              <a:gd name="connsiteY18" fmla="*/ 2866518 h 5159725"/>
              <a:gd name="connsiteX19" fmla="*/ 791583 w 4850195"/>
              <a:gd name="connsiteY19" fmla="*/ 2860510 h 5159725"/>
              <a:gd name="connsiteX20" fmla="*/ 716787 w 4850195"/>
              <a:gd name="connsiteY20" fmla="*/ 2746099 h 5159725"/>
              <a:gd name="connsiteX21" fmla="*/ 797094 w 4850195"/>
              <a:gd name="connsiteY21" fmla="*/ 2598001 h 5159725"/>
              <a:gd name="connsiteX22" fmla="*/ 950778 w 4850195"/>
              <a:gd name="connsiteY22" fmla="*/ 2646510 h 5159725"/>
              <a:gd name="connsiteX23" fmla="*/ 1016681 w 4850195"/>
              <a:gd name="connsiteY23" fmla="*/ 2621797 h 5159725"/>
              <a:gd name="connsiteX24" fmla="*/ 1051548 w 4850195"/>
              <a:gd name="connsiteY24" fmla="*/ 2588845 h 5159725"/>
              <a:gd name="connsiteX25" fmla="*/ 1167375 w 4850195"/>
              <a:gd name="connsiteY25" fmla="*/ 2625705 h 5159725"/>
              <a:gd name="connsiteX26" fmla="*/ 1179365 w 4850195"/>
              <a:gd name="connsiteY26" fmla="*/ 2655247 h 5159725"/>
              <a:gd name="connsiteX27" fmla="*/ 1354432 w 4850195"/>
              <a:gd name="connsiteY27" fmla="*/ 2687699 h 5159725"/>
              <a:gd name="connsiteX28" fmla="*/ 1436811 w 4850195"/>
              <a:gd name="connsiteY28" fmla="*/ 2695937 h 5159725"/>
              <a:gd name="connsiteX29" fmla="*/ 1577850 w 4850195"/>
              <a:gd name="connsiteY29" fmla="*/ 2617808 h 5159725"/>
              <a:gd name="connsiteX30" fmla="*/ 1630111 w 4850195"/>
              <a:gd name="connsiteY30" fmla="*/ 2609151 h 5159725"/>
              <a:gd name="connsiteX31" fmla="*/ 1711073 w 4850195"/>
              <a:gd name="connsiteY31" fmla="*/ 2517958 h 5159725"/>
              <a:gd name="connsiteX32" fmla="*/ 1724978 w 4850195"/>
              <a:gd name="connsiteY32" fmla="*/ 2377338 h 5159725"/>
              <a:gd name="connsiteX33" fmla="*/ 1780727 w 4850195"/>
              <a:gd name="connsiteY33" fmla="*/ 2400792 h 5159725"/>
              <a:gd name="connsiteX34" fmla="*/ 1874834 w 4850195"/>
              <a:gd name="connsiteY34" fmla="*/ 2403861 h 5159725"/>
              <a:gd name="connsiteX35" fmla="*/ 2080282 w 4850195"/>
              <a:gd name="connsiteY35" fmla="*/ 2565522 h 5159725"/>
              <a:gd name="connsiteX36" fmla="*/ 2169900 w 4850195"/>
              <a:gd name="connsiteY36" fmla="*/ 2097749 h 5159725"/>
              <a:gd name="connsiteX37" fmla="*/ 2191701 w 4850195"/>
              <a:gd name="connsiteY37" fmla="*/ 1968857 h 5159725"/>
              <a:gd name="connsiteX38" fmla="*/ 2087600 w 4850195"/>
              <a:gd name="connsiteY38" fmla="*/ 1839202 h 5159725"/>
              <a:gd name="connsiteX39" fmla="*/ 2029935 w 4850195"/>
              <a:gd name="connsiteY39" fmla="*/ 1666207 h 5159725"/>
              <a:gd name="connsiteX40" fmla="*/ 2054649 w 4850195"/>
              <a:gd name="connsiteY40" fmla="*/ 1526164 h 5159725"/>
              <a:gd name="connsiteX41" fmla="*/ 2384162 w 4850195"/>
              <a:gd name="connsiteY41" fmla="*/ 1501451 h 5159725"/>
              <a:gd name="connsiteX42" fmla="*/ 2647773 w 4850195"/>
              <a:gd name="connsiteY42" fmla="*/ 1526164 h 5159725"/>
              <a:gd name="connsiteX43" fmla="*/ 2894908 w 4850195"/>
              <a:gd name="connsiteY43" fmla="*/ 1336694 h 5159725"/>
              <a:gd name="connsiteX44" fmla="*/ 3331514 w 4850195"/>
              <a:gd name="connsiteY44" fmla="*/ 1303743 h 5159725"/>
              <a:gd name="connsiteX45" fmla="*/ 3677503 w 4850195"/>
              <a:gd name="connsiteY45" fmla="*/ 1237840 h 5159725"/>
              <a:gd name="connsiteX46" fmla="*/ 4097632 w 4850195"/>
              <a:gd name="connsiteY46" fmla="*/ 1163699 h 5159725"/>
              <a:gd name="connsiteX47" fmla="*/ 4542476 w 4850195"/>
              <a:gd name="connsiteY47" fmla="*/ 965991 h 5159725"/>
              <a:gd name="connsiteX48" fmla="*/ 4641330 w 4850195"/>
              <a:gd name="connsiteY48" fmla="*/ 661191 h 5159725"/>
              <a:gd name="connsiteX49" fmla="*/ 4814324 w 4850195"/>
              <a:gd name="connsiteY49" fmla="*/ 216348 h 5159725"/>
              <a:gd name="connsiteX50" fmla="*/ 4810313 w 4850195"/>
              <a:gd name="connsiteY50" fmla="*/ 17556 h 5159725"/>
              <a:gd name="connsiteX51" fmla="*/ 4393775 w 4850195"/>
              <a:gd name="connsiteY51" fmla="*/ 8817 h 5159725"/>
              <a:gd name="connsiteX52" fmla="*/ 4048324 w 4850195"/>
              <a:gd name="connsiteY52" fmla="*/ 19802 h 5159725"/>
              <a:gd name="connsiteX53" fmla="*/ 4048205 w 4850195"/>
              <a:gd name="connsiteY53" fmla="*/ 216348 h 5159725"/>
              <a:gd name="connsiteX54" fmla="*/ 3957589 w 4850195"/>
              <a:gd name="connsiteY54" fmla="*/ 447007 h 5159725"/>
              <a:gd name="connsiteX55" fmla="*/ 3685741 w 4850195"/>
              <a:gd name="connsiteY55" fmla="*/ 620002 h 5159725"/>
              <a:gd name="connsiteX56" fmla="*/ 3438605 w 4850195"/>
              <a:gd name="connsiteY56" fmla="*/ 768283 h 5159725"/>
              <a:gd name="connsiteX57" fmla="*/ 2614822 w 4850195"/>
              <a:gd name="connsiteY57" fmla="*/ 891851 h 5159725"/>
              <a:gd name="connsiteX58" fmla="*/ 2128789 w 4850195"/>
              <a:gd name="connsiteY58" fmla="*/ 965991 h 5159725"/>
              <a:gd name="connsiteX59" fmla="*/ 1758087 w 4850195"/>
              <a:gd name="connsiteY59" fmla="*/ 1056607 h 5159725"/>
              <a:gd name="connsiteX60" fmla="*/ 1576854 w 4850195"/>
              <a:gd name="connsiteY60" fmla="*/ 1204889 h 5159725"/>
              <a:gd name="connsiteX61" fmla="*/ 1354432 w 4850195"/>
              <a:gd name="connsiteY61" fmla="*/ 1517926 h 5159725"/>
              <a:gd name="connsiteX62" fmla="*/ 1296768 w 4850195"/>
              <a:gd name="connsiteY62" fmla="*/ 1682683 h 5159725"/>
              <a:gd name="connsiteX63" fmla="*/ 1239103 w 4850195"/>
              <a:gd name="connsiteY63" fmla="*/ 1814489 h 5159725"/>
              <a:gd name="connsiteX64" fmla="*/ 983730 w 4850195"/>
              <a:gd name="connsiteY64" fmla="*/ 1839202 h 5159725"/>
              <a:gd name="connsiteX65" fmla="*/ 827211 w 4850195"/>
              <a:gd name="connsiteY65" fmla="*/ 1830964 h 5159725"/>
              <a:gd name="connsiteX66" fmla="*/ 120226 w 4850195"/>
              <a:gd name="connsiteY66" fmla="*/ 1401731 h 5159725"/>
              <a:gd name="connsiteX67" fmla="*/ 52732 w 4850195"/>
              <a:gd name="connsiteY67" fmla="*/ 1708135 h 5159725"/>
              <a:gd name="connsiteX0" fmla="*/ 52732 w 4850195"/>
              <a:gd name="connsiteY0" fmla="*/ 1708135 h 5159725"/>
              <a:gd name="connsiteX1" fmla="*/ 8072 w 4850195"/>
              <a:gd name="connsiteY1" fmla="*/ 4420673 h 5159725"/>
              <a:gd name="connsiteX2" fmla="*/ 7389 w 4850195"/>
              <a:gd name="connsiteY2" fmla="*/ 4919865 h 5159725"/>
              <a:gd name="connsiteX3" fmla="*/ 37192 w 4850195"/>
              <a:gd name="connsiteY3" fmla="*/ 5157435 h 5159725"/>
              <a:gd name="connsiteX4" fmla="*/ 316755 w 4850195"/>
              <a:gd name="connsiteY4" fmla="*/ 5154524 h 5159725"/>
              <a:gd name="connsiteX5" fmla="*/ 765374 w 4850195"/>
              <a:gd name="connsiteY5" fmla="*/ 5143914 h 5159725"/>
              <a:gd name="connsiteX6" fmla="*/ 932860 w 4850195"/>
              <a:gd name="connsiteY6" fmla="*/ 4968085 h 5159725"/>
              <a:gd name="connsiteX7" fmla="*/ 990603 w 4850195"/>
              <a:gd name="connsiteY7" fmla="*/ 4270912 h 5159725"/>
              <a:gd name="connsiteX8" fmla="*/ 1176742 w 4850195"/>
              <a:gd name="connsiteY8" fmla="*/ 3817096 h 5159725"/>
              <a:gd name="connsiteX9" fmla="*/ 1010752 w 4850195"/>
              <a:gd name="connsiteY9" fmla="*/ 3646017 h 5159725"/>
              <a:gd name="connsiteX10" fmla="*/ 1076733 w 4850195"/>
              <a:gd name="connsiteY10" fmla="*/ 3512637 h 5159725"/>
              <a:gd name="connsiteX11" fmla="*/ 1104700 w 4850195"/>
              <a:gd name="connsiteY11" fmla="*/ 3434431 h 5159725"/>
              <a:gd name="connsiteX12" fmla="*/ 1268539 w 4850195"/>
              <a:gd name="connsiteY12" fmla="*/ 3422783 h 5159725"/>
              <a:gd name="connsiteX13" fmla="*/ 1303903 w 4850195"/>
              <a:gd name="connsiteY13" fmla="*/ 3122075 h 5159725"/>
              <a:gd name="connsiteX14" fmla="*/ 1084998 w 4850195"/>
              <a:gd name="connsiteY14" fmla="*/ 2984865 h 5159725"/>
              <a:gd name="connsiteX15" fmla="*/ 1024394 w 4850195"/>
              <a:gd name="connsiteY15" fmla="*/ 2935502 h 5159725"/>
              <a:gd name="connsiteX16" fmla="*/ 945794 w 4850195"/>
              <a:gd name="connsiteY16" fmla="*/ 2877353 h 5159725"/>
              <a:gd name="connsiteX17" fmla="*/ 853420 w 4850195"/>
              <a:gd name="connsiteY17" fmla="*/ 2843982 h 5159725"/>
              <a:gd name="connsiteX18" fmla="*/ 843083 w 4850195"/>
              <a:gd name="connsiteY18" fmla="*/ 2866518 h 5159725"/>
              <a:gd name="connsiteX19" fmla="*/ 791583 w 4850195"/>
              <a:gd name="connsiteY19" fmla="*/ 2860510 h 5159725"/>
              <a:gd name="connsiteX20" fmla="*/ 716787 w 4850195"/>
              <a:gd name="connsiteY20" fmla="*/ 2746099 h 5159725"/>
              <a:gd name="connsiteX21" fmla="*/ 797094 w 4850195"/>
              <a:gd name="connsiteY21" fmla="*/ 2598001 h 5159725"/>
              <a:gd name="connsiteX22" fmla="*/ 950778 w 4850195"/>
              <a:gd name="connsiteY22" fmla="*/ 2646510 h 5159725"/>
              <a:gd name="connsiteX23" fmla="*/ 1016681 w 4850195"/>
              <a:gd name="connsiteY23" fmla="*/ 2621797 h 5159725"/>
              <a:gd name="connsiteX24" fmla="*/ 1051548 w 4850195"/>
              <a:gd name="connsiteY24" fmla="*/ 2588845 h 5159725"/>
              <a:gd name="connsiteX25" fmla="*/ 1167375 w 4850195"/>
              <a:gd name="connsiteY25" fmla="*/ 2625705 h 5159725"/>
              <a:gd name="connsiteX26" fmla="*/ 1179365 w 4850195"/>
              <a:gd name="connsiteY26" fmla="*/ 2655247 h 5159725"/>
              <a:gd name="connsiteX27" fmla="*/ 1354432 w 4850195"/>
              <a:gd name="connsiteY27" fmla="*/ 2687699 h 5159725"/>
              <a:gd name="connsiteX28" fmla="*/ 1436811 w 4850195"/>
              <a:gd name="connsiteY28" fmla="*/ 2695937 h 5159725"/>
              <a:gd name="connsiteX29" fmla="*/ 1577850 w 4850195"/>
              <a:gd name="connsiteY29" fmla="*/ 2617808 h 5159725"/>
              <a:gd name="connsiteX30" fmla="*/ 1630111 w 4850195"/>
              <a:gd name="connsiteY30" fmla="*/ 2609151 h 5159725"/>
              <a:gd name="connsiteX31" fmla="*/ 1711073 w 4850195"/>
              <a:gd name="connsiteY31" fmla="*/ 2517958 h 5159725"/>
              <a:gd name="connsiteX32" fmla="*/ 1724978 w 4850195"/>
              <a:gd name="connsiteY32" fmla="*/ 2377338 h 5159725"/>
              <a:gd name="connsiteX33" fmla="*/ 1780727 w 4850195"/>
              <a:gd name="connsiteY33" fmla="*/ 2400792 h 5159725"/>
              <a:gd name="connsiteX34" fmla="*/ 1874834 w 4850195"/>
              <a:gd name="connsiteY34" fmla="*/ 2403861 h 5159725"/>
              <a:gd name="connsiteX35" fmla="*/ 2080282 w 4850195"/>
              <a:gd name="connsiteY35" fmla="*/ 2565522 h 5159725"/>
              <a:gd name="connsiteX36" fmla="*/ 2169900 w 4850195"/>
              <a:gd name="connsiteY36" fmla="*/ 2097749 h 5159725"/>
              <a:gd name="connsiteX37" fmla="*/ 2191701 w 4850195"/>
              <a:gd name="connsiteY37" fmla="*/ 1968857 h 5159725"/>
              <a:gd name="connsiteX38" fmla="*/ 2087600 w 4850195"/>
              <a:gd name="connsiteY38" fmla="*/ 1839202 h 5159725"/>
              <a:gd name="connsiteX39" fmla="*/ 2029935 w 4850195"/>
              <a:gd name="connsiteY39" fmla="*/ 1666207 h 5159725"/>
              <a:gd name="connsiteX40" fmla="*/ 2054649 w 4850195"/>
              <a:gd name="connsiteY40" fmla="*/ 1526164 h 5159725"/>
              <a:gd name="connsiteX41" fmla="*/ 2384162 w 4850195"/>
              <a:gd name="connsiteY41" fmla="*/ 1501451 h 5159725"/>
              <a:gd name="connsiteX42" fmla="*/ 2647773 w 4850195"/>
              <a:gd name="connsiteY42" fmla="*/ 1526164 h 5159725"/>
              <a:gd name="connsiteX43" fmla="*/ 2894908 w 4850195"/>
              <a:gd name="connsiteY43" fmla="*/ 1336694 h 5159725"/>
              <a:gd name="connsiteX44" fmla="*/ 3331514 w 4850195"/>
              <a:gd name="connsiteY44" fmla="*/ 1303743 h 5159725"/>
              <a:gd name="connsiteX45" fmla="*/ 3677503 w 4850195"/>
              <a:gd name="connsiteY45" fmla="*/ 1237840 h 5159725"/>
              <a:gd name="connsiteX46" fmla="*/ 4097632 w 4850195"/>
              <a:gd name="connsiteY46" fmla="*/ 1163699 h 5159725"/>
              <a:gd name="connsiteX47" fmla="*/ 4542476 w 4850195"/>
              <a:gd name="connsiteY47" fmla="*/ 965991 h 5159725"/>
              <a:gd name="connsiteX48" fmla="*/ 4641330 w 4850195"/>
              <a:gd name="connsiteY48" fmla="*/ 661191 h 5159725"/>
              <a:gd name="connsiteX49" fmla="*/ 4814324 w 4850195"/>
              <a:gd name="connsiteY49" fmla="*/ 216348 h 5159725"/>
              <a:gd name="connsiteX50" fmla="*/ 4810313 w 4850195"/>
              <a:gd name="connsiteY50" fmla="*/ 17556 h 5159725"/>
              <a:gd name="connsiteX51" fmla="*/ 4393775 w 4850195"/>
              <a:gd name="connsiteY51" fmla="*/ 8817 h 5159725"/>
              <a:gd name="connsiteX52" fmla="*/ 4048324 w 4850195"/>
              <a:gd name="connsiteY52" fmla="*/ 19802 h 5159725"/>
              <a:gd name="connsiteX53" fmla="*/ 4048205 w 4850195"/>
              <a:gd name="connsiteY53" fmla="*/ 216348 h 5159725"/>
              <a:gd name="connsiteX54" fmla="*/ 3957589 w 4850195"/>
              <a:gd name="connsiteY54" fmla="*/ 447007 h 5159725"/>
              <a:gd name="connsiteX55" fmla="*/ 3685741 w 4850195"/>
              <a:gd name="connsiteY55" fmla="*/ 620002 h 5159725"/>
              <a:gd name="connsiteX56" fmla="*/ 3438605 w 4850195"/>
              <a:gd name="connsiteY56" fmla="*/ 768283 h 5159725"/>
              <a:gd name="connsiteX57" fmla="*/ 2614822 w 4850195"/>
              <a:gd name="connsiteY57" fmla="*/ 891851 h 5159725"/>
              <a:gd name="connsiteX58" fmla="*/ 2128789 w 4850195"/>
              <a:gd name="connsiteY58" fmla="*/ 965991 h 5159725"/>
              <a:gd name="connsiteX59" fmla="*/ 1758087 w 4850195"/>
              <a:gd name="connsiteY59" fmla="*/ 1056607 h 5159725"/>
              <a:gd name="connsiteX60" fmla="*/ 1576854 w 4850195"/>
              <a:gd name="connsiteY60" fmla="*/ 1204889 h 5159725"/>
              <a:gd name="connsiteX61" fmla="*/ 1354432 w 4850195"/>
              <a:gd name="connsiteY61" fmla="*/ 1517926 h 5159725"/>
              <a:gd name="connsiteX62" fmla="*/ 1296768 w 4850195"/>
              <a:gd name="connsiteY62" fmla="*/ 1682683 h 5159725"/>
              <a:gd name="connsiteX63" fmla="*/ 1239103 w 4850195"/>
              <a:gd name="connsiteY63" fmla="*/ 1814489 h 5159725"/>
              <a:gd name="connsiteX64" fmla="*/ 983730 w 4850195"/>
              <a:gd name="connsiteY64" fmla="*/ 1839202 h 5159725"/>
              <a:gd name="connsiteX65" fmla="*/ 827211 w 4850195"/>
              <a:gd name="connsiteY65" fmla="*/ 1830964 h 5159725"/>
              <a:gd name="connsiteX66" fmla="*/ 52732 w 4850195"/>
              <a:gd name="connsiteY66" fmla="*/ 1708135 h 5159725"/>
              <a:gd name="connsiteX0" fmla="*/ 91009 w 4888472"/>
              <a:gd name="connsiteY0" fmla="*/ 1708135 h 5159725"/>
              <a:gd name="connsiteX1" fmla="*/ 46349 w 4888472"/>
              <a:gd name="connsiteY1" fmla="*/ 4420673 h 5159725"/>
              <a:gd name="connsiteX2" fmla="*/ 45666 w 4888472"/>
              <a:gd name="connsiteY2" fmla="*/ 4919865 h 5159725"/>
              <a:gd name="connsiteX3" fmla="*/ 75469 w 4888472"/>
              <a:gd name="connsiteY3" fmla="*/ 5157435 h 5159725"/>
              <a:gd name="connsiteX4" fmla="*/ 355032 w 4888472"/>
              <a:gd name="connsiteY4" fmla="*/ 5154524 h 5159725"/>
              <a:gd name="connsiteX5" fmla="*/ 803651 w 4888472"/>
              <a:gd name="connsiteY5" fmla="*/ 5143914 h 5159725"/>
              <a:gd name="connsiteX6" fmla="*/ 971137 w 4888472"/>
              <a:gd name="connsiteY6" fmla="*/ 4968085 h 5159725"/>
              <a:gd name="connsiteX7" fmla="*/ 1028880 w 4888472"/>
              <a:gd name="connsiteY7" fmla="*/ 4270912 h 5159725"/>
              <a:gd name="connsiteX8" fmla="*/ 1215019 w 4888472"/>
              <a:gd name="connsiteY8" fmla="*/ 3817096 h 5159725"/>
              <a:gd name="connsiteX9" fmla="*/ 1049029 w 4888472"/>
              <a:gd name="connsiteY9" fmla="*/ 3646017 h 5159725"/>
              <a:gd name="connsiteX10" fmla="*/ 1115010 w 4888472"/>
              <a:gd name="connsiteY10" fmla="*/ 3512637 h 5159725"/>
              <a:gd name="connsiteX11" fmla="*/ 1142977 w 4888472"/>
              <a:gd name="connsiteY11" fmla="*/ 3434431 h 5159725"/>
              <a:gd name="connsiteX12" fmla="*/ 1306816 w 4888472"/>
              <a:gd name="connsiteY12" fmla="*/ 3422783 h 5159725"/>
              <a:gd name="connsiteX13" fmla="*/ 1342180 w 4888472"/>
              <a:gd name="connsiteY13" fmla="*/ 3122075 h 5159725"/>
              <a:gd name="connsiteX14" fmla="*/ 1123275 w 4888472"/>
              <a:gd name="connsiteY14" fmla="*/ 2984865 h 5159725"/>
              <a:gd name="connsiteX15" fmla="*/ 1062671 w 4888472"/>
              <a:gd name="connsiteY15" fmla="*/ 2935502 h 5159725"/>
              <a:gd name="connsiteX16" fmla="*/ 984071 w 4888472"/>
              <a:gd name="connsiteY16" fmla="*/ 2877353 h 5159725"/>
              <a:gd name="connsiteX17" fmla="*/ 891697 w 4888472"/>
              <a:gd name="connsiteY17" fmla="*/ 2843982 h 5159725"/>
              <a:gd name="connsiteX18" fmla="*/ 881360 w 4888472"/>
              <a:gd name="connsiteY18" fmla="*/ 2866518 h 5159725"/>
              <a:gd name="connsiteX19" fmla="*/ 829860 w 4888472"/>
              <a:gd name="connsiteY19" fmla="*/ 2860510 h 5159725"/>
              <a:gd name="connsiteX20" fmla="*/ 755064 w 4888472"/>
              <a:gd name="connsiteY20" fmla="*/ 2746099 h 5159725"/>
              <a:gd name="connsiteX21" fmla="*/ 835371 w 4888472"/>
              <a:gd name="connsiteY21" fmla="*/ 2598001 h 5159725"/>
              <a:gd name="connsiteX22" fmla="*/ 989055 w 4888472"/>
              <a:gd name="connsiteY22" fmla="*/ 2646510 h 5159725"/>
              <a:gd name="connsiteX23" fmla="*/ 1054958 w 4888472"/>
              <a:gd name="connsiteY23" fmla="*/ 2621797 h 5159725"/>
              <a:gd name="connsiteX24" fmla="*/ 1089825 w 4888472"/>
              <a:gd name="connsiteY24" fmla="*/ 2588845 h 5159725"/>
              <a:gd name="connsiteX25" fmla="*/ 1205652 w 4888472"/>
              <a:gd name="connsiteY25" fmla="*/ 2625705 h 5159725"/>
              <a:gd name="connsiteX26" fmla="*/ 1217642 w 4888472"/>
              <a:gd name="connsiteY26" fmla="*/ 2655247 h 5159725"/>
              <a:gd name="connsiteX27" fmla="*/ 1392709 w 4888472"/>
              <a:gd name="connsiteY27" fmla="*/ 2687699 h 5159725"/>
              <a:gd name="connsiteX28" fmla="*/ 1475088 w 4888472"/>
              <a:gd name="connsiteY28" fmla="*/ 2695937 h 5159725"/>
              <a:gd name="connsiteX29" fmla="*/ 1616127 w 4888472"/>
              <a:gd name="connsiteY29" fmla="*/ 2617808 h 5159725"/>
              <a:gd name="connsiteX30" fmla="*/ 1668388 w 4888472"/>
              <a:gd name="connsiteY30" fmla="*/ 2609151 h 5159725"/>
              <a:gd name="connsiteX31" fmla="*/ 1749350 w 4888472"/>
              <a:gd name="connsiteY31" fmla="*/ 2517958 h 5159725"/>
              <a:gd name="connsiteX32" fmla="*/ 1763255 w 4888472"/>
              <a:gd name="connsiteY32" fmla="*/ 2377338 h 5159725"/>
              <a:gd name="connsiteX33" fmla="*/ 1819004 w 4888472"/>
              <a:gd name="connsiteY33" fmla="*/ 2400792 h 5159725"/>
              <a:gd name="connsiteX34" fmla="*/ 1913111 w 4888472"/>
              <a:gd name="connsiteY34" fmla="*/ 2403861 h 5159725"/>
              <a:gd name="connsiteX35" fmla="*/ 2118559 w 4888472"/>
              <a:gd name="connsiteY35" fmla="*/ 2565522 h 5159725"/>
              <a:gd name="connsiteX36" fmla="*/ 2208177 w 4888472"/>
              <a:gd name="connsiteY36" fmla="*/ 2097749 h 5159725"/>
              <a:gd name="connsiteX37" fmla="*/ 2229978 w 4888472"/>
              <a:gd name="connsiteY37" fmla="*/ 1968857 h 5159725"/>
              <a:gd name="connsiteX38" fmla="*/ 2125877 w 4888472"/>
              <a:gd name="connsiteY38" fmla="*/ 1839202 h 5159725"/>
              <a:gd name="connsiteX39" fmla="*/ 2068212 w 4888472"/>
              <a:gd name="connsiteY39" fmla="*/ 1666207 h 5159725"/>
              <a:gd name="connsiteX40" fmla="*/ 2092926 w 4888472"/>
              <a:gd name="connsiteY40" fmla="*/ 1526164 h 5159725"/>
              <a:gd name="connsiteX41" fmla="*/ 2422439 w 4888472"/>
              <a:gd name="connsiteY41" fmla="*/ 1501451 h 5159725"/>
              <a:gd name="connsiteX42" fmla="*/ 2686050 w 4888472"/>
              <a:gd name="connsiteY42" fmla="*/ 1526164 h 5159725"/>
              <a:gd name="connsiteX43" fmla="*/ 2933185 w 4888472"/>
              <a:gd name="connsiteY43" fmla="*/ 1336694 h 5159725"/>
              <a:gd name="connsiteX44" fmla="*/ 3369791 w 4888472"/>
              <a:gd name="connsiteY44" fmla="*/ 1303743 h 5159725"/>
              <a:gd name="connsiteX45" fmla="*/ 3715780 w 4888472"/>
              <a:gd name="connsiteY45" fmla="*/ 1237840 h 5159725"/>
              <a:gd name="connsiteX46" fmla="*/ 4135909 w 4888472"/>
              <a:gd name="connsiteY46" fmla="*/ 1163699 h 5159725"/>
              <a:gd name="connsiteX47" fmla="*/ 4580753 w 4888472"/>
              <a:gd name="connsiteY47" fmla="*/ 965991 h 5159725"/>
              <a:gd name="connsiteX48" fmla="*/ 4679607 w 4888472"/>
              <a:gd name="connsiteY48" fmla="*/ 661191 h 5159725"/>
              <a:gd name="connsiteX49" fmla="*/ 4852601 w 4888472"/>
              <a:gd name="connsiteY49" fmla="*/ 216348 h 5159725"/>
              <a:gd name="connsiteX50" fmla="*/ 4848590 w 4888472"/>
              <a:gd name="connsiteY50" fmla="*/ 17556 h 5159725"/>
              <a:gd name="connsiteX51" fmla="*/ 4432052 w 4888472"/>
              <a:gd name="connsiteY51" fmla="*/ 8817 h 5159725"/>
              <a:gd name="connsiteX52" fmla="*/ 4086601 w 4888472"/>
              <a:gd name="connsiteY52" fmla="*/ 19802 h 5159725"/>
              <a:gd name="connsiteX53" fmla="*/ 4086482 w 4888472"/>
              <a:gd name="connsiteY53" fmla="*/ 216348 h 5159725"/>
              <a:gd name="connsiteX54" fmla="*/ 3995866 w 4888472"/>
              <a:gd name="connsiteY54" fmla="*/ 447007 h 5159725"/>
              <a:gd name="connsiteX55" fmla="*/ 3724018 w 4888472"/>
              <a:gd name="connsiteY55" fmla="*/ 620002 h 5159725"/>
              <a:gd name="connsiteX56" fmla="*/ 3476882 w 4888472"/>
              <a:gd name="connsiteY56" fmla="*/ 768283 h 5159725"/>
              <a:gd name="connsiteX57" fmla="*/ 2653099 w 4888472"/>
              <a:gd name="connsiteY57" fmla="*/ 891851 h 5159725"/>
              <a:gd name="connsiteX58" fmla="*/ 2167066 w 4888472"/>
              <a:gd name="connsiteY58" fmla="*/ 965991 h 5159725"/>
              <a:gd name="connsiteX59" fmla="*/ 1796364 w 4888472"/>
              <a:gd name="connsiteY59" fmla="*/ 1056607 h 5159725"/>
              <a:gd name="connsiteX60" fmla="*/ 1615131 w 4888472"/>
              <a:gd name="connsiteY60" fmla="*/ 1204889 h 5159725"/>
              <a:gd name="connsiteX61" fmla="*/ 1392709 w 4888472"/>
              <a:gd name="connsiteY61" fmla="*/ 1517926 h 5159725"/>
              <a:gd name="connsiteX62" fmla="*/ 1335045 w 4888472"/>
              <a:gd name="connsiteY62" fmla="*/ 1682683 h 5159725"/>
              <a:gd name="connsiteX63" fmla="*/ 1277380 w 4888472"/>
              <a:gd name="connsiteY63" fmla="*/ 1814489 h 5159725"/>
              <a:gd name="connsiteX64" fmla="*/ 1022007 w 4888472"/>
              <a:gd name="connsiteY64" fmla="*/ 1839202 h 5159725"/>
              <a:gd name="connsiteX65" fmla="*/ 41363 w 4888472"/>
              <a:gd name="connsiteY65" fmla="*/ 1510633 h 5159725"/>
              <a:gd name="connsiteX66" fmla="*/ 91009 w 4888472"/>
              <a:gd name="connsiteY66" fmla="*/ 1708135 h 5159725"/>
              <a:gd name="connsiteX0" fmla="*/ 91009 w 4888472"/>
              <a:gd name="connsiteY0" fmla="*/ 1708135 h 5159725"/>
              <a:gd name="connsiteX1" fmla="*/ 46349 w 4888472"/>
              <a:gd name="connsiteY1" fmla="*/ 4420673 h 5159725"/>
              <a:gd name="connsiteX2" fmla="*/ 45666 w 4888472"/>
              <a:gd name="connsiteY2" fmla="*/ 4919865 h 5159725"/>
              <a:gd name="connsiteX3" fmla="*/ 75469 w 4888472"/>
              <a:gd name="connsiteY3" fmla="*/ 5157435 h 5159725"/>
              <a:gd name="connsiteX4" fmla="*/ 355032 w 4888472"/>
              <a:gd name="connsiteY4" fmla="*/ 5154524 h 5159725"/>
              <a:gd name="connsiteX5" fmla="*/ 803651 w 4888472"/>
              <a:gd name="connsiteY5" fmla="*/ 5143914 h 5159725"/>
              <a:gd name="connsiteX6" fmla="*/ 971137 w 4888472"/>
              <a:gd name="connsiteY6" fmla="*/ 4968085 h 5159725"/>
              <a:gd name="connsiteX7" fmla="*/ 1028880 w 4888472"/>
              <a:gd name="connsiteY7" fmla="*/ 4270912 h 5159725"/>
              <a:gd name="connsiteX8" fmla="*/ 1215019 w 4888472"/>
              <a:gd name="connsiteY8" fmla="*/ 3817096 h 5159725"/>
              <a:gd name="connsiteX9" fmla="*/ 1049029 w 4888472"/>
              <a:gd name="connsiteY9" fmla="*/ 3646017 h 5159725"/>
              <a:gd name="connsiteX10" fmla="*/ 1115010 w 4888472"/>
              <a:gd name="connsiteY10" fmla="*/ 3512637 h 5159725"/>
              <a:gd name="connsiteX11" fmla="*/ 1142977 w 4888472"/>
              <a:gd name="connsiteY11" fmla="*/ 3434431 h 5159725"/>
              <a:gd name="connsiteX12" fmla="*/ 1306816 w 4888472"/>
              <a:gd name="connsiteY12" fmla="*/ 3422783 h 5159725"/>
              <a:gd name="connsiteX13" fmla="*/ 1342180 w 4888472"/>
              <a:gd name="connsiteY13" fmla="*/ 3122075 h 5159725"/>
              <a:gd name="connsiteX14" fmla="*/ 1123275 w 4888472"/>
              <a:gd name="connsiteY14" fmla="*/ 2984865 h 5159725"/>
              <a:gd name="connsiteX15" fmla="*/ 1062671 w 4888472"/>
              <a:gd name="connsiteY15" fmla="*/ 2935502 h 5159725"/>
              <a:gd name="connsiteX16" fmla="*/ 984071 w 4888472"/>
              <a:gd name="connsiteY16" fmla="*/ 2877353 h 5159725"/>
              <a:gd name="connsiteX17" fmla="*/ 891697 w 4888472"/>
              <a:gd name="connsiteY17" fmla="*/ 2843982 h 5159725"/>
              <a:gd name="connsiteX18" fmla="*/ 881360 w 4888472"/>
              <a:gd name="connsiteY18" fmla="*/ 2866518 h 5159725"/>
              <a:gd name="connsiteX19" fmla="*/ 829860 w 4888472"/>
              <a:gd name="connsiteY19" fmla="*/ 2860510 h 5159725"/>
              <a:gd name="connsiteX20" fmla="*/ 755064 w 4888472"/>
              <a:gd name="connsiteY20" fmla="*/ 2746099 h 5159725"/>
              <a:gd name="connsiteX21" fmla="*/ 835371 w 4888472"/>
              <a:gd name="connsiteY21" fmla="*/ 2598001 h 5159725"/>
              <a:gd name="connsiteX22" fmla="*/ 989055 w 4888472"/>
              <a:gd name="connsiteY22" fmla="*/ 2646510 h 5159725"/>
              <a:gd name="connsiteX23" fmla="*/ 1054958 w 4888472"/>
              <a:gd name="connsiteY23" fmla="*/ 2621797 h 5159725"/>
              <a:gd name="connsiteX24" fmla="*/ 1089825 w 4888472"/>
              <a:gd name="connsiteY24" fmla="*/ 2588845 h 5159725"/>
              <a:gd name="connsiteX25" fmla="*/ 1205652 w 4888472"/>
              <a:gd name="connsiteY25" fmla="*/ 2625705 h 5159725"/>
              <a:gd name="connsiteX26" fmla="*/ 1217642 w 4888472"/>
              <a:gd name="connsiteY26" fmla="*/ 2655247 h 5159725"/>
              <a:gd name="connsiteX27" fmla="*/ 1392709 w 4888472"/>
              <a:gd name="connsiteY27" fmla="*/ 2687699 h 5159725"/>
              <a:gd name="connsiteX28" fmla="*/ 1475088 w 4888472"/>
              <a:gd name="connsiteY28" fmla="*/ 2695937 h 5159725"/>
              <a:gd name="connsiteX29" fmla="*/ 1616127 w 4888472"/>
              <a:gd name="connsiteY29" fmla="*/ 2617808 h 5159725"/>
              <a:gd name="connsiteX30" fmla="*/ 1668388 w 4888472"/>
              <a:gd name="connsiteY30" fmla="*/ 2609151 h 5159725"/>
              <a:gd name="connsiteX31" fmla="*/ 1749350 w 4888472"/>
              <a:gd name="connsiteY31" fmla="*/ 2517958 h 5159725"/>
              <a:gd name="connsiteX32" fmla="*/ 1763255 w 4888472"/>
              <a:gd name="connsiteY32" fmla="*/ 2377338 h 5159725"/>
              <a:gd name="connsiteX33" fmla="*/ 1819004 w 4888472"/>
              <a:gd name="connsiteY33" fmla="*/ 2400792 h 5159725"/>
              <a:gd name="connsiteX34" fmla="*/ 1913111 w 4888472"/>
              <a:gd name="connsiteY34" fmla="*/ 2403861 h 5159725"/>
              <a:gd name="connsiteX35" fmla="*/ 2118559 w 4888472"/>
              <a:gd name="connsiteY35" fmla="*/ 2565522 h 5159725"/>
              <a:gd name="connsiteX36" fmla="*/ 2208177 w 4888472"/>
              <a:gd name="connsiteY36" fmla="*/ 2097749 h 5159725"/>
              <a:gd name="connsiteX37" fmla="*/ 2229978 w 4888472"/>
              <a:gd name="connsiteY37" fmla="*/ 1968857 h 5159725"/>
              <a:gd name="connsiteX38" fmla="*/ 2125877 w 4888472"/>
              <a:gd name="connsiteY38" fmla="*/ 1839202 h 5159725"/>
              <a:gd name="connsiteX39" fmla="*/ 2068212 w 4888472"/>
              <a:gd name="connsiteY39" fmla="*/ 1666207 h 5159725"/>
              <a:gd name="connsiteX40" fmla="*/ 2092926 w 4888472"/>
              <a:gd name="connsiteY40" fmla="*/ 1526164 h 5159725"/>
              <a:gd name="connsiteX41" fmla="*/ 2422439 w 4888472"/>
              <a:gd name="connsiteY41" fmla="*/ 1501451 h 5159725"/>
              <a:gd name="connsiteX42" fmla="*/ 2686050 w 4888472"/>
              <a:gd name="connsiteY42" fmla="*/ 1526164 h 5159725"/>
              <a:gd name="connsiteX43" fmla="*/ 2933185 w 4888472"/>
              <a:gd name="connsiteY43" fmla="*/ 1336694 h 5159725"/>
              <a:gd name="connsiteX44" fmla="*/ 3369791 w 4888472"/>
              <a:gd name="connsiteY44" fmla="*/ 1303743 h 5159725"/>
              <a:gd name="connsiteX45" fmla="*/ 3715780 w 4888472"/>
              <a:gd name="connsiteY45" fmla="*/ 1237840 h 5159725"/>
              <a:gd name="connsiteX46" fmla="*/ 4135909 w 4888472"/>
              <a:gd name="connsiteY46" fmla="*/ 1163699 h 5159725"/>
              <a:gd name="connsiteX47" fmla="*/ 4580753 w 4888472"/>
              <a:gd name="connsiteY47" fmla="*/ 965991 h 5159725"/>
              <a:gd name="connsiteX48" fmla="*/ 4679607 w 4888472"/>
              <a:gd name="connsiteY48" fmla="*/ 661191 h 5159725"/>
              <a:gd name="connsiteX49" fmla="*/ 4852601 w 4888472"/>
              <a:gd name="connsiteY49" fmla="*/ 216348 h 5159725"/>
              <a:gd name="connsiteX50" fmla="*/ 4848590 w 4888472"/>
              <a:gd name="connsiteY50" fmla="*/ 17556 h 5159725"/>
              <a:gd name="connsiteX51" fmla="*/ 4432052 w 4888472"/>
              <a:gd name="connsiteY51" fmla="*/ 8817 h 5159725"/>
              <a:gd name="connsiteX52" fmla="*/ 4086601 w 4888472"/>
              <a:gd name="connsiteY52" fmla="*/ 19802 h 5159725"/>
              <a:gd name="connsiteX53" fmla="*/ 4086482 w 4888472"/>
              <a:gd name="connsiteY53" fmla="*/ 216348 h 5159725"/>
              <a:gd name="connsiteX54" fmla="*/ 3995866 w 4888472"/>
              <a:gd name="connsiteY54" fmla="*/ 447007 h 5159725"/>
              <a:gd name="connsiteX55" fmla="*/ 3724018 w 4888472"/>
              <a:gd name="connsiteY55" fmla="*/ 620002 h 5159725"/>
              <a:gd name="connsiteX56" fmla="*/ 3476882 w 4888472"/>
              <a:gd name="connsiteY56" fmla="*/ 768283 h 5159725"/>
              <a:gd name="connsiteX57" fmla="*/ 2653099 w 4888472"/>
              <a:gd name="connsiteY57" fmla="*/ 891851 h 5159725"/>
              <a:gd name="connsiteX58" fmla="*/ 2167066 w 4888472"/>
              <a:gd name="connsiteY58" fmla="*/ 965991 h 5159725"/>
              <a:gd name="connsiteX59" fmla="*/ 1796364 w 4888472"/>
              <a:gd name="connsiteY59" fmla="*/ 1056607 h 5159725"/>
              <a:gd name="connsiteX60" fmla="*/ 1615131 w 4888472"/>
              <a:gd name="connsiteY60" fmla="*/ 1204889 h 5159725"/>
              <a:gd name="connsiteX61" fmla="*/ 1392709 w 4888472"/>
              <a:gd name="connsiteY61" fmla="*/ 1517926 h 5159725"/>
              <a:gd name="connsiteX62" fmla="*/ 1335045 w 4888472"/>
              <a:gd name="connsiteY62" fmla="*/ 1682683 h 5159725"/>
              <a:gd name="connsiteX63" fmla="*/ 1277380 w 4888472"/>
              <a:gd name="connsiteY63" fmla="*/ 1814489 h 5159725"/>
              <a:gd name="connsiteX64" fmla="*/ 1022007 w 4888472"/>
              <a:gd name="connsiteY64" fmla="*/ 1839202 h 5159725"/>
              <a:gd name="connsiteX65" fmla="*/ 41363 w 4888472"/>
              <a:gd name="connsiteY65" fmla="*/ 1510633 h 5159725"/>
              <a:gd name="connsiteX66" fmla="*/ 91009 w 4888472"/>
              <a:gd name="connsiteY66" fmla="*/ 1708135 h 5159725"/>
              <a:gd name="connsiteX0" fmla="*/ 90557 w 4888020"/>
              <a:gd name="connsiteY0" fmla="*/ 1708135 h 5159725"/>
              <a:gd name="connsiteX1" fmla="*/ 45897 w 4888020"/>
              <a:gd name="connsiteY1" fmla="*/ 4420673 h 5159725"/>
              <a:gd name="connsiteX2" fmla="*/ 45214 w 4888020"/>
              <a:gd name="connsiteY2" fmla="*/ 4919865 h 5159725"/>
              <a:gd name="connsiteX3" fmla="*/ 75017 w 4888020"/>
              <a:gd name="connsiteY3" fmla="*/ 5157435 h 5159725"/>
              <a:gd name="connsiteX4" fmla="*/ 354580 w 4888020"/>
              <a:gd name="connsiteY4" fmla="*/ 5154524 h 5159725"/>
              <a:gd name="connsiteX5" fmla="*/ 803199 w 4888020"/>
              <a:gd name="connsiteY5" fmla="*/ 5143914 h 5159725"/>
              <a:gd name="connsiteX6" fmla="*/ 970685 w 4888020"/>
              <a:gd name="connsiteY6" fmla="*/ 4968085 h 5159725"/>
              <a:gd name="connsiteX7" fmla="*/ 1028428 w 4888020"/>
              <a:gd name="connsiteY7" fmla="*/ 4270912 h 5159725"/>
              <a:gd name="connsiteX8" fmla="*/ 1214567 w 4888020"/>
              <a:gd name="connsiteY8" fmla="*/ 3817096 h 5159725"/>
              <a:gd name="connsiteX9" fmla="*/ 1048577 w 4888020"/>
              <a:gd name="connsiteY9" fmla="*/ 3646017 h 5159725"/>
              <a:gd name="connsiteX10" fmla="*/ 1114558 w 4888020"/>
              <a:gd name="connsiteY10" fmla="*/ 3512637 h 5159725"/>
              <a:gd name="connsiteX11" fmla="*/ 1142525 w 4888020"/>
              <a:gd name="connsiteY11" fmla="*/ 3434431 h 5159725"/>
              <a:gd name="connsiteX12" fmla="*/ 1306364 w 4888020"/>
              <a:gd name="connsiteY12" fmla="*/ 3422783 h 5159725"/>
              <a:gd name="connsiteX13" fmla="*/ 1341728 w 4888020"/>
              <a:gd name="connsiteY13" fmla="*/ 3122075 h 5159725"/>
              <a:gd name="connsiteX14" fmla="*/ 1122823 w 4888020"/>
              <a:gd name="connsiteY14" fmla="*/ 2984865 h 5159725"/>
              <a:gd name="connsiteX15" fmla="*/ 1062219 w 4888020"/>
              <a:gd name="connsiteY15" fmla="*/ 2935502 h 5159725"/>
              <a:gd name="connsiteX16" fmla="*/ 983619 w 4888020"/>
              <a:gd name="connsiteY16" fmla="*/ 2877353 h 5159725"/>
              <a:gd name="connsiteX17" fmla="*/ 891245 w 4888020"/>
              <a:gd name="connsiteY17" fmla="*/ 2843982 h 5159725"/>
              <a:gd name="connsiteX18" fmla="*/ 880908 w 4888020"/>
              <a:gd name="connsiteY18" fmla="*/ 2866518 h 5159725"/>
              <a:gd name="connsiteX19" fmla="*/ 829408 w 4888020"/>
              <a:gd name="connsiteY19" fmla="*/ 2860510 h 5159725"/>
              <a:gd name="connsiteX20" fmla="*/ 754612 w 4888020"/>
              <a:gd name="connsiteY20" fmla="*/ 2746099 h 5159725"/>
              <a:gd name="connsiteX21" fmla="*/ 834919 w 4888020"/>
              <a:gd name="connsiteY21" fmla="*/ 2598001 h 5159725"/>
              <a:gd name="connsiteX22" fmla="*/ 988603 w 4888020"/>
              <a:gd name="connsiteY22" fmla="*/ 2646510 h 5159725"/>
              <a:gd name="connsiteX23" fmla="*/ 1054506 w 4888020"/>
              <a:gd name="connsiteY23" fmla="*/ 2621797 h 5159725"/>
              <a:gd name="connsiteX24" fmla="*/ 1089373 w 4888020"/>
              <a:gd name="connsiteY24" fmla="*/ 2588845 h 5159725"/>
              <a:gd name="connsiteX25" fmla="*/ 1205200 w 4888020"/>
              <a:gd name="connsiteY25" fmla="*/ 2625705 h 5159725"/>
              <a:gd name="connsiteX26" fmla="*/ 1217190 w 4888020"/>
              <a:gd name="connsiteY26" fmla="*/ 2655247 h 5159725"/>
              <a:gd name="connsiteX27" fmla="*/ 1392257 w 4888020"/>
              <a:gd name="connsiteY27" fmla="*/ 2687699 h 5159725"/>
              <a:gd name="connsiteX28" fmla="*/ 1474636 w 4888020"/>
              <a:gd name="connsiteY28" fmla="*/ 2695937 h 5159725"/>
              <a:gd name="connsiteX29" fmla="*/ 1615675 w 4888020"/>
              <a:gd name="connsiteY29" fmla="*/ 2617808 h 5159725"/>
              <a:gd name="connsiteX30" fmla="*/ 1667936 w 4888020"/>
              <a:gd name="connsiteY30" fmla="*/ 2609151 h 5159725"/>
              <a:gd name="connsiteX31" fmla="*/ 1748898 w 4888020"/>
              <a:gd name="connsiteY31" fmla="*/ 2517958 h 5159725"/>
              <a:gd name="connsiteX32" fmla="*/ 1762803 w 4888020"/>
              <a:gd name="connsiteY32" fmla="*/ 2377338 h 5159725"/>
              <a:gd name="connsiteX33" fmla="*/ 1818552 w 4888020"/>
              <a:gd name="connsiteY33" fmla="*/ 2400792 h 5159725"/>
              <a:gd name="connsiteX34" fmla="*/ 1912659 w 4888020"/>
              <a:gd name="connsiteY34" fmla="*/ 2403861 h 5159725"/>
              <a:gd name="connsiteX35" fmla="*/ 2118107 w 4888020"/>
              <a:gd name="connsiteY35" fmla="*/ 2565522 h 5159725"/>
              <a:gd name="connsiteX36" fmla="*/ 2207725 w 4888020"/>
              <a:gd name="connsiteY36" fmla="*/ 2097749 h 5159725"/>
              <a:gd name="connsiteX37" fmla="*/ 2229526 w 4888020"/>
              <a:gd name="connsiteY37" fmla="*/ 1968857 h 5159725"/>
              <a:gd name="connsiteX38" fmla="*/ 2125425 w 4888020"/>
              <a:gd name="connsiteY38" fmla="*/ 1839202 h 5159725"/>
              <a:gd name="connsiteX39" fmla="*/ 2067760 w 4888020"/>
              <a:gd name="connsiteY39" fmla="*/ 1666207 h 5159725"/>
              <a:gd name="connsiteX40" fmla="*/ 2092474 w 4888020"/>
              <a:gd name="connsiteY40" fmla="*/ 1526164 h 5159725"/>
              <a:gd name="connsiteX41" fmla="*/ 2421987 w 4888020"/>
              <a:gd name="connsiteY41" fmla="*/ 1501451 h 5159725"/>
              <a:gd name="connsiteX42" fmla="*/ 2685598 w 4888020"/>
              <a:gd name="connsiteY42" fmla="*/ 1526164 h 5159725"/>
              <a:gd name="connsiteX43" fmla="*/ 2932733 w 4888020"/>
              <a:gd name="connsiteY43" fmla="*/ 1336694 h 5159725"/>
              <a:gd name="connsiteX44" fmla="*/ 3369339 w 4888020"/>
              <a:gd name="connsiteY44" fmla="*/ 1303743 h 5159725"/>
              <a:gd name="connsiteX45" fmla="*/ 3715328 w 4888020"/>
              <a:gd name="connsiteY45" fmla="*/ 1237840 h 5159725"/>
              <a:gd name="connsiteX46" fmla="*/ 4135457 w 4888020"/>
              <a:gd name="connsiteY46" fmla="*/ 1163699 h 5159725"/>
              <a:gd name="connsiteX47" fmla="*/ 4580301 w 4888020"/>
              <a:gd name="connsiteY47" fmla="*/ 965991 h 5159725"/>
              <a:gd name="connsiteX48" fmla="*/ 4679155 w 4888020"/>
              <a:gd name="connsiteY48" fmla="*/ 661191 h 5159725"/>
              <a:gd name="connsiteX49" fmla="*/ 4852149 w 4888020"/>
              <a:gd name="connsiteY49" fmla="*/ 216348 h 5159725"/>
              <a:gd name="connsiteX50" fmla="*/ 4848138 w 4888020"/>
              <a:gd name="connsiteY50" fmla="*/ 17556 h 5159725"/>
              <a:gd name="connsiteX51" fmla="*/ 4431600 w 4888020"/>
              <a:gd name="connsiteY51" fmla="*/ 8817 h 5159725"/>
              <a:gd name="connsiteX52" fmla="*/ 4086149 w 4888020"/>
              <a:gd name="connsiteY52" fmla="*/ 19802 h 5159725"/>
              <a:gd name="connsiteX53" fmla="*/ 4086030 w 4888020"/>
              <a:gd name="connsiteY53" fmla="*/ 216348 h 5159725"/>
              <a:gd name="connsiteX54" fmla="*/ 3995414 w 4888020"/>
              <a:gd name="connsiteY54" fmla="*/ 447007 h 5159725"/>
              <a:gd name="connsiteX55" fmla="*/ 3723566 w 4888020"/>
              <a:gd name="connsiteY55" fmla="*/ 620002 h 5159725"/>
              <a:gd name="connsiteX56" fmla="*/ 3476430 w 4888020"/>
              <a:gd name="connsiteY56" fmla="*/ 768283 h 5159725"/>
              <a:gd name="connsiteX57" fmla="*/ 2652647 w 4888020"/>
              <a:gd name="connsiteY57" fmla="*/ 891851 h 5159725"/>
              <a:gd name="connsiteX58" fmla="*/ 2166614 w 4888020"/>
              <a:gd name="connsiteY58" fmla="*/ 965991 h 5159725"/>
              <a:gd name="connsiteX59" fmla="*/ 1795912 w 4888020"/>
              <a:gd name="connsiteY59" fmla="*/ 1056607 h 5159725"/>
              <a:gd name="connsiteX60" fmla="*/ 1614679 w 4888020"/>
              <a:gd name="connsiteY60" fmla="*/ 1204889 h 5159725"/>
              <a:gd name="connsiteX61" fmla="*/ 1392257 w 4888020"/>
              <a:gd name="connsiteY61" fmla="*/ 1517926 h 5159725"/>
              <a:gd name="connsiteX62" fmla="*/ 1334593 w 4888020"/>
              <a:gd name="connsiteY62" fmla="*/ 1682683 h 5159725"/>
              <a:gd name="connsiteX63" fmla="*/ 1276928 w 4888020"/>
              <a:gd name="connsiteY63" fmla="*/ 1814489 h 5159725"/>
              <a:gd name="connsiteX64" fmla="*/ 1021555 w 4888020"/>
              <a:gd name="connsiteY64" fmla="*/ 1839202 h 5159725"/>
              <a:gd name="connsiteX65" fmla="*/ 40911 w 4888020"/>
              <a:gd name="connsiteY65" fmla="*/ 1510633 h 5159725"/>
              <a:gd name="connsiteX66" fmla="*/ 90557 w 4888020"/>
              <a:gd name="connsiteY66" fmla="*/ 1708135 h 5159725"/>
              <a:gd name="connsiteX0" fmla="*/ 95394 w 4892857"/>
              <a:gd name="connsiteY0" fmla="*/ 1708135 h 5159725"/>
              <a:gd name="connsiteX1" fmla="*/ 50734 w 4892857"/>
              <a:gd name="connsiteY1" fmla="*/ 4420673 h 5159725"/>
              <a:gd name="connsiteX2" fmla="*/ 50051 w 4892857"/>
              <a:gd name="connsiteY2" fmla="*/ 4919865 h 5159725"/>
              <a:gd name="connsiteX3" fmla="*/ 79854 w 4892857"/>
              <a:gd name="connsiteY3" fmla="*/ 5157435 h 5159725"/>
              <a:gd name="connsiteX4" fmla="*/ 359417 w 4892857"/>
              <a:gd name="connsiteY4" fmla="*/ 5154524 h 5159725"/>
              <a:gd name="connsiteX5" fmla="*/ 808036 w 4892857"/>
              <a:gd name="connsiteY5" fmla="*/ 5143914 h 5159725"/>
              <a:gd name="connsiteX6" fmla="*/ 975522 w 4892857"/>
              <a:gd name="connsiteY6" fmla="*/ 4968085 h 5159725"/>
              <a:gd name="connsiteX7" fmla="*/ 1033265 w 4892857"/>
              <a:gd name="connsiteY7" fmla="*/ 4270912 h 5159725"/>
              <a:gd name="connsiteX8" fmla="*/ 1219404 w 4892857"/>
              <a:gd name="connsiteY8" fmla="*/ 3817096 h 5159725"/>
              <a:gd name="connsiteX9" fmla="*/ 1053414 w 4892857"/>
              <a:gd name="connsiteY9" fmla="*/ 3646017 h 5159725"/>
              <a:gd name="connsiteX10" fmla="*/ 1119395 w 4892857"/>
              <a:gd name="connsiteY10" fmla="*/ 3512637 h 5159725"/>
              <a:gd name="connsiteX11" fmla="*/ 1147362 w 4892857"/>
              <a:gd name="connsiteY11" fmla="*/ 3434431 h 5159725"/>
              <a:gd name="connsiteX12" fmla="*/ 1311201 w 4892857"/>
              <a:gd name="connsiteY12" fmla="*/ 3422783 h 5159725"/>
              <a:gd name="connsiteX13" fmla="*/ 1346565 w 4892857"/>
              <a:gd name="connsiteY13" fmla="*/ 3122075 h 5159725"/>
              <a:gd name="connsiteX14" fmla="*/ 1127660 w 4892857"/>
              <a:gd name="connsiteY14" fmla="*/ 2984865 h 5159725"/>
              <a:gd name="connsiteX15" fmla="*/ 1067056 w 4892857"/>
              <a:gd name="connsiteY15" fmla="*/ 2935502 h 5159725"/>
              <a:gd name="connsiteX16" fmla="*/ 988456 w 4892857"/>
              <a:gd name="connsiteY16" fmla="*/ 2877353 h 5159725"/>
              <a:gd name="connsiteX17" fmla="*/ 896082 w 4892857"/>
              <a:gd name="connsiteY17" fmla="*/ 2843982 h 5159725"/>
              <a:gd name="connsiteX18" fmla="*/ 885745 w 4892857"/>
              <a:gd name="connsiteY18" fmla="*/ 2866518 h 5159725"/>
              <a:gd name="connsiteX19" fmla="*/ 834245 w 4892857"/>
              <a:gd name="connsiteY19" fmla="*/ 2860510 h 5159725"/>
              <a:gd name="connsiteX20" fmla="*/ 759449 w 4892857"/>
              <a:gd name="connsiteY20" fmla="*/ 2746099 h 5159725"/>
              <a:gd name="connsiteX21" fmla="*/ 839756 w 4892857"/>
              <a:gd name="connsiteY21" fmla="*/ 2598001 h 5159725"/>
              <a:gd name="connsiteX22" fmla="*/ 993440 w 4892857"/>
              <a:gd name="connsiteY22" fmla="*/ 2646510 h 5159725"/>
              <a:gd name="connsiteX23" fmla="*/ 1059343 w 4892857"/>
              <a:gd name="connsiteY23" fmla="*/ 2621797 h 5159725"/>
              <a:gd name="connsiteX24" fmla="*/ 1094210 w 4892857"/>
              <a:gd name="connsiteY24" fmla="*/ 2588845 h 5159725"/>
              <a:gd name="connsiteX25" fmla="*/ 1210037 w 4892857"/>
              <a:gd name="connsiteY25" fmla="*/ 2625705 h 5159725"/>
              <a:gd name="connsiteX26" fmla="*/ 1222027 w 4892857"/>
              <a:gd name="connsiteY26" fmla="*/ 2655247 h 5159725"/>
              <a:gd name="connsiteX27" fmla="*/ 1397094 w 4892857"/>
              <a:gd name="connsiteY27" fmla="*/ 2687699 h 5159725"/>
              <a:gd name="connsiteX28" fmla="*/ 1479473 w 4892857"/>
              <a:gd name="connsiteY28" fmla="*/ 2695937 h 5159725"/>
              <a:gd name="connsiteX29" fmla="*/ 1620512 w 4892857"/>
              <a:gd name="connsiteY29" fmla="*/ 2617808 h 5159725"/>
              <a:gd name="connsiteX30" fmla="*/ 1672773 w 4892857"/>
              <a:gd name="connsiteY30" fmla="*/ 2609151 h 5159725"/>
              <a:gd name="connsiteX31" fmla="*/ 1753735 w 4892857"/>
              <a:gd name="connsiteY31" fmla="*/ 2517958 h 5159725"/>
              <a:gd name="connsiteX32" fmla="*/ 1767640 w 4892857"/>
              <a:gd name="connsiteY32" fmla="*/ 2377338 h 5159725"/>
              <a:gd name="connsiteX33" fmla="*/ 1823389 w 4892857"/>
              <a:gd name="connsiteY33" fmla="*/ 2400792 h 5159725"/>
              <a:gd name="connsiteX34" fmla="*/ 1917496 w 4892857"/>
              <a:gd name="connsiteY34" fmla="*/ 2403861 h 5159725"/>
              <a:gd name="connsiteX35" fmla="*/ 2122944 w 4892857"/>
              <a:gd name="connsiteY35" fmla="*/ 2565522 h 5159725"/>
              <a:gd name="connsiteX36" fmla="*/ 2212562 w 4892857"/>
              <a:gd name="connsiteY36" fmla="*/ 2097749 h 5159725"/>
              <a:gd name="connsiteX37" fmla="*/ 2234363 w 4892857"/>
              <a:gd name="connsiteY37" fmla="*/ 1968857 h 5159725"/>
              <a:gd name="connsiteX38" fmla="*/ 2130262 w 4892857"/>
              <a:gd name="connsiteY38" fmla="*/ 1839202 h 5159725"/>
              <a:gd name="connsiteX39" fmla="*/ 2072597 w 4892857"/>
              <a:gd name="connsiteY39" fmla="*/ 1666207 h 5159725"/>
              <a:gd name="connsiteX40" fmla="*/ 2097311 w 4892857"/>
              <a:gd name="connsiteY40" fmla="*/ 1526164 h 5159725"/>
              <a:gd name="connsiteX41" fmla="*/ 2426824 w 4892857"/>
              <a:gd name="connsiteY41" fmla="*/ 1501451 h 5159725"/>
              <a:gd name="connsiteX42" fmla="*/ 2690435 w 4892857"/>
              <a:gd name="connsiteY42" fmla="*/ 1526164 h 5159725"/>
              <a:gd name="connsiteX43" fmla="*/ 2937570 w 4892857"/>
              <a:gd name="connsiteY43" fmla="*/ 1336694 h 5159725"/>
              <a:gd name="connsiteX44" fmla="*/ 3374176 w 4892857"/>
              <a:gd name="connsiteY44" fmla="*/ 1303743 h 5159725"/>
              <a:gd name="connsiteX45" fmla="*/ 3720165 w 4892857"/>
              <a:gd name="connsiteY45" fmla="*/ 1237840 h 5159725"/>
              <a:gd name="connsiteX46" fmla="*/ 4140294 w 4892857"/>
              <a:gd name="connsiteY46" fmla="*/ 1163699 h 5159725"/>
              <a:gd name="connsiteX47" fmla="*/ 4585138 w 4892857"/>
              <a:gd name="connsiteY47" fmla="*/ 965991 h 5159725"/>
              <a:gd name="connsiteX48" fmla="*/ 4683992 w 4892857"/>
              <a:gd name="connsiteY48" fmla="*/ 661191 h 5159725"/>
              <a:gd name="connsiteX49" fmla="*/ 4856986 w 4892857"/>
              <a:gd name="connsiteY49" fmla="*/ 216348 h 5159725"/>
              <a:gd name="connsiteX50" fmla="*/ 4852975 w 4892857"/>
              <a:gd name="connsiteY50" fmla="*/ 17556 h 5159725"/>
              <a:gd name="connsiteX51" fmla="*/ 4436437 w 4892857"/>
              <a:gd name="connsiteY51" fmla="*/ 8817 h 5159725"/>
              <a:gd name="connsiteX52" fmla="*/ 4090986 w 4892857"/>
              <a:gd name="connsiteY52" fmla="*/ 19802 h 5159725"/>
              <a:gd name="connsiteX53" fmla="*/ 4090867 w 4892857"/>
              <a:gd name="connsiteY53" fmla="*/ 216348 h 5159725"/>
              <a:gd name="connsiteX54" fmla="*/ 4000251 w 4892857"/>
              <a:gd name="connsiteY54" fmla="*/ 447007 h 5159725"/>
              <a:gd name="connsiteX55" fmla="*/ 3728403 w 4892857"/>
              <a:gd name="connsiteY55" fmla="*/ 620002 h 5159725"/>
              <a:gd name="connsiteX56" fmla="*/ 3481267 w 4892857"/>
              <a:gd name="connsiteY56" fmla="*/ 768283 h 5159725"/>
              <a:gd name="connsiteX57" fmla="*/ 2657484 w 4892857"/>
              <a:gd name="connsiteY57" fmla="*/ 891851 h 5159725"/>
              <a:gd name="connsiteX58" fmla="*/ 2171451 w 4892857"/>
              <a:gd name="connsiteY58" fmla="*/ 965991 h 5159725"/>
              <a:gd name="connsiteX59" fmla="*/ 1800749 w 4892857"/>
              <a:gd name="connsiteY59" fmla="*/ 1056607 h 5159725"/>
              <a:gd name="connsiteX60" fmla="*/ 1619516 w 4892857"/>
              <a:gd name="connsiteY60" fmla="*/ 1204889 h 5159725"/>
              <a:gd name="connsiteX61" fmla="*/ 1397094 w 4892857"/>
              <a:gd name="connsiteY61" fmla="*/ 1517926 h 5159725"/>
              <a:gd name="connsiteX62" fmla="*/ 1339430 w 4892857"/>
              <a:gd name="connsiteY62" fmla="*/ 1682683 h 5159725"/>
              <a:gd name="connsiteX63" fmla="*/ 1281765 w 4892857"/>
              <a:gd name="connsiteY63" fmla="*/ 1814489 h 5159725"/>
              <a:gd name="connsiteX64" fmla="*/ 1026392 w 4892857"/>
              <a:gd name="connsiteY64" fmla="*/ 1839202 h 5159725"/>
              <a:gd name="connsiteX65" fmla="*/ 45748 w 4892857"/>
              <a:gd name="connsiteY65" fmla="*/ 1510633 h 5159725"/>
              <a:gd name="connsiteX66" fmla="*/ 95394 w 4892857"/>
              <a:gd name="connsiteY66" fmla="*/ 1708135 h 5159725"/>
              <a:gd name="connsiteX0" fmla="*/ 4760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99880 w 4845066"/>
              <a:gd name="connsiteY65" fmla="*/ 1423269 h 5159725"/>
              <a:gd name="connsiteX66" fmla="*/ 47603 w 4845066"/>
              <a:gd name="connsiteY66" fmla="*/ 1708135 h 5159725"/>
              <a:gd name="connsiteX0" fmla="*/ 105424 w 4902887"/>
              <a:gd name="connsiteY0" fmla="*/ 1708135 h 5159725"/>
              <a:gd name="connsiteX1" fmla="*/ 60764 w 4902887"/>
              <a:gd name="connsiteY1" fmla="*/ 4420673 h 5159725"/>
              <a:gd name="connsiteX2" fmla="*/ 60081 w 4902887"/>
              <a:gd name="connsiteY2" fmla="*/ 4919865 h 5159725"/>
              <a:gd name="connsiteX3" fmla="*/ 89884 w 4902887"/>
              <a:gd name="connsiteY3" fmla="*/ 5157435 h 5159725"/>
              <a:gd name="connsiteX4" fmla="*/ 369447 w 4902887"/>
              <a:gd name="connsiteY4" fmla="*/ 5154524 h 5159725"/>
              <a:gd name="connsiteX5" fmla="*/ 818066 w 4902887"/>
              <a:gd name="connsiteY5" fmla="*/ 5143914 h 5159725"/>
              <a:gd name="connsiteX6" fmla="*/ 985552 w 4902887"/>
              <a:gd name="connsiteY6" fmla="*/ 4968085 h 5159725"/>
              <a:gd name="connsiteX7" fmla="*/ 1043295 w 4902887"/>
              <a:gd name="connsiteY7" fmla="*/ 4270912 h 5159725"/>
              <a:gd name="connsiteX8" fmla="*/ 1229434 w 4902887"/>
              <a:gd name="connsiteY8" fmla="*/ 3817096 h 5159725"/>
              <a:gd name="connsiteX9" fmla="*/ 1063444 w 4902887"/>
              <a:gd name="connsiteY9" fmla="*/ 3646017 h 5159725"/>
              <a:gd name="connsiteX10" fmla="*/ 1129425 w 4902887"/>
              <a:gd name="connsiteY10" fmla="*/ 3512637 h 5159725"/>
              <a:gd name="connsiteX11" fmla="*/ 1157392 w 4902887"/>
              <a:gd name="connsiteY11" fmla="*/ 3434431 h 5159725"/>
              <a:gd name="connsiteX12" fmla="*/ 1321231 w 4902887"/>
              <a:gd name="connsiteY12" fmla="*/ 3422783 h 5159725"/>
              <a:gd name="connsiteX13" fmla="*/ 1356595 w 4902887"/>
              <a:gd name="connsiteY13" fmla="*/ 3122075 h 5159725"/>
              <a:gd name="connsiteX14" fmla="*/ 1137690 w 4902887"/>
              <a:gd name="connsiteY14" fmla="*/ 2984865 h 5159725"/>
              <a:gd name="connsiteX15" fmla="*/ 1077086 w 4902887"/>
              <a:gd name="connsiteY15" fmla="*/ 2935502 h 5159725"/>
              <a:gd name="connsiteX16" fmla="*/ 998486 w 4902887"/>
              <a:gd name="connsiteY16" fmla="*/ 2877353 h 5159725"/>
              <a:gd name="connsiteX17" fmla="*/ 906112 w 4902887"/>
              <a:gd name="connsiteY17" fmla="*/ 2843982 h 5159725"/>
              <a:gd name="connsiteX18" fmla="*/ 895775 w 4902887"/>
              <a:gd name="connsiteY18" fmla="*/ 2866518 h 5159725"/>
              <a:gd name="connsiteX19" fmla="*/ 844275 w 4902887"/>
              <a:gd name="connsiteY19" fmla="*/ 2860510 h 5159725"/>
              <a:gd name="connsiteX20" fmla="*/ 769479 w 4902887"/>
              <a:gd name="connsiteY20" fmla="*/ 2746099 h 5159725"/>
              <a:gd name="connsiteX21" fmla="*/ 849786 w 4902887"/>
              <a:gd name="connsiteY21" fmla="*/ 2598001 h 5159725"/>
              <a:gd name="connsiteX22" fmla="*/ 1003470 w 4902887"/>
              <a:gd name="connsiteY22" fmla="*/ 2646510 h 5159725"/>
              <a:gd name="connsiteX23" fmla="*/ 1069373 w 4902887"/>
              <a:gd name="connsiteY23" fmla="*/ 2621797 h 5159725"/>
              <a:gd name="connsiteX24" fmla="*/ 1104240 w 4902887"/>
              <a:gd name="connsiteY24" fmla="*/ 2588845 h 5159725"/>
              <a:gd name="connsiteX25" fmla="*/ 1220067 w 4902887"/>
              <a:gd name="connsiteY25" fmla="*/ 2625705 h 5159725"/>
              <a:gd name="connsiteX26" fmla="*/ 1232057 w 4902887"/>
              <a:gd name="connsiteY26" fmla="*/ 2655247 h 5159725"/>
              <a:gd name="connsiteX27" fmla="*/ 1407124 w 4902887"/>
              <a:gd name="connsiteY27" fmla="*/ 2687699 h 5159725"/>
              <a:gd name="connsiteX28" fmla="*/ 1489503 w 4902887"/>
              <a:gd name="connsiteY28" fmla="*/ 2695937 h 5159725"/>
              <a:gd name="connsiteX29" fmla="*/ 1630542 w 4902887"/>
              <a:gd name="connsiteY29" fmla="*/ 2617808 h 5159725"/>
              <a:gd name="connsiteX30" fmla="*/ 1682803 w 4902887"/>
              <a:gd name="connsiteY30" fmla="*/ 2609151 h 5159725"/>
              <a:gd name="connsiteX31" fmla="*/ 1763765 w 4902887"/>
              <a:gd name="connsiteY31" fmla="*/ 2517958 h 5159725"/>
              <a:gd name="connsiteX32" fmla="*/ 1777670 w 4902887"/>
              <a:gd name="connsiteY32" fmla="*/ 2377338 h 5159725"/>
              <a:gd name="connsiteX33" fmla="*/ 1833419 w 4902887"/>
              <a:gd name="connsiteY33" fmla="*/ 2400792 h 5159725"/>
              <a:gd name="connsiteX34" fmla="*/ 1927526 w 4902887"/>
              <a:gd name="connsiteY34" fmla="*/ 2403861 h 5159725"/>
              <a:gd name="connsiteX35" fmla="*/ 2132974 w 4902887"/>
              <a:gd name="connsiteY35" fmla="*/ 2565522 h 5159725"/>
              <a:gd name="connsiteX36" fmla="*/ 2222592 w 4902887"/>
              <a:gd name="connsiteY36" fmla="*/ 2097749 h 5159725"/>
              <a:gd name="connsiteX37" fmla="*/ 2244393 w 4902887"/>
              <a:gd name="connsiteY37" fmla="*/ 1968857 h 5159725"/>
              <a:gd name="connsiteX38" fmla="*/ 2140292 w 4902887"/>
              <a:gd name="connsiteY38" fmla="*/ 1839202 h 5159725"/>
              <a:gd name="connsiteX39" fmla="*/ 2082627 w 4902887"/>
              <a:gd name="connsiteY39" fmla="*/ 1666207 h 5159725"/>
              <a:gd name="connsiteX40" fmla="*/ 2107341 w 4902887"/>
              <a:gd name="connsiteY40" fmla="*/ 1526164 h 5159725"/>
              <a:gd name="connsiteX41" fmla="*/ 2436854 w 4902887"/>
              <a:gd name="connsiteY41" fmla="*/ 1501451 h 5159725"/>
              <a:gd name="connsiteX42" fmla="*/ 2700465 w 4902887"/>
              <a:gd name="connsiteY42" fmla="*/ 1526164 h 5159725"/>
              <a:gd name="connsiteX43" fmla="*/ 2947600 w 4902887"/>
              <a:gd name="connsiteY43" fmla="*/ 1336694 h 5159725"/>
              <a:gd name="connsiteX44" fmla="*/ 3384206 w 4902887"/>
              <a:gd name="connsiteY44" fmla="*/ 1303743 h 5159725"/>
              <a:gd name="connsiteX45" fmla="*/ 3730195 w 4902887"/>
              <a:gd name="connsiteY45" fmla="*/ 1237840 h 5159725"/>
              <a:gd name="connsiteX46" fmla="*/ 4150324 w 4902887"/>
              <a:gd name="connsiteY46" fmla="*/ 1163699 h 5159725"/>
              <a:gd name="connsiteX47" fmla="*/ 4595168 w 4902887"/>
              <a:gd name="connsiteY47" fmla="*/ 965991 h 5159725"/>
              <a:gd name="connsiteX48" fmla="*/ 4694022 w 4902887"/>
              <a:gd name="connsiteY48" fmla="*/ 661191 h 5159725"/>
              <a:gd name="connsiteX49" fmla="*/ 4867016 w 4902887"/>
              <a:gd name="connsiteY49" fmla="*/ 216348 h 5159725"/>
              <a:gd name="connsiteX50" fmla="*/ 4863005 w 4902887"/>
              <a:gd name="connsiteY50" fmla="*/ 17556 h 5159725"/>
              <a:gd name="connsiteX51" fmla="*/ 4446467 w 4902887"/>
              <a:gd name="connsiteY51" fmla="*/ 8817 h 5159725"/>
              <a:gd name="connsiteX52" fmla="*/ 4101016 w 4902887"/>
              <a:gd name="connsiteY52" fmla="*/ 19802 h 5159725"/>
              <a:gd name="connsiteX53" fmla="*/ 4100897 w 4902887"/>
              <a:gd name="connsiteY53" fmla="*/ 216348 h 5159725"/>
              <a:gd name="connsiteX54" fmla="*/ 4010281 w 4902887"/>
              <a:gd name="connsiteY54" fmla="*/ 447007 h 5159725"/>
              <a:gd name="connsiteX55" fmla="*/ 3738433 w 4902887"/>
              <a:gd name="connsiteY55" fmla="*/ 620002 h 5159725"/>
              <a:gd name="connsiteX56" fmla="*/ 3491297 w 4902887"/>
              <a:gd name="connsiteY56" fmla="*/ 768283 h 5159725"/>
              <a:gd name="connsiteX57" fmla="*/ 2667514 w 4902887"/>
              <a:gd name="connsiteY57" fmla="*/ 891851 h 5159725"/>
              <a:gd name="connsiteX58" fmla="*/ 2181481 w 4902887"/>
              <a:gd name="connsiteY58" fmla="*/ 965991 h 5159725"/>
              <a:gd name="connsiteX59" fmla="*/ 1810779 w 4902887"/>
              <a:gd name="connsiteY59" fmla="*/ 1056607 h 5159725"/>
              <a:gd name="connsiteX60" fmla="*/ 1629546 w 4902887"/>
              <a:gd name="connsiteY60" fmla="*/ 1204889 h 5159725"/>
              <a:gd name="connsiteX61" fmla="*/ 1407124 w 4902887"/>
              <a:gd name="connsiteY61" fmla="*/ 1517926 h 5159725"/>
              <a:gd name="connsiteX62" fmla="*/ 1349460 w 4902887"/>
              <a:gd name="connsiteY62" fmla="*/ 1682683 h 5159725"/>
              <a:gd name="connsiteX63" fmla="*/ 1291795 w 4902887"/>
              <a:gd name="connsiteY63" fmla="*/ 1814489 h 5159725"/>
              <a:gd name="connsiteX64" fmla="*/ 1036422 w 4902887"/>
              <a:gd name="connsiteY64" fmla="*/ 1839202 h 5159725"/>
              <a:gd name="connsiteX65" fmla="*/ 58689 w 4902887"/>
              <a:gd name="connsiteY65" fmla="*/ 1423269 h 5159725"/>
              <a:gd name="connsiteX66" fmla="*/ 105424 w 4902887"/>
              <a:gd name="connsiteY66" fmla="*/ 1708135 h 5159725"/>
              <a:gd name="connsiteX0" fmla="*/ 76507 w 4914740"/>
              <a:gd name="connsiteY0" fmla="*/ 1708135 h 5159725"/>
              <a:gd name="connsiteX1" fmla="*/ 72617 w 4914740"/>
              <a:gd name="connsiteY1" fmla="*/ 4420673 h 5159725"/>
              <a:gd name="connsiteX2" fmla="*/ 71934 w 4914740"/>
              <a:gd name="connsiteY2" fmla="*/ 4919865 h 5159725"/>
              <a:gd name="connsiteX3" fmla="*/ 101737 w 4914740"/>
              <a:gd name="connsiteY3" fmla="*/ 5157435 h 5159725"/>
              <a:gd name="connsiteX4" fmla="*/ 381300 w 4914740"/>
              <a:gd name="connsiteY4" fmla="*/ 5154524 h 5159725"/>
              <a:gd name="connsiteX5" fmla="*/ 829919 w 4914740"/>
              <a:gd name="connsiteY5" fmla="*/ 5143914 h 5159725"/>
              <a:gd name="connsiteX6" fmla="*/ 997405 w 4914740"/>
              <a:gd name="connsiteY6" fmla="*/ 4968085 h 5159725"/>
              <a:gd name="connsiteX7" fmla="*/ 1055148 w 4914740"/>
              <a:gd name="connsiteY7" fmla="*/ 4270912 h 5159725"/>
              <a:gd name="connsiteX8" fmla="*/ 1241287 w 4914740"/>
              <a:gd name="connsiteY8" fmla="*/ 3817096 h 5159725"/>
              <a:gd name="connsiteX9" fmla="*/ 1075297 w 4914740"/>
              <a:gd name="connsiteY9" fmla="*/ 3646017 h 5159725"/>
              <a:gd name="connsiteX10" fmla="*/ 1141278 w 4914740"/>
              <a:gd name="connsiteY10" fmla="*/ 3512637 h 5159725"/>
              <a:gd name="connsiteX11" fmla="*/ 1169245 w 4914740"/>
              <a:gd name="connsiteY11" fmla="*/ 3434431 h 5159725"/>
              <a:gd name="connsiteX12" fmla="*/ 1333084 w 4914740"/>
              <a:gd name="connsiteY12" fmla="*/ 3422783 h 5159725"/>
              <a:gd name="connsiteX13" fmla="*/ 1368448 w 4914740"/>
              <a:gd name="connsiteY13" fmla="*/ 3122075 h 5159725"/>
              <a:gd name="connsiteX14" fmla="*/ 1149543 w 4914740"/>
              <a:gd name="connsiteY14" fmla="*/ 2984865 h 5159725"/>
              <a:gd name="connsiteX15" fmla="*/ 1088939 w 4914740"/>
              <a:gd name="connsiteY15" fmla="*/ 2935502 h 5159725"/>
              <a:gd name="connsiteX16" fmla="*/ 1010339 w 4914740"/>
              <a:gd name="connsiteY16" fmla="*/ 2877353 h 5159725"/>
              <a:gd name="connsiteX17" fmla="*/ 917965 w 4914740"/>
              <a:gd name="connsiteY17" fmla="*/ 2843982 h 5159725"/>
              <a:gd name="connsiteX18" fmla="*/ 907628 w 4914740"/>
              <a:gd name="connsiteY18" fmla="*/ 2866518 h 5159725"/>
              <a:gd name="connsiteX19" fmla="*/ 856128 w 4914740"/>
              <a:gd name="connsiteY19" fmla="*/ 2860510 h 5159725"/>
              <a:gd name="connsiteX20" fmla="*/ 781332 w 4914740"/>
              <a:gd name="connsiteY20" fmla="*/ 2746099 h 5159725"/>
              <a:gd name="connsiteX21" fmla="*/ 861639 w 4914740"/>
              <a:gd name="connsiteY21" fmla="*/ 2598001 h 5159725"/>
              <a:gd name="connsiteX22" fmla="*/ 1015323 w 4914740"/>
              <a:gd name="connsiteY22" fmla="*/ 2646510 h 5159725"/>
              <a:gd name="connsiteX23" fmla="*/ 1081226 w 4914740"/>
              <a:gd name="connsiteY23" fmla="*/ 2621797 h 5159725"/>
              <a:gd name="connsiteX24" fmla="*/ 1116093 w 4914740"/>
              <a:gd name="connsiteY24" fmla="*/ 2588845 h 5159725"/>
              <a:gd name="connsiteX25" fmla="*/ 1231920 w 4914740"/>
              <a:gd name="connsiteY25" fmla="*/ 2625705 h 5159725"/>
              <a:gd name="connsiteX26" fmla="*/ 1243910 w 4914740"/>
              <a:gd name="connsiteY26" fmla="*/ 2655247 h 5159725"/>
              <a:gd name="connsiteX27" fmla="*/ 1418977 w 4914740"/>
              <a:gd name="connsiteY27" fmla="*/ 2687699 h 5159725"/>
              <a:gd name="connsiteX28" fmla="*/ 1501356 w 4914740"/>
              <a:gd name="connsiteY28" fmla="*/ 2695937 h 5159725"/>
              <a:gd name="connsiteX29" fmla="*/ 1642395 w 4914740"/>
              <a:gd name="connsiteY29" fmla="*/ 2617808 h 5159725"/>
              <a:gd name="connsiteX30" fmla="*/ 1694656 w 4914740"/>
              <a:gd name="connsiteY30" fmla="*/ 2609151 h 5159725"/>
              <a:gd name="connsiteX31" fmla="*/ 1775618 w 4914740"/>
              <a:gd name="connsiteY31" fmla="*/ 2517958 h 5159725"/>
              <a:gd name="connsiteX32" fmla="*/ 1789523 w 4914740"/>
              <a:gd name="connsiteY32" fmla="*/ 2377338 h 5159725"/>
              <a:gd name="connsiteX33" fmla="*/ 1845272 w 4914740"/>
              <a:gd name="connsiteY33" fmla="*/ 2400792 h 5159725"/>
              <a:gd name="connsiteX34" fmla="*/ 1939379 w 4914740"/>
              <a:gd name="connsiteY34" fmla="*/ 2403861 h 5159725"/>
              <a:gd name="connsiteX35" fmla="*/ 2144827 w 4914740"/>
              <a:gd name="connsiteY35" fmla="*/ 2565522 h 5159725"/>
              <a:gd name="connsiteX36" fmla="*/ 2234445 w 4914740"/>
              <a:gd name="connsiteY36" fmla="*/ 2097749 h 5159725"/>
              <a:gd name="connsiteX37" fmla="*/ 2256246 w 4914740"/>
              <a:gd name="connsiteY37" fmla="*/ 1968857 h 5159725"/>
              <a:gd name="connsiteX38" fmla="*/ 2152145 w 4914740"/>
              <a:gd name="connsiteY38" fmla="*/ 1839202 h 5159725"/>
              <a:gd name="connsiteX39" fmla="*/ 2094480 w 4914740"/>
              <a:gd name="connsiteY39" fmla="*/ 1666207 h 5159725"/>
              <a:gd name="connsiteX40" fmla="*/ 2119194 w 4914740"/>
              <a:gd name="connsiteY40" fmla="*/ 1526164 h 5159725"/>
              <a:gd name="connsiteX41" fmla="*/ 2448707 w 4914740"/>
              <a:gd name="connsiteY41" fmla="*/ 1501451 h 5159725"/>
              <a:gd name="connsiteX42" fmla="*/ 2712318 w 4914740"/>
              <a:gd name="connsiteY42" fmla="*/ 1526164 h 5159725"/>
              <a:gd name="connsiteX43" fmla="*/ 2959453 w 4914740"/>
              <a:gd name="connsiteY43" fmla="*/ 1336694 h 5159725"/>
              <a:gd name="connsiteX44" fmla="*/ 3396059 w 4914740"/>
              <a:gd name="connsiteY44" fmla="*/ 1303743 h 5159725"/>
              <a:gd name="connsiteX45" fmla="*/ 3742048 w 4914740"/>
              <a:gd name="connsiteY45" fmla="*/ 1237840 h 5159725"/>
              <a:gd name="connsiteX46" fmla="*/ 4162177 w 4914740"/>
              <a:gd name="connsiteY46" fmla="*/ 1163699 h 5159725"/>
              <a:gd name="connsiteX47" fmla="*/ 4607021 w 4914740"/>
              <a:gd name="connsiteY47" fmla="*/ 965991 h 5159725"/>
              <a:gd name="connsiteX48" fmla="*/ 4705875 w 4914740"/>
              <a:gd name="connsiteY48" fmla="*/ 661191 h 5159725"/>
              <a:gd name="connsiteX49" fmla="*/ 4878869 w 4914740"/>
              <a:gd name="connsiteY49" fmla="*/ 216348 h 5159725"/>
              <a:gd name="connsiteX50" fmla="*/ 4874858 w 4914740"/>
              <a:gd name="connsiteY50" fmla="*/ 17556 h 5159725"/>
              <a:gd name="connsiteX51" fmla="*/ 4458320 w 4914740"/>
              <a:gd name="connsiteY51" fmla="*/ 8817 h 5159725"/>
              <a:gd name="connsiteX52" fmla="*/ 4112869 w 4914740"/>
              <a:gd name="connsiteY52" fmla="*/ 19802 h 5159725"/>
              <a:gd name="connsiteX53" fmla="*/ 4112750 w 4914740"/>
              <a:gd name="connsiteY53" fmla="*/ 216348 h 5159725"/>
              <a:gd name="connsiteX54" fmla="*/ 4022134 w 4914740"/>
              <a:gd name="connsiteY54" fmla="*/ 447007 h 5159725"/>
              <a:gd name="connsiteX55" fmla="*/ 3750286 w 4914740"/>
              <a:gd name="connsiteY55" fmla="*/ 620002 h 5159725"/>
              <a:gd name="connsiteX56" fmla="*/ 3503150 w 4914740"/>
              <a:gd name="connsiteY56" fmla="*/ 768283 h 5159725"/>
              <a:gd name="connsiteX57" fmla="*/ 2679367 w 4914740"/>
              <a:gd name="connsiteY57" fmla="*/ 891851 h 5159725"/>
              <a:gd name="connsiteX58" fmla="*/ 2193334 w 4914740"/>
              <a:gd name="connsiteY58" fmla="*/ 965991 h 5159725"/>
              <a:gd name="connsiteX59" fmla="*/ 1822632 w 4914740"/>
              <a:gd name="connsiteY59" fmla="*/ 1056607 h 5159725"/>
              <a:gd name="connsiteX60" fmla="*/ 1641399 w 4914740"/>
              <a:gd name="connsiteY60" fmla="*/ 1204889 h 5159725"/>
              <a:gd name="connsiteX61" fmla="*/ 1418977 w 4914740"/>
              <a:gd name="connsiteY61" fmla="*/ 1517926 h 5159725"/>
              <a:gd name="connsiteX62" fmla="*/ 1361313 w 4914740"/>
              <a:gd name="connsiteY62" fmla="*/ 1682683 h 5159725"/>
              <a:gd name="connsiteX63" fmla="*/ 1303648 w 4914740"/>
              <a:gd name="connsiteY63" fmla="*/ 1814489 h 5159725"/>
              <a:gd name="connsiteX64" fmla="*/ 1048275 w 4914740"/>
              <a:gd name="connsiteY64" fmla="*/ 1839202 h 5159725"/>
              <a:gd name="connsiteX65" fmla="*/ 70542 w 4914740"/>
              <a:gd name="connsiteY65" fmla="*/ 1423269 h 5159725"/>
              <a:gd name="connsiteX66" fmla="*/ 76507 w 4914740"/>
              <a:gd name="connsiteY66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117352 w 4845066"/>
              <a:gd name="connsiteY65" fmla="*/ 1490248 h 5159725"/>
              <a:gd name="connsiteX66" fmla="*/ 6833 w 4845066"/>
              <a:gd name="connsiteY66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117352 w 4845066"/>
              <a:gd name="connsiteY65" fmla="*/ 1490248 h 5159725"/>
              <a:gd name="connsiteX66" fmla="*/ 6833 w 4845066"/>
              <a:gd name="connsiteY66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117352 w 4845066"/>
              <a:gd name="connsiteY65" fmla="*/ 1490248 h 5159725"/>
              <a:gd name="connsiteX66" fmla="*/ 14591 w 4845066"/>
              <a:gd name="connsiteY66" fmla="*/ 1450330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4591 w 4845066"/>
              <a:gd name="connsiteY66" fmla="*/ 1450330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51460 w 4845066"/>
              <a:gd name="connsiteY66" fmla="*/ 1301813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51460 w 4845066"/>
              <a:gd name="connsiteY66" fmla="*/ 1301813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65364 w 4845066"/>
              <a:gd name="connsiteY38" fmla="*/ 1853489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65364 w 4845066"/>
              <a:gd name="connsiteY38" fmla="*/ 1853489 h 5159725"/>
              <a:gd name="connsiteX39" fmla="*/ 2467718 w 4845066"/>
              <a:gd name="connsiteY39" fmla="*/ 197481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65364 w 4845066"/>
              <a:gd name="connsiteY38" fmla="*/ 1853489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65364 w 4845066"/>
              <a:gd name="connsiteY38" fmla="*/ 1853489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65364 w 4845066"/>
              <a:gd name="connsiteY38" fmla="*/ 1853489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564149 w 4845066"/>
              <a:gd name="connsiteY43" fmla="*/ 1533862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564149 w 4845066"/>
              <a:gd name="connsiteY43" fmla="*/ 1533862 h 5159725"/>
              <a:gd name="connsiteX44" fmla="*/ 3969323 w 4845066"/>
              <a:gd name="connsiteY44" fmla="*/ 148662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569864 w 4845066"/>
              <a:gd name="connsiteY43" fmla="*/ 1513860 h 5159725"/>
              <a:gd name="connsiteX44" fmla="*/ 3969323 w 4845066"/>
              <a:gd name="connsiteY44" fmla="*/ 148662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534212 w 4845066"/>
              <a:gd name="connsiteY43" fmla="*/ 1688377 h 5159725"/>
              <a:gd name="connsiteX44" fmla="*/ 3569864 w 4845066"/>
              <a:gd name="connsiteY44" fmla="*/ 1513860 h 5159725"/>
              <a:gd name="connsiteX45" fmla="*/ 3969323 w 4845066"/>
              <a:gd name="connsiteY45" fmla="*/ 1486623 h 5159725"/>
              <a:gd name="connsiteX46" fmla="*/ 3672374 w 4845066"/>
              <a:gd name="connsiteY46" fmla="*/ 1237840 h 5159725"/>
              <a:gd name="connsiteX47" fmla="*/ 4092503 w 4845066"/>
              <a:gd name="connsiteY47" fmla="*/ 1163699 h 5159725"/>
              <a:gd name="connsiteX48" fmla="*/ 4537347 w 4845066"/>
              <a:gd name="connsiteY48" fmla="*/ 965991 h 5159725"/>
              <a:gd name="connsiteX49" fmla="*/ 4636201 w 4845066"/>
              <a:gd name="connsiteY49" fmla="*/ 661191 h 5159725"/>
              <a:gd name="connsiteX50" fmla="*/ 4809195 w 4845066"/>
              <a:gd name="connsiteY50" fmla="*/ 216348 h 5159725"/>
              <a:gd name="connsiteX51" fmla="*/ 4805184 w 4845066"/>
              <a:gd name="connsiteY51" fmla="*/ 17556 h 5159725"/>
              <a:gd name="connsiteX52" fmla="*/ 4388646 w 4845066"/>
              <a:gd name="connsiteY52" fmla="*/ 8817 h 5159725"/>
              <a:gd name="connsiteX53" fmla="*/ 4043195 w 4845066"/>
              <a:gd name="connsiteY53" fmla="*/ 19802 h 5159725"/>
              <a:gd name="connsiteX54" fmla="*/ 4043076 w 4845066"/>
              <a:gd name="connsiteY54" fmla="*/ 216348 h 5159725"/>
              <a:gd name="connsiteX55" fmla="*/ 3952460 w 4845066"/>
              <a:gd name="connsiteY55" fmla="*/ 447007 h 5159725"/>
              <a:gd name="connsiteX56" fmla="*/ 3680612 w 4845066"/>
              <a:gd name="connsiteY56" fmla="*/ 620002 h 5159725"/>
              <a:gd name="connsiteX57" fmla="*/ 3433476 w 4845066"/>
              <a:gd name="connsiteY57" fmla="*/ 768283 h 5159725"/>
              <a:gd name="connsiteX58" fmla="*/ 2609693 w 4845066"/>
              <a:gd name="connsiteY58" fmla="*/ 891851 h 5159725"/>
              <a:gd name="connsiteX59" fmla="*/ 2123660 w 4845066"/>
              <a:gd name="connsiteY59" fmla="*/ 965991 h 5159725"/>
              <a:gd name="connsiteX60" fmla="*/ 1752958 w 4845066"/>
              <a:gd name="connsiteY60" fmla="*/ 1056607 h 5159725"/>
              <a:gd name="connsiteX61" fmla="*/ 1571725 w 4845066"/>
              <a:gd name="connsiteY61" fmla="*/ 1204889 h 5159725"/>
              <a:gd name="connsiteX62" fmla="*/ 1349303 w 4845066"/>
              <a:gd name="connsiteY62" fmla="*/ 1517926 h 5159725"/>
              <a:gd name="connsiteX63" fmla="*/ 1291639 w 4845066"/>
              <a:gd name="connsiteY63" fmla="*/ 1682683 h 5159725"/>
              <a:gd name="connsiteX64" fmla="*/ 1233974 w 4845066"/>
              <a:gd name="connsiteY64" fmla="*/ 1814489 h 5159725"/>
              <a:gd name="connsiteX65" fmla="*/ 978601 w 4845066"/>
              <a:gd name="connsiteY65" fmla="*/ 1839202 h 5159725"/>
              <a:gd name="connsiteX66" fmla="*/ 679388 w 4845066"/>
              <a:gd name="connsiteY66" fmla="*/ 1129147 h 5159725"/>
              <a:gd name="connsiteX67" fmla="*/ 11679 w 4845066"/>
              <a:gd name="connsiteY67" fmla="*/ 1447418 h 5159725"/>
              <a:gd name="connsiteX68" fmla="*/ 6833 w 4845066"/>
              <a:gd name="connsiteY68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525640 w 4845066"/>
              <a:gd name="connsiteY43" fmla="*/ 2039850 h 5159725"/>
              <a:gd name="connsiteX44" fmla="*/ 3569864 w 4845066"/>
              <a:gd name="connsiteY44" fmla="*/ 1513860 h 5159725"/>
              <a:gd name="connsiteX45" fmla="*/ 3969323 w 4845066"/>
              <a:gd name="connsiteY45" fmla="*/ 1486623 h 5159725"/>
              <a:gd name="connsiteX46" fmla="*/ 3672374 w 4845066"/>
              <a:gd name="connsiteY46" fmla="*/ 1237840 h 5159725"/>
              <a:gd name="connsiteX47" fmla="*/ 4092503 w 4845066"/>
              <a:gd name="connsiteY47" fmla="*/ 1163699 h 5159725"/>
              <a:gd name="connsiteX48" fmla="*/ 4537347 w 4845066"/>
              <a:gd name="connsiteY48" fmla="*/ 965991 h 5159725"/>
              <a:gd name="connsiteX49" fmla="*/ 4636201 w 4845066"/>
              <a:gd name="connsiteY49" fmla="*/ 661191 h 5159725"/>
              <a:gd name="connsiteX50" fmla="*/ 4809195 w 4845066"/>
              <a:gd name="connsiteY50" fmla="*/ 216348 h 5159725"/>
              <a:gd name="connsiteX51" fmla="*/ 4805184 w 4845066"/>
              <a:gd name="connsiteY51" fmla="*/ 17556 h 5159725"/>
              <a:gd name="connsiteX52" fmla="*/ 4388646 w 4845066"/>
              <a:gd name="connsiteY52" fmla="*/ 8817 h 5159725"/>
              <a:gd name="connsiteX53" fmla="*/ 4043195 w 4845066"/>
              <a:gd name="connsiteY53" fmla="*/ 19802 h 5159725"/>
              <a:gd name="connsiteX54" fmla="*/ 4043076 w 4845066"/>
              <a:gd name="connsiteY54" fmla="*/ 216348 h 5159725"/>
              <a:gd name="connsiteX55" fmla="*/ 3952460 w 4845066"/>
              <a:gd name="connsiteY55" fmla="*/ 447007 h 5159725"/>
              <a:gd name="connsiteX56" fmla="*/ 3680612 w 4845066"/>
              <a:gd name="connsiteY56" fmla="*/ 620002 h 5159725"/>
              <a:gd name="connsiteX57" fmla="*/ 3433476 w 4845066"/>
              <a:gd name="connsiteY57" fmla="*/ 768283 h 5159725"/>
              <a:gd name="connsiteX58" fmla="*/ 2609693 w 4845066"/>
              <a:gd name="connsiteY58" fmla="*/ 891851 h 5159725"/>
              <a:gd name="connsiteX59" fmla="*/ 2123660 w 4845066"/>
              <a:gd name="connsiteY59" fmla="*/ 965991 h 5159725"/>
              <a:gd name="connsiteX60" fmla="*/ 1752958 w 4845066"/>
              <a:gd name="connsiteY60" fmla="*/ 1056607 h 5159725"/>
              <a:gd name="connsiteX61" fmla="*/ 1571725 w 4845066"/>
              <a:gd name="connsiteY61" fmla="*/ 1204889 h 5159725"/>
              <a:gd name="connsiteX62" fmla="*/ 1349303 w 4845066"/>
              <a:gd name="connsiteY62" fmla="*/ 1517926 h 5159725"/>
              <a:gd name="connsiteX63" fmla="*/ 1291639 w 4845066"/>
              <a:gd name="connsiteY63" fmla="*/ 1682683 h 5159725"/>
              <a:gd name="connsiteX64" fmla="*/ 1233974 w 4845066"/>
              <a:gd name="connsiteY64" fmla="*/ 1814489 h 5159725"/>
              <a:gd name="connsiteX65" fmla="*/ 978601 w 4845066"/>
              <a:gd name="connsiteY65" fmla="*/ 1839202 h 5159725"/>
              <a:gd name="connsiteX66" fmla="*/ 679388 w 4845066"/>
              <a:gd name="connsiteY66" fmla="*/ 1129147 h 5159725"/>
              <a:gd name="connsiteX67" fmla="*/ 11679 w 4845066"/>
              <a:gd name="connsiteY67" fmla="*/ 1447418 h 5159725"/>
              <a:gd name="connsiteX68" fmla="*/ 6833 w 4845066"/>
              <a:gd name="connsiteY68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91349 w 4845066"/>
              <a:gd name="connsiteY43" fmla="*/ 189125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3983918 w 4845066"/>
              <a:gd name="connsiteY48" fmla="*/ 108368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3983918 w 4845066"/>
              <a:gd name="connsiteY48" fmla="*/ 108368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772387 w 4845066"/>
              <a:gd name="connsiteY47" fmla="*/ 1226410 h 5159725"/>
              <a:gd name="connsiteX48" fmla="*/ 3983918 w 4845066"/>
              <a:gd name="connsiteY48" fmla="*/ 108368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772387 w 4845066"/>
              <a:gd name="connsiteY47" fmla="*/ 1226410 h 5159725"/>
              <a:gd name="connsiteX48" fmla="*/ 3981060 w 4845066"/>
              <a:gd name="connsiteY48" fmla="*/ 1017966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772387 w 4845066"/>
              <a:gd name="connsiteY47" fmla="*/ 1226410 h 5159725"/>
              <a:gd name="connsiteX48" fmla="*/ 3981060 w 4845066"/>
              <a:gd name="connsiteY48" fmla="*/ 1017966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772387 w 4845066"/>
              <a:gd name="connsiteY47" fmla="*/ 1226410 h 5159725"/>
              <a:gd name="connsiteX48" fmla="*/ 3981060 w 4845066"/>
              <a:gd name="connsiteY48" fmla="*/ 1017966 h 5159725"/>
              <a:gd name="connsiteX49" fmla="*/ 4143012 w 4845066"/>
              <a:gd name="connsiteY49" fmla="*/ 731676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15030 h 5166620"/>
              <a:gd name="connsiteX1" fmla="*/ 2943 w 4845066"/>
              <a:gd name="connsiteY1" fmla="*/ 4427568 h 5166620"/>
              <a:gd name="connsiteX2" fmla="*/ 2260 w 4845066"/>
              <a:gd name="connsiteY2" fmla="*/ 4926760 h 5166620"/>
              <a:gd name="connsiteX3" fmla="*/ 32063 w 4845066"/>
              <a:gd name="connsiteY3" fmla="*/ 5164330 h 5166620"/>
              <a:gd name="connsiteX4" fmla="*/ 311626 w 4845066"/>
              <a:gd name="connsiteY4" fmla="*/ 5161419 h 5166620"/>
              <a:gd name="connsiteX5" fmla="*/ 760245 w 4845066"/>
              <a:gd name="connsiteY5" fmla="*/ 5150809 h 5166620"/>
              <a:gd name="connsiteX6" fmla="*/ 927731 w 4845066"/>
              <a:gd name="connsiteY6" fmla="*/ 4974980 h 5166620"/>
              <a:gd name="connsiteX7" fmla="*/ 985474 w 4845066"/>
              <a:gd name="connsiteY7" fmla="*/ 4277807 h 5166620"/>
              <a:gd name="connsiteX8" fmla="*/ 1171613 w 4845066"/>
              <a:gd name="connsiteY8" fmla="*/ 3823991 h 5166620"/>
              <a:gd name="connsiteX9" fmla="*/ 1005623 w 4845066"/>
              <a:gd name="connsiteY9" fmla="*/ 3652912 h 5166620"/>
              <a:gd name="connsiteX10" fmla="*/ 1071604 w 4845066"/>
              <a:gd name="connsiteY10" fmla="*/ 3519532 h 5166620"/>
              <a:gd name="connsiteX11" fmla="*/ 1099571 w 4845066"/>
              <a:gd name="connsiteY11" fmla="*/ 3441326 h 5166620"/>
              <a:gd name="connsiteX12" fmla="*/ 1263410 w 4845066"/>
              <a:gd name="connsiteY12" fmla="*/ 3429678 h 5166620"/>
              <a:gd name="connsiteX13" fmla="*/ 1298774 w 4845066"/>
              <a:gd name="connsiteY13" fmla="*/ 3128970 h 5166620"/>
              <a:gd name="connsiteX14" fmla="*/ 1079869 w 4845066"/>
              <a:gd name="connsiteY14" fmla="*/ 2991760 h 5166620"/>
              <a:gd name="connsiteX15" fmla="*/ 1019265 w 4845066"/>
              <a:gd name="connsiteY15" fmla="*/ 2942397 h 5166620"/>
              <a:gd name="connsiteX16" fmla="*/ 940665 w 4845066"/>
              <a:gd name="connsiteY16" fmla="*/ 2884248 h 5166620"/>
              <a:gd name="connsiteX17" fmla="*/ 848291 w 4845066"/>
              <a:gd name="connsiteY17" fmla="*/ 2850877 h 5166620"/>
              <a:gd name="connsiteX18" fmla="*/ 837954 w 4845066"/>
              <a:gd name="connsiteY18" fmla="*/ 2873413 h 5166620"/>
              <a:gd name="connsiteX19" fmla="*/ 786454 w 4845066"/>
              <a:gd name="connsiteY19" fmla="*/ 2867405 h 5166620"/>
              <a:gd name="connsiteX20" fmla="*/ 711658 w 4845066"/>
              <a:gd name="connsiteY20" fmla="*/ 2752994 h 5166620"/>
              <a:gd name="connsiteX21" fmla="*/ 791965 w 4845066"/>
              <a:gd name="connsiteY21" fmla="*/ 2604896 h 5166620"/>
              <a:gd name="connsiteX22" fmla="*/ 945649 w 4845066"/>
              <a:gd name="connsiteY22" fmla="*/ 2653405 h 5166620"/>
              <a:gd name="connsiteX23" fmla="*/ 1011552 w 4845066"/>
              <a:gd name="connsiteY23" fmla="*/ 2628692 h 5166620"/>
              <a:gd name="connsiteX24" fmla="*/ 1046419 w 4845066"/>
              <a:gd name="connsiteY24" fmla="*/ 2595740 h 5166620"/>
              <a:gd name="connsiteX25" fmla="*/ 1162246 w 4845066"/>
              <a:gd name="connsiteY25" fmla="*/ 2632600 h 5166620"/>
              <a:gd name="connsiteX26" fmla="*/ 1174236 w 4845066"/>
              <a:gd name="connsiteY26" fmla="*/ 2662142 h 5166620"/>
              <a:gd name="connsiteX27" fmla="*/ 1349303 w 4845066"/>
              <a:gd name="connsiteY27" fmla="*/ 2694594 h 5166620"/>
              <a:gd name="connsiteX28" fmla="*/ 1431682 w 4845066"/>
              <a:gd name="connsiteY28" fmla="*/ 2702832 h 5166620"/>
              <a:gd name="connsiteX29" fmla="*/ 1572721 w 4845066"/>
              <a:gd name="connsiteY29" fmla="*/ 2624703 h 5166620"/>
              <a:gd name="connsiteX30" fmla="*/ 1624982 w 4845066"/>
              <a:gd name="connsiteY30" fmla="*/ 2616046 h 5166620"/>
              <a:gd name="connsiteX31" fmla="*/ 1705944 w 4845066"/>
              <a:gd name="connsiteY31" fmla="*/ 2524853 h 5166620"/>
              <a:gd name="connsiteX32" fmla="*/ 1719849 w 4845066"/>
              <a:gd name="connsiteY32" fmla="*/ 2384233 h 5166620"/>
              <a:gd name="connsiteX33" fmla="*/ 1775598 w 4845066"/>
              <a:gd name="connsiteY33" fmla="*/ 2407687 h 5166620"/>
              <a:gd name="connsiteX34" fmla="*/ 1869705 w 4845066"/>
              <a:gd name="connsiteY34" fmla="*/ 2410756 h 5166620"/>
              <a:gd name="connsiteX35" fmla="*/ 2075153 w 4845066"/>
              <a:gd name="connsiteY35" fmla="*/ 2572417 h 5166620"/>
              <a:gd name="connsiteX36" fmla="*/ 2164771 w 4845066"/>
              <a:gd name="connsiteY36" fmla="*/ 2104644 h 5166620"/>
              <a:gd name="connsiteX37" fmla="*/ 2186572 w 4845066"/>
              <a:gd name="connsiteY37" fmla="*/ 1975752 h 5166620"/>
              <a:gd name="connsiteX38" fmla="*/ 2388224 w 4845066"/>
              <a:gd name="connsiteY38" fmla="*/ 1888959 h 5166620"/>
              <a:gd name="connsiteX39" fmla="*/ 2467718 w 4845066"/>
              <a:gd name="connsiteY39" fmla="*/ 1981712 h 5166620"/>
              <a:gd name="connsiteX40" fmla="*/ 2681028 w 4845066"/>
              <a:gd name="connsiteY40" fmla="*/ 1990259 h 5166620"/>
              <a:gd name="connsiteX41" fmla="*/ 2679070 w 4845066"/>
              <a:gd name="connsiteY41" fmla="*/ 1865533 h 5166620"/>
              <a:gd name="connsiteX42" fmla="*/ 3434172 w 4845066"/>
              <a:gd name="connsiteY42" fmla="*/ 1875959 h 5166620"/>
              <a:gd name="connsiteX43" fmla="*/ 3408481 w 4845066"/>
              <a:gd name="connsiteY43" fmla="*/ 2081034 h 5166620"/>
              <a:gd name="connsiteX44" fmla="*/ 3525640 w 4845066"/>
              <a:gd name="connsiteY44" fmla="*/ 2046745 h 5166620"/>
              <a:gd name="connsiteX45" fmla="*/ 3569864 w 4845066"/>
              <a:gd name="connsiteY45" fmla="*/ 1520755 h 5166620"/>
              <a:gd name="connsiteX46" fmla="*/ 3969323 w 4845066"/>
              <a:gd name="connsiteY46" fmla="*/ 1493518 h 5166620"/>
              <a:gd name="connsiteX47" fmla="*/ 3772387 w 4845066"/>
              <a:gd name="connsiteY47" fmla="*/ 1233305 h 5166620"/>
              <a:gd name="connsiteX48" fmla="*/ 3981060 w 4845066"/>
              <a:gd name="connsiteY48" fmla="*/ 1024861 h 5166620"/>
              <a:gd name="connsiteX49" fmla="*/ 4143012 w 4845066"/>
              <a:gd name="connsiteY49" fmla="*/ 738571 h 5166620"/>
              <a:gd name="connsiteX50" fmla="*/ 4636201 w 4845066"/>
              <a:gd name="connsiteY50" fmla="*/ 668086 h 5166620"/>
              <a:gd name="connsiteX51" fmla="*/ 4809195 w 4845066"/>
              <a:gd name="connsiteY51" fmla="*/ 223243 h 5166620"/>
              <a:gd name="connsiteX52" fmla="*/ 4805184 w 4845066"/>
              <a:gd name="connsiteY52" fmla="*/ 24451 h 5166620"/>
              <a:gd name="connsiteX53" fmla="*/ 4388646 w 4845066"/>
              <a:gd name="connsiteY53" fmla="*/ 15712 h 5166620"/>
              <a:gd name="connsiteX54" fmla="*/ 3694580 w 4845066"/>
              <a:gd name="connsiteY54" fmla="*/ 138139 h 5166620"/>
              <a:gd name="connsiteX55" fmla="*/ 4043076 w 4845066"/>
              <a:gd name="connsiteY55" fmla="*/ 223243 h 5166620"/>
              <a:gd name="connsiteX56" fmla="*/ 3952460 w 4845066"/>
              <a:gd name="connsiteY56" fmla="*/ 453902 h 5166620"/>
              <a:gd name="connsiteX57" fmla="*/ 3680612 w 4845066"/>
              <a:gd name="connsiteY57" fmla="*/ 626897 h 5166620"/>
              <a:gd name="connsiteX58" fmla="*/ 3433476 w 4845066"/>
              <a:gd name="connsiteY58" fmla="*/ 775178 h 5166620"/>
              <a:gd name="connsiteX59" fmla="*/ 2609693 w 4845066"/>
              <a:gd name="connsiteY59" fmla="*/ 898746 h 5166620"/>
              <a:gd name="connsiteX60" fmla="*/ 2123660 w 4845066"/>
              <a:gd name="connsiteY60" fmla="*/ 972886 h 5166620"/>
              <a:gd name="connsiteX61" fmla="*/ 1752958 w 4845066"/>
              <a:gd name="connsiteY61" fmla="*/ 1063502 h 5166620"/>
              <a:gd name="connsiteX62" fmla="*/ 1571725 w 4845066"/>
              <a:gd name="connsiteY62" fmla="*/ 1211784 h 5166620"/>
              <a:gd name="connsiteX63" fmla="*/ 1349303 w 4845066"/>
              <a:gd name="connsiteY63" fmla="*/ 1524821 h 5166620"/>
              <a:gd name="connsiteX64" fmla="*/ 1291639 w 4845066"/>
              <a:gd name="connsiteY64" fmla="*/ 1689578 h 5166620"/>
              <a:gd name="connsiteX65" fmla="*/ 1233974 w 4845066"/>
              <a:gd name="connsiteY65" fmla="*/ 1821384 h 5166620"/>
              <a:gd name="connsiteX66" fmla="*/ 978601 w 4845066"/>
              <a:gd name="connsiteY66" fmla="*/ 1846097 h 5166620"/>
              <a:gd name="connsiteX67" fmla="*/ 679388 w 4845066"/>
              <a:gd name="connsiteY67" fmla="*/ 1136042 h 5166620"/>
              <a:gd name="connsiteX68" fmla="*/ 11679 w 4845066"/>
              <a:gd name="connsiteY68" fmla="*/ 1454313 h 5166620"/>
              <a:gd name="connsiteX69" fmla="*/ 6833 w 4845066"/>
              <a:gd name="connsiteY69" fmla="*/ 1715030 h 5166620"/>
              <a:gd name="connsiteX0" fmla="*/ 6833 w 4875446"/>
              <a:gd name="connsiteY0" fmla="*/ 1690579 h 5142169"/>
              <a:gd name="connsiteX1" fmla="*/ 2943 w 4875446"/>
              <a:gd name="connsiteY1" fmla="*/ 4403117 h 5142169"/>
              <a:gd name="connsiteX2" fmla="*/ 2260 w 4875446"/>
              <a:gd name="connsiteY2" fmla="*/ 4902309 h 5142169"/>
              <a:gd name="connsiteX3" fmla="*/ 32063 w 4875446"/>
              <a:gd name="connsiteY3" fmla="*/ 5139879 h 5142169"/>
              <a:gd name="connsiteX4" fmla="*/ 311626 w 4875446"/>
              <a:gd name="connsiteY4" fmla="*/ 5136968 h 5142169"/>
              <a:gd name="connsiteX5" fmla="*/ 760245 w 4875446"/>
              <a:gd name="connsiteY5" fmla="*/ 5126358 h 5142169"/>
              <a:gd name="connsiteX6" fmla="*/ 927731 w 4875446"/>
              <a:gd name="connsiteY6" fmla="*/ 4950529 h 5142169"/>
              <a:gd name="connsiteX7" fmla="*/ 985474 w 4875446"/>
              <a:gd name="connsiteY7" fmla="*/ 4253356 h 5142169"/>
              <a:gd name="connsiteX8" fmla="*/ 1171613 w 4875446"/>
              <a:gd name="connsiteY8" fmla="*/ 3799540 h 5142169"/>
              <a:gd name="connsiteX9" fmla="*/ 1005623 w 4875446"/>
              <a:gd name="connsiteY9" fmla="*/ 3628461 h 5142169"/>
              <a:gd name="connsiteX10" fmla="*/ 1071604 w 4875446"/>
              <a:gd name="connsiteY10" fmla="*/ 3495081 h 5142169"/>
              <a:gd name="connsiteX11" fmla="*/ 1099571 w 4875446"/>
              <a:gd name="connsiteY11" fmla="*/ 3416875 h 5142169"/>
              <a:gd name="connsiteX12" fmla="*/ 1263410 w 4875446"/>
              <a:gd name="connsiteY12" fmla="*/ 3405227 h 5142169"/>
              <a:gd name="connsiteX13" fmla="*/ 1298774 w 4875446"/>
              <a:gd name="connsiteY13" fmla="*/ 3104519 h 5142169"/>
              <a:gd name="connsiteX14" fmla="*/ 1079869 w 4875446"/>
              <a:gd name="connsiteY14" fmla="*/ 2967309 h 5142169"/>
              <a:gd name="connsiteX15" fmla="*/ 1019265 w 4875446"/>
              <a:gd name="connsiteY15" fmla="*/ 2917946 h 5142169"/>
              <a:gd name="connsiteX16" fmla="*/ 940665 w 4875446"/>
              <a:gd name="connsiteY16" fmla="*/ 2859797 h 5142169"/>
              <a:gd name="connsiteX17" fmla="*/ 848291 w 4875446"/>
              <a:gd name="connsiteY17" fmla="*/ 2826426 h 5142169"/>
              <a:gd name="connsiteX18" fmla="*/ 837954 w 4875446"/>
              <a:gd name="connsiteY18" fmla="*/ 2848962 h 5142169"/>
              <a:gd name="connsiteX19" fmla="*/ 786454 w 4875446"/>
              <a:gd name="connsiteY19" fmla="*/ 2842954 h 5142169"/>
              <a:gd name="connsiteX20" fmla="*/ 711658 w 4875446"/>
              <a:gd name="connsiteY20" fmla="*/ 2728543 h 5142169"/>
              <a:gd name="connsiteX21" fmla="*/ 791965 w 4875446"/>
              <a:gd name="connsiteY21" fmla="*/ 2580445 h 5142169"/>
              <a:gd name="connsiteX22" fmla="*/ 945649 w 4875446"/>
              <a:gd name="connsiteY22" fmla="*/ 2628954 h 5142169"/>
              <a:gd name="connsiteX23" fmla="*/ 1011552 w 4875446"/>
              <a:gd name="connsiteY23" fmla="*/ 2604241 h 5142169"/>
              <a:gd name="connsiteX24" fmla="*/ 1046419 w 4875446"/>
              <a:gd name="connsiteY24" fmla="*/ 2571289 h 5142169"/>
              <a:gd name="connsiteX25" fmla="*/ 1162246 w 4875446"/>
              <a:gd name="connsiteY25" fmla="*/ 2608149 h 5142169"/>
              <a:gd name="connsiteX26" fmla="*/ 1174236 w 4875446"/>
              <a:gd name="connsiteY26" fmla="*/ 2637691 h 5142169"/>
              <a:gd name="connsiteX27" fmla="*/ 1349303 w 4875446"/>
              <a:gd name="connsiteY27" fmla="*/ 2670143 h 5142169"/>
              <a:gd name="connsiteX28" fmla="*/ 1431682 w 4875446"/>
              <a:gd name="connsiteY28" fmla="*/ 2678381 h 5142169"/>
              <a:gd name="connsiteX29" fmla="*/ 1572721 w 4875446"/>
              <a:gd name="connsiteY29" fmla="*/ 2600252 h 5142169"/>
              <a:gd name="connsiteX30" fmla="*/ 1624982 w 4875446"/>
              <a:gd name="connsiteY30" fmla="*/ 2591595 h 5142169"/>
              <a:gd name="connsiteX31" fmla="*/ 1705944 w 4875446"/>
              <a:gd name="connsiteY31" fmla="*/ 2500402 h 5142169"/>
              <a:gd name="connsiteX32" fmla="*/ 1719849 w 4875446"/>
              <a:gd name="connsiteY32" fmla="*/ 2359782 h 5142169"/>
              <a:gd name="connsiteX33" fmla="*/ 1775598 w 4875446"/>
              <a:gd name="connsiteY33" fmla="*/ 2383236 h 5142169"/>
              <a:gd name="connsiteX34" fmla="*/ 1869705 w 4875446"/>
              <a:gd name="connsiteY34" fmla="*/ 2386305 h 5142169"/>
              <a:gd name="connsiteX35" fmla="*/ 2075153 w 4875446"/>
              <a:gd name="connsiteY35" fmla="*/ 2547966 h 5142169"/>
              <a:gd name="connsiteX36" fmla="*/ 2164771 w 4875446"/>
              <a:gd name="connsiteY36" fmla="*/ 2080193 h 5142169"/>
              <a:gd name="connsiteX37" fmla="*/ 2186572 w 4875446"/>
              <a:gd name="connsiteY37" fmla="*/ 1951301 h 5142169"/>
              <a:gd name="connsiteX38" fmla="*/ 2388224 w 4875446"/>
              <a:gd name="connsiteY38" fmla="*/ 1864508 h 5142169"/>
              <a:gd name="connsiteX39" fmla="*/ 2467718 w 4875446"/>
              <a:gd name="connsiteY39" fmla="*/ 1957261 h 5142169"/>
              <a:gd name="connsiteX40" fmla="*/ 2681028 w 4875446"/>
              <a:gd name="connsiteY40" fmla="*/ 1965808 h 5142169"/>
              <a:gd name="connsiteX41" fmla="*/ 2679070 w 4875446"/>
              <a:gd name="connsiteY41" fmla="*/ 1841082 h 5142169"/>
              <a:gd name="connsiteX42" fmla="*/ 3434172 w 4875446"/>
              <a:gd name="connsiteY42" fmla="*/ 1851508 h 5142169"/>
              <a:gd name="connsiteX43" fmla="*/ 3408481 w 4875446"/>
              <a:gd name="connsiteY43" fmla="*/ 2056583 h 5142169"/>
              <a:gd name="connsiteX44" fmla="*/ 3525640 w 4875446"/>
              <a:gd name="connsiteY44" fmla="*/ 2022294 h 5142169"/>
              <a:gd name="connsiteX45" fmla="*/ 3569864 w 4875446"/>
              <a:gd name="connsiteY45" fmla="*/ 1496304 h 5142169"/>
              <a:gd name="connsiteX46" fmla="*/ 3969323 w 4875446"/>
              <a:gd name="connsiteY46" fmla="*/ 1469067 h 5142169"/>
              <a:gd name="connsiteX47" fmla="*/ 3772387 w 4875446"/>
              <a:gd name="connsiteY47" fmla="*/ 1208854 h 5142169"/>
              <a:gd name="connsiteX48" fmla="*/ 3981060 w 4875446"/>
              <a:gd name="connsiteY48" fmla="*/ 1000410 h 5142169"/>
              <a:gd name="connsiteX49" fmla="*/ 4143012 w 4875446"/>
              <a:gd name="connsiteY49" fmla="*/ 714120 h 5142169"/>
              <a:gd name="connsiteX50" fmla="*/ 4636201 w 4875446"/>
              <a:gd name="connsiteY50" fmla="*/ 643635 h 5142169"/>
              <a:gd name="connsiteX51" fmla="*/ 4809195 w 4875446"/>
              <a:gd name="connsiteY51" fmla="*/ 198792 h 5142169"/>
              <a:gd name="connsiteX52" fmla="*/ 4805184 w 4875446"/>
              <a:gd name="connsiteY52" fmla="*/ 0 h 5142169"/>
              <a:gd name="connsiteX53" fmla="*/ 3968593 w 4875446"/>
              <a:gd name="connsiteY53" fmla="*/ 96988 h 5142169"/>
              <a:gd name="connsiteX54" fmla="*/ 3694580 w 4875446"/>
              <a:gd name="connsiteY54" fmla="*/ 113688 h 5142169"/>
              <a:gd name="connsiteX55" fmla="*/ 4043076 w 4875446"/>
              <a:gd name="connsiteY55" fmla="*/ 198792 h 5142169"/>
              <a:gd name="connsiteX56" fmla="*/ 3952460 w 4875446"/>
              <a:gd name="connsiteY56" fmla="*/ 429451 h 5142169"/>
              <a:gd name="connsiteX57" fmla="*/ 3680612 w 4875446"/>
              <a:gd name="connsiteY57" fmla="*/ 602446 h 5142169"/>
              <a:gd name="connsiteX58" fmla="*/ 3433476 w 4875446"/>
              <a:gd name="connsiteY58" fmla="*/ 750727 h 5142169"/>
              <a:gd name="connsiteX59" fmla="*/ 2609693 w 4875446"/>
              <a:gd name="connsiteY59" fmla="*/ 874295 h 5142169"/>
              <a:gd name="connsiteX60" fmla="*/ 2123660 w 4875446"/>
              <a:gd name="connsiteY60" fmla="*/ 948435 h 5142169"/>
              <a:gd name="connsiteX61" fmla="*/ 1752958 w 4875446"/>
              <a:gd name="connsiteY61" fmla="*/ 1039051 h 5142169"/>
              <a:gd name="connsiteX62" fmla="*/ 1571725 w 4875446"/>
              <a:gd name="connsiteY62" fmla="*/ 1187333 h 5142169"/>
              <a:gd name="connsiteX63" fmla="*/ 1349303 w 4875446"/>
              <a:gd name="connsiteY63" fmla="*/ 1500370 h 5142169"/>
              <a:gd name="connsiteX64" fmla="*/ 1291639 w 4875446"/>
              <a:gd name="connsiteY64" fmla="*/ 1665127 h 5142169"/>
              <a:gd name="connsiteX65" fmla="*/ 1233974 w 4875446"/>
              <a:gd name="connsiteY65" fmla="*/ 1796933 h 5142169"/>
              <a:gd name="connsiteX66" fmla="*/ 978601 w 4875446"/>
              <a:gd name="connsiteY66" fmla="*/ 1821646 h 5142169"/>
              <a:gd name="connsiteX67" fmla="*/ 679388 w 4875446"/>
              <a:gd name="connsiteY67" fmla="*/ 1111591 h 5142169"/>
              <a:gd name="connsiteX68" fmla="*/ 11679 w 4875446"/>
              <a:gd name="connsiteY68" fmla="*/ 1429862 h 5142169"/>
              <a:gd name="connsiteX69" fmla="*/ 6833 w 4875446"/>
              <a:gd name="connsiteY69" fmla="*/ 1690579 h 5142169"/>
              <a:gd name="connsiteX0" fmla="*/ 6833 w 4825714"/>
              <a:gd name="connsiteY0" fmla="*/ 1593650 h 5045240"/>
              <a:gd name="connsiteX1" fmla="*/ 2943 w 4825714"/>
              <a:gd name="connsiteY1" fmla="*/ 4306188 h 5045240"/>
              <a:gd name="connsiteX2" fmla="*/ 2260 w 4825714"/>
              <a:gd name="connsiteY2" fmla="*/ 4805380 h 5045240"/>
              <a:gd name="connsiteX3" fmla="*/ 32063 w 4825714"/>
              <a:gd name="connsiteY3" fmla="*/ 5042950 h 5045240"/>
              <a:gd name="connsiteX4" fmla="*/ 311626 w 4825714"/>
              <a:gd name="connsiteY4" fmla="*/ 5040039 h 5045240"/>
              <a:gd name="connsiteX5" fmla="*/ 760245 w 4825714"/>
              <a:gd name="connsiteY5" fmla="*/ 5029429 h 5045240"/>
              <a:gd name="connsiteX6" fmla="*/ 927731 w 4825714"/>
              <a:gd name="connsiteY6" fmla="*/ 4853600 h 5045240"/>
              <a:gd name="connsiteX7" fmla="*/ 985474 w 4825714"/>
              <a:gd name="connsiteY7" fmla="*/ 4156427 h 5045240"/>
              <a:gd name="connsiteX8" fmla="*/ 1171613 w 4825714"/>
              <a:gd name="connsiteY8" fmla="*/ 3702611 h 5045240"/>
              <a:gd name="connsiteX9" fmla="*/ 1005623 w 4825714"/>
              <a:gd name="connsiteY9" fmla="*/ 3531532 h 5045240"/>
              <a:gd name="connsiteX10" fmla="*/ 1071604 w 4825714"/>
              <a:gd name="connsiteY10" fmla="*/ 3398152 h 5045240"/>
              <a:gd name="connsiteX11" fmla="*/ 1099571 w 4825714"/>
              <a:gd name="connsiteY11" fmla="*/ 3319946 h 5045240"/>
              <a:gd name="connsiteX12" fmla="*/ 1263410 w 4825714"/>
              <a:gd name="connsiteY12" fmla="*/ 3308298 h 5045240"/>
              <a:gd name="connsiteX13" fmla="*/ 1298774 w 4825714"/>
              <a:gd name="connsiteY13" fmla="*/ 3007590 h 5045240"/>
              <a:gd name="connsiteX14" fmla="*/ 1079869 w 4825714"/>
              <a:gd name="connsiteY14" fmla="*/ 2870380 h 5045240"/>
              <a:gd name="connsiteX15" fmla="*/ 1019265 w 4825714"/>
              <a:gd name="connsiteY15" fmla="*/ 2821017 h 5045240"/>
              <a:gd name="connsiteX16" fmla="*/ 940665 w 4825714"/>
              <a:gd name="connsiteY16" fmla="*/ 2762868 h 5045240"/>
              <a:gd name="connsiteX17" fmla="*/ 848291 w 4825714"/>
              <a:gd name="connsiteY17" fmla="*/ 2729497 h 5045240"/>
              <a:gd name="connsiteX18" fmla="*/ 837954 w 4825714"/>
              <a:gd name="connsiteY18" fmla="*/ 2752033 h 5045240"/>
              <a:gd name="connsiteX19" fmla="*/ 786454 w 4825714"/>
              <a:gd name="connsiteY19" fmla="*/ 2746025 h 5045240"/>
              <a:gd name="connsiteX20" fmla="*/ 711658 w 4825714"/>
              <a:gd name="connsiteY20" fmla="*/ 2631614 h 5045240"/>
              <a:gd name="connsiteX21" fmla="*/ 791965 w 4825714"/>
              <a:gd name="connsiteY21" fmla="*/ 2483516 h 5045240"/>
              <a:gd name="connsiteX22" fmla="*/ 945649 w 4825714"/>
              <a:gd name="connsiteY22" fmla="*/ 2532025 h 5045240"/>
              <a:gd name="connsiteX23" fmla="*/ 1011552 w 4825714"/>
              <a:gd name="connsiteY23" fmla="*/ 2507312 h 5045240"/>
              <a:gd name="connsiteX24" fmla="*/ 1046419 w 4825714"/>
              <a:gd name="connsiteY24" fmla="*/ 2474360 h 5045240"/>
              <a:gd name="connsiteX25" fmla="*/ 1162246 w 4825714"/>
              <a:gd name="connsiteY25" fmla="*/ 2511220 h 5045240"/>
              <a:gd name="connsiteX26" fmla="*/ 1174236 w 4825714"/>
              <a:gd name="connsiteY26" fmla="*/ 2540762 h 5045240"/>
              <a:gd name="connsiteX27" fmla="*/ 1349303 w 4825714"/>
              <a:gd name="connsiteY27" fmla="*/ 2573214 h 5045240"/>
              <a:gd name="connsiteX28" fmla="*/ 1431682 w 4825714"/>
              <a:gd name="connsiteY28" fmla="*/ 2581452 h 5045240"/>
              <a:gd name="connsiteX29" fmla="*/ 1572721 w 4825714"/>
              <a:gd name="connsiteY29" fmla="*/ 2503323 h 5045240"/>
              <a:gd name="connsiteX30" fmla="*/ 1624982 w 4825714"/>
              <a:gd name="connsiteY30" fmla="*/ 2494666 h 5045240"/>
              <a:gd name="connsiteX31" fmla="*/ 1705944 w 4825714"/>
              <a:gd name="connsiteY31" fmla="*/ 2403473 h 5045240"/>
              <a:gd name="connsiteX32" fmla="*/ 1719849 w 4825714"/>
              <a:gd name="connsiteY32" fmla="*/ 2262853 h 5045240"/>
              <a:gd name="connsiteX33" fmla="*/ 1775598 w 4825714"/>
              <a:gd name="connsiteY33" fmla="*/ 2286307 h 5045240"/>
              <a:gd name="connsiteX34" fmla="*/ 1869705 w 4825714"/>
              <a:gd name="connsiteY34" fmla="*/ 2289376 h 5045240"/>
              <a:gd name="connsiteX35" fmla="*/ 2075153 w 4825714"/>
              <a:gd name="connsiteY35" fmla="*/ 2451037 h 5045240"/>
              <a:gd name="connsiteX36" fmla="*/ 2164771 w 4825714"/>
              <a:gd name="connsiteY36" fmla="*/ 1983264 h 5045240"/>
              <a:gd name="connsiteX37" fmla="*/ 2186572 w 4825714"/>
              <a:gd name="connsiteY37" fmla="*/ 1854372 h 5045240"/>
              <a:gd name="connsiteX38" fmla="*/ 2388224 w 4825714"/>
              <a:gd name="connsiteY38" fmla="*/ 1767579 h 5045240"/>
              <a:gd name="connsiteX39" fmla="*/ 2467718 w 4825714"/>
              <a:gd name="connsiteY39" fmla="*/ 1860332 h 5045240"/>
              <a:gd name="connsiteX40" fmla="*/ 2681028 w 4825714"/>
              <a:gd name="connsiteY40" fmla="*/ 1868879 h 5045240"/>
              <a:gd name="connsiteX41" fmla="*/ 2679070 w 4825714"/>
              <a:gd name="connsiteY41" fmla="*/ 1744153 h 5045240"/>
              <a:gd name="connsiteX42" fmla="*/ 3434172 w 4825714"/>
              <a:gd name="connsiteY42" fmla="*/ 1754579 h 5045240"/>
              <a:gd name="connsiteX43" fmla="*/ 3408481 w 4825714"/>
              <a:gd name="connsiteY43" fmla="*/ 1959654 h 5045240"/>
              <a:gd name="connsiteX44" fmla="*/ 3525640 w 4825714"/>
              <a:gd name="connsiteY44" fmla="*/ 1925365 h 5045240"/>
              <a:gd name="connsiteX45" fmla="*/ 3569864 w 4825714"/>
              <a:gd name="connsiteY45" fmla="*/ 1399375 h 5045240"/>
              <a:gd name="connsiteX46" fmla="*/ 3969323 w 4825714"/>
              <a:gd name="connsiteY46" fmla="*/ 1372138 h 5045240"/>
              <a:gd name="connsiteX47" fmla="*/ 3772387 w 4825714"/>
              <a:gd name="connsiteY47" fmla="*/ 1111925 h 5045240"/>
              <a:gd name="connsiteX48" fmla="*/ 3981060 w 4825714"/>
              <a:gd name="connsiteY48" fmla="*/ 903481 h 5045240"/>
              <a:gd name="connsiteX49" fmla="*/ 4143012 w 4825714"/>
              <a:gd name="connsiteY49" fmla="*/ 617191 h 5045240"/>
              <a:gd name="connsiteX50" fmla="*/ 4636201 w 4825714"/>
              <a:gd name="connsiteY50" fmla="*/ 546706 h 5045240"/>
              <a:gd name="connsiteX51" fmla="*/ 4809195 w 4825714"/>
              <a:gd name="connsiteY51" fmla="*/ 101863 h 5045240"/>
              <a:gd name="connsiteX52" fmla="*/ 4265117 w 4825714"/>
              <a:gd name="connsiteY52" fmla="*/ 11656 h 5045240"/>
              <a:gd name="connsiteX53" fmla="*/ 3968593 w 4825714"/>
              <a:gd name="connsiteY53" fmla="*/ 59 h 5045240"/>
              <a:gd name="connsiteX54" fmla="*/ 3694580 w 4825714"/>
              <a:gd name="connsiteY54" fmla="*/ 16759 h 5045240"/>
              <a:gd name="connsiteX55" fmla="*/ 4043076 w 4825714"/>
              <a:gd name="connsiteY55" fmla="*/ 101863 h 5045240"/>
              <a:gd name="connsiteX56" fmla="*/ 3952460 w 4825714"/>
              <a:gd name="connsiteY56" fmla="*/ 332522 h 5045240"/>
              <a:gd name="connsiteX57" fmla="*/ 3680612 w 4825714"/>
              <a:gd name="connsiteY57" fmla="*/ 505517 h 5045240"/>
              <a:gd name="connsiteX58" fmla="*/ 3433476 w 4825714"/>
              <a:gd name="connsiteY58" fmla="*/ 653798 h 5045240"/>
              <a:gd name="connsiteX59" fmla="*/ 2609693 w 4825714"/>
              <a:gd name="connsiteY59" fmla="*/ 777366 h 5045240"/>
              <a:gd name="connsiteX60" fmla="*/ 2123660 w 4825714"/>
              <a:gd name="connsiteY60" fmla="*/ 851506 h 5045240"/>
              <a:gd name="connsiteX61" fmla="*/ 1752958 w 4825714"/>
              <a:gd name="connsiteY61" fmla="*/ 942122 h 5045240"/>
              <a:gd name="connsiteX62" fmla="*/ 1571725 w 4825714"/>
              <a:gd name="connsiteY62" fmla="*/ 1090404 h 5045240"/>
              <a:gd name="connsiteX63" fmla="*/ 1349303 w 4825714"/>
              <a:gd name="connsiteY63" fmla="*/ 1403441 h 5045240"/>
              <a:gd name="connsiteX64" fmla="*/ 1291639 w 4825714"/>
              <a:gd name="connsiteY64" fmla="*/ 1568198 h 5045240"/>
              <a:gd name="connsiteX65" fmla="*/ 1233974 w 4825714"/>
              <a:gd name="connsiteY65" fmla="*/ 1700004 h 5045240"/>
              <a:gd name="connsiteX66" fmla="*/ 978601 w 4825714"/>
              <a:gd name="connsiteY66" fmla="*/ 1724717 h 5045240"/>
              <a:gd name="connsiteX67" fmla="*/ 679388 w 4825714"/>
              <a:gd name="connsiteY67" fmla="*/ 1014662 h 5045240"/>
              <a:gd name="connsiteX68" fmla="*/ 11679 w 4825714"/>
              <a:gd name="connsiteY68" fmla="*/ 1332933 h 5045240"/>
              <a:gd name="connsiteX69" fmla="*/ 6833 w 4825714"/>
              <a:gd name="connsiteY69" fmla="*/ 1593650 h 5045240"/>
              <a:gd name="connsiteX0" fmla="*/ 6833 w 4637894"/>
              <a:gd name="connsiteY0" fmla="*/ 1595476 h 5047066"/>
              <a:gd name="connsiteX1" fmla="*/ 2943 w 4637894"/>
              <a:gd name="connsiteY1" fmla="*/ 4308014 h 5047066"/>
              <a:gd name="connsiteX2" fmla="*/ 2260 w 4637894"/>
              <a:gd name="connsiteY2" fmla="*/ 4807206 h 5047066"/>
              <a:gd name="connsiteX3" fmla="*/ 32063 w 4637894"/>
              <a:gd name="connsiteY3" fmla="*/ 5044776 h 5047066"/>
              <a:gd name="connsiteX4" fmla="*/ 311626 w 4637894"/>
              <a:gd name="connsiteY4" fmla="*/ 5041865 h 5047066"/>
              <a:gd name="connsiteX5" fmla="*/ 760245 w 4637894"/>
              <a:gd name="connsiteY5" fmla="*/ 5031255 h 5047066"/>
              <a:gd name="connsiteX6" fmla="*/ 927731 w 4637894"/>
              <a:gd name="connsiteY6" fmla="*/ 4855426 h 5047066"/>
              <a:gd name="connsiteX7" fmla="*/ 985474 w 4637894"/>
              <a:gd name="connsiteY7" fmla="*/ 4158253 h 5047066"/>
              <a:gd name="connsiteX8" fmla="*/ 1171613 w 4637894"/>
              <a:gd name="connsiteY8" fmla="*/ 3704437 h 5047066"/>
              <a:gd name="connsiteX9" fmla="*/ 1005623 w 4637894"/>
              <a:gd name="connsiteY9" fmla="*/ 3533358 h 5047066"/>
              <a:gd name="connsiteX10" fmla="*/ 1071604 w 4637894"/>
              <a:gd name="connsiteY10" fmla="*/ 3399978 h 5047066"/>
              <a:gd name="connsiteX11" fmla="*/ 1099571 w 4637894"/>
              <a:gd name="connsiteY11" fmla="*/ 3321772 h 5047066"/>
              <a:gd name="connsiteX12" fmla="*/ 1263410 w 4637894"/>
              <a:gd name="connsiteY12" fmla="*/ 3310124 h 5047066"/>
              <a:gd name="connsiteX13" fmla="*/ 1298774 w 4637894"/>
              <a:gd name="connsiteY13" fmla="*/ 3009416 h 5047066"/>
              <a:gd name="connsiteX14" fmla="*/ 1079869 w 4637894"/>
              <a:gd name="connsiteY14" fmla="*/ 2872206 h 5047066"/>
              <a:gd name="connsiteX15" fmla="*/ 1019265 w 4637894"/>
              <a:gd name="connsiteY15" fmla="*/ 2822843 h 5047066"/>
              <a:gd name="connsiteX16" fmla="*/ 940665 w 4637894"/>
              <a:gd name="connsiteY16" fmla="*/ 2764694 h 5047066"/>
              <a:gd name="connsiteX17" fmla="*/ 848291 w 4637894"/>
              <a:gd name="connsiteY17" fmla="*/ 2731323 h 5047066"/>
              <a:gd name="connsiteX18" fmla="*/ 837954 w 4637894"/>
              <a:gd name="connsiteY18" fmla="*/ 2753859 h 5047066"/>
              <a:gd name="connsiteX19" fmla="*/ 786454 w 4637894"/>
              <a:gd name="connsiteY19" fmla="*/ 2747851 h 5047066"/>
              <a:gd name="connsiteX20" fmla="*/ 711658 w 4637894"/>
              <a:gd name="connsiteY20" fmla="*/ 2633440 h 5047066"/>
              <a:gd name="connsiteX21" fmla="*/ 791965 w 4637894"/>
              <a:gd name="connsiteY21" fmla="*/ 2485342 h 5047066"/>
              <a:gd name="connsiteX22" fmla="*/ 945649 w 4637894"/>
              <a:gd name="connsiteY22" fmla="*/ 2533851 h 5047066"/>
              <a:gd name="connsiteX23" fmla="*/ 1011552 w 4637894"/>
              <a:gd name="connsiteY23" fmla="*/ 2509138 h 5047066"/>
              <a:gd name="connsiteX24" fmla="*/ 1046419 w 4637894"/>
              <a:gd name="connsiteY24" fmla="*/ 2476186 h 5047066"/>
              <a:gd name="connsiteX25" fmla="*/ 1162246 w 4637894"/>
              <a:gd name="connsiteY25" fmla="*/ 2513046 h 5047066"/>
              <a:gd name="connsiteX26" fmla="*/ 1174236 w 4637894"/>
              <a:gd name="connsiteY26" fmla="*/ 2542588 h 5047066"/>
              <a:gd name="connsiteX27" fmla="*/ 1349303 w 4637894"/>
              <a:gd name="connsiteY27" fmla="*/ 2575040 h 5047066"/>
              <a:gd name="connsiteX28" fmla="*/ 1431682 w 4637894"/>
              <a:gd name="connsiteY28" fmla="*/ 2583278 h 5047066"/>
              <a:gd name="connsiteX29" fmla="*/ 1572721 w 4637894"/>
              <a:gd name="connsiteY29" fmla="*/ 2505149 h 5047066"/>
              <a:gd name="connsiteX30" fmla="*/ 1624982 w 4637894"/>
              <a:gd name="connsiteY30" fmla="*/ 2496492 h 5047066"/>
              <a:gd name="connsiteX31" fmla="*/ 1705944 w 4637894"/>
              <a:gd name="connsiteY31" fmla="*/ 2405299 h 5047066"/>
              <a:gd name="connsiteX32" fmla="*/ 1719849 w 4637894"/>
              <a:gd name="connsiteY32" fmla="*/ 2264679 h 5047066"/>
              <a:gd name="connsiteX33" fmla="*/ 1775598 w 4637894"/>
              <a:gd name="connsiteY33" fmla="*/ 2288133 h 5047066"/>
              <a:gd name="connsiteX34" fmla="*/ 1869705 w 4637894"/>
              <a:gd name="connsiteY34" fmla="*/ 2291202 h 5047066"/>
              <a:gd name="connsiteX35" fmla="*/ 2075153 w 4637894"/>
              <a:gd name="connsiteY35" fmla="*/ 2452863 h 5047066"/>
              <a:gd name="connsiteX36" fmla="*/ 2164771 w 4637894"/>
              <a:gd name="connsiteY36" fmla="*/ 1985090 h 5047066"/>
              <a:gd name="connsiteX37" fmla="*/ 2186572 w 4637894"/>
              <a:gd name="connsiteY37" fmla="*/ 1856198 h 5047066"/>
              <a:gd name="connsiteX38" fmla="*/ 2388224 w 4637894"/>
              <a:gd name="connsiteY38" fmla="*/ 1769405 h 5047066"/>
              <a:gd name="connsiteX39" fmla="*/ 2467718 w 4637894"/>
              <a:gd name="connsiteY39" fmla="*/ 1862158 h 5047066"/>
              <a:gd name="connsiteX40" fmla="*/ 2681028 w 4637894"/>
              <a:gd name="connsiteY40" fmla="*/ 1870705 h 5047066"/>
              <a:gd name="connsiteX41" fmla="*/ 2679070 w 4637894"/>
              <a:gd name="connsiteY41" fmla="*/ 1745979 h 5047066"/>
              <a:gd name="connsiteX42" fmla="*/ 3434172 w 4637894"/>
              <a:gd name="connsiteY42" fmla="*/ 1756405 h 5047066"/>
              <a:gd name="connsiteX43" fmla="*/ 3408481 w 4637894"/>
              <a:gd name="connsiteY43" fmla="*/ 1961480 h 5047066"/>
              <a:gd name="connsiteX44" fmla="*/ 3525640 w 4637894"/>
              <a:gd name="connsiteY44" fmla="*/ 1927191 h 5047066"/>
              <a:gd name="connsiteX45" fmla="*/ 3569864 w 4637894"/>
              <a:gd name="connsiteY45" fmla="*/ 1401201 h 5047066"/>
              <a:gd name="connsiteX46" fmla="*/ 3969323 w 4637894"/>
              <a:gd name="connsiteY46" fmla="*/ 1373964 h 5047066"/>
              <a:gd name="connsiteX47" fmla="*/ 3772387 w 4637894"/>
              <a:gd name="connsiteY47" fmla="*/ 1113751 h 5047066"/>
              <a:gd name="connsiteX48" fmla="*/ 3981060 w 4637894"/>
              <a:gd name="connsiteY48" fmla="*/ 905307 h 5047066"/>
              <a:gd name="connsiteX49" fmla="*/ 4143012 w 4637894"/>
              <a:gd name="connsiteY49" fmla="*/ 619017 h 5047066"/>
              <a:gd name="connsiteX50" fmla="*/ 4636201 w 4637894"/>
              <a:gd name="connsiteY50" fmla="*/ 548532 h 5047066"/>
              <a:gd name="connsiteX51" fmla="*/ 4303418 w 4637894"/>
              <a:gd name="connsiteY51" fmla="*/ 117976 h 5047066"/>
              <a:gd name="connsiteX52" fmla="*/ 4265117 w 4637894"/>
              <a:gd name="connsiteY52" fmla="*/ 13482 h 5047066"/>
              <a:gd name="connsiteX53" fmla="*/ 3968593 w 4637894"/>
              <a:gd name="connsiteY53" fmla="*/ 1885 h 5047066"/>
              <a:gd name="connsiteX54" fmla="*/ 3694580 w 4637894"/>
              <a:gd name="connsiteY54" fmla="*/ 18585 h 5047066"/>
              <a:gd name="connsiteX55" fmla="*/ 4043076 w 4637894"/>
              <a:gd name="connsiteY55" fmla="*/ 103689 h 5047066"/>
              <a:gd name="connsiteX56" fmla="*/ 3952460 w 4637894"/>
              <a:gd name="connsiteY56" fmla="*/ 334348 h 5047066"/>
              <a:gd name="connsiteX57" fmla="*/ 3680612 w 4637894"/>
              <a:gd name="connsiteY57" fmla="*/ 507343 h 5047066"/>
              <a:gd name="connsiteX58" fmla="*/ 3433476 w 4637894"/>
              <a:gd name="connsiteY58" fmla="*/ 655624 h 5047066"/>
              <a:gd name="connsiteX59" fmla="*/ 2609693 w 4637894"/>
              <a:gd name="connsiteY59" fmla="*/ 779192 h 5047066"/>
              <a:gd name="connsiteX60" fmla="*/ 2123660 w 4637894"/>
              <a:gd name="connsiteY60" fmla="*/ 853332 h 5047066"/>
              <a:gd name="connsiteX61" fmla="*/ 1752958 w 4637894"/>
              <a:gd name="connsiteY61" fmla="*/ 943948 h 5047066"/>
              <a:gd name="connsiteX62" fmla="*/ 1571725 w 4637894"/>
              <a:gd name="connsiteY62" fmla="*/ 1092230 h 5047066"/>
              <a:gd name="connsiteX63" fmla="*/ 1349303 w 4637894"/>
              <a:gd name="connsiteY63" fmla="*/ 1405267 h 5047066"/>
              <a:gd name="connsiteX64" fmla="*/ 1291639 w 4637894"/>
              <a:gd name="connsiteY64" fmla="*/ 1570024 h 5047066"/>
              <a:gd name="connsiteX65" fmla="*/ 1233974 w 4637894"/>
              <a:gd name="connsiteY65" fmla="*/ 1701830 h 5047066"/>
              <a:gd name="connsiteX66" fmla="*/ 978601 w 4637894"/>
              <a:gd name="connsiteY66" fmla="*/ 1726543 h 5047066"/>
              <a:gd name="connsiteX67" fmla="*/ 679388 w 4637894"/>
              <a:gd name="connsiteY67" fmla="*/ 1016488 h 5047066"/>
              <a:gd name="connsiteX68" fmla="*/ 11679 w 4637894"/>
              <a:gd name="connsiteY68" fmla="*/ 1334759 h 5047066"/>
              <a:gd name="connsiteX69" fmla="*/ 6833 w 4637894"/>
              <a:gd name="connsiteY69" fmla="*/ 1595476 h 5047066"/>
              <a:gd name="connsiteX0" fmla="*/ 6833 w 4637877"/>
              <a:gd name="connsiteY0" fmla="*/ 1598718 h 5050308"/>
              <a:gd name="connsiteX1" fmla="*/ 2943 w 4637877"/>
              <a:gd name="connsiteY1" fmla="*/ 4311256 h 5050308"/>
              <a:gd name="connsiteX2" fmla="*/ 2260 w 4637877"/>
              <a:gd name="connsiteY2" fmla="*/ 4810448 h 5050308"/>
              <a:gd name="connsiteX3" fmla="*/ 32063 w 4637877"/>
              <a:gd name="connsiteY3" fmla="*/ 5048018 h 5050308"/>
              <a:gd name="connsiteX4" fmla="*/ 311626 w 4637877"/>
              <a:gd name="connsiteY4" fmla="*/ 5045107 h 5050308"/>
              <a:gd name="connsiteX5" fmla="*/ 760245 w 4637877"/>
              <a:gd name="connsiteY5" fmla="*/ 5034497 h 5050308"/>
              <a:gd name="connsiteX6" fmla="*/ 927731 w 4637877"/>
              <a:gd name="connsiteY6" fmla="*/ 4858668 h 5050308"/>
              <a:gd name="connsiteX7" fmla="*/ 985474 w 4637877"/>
              <a:gd name="connsiteY7" fmla="*/ 4161495 h 5050308"/>
              <a:gd name="connsiteX8" fmla="*/ 1171613 w 4637877"/>
              <a:gd name="connsiteY8" fmla="*/ 3707679 h 5050308"/>
              <a:gd name="connsiteX9" fmla="*/ 1005623 w 4637877"/>
              <a:gd name="connsiteY9" fmla="*/ 3536600 h 5050308"/>
              <a:gd name="connsiteX10" fmla="*/ 1071604 w 4637877"/>
              <a:gd name="connsiteY10" fmla="*/ 3403220 h 5050308"/>
              <a:gd name="connsiteX11" fmla="*/ 1099571 w 4637877"/>
              <a:gd name="connsiteY11" fmla="*/ 3325014 h 5050308"/>
              <a:gd name="connsiteX12" fmla="*/ 1263410 w 4637877"/>
              <a:gd name="connsiteY12" fmla="*/ 3313366 h 5050308"/>
              <a:gd name="connsiteX13" fmla="*/ 1298774 w 4637877"/>
              <a:gd name="connsiteY13" fmla="*/ 3012658 h 5050308"/>
              <a:gd name="connsiteX14" fmla="*/ 1079869 w 4637877"/>
              <a:gd name="connsiteY14" fmla="*/ 2875448 h 5050308"/>
              <a:gd name="connsiteX15" fmla="*/ 1019265 w 4637877"/>
              <a:gd name="connsiteY15" fmla="*/ 2826085 h 5050308"/>
              <a:gd name="connsiteX16" fmla="*/ 940665 w 4637877"/>
              <a:gd name="connsiteY16" fmla="*/ 2767936 h 5050308"/>
              <a:gd name="connsiteX17" fmla="*/ 848291 w 4637877"/>
              <a:gd name="connsiteY17" fmla="*/ 2734565 h 5050308"/>
              <a:gd name="connsiteX18" fmla="*/ 837954 w 4637877"/>
              <a:gd name="connsiteY18" fmla="*/ 2757101 h 5050308"/>
              <a:gd name="connsiteX19" fmla="*/ 786454 w 4637877"/>
              <a:gd name="connsiteY19" fmla="*/ 2751093 h 5050308"/>
              <a:gd name="connsiteX20" fmla="*/ 711658 w 4637877"/>
              <a:gd name="connsiteY20" fmla="*/ 2636682 h 5050308"/>
              <a:gd name="connsiteX21" fmla="*/ 791965 w 4637877"/>
              <a:gd name="connsiteY21" fmla="*/ 2488584 h 5050308"/>
              <a:gd name="connsiteX22" fmla="*/ 945649 w 4637877"/>
              <a:gd name="connsiteY22" fmla="*/ 2537093 h 5050308"/>
              <a:gd name="connsiteX23" fmla="*/ 1011552 w 4637877"/>
              <a:gd name="connsiteY23" fmla="*/ 2512380 h 5050308"/>
              <a:gd name="connsiteX24" fmla="*/ 1046419 w 4637877"/>
              <a:gd name="connsiteY24" fmla="*/ 2479428 h 5050308"/>
              <a:gd name="connsiteX25" fmla="*/ 1162246 w 4637877"/>
              <a:gd name="connsiteY25" fmla="*/ 2516288 h 5050308"/>
              <a:gd name="connsiteX26" fmla="*/ 1174236 w 4637877"/>
              <a:gd name="connsiteY26" fmla="*/ 2545830 h 5050308"/>
              <a:gd name="connsiteX27" fmla="*/ 1349303 w 4637877"/>
              <a:gd name="connsiteY27" fmla="*/ 2578282 h 5050308"/>
              <a:gd name="connsiteX28" fmla="*/ 1431682 w 4637877"/>
              <a:gd name="connsiteY28" fmla="*/ 2586520 h 5050308"/>
              <a:gd name="connsiteX29" fmla="*/ 1572721 w 4637877"/>
              <a:gd name="connsiteY29" fmla="*/ 2508391 h 5050308"/>
              <a:gd name="connsiteX30" fmla="*/ 1624982 w 4637877"/>
              <a:gd name="connsiteY30" fmla="*/ 2499734 h 5050308"/>
              <a:gd name="connsiteX31" fmla="*/ 1705944 w 4637877"/>
              <a:gd name="connsiteY31" fmla="*/ 2408541 h 5050308"/>
              <a:gd name="connsiteX32" fmla="*/ 1719849 w 4637877"/>
              <a:gd name="connsiteY32" fmla="*/ 2267921 h 5050308"/>
              <a:gd name="connsiteX33" fmla="*/ 1775598 w 4637877"/>
              <a:gd name="connsiteY33" fmla="*/ 2291375 h 5050308"/>
              <a:gd name="connsiteX34" fmla="*/ 1869705 w 4637877"/>
              <a:gd name="connsiteY34" fmla="*/ 2294444 h 5050308"/>
              <a:gd name="connsiteX35" fmla="*/ 2075153 w 4637877"/>
              <a:gd name="connsiteY35" fmla="*/ 2456105 h 5050308"/>
              <a:gd name="connsiteX36" fmla="*/ 2164771 w 4637877"/>
              <a:gd name="connsiteY36" fmla="*/ 1988332 h 5050308"/>
              <a:gd name="connsiteX37" fmla="*/ 2186572 w 4637877"/>
              <a:gd name="connsiteY37" fmla="*/ 1859440 h 5050308"/>
              <a:gd name="connsiteX38" fmla="*/ 2388224 w 4637877"/>
              <a:gd name="connsiteY38" fmla="*/ 1772647 h 5050308"/>
              <a:gd name="connsiteX39" fmla="*/ 2467718 w 4637877"/>
              <a:gd name="connsiteY39" fmla="*/ 1865400 h 5050308"/>
              <a:gd name="connsiteX40" fmla="*/ 2681028 w 4637877"/>
              <a:gd name="connsiteY40" fmla="*/ 1873947 h 5050308"/>
              <a:gd name="connsiteX41" fmla="*/ 2679070 w 4637877"/>
              <a:gd name="connsiteY41" fmla="*/ 1749221 h 5050308"/>
              <a:gd name="connsiteX42" fmla="*/ 3434172 w 4637877"/>
              <a:gd name="connsiteY42" fmla="*/ 1759647 h 5050308"/>
              <a:gd name="connsiteX43" fmla="*/ 3408481 w 4637877"/>
              <a:gd name="connsiteY43" fmla="*/ 1964722 h 5050308"/>
              <a:gd name="connsiteX44" fmla="*/ 3525640 w 4637877"/>
              <a:gd name="connsiteY44" fmla="*/ 1930433 h 5050308"/>
              <a:gd name="connsiteX45" fmla="*/ 3569864 w 4637877"/>
              <a:gd name="connsiteY45" fmla="*/ 1404443 h 5050308"/>
              <a:gd name="connsiteX46" fmla="*/ 3969323 w 4637877"/>
              <a:gd name="connsiteY46" fmla="*/ 1377206 h 5050308"/>
              <a:gd name="connsiteX47" fmla="*/ 3772387 w 4637877"/>
              <a:gd name="connsiteY47" fmla="*/ 1116993 h 5050308"/>
              <a:gd name="connsiteX48" fmla="*/ 3981060 w 4637877"/>
              <a:gd name="connsiteY48" fmla="*/ 908549 h 5050308"/>
              <a:gd name="connsiteX49" fmla="*/ 4143012 w 4637877"/>
              <a:gd name="connsiteY49" fmla="*/ 622259 h 5050308"/>
              <a:gd name="connsiteX50" fmla="*/ 4636201 w 4637877"/>
              <a:gd name="connsiteY50" fmla="*/ 551774 h 5050308"/>
              <a:gd name="connsiteX51" fmla="*/ 4303418 w 4637877"/>
              <a:gd name="connsiteY51" fmla="*/ 121218 h 5050308"/>
              <a:gd name="connsiteX52" fmla="*/ 4285119 w 4637877"/>
              <a:gd name="connsiteY52" fmla="*/ 11009 h 5050308"/>
              <a:gd name="connsiteX53" fmla="*/ 3968593 w 4637877"/>
              <a:gd name="connsiteY53" fmla="*/ 5127 h 5050308"/>
              <a:gd name="connsiteX54" fmla="*/ 3694580 w 4637877"/>
              <a:gd name="connsiteY54" fmla="*/ 21827 h 5050308"/>
              <a:gd name="connsiteX55" fmla="*/ 4043076 w 4637877"/>
              <a:gd name="connsiteY55" fmla="*/ 106931 h 5050308"/>
              <a:gd name="connsiteX56" fmla="*/ 3952460 w 4637877"/>
              <a:gd name="connsiteY56" fmla="*/ 337590 h 5050308"/>
              <a:gd name="connsiteX57" fmla="*/ 3680612 w 4637877"/>
              <a:gd name="connsiteY57" fmla="*/ 510585 h 5050308"/>
              <a:gd name="connsiteX58" fmla="*/ 3433476 w 4637877"/>
              <a:gd name="connsiteY58" fmla="*/ 658866 h 5050308"/>
              <a:gd name="connsiteX59" fmla="*/ 2609693 w 4637877"/>
              <a:gd name="connsiteY59" fmla="*/ 782434 h 5050308"/>
              <a:gd name="connsiteX60" fmla="*/ 2123660 w 4637877"/>
              <a:gd name="connsiteY60" fmla="*/ 856574 h 5050308"/>
              <a:gd name="connsiteX61" fmla="*/ 1752958 w 4637877"/>
              <a:gd name="connsiteY61" fmla="*/ 947190 h 5050308"/>
              <a:gd name="connsiteX62" fmla="*/ 1571725 w 4637877"/>
              <a:gd name="connsiteY62" fmla="*/ 1095472 h 5050308"/>
              <a:gd name="connsiteX63" fmla="*/ 1349303 w 4637877"/>
              <a:gd name="connsiteY63" fmla="*/ 1408509 h 5050308"/>
              <a:gd name="connsiteX64" fmla="*/ 1291639 w 4637877"/>
              <a:gd name="connsiteY64" fmla="*/ 1573266 h 5050308"/>
              <a:gd name="connsiteX65" fmla="*/ 1233974 w 4637877"/>
              <a:gd name="connsiteY65" fmla="*/ 1705072 h 5050308"/>
              <a:gd name="connsiteX66" fmla="*/ 978601 w 4637877"/>
              <a:gd name="connsiteY66" fmla="*/ 1729785 h 5050308"/>
              <a:gd name="connsiteX67" fmla="*/ 679388 w 4637877"/>
              <a:gd name="connsiteY67" fmla="*/ 1019730 h 5050308"/>
              <a:gd name="connsiteX68" fmla="*/ 11679 w 4637877"/>
              <a:gd name="connsiteY68" fmla="*/ 1338001 h 5050308"/>
              <a:gd name="connsiteX69" fmla="*/ 6833 w 4637877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4043076 w 4317620"/>
              <a:gd name="connsiteY55" fmla="*/ 106931 h 5050308"/>
              <a:gd name="connsiteX56" fmla="*/ 3952460 w 4317620"/>
              <a:gd name="connsiteY56" fmla="*/ 337590 h 5050308"/>
              <a:gd name="connsiteX57" fmla="*/ 3680612 w 4317620"/>
              <a:gd name="connsiteY57" fmla="*/ 510585 h 5050308"/>
              <a:gd name="connsiteX58" fmla="*/ 3433476 w 4317620"/>
              <a:gd name="connsiteY58" fmla="*/ 658866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952460 w 4317620"/>
              <a:gd name="connsiteY56" fmla="*/ 337590 h 5050308"/>
              <a:gd name="connsiteX57" fmla="*/ 3680612 w 4317620"/>
              <a:gd name="connsiteY57" fmla="*/ 510585 h 5050308"/>
              <a:gd name="connsiteX58" fmla="*/ 3433476 w 4317620"/>
              <a:gd name="connsiteY58" fmla="*/ 658866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952460 w 4317620"/>
              <a:gd name="connsiteY56" fmla="*/ 337590 h 5050308"/>
              <a:gd name="connsiteX57" fmla="*/ 3680612 w 4317620"/>
              <a:gd name="connsiteY57" fmla="*/ 510585 h 5050308"/>
              <a:gd name="connsiteX58" fmla="*/ 3433476 w 4317620"/>
              <a:gd name="connsiteY58" fmla="*/ 658866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680612 w 4317620"/>
              <a:gd name="connsiteY57" fmla="*/ 510585 h 5050308"/>
              <a:gd name="connsiteX58" fmla="*/ 3433476 w 4317620"/>
              <a:gd name="connsiteY58" fmla="*/ 658866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433476 w 4317620"/>
              <a:gd name="connsiteY58" fmla="*/ 658866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1847255 w 4317620"/>
              <a:gd name="connsiteY61" fmla="*/ 1178648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22658 w 4317620"/>
              <a:gd name="connsiteY61" fmla="*/ 1107471 h 5050308"/>
              <a:gd name="connsiteX62" fmla="*/ 1847255 w 4317620"/>
              <a:gd name="connsiteY62" fmla="*/ 1178648 h 5050308"/>
              <a:gd name="connsiteX63" fmla="*/ 1571725 w 4317620"/>
              <a:gd name="connsiteY63" fmla="*/ 1095472 h 5050308"/>
              <a:gd name="connsiteX64" fmla="*/ 1349303 w 4317620"/>
              <a:gd name="connsiteY64" fmla="*/ 1408509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679388 w 4317620"/>
              <a:gd name="connsiteY68" fmla="*/ 1019730 h 5050308"/>
              <a:gd name="connsiteX69" fmla="*/ 11679 w 4317620"/>
              <a:gd name="connsiteY69" fmla="*/ 1338001 h 5050308"/>
              <a:gd name="connsiteX70" fmla="*/ 6833 w 4317620"/>
              <a:gd name="connsiteY70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571725 w 4317620"/>
              <a:gd name="connsiteY63" fmla="*/ 1095472 h 5050308"/>
              <a:gd name="connsiteX64" fmla="*/ 1349303 w 4317620"/>
              <a:gd name="connsiteY64" fmla="*/ 1408509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679388 w 4317620"/>
              <a:gd name="connsiteY68" fmla="*/ 1019730 h 5050308"/>
              <a:gd name="connsiteX69" fmla="*/ 11679 w 4317620"/>
              <a:gd name="connsiteY69" fmla="*/ 1338001 h 5050308"/>
              <a:gd name="connsiteX70" fmla="*/ 6833 w 4317620"/>
              <a:gd name="connsiteY70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349303 w 4317620"/>
              <a:gd name="connsiteY64" fmla="*/ 1408509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679388 w 4317620"/>
              <a:gd name="connsiteY68" fmla="*/ 1019730 h 5050308"/>
              <a:gd name="connsiteX69" fmla="*/ 11679 w 4317620"/>
              <a:gd name="connsiteY69" fmla="*/ 1338001 h 5050308"/>
              <a:gd name="connsiteX70" fmla="*/ 6833 w 4317620"/>
              <a:gd name="connsiteY70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679388 w 4317620"/>
              <a:gd name="connsiteY68" fmla="*/ 1019730 h 5050308"/>
              <a:gd name="connsiteX69" fmla="*/ 11679 w 4317620"/>
              <a:gd name="connsiteY69" fmla="*/ 1338001 h 5050308"/>
              <a:gd name="connsiteX70" fmla="*/ 6833 w 4317620"/>
              <a:gd name="connsiteY70" fmla="*/ 1598718 h 5050308"/>
              <a:gd name="connsiteX0" fmla="*/ 32283 w 4343070"/>
              <a:gd name="connsiteY0" fmla="*/ 1598718 h 5050308"/>
              <a:gd name="connsiteX1" fmla="*/ 28393 w 4343070"/>
              <a:gd name="connsiteY1" fmla="*/ 4311256 h 5050308"/>
              <a:gd name="connsiteX2" fmla="*/ 27710 w 4343070"/>
              <a:gd name="connsiteY2" fmla="*/ 4810448 h 5050308"/>
              <a:gd name="connsiteX3" fmla="*/ 57513 w 4343070"/>
              <a:gd name="connsiteY3" fmla="*/ 5048018 h 5050308"/>
              <a:gd name="connsiteX4" fmla="*/ 337076 w 4343070"/>
              <a:gd name="connsiteY4" fmla="*/ 5045107 h 5050308"/>
              <a:gd name="connsiteX5" fmla="*/ 785695 w 4343070"/>
              <a:gd name="connsiteY5" fmla="*/ 5034497 h 5050308"/>
              <a:gd name="connsiteX6" fmla="*/ 953181 w 4343070"/>
              <a:gd name="connsiteY6" fmla="*/ 4858668 h 5050308"/>
              <a:gd name="connsiteX7" fmla="*/ 1010924 w 4343070"/>
              <a:gd name="connsiteY7" fmla="*/ 4161495 h 5050308"/>
              <a:gd name="connsiteX8" fmla="*/ 1197063 w 4343070"/>
              <a:gd name="connsiteY8" fmla="*/ 3707679 h 5050308"/>
              <a:gd name="connsiteX9" fmla="*/ 1031073 w 4343070"/>
              <a:gd name="connsiteY9" fmla="*/ 3536600 h 5050308"/>
              <a:gd name="connsiteX10" fmla="*/ 1097054 w 4343070"/>
              <a:gd name="connsiteY10" fmla="*/ 3403220 h 5050308"/>
              <a:gd name="connsiteX11" fmla="*/ 1125021 w 4343070"/>
              <a:gd name="connsiteY11" fmla="*/ 3325014 h 5050308"/>
              <a:gd name="connsiteX12" fmla="*/ 1288860 w 4343070"/>
              <a:gd name="connsiteY12" fmla="*/ 3313366 h 5050308"/>
              <a:gd name="connsiteX13" fmla="*/ 1324224 w 4343070"/>
              <a:gd name="connsiteY13" fmla="*/ 3012658 h 5050308"/>
              <a:gd name="connsiteX14" fmla="*/ 1105319 w 4343070"/>
              <a:gd name="connsiteY14" fmla="*/ 2875448 h 5050308"/>
              <a:gd name="connsiteX15" fmla="*/ 1044715 w 4343070"/>
              <a:gd name="connsiteY15" fmla="*/ 2826085 h 5050308"/>
              <a:gd name="connsiteX16" fmla="*/ 966115 w 4343070"/>
              <a:gd name="connsiteY16" fmla="*/ 2767936 h 5050308"/>
              <a:gd name="connsiteX17" fmla="*/ 873741 w 4343070"/>
              <a:gd name="connsiteY17" fmla="*/ 2734565 h 5050308"/>
              <a:gd name="connsiteX18" fmla="*/ 863404 w 4343070"/>
              <a:gd name="connsiteY18" fmla="*/ 2757101 h 5050308"/>
              <a:gd name="connsiteX19" fmla="*/ 811904 w 4343070"/>
              <a:gd name="connsiteY19" fmla="*/ 2751093 h 5050308"/>
              <a:gd name="connsiteX20" fmla="*/ 737108 w 4343070"/>
              <a:gd name="connsiteY20" fmla="*/ 2636682 h 5050308"/>
              <a:gd name="connsiteX21" fmla="*/ 817415 w 4343070"/>
              <a:gd name="connsiteY21" fmla="*/ 2488584 h 5050308"/>
              <a:gd name="connsiteX22" fmla="*/ 971099 w 4343070"/>
              <a:gd name="connsiteY22" fmla="*/ 2537093 h 5050308"/>
              <a:gd name="connsiteX23" fmla="*/ 1037002 w 4343070"/>
              <a:gd name="connsiteY23" fmla="*/ 2512380 h 5050308"/>
              <a:gd name="connsiteX24" fmla="*/ 1071869 w 4343070"/>
              <a:gd name="connsiteY24" fmla="*/ 2479428 h 5050308"/>
              <a:gd name="connsiteX25" fmla="*/ 1187696 w 4343070"/>
              <a:gd name="connsiteY25" fmla="*/ 2516288 h 5050308"/>
              <a:gd name="connsiteX26" fmla="*/ 1199686 w 4343070"/>
              <a:gd name="connsiteY26" fmla="*/ 2545830 h 5050308"/>
              <a:gd name="connsiteX27" fmla="*/ 1374753 w 4343070"/>
              <a:gd name="connsiteY27" fmla="*/ 2578282 h 5050308"/>
              <a:gd name="connsiteX28" fmla="*/ 1457132 w 4343070"/>
              <a:gd name="connsiteY28" fmla="*/ 2586520 h 5050308"/>
              <a:gd name="connsiteX29" fmla="*/ 1598171 w 4343070"/>
              <a:gd name="connsiteY29" fmla="*/ 2508391 h 5050308"/>
              <a:gd name="connsiteX30" fmla="*/ 1650432 w 4343070"/>
              <a:gd name="connsiteY30" fmla="*/ 2499734 h 5050308"/>
              <a:gd name="connsiteX31" fmla="*/ 1731394 w 4343070"/>
              <a:gd name="connsiteY31" fmla="*/ 2408541 h 5050308"/>
              <a:gd name="connsiteX32" fmla="*/ 1745299 w 4343070"/>
              <a:gd name="connsiteY32" fmla="*/ 2267921 h 5050308"/>
              <a:gd name="connsiteX33" fmla="*/ 1801048 w 4343070"/>
              <a:gd name="connsiteY33" fmla="*/ 2291375 h 5050308"/>
              <a:gd name="connsiteX34" fmla="*/ 1895155 w 4343070"/>
              <a:gd name="connsiteY34" fmla="*/ 2294444 h 5050308"/>
              <a:gd name="connsiteX35" fmla="*/ 2100603 w 4343070"/>
              <a:gd name="connsiteY35" fmla="*/ 2456105 h 5050308"/>
              <a:gd name="connsiteX36" fmla="*/ 2190221 w 4343070"/>
              <a:gd name="connsiteY36" fmla="*/ 1988332 h 5050308"/>
              <a:gd name="connsiteX37" fmla="*/ 2212022 w 4343070"/>
              <a:gd name="connsiteY37" fmla="*/ 1859440 h 5050308"/>
              <a:gd name="connsiteX38" fmla="*/ 2413674 w 4343070"/>
              <a:gd name="connsiteY38" fmla="*/ 1772647 h 5050308"/>
              <a:gd name="connsiteX39" fmla="*/ 2493168 w 4343070"/>
              <a:gd name="connsiteY39" fmla="*/ 1865400 h 5050308"/>
              <a:gd name="connsiteX40" fmla="*/ 2706478 w 4343070"/>
              <a:gd name="connsiteY40" fmla="*/ 1873947 h 5050308"/>
              <a:gd name="connsiteX41" fmla="*/ 2704520 w 4343070"/>
              <a:gd name="connsiteY41" fmla="*/ 1749221 h 5050308"/>
              <a:gd name="connsiteX42" fmla="*/ 3459622 w 4343070"/>
              <a:gd name="connsiteY42" fmla="*/ 1759647 h 5050308"/>
              <a:gd name="connsiteX43" fmla="*/ 3433931 w 4343070"/>
              <a:gd name="connsiteY43" fmla="*/ 1964722 h 5050308"/>
              <a:gd name="connsiteX44" fmla="*/ 3551090 w 4343070"/>
              <a:gd name="connsiteY44" fmla="*/ 1930433 h 5050308"/>
              <a:gd name="connsiteX45" fmla="*/ 3595314 w 4343070"/>
              <a:gd name="connsiteY45" fmla="*/ 1404443 h 5050308"/>
              <a:gd name="connsiteX46" fmla="*/ 3994773 w 4343070"/>
              <a:gd name="connsiteY46" fmla="*/ 1377206 h 5050308"/>
              <a:gd name="connsiteX47" fmla="*/ 3797837 w 4343070"/>
              <a:gd name="connsiteY47" fmla="*/ 1116993 h 5050308"/>
              <a:gd name="connsiteX48" fmla="*/ 4006510 w 4343070"/>
              <a:gd name="connsiteY48" fmla="*/ 908549 h 5050308"/>
              <a:gd name="connsiteX49" fmla="*/ 4168462 w 4343070"/>
              <a:gd name="connsiteY49" fmla="*/ 622259 h 5050308"/>
              <a:gd name="connsiteX50" fmla="*/ 4275889 w 4343070"/>
              <a:gd name="connsiteY50" fmla="*/ 334604 h 5050308"/>
              <a:gd name="connsiteX51" fmla="*/ 4328868 w 4343070"/>
              <a:gd name="connsiteY51" fmla="*/ 121218 h 5050308"/>
              <a:gd name="connsiteX52" fmla="*/ 4310569 w 4343070"/>
              <a:gd name="connsiteY52" fmla="*/ 11009 h 5050308"/>
              <a:gd name="connsiteX53" fmla="*/ 3994043 w 4343070"/>
              <a:gd name="connsiteY53" fmla="*/ 5127 h 5050308"/>
              <a:gd name="connsiteX54" fmla="*/ 3720030 w 4343070"/>
              <a:gd name="connsiteY54" fmla="*/ 21827 h 5050308"/>
              <a:gd name="connsiteX55" fmla="*/ 3697051 w 4343070"/>
              <a:gd name="connsiteY55" fmla="*/ 169796 h 5050308"/>
              <a:gd name="connsiteX56" fmla="*/ 3566430 w 4343070"/>
              <a:gd name="connsiteY56" fmla="*/ 289012 h 5050308"/>
              <a:gd name="connsiteX57" fmla="*/ 3411739 w 4343070"/>
              <a:gd name="connsiteY57" fmla="*/ 444862 h 5050308"/>
              <a:gd name="connsiteX58" fmla="*/ 3396061 w 4343070"/>
              <a:gd name="connsiteY58" fmla="*/ 676011 h 5050308"/>
              <a:gd name="connsiteX59" fmla="*/ 3178068 w 4343070"/>
              <a:gd name="connsiteY59" fmla="*/ 853871 h 5050308"/>
              <a:gd name="connsiteX60" fmla="*/ 2903490 w 4343070"/>
              <a:gd name="connsiteY60" fmla="*/ 1048027 h 5050308"/>
              <a:gd name="connsiteX61" fmla="*/ 2528106 w 4343070"/>
              <a:gd name="connsiteY61" fmla="*/ 1084611 h 5050308"/>
              <a:gd name="connsiteX62" fmla="*/ 1872705 w 4343070"/>
              <a:gd name="connsiteY62" fmla="*/ 1178648 h 5050308"/>
              <a:gd name="connsiteX63" fmla="*/ 1625750 w 4343070"/>
              <a:gd name="connsiteY63" fmla="*/ 1149765 h 5050308"/>
              <a:gd name="connsiteX64" fmla="*/ 1094718 w 4343070"/>
              <a:gd name="connsiteY64" fmla="*/ 902732 h 5050308"/>
              <a:gd name="connsiteX65" fmla="*/ 1317089 w 4343070"/>
              <a:gd name="connsiteY65" fmla="*/ 1573266 h 5050308"/>
              <a:gd name="connsiteX66" fmla="*/ 1259424 w 4343070"/>
              <a:gd name="connsiteY66" fmla="*/ 1705072 h 5050308"/>
              <a:gd name="connsiteX67" fmla="*/ 1004051 w 4343070"/>
              <a:gd name="connsiteY67" fmla="*/ 1729785 h 5050308"/>
              <a:gd name="connsiteX68" fmla="*/ 64758 w 4343070"/>
              <a:gd name="connsiteY68" fmla="*/ 736838 h 5050308"/>
              <a:gd name="connsiteX69" fmla="*/ 37129 w 4343070"/>
              <a:gd name="connsiteY69" fmla="*/ 1338001 h 5050308"/>
              <a:gd name="connsiteX70" fmla="*/ 32283 w 4343070"/>
              <a:gd name="connsiteY70" fmla="*/ 1598718 h 5050308"/>
              <a:gd name="connsiteX0" fmla="*/ 7690 w 4318477"/>
              <a:gd name="connsiteY0" fmla="*/ 1598718 h 5050308"/>
              <a:gd name="connsiteX1" fmla="*/ 3800 w 4318477"/>
              <a:gd name="connsiteY1" fmla="*/ 4311256 h 5050308"/>
              <a:gd name="connsiteX2" fmla="*/ 3117 w 4318477"/>
              <a:gd name="connsiteY2" fmla="*/ 4810448 h 5050308"/>
              <a:gd name="connsiteX3" fmla="*/ 32920 w 4318477"/>
              <a:gd name="connsiteY3" fmla="*/ 5048018 h 5050308"/>
              <a:gd name="connsiteX4" fmla="*/ 312483 w 4318477"/>
              <a:gd name="connsiteY4" fmla="*/ 5045107 h 5050308"/>
              <a:gd name="connsiteX5" fmla="*/ 761102 w 4318477"/>
              <a:gd name="connsiteY5" fmla="*/ 5034497 h 5050308"/>
              <a:gd name="connsiteX6" fmla="*/ 928588 w 4318477"/>
              <a:gd name="connsiteY6" fmla="*/ 4858668 h 5050308"/>
              <a:gd name="connsiteX7" fmla="*/ 986331 w 4318477"/>
              <a:gd name="connsiteY7" fmla="*/ 4161495 h 5050308"/>
              <a:gd name="connsiteX8" fmla="*/ 1172470 w 4318477"/>
              <a:gd name="connsiteY8" fmla="*/ 3707679 h 5050308"/>
              <a:gd name="connsiteX9" fmla="*/ 1006480 w 4318477"/>
              <a:gd name="connsiteY9" fmla="*/ 3536600 h 5050308"/>
              <a:gd name="connsiteX10" fmla="*/ 1072461 w 4318477"/>
              <a:gd name="connsiteY10" fmla="*/ 3403220 h 5050308"/>
              <a:gd name="connsiteX11" fmla="*/ 1100428 w 4318477"/>
              <a:gd name="connsiteY11" fmla="*/ 3325014 h 5050308"/>
              <a:gd name="connsiteX12" fmla="*/ 1264267 w 4318477"/>
              <a:gd name="connsiteY12" fmla="*/ 3313366 h 5050308"/>
              <a:gd name="connsiteX13" fmla="*/ 1299631 w 4318477"/>
              <a:gd name="connsiteY13" fmla="*/ 3012658 h 5050308"/>
              <a:gd name="connsiteX14" fmla="*/ 1080726 w 4318477"/>
              <a:gd name="connsiteY14" fmla="*/ 2875448 h 5050308"/>
              <a:gd name="connsiteX15" fmla="*/ 1020122 w 4318477"/>
              <a:gd name="connsiteY15" fmla="*/ 2826085 h 5050308"/>
              <a:gd name="connsiteX16" fmla="*/ 941522 w 4318477"/>
              <a:gd name="connsiteY16" fmla="*/ 2767936 h 5050308"/>
              <a:gd name="connsiteX17" fmla="*/ 849148 w 4318477"/>
              <a:gd name="connsiteY17" fmla="*/ 2734565 h 5050308"/>
              <a:gd name="connsiteX18" fmla="*/ 838811 w 4318477"/>
              <a:gd name="connsiteY18" fmla="*/ 2757101 h 5050308"/>
              <a:gd name="connsiteX19" fmla="*/ 787311 w 4318477"/>
              <a:gd name="connsiteY19" fmla="*/ 2751093 h 5050308"/>
              <a:gd name="connsiteX20" fmla="*/ 712515 w 4318477"/>
              <a:gd name="connsiteY20" fmla="*/ 2636682 h 5050308"/>
              <a:gd name="connsiteX21" fmla="*/ 792822 w 4318477"/>
              <a:gd name="connsiteY21" fmla="*/ 2488584 h 5050308"/>
              <a:gd name="connsiteX22" fmla="*/ 946506 w 4318477"/>
              <a:gd name="connsiteY22" fmla="*/ 2537093 h 5050308"/>
              <a:gd name="connsiteX23" fmla="*/ 1012409 w 4318477"/>
              <a:gd name="connsiteY23" fmla="*/ 2512380 h 5050308"/>
              <a:gd name="connsiteX24" fmla="*/ 1047276 w 4318477"/>
              <a:gd name="connsiteY24" fmla="*/ 2479428 h 5050308"/>
              <a:gd name="connsiteX25" fmla="*/ 1163103 w 4318477"/>
              <a:gd name="connsiteY25" fmla="*/ 2516288 h 5050308"/>
              <a:gd name="connsiteX26" fmla="*/ 1175093 w 4318477"/>
              <a:gd name="connsiteY26" fmla="*/ 2545830 h 5050308"/>
              <a:gd name="connsiteX27" fmla="*/ 1350160 w 4318477"/>
              <a:gd name="connsiteY27" fmla="*/ 2578282 h 5050308"/>
              <a:gd name="connsiteX28" fmla="*/ 1432539 w 4318477"/>
              <a:gd name="connsiteY28" fmla="*/ 2586520 h 5050308"/>
              <a:gd name="connsiteX29" fmla="*/ 1573578 w 4318477"/>
              <a:gd name="connsiteY29" fmla="*/ 2508391 h 5050308"/>
              <a:gd name="connsiteX30" fmla="*/ 1625839 w 4318477"/>
              <a:gd name="connsiteY30" fmla="*/ 2499734 h 5050308"/>
              <a:gd name="connsiteX31" fmla="*/ 1706801 w 4318477"/>
              <a:gd name="connsiteY31" fmla="*/ 2408541 h 5050308"/>
              <a:gd name="connsiteX32" fmla="*/ 1720706 w 4318477"/>
              <a:gd name="connsiteY32" fmla="*/ 2267921 h 5050308"/>
              <a:gd name="connsiteX33" fmla="*/ 1776455 w 4318477"/>
              <a:gd name="connsiteY33" fmla="*/ 2291375 h 5050308"/>
              <a:gd name="connsiteX34" fmla="*/ 1870562 w 4318477"/>
              <a:gd name="connsiteY34" fmla="*/ 2294444 h 5050308"/>
              <a:gd name="connsiteX35" fmla="*/ 2076010 w 4318477"/>
              <a:gd name="connsiteY35" fmla="*/ 2456105 h 5050308"/>
              <a:gd name="connsiteX36" fmla="*/ 2165628 w 4318477"/>
              <a:gd name="connsiteY36" fmla="*/ 1988332 h 5050308"/>
              <a:gd name="connsiteX37" fmla="*/ 2187429 w 4318477"/>
              <a:gd name="connsiteY37" fmla="*/ 1859440 h 5050308"/>
              <a:gd name="connsiteX38" fmla="*/ 2389081 w 4318477"/>
              <a:gd name="connsiteY38" fmla="*/ 1772647 h 5050308"/>
              <a:gd name="connsiteX39" fmla="*/ 2468575 w 4318477"/>
              <a:gd name="connsiteY39" fmla="*/ 1865400 h 5050308"/>
              <a:gd name="connsiteX40" fmla="*/ 2681885 w 4318477"/>
              <a:gd name="connsiteY40" fmla="*/ 1873947 h 5050308"/>
              <a:gd name="connsiteX41" fmla="*/ 2679927 w 4318477"/>
              <a:gd name="connsiteY41" fmla="*/ 1749221 h 5050308"/>
              <a:gd name="connsiteX42" fmla="*/ 3435029 w 4318477"/>
              <a:gd name="connsiteY42" fmla="*/ 1759647 h 5050308"/>
              <a:gd name="connsiteX43" fmla="*/ 3409338 w 4318477"/>
              <a:gd name="connsiteY43" fmla="*/ 1964722 h 5050308"/>
              <a:gd name="connsiteX44" fmla="*/ 3526497 w 4318477"/>
              <a:gd name="connsiteY44" fmla="*/ 1930433 h 5050308"/>
              <a:gd name="connsiteX45" fmla="*/ 3570721 w 4318477"/>
              <a:gd name="connsiteY45" fmla="*/ 1404443 h 5050308"/>
              <a:gd name="connsiteX46" fmla="*/ 3970180 w 4318477"/>
              <a:gd name="connsiteY46" fmla="*/ 1377206 h 5050308"/>
              <a:gd name="connsiteX47" fmla="*/ 3773244 w 4318477"/>
              <a:gd name="connsiteY47" fmla="*/ 1116993 h 5050308"/>
              <a:gd name="connsiteX48" fmla="*/ 3981917 w 4318477"/>
              <a:gd name="connsiteY48" fmla="*/ 908549 h 5050308"/>
              <a:gd name="connsiteX49" fmla="*/ 4143869 w 4318477"/>
              <a:gd name="connsiteY49" fmla="*/ 622259 h 5050308"/>
              <a:gd name="connsiteX50" fmla="*/ 4251296 w 4318477"/>
              <a:gd name="connsiteY50" fmla="*/ 334604 h 5050308"/>
              <a:gd name="connsiteX51" fmla="*/ 4304275 w 4318477"/>
              <a:gd name="connsiteY51" fmla="*/ 121218 h 5050308"/>
              <a:gd name="connsiteX52" fmla="*/ 4285976 w 4318477"/>
              <a:gd name="connsiteY52" fmla="*/ 11009 h 5050308"/>
              <a:gd name="connsiteX53" fmla="*/ 3969450 w 4318477"/>
              <a:gd name="connsiteY53" fmla="*/ 5127 h 5050308"/>
              <a:gd name="connsiteX54" fmla="*/ 3695437 w 4318477"/>
              <a:gd name="connsiteY54" fmla="*/ 21827 h 5050308"/>
              <a:gd name="connsiteX55" fmla="*/ 3672458 w 4318477"/>
              <a:gd name="connsiteY55" fmla="*/ 169796 h 5050308"/>
              <a:gd name="connsiteX56" fmla="*/ 3541837 w 4318477"/>
              <a:gd name="connsiteY56" fmla="*/ 289012 h 5050308"/>
              <a:gd name="connsiteX57" fmla="*/ 3387146 w 4318477"/>
              <a:gd name="connsiteY57" fmla="*/ 444862 h 5050308"/>
              <a:gd name="connsiteX58" fmla="*/ 3371468 w 4318477"/>
              <a:gd name="connsiteY58" fmla="*/ 676011 h 5050308"/>
              <a:gd name="connsiteX59" fmla="*/ 3153475 w 4318477"/>
              <a:gd name="connsiteY59" fmla="*/ 853871 h 5050308"/>
              <a:gd name="connsiteX60" fmla="*/ 2878897 w 4318477"/>
              <a:gd name="connsiteY60" fmla="*/ 1048027 h 5050308"/>
              <a:gd name="connsiteX61" fmla="*/ 2503513 w 4318477"/>
              <a:gd name="connsiteY61" fmla="*/ 1084611 h 5050308"/>
              <a:gd name="connsiteX62" fmla="*/ 1848112 w 4318477"/>
              <a:gd name="connsiteY62" fmla="*/ 1178648 h 5050308"/>
              <a:gd name="connsiteX63" fmla="*/ 1601157 w 4318477"/>
              <a:gd name="connsiteY63" fmla="*/ 1149765 h 5050308"/>
              <a:gd name="connsiteX64" fmla="*/ 1070125 w 4318477"/>
              <a:gd name="connsiteY64" fmla="*/ 902732 h 5050308"/>
              <a:gd name="connsiteX65" fmla="*/ 1292496 w 4318477"/>
              <a:gd name="connsiteY65" fmla="*/ 1573266 h 5050308"/>
              <a:gd name="connsiteX66" fmla="*/ 1234831 w 4318477"/>
              <a:gd name="connsiteY66" fmla="*/ 1705072 h 5050308"/>
              <a:gd name="connsiteX67" fmla="*/ 979458 w 4318477"/>
              <a:gd name="connsiteY67" fmla="*/ 1729785 h 5050308"/>
              <a:gd name="connsiteX68" fmla="*/ 40165 w 4318477"/>
              <a:gd name="connsiteY68" fmla="*/ 736838 h 5050308"/>
              <a:gd name="connsiteX69" fmla="*/ 12536 w 4318477"/>
              <a:gd name="connsiteY69" fmla="*/ 1338001 h 5050308"/>
              <a:gd name="connsiteX70" fmla="*/ 7690 w 4318477"/>
              <a:gd name="connsiteY70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39308 w 4317620"/>
              <a:gd name="connsiteY68" fmla="*/ 736838 h 5050308"/>
              <a:gd name="connsiteX69" fmla="*/ 11679 w 4317620"/>
              <a:gd name="connsiteY69" fmla="*/ 1338001 h 5050308"/>
              <a:gd name="connsiteX70" fmla="*/ 6833 w 4317620"/>
              <a:gd name="connsiteY70" fmla="*/ 1598718 h 5050308"/>
              <a:gd name="connsiteX0" fmla="*/ 6952 w 4317739"/>
              <a:gd name="connsiteY0" fmla="*/ 1598718 h 5050308"/>
              <a:gd name="connsiteX1" fmla="*/ 3062 w 4317739"/>
              <a:gd name="connsiteY1" fmla="*/ 4311256 h 5050308"/>
              <a:gd name="connsiteX2" fmla="*/ 2379 w 4317739"/>
              <a:gd name="connsiteY2" fmla="*/ 4810448 h 5050308"/>
              <a:gd name="connsiteX3" fmla="*/ 32182 w 4317739"/>
              <a:gd name="connsiteY3" fmla="*/ 5048018 h 5050308"/>
              <a:gd name="connsiteX4" fmla="*/ 311745 w 4317739"/>
              <a:gd name="connsiteY4" fmla="*/ 5045107 h 5050308"/>
              <a:gd name="connsiteX5" fmla="*/ 760364 w 4317739"/>
              <a:gd name="connsiteY5" fmla="*/ 5034497 h 5050308"/>
              <a:gd name="connsiteX6" fmla="*/ 927850 w 4317739"/>
              <a:gd name="connsiteY6" fmla="*/ 4858668 h 5050308"/>
              <a:gd name="connsiteX7" fmla="*/ 985593 w 4317739"/>
              <a:gd name="connsiteY7" fmla="*/ 4161495 h 5050308"/>
              <a:gd name="connsiteX8" fmla="*/ 1171732 w 4317739"/>
              <a:gd name="connsiteY8" fmla="*/ 3707679 h 5050308"/>
              <a:gd name="connsiteX9" fmla="*/ 1005742 w 4317739"/>
              <a:gd name="connsiteY9" fmla="*/ 3536600 h 5050308"/>
              <a:gd name="connsiteX10" fmla="*/ 1071723 w 4317739"/>
              <a:gd name="connsiteY10" fmla="*/ 3403220 h 5050308"/>
              <a:gd name="connsiteX11" fmla="*/ 1099690 w 4317739"/>
              <a:gd name="connsiteY11" fmla="*/ 3325014 h 5050308"/>
              <a:gd name="connsiteX12" fmla="*/ 1263529 w 4317739"/>
              <a:gd name="connsiteY12" fmla="*/ 3313366 h 5050308"/>
              <a:gd name="connsiteX13" fmla="*/ 1298893 w 4317739"/>
              <a:gd name="connsiteY13" fmla="*/ 3012658 h 5050308"/>
              <a:gd name="connsiteX14" fmla="*/ 1079988 w 4317739"/>
              <a:gd name="connsiteY14" fmla="*/ 2875448 h 5050308"/>
              <a:gd name="connsiteX15" fmla="*/ 1019384 w 4317739"/>
              <a:gd name="connsiteY15" fmla="*/ 2826085 h 5050308"/>
              <a:gd name="connsiteX16" fmla="*/ 940784 w 4317739"/>
              <a:gd name="connsiteY16" fmla="*/ 2767936 h 5050308"/>
              <a:gd name="connsiteX17" fmla="*/ 848410 w 4317739"/>
              <a:gd name="connsiteY17" fmla="*/ 2734565 h 5050308"/>
              <a:gd name="connsiteX18" fmla="*/ 838073 w 4317739"/>
              <a:gd name="connsiteY18" fmla="*/ 2757101 h 5050308"/>
              <a:gd name="connsiteX19" fmla="*/ 786573 w 4317739"/>
              <a:gd name="connsiteY19" fmla="*/ 2751093 h 5050308"/>
              <a:gd name="connsiteX20" fmla="*/ 711777 w 4317739"/>
              <a:gd name="connsiteY20" fmla="*/ 2636682 h 5050308"/>
              <a:gd name="connsiteX21" fmla="*/ 792084 w 4317739"/>
              <a:gd name="connsiteY21" fmla="*/ 2488584 h 5050308"/>
              <a:gd name="connsiteX22" fmla="*/ 945768 w 4317739"/>
              <a:gd name="connsiteY22" fmla="*/ 2537093 h 5050308"/>
              <a:gd name="connsiteX23" fmla="*/ 1011671 w 4317739"/>
              <a:gd name="connsiteY23" fmla="*/ 2512380 h 5050308"/>
              <a:gd name="connsiteX24" fmla="*/ 1046538 w 4317739"/>
              <a:gd name="connsiteY24" fmla="*/ 2479428 h 5050308"/>
              <a:gd name="connsiteX25" fmla="*/ 1162365 w 4317739"/>
              <a:gd name="connsiteY25" fmla="*/ 2516288 h 5050308"/>
              <a:gd name="connsiteX26" fmla="*/ 1174355 w 4317739"/>
              <a:gd name="connsiteY26" fmla="*/ 2545830 h 5050308"/>
              <a:gd name="connsiteX27" fmla="*/ 1349422 w 4317739"/>
              <a:gd name="connsiteY27" fmla="*/ 2578282 h 5050308"/>
              <a:gd name="connsiteX28" fmla="*/ 1431801 w 4317739"/>
              <a:gd name="connsiteY28" fmla="*/ 2586520 h 5050308"/>
              <a:gd name="connsiteX29" fmla="*/ 1572840 w 4317739"/>
              <a:gd name="connsiteY29" fmla="*/ 2508391 h 5050308"/>
              <a:gd name="connsiteX30" fmla="*/ 1625101 w 4317739"/>
              <a:gd name="connsiteY30" fmla="*/ 2499734 h 5050308"/>
              <a:gd name="connsiteX31" fmla="*/ 1706063 w 4317739"/>
              <a:gd name="connsiteY31" fmla="*/ 2408541 h 5050308"/>
              <a:gd name="connsiteX32" fmla="*/ 1719968 w 4317739"/>
              <a:gd name="connsiteY32" fmla="*/ 2267921 h 5050308"/>
              <a:gd name="connsiteX33" fmla="*/ 1775717 w 4317739"/>
              <a:gd name="connsiteY33" fmla="*/ 2291375 h 5050308"/>
              <a:gd name="connsiteX34" fmla="*/ 1869824 w 4317739"/>
              <a:gd name="connsiteY34" fmla="*/ 2294444 h 5050308"/>
              <a:gd name="connsiteX35" fmla="*/ 2075272 w 4317739"/>
              <a:gd name="connsiteY35" fmla="*/ 2456105 h 5050308"/>
              <a:gd name="connsiteX36" fmla="*/ 2164890 w 4317739"/>
              <a:gd name="connsiteY36" fmla="*/ 1988332 h 5050308"/>
              <a:gd name="connsiteX37" fmla="*/ 2186691 w 4317739"/>
              <a:gd name="connsiteY37" fmla="*/ 1859440 h 5050308"/>
              <a:gd name="connsiteX38" fmla="*/ 2388343 w 4317739"/>
              <a:gd name="connsiteY38" fmla="*/ 1772647 h 5050308"/>
              <a:gd name="connsiteX39" fmla="*/ 2467837 w 4317739"/>
              <a:gd name="connsiteY39" fmla="*/ 1865400 h 5050308"/>
              <a:gd name="connsiteX40" fmla="*/ 2681147 w 4317739"/>
              <a:gd name="connsiteY40" fmla="*/ 1873947 h 5050308"/>
              <a:gd name="connsiteX41" fmla="*/ 2679189 w 4317739"/>
              <a:gd name="connsiteY41" fmla="*/ 1749221 h 5050308"/>
              <a:gd name="connsiteX42" fmla="*/ 3434291 w 4317739"/>
              <a:gd name="connsiteY42" fmla="*/ 1759647 h 5050308"/>
              <a:gd name="connsiteX43" fmla="*/ 3408600 w 4317739"/>
              <a:gd name="connsiteY43" fmla="*/ 1964722 h 5050308"/>
              <a:gd name="connsiteX44" fmla="*/ 3525759 w 4317739"/>
              <a:gd name="connsiteY44" fmla="*/ 1930433 h 5050308"/>
              <a:gd name="connsiteX45" fmla="*/ 3569983 w 4317739"/>
              <a:gd name="connsiteY45" fmla="*/ 1404443 h 5050308"/>
              <a:gd name="connsiteX46" fmla="*/ 3969442 w 4317739"/>
              <a:gd name="connsiteY46" fmla="*/ 1377206 h 5050308"/>
              <a:gd name="connsiteX47" fmla="*/ 3772506 w 4317739"/>
              <a:gd name="connsiteY47" fmla="*/ 1116993 h 5050308"/>
              <a:gd name="connsiteX48" fmla="*/ 3981179 w 4317739"/>
              <a:gd name="connsiteY48" fmla="*/ 908549 h 5050308"/>
              <a:gd name="connsiteX49" fmla="*/ 4143131 w 4317739"/>
              <a:gd name="connsiteY49" fmla="*/ 622259 h 5050308"/>
              <a:gd name="connsiteX50" fmla="*/ 4250558 w 4317739"/>
              <a:gd name="connsiteY50" fmla="*/ 334604 h 5050308"/>
              <a:gd name="connsiteX51" fmla="*/ 4303537 w 4317739"/>
              <a:gd name="connsiteY51" fmla="*/ 121218 h 5050308"/>
              <a:gd name="connsiteX52" fmla="*/ 4285238 w 4317739"/>
              <a:gd name="connsiteY52" fmla="*/ 11009 h 5050308"/>
              <a:gd name="connsiteX53" fmla="*/ 3968712 w 4317739"/>
              <a:gd name="connsiteY53" fmla="*/ 5127 h 5050308"/>
              <a:gd name="connsiteX54" fmla="*/ 3694699 w 4317739"/>
              <a:gd name="connsiteY54" fmla="*/ 21827 h 5050308"/>
              <a:gd name="connsiteX55" fmla="*/ 3671720 w 4317739"/>
              <a:gd name="connsiteY55" fmla="*/ 169796 h 5050308"/>
              <a:gd name="connsiteX56" fmla="*/ 3541099 w 4317739"/>
              <a:gd name="connsiteY56" fmla="*/ 289012 h 5050308"/>
              <a:gd name="connsiteX57" fmla="*/ 3386408 w 4317739"/>
              <a:gd name="connsiteY57" fmla="*/ 444862 h 5050308"/>
              <a:gd name="connsiteX58" fmla="*/ 3370730 w 4317739"/>
              <a:gd name="connsiteY58" fmla="*/ 676011 h 5050308"/>
              <a:gd name="connsiteX59" fmla="*/ 3152737 w 4317739"/>
              <a:gd name="connsiteY59" fmla="*/ 853871 h 5050308"/>
              <a:gd name="connsiteX60" fmla="*/ 2878159 w 4317739"/>
              <a:gd name="connsiteY60" fmla="*/ 1048027 h 5050308"/>
              <a:gd name="connsiteX61" fmla="*/ 2502775 w 4317739"/>
              <a:gd name="connsiteY61" fmla="*/ 1084611 h 5050308"/>
              <a:gd name="connsiteX62" fmla="*/ 1847374 w 4317739"/>
              <a:gd name="connsiteY62" fmla="*/ 1178648 h 5050308"/>
              <a:gd name="connsiteX63" fmla="*/ 1600419 w 4317739"/>
              <a:gd name="connsiteY63" fmla="*/ 1149765 h 5050308"/>
              <a:gd name="connsiteX64" fmla="*/ 1069387 w 4317739"/>
              <a:gd name="connsiteY64" fmla="*/ 902732 h 5050308"/>
              <a:gd name="connsiteX65" fmla="*/ 1291758 w 4317739"/>
              <a:gd name="connsiteY65" fmla="*/ 1573266 h 5050308"/>
              <a:gd name="connsiteX66" fmla="*/ 1234093 w 4317739"/>
              <a:gd name="connsiteY66" fmla="*/ 1705072 h 5050308"/>
              <a:gd name="connsiteX67" fmla="*/ 978720 w 4317739"/>
              <a:gd name="connsiteY67" fmla="*/ 1729785 h 5050308"/>
              <a:gd name="connsiteX68" fmla="*/ 5137 w 4317739"/>
              <a:gd name="connsiteY68" fmla="*/ 716835 h 5050308"/>
              <a:gd name="connsiteX69" fmla="*/ 11798 w 4317739"/>
              <a:gd name="connsiteY69" fmla="*/ 1338001 h 5050308"/>
              <a:gd name="connsiteX70" fmla="*/ 6952 w 4317739"/>
              <a:gd name="connsiteY70" fmla="*/ 1598718 h 5050308"/>
              <a:gd name="connsiteX0" fmla="*/ 7353 w 4318140"/>
              <a:gd name="connsiteY0" fmla="*/ 1598718 h 5050308"/>
              <a:gd name="connsiteX1" fmla="*/ 3463 w 4318140"/>
              <a:gd name="connsiteY1" fmla="*/ 4311256 h 5050308"/>
              <a:gd name="connsiteX2" fmla="*/ 2780 w 4318140"/>
              <a:gd name="connsiteY2" fmla="*/ 4810448 h 5050308"/>
              <a:gd name="connsiteX3" fmla="*/ 32583 w 4318140"/>
              <a:gd name="connsiteY3" fmla="*/ 5048018 h 5050308"/>
              <a:gd name="connsiteX4" fmla="*/ 312146 w 4318140"/>
              <a:gd name="connsiteY4" fmla="*/ 5045107 h 5050308"/>
              <a:gd name="connsiteX5" fmla="*/ 760765 w 4318140"/>
              <a:gd name="connsiteY5" fmla="*/ 5034497 h 5050308"/>
              <a:gd name="connsiteX6" fmla="*/ 928251 w 4318140"/>
              <a:gd name="connsiteY6" fmla="*/ 4858668 h 5050308"/>
              <a:gd name="connsiteX7" fmla="*/ 985994 w 4318140"/>
              <a:gd name="connsiteY7" fmla="*/ 4161495 h 5050308"/>
              <a:gd name="connsiteX8" fmla="*/ 1172133 w 4318140"/>
              <a:gd name="connsiteY8" fmla="*/ 3707679 h 5050308"/>
              <a:gd name="connsiteX9" fmla="*/ 1006143 w 4318140"/>
              <a:gd name="connsiteY9" fmla="*/ 3536600 h 5050308"/>
              <a:gd name="connsiteX10" fmla="*/ 1072124 w 4318140"/>
              <a:gd name="connsiteY10" fmla="*/ 3403220 h 5050308"/>
              <a:gd name="connsiteX11" fmla="*/ 1100091 w 4318140"/>
              <a:gd name="connsiteY11" fmla="*/ 3325014 h 5050308"/>
              <a:gd name="connsiteX12" fmla="*/ 1263930 w 4318140"/>
              <a:gd name="connsiteY12" fmla="*/ 3313366 h 5050308"/>
              <a:gd name="connsiteX13" fmla="*/ 1299294 w 4318140"/>
              <a:gd name="connsiteY13" fmla="*/ 3012658 h 5050308"/>
              <a:gd name="connsiteX14" fmla="*/ 1080389 w 4318140"/>
              <a:gd name="connsiteY14" fmla="*/ 2875448 h 5050308"/>
              <a:gd name="connsiteX15" fmla="*/ 1019785 w 4318140"/>
              <a:gd name="connsiteY15" fmla="*/ 2826085 h 5050308"/>
              <a:gd name="connsiteX16" fmla="*/ 941185 w 4318140"/>
              <a:gd name="connsiteY16" fmla="*/ 2767936 h 5050308"/>
              <a:gd name="connsiteX17" fmla="*/ 848811 w 4318140"/>
              <a:gd name="connsiteY17" fmla="*/ 2734565 h 5050308"/>
              <a:gd name="connsiteX18" fmla="*/ 838474 w 4318140"/>
              <a:gd name="connsiteY18" fmla="*/ 2757101 h 5050308"/>
              <a:gd name="connsiteX19" fmla="*/ 786974 w 4318140"/>
              <a:gd name="connsiteY19" fmla="*/ 2751093 h 5050308"/>
              <a:gd name="connsiteX20" fmla="*/ 712178 w 4318140"/>
              <a:gd name="connsiteY20" fmla="*/ 2636682 h 5050308"/>
              <a:gd name="connsiteX21" fmla="*/ 792485 w 4318140"/>
              <a:gd name="connsiteY21" fmla="*/ 2488584 h 5050308"/>
              <a:gd name="connsiteX22" fmla="*/ 946169 w 4318140"/>
              <a:gd name="connsiteY22" fmla="*/ 2537093 h 5050308"/>
              <a:gd name="connsiteX23" fmla="*/ 1012072 w 4318140"/>
              <a:gd name="connsiteY23" fmla="*/ 2512380 h 5050308"/>
              <a:gd name="connsiteX24" fmla="*/ 1046939 w 4318140"/>
              <a:gd name="connsiteY24" fmla="*/ 2479428 h 5050308"/>
              <a:gd name="connsiteX25" fmla="*/ 1162766 w 4318140"/>
              <a:gd name="connsiteY25" fmla="*/ 2516288 h 5050308"/>
              <a:gd name="connsiteX26" fmla="*/ 1174756 w 4318140"/>
              <a:gd name="connsiteY26" fmla="*/ 2545830 h 5050308"/>
              <a:gd name="connsiteX27" fmla="*/ 1349823 w 4318140"/>
              <a:gd name="connsiteY27" fmla="*/ 2578282 h 5050308"/>
              <a:gd name="connsiteX28" fmla="*/ 1432202 w 4318140"/>
              <a:gd name="connsiteY28" fmla="*/ 2586520 h 5050308"/>
              <a:gd name="connsiteX29" fmla="*/ 1573241 w 4318140"/>
              <a:gd name="connsiteY29" fmla="*/ 2508391 h 5050308"/>
              <a:gd name="connsiteX30" fmla="*/ 1625502 w 4318140"/>
              <a:gd name="connsiteY30" fmla="*/ 2499734 h 5050308"/>
              <a:gd name="connsiteX31" fmla="*/ 1706464 w 4318140"/>
              <a:gd name="connsiteY31" fmla="*/ 2408541 h 5050308"/>
              <a:gd name="connsiteX32" fmla="*/ 1720369 w 4318140"/>
              <a:gd name="connsiteY32" fmla="*/ 2267921 h 5050308"/>
              <a:gd name="connsiteX33" fmla="*/ 1776118 w 4318140"/>
              <a:gd name="connsiteY33" fmla="*/ 2291375 h 5050308"/>
              <a:gd name="connsiteX34" fmla="*/ 1870225 w 4318140"/>
              <a:gd name="connsiteY34" fmla="*/ 2294444 h 5050308"/>
              <a:gd name="connsiteX35" fmla="*/ 2075673 w 4318140"/>
              <a:gd name="connsiteY35" fmla="*/ 2456105 h 5050308"/>
              <a:gd name="connsiteX36" fmla="*/ 2165291 w 4318140"/>
              <a:gd name="connsiteY36" fmla="*/ 1988332 h 5050308"/>
              <a:gd name="connsiteX37" fmla="*/ 2187092 w 4318140"/>
              <a:gd name="connsiteY37" fmla="*/ 1859440 h 5050308"/>
              <a:gd name="connsiteX38" fmla="*/ 2388744 w 4318140"/>
              <a:gd name="connsiteY38" fmla="*/ 1772647 h 5050308"/>
              <a:gd name="connsiteX39" fmla="*/ 2468238 w 4318140"/>
              <a:gd name="connsiteY39" fmla="*/ 1865400 h 5050308"/>
              <a:gd name="connsiteX40" fmla="*/ 2681548 w 4318140"/>
              <a:gd name="connsiteY40" fmla="*/ 1873947 h 5050308"/>
              <a:gd name="connsiteX41" fmla="*/ 2679590 w 4318140"/>
              <a:gd name="connsiteY41" fmla="*/ 1749221 h 5050308"/>
              <a:gd name="connsiteX42" fmla="*/ 3434692 w 4318140"/>
              <a:gd name="connsiteY42" fmla="*/ 1759647 h 5050308"/>
              <a:gd name="connsiteX43" fmla="*/ 3409001 w 4318140"/>
              <a:gd name="connsiteY43" fmla="*/ 1964722 h 5050308"/>
              <a:gd name="connsiteX44" fmla="*/ 3526160 w 4318140"/>
              <a:gd name="connsiteY44" fmla="*/ 1930433 h 5050308"/>
              <a:gd name="connsiteX45" fmla="*/ 3570384 w 4318140"/>
              <a:gd name="connsiteY45" fmla="*/ 1404443 h 5050308"/>
              <a:gd name="connsiteX46" fmla="*/ 3969843 w 4318140"/>
              <a:gd name="connsiteY46" fmla="*/ 1377206 h 5050308"/>
              <a:gd name="connsiteX47" fmla="*/ 3772907 w 4318140"/>
              <a:gd name="connsiteY47" fmla="*/ 1116993 h 5050308"/>
              <a:gd name="connsiteX48" fmla="*/ 3981580 w 4318140"/>
              <a:gd name="connsiteY48" fmla="*/ 908549 h 5050308"/>
              <a:gd name="connsiteX49" fmla="*/ 4143532 w 4318140"/>
              <a:gd name="connsiteY49" fmla="*/ 622259 h 5050308"/>
              <a:gd name="connsiteX50" fmla="*/ 4250959 w 4318140"/>
              <a:gd name="connsiteY50" fmla="*/ 334604 h 5050308"/>
              <a:gd name="connsiteX51" fmla="*/ 4303938 w 4318140"/>
              <a:gd name="connsiteY51" fmla="*/ 121218 h 5050308"/>
              <a:gd name="connsiteX52" fmla="*/ 4285639 w 4318140"/>
              <a:gd name="connsiteY52" fmla="*/ 11009 h 5050308"/>
              <a:gd name="connsiteX53" fmla="*/ 3969113 w 4318140"/>
              <a:gd name="connsiteY53" fmla="*/ 5127 h 5050308"/>
              <a:gd name="connsiteX54" fmla="*/ 3695100 w 4318140"/>
              <a:gd name="connsiteY54" fmla="*/ 21827 h 5050308"/>
              <a:gd name="connsiteX55" fmla="*/ 3672121 w 4318140"/>
              <a:gd name="connsiteY55" fmla="*/ 169796 h 5050308"/>
              <a:gd name="connsiteX56" fmla="*/ 3541500 w 4318140"/>
              <a:gd name="connsiteY56" fmla="*/ 289012 h 5050308"/>
              <a:gd name="connsiteX57" fmla="*/ 3386809 w 4318140"/>
              <a:gd name="connsiteY57" fmla="*/ 444862 h 5050308"/>
              <a:gd name="connsiteX58" fmla="*/ 3371131 w 4318140"/>
              <a:gd name="connsiteY58" fmla="*/ 676011 h 5050308"/>
              <a:gd name="connsiteX59" fmla="*/ 3153138 w 4318140"/>
              <a:gd name="connsiteY59" fmla="*/ 853871 h 5050308"/>
              <a:gd name="connsiteX60" fmla="*/ 2878560 w 4318140"/>
              <a:gd name="connsiteY60" fmla="*/ 1048027 h 5050308"/>
              <a:gd name="connsiteX61" fmla="*/ 2503176 w 4318140"/>
              <a:gd name="connsiteY61" fmla="*/ 1084611 h 5050308"/>
              <a:gd name="connsiteX62" fmla="*/ 1847775 w 4318140"/>
              <a:gd name="connsiteY62" fmla="*/ 1178648 h 5050308"/>
              <a:gd name="connsiteX63" fmla="*/ 1600820 w 4318140"/>
              <a:gd name="connsiteY63" fmla="*/ 1149765 h 5050308"/>
              <a:gd name="connsiteX64" fmla="*/ 1069788 w 4318140"/>
              <a:gd name="connsiteY64" fmla="*/ 902732 h 5050308"/>
              <a:gd name="connsiteX65" fmla="*/ 1292159 w 4318140"/>
              <a:gd name="connsiteY65" fmla="*/ 1573266 h 5050308"/>
              <a:gd name="connsiteX66" fmla="*/ 1234494 w 4318140"/>
              <a:gd name="connsiteY66" fmla="*/ 1705072 h 5050308"/>
              <a:gd name="connsiteX67" fmla="*/ 979121 w 4318140"/>
              <a:gd name="connsiteY67" fmla="*/ 1729785 h 5050308"/>
              <a:gd name="connsiteX68" fmla="*/ 5538 w 4318140"/>
              <a:gd name="connsiteY68" fmla="*/ 716835 h 5050308"/>
              <a:gd name="connsiteX69" fmla="*/ 12199 w 4318140"/>
              <a:gd name="connsiteY69" fmla="*/ 1338001 h 5050308"/>
              <a:gd name="connsiteX70" fmla="*/ 7353 w 4318140"/>
              <a:gd name="connsiteY70" fmla="*/ 1598718 h 5050308"/>
              <a:gd name="connsiteX0" fmla="*/ 13472 w 4324259"/>
              <a:gd name="connsiteY0" fmla="*/ 1598718 h 5050308"/>
              <a:gd name="connsiteX1" fmla="*/ 9582 w 4324259"/>
              <a:gd name="connsiteY1" fmla="*/ 4311256 h 5050308"/>
              <a:gd name="connsiteX2" fmla="*/ 8899 w 4324259"/>
              <a:gd name="connsiteY2" fmla="*/ 4810448 h 5050308"/>
              <a:gd name="connsiteX3" fmla="*/ 38702 w 4324259"/>
              <a:gd name="connsiteY3" fmla="*/ 5048018 h 5050308"/>
              <a:gd name="connsiteX4" fmla="*/ 318265 w 4324259"/>
              <a:gd name="connsiteY4" fmla="*/ 5045107 h 5050308"/>
              <a:gd name="connsiteX5" fmla="*/ 766884 w 4324259"/>
              <a:gd name="connsiteY5" fmla="*/ 5034497 h 5050308"/>
              <a:gd name="connsiteX6" fmla="*/ 934370 w 4324259"/>
              <a:gd name="connsiteY6" fmla="*/ 4858668 h 5050308"/>
              <a:gd name="connsiteX7" fmla="*/ 992113 w 4324259"/>
              <a:gd name="connsiteY7" fmla="*/ 4161495 h 5050308"/>
              <a:gd name="connsiteX8" fmla="*/ 1178252 w 4324259"/>
              <a:gd name="connsiteY8" fmla="*/ 3707679 h 5050308"/>
              <a:gd name="connsiteX9" fmla="*/ 1012262 w 4324259"/>
              <a:gd name="connsiteY9" fmla="*/ 3536600 h 5050308"/>
              <a:gd name="connsiteX10" fmla="*/ 1078243 w 4324259"/>
              <a:gd name="connsiteY10" fmla="*/ 3403220 h 5050308"/>
              <a:gd name="connsiteX11" fmla="*/ 1106210 w 4324259"/>
              <a:gd name="connsiteY11" fmla="*/ 3325014 h 5050308"/>
              <a:gd name="connsiteX12" fmla="*/ 1270049 w 4324259"/>
              <a:gd name="connsiteY12" fmla="*/ 3313366 h 5050308"/>
              <a:gd name="connsiteX13" fmla="*/ 1305413 w 4324259"/>
              <a:gd name="connsiteY13" fmla="*/ 3012658 h 5050308"/>
              <a:gd name="connsiteX14" fmla="*/ 1086508 w 4324259"/>
              <a:gd name="connsiteY14" fmla="*/ 2875448 h 5050308"/>
              <a:gd name="connsiteX15" fmla="*/ 1025904 w 4324259"/>
              <a:gd name="connsiteY15" fmla="*/ 2826085 h 5050308"/>
              <a:gd name="connsiteX16" fmla="*/ 947304 w 4324259"/>
              <a:gd name="connsiteY16" fmla="*/ 2767936 h 5050308"/>
              <a:gd name="connsiteX17" fmla="*/ 854930 w 4324259"/>
              <a:gd name="connsiteY17" fmla="*/ 2734565 h 5050308"/>
              <a:gd name="connsiteX18" fmla="*/ 844593 w 4324259"/>
              <a:gd name="connsiteY18" fmla="*/ 2757101 h 5050308"/>
              <a:gd name="connsiteX19" fmla="*/ 793093 w 4324259"/>
              <a:gd name="connsiteY19" fmla="*/ 2751093 h 5050308"/>
              <a:gd name="connsiteX20" fmla="*/ 718297 w 4324259"/>
              <a:gd name="connsiteY20" fmla="*/ 2636682 h 5050308"/>
              <a:gd name="connsiteX21" fmla="*/ 798604 w 4324259"/>
              <a:gd name="connsiteY21" fmla="*/ 2488584 h 5050308"/>
              <a:gd name="connsiteX22" fmla="*/ 952288 w 4324259"/>
              <a:gd name="connsiteY22" fmla="*/ 2537093 h 5050308"/>
              <a:gd name="connsiteX23" fmla="*/ 1018191 w 4324259"/>
              <a:gd name="connsiteY23" fmla="*/ 2512380 h 5050308"/>
              <a:gd name="connsiteX24" fmla="*/ 1053058 w 4324259"/>
              <a:gd name="connsiteY24" fmla="*/ 2479428 h 5050308"/>
              <a:gd name="connsiteX25" fmla="*/ 1168885 w 4324259"/>
              <a:gd name="connsiteY25" fmla="*/ 2516288 h 5050308"/>
              <a:gd name="connsiteX26" fmla="*/ 1180875 w 4324259"/>
              <a:gd name="connsiteY26" fmla="*/ 2545830 h 5050308"/>
              <a:gd name="connsiteX27" fmla="*/ 1355942 w 4324259"/>
              <a:gd name="connsiteY27" fmla="*/ 2578282 h 5050308"/>
              <a:gd name="connsiteX28" fmla="*/ 1438321 w 4324259"/>
              <a:gd name="connsiteY28" fmla="*/ 2586520 h 5050308"/>
              <a:gd name="connsiteX29" fmla="*/ 1579360 w 4324259"/>
              <a:gd name="connsiteY29" fmla="*/ 2508391 h 5050308"/>
              <a:gd name="connsiteX30" fmla="*/ 1631621 w 4324259"/>
              <a:gd name="connsiteY30" fmla="*/ 2499734 h 5050308"/>
              <a:gd name="connsiteX31" fmla="*/ 1712583 w 4324259"/>
              <a:gd name="connsiteY31" fmla="*/ 2408541 h 5050308"/>
              <a:gd name="connsiteX32" fmla="*/ 1726488 w 4324259"/>
              <a:gd name="connsiteY32" fmla="*/ 2267921 h 5050308"/>
              <a:gd name="connsiteX33" fmla="*/ 1782237 w 4324259"/>
              <a:gd name="connsiteY33" fmla="*/ 2291375 h 5050308"/>
              <a:gd name="connsiteX34" fmla="*/ 1876344 w 4324259"/>
              <a:gd name="connsiteY34" fmla="*/ 2294444 h 5050308"/>
              <a:gd name="connsiteX35" fmla="*/ 2081792 w 4324259"/>
              <a:gd name="connsiteY35" fmla="*/ 2456105 h 5050308"/>
              <a:gd name="connsiteX36" fmla="*/ 2171410 w 4324259"/>
              <a:gd name="connsiteY36" fmla="*/ 1988332 h 5050308"/>
              <a:gd name="connsiteX37" fmla="*/ 2193211 w 4324259"/>
              <a:gd name="connsiteY37" fmla="*/ 1859440 h 5050308"/>
              <a:gd name="connsiteX38" fmla="*/ 2394863 w 4324259"/>
              <a:gd name="connsiteY38" fmla="*/ 1772647 h 5050308"/>
              <a:gd name="connsiteX39" fmla="*/ 2474357 w 4324259"/>
              <a:gd name="connsiteY39" fmla="*/ 1865400 h 5050308"/>
              <a:gd name="connsiteX40" fmla="*/ 2687667 w 4324259"/>
              <a:gd name="connsiteY40" fmla="*/ 1873947 h 5050308"/>
              <a:gd name="connsiteX41" fmla="*/ 2685709 w 4324259"/>
              <a:gd name="connsiteY41" fmla="*/ 1749221 h 5050308"/>
              <a:gd name="connsiteX42" fmla="*/ 3440811 w 4324259"/>
              <a:gd name="connsiteY42" fmla="*/ 1759647 h 5050308"/>
              <a:gd name="connsiteX43" fmla="*/ 3415120 w 4324259"/>
              <a:gd name="connsiteY43" fmla="*/ 1964722 h 5050308"/>
              <a:gd name="connsiteX44" fmla="*/ 3532279 w 4324259"/>
              <a:gd name="connsiteY44" fmla="*/ 1930433 h 5050308"/>
              <a:gd name="connsiteX45" fmla="*/ 3576503 w 4324259"/>
              <a:gd name="connsiteY45" fmla="*/ 1404443 h 5050308"/>
              <a:gd name="connsiteX46" fmla="*/ 3975962 w 4324259"/>
              <a:gd name="connsiteY46" fmla="*/ 1377206 h 5050308"/>
              <a:gd name="connsiteX47" fmla="*/ 3779026 w 4324259"/>
              <a:gd name="connsiteY47" fmla="*/ 1116993 h 5050308"/>
              <a:gd name="connsiteX48" fmla="*/ 3987699 w 4324259"/>
              <a:gd name="connsiteY48" fmla="*/ 908549 h 5050308"/>
              <a:gd name="connsiteX49" fmla="*/ 4149651 w 4324259"/>
              <a:gd name="connsiteY49" fmla="*/ 622259 h 5050308"/>
              <a:gd name="connsiteX50" fmla="*/ 4257078 w 4324259"/>
              <a:gd name="connsiteY50" fmla="*/ 334604 h 5050308"/>
              <a:gd name="connsiteX51" fmla="*/ 4310057 w 4324259"/>
              <a:gd name="connsiteY51" fmla="*/ 121218 h 5050308"/>
              <a:gd name="connsiteX52" fmla="*/ 4291758 w 4324259"/>
              <a:gd name="connsiteY52" fmla="*/ 11009 h 5050308"/>
              <a:gd name="connsiteX53" fmla="*/ 3975232 w 4324259"/>
              <a:gd name="connsiteY53" fmla="*/ 5127 h 5050308"/>
              <a:gd name="connsiteX54" fmla="*/ 3701219 w 4324259"/>
              <a:gd name="connsiteY54" fmla="*/ 21827 h 5050308"/>
              <a:gd name="connsiteX55" fmla="*/ 3678240 w 4324259"/>
              <a:gd name="connsiteY55" fmla="*/ 169796 h 5050308"/>
              <a:gd name="connsiteX56" fmla="*/ 3547619 w 4324259"/>
              <a:gd name="connsiteY56" fmla="*/ 289012 h 5050308"/>
              <a:gd name="connsiteX57" fmla="*/ 3392928 w 4324259"/>
              <a:gd name="connsiteY57" fmla="*/ 444862 h 5050308"/>
              <a:gd name="connsiteX58" fmla="*/ 3377250 w 4324259"/>
              <a:gd name="connsiteY58" fmla="*/ 676011 h 5050308"/>
              <a:gd name="connsiteX59" fmla="*/ 3159257 w 4324259"/>
              <a:gd name="connsiteY59" fmla="*/ 853871 h 5050308"/>
              <a:gd name="connsiteX60" fmla="*/ 2884679 w 4324259"/>
              <a:gd name="connsiteY60" fmla="*/ 1048027 h 5050308"/>
              <a:gd name="connsiteX61" fmla="*/ 2509295 w 4324259"/>
              <a:gd name="connsiteY61" fmla="*/ 1084611 h 5050308"/>
              <a:gd name="connsiteX62" fmla="*/ 1853894 w 4324259"/>
              <a:gd name="connsiteY62" fmla="*/ 1178648 h 5050308"/>
              <a:gd name="connsiteX63" fmla="*/ 1606939 w 4324259"/>
              <a:gd name="connsiteY63" fmla="*/ 1149765 h 5050308"/>
              <a:gd name="connsiteX64" fmla="*/ 1075907 w 4324259"/>
              <a:gd name="connsiteY64" fmla="*/ 902732 h 5050308"/>
              <a:gd name="connsiteX65" fmla="*/ 1298278 w 4324259"/>
              <a:gd name="connsiteY65" fmla="*/ 1573266 h 5050308"/>
              <a:gd name="connsiteX66" fmla="*/ 1240613 w 4324259"/>
              <a:gd name="connsiteY66" fmla="*/ 1705072 h 5050308"/>
              <a:gd name="connsiteX67" fmla="*/ 985240 w 4324259"/>
              <a:gd name="connsiteY67" fmla="*/ 1729785 h 5050308"/>
              <a:gd name="connsiteX68" fmla="*/ 11657 w 4324259"/>
              <a:gd name="connsiteY68" fmla="*/ 716835 h 5050308"/>
              <a:gd name="connsiteX69" fmla="*/ 18318 w 4324259"/>
              <a:gd name="connsiteY69" fmla="*/ 1338001 h 5050308"/>
              <a:gd name="connsiteX70" fmla="*/ 13472 w 4324259"/>
              <a:gd name="connsiteY70" fmla="*/ 1598718 h 5050308"/>
              <a:gd name="connsiteX0" fmla="*/ 13472 w 4324259"/>
              <a:gd name="connsiteY0" fmla="*/ 1598718 h 5050308"/>
              <a:gd name="connsiteX1" fmla="*/ 9582 w 4324259"/>
              <a:gd name="connsiteY1" fmla="*/ 4311256 h 5050308"/>
              <a:gd name="connsiteX2" fmla="*/ 8899 w 4324259"/>
              <a:gd name="connsiteY2" fmla="*/ 4810448 h 5050308"/>
              <a:gd name="connsiteX3" fmla="*/ 38702 w 4324259"/>
              <a:gd name="connsiteY3" fmla="*/ 5048018 h 5050308"/>
              <a:gd name="connsiteX4" fmla="*/ 318265 w 4324259"/>
              <a:gd name="connsiteY4" fmla="*/ 5045107 h 5050308"/>
              <a:gd name="connsiteX5" fmla="*/ 766884 w 4324259"/>
              <a:gd name="connsiteY5" fmla="*/ 5034497 h 5050308"/>
              <a:gd name="connsiteX6" fmla="*/ 934370 w 4324259"/>
              <a:gd name="connsiteY6" fmla="*/ 4858668 h 5050308"/>
              <a:gd name="connsiteX7" fmla="*/ 992113 w 4324259"/>
              <a:gd name="connsiteY7" fmla="*/ 4161495 h 5050308"/>
              <a:gd name="connsiteX8" fmla="*/ 1178252 w 4324259"/>
              <a:gd name="connsiteY8" fmla="*/ 3707679 h 5050308"/>
              <a:gd name="connsiteX9" fmla="*/ 1012262 w 4324259"/>
              <a:gd name="connsiteY9" fmla="*/ 3536600 h 5050308"/>
              <a:gd name="connsiteX10" fmla="*/ 1078243 w 4324259"/>
              <a:gd name="connsiteY10" fmla="*/ 3403220 h 5050308"/>
              <a:gd name="connsiteX11" fmla="*/ 1106210 w 4324259"/>
              <a:gd name="connsiteY11" fmla="*/ 3325014 h 5050308"/>
              <a:gd name="connsiteX12" fmla="*/ 1270049 w 4324259"/>
              <a:gd name="connsiteY12" fmla="*/ 3313366 h 5050308"/>
              <a:gd name="connsiteX13" fmla="*/ 1305413 w 4324259"/>
              <a:gd name="connsiteY13" fmla="*/ 3012658 h 5050308"/>
              <a:gd name="connsiteX14" fmla="*/ 1086508 w 4324259"/>
              <a:gd name="connsiteY14" fmla="*/ 2875448 h 5050308"/>
              <a:gd name="connsiteX15" fmla="*/ 1025904 w 4324259"/>
              <a:gd name="connsiteY15" fmla="*/ 2826085 h 5050308"/>
              <a:gd name="connsiteX16" fmla="*/ 947304 w 4324259"/>
              <a:gd name="connsiteY16" fmla="*/ 2767936 h 5050308"/>
              <a:gd name="connsiteX17" fmla="*/ 854930 w 4324259"/>
              <a:gd name="connsiteY17" fmla="*/ 2734565 h 5050308"/>
              <a:gd name="connsiteX18" fmla="*/ 844593 w 4324259"/>
              <a:gd name="connsiteY18" fmla="*/ 2757101 h 5050308"/>
              <a:gd name="connsiteX19" fmla="*/ 793093 w 4324259"/>
              <a:gd name="connsiteY19" fmla="*/ 2751093 h 5050308"/>
              <a:gd name="connsiteX20" fmla="*/ 718297 w 4324259"/>
              <a:gd name="connsiteY20" fmla="*/ 2636682 h 5050308"/>
              <a:gd name="connsiteX21" fmla="*/ 798604 w 4324259"/>
              <a:gd name="connsiteY21" fmla="*/ 2488584 h 5050308"/>
              <a:gd name="connsiteX22" fmla="*/ 952288 w 4324259"/>
              <a:gd name="connsiteY22" fmla="*/ 2537093 h 5050308"/>
              <a:gd name="connsiteX23" fmla="*/ 1018191 w 4324259"/>
              <a:gd name="connsiteY23" fmla="*/ 2512380 h 5050308"/>
              <a:gd name="connsiteX24" fmla="*/ 1053058 w 4324259"/>
              <a:gd name="connsiteY24" fmla="*/ 2479428 h 5050308"/>
              <a:gd name="connsiteX25" fmla="*/ 1168885 w 4324259"/>
              <a:gd name="connsiteY25" fmla="*/ 2516288 h 5050308"/>
              <a:gd name="connsiteX26" fmla="*/ 1180875 w 4324259"/>
              <a:gd name="connsiteY26" fmla="*/ 2545830 h 5050308"/>
              <a:gd name="connsiteX27" fmla="*/ 1355942 w 4324259"/>
              <a:gd name="connsiteY27" fmla="*/ 2578282 h 5050308"/>
              <a:gd name="connsiteX28" fmla="*/ 1438321 w 4324259"/>
              <a:gd name="connsiteY28" fmla="*/ 2586520 h 5050308"/>
              <a:gd name="connsiteX29" fmla="*/ 1579360 w 4324259"/>
              <a:gd name="connsiteY29" fmla="*/ 2508391 h 5050308"/>
              <a:gd name="connsiteX30" fmla="*/ 1631621 w 4324259"/>
              <a:gd name="connsiteY30" fmla="*/ 2499734 h 5050308"/>
              <a:gd name="connsiteX31" fmla="*/ 1712583 w 4324259"/>
              <a:gd name="connsiteY31" fmla="*/ 2408541 h 5050308"/>
              <a:gd name="connsiteX32" fmla="*/ 1726488 w 4324259"/>
              <a:gd name="connsiteY32" fmla="*/ 2267921 h 5050308"/>
              <a:gd name="connsiteX33" fmla="*/ 1782237 w 4324259"/>
              <a:gd name="connsiteY33" fmla="*/ 2291375 h 5050308"/>
              <a:gd name="connsiteX34" fmla="*/ 1876344 w 4324259"/>
              <a:gd name="connsiteY34" fmla="*/ 2294444 h 5050308"/>
              <a:gd name="connsiteX35" fmla="*/ 2081792 w 4324259"/>
              <a:gd name="connsiteY35" fmla="*/ 2456105 h 5050308"/>
              <a:gd name="connsiteX36" fmla="*/ 2171410 w 4324259"/>
              <a:gd name="connsiteY36" fmla="*/ 1988332 h 5050308"/>
              <a:gd name="connsiteX37" fmla="*/ 2193211 w 4324259"/>
              <a:gd name="connsiteY37" fmla="*/ 1859440 h 5050308"/>
              <a:gd name="connsiteX38" fmla="*/ 2394863 w 4324259"/>
              <a:gd name="connsiteY38" fmla="*/ 1772647 h 5050308"/>
              <a:gd name="connsiteX39" fmla="*/ 2474357 w 4324259"/>
              <a:gd name="connsiteY39" fmla="*/ 1865400 h 5050308"/>
              <a:gd name="connsiteX40" fmla="*/ 2687667 w 4324259"/>
              <a:gd name="connsiteY40" fmla="*/ 1873947 h 5050308"/>
              <a:gd name="connsiteX41" fmla="*/ 2685709 w 4324259"/>
              <a:gd name="connsiteY41" fmla="*/ 1749221 h 5050308"/>
              <a:gd name="connsiteX42" fmla="*/ 3440811 w 4324259"/>
              <a:gd name="connsiteY42" fmla="*/ 1759647 h 5050308"/>
              <a:gd name="connsiteX43" fmla="*/ 3415120 w 4324259"/>
              <a:gd name="connsiteY43" fmla="*/ 1964722 h 5050308"/>
              <a:gd name="connsiteX44" fmla="*/ 3532279 w 4324259"/>
              <a:gd name="connsiteY44" fmla="*/ 1930433 h 5050308"/>
              <a:gd name="connsiteX45" fmla="*/ 3576503 w 4324259"/>
              <a:gd name="connsiteY45" fmla="*/ 1404443 h 5050308"/>
              <a:gd name="connsiteX46" fmla="*/ 3975962 w 4324259"/>
              <a:gd name="connsiteY46" fmla="*/ 1377206 h 5050308"/>
              <a:gd name="connsiteX47" fmla="*/ 3779026 w 4324259"/>
              <a:gd name="connsiteY47" fmla="*/ 1116993 h 5050308"/>
              <a:gd name="connsiteX48" fmla="*/ 3987699 w 4324259"/>
              <a:gd name="connsiteY48" fmla="*/ 908549 h 5050308"/>
              <a:gd name="connsiteX49" fmla="*/ 4149651 w 4324259"/>
              <a:gd name="connsiteY49" fmla="*/ 622259 h 5050308"/>
              <a:gd name="connsiteX50" fmla="*/ 4257078 w 4324259"/>
              <a:gd name="connsiteY50" fmla="*/ 334604 h 5050308"/>
              <a:gd name="connsiteX51" fmla="*/ 4310057 w 4324259"/>
              <a:gd name="connsiteY51" fmla="*/ 121218 h 5050308"/>
              <a:gd name="connsiteX52" fmla="*/ 4291758 w 4324259"/>
              <a:gd name="connsiteY52" fmla="*/ 11009 h 5050308"/>
              <a:gd name="connsiteX53" fmla="*/ 3975232 w 4324259"/>
              <a:gd name="connsiteY53" fmla="*/ 5127 h 5050308"/>
              <a:gd name="connsiteX54" fmla="*/ 3701219 w 4324259"/>
              <a:gd name="connsiteY54" fmla="*/ 21827 h 5050308"/>
              <a:gd name="connsiteX55" fmla="*/ 3678240 w 4324259"/>
              <a:gd name="connsiteY55" fmla="*/ 169796 h 5050308"/>
              <a:gd name="connsiteX56" fmla="*/ 3547619 w 4324259"/>
              <a:gd name="connsiteY56" fmla="*/ 289012 h 5050308"/>
              <a:gd name="connsiteX57" fmla="*/ 3392928 w 4324259"/>
              <a:gd name="connsiteY57" fmla="*/ 444862 h 5050308"/>
              <a:gd name="connsiteX58" fmla="*/ 3377250 w 4324259"/>
              <a:gd name="connsiteY58" fmla="*/ 676011 h 5050308"/>
              <a:gd name="connsiteX59" fmla="*/ 3159257 w 4324259"/>
              <a:gd name="connsiteY59" fmla="*/ 853871 h 5050308"/>
              <a:gd name="connsiteX60" fmla="*/ 2884679 w 4324259"/>
              <a:gd name="connsiteY60" fmla="*/ 1048027 h 5050308"/>
              <a:gd name="connsiteX61" fmla="*/ 2509295 w 4324259"/>
              <a:gd name="connsiteY61" fmla="*/ 1084611 h 5050308"/>
              <a:gd name="connsiteX62" fmla="*/ 1853894 w 4324259"/>
              <a:gd name="connsiteY62" fmla="*/ 1178648 h 5050308"/>
              <a:gd name="connsiteX63" fmla="*/ 1606939 w 4324259"/>
              <a:gd name="connsiteY63" fmla="*/ 1149765 h 5050308"/>
              <a:gd name="connsiteX64" fmla="*/ 1075907 w 4324259"/>
              <a:gd name="connsiteY64" fmla="*/ 902732 h 5050308"/>
              <a:gd name="connsiteX65" fmla="*/ 1298278 w 4324259"/>
              <a:gd name="connsiteY65" fmla="*/ 1573266 h 5050308"/>
              <a:gd name="connsiteX66" fmla="*/ 1240613 w 4324259"/>
              <a:gd name="connsiteY66" fmla="*/ 1705072 h 5050308"/>
              <a:gd name="connsiteX67" fmla="*/ 985240 w 4324259"/>
              <a:gd name="connsiteY67" fmla="*/ 1729785 h 5050308"/>
              <a:gd name="connsiteX68" fmla="*/ 11657 w 4324259"/>
              <a:gd name="connsiteY68" fmla="*/ 716835 h 5050308"/>
              <a:gd name="connsiteX69" fmla="*/ 18318 w 4324259"/>
              <a:gd name="connsiteY69" fmla="*/ 1338001 h 5050308"/>
              <a:gd name="connsiteX70" fmla="*/ 13472 w 4324259"/>
              <a:gd name="connsiteY70" fmla="*/ 1598718 h 5050308"/>
              <a:gd name="connsiteX0" fmla="*/ 72518 w 4383305"/>
              <a:gd name="connsiteY0" fmla="*/ 1598718 h 5050308"/>
              <a:gd name="connsiteX1" fmla="*/ 68628 w 4383305"/>
              <a:gd name="connsiteY1" fmla="*/ 4311256 h 5050308"/>
              <a:gd name="connsiteX2" fmla="*/ 67945 w 4383305"/>
              <a:gd name="connsiteY2" fmla="*/ 4810448 h 5050308"/>
              <a:gd name="connsiteX3" fmla="*/ 97748 w 4383305"/>
              <a:gd name="connsiteY3" fmla="*/ 5048018 h 5050308"/>
              <a:gd name="connsiteX4" fmla="*/ 377311 w 4383305"/>
              <a:gd name="connsiteY4" fmla="*/ 5045107 h 5050308"/>
              <a:gd name="connsiteX5" fmla="*/ 825930 w 4383305"/>
              <a:gd name="connsiteY5" fmla="*/ 5034497 h 5050308"/>
              <a:gd name="connsiteX6" fmla="*/ 993416 w 4383305"/>
              <a:gd name="connsiteY6" fmla="*/ 4858668 h 5050308"/>
              <a:gd name="connsiteX7" fmla="*/ 1051159 w 4383305"/>
              <a:gd name="connsiteY7" fmla="*/ 4161495 h 5050308"/>
              <a:gd name="connsiteX8" fmla="*/ 1237298 w 4383305"/>
              <a:gd name="connsiteY8" fmla="*/ 3707679 h 5050308"/>
              <a:gd name="connsiteX9" fmla="*/ 1071308 w 4383305"/>
              <a:gd name="connsiteY9" fmla="*/ 3536600 h 5050308"/>
              <a:gd name="connsiteX10" fmla="*/ 1137289 w 4383305"/>
              <a:gd name="connsiteY10" fmla="*/ 3403220 h 5050308"/>
              <a:gd name="connsiteX11" fmla="*/ 1165256 w 4383305"/>
              <a:gd name="connsiteY11" fmla="*/ 3325014 h 5050308"/>
              <a:gd name="connsiteX12" fmla="*/ 1329095 w 4383305"/>
              <a:gd name="connsiteY12" fmla="*/ 3313366 h 5050308"/>
              <a:gd name="connsiteX13" fmla="*/ 1364459 w 4383305"/>
              <a:gd name="connsiteY13" fmla="*/ 3012658 h 5050308"/>
              <a:gd name="connsiteX14" fmla="*/ 1145554 w 4383305"/>
              <a:gd name="connsiteY14" fmla="*/ 2875448 h 5050308"/>
              <a:gd name="connsiteX15" fmla="*/ 1084950 w 4383305"/>
              <a:gd name="connsiteY15" fmla="*/ 2826085 h 5050308"/>
              <a:gd name="connsiteX16" fmla="*/ 1006350 w 4383305"/>
              <a:gd name="connsiteY16" fmla="*/ 2767936 h 5050308"/>
              <a:gd name="connsiteX17" fmla="*/ 913976 w 4383305"/>
              <a:gd name="connsiteY17" fmla="*/ 2734565 h 5050308"/>
              <a:gd name="connsiteX18" fmla="*/ 903639 w 4383305"/>
              <a:gd name="connsiteY18" fmla="*/ 2757101 h 5050308"/>
              <a:gd name="connsiteX19" fmla="*/ 852139 w 4383305"/>
              <a:gd name="connsiteY19" fmla="*/ 2751093 h 5050308"/>
              <a:gd name="connsiteX20" fmla="*/ 777343 w 4383305"/>
              <a:gd name="connsiteY20" fmla="*/ 2636682 h 5050308"/>
              <a:gd name="connsiteX21" fmla="*/ 857650 w 4383305"/>
              <a:gd name="connsiteY21" fmla="*/ 2488584 h 5050308"/>
              <a:gd name="connsiteX22" fmla="*/ 1011334 w 4383305"/>
              <a:gd name="connsiteY22" fmla="*/ 2537093 h 5050308"/>
              <a:gd name="connsiteX23" fmla="*/ 1077237 w 4383305"/>
              <a:gd name="connsiteY23" fmla="*/ 2512380 h 5050308"/>
              <a:gd name="connsiteX24" fmla="*/ 1112104 w 4383305"/>
              <a:gd name="connsiteY24" fmla="*/ 2479428 h 5050308"/>
              <a:gd name="connsiteX25" fmla="*/ 1227931 w 4383305"/>
              <a:gd name="connsiteY25" fmla="*/ 2516288 h 5050308"/>
              <a:gd name="connsiteX26" fmla="*/ 1239921 w 4383305"/>
              <a:gd name="connsiteY26" fmla="*/ 2545830 h 5050308"/>
              <a:gd name="connsiteX27" fmla="*/ 1414988 w 4383305"/>
              <a:gd name="connsiteY27" fmla="*/ 2578282 h 5050308"/>
              <a:gd name="connsiteX28" fmla="*/ 1497367 w 4383305"/>
              <a:gd name="connsiteY28" fmla="*/ 2586520 h 5050308"/>
              <a:gd name="connsiteX29" fmla="*/ 1638406 w 4383305"/>
              <a:gd name="connsiteY29" fmla="*/ 2508391 h 5050308"/>
              <a:gd name="connsiteX30" fmla="*/ 1690667 w 4383305"/>
              <a:gd name="connsiteY30" fmla="*/ 2499734 h 5050308"/>
              <a:gd name="connsiteX31" fmla="*/ 1771629 w 4383305"/>
              <a:gd name="connsiteY31" fmla="*/ 2408541 h 5050308"/>
              <a:gd name="connsiteX32" fmla="*/ 1785534 w 4383305"/>
              <a:gd name="connsiteY32" fmla="*/ 2267921 h 5050308"/>
              <a:gd name="connsiteX33" fmla="*/ 1841283 w 4383305"/>
              <a:gd name="connsiteY33" fmla="*/ 2291375 h 5050308"/>
              <a:gd name="connsiteX34" fmla="*/ 1935390 w 4383305"/>
              <a:gd name="connsiteY34" fmla="*/ 2294444 h 5050308"/>
              <a:gd name="connsiteX35" fmla="*/ 2140838 w 4383305"/>
              <a:gd name="connsiteY35" fmla="*/ 2456105 h 5050308"/>
              <a:gd name="connsiteX36" fmla="*/ 2230456 w 4383305"/>
              <a:gd name="connsiteY36" fmla="*/ 1988332 h 5050308"/>
              <a:gd name="connsiteX37" fmla="*/ 2252257 w 4383305"/>
              <a:gd name="connsiteY37" fmla="*/ 1859440 h 5050308"/>
              <a:gd name="connsiteX38" fmla="*/ 2453909 w 4383305"/>
              <a:gd name="connsiteY38" fmla="*/ 1772647 h 5050308"/>
              <a:gd name="connsiteX39" fmla="*/ 2533403 w 4383305"/>
              <a:gd name="connsiteY39" fmla="*/ 1865400 h 5050308"/>
              <a:gd name="connsiteX40" fmla="*/ 2746713 w 4383305"/>
              <a:gd name="connsiteY40" fmla="*/ 1873947 h 5050308"/>
              <a:gd name="connsiteX41" fmla="*/ 2744755 w 4383305"/>
              <a:gd name="connsiteY41" fmla="*/ 1749221 h 5050308"/>
              <a:gd name="connsiteX42" fmla="*/ 3499857 w 4383305"/>
              <a:gd name="connsiteY42" fmla="*/ 1759647 h 5050308"/>
              <a:gd name="connsiteX43" fmla="*/ 3474166 w 4383305"/>
              <a:gd name="connsiteY43" fmla="*/ 1964722 h 5050308"/>
              <a:gd name="connsiteX44" fmla="*/ 3591325 w 4383305"/>
              <a:gd name="connsiteY44" fmla="*/ 1930433 h 5050308"/>
              <a:gd name="connsiteX45" fmla="*/ 3635549 w 4383305"/>
              <a:gd name="connsiteY45" fmla="*/ 1404443 h 5050308"/>
              <a:gd name="connsiteX46" fmla="*/ 4035008 w 4383305"/>
              <a:gd name="connsiteY46" fmla="*/ 1377206 h 5050308"/>
              <a:gd name="connsiteX47" fmla="*/ 3838072 w 4383305"/>
              <a:gd name="connsiteY47" fmla="*/ 1116993 h 5050308"/>
              <a:gd name="connsiteX48" fmla="*/ 4046745 w 4383305"/>
              <a:gd name="connsiteY48" fmla="*/ 908549 h 5050308"/>
              <a:gd name="connsiteX49" fmla="*/ 4208697 w 4383305"/>
              <a:gd name="connsiteY49" fmla="*/ 622259 h 5050308"/>
              <a:gd name="connsiteX50" fmla="*/ 4316124 w 4383305"/>
              <a:gd name="connsiteY50" fmla="*/ 334604 h 5050308"/>
              <a:gd name="connsiteX51" fmla="*/ 4369103 w 4383305"/>
              <a:gd name="connsiteY51" fmla="*/ 121218 h 5050308"/>
              <a:gd name="connsiteX52" fmla="*/ 4350804 w 4383305"/>
              <a:gd name="connsiteY52" fmla="*/ 11009 h 5050308"/>
              <a:gd name="connsiteX53" fmla="*/ 4034278 w 4383305"/>
              <a:gd name="connsiteY53" fmla="*/ 5127 h 5050308"/>
              <a:gd name="connsiteX54" fmla="*/ 3760265 w 4383305"/>
              <a:gd name="connsiteY54" fmla="*/ 21827 h 5050308"/>
              <a:gd name="connsiteX55" fmla="*/ 3737286 w 4383305"/>
              <a:gd name="connsiteY55" fmla="*/ 169796 h 5050308"/>
              <a:gd name="connsiteX56" fmla="*/ 3606665 w 4383305"/>
              <a:gd name="connsiteY56" fmla="*/ 289012 h 5050308"/>
              <a:gd name="connsiteX57" fmla="*/ 3451974 w 4383305"/>
              <a:gd name="connsiteY57" fmla="*/ 444862 h 5050308"/>
              <a:gd name="connsiteX58" fmla="*/ 3436296 w 4383305"/>
              <a:gd name="connsiteY58" fmla="*/ 676011 h 5050308"/>
              <a:gd name="connsiteX59" fmla="*/ 3218303 w 4383305"/>
              <a:gd name="connsiteY59" fmla="*/ 853871 h 5050308"/>
              <a:gd name="connsiteX60" fmla="*/ 2943725 w 4383305"/>
              <a:gd name="connsiteY60" fmla="*/ 1048027 h 5050308"/>
              <a:gd name="connsiteX61" fmla="*/ 2568341 w 4383305"/>
              <a:gd name="connsiteY61" fmla="*/ 1084611 h 5050308"/>
              <a:gd name="connsiteX62" fmla="*/ 1912940 w 4383305"/>
              <a:gd name="connsiteY62" fmla="*/ 1178648 h 5050308"/>
              <a:gd name="connsiteX63" fmla="*/ 1665985 w 4383305"/>
              <a:gd name="connsiteY63" fmla="*/ 1149765 h 5050308"/>
              <a:gd name="connsiteX64" fmla="*/ 1134953 w 4383305"/>
              <a:gd name="connsiteY64" fmla="*/ 902732 h 5050308"/>
              <a:gd name="connsiteX65" fmla="*/ 1357324 w 4383305"/>
              <a:gd name="connsiteY65" fmla="*/ 1573266 h 5050308"/>
              <a:gd name="connsiteX66" fmla="*/ 1299659 w 4383305"/>
              <a:gd name="connsiteY66" fmla="*/ 1705072 h 5050308"/>
              <a:gd name="connsiteX67" fmla="*/ 1044286 w 4383305"/>
              <a:gd name="connsiteY67" fmla="*/ 1729785 h 5050308"/>
              <a:gd name="connsiteX68" fmla="*/ 70703 w 4383305"/>
              <a:gd name="connsiteY68" fmla="*/ 716835 h 5050308"/>
              <a:gd name="connsiteX69" fmla="*/ 77364 w 4383305"/>
              <a:gd name="connsiteY69" fmla="*/ 1338001 h 5050308"/>
              <a:gd name="connsiteX70" fmla="*/ 72518 w 4383305"/>
              <a:gd name="connsiteY70" fmla="*/ 1598718 h 5050308"/>
              <a:gd name="connsiteX0" fmla="*/ 73254 w 4384041"/>
              <a:gd name="connsiteY0" fmla="*/ 1598718 h 5050308"/>
              <a:gd name="connsiteX1" fmla="*/ 69364 w 4384041"/>
              <a:gd name="connsiteY1" fmla="*/ 4311256 h 5050308"/>
              <a:gd name="connsiteX2" fmla="*/ 68681 w 4384041"/>
              <a:gd name="connsiteY2" fmla="*/ 4810448 h 5050308"/>
              <a:gd name="connsiteX3" fmla="*/ 98484 w 4384041"/>
              <a:gd name="connsiteY3" fmla="*/ 5048018 h 5050308"/>
              <a:gd name="connsiteX4" fmla="*/ 378047 w 4384041"/>
              <a:gd name="connsiteY4" fmla="*/ 5045107 h 5050308"/>
              <a:gd name="connsiteX5" fmla="*/ 826666 w 4384041"/>
              <a:gd name="connsiteY5" fmla="*/ 5034497 h 5050308"/>
              <a:gd name="connsiteX6" fmla="*/ 994152 w 4384041"/>
              <a:gd name="connsiteY6" fmla="*/ 4858668 h 5050308"/>
              <a:gd name="connsiteX7" fmla="*/ 1051895 w 4384041"/>
              <a:gd name="connsiteY7" fmla="*/ 4161495 h 5050308"/>
              <a:gd name="connsiteX8" fmla="*/ 1238034 w 4384041"/>
              <a:gd name="connsiteY8" fmla="*/ 3707679 h 5050308"/>
              <a:gd name="connsiteX9" fmla="*/ 1072044 w 4384041"/>
              <a:gd name="connsiteY9" fmla="*/ 3536600 h 5050308"/>
              <a:gd name="connsiteX10" fmla="*/ 1138025 w 4384041"/>
              <a:gd name="connsiteY10" fmla="*/ 3403220 h 5050308"/>
              <a:gd name="connsiteX11" fmla="*/ 1165992 w 4384041"/>
              <a:gd name="connsiteY11" fmla="*/ 3325014 h 5050308"/>
              <a:gd name="connsiteX12" fmla="*/ 1329831 w 4384041"/>
              <a:gd name="connsiteY12" fmla="*/ 3313366 h 5050308"/>
              <a:gd name="connsiteX13" fmla="*/ 1365195 w 4384041"/>
              <a:gd name="connsiteY13" fmla="*/ 3012658 h 5050308"/>
              <a:gd name="connsiteX14" fmla="*/ 1146290 w 4384041"/>
              <a:gd name="connsiteY14" fmla="*/ 2875448 h 5050308"/>
              <a:gd name="connsiteX15" fmla="*/ 1085686 w 4384041"/>
              <a:gd name="connsiteY15" fmla="*/ 2826085 h 5050308"/>
              <a:gd name="connsiteX16" fmla="*/ 1007086 w 4384041"/>
              <a:gd name="connsiteY16" fmla="*/ 2767936 h 5050308"/>
              <a:gd name="connsiteX17" fmla="*/ 914712 w 4384041"/>
              <a:gd name="connsiteY17" fmla="*/ 2734565 h 5050308"/>
              <a:gd name="connsiteX18" fmla="*/ 904375 w 4384041"/>
              <a:gd name="connsiteY18" fmla="*/ 2757101 h 5050308"/>
              <a:gd name="connsiteX19" fmla="*/ 852875 w 4384041"/>
              <a:gd name="connsiteY19" fmla="*/ 2751093 h 5050308"/>
              <a:gd name="connsiteX20" fmla="*/ 778079 w 4384041"/>
              <a:gd name="connsiteY20" fmla="*/ 2636682 h 5050308"/>
              <a:gd name="connsiteX21" fmla="*/ 858386 w 4384041"/>
              <a:gd name="connsiteY21" fmla="*/ 2488584 h 5050308"/>
              <a:gd name="connsiteX22" fmla="*/ 1012070 w 4384041"/>
              <a:gd name="connsiteY22" fmla="*/ 2537093 h 5050308"/>
              <a:gd name="connsiteX23" fmla="*/ 1077973 w 4384041"/>
              <a:gd name="connsiteY23" fmla="*/ 2512380 h 5050308"/>
              <a:gd name="connsiteX24" fmla="*/ 1112840 w 4384041"/>
              <a:gd name="connsiteY24" fmla="*/ 2479428 h 5050308"/>
              <a:gd name="connsiteX25" fmla="*/ 1228667 w 4384041"/>
              <a:gd name="connsiteY25" fmla="*/ 2516288 h 5050308"/>
              <a:gd name="connsiteX26" fmla="*/ 1240657 w 4384041"/>
              <a:gd name="connsiteY26" fmla="*/ 2545830 h 5050308"/>
              <a:gd name="connsiteX27" fmla="*/ 1415724 w 4384041"/>
              <a:gd name="connsiteY27" fmla="*/ 2578282 h 5050308"/>
              <a:gd name="connsiteX28" fmla="*/ 1498103 w 4384041"/>
              <a:gd name="connsiteY28" fmla="*/ 2586520 h 5050308"/>
              <a:gd name="connsiteX29" fmla="*/ 1639142 w 4384041"/>
              <a:gd name="connsiteY29" fmla="*/ 2508391 h 5050308"/>
              <a:gd name="connsiteX30" fmla="*/ 1691403 w 4384041"/>
              <a:gd name="connsiteY30" fmla="*/ 2499734 h 5050308"/>
              <a:gd name="connsiteX31" fmla="*/ 1772365 w 4384041"/>
              <a:gd name="connsiteY31" fmla="*/ 2408541 h 5050308"/>
              <a:gd name="connsiteX32" fmla="*/ 1786270 w 4384041"/>
              <a:gd name="connsiteY32" fmla="*/ 2267921 h 5050308"/>
              <a:gd name="connsiteX33" fmla="*/ 1842019 w 4384041"/>
              <a:gd name="connsiteY33" fmla="*/ 2291375 h 5050308"/>
              <a:gd name="connsiteX34" fmla="*/ 1936126 w 4384041"/>
              <a:gd name="connsiteY34" fmla="*/ 2294444 h 5050308"/>
              <a:gd name="connsiteX35" fmla="*/ 2141574 w 4384041"/>
              <a:gd name="connsiteY35" fmla="*/ 2456105 h 5050308"/>
              <a:gd name="connsiteX36" fmla="*/ 2231192 w 4384041"/>
              <a:gd name="connsiteY36" fmla="*/ 1988332 h 5050308"/>
              <a:gd name="connsiteX37" fmla="*/ 2252993 w 4384041"/>
              <a:gd name="connsiteY37" fmla="*/ 1859440 h 5050308"/>
              <a:gd name="connsiteX38" fmla="*/ 2454645 w 4384041"/>
              <a:gd name="connsiteY38" fmla="*/ 1772647 h 5050308"/>
              <a:gd name="connsiteX39" fmla="*/ 2534139 w 4384041"/>
              <a:gd name="connsiteY39" fmla="*/ 1865400 h 5050308"/>
              <a:gd name="connsiteX40" fmla="*/ 2747449 w 4384041"/>
              <a:gd name="connsiteY40" fmla="*/ 1873947 h 5050308"/>
              <a:gd name="connsiteX41" fmla="*/ 2745491 w 4384041"/>
              <a:gd name="connsiteY41" fmla="*/ 1749221 h 5050308"/>
              <a:gd name="connsiteX42" fmla="*/ 3500593 w 4384041"/>
              <a:gd name="connsiteY42" fmla="*/ 1759647 h 5050308"/>
              <a:gd name="connsiteX43" fmla="*/ 3474902 w 4384041"/>
              <a:gd name="connsiteY43" fmla="*/ 1964722 h 5050308"/>
              <a:gd name="connsiteX44" fmla="*/ 3592061 w 4384041"/>
              <a:gd name="connsiteY44" fmla="*/ 1930433 h 5050308"/>
              <a:gd name="connsiteX45" fmla="*/ 3636285 w 4384041"/>
              <a:gd name="connsiteY45" fmla="*/ 1404443 h 5050308"/>
              <a:gd name="connsiteX46" fmla="*/ 4035744 w 4384041"/>
              <a:gd name="connsiteY46" fmla="*/ 1377206 h 5050308"/>
              <a:gd name="connsiteX47" fmla="*/ 3838808 w 4384041"/>
              <a:gd name="connsiteY47" fmla="*/ 1116993 h 5050308"/>
              <a:gd name="connsiteX48" fmla="*/ 4047481 w 4384041"/>
              <a:gd name="connsiteY48" fmla="*/ 908549 h 5050308"/>
              <a:gd name="connsiteX49" fmla="*/ 4209433 w 4384041"/>
              <a:gd name="connsiteY49" fmla="*/ 622259 h 5050308"/>
              <a:gd name="connsiteX50" fmla="*/ 4316860 w 4384041"/>
              <a:gd name="connsiteY50" fmla="*/ 334604 h 5050308"/>
              <a:gd name="connsiteX51" fmla="*/ 4369839 w 4384041"/>
              <a:gd name="connsiteY51" fmla="*/ 121218 h 5050308"/>
              <a:gd name="connsiteX52" fmla="*/ 4351540 w 4384041"/>
              <a:gd name="connsiteY52" fmla="*/ 11009 h 5050308"/>
              <a:gd name="connsiteX53" fmla="*/ 4035014 w 4384041"/>
              <a:gd name="connsiteY53" fmla="*/ 5127 h 5050308"/>
              <a:gd name="connsiteX54" fmla="*/ 3761001 w 4384041"/>
              <a:gd name="connsiteY54" fmla="*/ 21827 h 5050308"/>
              <a:gd name="connsiteX55" fmla="*/ 3738022 w 4384041"/>
              <a:gd name="connsiteY55" fmla="*/ 169796 h 5050308"/>
              <a:gd name="connsiteX56" fmla="*/ 3607401 w 4384041"/>
              <a:gd name="connsiteY56" fmla="*/ 289012 h 5050308"/>
              <a:gd name="connsiteX57" fmla="*/ 3452710 w 4384041"/>
              <a:gd name="connsiteY57" fmla="*/ 444862 h 5050308"/>
              <a:gd name="connsiteX58" fmla="*/ 3437032 w 4384041"/>
              <a:gd name="connsiteY58" fmla="*/ 676011 h 5050308"/>
              <a:gd name="connsiteX59" fmla="*/ 3219039 w 4384041"/>
              <a:gd name="connsiteY59" fmla="*/ 853871 h 5050308"/>
              <a:gd name="connsiteX60" fmla="*/ 2944461 w 4384041"/>
              <a:gd name="connsiteY60" fmla="*/ 1048027 h 5050308"/>
              <a:gd name="connsiteX61" fmla="*/ 2569077 w 4384041"/>
              <a:gd name="connsiteY61" fmla="*/ 1084611 h 5050308"/>
              <a:gd name="connsiteX62" fmla="*/ 1913676 w 4384041"/>
              <a:gd name="connsiteY62" fmla="*/ 1178648 h 5050308"/>
              <a:gd name="connsiteX63" fmla="*/ 1666721 w 4384041"/>
              <a:gd name="connsiteY63" fmla="*/ 1149765 h 5050308"/>
              <a:gd name="connsiteX64" fmla="*/ 1135689 w 4384041"/>
              <a:gd name="connsiteY64" fmla="*/ 902732 h 5050308"/>
              <a:gd name="connsiteX65" fmla="*/ 1358060 w 4384041"/>
              <a:gd name="connsiteY65" fmla="*/ 1573266 h 5050308"/>
              <a:gd name="connsiteX66" fmla="*/ 1300395 w 4384041"/>
              <a:gd name="connsiteY66" fmla="*/ 1705072 h 5050308"/>
              <a:gd name="connsiteX67" fmla="*/ 1045022 w 4384041"/>
              <a:gd name="connsiteY67" fmla="*/ 1729785 h 5050308"/>
              <a:gd name="connsiteX68" fmla="*/ 71439 w 4384041"/>
              <a:gd name="connsiteY68" fmla="*/ 716835 h 5050308"/>
              <a:gd name="connsiteX69" fmla="*/ 73254 w 4384041"/>
              <a:gd name="connsiteY69" fmla="*/ 1598718 h 5050308"/>
              <a:gd name="connsiteX0" fmla="*/ 73254 w 4384041"/>
              <a:gd name="connsiteY0" fmla="*/ 1598718 h 5050308"/>
              <a:gd name="connsiteX1" fmla="*/ 69364 w 4384041"/>
              <a:gd name="connsiteY1" fmla="*/ 4311256 h 5050308"/>
              <a:gd name="connsiteX2" fmla="*/ 68681 w 4384041"/>
              <a:gd name="connsiteY2" fmla="*/ 4810448 h 5050308"/>
              <a:gd name="connsiteX3" fmla="*/ 98484 w 4384041"/>
              <a:gd name="connsiteY3" fmla="*/ 5048018 h 5050308"/>
              <a:gd name="connsiteX4" fmla="*/ 378047 w 4384041"/>
              <a:gd name="connsiteY4" fmla="*/ 5045107 h 5050308"/>
              <a:gd name="connsiteX5" fmla="*/ 826666 w 4384041"/>
              <a:gd name="connsiteY5" fmla="*/ 5034497 h 5050308"/>
              <a:gd name="connsiteX6" fmla="*/ 994152 w 4384041"/>
              <a:gd name="connsiteY6" fmla="*/ 4858668 h 5050308"/>
              <a:gd name="connsiteX7" fmla="*/ 1051895 w 4384041"/>
              <a:gd name="connsiteY7" fmla="*/ 4161495 h 5050308"/>
              <a:gd name="connsiteX8" fmla="*/ 1238034 w 4384041"/>
              <a:gd name="connsiteY8" fmla="*/ 3707679 h 5050308"/>
              <a:gd name="connsiteX9" fmla="*/ 1072044 w 4384041"/>
              <a:gd name="connsiteY9" fmla="*/ 3536600 h 5050308"/>
              <a:gd name="connsiteX10" fmla="*/ 1138025 w 4384041"/>
              <a:gd name="connsiteY10" fmla="*/ 3403220 h 5050308"/>
              <a:gd name="connsiteX11" fmla="*/ 1165992 w 4384041"/>
              <a:gd name="connsiteY11" fmla="*/ 3325014 h 5050308"/>
              <a:gd name="connsiteX12" fmla="*/ 1329831 w 4384041"/>
              <a:gd name="connsiteY12" fmla="*/ 3313366 h 5050308"/>
              <a:gd name="connsiteX13" fmla="*/ 1365195 w 4384041"/>
              <a:gd name="connsiteY13" fmla="*/ 3012658 h 5050308"/>
              <a:gd name="connsiteX14" fmla="*/ 1146290 w 4384041"/>
              <a:gd name="connsiteY14" fmla="*/ 2875448 h 5050308"/>
              <a:gd name="connsiteX15" fmla="*/ 1085686 w 4384041"/>
              <a:gd name="connsiteY15" fmla="*/ 2826085 h 5050308"/>
              <a:gd name="connsiteX16" fmla="*/ 1007086 w 4384041"/>
              <a:gd name="connsiteY16" fmla="*/ 2767936 h 5050308"/>
              <a:gd name="connsiteX17" fmla="*/ 914712 w 4384041"/>
              <a:gd name="connsiteY17" fmla="*/ 2734565 h 5050308"/>
              <a:gd name="connsiteX18" fmla="*/ 904375 w 4384041"/>
              <a:gd name="connsiteY18" fmla="*/ 2757101 h 5050308"/>
              <a:gd name="connsiteX19" fmla="*/ 852875 w 4384041"/>
              <a:gd name="connsiteY19" fmla="*/ 2751093 h 5050308"/>
              <a:gd name="connsiteX20" fmla="*/ 778079 w 4384041"/>
              <a:gd name="connsiteY20" fmla="*/ 2636682 h 5050308"/>
              <a:gd name="connsiteX21" fmla="*/ 858386 w 4384041"/>
              <a:gd name="connsiteY21" fmla="*/ 2488584 h 5050308"/>
              <a:gd name="connsiteX22" fmla="*/ 1012070 w 4384041"/>
              <a:gd name="connsiteY22" fmla="*/ 2537093 h 5050308"/>
              <a:gd name="connsiteX23" fmla="*/ 1077973 w 4384041"/>
              <a:gd name="connsiteY23" fmla="*/ 2512380 h 5050308"/>
              <a:gd name="connsiteX24" fmla="*/ 1112840 w 4384041"/>
              <a:gd name="connsiteY24" fmla="*/ 2479428 h 5050308"/>
              <a:gd name="connsiteX25" fmla="*/ 1228667 w 4384041"/>
              <a:gd name="connsiteY25" fmla="*/ 2516288 h 5050308"/>
              <a:gd name="connsiteX26" fmla="*/ 1240657 w 4384041"/>
              <a:gd name="connsiteY26" fmla="*/ 2545830 h 5050308"/>
              <a:gd name="connsiteX27" fmla="*/ 1415724 w 4384041"/>
              <a:gd name="connsiteY27" fmla="*/ 2578282 h 5050308"/>
              <a:gd name="connsiteX28" fmla="*/ 1498103 w 4384041"/>
              <a:gd name="connsiteY28" fmla="*/ 2586520 h 5050308"/>
              <a:gd name="connsiteX29" fmla="*/ 1639142 w 4384041"/>
              <a:gd name="connsiteY29" fmla="*/ 2508391 h 5050308"/>
              <a:gd name="connsiteX30" fmla="*/ 1691403 w 4384041"/>
              <a:gd name="connsiteY30" fmla="*/ 2499734 h 5050308"/>
              <a:gd name="connsiteX31" fmla="*/ 1772365 w 4384041"/>
              <a:gd name="connsiteY31" fmla="*/ 2408541 h 5050308"/>
              <a:gd name="connsiteX32" fmla="*/ 1786270 w 4384041"/>
              <a:gd name="connsiteY32" fmla="*/ 2267921 h 5050308"/>
              <a:gd name="connsiteX33" fmla="*/ 1842019 w 4384041"/>
              <a:gd name="connsiteY33" fmla="*/ 2291375 h 5050308"/>
              <a:gd name="connsiteX34" fmla="*/ 1936126 w 4384041"/>
              <a:gd name="connsiteY34" fmla="*/ 2294444 h 5050308"/>
              <a:gd name="connsiteX35" fmla="*/ 2141574 w 4384041"/>
              <a:gd name="connsiteY35" fmla="*/ 2456105 h 5050308"/>
              <a:gd name="connsiteX36" fmla="*/ 2231192 w 4384041"/>
              <a:gd name="connsiteY36" fmla="*/ 1988332 h 5050308"/>
              <a:gd name="connsiteX37" fmla="*/ 2252993 w 4384041"/>
              <a:gd name="connsiteY37" fmla="*/ 1859440 h 5050308"/>
              <a:gd name="connsiteX38" fmla="*/ 2454645 w 4384041"/>
              <a:gd name="connsiteY38" fmla="*/ 1772647 h 5050308"/>
              <a:gd name="connsiteX39" fmla="*/ 2534139 w 4384041"/>
              <a:gd name="connsiteY39" fmla="*/ 1865400 h 5050308"/>
              <a:gd name="connsiteX40" fmla="*/ 2747449 w 4384041"/>
              <a:gd name="connsiteY40" fmla="*/ 1873947 h 5050308"/>
              <a:gd name="connsiteX41" fmla="*/ 2745491 w 4384041"/>
              <a:gd name="connsiteY41" fmla="*/ 1749221 h 5050308"/>
              <a:gd name="connsiteX42" fmla="*/ 3500593 w 4384041"/>
              <a:gd name="connsiteY42" fmla="*/ 1759647 h 5050308"/>
              <a:gd name="connsiteX43" fmla="*/ 3474902 w 4384041"/>
              <a:gd name="connsiteY43" fmla="*/ 1964722 h 5050308"/>
              <a:gd name="connsiteX44" fmla="*/ 3592061 w 4384041"/>
              <a:gd name="connsiteY44" fmla="*/ 1930433 h 5050308"/>
              <a:gd name="connsiteX45" fmla="*/ 3636285 w 4384041"/>
              <a:gd name="connsiteY45" fmla="*/ 1404443 h 5050308"/>
              <a:gd name="connsiteX46" fmla="*/ 4035744 w 4384041"/>
              <a:gd name="connsiteY46" fmla="*/ 1377206 h 5050308"/>
              <a:gd name="connsiteX47" fmla="*/ 3838808 w 4384041"/>
              <a:gd name="connsiteY47" fmla="*/ 1116993 h 5050308"/>
              <a:gd name="connsiteX48" fmla="*/ 4047481 w 4384041"/>
              <a:gd name="connsiteY48" fmla="*/ 908549 h 5050308"/>
              <a:gd name="connsiteX49" fmla="*/ 4209433 w 4384041"/>
              <a:gd name="connsiteY49" fmla="*/ 622259 h 5050308"/>
              <a:gd name="connsiteX50" fmla="*/ 4316860 w 4384041"/>
              <a:gd name="connsiteY50" fmla="*/ 334604 h 5050308"/>
              <a:gd name="connsiteX51" fmla="*/ 4369839 w 4384041"/>
              <a:gd name="connsiteY51" fmla="*/ 121218 h 5050308"/>
              <a:gd name="connsiteX52" fmla="*/ 4351540 w 4384041"/>
              <a:gd name="connsiteY52" fmla="*/ 11009 h 5050308"/>
              <a:gd name="connsiteX53" fmla="*/ 4035014 w 4384041"/>
              <a:gd name="connsiteY53" fmla="*/ 5127 h 5050308"/>
              <a:gd name="connsiteX54" fmla="*/ 3761001 w 4384041"/>
              <a:gd name="connsiteY54" fmla="*/ 21827 h 5050308"/>
              <a:gd name="connsiteX55" fmla="*/ 3738022 w 4384041"/>
              <a:gd name="connsiteY55" fmla="*/ 169796 h 5050308"/>
              <a:gd name="connsiteX56" fmla="*/ 3607401 w 4384041"/>
              <a:gd name="connsiteY56" fmla="*/ 289012 h 5050308"/>
              <a:gd name="connsiteX57" fmla="*/ 3452710 w 4384041"/>
              <a:gd name="connsiteY57" fmla="*/ 444862 h 5050308"/>
              <a:gd name="connsiteX58" fmla="*/ 3437032 w 4384041"/>
              <a:gd name="connsiteY58" fmla="*/ 676011 h 5050308"/>
              <a:gd name="connsiteX59" fmla="*/ 3219039 w 4384041"/>
              <a:gd name="connsiteY59" fmla="*/ 853871 h 5050308"/>
              <a:gd name="connsiteX60" fmla="*/ 2944461 w 4384041"/>
              <a:gd name="connsiteY60" fmla="*/ 1048027 h 5050308"/>
              <a:gd name="connsiteX61" fmla="*/ 2569077 w 4384041"/>
              <a:gd name="connsiteY61" fmla="*/ 1084611 h 5050308"/>
              <a:gd name="connsiteX62" fmla="*/ 1913676 w 4384041"/>
              <a:gd name="connsiteY62" fmla="*/ 1178648 h 5050308"/>
              <a:gd name="connsiteX63" fmla="*/ 1666721 w 4384041"/>
              <a:gd name="connsiteY63" fmla="*/ 1149765 h 5050308"/>
              <a:gd name="connsiteX64" fmla="*/ 1135689 w 4384041"/>
              <a:gd name="connsiteY64" fmla="*/ 902732 h 5050308"/>
              <a:gd name="connsiteX65" fmla="*/ 1358060 w 4384041"/>
              <a:gd name="connsiteY65" fmla="*/ 1573266 h 5050308"/>
              <a:gd name="connsiteX66" fmla="*/ 1300395 w 4384041"/>
              <a:gd name="connsiteY66" fmla="*/ 1705072 h 5050308"/>
              <a:gd name="connsiteX67" fmla="*/ 1045022 w 4384041"/>
              <a:gd name="connsiteY67" fmla="*/ 1729785 h 5050308"/>
              <a:gd name="connsiteX68" fmla="*/ 71439 w 4384041"/>
              <a:gd name="connsiteY68" fmla="*/ 716835 h 5050308"/>
              <a:gd name="connsiteX69" fmla="*/ 73254 w 4384041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5018 w 4317620"/>
              <a:gd name="connsiteY68" fmla="*/ 716835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5018 w 4317620"/>
              <a:gd name="connsiteY68" fmla="*/ 716835 h 5050308"/>
              <a:gd name="connsiteX69" fmla="*/ 6833 w 4317620"/>
              <a:gd name="connsiteY69" fmla="*/ 1598718 h 5050308"/>
              <a:gd name="connsiteX0" fmla="*/ 35793 w 4346580"/>
              <a:gd name="connsiteY0" fmla="*/ 1598718 h 5050308"/>
              <a:gd name="connsiteX1" fmla="*/ 31903 w 4346580"/>
              <a:gd name="connsiteY1" fmla="*/ 4311256 h 5050308"/>
              <a:gd name="connsiteX2" fmla="*/ 31220 w 4346580"/>
              <a:gd name="connsiteY2" fmla="*/ 4810448 h 5050308"/>
              <a:gd name="connsiteX3" fmla="*/ 61023 w 4346580"/>
              <a:gd name="connsiteY3" fmla="*/ 5048018 h 5050308"/>
              <a:gd name="connsiteX4" fmla="*/ 340586 w 4346580"/>
              <a:gd name="connsiteY4" fmla="*/ 5045107 h 5050308"/>
              <a:gd name="connsiteX5" fmla="*/ 789205 w 4346580"/>
              <a:gd name="connsiteY5" fmla="*/ 5034497 h 5050308"/>
              <a:gd name="connsiteX6" fmla="*/ 956691 w 4346580"/>
              <a:gd name="connsiteY6" fmla="*/ 4858668 h 5050308"/>
              <a:gd name="connsiteX7" fmla="*/ 1014434 w 4346580"/>
              <a:gd name="connsiteY7" fmla="*/ 4161495 h 5050308"/>
              <a:gd name="connsiteX8" fmla="*/ 1200573 w 4346580"/>
              <a:gd name="connsiteY8" fmla="*/ 3707679 h 5050308"/>
              <a:gd name="connsiteX9" fmla="*/ 1034583 w 4346580"/>
              <a:gd name="connsiteY9" fmla="*/ 3536600 h 5050308"/>
              <a:gd name="connsiteX10" fmla="*/ 1100564 w 4346580"/>
              <a:gd name="connsiteY10" fmla="*/ 3403220 h 5050308"/>
              <a:gd name="connsiteX11" fmla="*/ 1128531 w 4346580"/>
              <a:gd name="connsiteY11" fmla="*/ 3325014 h 5050308"/>
              <a:gd name="connsiteX12" fmla="*/ 1292370 w 4346580"/>
              <a:gd name="connsiteY12" fmla="*/ 3313366 h 5050308"/>
              <a:gd name="connsiteX13" fmla="*/ 1327734 w 4346580"/>
              <a:gd name="connsiteY13" fmla="*/ 3012658 h 5050308"/>
              <a:gd name="connsiteX14" fmla="*/ 1108829 w 4346580"/>
              <a:gd name="connsiteY14" fmla="*/ 2875448 h 5050308"/>
              <a:gd name="connsiteX15" fmla="*/ 1048225 w 4346580"/>
              <a:gd name="connsiteY15" fmla="*/ 2826085 h 5050308"/>
              <a:gd name="connsiteX16" fmla="*/ 969625 w 4346580"/>
              <a:gd name="connsiteY16" fmla="*/ 2767936 h 5050308"/>
              <a:gd name="connsiteX17" fmla="*/ 877251 w 4346580"/>
              <a:gd name="connsiteY17" fmla="*/ 2734565 h 5050308"/>
              <a:gd name="connsiteX18" fmla="*/ 866914 w 4346580"/>
              <a:gd name="connsiteY18" fmla="*/ 2757101 h 5050308"/>
              <a:gd name="connsiteX19" fmla="*/ 815414 w 4346580"/>
              <a:gd name="connsiteY19" fmla="*/ 2751093 h 5050308"/>
              <a:gd name="connsiteX20" fmla="*/ 740618 w 4346580"/>
              <a:gd name="connsiteY20" fmla="*/ 2636682 h 5050308"/>
              <a:gd name="connsiteX21" fmla="*/ 820925 w 4346580"/>
              <a:gd name="connsiteY21" fmla="*/ 2488584 h 5050308"/>
              <a:gd name="connsiteX22" fmla="*/ 974609 w 4346580"/>
              <a:gd name="connsiteY22" fmla="*/ 2537093 h 5050308"/>
              <a:gd name="connsiteX23" fmla="*/ 1040512 w 4346580"/>
              <a:gd name="connsiteY23" fmla="*/ 2512380 h 5050308"/>
              <a:gd name="connsiteX24" fmla="*/ 1075379 w 4346580"/>
              <a:gd name="connsiteY24" fmla="*/ 2479428 h 5050308"/>
              <a:gd name="connsiteX25" fmla="*/ 1191206 w 4346580"/>
              <a:gd name="connsiteY25" fmla="*/ 2516288 h 5050308"/>
              <a:gd name="connsiteX26" fmla="*/ 1203196 w 4346580"/>
              <a:gd name="connsiteY26" fmla="*/ 2545830 h 5050308"/>
              <a:gd name="connsiteX27" fmla="*/ 1378263 w 4346580"/>
              <a:gd name="connsiteY27" fmla="*/ 2578282 h 5050308"/>
              <a:gd name="connsiteX28" fmla="*/ 1460642 w 4346580"/>
              <a:gd name="connsiteY28" fmla="*/ 2586520 h 5050308"/>
              <a:gd name="connsiteX29" fmla="*/ 1601681 w 4346580"/>
              <a:gd name="connsiteY29" fmla="*/ 2508391 h 5050308"/>
              <a:gd name="connsiteX30" fmla="*/ 1653942 w 4346580"/>
              <a:gd name="connsiteY30" fmla="*/ 2499734 h 5050308"/>
              <a:gd name="connsiteX31" fmla="*/ 1734904 w 4346580"/>
              <a:gd name="connsiteY31" fmla="*/ 2408541 h 5050308"/>
              <a:gd name="connsiteX32" fmla="*/ 1748809 w 4346580"/>
              <a:gd name="connsiteY32" fmla="*/ 2267921 h 5050308"/>
              <a:gd name="connsiteX33" fmla="*/ 1804558 w 4346580"/>
              <a:gd name="connsiteY33" fmla="*/ 2291375 h 5050308"/>
              <a:gd name="connsiteX34" fmla="*/ 1898665 w 4346580"/>
              <a:gd name="connsiteY34" fmla="*/ 2294444 h 5050308"/>
              <a:gd name="connsiteX35" fmla="*/ 2104113 w 4346580"/>
              <a:gd name="connsiteY35" fmla="*/ 2456105 h 5050308"/>
              <a:gd name="connsiteX36" fmla="*/ 2193731 w 4346580"/>
              <a:gd name="connsiteY36" fmla="*/ 1988332 h 5050308"/>
              <a:gd name="connsiteX37" fmla="*/ 2215532 w 4346580"/>
              <a:gd name="connsiteY37" fmla="*/ 1859440 h 5050308"/>
              <a:gd name="connsiteX38" fmla="*/ 2417184 w 4346580"/>
              <a:gd name="connsiteY38" fmla="*/ 1772647 h 5050308"/>
              <a:gd name="connsiteX39" fmla="*/ 2496678 w 4346580"/>
              <a:gd name="connsiteY39" fmla="*/ 1865400 h 5050308"/>
              <a:gd name="connsiteX40" fmla="*/ 2709988 w 4346580"/>
              <a:gd name="connsiteY40" fmla="*/ 1873947 h 5050308"/>
              <a:gd name="connsiteX41" fmla="*/ 2708030 w 4346580"/>
              <a:gd name="connsiteY41" fmla="*/ 1749221 h 5050308"/>
              <a:gd name="connsiteX42" fmla="*/ 3463132 w 4346580"/>
              <a:gd name="connsiteY42" fmla="*/ 1759647 h 5050308"/>
              <a:gd name="connsiteX43" fmla="*/ 3437441 w 4346580"/>
              <a:gd name="connsiteY43" fmla="*/ 1964722 h 5050308"/>
              <a:gd name="connsiteX44" fmla="*/ 3554600 w 4346580"/>
              <a:gd name="connsiteY44" fmla="*/ 1930433 h 5050308"/>
              <a:gd name="connsiteX45" fmla="*/ 3598824 w 4346580"/>
              <a:gd name="connsiteY45" fmla="*/ 1404443 h 5050308"/>
              <a:gd name="connsiteX46" fmla="*/ 3998283 w 4346580"/>
              <a:gd name="connsiteY46" fmla="*/ 1377206 h 5050308"/>
              <a:gd name="connsiteX47" fmla="*/ 3801347 w 4346580"/>
              <a:gd name="connsiteY47" fmla="*/ 1116993 h 5050308"/>
              <a:gd name="connsiteX48" fmla="*/ 4010020 w 4346580"/>
              <a:gd name="connsiteY48" fmla="*/ 908549 h 5050308"/>
              <a:gd name="connsiteX49" fmla="*/ 4171972 w 4346580"/>
              <a:gd name="connsiteY49" fmla="*/ 622259 h 5050308"/>
              <a:gd name="connsiteX50" fmla="*/ 4279399 w 4346580"/>
              <a:gd name="connsiteY50" fmla="*/ 334604 h 5050308"/>
              <a:gd name="connsiteX51" fmla="*/ 4332378 w 4346580"/>
              <a:gd name="connsiteY51" fmla="*/ 121218 h 5050308"/>
              <a:gd name="connsiteX52" fmla="*/ 4314079 w 4346580"/>
              <a:gd name="connsiteY52" fmla="*/ 11009 h 5050308"/>
              <a:gd name="connsiteX53" fmla="*/ 3997553 w 4346580"/>
              <a:gd name="connsiteY53" fmla="*/ 5127 h 5050308"/>
              <a:gd name="connsiteX54" fmla="*/ 3723540 w 4346580"/>
              <a:gd name="connsiteY54" fmla="*/ 21827 h 5050308"/>
              <a:gd name="connsiteX55" fmla="*/ 3700561 w 4346580"/>
              <a:gd name="connsiteY55" fmla="*/ 169796 h 5050308"/>
              <a:gd name="connsiteX56" fmla="*/ 3569940 w 4346580"/>
              <a:gd name="connsiteY56" fmla="*/ 289012 h 5050308"/>
              <a:gd name="connsiteX57" fmla="*/ 3415249 w 4346580"/>
              <a:gd name="connsiteY57" fmla="*/ 444862 h 5050308"/>
              <a:gd name="connsiteX58" fmla="*/ 3399571 w 4346580"/>
              <a:gd name="connsiteY58" fmla="*/ 676011 h 5050308"/>
              <a:gd name="connsiteX59" fmla="*/ 3181578 w 4346580"/>
              <a:gd name="connsiteY59" fmla="*/ 853871 h 5050308"/>
              <a:gd name="connsiteX60" fmla="*/ 2907000 w 4346580"/>
              <a:gd name="connsiteY60" fmla="*/ 1048027 h 5050308"/>
              <a:gd name="connsiteX61" fmla="*/ 2531616 w 4346580"/>
              <a:gd name="connsiteY61" fmla="*/ 1084611 h 5050308"/>
              <a:gd name="connsiteX62" fmla="*/ 1876215 w 4346580"/>
              <a:gd name="connsiteY62" fmla="*/ 1178648 h 5050308"/>
              <a:gd name="connsiteX63" fmla="*/ 1629260 w 4346580"/>
              <a:gd name="connsiteY63" fmla="*/ 1149765 h 5050308"/>
              <a:gd name="connsiteX64" fmla="*/ 1098228 w 4346580"/>
              <a:gd name="connsiteY64" fmla="*/ 902732 h 5050308"/>
              <a:gd name="connsiteX65" fmla="*/ 1320599 w 4346580"/>
              <a:gd name="connsiteY65" fmla="*/ 1573266 h 5050308"/>
              <a:gd name="connsiteX66" fmla="*/ 1262934 w 4346580"/>
              <a:gd name="connsiteY66" fmla="*/ 1705072 h 5050308"/>
              <a:gd name="connsiteX67" fmla="*/ 501784 w 4346580"/>
              <a:gd name="connsiteY67" fmla="*/ 658223 h 5050308"/>
              <a:gd name="connsiteX68" fmla="*/ 33978 w 4346580"/>
              <a:gd name="connsiteY68" fmla="*/ 716835 h 5050308"/>
              <a:gd name="connsiteX69" fmla="*/ 35793 w 4346580"/>
              <a:gd name="connsiteY69" fmla="*/ 1598718 h 5050308"/>
              <a:gd name="connsiteX0" fmla="*/ 35793 w 4346580"/>
              <a:gd name="connsiteY0" fmla="*/ 1598718 h 5050308"/>
              <a:gd name="connsiteX1" fmla="*/ 31903 w 4346580"/>
              <a:gd name="connsiteY1" fmla="*/ 4311256 h 5050308"/>
              <a:gd name="connsiteX2" fmla="*/ 31220 w 4346580"/>
              <a:gd name="connsiteY2" fmla="*/ 4810448 h 5050308"/>
              <a:gd name="connsiteX3" fmla="*/ 61023 w 4346580"/>
              <a:gd name="connsiteY3" fmla="*/ 5048018 h 5050308"/>
              <a:gd name="connsiteX4" fmla="*/ 340586 w 4346580"/>
              <a:gd name="connsiteY4" fmla="*/ 5045107 h 5050308"/>
              <a:gd name="connsiteX5" fmla="*/ 789205 w 4346580"/>
              <a:gd name="connsiteY5" fmla="*/ 5034497 h 5050308"/>
              <a:gd name="connsiteX6" fmla="*/ 956691 w 4346580"/>
              <a:gd name="connsiteY6" fmla="*/ 4858668 h 5050308"/>
              <a:gd name="connsiteX7" fmla="*/ 1014434 w 4346580"/>
              <a:gd name="connsiteY7" fmla="*/ 4161495 h 5050308"/>
              <a:gd name="connsiteX8" fmla="*/ 1200573 w 4346580"/>
              <a:gd name="connsiteY8" fmla="*/ 3707679 h 5050308"/>
              <a:gd name="connsiteX9" fmla="*/ 1034583 w 4346580"/>
              <a:gd name="connsiteY9" fmla="*/ 3536600 h 5050308"/>
              <a:gd name="connsiteX10" fmla="*/ 1100564 w 4346580"/>
              <a:gd name="connsiteY10" fmla="*/ 3403220 h 5050308"/>
              <a:gd name="connsiteX11" fmla="*/ 1128531 w 4346580"/>
              <a:gd name="connsiteY11" fmla="*/ 3325014 h 5050308"/>
              <a:gd name="connsiteX12" fmla="*/ 1292370 w 4346580"/>
              <a:gd name="connsiteY12" fmla="*/ 3313366 h 5050308"/>
              <a:gd name="connsiteX13" fmla="*/ 1327734 w 4346580"/>
              <a:gd name="connsiteY13" fmla="*/ 3012658 h 5050308"/>
              <a:gd name="connsiteX14" fmla="*/ 1108829 w 4346580"/>
              <a:gd name="connsiteY14" fmla="*/ 2875448 h 5050308"/>
              <a:gd name="connsiteX15" fmla="*/ 1048225 w 4346580"/>
              <a:gd name="connsiteY15" fmla="*/ 2826085 h 5050308"/>
              <a:gd name="connsiteX16" fmla="*/ 969625 w 4346580"/>
              <a:gd name="connsiteY16" fmla="*/ 2767936 h 5050308"/>
              <a:gd name="connsiteX17" fmla="*/ 877251 w 4346580"/>
              <a:gd name="connsiteY17" fmla="*/ 2734565 h 5050308"/>
              <a:gd name="connsiteX18" fmla="*/ 866914 w 4346580"/>
              <a:gd name="connsiteY18" fmla="*/ 2757101 h 5050308"/>
              <a:gd name="connsiteX19" fmla="*/ 815414 w 4346580"/>
              <a:gd name="connsiteY19" fmla="*/ 2751093 h 5050308"/>
              <a:gd name="connsiteX20" fmla="*/ 740618 w 4346580"/>
              <a:gd name="connsiteY20" fmla="*/ 2636682 h 5050308"/>
              <a:gd name="connsiteX21" fmla="*/ 820925 w 4346580"/>
              <a:gd name="connsiteY21" fmla="*/ 2488584 h 5050308"/>
              <a:gd name="connsiteX22" fmla="*/ 974609 w 4346580"/>
              <a:gd name="connsiteY22" fmla="*/ 2537093 h 5050308"/>
              <a:gd name="connsiteX23" fmla="*/ 1040512 w 4346580"/>
              <a:gd name="connsiteY23" fmla="*/ 2512380 h 5050308"/>
              <a:gd name="connsiteX24" fmla="*/ 1075379 w 4346580"/>
              <a:gd name="connsiteY24" fmla="*/ 2479428 h 5050308"/>
              <a:gd name="connsiteX25" fmla="*/ 1191206 w 4346580"/>
              <a:gd name="connsiteY25" fmla="*/ 2516288 h 5050308"/>
              <a:gd name="connsiteX26" fmla="*/ 1203196 w 4346580"/>
              <a:gd name="connsiteY26" fmla="*/ 2545830 h 5050308"/>
              <a:gd name="connsiteX27" fmla="*/ 1378263 w 4346580"/>
              <a:gd name="connsiteY27" fmla="*/ 2578282 h 5050308"/>
              <a:gd name="connsiteX28" fmla="*/ 1460642 w 4346580"/>
              <a:gd name="connsiteY28" fmla="*/ 2586520 h 5050308"/>
              <a:gd name="connsiteX29" fmla="*/ 1601681 w 4346580"/>
              <a:gd name="connsiteY29" fmla="*/ 2508391 h 5050308"/>
              <a:gd name="connsiteX30" fmla="*/ 1653942 w 4346580"/>
              <a:gd name="connsiteY30" fmla="*/ 2499734 h 5050308"/>
              <a:gd name="connsiteX31" fmla="*/ 1734904 w 4346580"/>
              <a:gd name="connsiteY31" fmla="*/ 2408541 h 5050308"/>
              <a:gd name="connsiteX32" fmla="*/ 1748809 w 4346580"/>
              <a:gd name="connsiteY32" fmla="*/ 2267921 h 5050308"/>
              <a:gd name="connsiteX33" fmla="*/ 1804558 w 4346580"/>
              <a:gd name="connsiteY33" fmla="*/ 2291375 h 5050308"/>
              <a:gd name="connsiteX34" fmla="*/ 1898665 w 4346580"/>
              <a:gd name="connsiteY34" fmla="*/ 2294444 h 5050308"/>
              <a:gd name="connsiteX35" fmla="*/ 2104113 w 4346580"/>
              <a:gd name="connsiteY35" fmla="*/ 2456105 h 5050308"/>
              <a:gd name="connsiteX36" fmla="*/ 2193731 w 4346580"/>
              <a:gd name="connsiteY36" fmla="*/ 1988332 h 5050308"/>
              <a:gd name="connsiteX37" fmla="*/ 2215532 w 4346580"/>
              <a:gd name="connsiteY37" fmla="*/ 1859440 h 5050308"/>
              <a:gd name="connsiteX38" fmla="*/ 2417184 w 4346580"/>
              <a:gd name="connsiteY38" fmla="*/ 1772647 h 5050308"/>
              <a:gd name="connsiteX39" fmla="*/ 2496678 w 4346580"/>
              <a:gd name="connsiteY39" fmla="*/ 1865400 h 5050308"/>
              <a:gd name="connsiteX40" fmla="*/ 2709988 w 4346580"/>
              <a:gd name="connsiteY40" fmla="*/ 1873947 h 5050308"/>
              <a:gd name="connsiteX41" fmla="*/ 2708030 w 4346580"/>
              <a:gd name="connsiteY41" fmla="*/ 1749221 h 5050308"/>
              <a:gd name="connsiteX42" fmla="*/ 3463132 w 4346580"/>
              <a:gd name="connsiteY42" fmla="*/ 1759647 h 5050308"/>
              <a:gd name="connsiteX43" fmla="*/ 3437441 w 4346580"/>
              <a:gd name="connsiteY43" fmla="*/ 1964722 h 5050308"/>
              <a:gd name="connsiteX44" fmla="*/ 3554600 w 4346580"/>
              <a:gd name="connsiteY44" fmla="*/ 1930433 h 5050308"/>
              <a:gd name="connsiteX45" fmla="*/ 3598824 w 4346580"/>
              <a:gd name="connsiteY45" fmla="*/ 1404443 h 5050308"/>
              <a:gd name="connsiteX46" fmla="*/ 3998283 w 4346580"/>
              <a:gd name="connsiteY46" fmla="*/ 1377206 h 5050308"/>
              <a:gd name="connsiteX47" fmla="*/ 3801347 w 4346580"/>
              <a:gd name="connsiteY47" fmla="*/ 1116993 h 5050308"/>
              <a:gd name="connsiteX48" fmla="*/ 4010020 w 4346580"/>
              <a:gd name="connsiteY48" fmla="*/ 908549 h 5050308"/>
              <a:gd name="connsiteX49" fmla="*/ 4171972 w 4346580"/>
              <a:gd name="connsiteY49" fmla="*/ 622259 h 5050308"/>
              <a:gd name="connsiteX50" fmla="*/ 4279399 w 4346580"/>
              <a:gd name="connsiteY50" fmla="*/ 334604 h 5050308"/>
              <a:gd name="connsiteX51" fmla="*/ 4332378 w 4346580"/>
              <a:gd name="connsiteY51" fmla="*/ 121218 h 5050308"/>
              <a:gd name="connsiteX52" fmla="*/ 4314079 w 4346580"/>
              <a:gd name="connsiteY52" fmla="*/ 11009 h 5050308"/>
              <a:gd name="connsiteX53" fmla="*/ 3997553 w 4346580"/>
              <a:gd name="connsiteY53" fmla="*/ 5127 h 5050308"/>
              <a:gd name="connsiteX54" fmla="*/ 3723540 w 4346580"/>
              <a:gd name="connsiteY54" fmla="*/ 21827 h 5050308"/>
              <a:gd name="connsiteX55" fmla="*/ 3700561 w 4346580"/>
              <a:gd name="connsiteY55" fmla="*/ 169796 h 5050308"/>
              <a:gd name="connsiteX56" fmla="*/ 3569940 w 4346580"/>
              <a:gd name="connsiteY56" fmla="*/ 289012 h 5050308"/>
              <a:gd name="connsiteX57" fmla="*/ 3415249 w 4346580"/>
              <a:gd name="connsiteY57" fmla="*/ 444862 h 5050308"/>
              <a:gd name="connsiteX58" fmla="*/ 3399571 w 4346580"/>
              <a:gd name="connsiteY58" fmla="*/ 676011 h 5050308"/>
              <a:gd name="connsiteX59" fmla="*/ 3181578 w 4346580"/>
              <a:gd name="connsiteY59" fmla="*/ 853871 h 5050308"/>
              <a:gd name="connsiteX60" fmla="*/ 2907000 w 4346580"/>
              <a:gd name="connsiteY60" fmla="*/ 1048027 h 5050308"/>
              <a:gd name="connsiteX61" fmla="*/ 2531616 w 4346580"/>
              <a:gd name="connsiteY61" fmla="*/ 1084611 h 5050308"/>
              <a:gd name="connsiteX62" fmla="*/ 1876215 w 4346580"/>
              <a:gd name="connsiteY62" fmla="*/ 1178648 h 5050308"/>
              <a:gd name="connsiteX63" fmla="*/ 1629260 w 4346580"/>
              <a:gd name="connsiteY63" fmla="*/ 1149765 h 5050308"/>
              <a:gd name="connsiteX64" fmla="*/ 1098228 w 4346580"/>
              <a:gd name="connsiteY64" fmla="*/ 902732 h 5050308"/>
              <a:gd name="connsiteX65" fmla="*/ 1320599 w 4346580"/>
              <a:gd name="connsiteY65" fmla="*/ 1573266 h 5050308"/>
              <a:gd name="connsiteX66" fmla="*/ 771444 w 4346580"/>
              <a:gd name="connsiteY66" fmla="*/ 607792 h 5050308"/>
              <a:gd name="connsiteX67" fmla="*/ 501784 w 4346580"/>
              <a:gd name="connsiteY67" fmla="*/ 658223 h 5050308"/>
              <a:gd name="connsiteX68" fmla="*/ 33978 w 4346580"/>
              <a:gd name="connsiteY68" fmla="*/ 716835 h 5050308"/>
              <a:gd name="connsiteX69" fmla="*/ 35793 w 4346580"/>
              <a:gd name="connsiteY69" fmla="*/ 1598718 h 5050308"/>
              <a:gd name="connsiteX0" fmla="*/ 35793 w 4346580"/>
              <a:gd name="connsiteY0" fmla="*/ 1598718 h 5050308"/>
              <a:gd name="connsiteX1" fmla="*/ 31903 w 4346580"/>
              <a:gd name="connsiteY1" fmla="*/ 4311256 h 5050308"/>
              <a:gd name="connsiteX2" fmla="*/ 31220 w 4346580"/>
              <a:gd name="connsiteY2" fmla="*/ 4810448 h 5050308"/>
              <a:gd name="connsiteX3" fmla="*/ 61023 w 4346580"/>
              <a:gd name="connsiteY3" fmla="*/ 5048018 h 5050308"/>
              <a:gd name="connsiteX4" fmla="*/ 340586 w 4346580"/>
              <a:gd name="connsiteY4" fmla="*/ 5045107 h 5050308"/>
              <a:gd name="connsiteX5" fmla="*/ 789205 w 4346580"/>
              <a:gd name="connsiteY5" fmla="*/ 5034497 h 5050308"/>
              <a:gd name="connsiteX6" fmla="*/ 956691 w 4346580"/>
              <a:gd name="connsiteY6" fmla="*/ 4858668 h 5050308"/>
              <a:gd name="connsiteX7" fmla="*/ 1014434 w 4346580"/>
              <a:gd name="connsiteY7" fmla="*/ 4161495 h 5050308"/>
              <a:gd name="connsiteX8" fmla="*/ 1200573 w 4346580"/>
              <a:gd name="connsiteY8" fmla="*/ 3707679 h 5050308"/>
              <a:gd name="connsiteX9" fmla="*/ 1034583 w 4346580"/>
              <a:gd name="connsiteY9" fmla="*/ 3536600 h 5050308"/>
              <a:gd name="connsiteX10" fmla="*/ 1100564 w 4346580"/>
              <a:gd name="connsiteY10" fmla="*/ 3403220 h 5050308"/>
              <a:gd name="connsiteX11" fmla="*/ 1128531 w 4346580"/>
              <a:gd name="connsiteY11" fmla="*/ 3325014 h 5050308"/>
              <a:gd name="connsiteX12" fmla="*/ 1292370 w 4346580"/>
              <a:gd name="connsiteY12" fmla="*/ 3313366 h 5050308"/>
              <a:gd name="connsiteX13" fmla="*/ 1327734 w 4346580"/>
              <a:gd name="connsiteY13" fmla="*/ 3012658 h 5050308"/>
              <a:gd name="connsiteX14" fmla="*/ 1108829 w 4346580"/>
              <a:gd name="connsiteY14" fmla="*/ 2875448 h 5050308"/>
              <a:gd name="connsiteX15" fmla="*/ 1048225 w 4346580"/>
              <a:gd name="connsiteY15" fmla="*/ 2826085 h 5050308"/>
              <a:gd name="connsiteX16" fmla="*/ 969625 w 4346580"/>
              <a:gd name="connsiteY16" fmla="*/ 2767936 h 5050308"/>
              <a:gd name="connsiteX17" fmla="*/ 877251 w 4346580"/>
              <a:gd name="connsiteY17" fmla="*/ 2734565 h 5050308"/>
              <a:gd name="connsiteX18" fmla="*/ 866914 w 4346580"/>
              <a:gd name="connsiteY18" fmla="*/ 2757101 h 5050308"/>
              <a:gd name="connsiteX19" fmla="*/ 815414 w 4346580"/>
              <a:gd name="connsiteY19" fmla="*/ 2751093 h 5050308"/>
              <a:gd name="connsiteX20" fmla="*/ 740618 w 4346580"/>
              <a:gd name="connsiteY20" fmla="*/ 2636682 h 5050308"/>
              <a:gd name="connsiteX21" fmla="*/ 820925 w 4346580"/>
              <a:gd name="connsiteY21" fmla="*/ 2488584 h 5050308"/>
              <a:gd name="connsiteX22" fmla="*/ 974609 w 4346580"/>
              <a:gd name="connsiteY22" fmla="*/ 2537093 h 5050308"/>
              <a:gd name="connsiteX23" fmla="*/ 1040512 w 4346580"/>
              <a:gd name="connsiteY23" fmla="*/ 2512380 h 5050308"/>
              <a:gd name="connsiteX24" fmla="*/ 1075379 w 4346580"/>
              <a:gd name="connsiteY24" fmla="*/ 2479428 h 5050308"/>
              <a:gd name="connsiteX25" fmla="*/ 1191206 w 4346580"/>
              <a:gd name="connsiteY25" fmla="*/ 2516288 h 5050308"/>
              <a:gd name="connsiteX26" fmla="*/ 1203196 w 4346580"/>
              <a:gd name="connsiteY26" fmla="*/ 2545830 h 5050308"/>
              <a:gd name="connsiteX27" fmla="*/ 1378263 w 4346580"/>
              <a:gd name="connsiteY27" fmla="*/ 2578282 h 5050308"/>
              <a:gd name="connsiteX28" fmla="*/ 1460642 w 4346580"/>
              <a:gd name="connsiteY28" fmla="*/ 2586520 h 5050308"/>
              <a:gd name="connsiteX29" fmla="*/ 1601681 w 4346580"/>
              <a:gd name="connsiteY29" fmla="*/ 2508391 h 5050308"/>
              <a:gd name="connsiteX30" fmla="*/ 1653942 w 4346580"/>
              <a:gd name="connsiteY30" fmla="*/ 2499734 h 5050308"/>
              <a:gd name="connsiteX31" fmla="*/ 1734904 w 4346580"/>
              <a:gd name="connsiteY31" fmla="*/ 2408541 h 5050308"/>
              <a:gd name="connsiteX32" fmla="*/ 1748809 w 4346580"/>
              <a:gd name="connsiteY32" fmla="*/ 2267921 h 5050308"/>
              <a:gd name="connsiteX33" fmla="*/ 1804558 w 4346580"/>
              <a:gd name="connsiteY33" fmla="*/ 2291375 h 5050308"/>
              <a:gd name="connsiteX34" fmla="*/ 1898665 w 4346580"/>
              <a:gd name="connsiteY34" fmla="*/ 2294444 h 5050308"/>
              <a:gd name="connsiteX35" fmla="*/ 2104113 w 4346580"/>
              <a:gd name="connsiteY35" fmla="*/ 2456105 h 5050308"/>
              <a:gd name="connsiteX36" fmla="*/ 2193731 w 4346580"/>
              <a:gd name="connsiteY36" fmla="*/ 1988332 h 5050308"/>
              <a:gd name="connsiteX37" fmla="*/ 2215532 w 4346580"/>
              <a:gd name="connsiteY37" fmla="*/ 1859440 h 5050308"/>
              <a:gd name="connsiteX38" fmla="*/ 2417184 w 4346580"/>
              <a:gd name="connsiteY38" fmla="*/ 1772647 h 5050308"/>
              <a:gd name="connsiteX39" fmla="*/ 2496678 w 4346580"/>
              <a:gd name="connsiteY39" fmla="*/ 1865400 h 5050308"/>
              <a:gd name="connsiteX40" fmla="*/ 2709988 w 4346580"/>
              <a:gd name="connsiteY40" fmla="*/ 1873947 h 5050308"/>
              <a:gd name="connsiteX41" fmla="*/ 2708030 w 4346580"/>
              <a:gd name="connsiteY41" fmla="*/ 1749221 h 5050308"/>
              <a:gd name="connsiteX42" fmla="*/ 3463132 w 4346580"/>
              <a:gd name="connsiteY42" fmla="*/ 1759647 h 5050308"/>
              <a:gd name="connsiteX43" fmla="*/ 3437441 w 4346580"/>
              <a:gd name="connsiteY43" fmla="*/ 1964722 h 5050308"/>
              <a:gd name="connsiteX44" fmla="*/ 3554600 w 4346580"/>
              <a:gd name="connsiteY44" fmla="*/ 1930433 h 5050308"/>
              <a:gd name="connsiteX45" fmla="*/ 3598824 w 4346580"/>
              <a:gd name="connsiteY45" fmla="*/ 1404443 h 5050308"/>
              <a:gd name="connsiteX46" fmla="*/ 3998283 w 4346580"/>
              <a:gd name="connsiteY46" fmla="*/ 1377206 h 5050308"/>
              <a:gd name="connsiteX47" fmla="*/ 3801347 w 4346580"/>
              <a:gd name="connsiteY47" fmla="*/ 1116993 h 5050308"/>
              <a:gd name="connsiteX48" fmla="*/ 4010020 w 4346580"/>
              <a:gd name="connsiteY48" fmla="*/ 908549 h 5050308"/>
              <a:gd name="connsiteX49" fmla="*/ 4171972 w 4346580"/>
              <a:gd name="connsiteY49" fmla="*/ 622259 h 5050308"/>
              <a:gd name="connsiteX50" fmla="*/ 4279399 w 4346580"/>
              <a:gd name="connsiteY50" fmla="*/ 334604 h 5050308"/>
              <a:gd name="connsiteX51" fmla="*/ 4332378 w 4346580"/>
              <a:gd name="connsiteY51" fmla="*/ 121218 h 5050308"/>
              <a:gd name="connsiteX52" fmla="*/ 4314079 w 4346580"/>
              <a:gd name="connsiteY52" fmla="*/ 11009 h 5050308"/>
              <a:gd name="connsiteX53" fmla="*/ 3997553 w 4346580"/>
              <a:gd name="connsiteY53" fmla="*/ 5127 h 5050308"/>
              <a:gd name="connsiteX54" fmla="*/ 3723540 w 4346580"/>
              <a:gd name="connsiteY54" fmla="*/ 21827 h 5050308"/>
              <a:gd name="connsiteX55" fmla="*/ 3700561 w 4346580"/>
              <a:gd name="connsiteY55" fmla="*/ 169796 h 5050308"/>
              <a:gd name="connsiteX56" fmla="*/ 3569940 w 4346580"/>
              <a:gd name="connsiteY56" fmla="*/ 289012 h 5050308"/>
              <a:gd name="connsiteX57" fmla="*/ 3415249 w 4346580"/>
              <a:gd name="connsiteY57" fmla="*/ 444862 h 5050308"/>
              <a:gd name="connsiteX58" fmla="*/ 3399571 w 4346580"/>
              <a:gd name="connsiteY58" fmla="*/ 676011 h 5050308"/>
              <a:gd name="connsiteX59" fmla="*/ 3181578 w 4346580"/>
              <a:gd name="connsiteY59" fmla="*/ 853871 h 5050308"/>
              <a:gd name="connsiteX60" fmla="*/ 2907000 w 4346580"/>
              <a:gd name="connsiteY60" fmla="*/ 1048027 h 5050308"/>
              <a:gd name="connsiteX61" fmla="*/ 2531616 w 4346580"/>
              <a:gd name="connsiteY61" fmla="*/ 1084611 h 5050308"/>
              <a:gd name="connsiteX62" fmla="*/ 1876215 w 4346580"/>
              <a:gd name="connsiteY62" fmla="*/ 1178648 h 5050308"/>
              <a:gd name="connsiteX63" fmla="*/ 1629260 w 4346580"/>
              <a:gd name="connsiteY63" fmla="*/ 1149765 h 5050308"/>
              <a:gd name="connsiteX64" fmla="*/ 1098228 w 4346580"/>
              <a:gd name="connsiteY64" fmla="*/ 902732 h 5050308"/>
              <a:gd name="connsiteX65" fmla="*/ 991987 w 4346580"/>
              <a:gd name="connsiteY65" fmla="*/ 613146 h 5050308"/>
              <a:gd name="connsiteX66" fmla="*/ 771444 w 4346580"/>
              <a:gd name="connsiteY66" fmla="*/ 607792 h 5050308"/>
              <a:gd name="connsiteX67" fmla="*/ 501784 w 4346580"/>
              <a:gd name="connsiteY67" fmla="*/ 658223 h 5050308"/>
              <a:gd name="connsiteX68" fmla="*/ 33978 w 4346580"/>
              <a:gd name="connsiteY68" fmla="*/ 716835 h 5050308"/>
              <a:gd name="connsiteX69" fmla="*/ 35793 w 4346580"/>
              <a:gd name="connsiteY69" fmla="*/ 1598718 h 5050308"/>
              <a:gd name="connsiteX0" fmla="*/ 7487 w 4318274"/>
              <a:gd name="connsiteY0" fmla="*/ 1598718 h 5050308"/>
              <a:gd name="connsiteX1" fmla="*/ 3597 w 4318274"/>
              <a:gd name="connsiteY1" fmla="*/ 4311256 h 5050308"/>
              <a:gd name="connsiteX2" fmla="*/ 2914 w 4318274"/>
              <a:gd name="connsiteY2" fmla="*/ 4810448 h 5050308"/>
              <a:gd name="connsiteX3" fmla="*/ 32717 w 4318274"/>
              <a:gd name="connsiteY3" fmla="*/ 5048018 h 5050308"/>
              <a:gd name="connsiteX4" fmla="*/ 312280 w 4318274"/>
              <a:gd name="connsiteY4" fmla="*/ 5045107 h 5050308"/>
              <a:gd name="connsiteX5" fmla="*/ 760899 w 4318274"/>
              <a:gd name="connsiteY5" fmla="*/ 5034497 h 5050308"/>
              <a:gd name="connsiteX6" fmla="*/ 928385 w 4318274"/>
              <a:gd name="connsiteY6" fmla="*/ 4858668 h 5050308"/>
              <a:gd name="connsiteX7" fmla="*/ 986128 w 4318274"/>
              <a:gd name="connsiteY7" fmla="*/ 4161495 h 5050308"/>
              <a:gd name="connsiteX8" fmla="*/ 1172267 w 4318274"/>
              <a:gd name="connsiteY8" fmla="*/ 3707679 h 5050308"/>
              <a:gd name="connsiteX9" fmla="*/ 1006277 w 4318274"/>
              <a:gd name="connsiteY9" fmla="*/ 3536600 h 5050308"/>
              <a:gd name="connsiteX10" fmla="*/ 1072258 w 4318274"/>
              <a:gd name="connsiteY10" fmla="*/ 3403220 h 5050308"/>
              <a:gd name="connsiteX11" fmla="*/ 1100225 w 4318274"/>
              <a:gd name="connsiteY11" fmla="*/ 3325014 h 5050308"/>
              <a:gd name="connsiteX12" fmla="*/ 1264064 w 4318274"/>
              <a:gd name="connsiteY12" fmla="*/ 3313366 h 5050308"/>
              <a:gd name="connsiteX13" fmla="*/ 1299428 w 4318274"/>
              <a:gd name="connsiteY13" fmla="*/ 3012658 h 5050308"/>
              <a:gd name="connsiteX14" fmla="*/ 1080523 w 4318274"/>
              <a:gd name="connsiteY14" fmla="*/ 2875448 h 5050308"/>
              <a:gd name="connsiteX15" fmla="*/ 1019919 w 4318274"/>
              <a:gd name="connsiteY15" fmla="*/ 2826085 h 5050308"/>
              <a:gd name="connsiteX16" fmla="*/ 941319 w 4318274"/>
              <a:gd name="connsiteY16" fmla="*/ 2767936 h 5050308"/>
              <a:gd name="connsiteX17" fmla="*/ 848945 w 4318274"/>
              <a:gd name="connsiteY17" fmla="*/ 2734565 h 5050308"/>
              <a:gd name="connsiteX18" fmla="*/ 838608 w 4318274"/>
              <a:gd name="connsiteY18" fmla="*/ 2757101 h 5050308"/>
              <a:gd name="connsiteX19" fmla="*/ 787108 w 4318274"/>
              <a:gd name="connsiteY19" fmla="*/ 2751093 h 5050308"/>
              <a:gd name="connsiteX20" fmla="*/ 712312 w 4318274"/>
              <a:gd name="connsiteY20" fmla="*/ 2636682 h 5050308"/>
              <a:gd name="connsiteX21" fmla="*/ 792619 w 4318274"/>
              <a:gd name="connsiteY21" fmla="*/ 2488584 h 5050308"/>
              <a:gd name="connsiteX22" fmla="*/ 946303 w 4318274"/>
              <a:gd name="connsiteY22" fmla="*/ 2537093 h 5050308"/>
              <a:gd name="connsiteX23" fmla="*/ 1012206 w 4318274"/>
              <a:gd name="connsiteY23" fmla="*/ 2512380 h 5050308"/>
              <a:gd name="connsiteX24" fmla="*/ 1047073 w 4318274"/>
              <a:gd name="connsiteY24" fmla="*/ 2479428 h 5050308"/>
              <a:gd name="connsiteX25" fmla="*/ 1162900 w 4318274"/>
              <a:gd name="connsiteY25" fmla="*/ 2516288 h 5050308"/>
              <a:gd name="connsiteX26" fmla="*/ 1174890 w 4318274"/>
              <a:gd name="connsiteY26" fmla="*/ 2545830 h 5050308"/>
              <a:gd name="connsiteX27" fmla="*/ 1349957 w 4318274"/>
              <a:gd name="connsiteY27" fmla="*/ 2578282 h 5050308"/>
              <a:gd name="connsiteX28" fmla="*/ 1432336 w 4318274"/>
              <a:gd name="connsiteY28" fmla="*/ 2586520 h 5050308"/>
              <a:gd name="connsiteX29" fmla="*/ 1573375 w 4318274"/>
              <a:gd name="connsiteY29" fmla="*/ 2508391 h 5050308"/>
              <a:gd name="connsiteX30" fmla="*/ 1625636 w 4318274"/>
              <a:gd name="connsiteY30" fmla="*/ 2499734 h 5050308"/>
              <a:gd name="connsiteX31" fmla="*/ 1706598 w 4318274"/>
              <a:gd name="connsiteY31" fmla="*/ 2408541 h 5050308"/>
              <a:gd name="connsiteX32" fmla="*/ 1720503 w 4318274"/>
              <a:gd name="connsiteY32" fmla="*/ 2267921 h 5050308"/>
              <a:gd name="connsiteX33" fmla="*/ 1776252 w 4318274"/>
              <a:gd name="connsiteY33" fmla="*/ 2291375 h 5050308"/>
              <a:gd name="connsiteX34" fmla="*/ 1870359 w 4318274"/>
              <a:gd name="connsiteY34" fmla="*/ 2294444 h 5050308"/>
              <a:gd name="connsiteX35" fmla="*/ 2075807 w 4318274"/>
              <a:gd name="connsiteY35" fmla="*/ 2456105 h 5050308"/>
              <a:gd name="connsiteX36" fmla="*/ 2165425 w 4318274"/>
              <a:gd name="connsiteY36" fmla="*/ 1988332 h 5050308"/>
              <a:gd name="connsiteX37" fmla="*/ 2187226 w 4318274"/>
              <a:gd name="connsiteY37" fmla="*/ 1859440 h 5050308"/>
              <a:gd name="connsiteX38" fmla="*/ 2388878 w 4318274"/>
              <a:gd name="connsiteY38" fmla="*/ 1772647 h 5050308"/>
              <a:gd name="connsiteX39" fmla="*/ 2468372 w 4318274"/>
              <a:gd name="connsiteY39" fmla="*/ 1865400 h 5050308"/>
              <a:gd name="connsiteX40" fmla="*/ 2681682 w 4318274"/>
              <a:gd name="connsiteY40" fmla="*/ 1873947 h 5050308"/>
              <a:gd name="connsiteX41" fmla="*/ 2679724 w 4318274"/>
              <a:gd name="connsiteY41" fmla="*/ 1749221 h 5050308"/>
              <a:gd name="connsiteX42" fmla="*/ 3434826 w 4318274"/>
              <a:gd name="connsiteY42" fmla="*/ 1759647 h 5050308"/>
              <a:gd name="connsiteX43" fmla="*/ 3409135 w 4318274"/>
              <a:gd name="connsiteY43" fmla="*/ 1964722 h 5050308"/>
              <a:gd name="connsiteX44" fmla="*/ 3526294 w 4318274"/>
              <a:gd name="connsiteY44" fmla="*/ 1930433 h 5050308"/>
              <a:gd name="connsiteX45" fmla="*/ 3570518 w 4318274"/>
              <a:gd name="connsiteY45" fmla="*/ 1404443 h 5050308"/>
              <a:gd name="connsiteX46" fmla="*/ 3969977 w 4318274"/>
              <a:gd name="connsiteY46" fmla="*/ 1377206 h 5050308"/>
              <a:gd name="connsiteX47" fmla="*/ 3773041 w 4318274"/>
              <a:gd name="connsiteY47" fmla="*/ 1116993 h 5050308"/>
              <a:gd name="connsiteX48" fmla="*/ 3981714 w 4318274"/>
              <a:gd name="connsiteY48" fmla="*/ 908549 h 5050308"/>
              <a:gd name="connsiteX49" fmla="*/ 4143666 w 4318274"/>
              <a:gd name="connsiteY49" fmla="*/ 622259 h 5050308"/>
              <a:gd name="connsiteX50" fmla="*/ 4251093 w 4318274"/>
              <a:gd name="connsiteY50" fmla="*/ 334604 h 5050308"/>
              <a:gd name="connsiteX51" fmla="*/ 4304072 w 4318274"/>
              <a:gd name="connsiteY51" fmla="*/ 121218 h 5050308"/>
              <a:gd name="connsiteX52" fmla="*/ 4285773 w 4318274"/>
              <a:gd name="connsiteY52" fmla="*/ 11009 h 5050308"/>
              <a:gd name="connsiteX53" fmla="*/ 3969247 w 4318274"/>
              <a:gd name="connsiteY53" fmla="*/ 5127 h 5050308"/>
              <a:gd name="connsiteX54" fmla="*/ 3695234 w 4318274"/>
              <a:gd name="connsiteY54" fmla="*/ 21827 h 5050308"/>
              <a:gd name="connsiteX55" fmla="*/ 3672255 w 4318274"/>
              <a:gd name="connsiteY55" fmla="*/ 169796 h 5050308"/>
              <a:gd name="connsiteX56" fmla="*/ 3541634 w 4318274"/>
              <a:gd name="connsiteY56" fmla="*/ 289012 h 5050308"/>
              <a:gd name="connsiteX57" fmla="*/ 3386943 w 4318274"/>
              <a:gd name="connsiteY57" fmla="*/ 444862 h 5050308"/>
              <a:gd name="connsiteX58" fmla="*/ 3371265 w 4318274"/>
              <a:gd name="connsiteY58" fmla="*/ 676011 h 5050308"/>
              <a:gd name="connsiteX59" fmla="*/ 3153272 w 4318274"/>
              <a:gd name="connsiteY59" fmla="*/ 853871 h 5050308"/>
              <a:gd name="connsiteX60" fmla="*/ 2878694 w 4318274"/>
              <a:gd name="connsiteY60" fmla="*/ 1048027 h 5050308"/>
              <a:gd name="connsiteX61" fmla="*/ 2503310 w 4318274"/>
              <a:gd name="connsiteY61" fmla="*/ 1084611 h 5050308"/>
              <a:gd name="connsiteX62" fmla="*/ 1847909 w 4318274"/>
              <a:gd name="connsiteY62" fmla="*/ 1178648 h 5050308"/>
              <a:gd name="connsiteX63" fmla="*/ 1600954 w 4318274"/>
              <a:gd name="connsiteY63" fmla="*/ 1149765 h 5050308"/>
              <a:gd name="connsiteX64" fmla="*/ 1069922 w 4318274"/>
              <a:gd name="connsiteY64" fmla="*/ 902732 h 5050308"/>
              <a:gd name="connsiteX65" fmla="*/ 963681 w 4318274"/>
              <a:gd name="connsiteY65" fmla="*/ 613146 h 5050308"/>
              <a:gd name="connsiteX66" fmla="*/ 743138 w 4318274"/>
              <a:gd name="connsiteY66" fmla="*/ 607792 h 5050308"/>
              <a:gd name="connsiteX67" fmla="*/ 473478 w 4318274"/>
              <a:gd name="connsiteY67" fmla="*/ 658223 h 5050308"/>
              <a:gd name="connsiteX68" fmla="*/ 45677 w 4318274"/>
              <a:gd name="connsiteY68" fmla="*/ 693975 h 5050308"/>
              <a:gd name="connsiteX69" fmla="*/ 7487 w 4318274"/>
              <a:gd name="connsiteY69" fmla="*/ 1598718 h 5050308"/>
              <a:gd name="connsiteX0" fmla="*/ 9231 w 4320018"/>
              <a:gd name="connsiteY0" fmla="*/ 1598718 h 5050308"/>
              <a:gd name="connsiteX1" fmla="*/ 5341 w 4320018"/>
              <a:gd name="connsiteY1" fmla="*/ 4311256 h 5050308"/>
              <a:gd name="connsiteX2" fmla="*/ 4658 w 4320018"/>
              <a:gd name="connsiteY2" fmla="*/ 4810448 h 5050308"/>
              <a:gd name="connsiteX3" fmla="*/ 34461 w 4320018"/>
              <a:gd name="connsiteY3" fmla="*/ 5048018 h 5050308"/>
              <a:gd name="connsiteX4" fmla="*/ 314024 w 4320018"/>
              <a:gd name="connsiteY4" fmla="*/ 5045107 h 5050308"/>
              <a:gd name="connsiteX5" fmla="*/ 762643 w 4320018"/>
              <a:gd name="connsiteY5" fmla="*/ 5034497 h 5050308"/>
              <a:gd name="connsiteX6" fmla="*/ 930129 w 4320018"/>
              <a:gd name="connsiteY6" fmla="*/ 4858668 h 5050308"/>
              <a:gd name="connsiteX7" fmla="*/ 987872 w 4320018"/>
              <a:gd name="connsiteY7" fmla="*/ 4161495 h 5050308"/>
              <a:gd name="connsiteX8" fmla="*/ 1174011 w 4320018"/>
              <a:gd name="connsiteY8" fmla="*/ 3707679 h 5050308"/>
              <a:gd name="connsiteX9" fmla="*/ 1008021 w 4320018"/>
              <a:gd name="connsiteY9" fmla="*/ 3536600 h 5050308"/>
              <a:gd name="connsiteX10" fmla="*/ 1074002 w 4320018"/>
              <a:gd name="connsiteY10" fmla="*/ 3403220 h 5050308"/>
              <a:gd name="connsiteX11" fmla="*/ 1101969 w 4320018"/>
              <a:gd name="connsiteY11" fmla="*/ 3325014 h 5050308"/>
              <a:gd name="connsiteX12" fmla="*/ 1265808 w 4320018"/>
              <a:gd name="connsiteY12" fmla="*/ 3313366 h 5050308"/>
              <a:gd name="connsiteX13" fmla="*/ 1301172 w 4320018"/>
              <a:gd name="connsiteY13" fmla="*/ 3012658 h 5050308"/>
              <a:gd name="connsiteX14" fmla="*/ 1082267 w 4320018"/>
              <a:gd name="connsiteY14" fmla="*/ 2875448 h 5050308"/>
              <a:gd name="connsiteX15" fmla="*/ 1021663 w 4320018"/>
              <a:gd name="connsiteY15" fmla="*/ 2826085 h 5050308"/>
              <a:gd name="connsiteX16" fmla="*/ 943063 w 4320018"/>
              <a:gd name="connsiteY16" fmla="*/ 2767936 h 5050308"/>
              <a:gd name="connsiteX17" fmla="*/ 850689 w 4320018"/>
              <a:gd name="connsiteY17" fmla="*/ 2734565 h 5050308"/>
              <a:gd name="connsiteX18" fmla="*/ 840352 w 4320018"/>
              <a:gd name="connsiteY18" fmla="*/ 2757101 h 5050308"/>
              <a:gd name="connsiteX19" fmla="*/ 788852 w 4320018"/>
              <a:gd name="connsiteY19" fmla="*/ 2751093 h 5050308"/>
              <a:gd name="connsiteX20" fmla="*/ 714056 w 4320018"/>
              <a:gd name="connsiteY20" fmla="*/ 2636682 h 5050308"/>
              <a:gd name="connsiteX21" fmla="*/ 794363 w 4320018"/>
              <a:gd name="connsiteY21" fmla="*/ 2488584 h 5050308"/>
              <a:gd name="connsiteX22" fmla="*/ 948047 w 4320018"/>
              <a:gd name="connsiteY22" fmla="*/ 2537093 h 5050308"/>
              <a:gd name="connsiteX23" fmla="*/ 1013950 w 4320018"/>
              <a:gd name="connsiteY23" fmla="*/ 2512380 h 5050308"/>
              <a:gd name="connsiteX24" fmla="*/ 1048817 w 4320018"/>
              <a:gd name="connsiteY24" fmla="*/ 2479428 h 5050308"/>
              <a:gd name="connsiteX25" fmla="*/ 1164644 w 4320018"/>
              <a:gd name="connsiteY25" fmla="*/ 2516288 h 5050308"/>
              <a:gd name="connsiteX26" fmla="*/ 1176634 w 4320018"/>
              <a:gd name="connsiteY26" fmla="*/ 2545830 h 5050308"/>
              <a:gd name="connsiteX27" fmla="*/ 1351701 w 4320018"/>
              <a:gd name="connsiteY27" fmla="*/ 2578282 h 5050308"/>
              <a:gd name="connsiteX28" fmla="*/ 1434080 w 4320018"/>
              <a:gd name="connsiteY28" fmla="*/ 2586520 h 5050308"/>
              <a:gd name="connsiteX29" fmla="*/ 1575119 w 4320018"/>
              <a:gd name="connsiteY29" fmla="*/ 2508391 h 5050308"/>
              <a:gd name="connsiteX30" fmla="*/ 1627380 w 4320018"/>
              <a:gd name="connsiteY30" fmla="*/ 2499734 h 5050308"/>
              <a:gd name="connsiteX31" fmla="*/ 1708342 w 4320018"/>
              <a:gd name="connsiteY31" fmla="*/ 2408541 h 5050308"/>
              <a:gd name="connsiteX32" fmla="*/ 1722247 w 4320018"/>
              <a:gd name="connsiteY32" fmla="*/ 2267921 h 5050308"/>
              <a:gd name="connsiteX33" fmla="*/ 1777996 w 4320018"/>
              <a:gd name="connsiteY33" fmla="*/ 2291375 h 5050308"/>
              <a:gd name="connsiteX34" fmla="*/ 1872103 w 4320018"/>
              <a:gd name="connsiteY34" fmla="*/ 2294444 h 5050308"/>
              <a:gd name="connsiteX35" fmla="*/ 2077551 w 4320018"/>
              <a:gd name="connsiteY35" fmla="*/ 2456105 h 5050308"/>
              <a:gd name="connsiteX36" fmla="*/ 2167169 w 4320018"/>
              <a:gd name="connsiteY36" fmla="*/ 1988332 h 5050308"/>
              <a:gd name="connsiteX37" fmla="*/ 2188970 w 4320018"/>
              <a:gd name="connsiteY37" fmla="*/ 1859440 h 5050308"/>
              <a:gd name="connsiteX38" fmla="*/ 2390622 w 4320018"/>
              <a:gd name="connsiteY38" fmla="*/ 1772647 h 5050308"/>
              <a:gd name="connsiteX39" fmla="*/ 2470116 w 4320018"/>
              <a:gd name="connsiteY39" fmla="*/ 1865400 h 5050308"/>
              <a:gd name="connsiteX40" fmla="*/ 2683426 w 4320018"/>
              <a:gd name="connsiteY40" fmla="*/ 1873947 h 5050308"/>
              <a:gd name="connsiteX41" fmla="*/ 2681468 w 4320018"/>
              <a:gd name="connsiteY41" fmla="*/ 1749221 h 5050308"/>
              <a:gd name="connsiteX42" fmla="*/ 3436570 w 4320018"/>
              <a:gd name="connsiteY42" fmla="*/ 1759647 h 5050308"/>
              <a:gd name="connsiteX43" fmla="*/ 3410879 w 4320018"/>
              <a:gd name="connsiteY43" fmla="*/ 1964722 h 5050308"/>
              <a:gd name="connsiteX44" fmla="*/ 3528038 w 4320018"/>
              <a:gd name="connsiteY44" fmla="*/ 1930433 h 5050308"/>
              <a:gd name="connsiteX45" fmla="*/ 3572262 w 4320018"/>
              <a:gd name="connsiteY45" fmla="*/ 1404443 h 5050308"/>
              <a:gd name="connsiteX46" fmla="*/ 3971721 w 4320018"/>
              <a:gd name="connsiteY46" fmla="*/ 1377206 h 5050308"/>
              <a:gd name="connsiteX47" fmla="*/ 3774785 w 4320018"/>
              <a:gd name="connsiteY47" fmla="*/ 1116993 h 5050308"/>
              <a:gd name="connsiteX48" fmla="*/ 3983458 w 4320018"/>
              <a:gd name="connsiteY48" fmla="*/ 908549 h 5050308"/>
              <a:gd name="connsiteX49" fmla="*/ 4145410 w 4320018"/>
              <a:gd name="connsiteY49" fmla="*/ 622259 h 5050308"/>
              <a:gd name="connsiteX50" fmla="*/ 4252837 w 4320018"/>
              <a:gd name="connsiteY50" fmla="*/ 334604 h 5050308"/>
              <a:gd name="connsiteX51" fmla="*/ 4305816 w 4320018"/>
              <a:gd name="connsiteY51" fmla="*/ 121218 h 5050308"/>
              <a:gd name="connsiteX52" fmla="*/ 4287517 w 4320018"/>
              <a:gd name="connsiteY52" fmla="*/ 11009 h 5050308"/>
              <a:gd name="connsiteX53" fmla="*/ 3970991 w 4320018"/>
              <a:gd name="connsiteY53" fmla="*/ 5127 h 5050308"/>
              <a:gd name="connsiteX54" fmla="*/ 3696978 w 4320018"/>
              <a:gd name="connsiteY54" fmla="*/ 21827 h 5050308"/>
              <a:gd name="connsiteX55" fmla="*/ 3673999 w 4320018"/>
              <a:gd name="connsiteY55" fmla="*/ 169796 h 5050308"/>
              <a:gd name="connsiteX56" fmla="*/ 3543378 w 4320018"/>
              <a:gd name="connsiteY56" fmla="*/ 289012 h 5050308"/>
              <a:gd name="connsiteX57" fmla="*/ 3388687 w 4320018"/>
              <a:gd name="connsiteY57" fmla="*/ 444862 h 5050308"/>
              <a:gd name="connsiteX58" fmla="*/ 3373009 w 4320018"/>
              <a:gd name="connsiteY58" fmla="*/ 676011 h 5050308"/>
              <a:gd name="connsiteX59" fmla="*/ 3155016 w 4320018"/>
              <a:gd name="connsiteY59" fmla="*/ 853871 h 5050308"/>
              <a:gd name="connsiteX60" fmla="*/ 2880438 w 4320018"/>
              <a:gd name="connsiteY60" fmla="*/ 1048027 h 5050308"/>
              <a:gd name="connsiteX61" fmla="*/ 2505054 w 4320018"/>
              <a:gd name="connsiteY61" fmla="*/ 1084611 h 5050308"/>
              <a:gd name="connsiteX62" fmla="*/ 1849653 w 4320018"/>
              <a:gd name="connsiteY62" fmla="*/ 1178648 h 5050308"/>
              <a:gd name="connsiteX63" fmla="*/ 1602698 w 4320018"/>
              <a:gd name="connsiteY63" fmla="*/ 1149765 h 5050308"/>
              <a:gd name="connsiteX64" fmla="*/ 1071666 w 4320018"/>
              <a:gd name="connsiteY64" fmla="*/ 902732 h 5050308"/>
              <a:gd name="connsiteX65" fmla="*/ 965425 w 4320018"/>
              <a:gd name="connsiteY65" fmla="*/ 613146 h 5050308"/>
              <a:gd name="connsiteX66" fmla="*/ 744882 w 4320018"/>
              <a:gd name="connsiteY66" fmla="*/ 607792 h 5050308"/>
              <a:gd name="connsiteX67" fmla="*/ 475222 w 4320018"/>
              <a:gd name="connsiteY67" fmla="*/ 658223 h 5050308"/>
              <a:gd name="connsiteX68" fmla="*/ 44564 w 4320018"/>
              <a:gd name="connsiteY68" fmla="*/ 631110 h 5050308"/>
              <a:gd name="connsiteX69" fmla="*/ 9231 w 4320018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963027 w 4317620"/>
              <a:gd name="connsiteY65" fmla="*/ 613146 h 5050308"/>
              <a:gd name="connsiteX66" fmla="*/ 742484 w 4317620"/>
              <a:gd name="connsiteY66" fmla="*/ 607792 h 5050308"/>
              <a:gd name="connsiteX67" fmla="*/ 472824 w 4317620"/>
              <a:gd name="connsiteY67" fmla="*/ 658223 h 5050308"/>
              <a:gd name="connsiteX68" fmla="*/ 42166 w 4317620"/>
              <a:gd name="connsiteY68" fmla="*/ 631110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963027 w 4317620"/>
              <a:gd name="connsiteY65" fmla="*/ 613146 h 5050308"/>
              <a:gd name="connsiteX66" fmla="*/ 742484 w 4317620"/>
              <a:gd name="connsiteY66" fmla="*/ 607792 h 5050308"/>
              <a:gd name="connsiteX67" fmla="*/ 472824 w 4317620"/>
              <a:gd name="connsiteY67" fmla="*/ 658223 h 5050308"/>
              <a:gd name="connsiteX68" fmla="*/ 13591 w 4317620"/>
              <a:gd name="connsiteY68" fmla="*/ 613965 h 5050308"/>
              <a:gd name="connsiteX69" fmla="*/ 6833 w 4317620"/>
              <a:gd name="connsiteY69" fmla="*/ 1598718 h 5050308"/>
              <a:gd name="connsiteX0" fmla="*/ 49867 w 4360654"/>
              <a:gd name="connsiteY0" fmla="*/ 1598718 h 5050308"/>
              <a:gd name="connsiteX1" fmla="*/ 45977 w 4360654"/>
              <a:gd name="connsiteY1" fmla="*/ 4311256 h 5050308"/>
              <a:gd name="connsiteX2" fmla="*/ 45294 w 4360654"/>
              <a:gd name="connsiteY2" fmla="*/ 4810448 h 5050308"/>
              <a:gd name="connsiteX3" fmla="*/ 75097 w 4360654"/>
              <a:gd name="connsiteY3" fmla="*/ 5048018 h 5050308"/>
              <a:gd name="connsiteX4" fmla="*/ 354660 w 4360654"/>
              <a:gd name="connsiteY4" fmla="*/ 5045107 h 5050308"/>
              <a:gd name="connsiteX5" fmla="*/ 803279 w 4360654"/>
              <a:gd name="connsiteY5" fmla="*/ 5034497 h 5050308"/>
              <a:gd name="connsiteX6" fmla="*/ 970765 w 4360654"/>
              <a:gd name="connsiteY6" fmla="*/ 4858668 h 5050308"/>
              <a:gd name="connsiteX7" fmla="*/ 1028508 w 4360654"/>
              <a:gd name="connsiteY7" fmla="*/ 4161495 h 5050308"/>
              <a:gd name="connsiteX8" fmla="*/ 1214647 w 4360654"/>
              <a:gd name="connsiteY8" fmla="*/ 3707679 h 5050308"/>
              <a:gd name="connsiteX9" fmla="*/ 1048657 w 4360654"/>
              <a:gd name="connsiteY9" fmla="*/ 3536600 h 5050308"/>
              <a:gd name="connsiteX10" fmla="*/ 1114638 w 4360654"/>
              <a:gd name="connsiteY10" fmla="*/ 3403220 h 5050308"/>
              <a:gd name="connsiteX11" fmla="*/ 1142605 w 4360654"/>
              <a:gd name="connsiteY11" fmla="*/ 3325014 h 5050308"/>
              <a:gd name="connsiteX12" fmla="*/ 1306444 w 4360654"/>
              <a:gd name="connsiteY12" fmla="*/ 3313366 h 5050308"/>
              <a:gd name="connsiteX13" fmla="*/ 1341808 w 4360654"/>
              <a:gd name="connsiteY13" fmla="*/ 3012658 h 5050308"/>
              <a:gd name="connsiteX14" fmla="*/ 1122903 w 4360654"/>
              <a:gd name="connsiteY14" fmla="*/ 2875448 h 5050308"/>
              <a:gd name="connsiteX15" fmla="*/ 1062299 w 4360654"/>
              <a:gd name="connsiteY15" fmla="*/ 2826085 h 5050308"/>
              <a:gd name="connsiteX16" fmla="*/ 983699 w 4360654"/>
              <a:gd name="connsiteY16" fmla="*/ 2767936 h 5050308"/>
              <a:gd name="connsiteX17" fmla="*/ 891325 w 4360654"/>
              <a:gd name="connsiteY17" fmla="*/ 2734565 h 5050308"/>
              <a:gd name="connsiteX18" fmla="*/ 880988 w 4360654"/>
              <a:gd name="connsiteY18" fmla="*/ 2757101 h 5050308"/>
              <a:gd name="connsiteX19" fmla="*/ 829488 w 4360654"/>
              <a:gd name="connsiteY19" fmla="*/ 2751093 h 5050308"/>
              <a:gd name="connsiteX20" fmla="*/ 754692 w 4360654"/>
              <a:gd name="connsiteY20" fmla="*/ 2636682 h 5050308"/>
              <a:gd name="connsiteX21" fmla="*/ 834999 w 4360654"/>
              <a:gd name="connsiteY21" fmla="*/ 2488584 h 5050308"/>
              <a:gd name="connsiteX22" fmla="*/ 988683 w 4360654"/>
              <a:gd name="connsiteY22" fmla="*/ 2537093 h 5050308"/>
              <a:gd name="connsiteX23" fmla="*/ 1054586 w 4360654"/>
              <a:gd name="connsiteY23" fmla="*/ 2512380 h 5050308"/>
              <a:gd name="connsiteX24" fmla="*/ 1089453 w 4360654"/>
              <a:gd name="connsiteY24" fmla="*/ 2479428 h 5050308"/>
              <a:gd name="connsiteX25" fmla="*/ 1205280 w 4360654"/>
              <a:gd name="connsiteY25" fmla="*/ 2516288 h 5050308"/>
              <a:gd name="connsiteX26" fmla="*/ 1217270 w 4360654"/>
              <a:gd name="connsiteY26" fmla="*/ 2545830 h 5050308"/>
              <a:gd name="connsiteX27" fmla="*/ 1392337 w 4360654"/>
              <a:gd name="connsiteY27" fmla="*/ 2578282 h 5050308"/>
              <a:gd name="connsiteX28" fmla="*/ 1474716 w 4360654"/>
              <a:gd name="connsiteY28" fmla="*/ 2586520 h 5050308"/>
              <a:gd name="connsiteX29" fmla="*/ 1615755 w 4360654"/>
              <a:gd name="connsiteY29" fmla="*/ 2508391 h 5050308"/>
              <a:gd name="connsiteX30" fmla="*/ 1668016 w 4360654"/>
              <a:gd name="connsiteY30" fmla="*/ 2499734 h 5050308"/>
              <a:gd name="connsiteX31" fmla="*/ 1748978 w 4360654"/>
              <a:gd name="connsiteY31" fmla="*/ 2408541 h 5050308"/>
              <a:gd name="connsiteX32" fmla="*/ 1762883 w 4360654"/>
              <a:gd name="connsiteY32" fmla="*/ 2267921 h 5050308"/>
              <a:gd name="connsiteX33" fmla="*/ 1818632 w 4360654"/>
              <a:gd name="connsiteY33" fmla="*/ 2291375 h 5050308"/>
              <a:gd name="connsiteX34" fmla="*/ 1912739 w 4360654"/>
              <a:gd name="connsiteY34" fmla="*/ 2294444 h 5050308"/>
              <a:gd name="connsiteX35" fmla="*/ 2118187 w 4360654"/>
              <a:gd name="connsiteY35" fmla="*/ 2456105 h 5050308"/>
              <a:gd name="connsiteX36" fmla="*/ 2207805 w 4360654"/>
              <a:gd name="connsiteY36" fmla="*/ 1988332 h 5050308"/>
              <a:gd name="connsiteX37" fmla="*/ 2229606 w 4360654"/>
              <a:gd name="connsiteY37" fmla="*/ 1859440 h 5050308"/>
              <a:gd name="connsiteX38" fmla="*/ 2431258 w 4360654"/>
              <a:gd name="connsiteY38" fmla="*/ 1772647 h 5050308"/>
              <a:gd name="connsiteX39" fmla="*/ 2510752 w 4360654"/>
              <a:gd name="connsiteY39" fmla="*/ 1865400 h 5050308"/>
              <a:gd name="connsiteX40" fmla="*/ 2724062 w 4360654"/>
              <a:gd name="connsiteY40" fmla="*/ 1873947 h 5050308"/>
              <a:gd name="connsiteX41" fmla="*/ 2722104 w 4360654"/>
              <a:gd name="connsiteY41" fmla="*/ 1749221 h 5050308"/>
              <a:gd name="connsiteX42" fmla="*/ 3477206 w 4360654"/>
              <a:gd name="connsiteY42" fmla="*/ 1759647 h 5050308"/>
              <a:gd name="connsiteX43" fmla="*/ 3451515 w 4360654"/>
              <a:gd name="connsiteY43" fmla="*/ 1964722 h 5050308"/>
              <a:gd name="connsiteX44" fmla="*/ 3568674 w 4360654"/>
              <a:gd name="connsiteY44" fmla="*/ 1930433 h 5050308"/>
              <a:gd name="connsiteX45" fmla="*/ 3612898 w 4360654"/>
              <a:gd name="connsiteY45" fmla="*/ 1404443 h 5050308"/>
              <a:gd name="connsiteX46" fmla="*/ 4012357 w 4360654"/>
              <a:gd name="connsiteY46" fmla="*/ 1377206 h 5050308"/>
              <a:gd name="connsiteX47" fmla="*/ 3815421 w 4360654"/>
              <a:gd name="connsiteY47" fmla="*/ 1116993 h 5050308"/>
              <a:gd name="connsiteX48" fmla="*/ 4024094 w 4360654"/>
              <a:gd name="connsiteY48" fmla="*/ 908549 h 5050308"/>
              <a:gd name="connsiteX49" fmla="*/ 4186046 w 4360654"/>
              <a:gd name="connsiteY49" fmla="*/ 622259 h 5050308"/>
              <a:gd name="connsiteX50" fmla="*/ 4293473 w 4360654"/>
              <a:gd name="connsiteY50" fmla="*/ 334604 h 5050308"/>
              <a:gd name="connsiteX51" fmla="*/ 4346452 w 4360654"/>
              <a:gd name="connsiteY51" fmla="*/ 121218 h 5050308"/>
              <a:gd name="connsiteX52" fmla="*/ 4328153 w 4360654"/>
              <a:gd name="connsiteY52" fmla="*/ 11009 h 5050308"/>
              <a:gd name="connsiteX53" fmla="*/ 4011627 w 4360654"/>
              <a:gd name="connsiteY53" fmla="*/ 5127 h 5050308"/>
              <a:gd name="connsiteX54" fmla="*/ 3737614 w 4360654"/>
              <a:gd name="connsiteY54" fmla="*/ 21827 h 5050308"/>
              <a:gd name="connsiteX55" fmla="*/ 3714635 w 4360654"/>
              <a:gd name="connsiteY55" fmla="*/ 169796 h 5050308"/>
              <a:gd name="connsiteX56" fmla="*/ 3584014 w 4360654"/>
              <a:gd name="connsiteY56" fmla="*/ 289012 h 5050308"/>
              <a:gd name="connsiteX57" fmla="*/ 3429323 w 4360654"/>
              <a:gd name="connsiteY57" fmla="*/ 444862 h 5050308"/>
              <a:gd name="connsiteX58" fmla="*/ 3413645 w 4360654"/>
              <a:gd name="connsiteY58" fmla="*/ 676011 h 5050308"/>
              <a:gd name="connsiteX59" fmla="*/ 3195652 w 4360654"/>
              <a:gd name="connsiteY59" fmla="*/ 853871 h 5050308"/>
              <a:gd name="connsiteX60" fmla="*/ 2921074 w 4360654"/>
              <a:gd name="connsiteY60" fmla="*/ 1048027 h 5050308"/>
              <a:gd name="connsiteX61" fmla="*/ 2545690 w 4360654"/>
              <a:gd name="connsiteY61" fmla="*/ 1084611 h 5050308"/>
              <a:gd name="connsiteX62" fmla="*/ 1890289 w 4360654"/>
              <a:gd name="connsiteY62" fmla="*/ 1178648 h 5050308"/>
              <a:gd name="connsiteX63" fmla="*/ 1643334 w 4360654"/>
              <a:gd name="connsiteY63" fmla="*/ 1149765 h 5050308"/>
              <a:gd name="connsiteX64" fmla="*/ 1112302 w 4360654"/>
              <a:gd name="connsiteY64" fmla="*/ 902732 h 5050308"/>
              <a:gd name="connsiteX65" fmla="*/ 1006061 w 4360654"/>
              <a:gd name="connsiteY65" fmla="*/ 613146 h 5050308"/>
              <a:gd name="connsiteX66" fmla="*/ 785518 w 4360654"/>
              <a:gd name="connsiteY66" fmla="*/ 607792 h 5050308"/>
              <a:gd name="connsiteX67" fmla="*/ 52943 w 4360654"/>
              <a:gd name="connsiteY67" fmla="*/ 9570 h 5050308"/>
              <a:gd name="connsiteX68" fmla="*/ 56625 w 4360654"/>
              <a:gd name="connsiteY68" fmla="*/ 613965 h 5050308"/>
              <a:gd name="connsiteX69" fmla="*/ 49867 w 4360654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963027 w 4317620"/>
              <a:gd name="connsiteY65" fmla="*/ 613146 h 5050308"/>
              <a:gd name="connsiteX66" fmla="*/ 742484 w 4317620"/>
              <a:gd name="connsiteY66" fmla="*/ 607792 h 5050308"/>
              <a:gd name="connsiteX67" fmla="*/ 9909 w 4317620"/>
              <a:gd name="connsiteY67" fmla="*/ 9570 h 5050308"/>
              <a:gd name="connsiteX68" fmla="*/ 13591 w 4317620"/>
              <a:gd name="connsiteY68" fmla="*/ 613965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317870 w 4317620"/>
              <a:gd name="connsiteY64" fmla="*/ 1014174 h 5050308"/>
              <a:gd name="connsiteX65" fmla="*/ 963027 w 4317620"/>
              <a:gd name="connsiteY65" fmla="*/ 613146 h 5050308"/>
              <a:gd name="connsiteX66" fmla="*/ 742484 w 4317620"/>
              <a:gd name="connsiteY66" fmla="*/ 607792 h 5050308"/>
              <a:gd name="connsiteX67" fmla="*/ 9909 w 4317620"/>
              <a:gd name="connsiteY67" fmla="*/ 9570 h 5050308"/>
              <a:gd name="connsiteX68" fmla="*/ 13591 w 4317620"/>
              <a:gd name="connsiteY68" fmla="*/ 613965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317870 w 4317620"/>
              <a:gd name="connsiteY64" fmla="*/ 1014174 h 5050308"/>
              <a:gd name="connsiteX65" fmla="*/ 1437372 w 4317620"/>
              <a:gd name="connsiteY65" fmla="*/ 473129 h 5050308"/>
              <a:gd name="connsiteX66" fmla="*/ 742484 w 4317620"/>
              <a:gd name="connsiteY66" fmla="*/ 607792 h 5050308"/>
              <a:gd name="connsiteX67" fmla="*/ 9909 w 4317620"/>
              <a:gd name="connsiteY67" fmla="*/ 9570 h 5050308"/>
              <a:gd name="connsiteX68" fmla="*/ 13591 w 4317620"/>
              <a:gd name="connsiteY68" fmla="*/ 613965 h 5050308"/>
              <a:gd name="connsiteX69" fmla="*/ 6833 w 4317620"/>
              <a:gd name="connsiteY69" fmla="*/ 1598718 h 5050308"/>
              <a:gd name="connsiteX0" fmla="*/ 87536 w 4398323"/>
              <a:gd name="connsiteY0" fmla="*/ 1652784 h 5104374"/>
              <a:gd name="connsiteX1" fmla="*/ 83646 w 4398323"/>
              <a:gd name="connsiteY1" fmla="*/ 4365322 h 5104374"/>
              <a:gd name="connsiteX2" fmla="*/ 82963 w 4398323"/>
              <a:gd name="connsiteY2" fmla="*/ 4864514 h 5104374"/>
              <a:gd name="connsiteX3" fmla="*/ 112766 w 4398323"/>
              <a:gd name="connsiteY3" fmla="*/ 5102084 h 5104374"/>
              <a:gd name="connsiteX4" fmla="*/ 392329 w 4398323"/>
              <a:gd name="connsiteY4" fmla="*/ 5099173 h 5104374"/>
              <a:gd name="connsiteX5" fmla="*/ 840948 w 4398323"/>
              <a:gd name="connsiteY5" fmla="*/ 5088563 h 5104374"/>
              <a:gd name="connsiteX6" fmla="*/ 1008434 w 4398323"/>
              <a:gd name="connsiteY6" fmla="*/ 4912734 h 5104374"/>
              <a:gd name="connsiteX7" fmla="*/ 1066177 w 4398323"/>
              <a:gd name="connsiteY7" fmla="*/ 4215561 h 5104374"/>
              <a:gd name="connsiteX8" fmla="*/ 1252316 w 4398323"/>
              <a:gd name="connsiteY8" fmla="*/ 3761745 h 5104374"/>
              <a:gd name="connsiteX9" fmla="*/ 1086326 w 4398323"/>
              <a:gd name="connsiteY9" fmla="*/ 3590666 h 5104374"/>
              <a:gd name="connsiteX10" fmla="*/ 1152307 w 4398323"/>
              <a:gd name="connsiteY10" fmla="*/ 3457286 h 5104374"/>
              <a:gd name="connsiteX11" fmla="*/ 1180274 w 4398323"/>
              <a:gd name="connsiteY11" fmla="*/ 3379080 h 5104374"/>
              <a:gd name="connsiteX12" fmla="*/ 1344113 w 4398323"/>
              <a:gd name="connsiteY12" fmla="*/ 3367432 h 5104374"/>
              <a:gd name="connsiteX13" fmla="*/ 1379477 w 4398323"/>
              <a:gd name="connsiteY13" fmla="*/ 3066724 h 5104374"/>
              <a:gd name="connsiteX14" fmla="*/ 1160572 w 4398323"/>
              <a:gd name="connsiteY14" fmla="*/ 2929514 h 5104374"/>
              <a:gd name="connsiteX15" fmla="*/ 1099968 w 4398323"/>
              <a:gd name="connsiteY15" fmla="*/ 2880151 h 5104374"/>
              <a:gd name="connsiteX16" fmla="*/ 1021368 w 4398323"/>
              <a:gd name="connsiteY16" fmla="*/ 2822002 h 5104374"/>
              <a:gd name="connsiteX17" fmla="*/ 928994 w 4398323"/>
              <a:gd name="connsiteY17" fmla="*/ 2788631 h 5104374"/>
              <a:gd name="connsiteX18" fmla="*/ 918657 w 4398323"/>
              <a:gd name="connsiteY18" fmla="*/ 2811167 h 5104374"/>
              <a:gd name="connsiteX19" fmla="*/ 867157 w 4398323"/>
              <a:gd name="connsiteY19" fmla="*/ 2805159 h 5104374"/>
              <a:gd name="connsiteX20" fmla="*/ 792361 w 4398323"/>
              <a:gd name="connsiteY20" fmla="*/ 2690748 h 5104374"/>
              <a:gd name="connsiteX21" fmla="*/ 872668 w 4398323"/>
              <a:gd name="connsiteY21" fmla="*/ 2542650 h 5104374"/>
              <a:gd name="connsiteX22" fmla="*/ 1026352 w 4398323"/>
              <a:gd name="connsiteY22" fmla="*/ 2591159 h 5104374"/>
              <a:gd name="connsiteX23" fmla="*/ 1092255 w 4398323"/>
              <a:gd name="connsiteY23" fmla="*/ 2566446 h 5104374"/>
              <a:gd name="connsiteX24" fmla="*/ 1127122 w 4398323"/>
              <a:gd name="connsiteY24" fmla="*/ 2533494 h 5104374"/>
              <a:gd name="connsiteX25" fmla="*/ 1242949 w 4398323"/>
              <a:gd name="connsiteY25" fmla="*/ 2570354 h 5104374"/>
              <a:gd name="connsiteX26" fmla="*/ 1254939 w 4398323"/>
              <a:gd name="connsiteY26" fmla="*/ 2599896 h 5104374"/>
              <a:gd name="connsiteX27" fmla="*/ 1430006 w 4398323"/>
              <a:gd name="connsiteY27" fmla="*/ 2632348 h 5104374"/>
              <a:gd name="connsiteX28" fmla="*/ 1512385 w 4398323"/>
              <a:gd name="connsiteY28" fmla="*/ 2640586 h 5104374"/>
              <a:gd name="connsiteX29" fmla="*/ 1653424 w 4398323"/>
              <a:gd name="connsiteY29" fmla="*/ 2562457 h 5104374"/>
              <a:gd name="connsiteX30" fmla="*/ 1705685 w 4398323"/>
              <a:gd name="connsiteY30" fmla="*/ 2553800 h 5104374"/>
              <a:gd name="connsiteX31" fmla="*/ 1786647 w 4398323"/>
              <a:gd name="connsiteY31" fmla="*/ 2462607 h 5104374"/>
              <a:gd name="connsiteX32" fmla="*/ 1800552 w 4398323"/>
              <a:gd name="connsiteY32" fmla="*/ 2321987 h 5104374"/>
              <a:gd name="connsiteX33" fmla="*/ 1856301 w 4398323"/>
              <a:gd name="connsiteY33" fmla="*/ 2345441 h 5104374"/>
              <a:gd name="connsiteX34" fmla="*/ 1950408 w 4398323"/>
              <a:gd name="connsiteY34" fmla="*/ 2348510 h 5104374"/>
              <a:gd name="connsiteX35" fmla="*/ 2155856 w 4398323"/>
              <a:gd name="connsiteY35" fmla="*/ 2510171 h 5104374"/>
              <a:gd name="connsiteX36" fmla="*/ 2245474 w 4398323"/>
              <a:gd name="connsiteY36" fmla="*/ 2042398 h 5104374"/>
              <a:gd name="connsiteX37" fmla="*/ 2267275 w 4398323"/>
              <a:gd name="connsiteY37" fmla="*/ 1913506 h 5104374"/>
              <a:gd name="connsiteX38" fmla="*/ 2468927 w 4398323"/>
              <a:gd name="connsiteY38" fmla="*/ 1826713 h 5104374"/>
              <a:gd name="connsiteX39" fmla="*/ 2548421 w 4398323"/>
              <a:gd name="connsiteY39" fmla="*/ 1919466 h 5104374"/>
              <a:gd name="connsiteX40" fmla="*/ 2761731 w 4398323"/>
              <a:gd name="connsiteY40" fmla="*/ 1928013 h 5104374"/>
              <a:gd name="connsiteX41" fmla="*/ 2759773 w 4398323"/>
              <a:gd name="connsiteY41" fmla="*/ 1803287 h 5104374"/>
              <a:gd name="connsiteX42" fmla="*/ 3514875 w 4398323"/>
              <a:gd name="connsiteY42" fmla="*/ 1813713 h 5104374"/>
              <a:gd name="connsiteX43" fmla="*/ 3489184 w 4398323"/>
              <a:gd name="connsiteY43" fmla="*/ 2018788 h 5104374"/>
              <a:gd name="connsiteX44" fmla="*/ 3606343 w 4398323"/>
              <a:gd name="connsiteY44" fmla="*/ 1984499 h 5104374"/>
              <a:gd name="connsiteX45" fmla="*/ 3650567 w 4398323"/>
              <a:gd name="connsiteY45" fmla="*/ 1458509 h 5104374"/>
              <a:gd name="connsiteX46" fmla="*/ 4050026 w 4398323"/>
              <a:gd name="connsiteY46" fmla="*/ 1431272 h 5104374"/>
              <a:gd name="connsiteX47" fmla="*/ 3853090 w 4398323"/>
              <a:gd name="connsiteY47" fmla="*/ 1171059 h 5104374"/>
              <a:gd name="connsiteX48" fmla="*/ 4061763 w 4398323"/>
              <a:gd name="connsiteY48" fmla="*/ 962615 h 5104374"/>
              <a:gd name="connsiteX49" fmla="*/ 4223715 w 4398323"/>
              <a:gd name="connsiteY49" fmla="*/ 676325 h 5104374"/>
              <a:gd name="connsiteX50" fmla="*/ 4331142 w 4398323"/>
              <a:gd name="connsiteY50" fmla="*/ 388670 h 5104374"/>
              <a:gd name="connsiteX51" fmla="*/ 4384121 w 4398323"/>
              <a:gd name="connsiteY51" fmla="*/ 175284 h 5104374"/>
              <a:gd name="connsiteX52" fmla="*/ 4365822 w 4398323"/>
              <a:gd name="connsiteY52" fmla="*/ 65075 h 5104374"/>
              <a:gd name="connsiteX53" fmla="*/ 4049296 w 4398323"/>
              <a:gd name="connsiteY53" fmla="*/ 59193 h 5104374"/>
              <a:gd name="connsiteX54" fmla="*/ 3775283 w 4398323"/>
              <a:gd name="connsiteY54" fmla="*/ 75893 h 5104374"/>
              <a:gd name="connsiteX55" fmla="*/ 3752304 w 4398323"/>
              <a:gd name="connsiteY55" fmla="*/ 223862 h 5104374"/>
              <a:gd name="connsiteX56" fmla="*/ 3621683 w 4398323"/>
              <a:gd name="connsiteY56" fmla="*/ 343078 h 5104374"/>
              <a:gd name="connsiteX57" fmla="*/ 3466992 w 4398323"/>
              <a:gd name="connsiteY57" fmla="*/ 498928 h 5104374"/>
              <a:gd name="connsiteX58" fmla="*/ 3451314 w 4398323"/>
              <a:gd name="connsiteY58" fmla="*/ 730077 h 5104374"/>
              <a:gd name="connsiteX59" fmla="*/ 3233321 w 4398323"/>
              <a:gd name="connsiteY59" fmla="*/ 907937 h 5104374"/>
              <a:gd name="connsiteX60" fmla="*/ 2958743 w 4398323"/>
              <a:gd name="connsiteY60" fmla="*/ 1102093 h 5104374"/>
              <a:gd name="connsiteX61" fmla="*/ 2583359 w 4398323"/>
              <a:gd name="connsiteY61" fmla="*/ 1138677 h 5104374"/>
              <a:gd name="connsiteX62" fmla="*/ 1927958 w 4398323"/>
              <a:gd name="connsiteY62" fmla="*/ 1232714 h 5104374"/>
              <a:gd name="connsiteX63" fmla="*/ 1681003 w 4398323"/>
              <a:gd name="connsiteY63" fmla="*/ 1203831 h 5104374"/>
              <a:gd name="connsiteX64" fmla="*/ 1398573 w 4398323"/>
              <a:gd name="connsiteY64" fmla="*/ 1068240 h 5104374"/>
              <a:gd name="connsiteX65" fmla="*/ 1518075 w 4398323"/>
              <a:gd name="connsiteY65" fmla="*/ 527195 h 5104374"/>
              <a:gd name="connsiteX66" fmla="*/ 1331822 w 4398323"/>
              <a:gd name="connsiteY66" fmla="*/ 70356 h 5104374"/>
              <a:gd name="connsiteX67" fmla="*/ 90612 w 4398323"/>
              <a:gd name="connsiteY67" fmla="*/ 63636 h 5104374"/>
              <a:gd name="connsiteX68" fmla="*/ 94294 w 4398323"/>
              <a:gd name="connsiteY68" fmla="*/ 668031 h 5104374"/>
              <a:gd name="connsiteX69" fmla="*/ 87536 w 4398323"/>
              <a:gd name="connsiteY69" fmla="*/ 1652784 h 5104374"/>
              <a:gd name="connsiteX0" fmla="*/ 80866 w 4391653"/>
              <a:gd name="connsiteY0" fmla="*/ 1649239 h 5100829"/>
              <a:gd name="connsiteX1" fmla="*/ 76976 w 4391653"/>
              <a:gd name="connsiteY1" fmla="*/ 4361777 h 5100829"/>
              <a:gd name="connsiteX2" fmla="*/ 76293 w 4391653"/>
              <a:gd name="connsiteY2" fmla="*/ 4860969 h 5100829"/>
              <a:gd name="connsiteX3" fmla="*/ 106096 w 4391653"/>
              <a:gd name="connsiteY3" fmla="*/ 5098539 h 5100829"/>
              <a:gd name="connsiteX4" fmla="*/ 385659 w 4391653"/>
              <a:gd name="connsiteY4" fmla="*/ 5095628 h 5100829"/>
              <a:gd name="connsiteX5" fmla="*/ 834278 w 4391653"/>
              <a:gd name="connsiteY5" fmla="*/ 5085018 h 5100829"/>
              <a:gd name="connsiteX6" fmla="*/ 1001764 w 4391653"/>
              <a:gd name="connsiteY6" fmla="*/ 4909189 h 5100829"/>
              <a:gd name="connsiteX7" fmla="*/ 1059507 w 4391653"/>
              <a:gd name="connsiteY7" fmla="*/ 4212016 h 5100829"/>
              <a:gd name="connsiteX8" fmla="*/ 1245646 w 4391653"/>
              <a:gd name="connsiteY8" fmla="*/ 3758200 h 5100829"/>
              <a:gd name="connsiteX9" fmla="*/ 1079656 w 4391653"/>
              <a:gd name="connsiteY9" fmla="*/ 3587121 h 5100829"/>
              <a:gd name="connsiteX10" fmla="*/ 1145637 w 4391653"/>
              <a:gd name="connsiteY10" fmla="*/ 3453741 h 5100829"/>
              <a:gd name="connsiteX11" fmla="*/ 1173604 w 4391653"/>
              <a:gd name="connsiteY11" fmla="*/ 3375535 h 5100829"/>
              <a:gd name="connsiteX12" fmla="*/ 1337443 w 4391653"/>
              <a:gd name="connsiteY12" fmla="*/ 3363887 h 5100829"/>
              <a:gd name="connsiteX13" fmla="*/ 1372807 w 4391653"/>
              <a:gd name="connsiteY13" fmla="*/ 3063179 h 5100829"/>
              <a:gd name="connsiteX14" fmla="*/ 1153902 w 4391653"/>
              <a:gd name="connsiteY14" fmla="*/ 2925969 h 5100829"/>
              <a:gd name="connsiteX15" fmla="*/ 1093298 w 4391653"/>
              <a:gd name="connsiteY15" fmla="*/ 2876606 h 5100829"/>
              <a:gd name="connsiteX16" fmla="*/ 1014698 w 4391653"/>
              <a:gd name="connsiteY16" fmla="*/ 2818457 h 5100829"/>
              <a:gd name="connsiteX17" fmla="*/ 922324 w 4391653"/>
              <a:gd name="connsiteY17" fmla="*/ 2785086 h 5100829"/>
              <a:gd name="connsiteX18" fmla="*/ 911987 w 4391653"/>
              <a:gd name="connsiteY18" fmla="*/ 2807622 h 5100829"/>
              <a:gd name="connsiteX19" fmla="*/ 860487 w 4391653"/>
              <a:gd name="connsiteY19" fmla="*/ 2801614 h 5100829"/>
              <a:gd name="connsiteX20" fmla="*/ 785691 w 4391653"/>
              <a:gd name="connsiteY20" fmla="*/ 2687203 h 5100829"/>
              <a:gd name="connsiteX21" fmla="*/ 865998 w 4391653"/>
              <a:gd name="connsiteY21" fmla="*/ 2539105 h 5100829"/>
              <a:gd name="connsiteX22" fmla="*/ 1019682 w 4391653"/>
              <a:gd name="connsiteY22" fmla="*/ 2587614 h 5100829"/>
              <a:gd name="connsiteX23" fmla="*/ 1085585 w 4391653"/>
              <a:gd name="connsiteY23" fmla="*/ 2562901 h 5100829"/>
              <a:gd name="connsiteX24" fmla="*/ 1120452 w 4391653"/>
              <a:gd name="connsiteY24" fmla="*/ 2529949 h 5100829"/>
              <a:gd name="connsiteX25" fmla="*/ 1236279 w 4391653"/>
              <a:gd name="connsiteY25" fmla="*/ 2566809 h 5100829"/>
              <a:gd name="connsiteX26" fmla="*/ 1248269 w 4391653"/>
              <a:gd name="connsiteY26" fmla="*/ 2596351 h 5100829"/>
              <a:gd name="connsiteX27" fmla="*/ 1423336 w 4391653"/>
              <a:gd name="connsiteY27" fmla="*/ 2628803 h 5100829"/>
              <a:gd name="connsiteX28" fmla="*/ 1505715 w 4391653"/>
              <a:gd name="connsiteY28" fmla="*/ 2637041 h 5100829"/>
              <a:gd name="connsiteX29" fmla="*/ 1646754 w 4391653"/>
              <a:gd name="connsiteY29" fmla="*/ 2558912 h 5100829"/>
              <a:gd name="connsiteX30" fmla="*/ 1699015 w 4391653"/>
              <a:gd name="connsiteY30" fmla="*/ 2550255 h 5100829"/>
              <a:gd name="connsiteX31" fmla="*/ 1779977 w 4391653"/>
              <a:gd name="connsiteY31" fmla="*/ 2459062 h 5100829"/>
              <a:gd name="connsiteX32" fmla="*/ 1793882 w 4391653"/>
              <a:gd name="connsiteY32" fmla="*/ 2318442 h 5100829"/>
              <a:gd name="connsiteX33" fmla="*/ 1849631 w 4391653"/>
              <a:gd name="connsiteY33" fmla="*/ 2341896 h 5100829"/>
              <a:gd name="connsiteX34" fmla="*/ 1943738 w 4391653"/>
              <a:gd name="connsiteY34" fmla="*/ 2344965 h 5100829"/>
              <a:gd name="connsiteX35" fmla="*/ 2149186 w 4391653"/>
              <a:gd name="connsiteY35" fmla="*/ 2506626 h 5100829"/>
              <a:gd name="connsiteX36" fmla="*/ 2238804 w 4391653"/>
              <a:gd name="connsiteY36" fmla="*/ 2038853 h 5100829"/>
              <a:gd name="connsiteX37" fmla="*/ 2260605 w 4391653"/>
              <a:gd name="connsiteY37" fmla="*/ 1909961 h 5100829"/>
              <a:gd name="connsiteX38" fmla="*/ 2462257 w 4391653"/>
              <a:gd name="connsiteY38" fmla="*/ 1823168 h 5100829"/>
              <a:gd name="connsiteX39" fmla="*/ 2541751 w 4391653"/>
              <a:gd name="connsiteY39" fmla="*/ 1915921 h 5100829"/>
              <a:gd name="connsiteX40" fmla="*/ 2755061 w 4391653"/>
              <a:gd name="connsiteY40" fmla="*/ 1924468 h 5100829"/>
              <a:gd name="connsiteX41" fmla="*/ 2753103 w 4391653"/>
              <a:gd name="connsiteY41" fmla="*/ 1799742 h 5100829"/>
              <a:gd name="connsiteX42" fmla="*/ 3508205 w 4391653"/>
              <a:gd name="connsiteY42" fmla="*/ 1810168 h 5100829"/>
              <a:gd name="connsiteX43" fmla="*/ 3482514 w 4391653"/>
              <a:gd name="connsiteY43" fmla="*/ 2015243 h 5100829"/>
              <a:gd name="connsiteX44" fmla="*/ 3599673 w 4391653"/>
              <a:gd name="connsiteY44" fmla="*/ 1980954 h 5100829"/>
              <a:gd name="connsiteX45" fmla="*/ 3643897 w 4391653"/>
              <a:gd name="connsiteY45" fmla="*/ 1454964 h 5100829"/>
              <a:gd name="connsiteX46" fmla="*/ 4043356 w 4391653"/>
              <a:gd name="connsiteY46" fmla="*/ 1427727 h 5100829"/>
              <a:gd name="connsiteX47" fmla="*/ 3846420 w 4391653"/>
              <a:gd name="connsiteY47" fmla="*/ 1167514 h 5100829"/>
              <a:gd name="connsiteX48" fmla="*/ 4055093 w 4391653"/>
              <a:gd name="connsiteY48" fmla="*/ 959070 h 5100829"/>
              <a:gd name="connsiteX49" fmla="*/ 4217045 w 4391653"/>
              <a:gd name="connsiteY49" fmla="*/ 672780 h 5100829"/>
              <a:gd name="connsiteX50" fmla="*/ 4324472 w 4391653"/>
              <a:gd name="connsiteY50" fmla="*/ 385125 h 5100829"/>
              <a:gd name="connsiteX51" fmla="*/ 4377451 w 4391653"/>
              <a:gd name="connsiteY51" fmla="*/ 171739 h 5100829"/>
              <a:gd name="connsiteX52" fmla="*/ 4359152 w 4391653"/>
              <a:gd name="connsiteY52" fmla="*/ 61530 h 5100829"/>
              <a:gd name="connsiteX53" fmla="*/ 4042626 w 4391653"/>
              <a:gd name="connsiteY53" fmla="*/ 55648 h 5100829"/>
              <a:gd name="connsiteX54" fmla="*/ 3768613 w 4391653"/>
              <a:gd name="connsiteY54" fmla="*/ 72348 h 5100829"/>
              <a:gd name="connsiteX55" fmla="*/ 3745634 w 4391653"/>
              <a:gd name="connsiteY55" fmla="*/ 220317 h 5100829"/>
              <a:gd name="connsiteX56" fmla="*/ 3615013 w 4391653"/>
              <a:gd name="connsiteY56" fmla="*/ 339533 h 5100829"/>
              <a:gd name="connsiteX57" fmla="*/ 3460322 w 4391653"/>
              <a:gd name="connsiteY57" fmla="*/ 495383 h 5100829"/>
              <a:gd name="connsiteX58" fmla="*/ 3444644 w 4391653"/>
              <a:gd name="connsiteY58" fmla="*/ 726532 h 5100829"/>
              <a:gd name="connsiteX59" fmla="*/ 3226651 w 4391653"/>
              <a:gd name="connsiteY59" fmla="*/ 904392 h 5100829"/>
              <a:gd name="connsiteX60" fmla="*/ 2952073 w 4391653"/>
              <a:gd name="connsiteY60" fmla="*/ 1098548 h 5100829"/>
              <a:gd name="connsiteX61" fmla="*/ 2576689 w 4391653"/>
              <a:gd name="connsiteY61" fmla="*/ 1135132 h 5100829"/>
              <a:gd name="connsiteX62" fmla="*/ 1921288 w 4391653"/>
              <a:gd name="connsiteY62" fmla="*/ 1229169 h 5100829"/>
              <a:gd name="connsiteX63" fmla="*/ 1674333 w 4391653"/>
              <a:gd name="connsiteY63" fmla="*/ 1200286 h 5100829"/>
              <a:gd name="connsiteX64" fmla="*/ 1391903 w 4391653"/>
              <a:gd name="connsiteY64" fmla="*/ 1064695 h 5100829"/>
              <a:gd name="connsiteX65" fmla="*/ 1511405 w 4391653"/>
              <a:gd name="connsiteY65" fmla="*/ 523650 h 5100829"/>
              <a:gd name="connsiteX66" fmla="*/ 1325152 w 4391653"/>
              <a:gd name="connsiteY66" fmla="*/ 66811 h 5100829"/>
              <a:gd name="connsiteX67" fmla="*/ 92514 w 4391653"/>
              <a:gd name="connsiteY67" fmla="*/ 65806 h 5100829"/>
              <a:gd name="connsiteX68" fmla="*/ 87624 w 4391653"/>
              <a:gd name="connsiteY68" fmla="*/ 664486 h 5100829"/>
              <a:gd name="connsiteX69" fmla="*/ 80866 w 4391653"/>
              <a:gd name="connsiteY69" fmla="*/ 1649239 h 5100829"/>
              <a:gd name="connsiteX0" fmla="*/ 6833 w 4317620"/>
              <a:gd name="connsiteY0" fmla="*/ 1617834 h 5069424"/>
              <a:gd name="connsiteX1" fmla="*/ 2943 w 4317620"/>
              <a:gd name="connsiteY1" fmla="*/ 4330372 h 5069424"/>
              <a:gd name="connsiteX2" fmla="*/ 2260 w 4317620"/>
              <a:gd name="connsiteY2" fmla="*/ 4829564 h 5069424"/>
              <a:gd name="connsiteX3" fmla="*/ 32063 w 4317620"/>
              <a:gd name="connsiteY3" fmla="*/ 5067134 h 5069424"/>
              <a:gd name="connsiteX4" fmla="*/ 311626 w 4317620"/>
              <a:gd name="connsiteY4" fmla="*/ 5064223 h 5069424"/>
              <a:gd name="connsiteX5" fmla="*/ 760245 w 4317620"/>
              <a:gd name="connsiteY5" fmla="*/ 5053613 h 5069424"/>
              <a:gd name="connsiteX6" fmla="*/ 927731 w 4317620"/>
              <a:gd name="connsiteY6" fmla="*/ 4877784 h 5069424"/>
              <a:gd name="connsiteX7" fmla="*/ 985474 w 4317620"/>
              <a:gd name="connsiteY7" fmla="*/ 4180611 h 5069424"/>
              <a:gd name="connsiteX8" fmla="*/ 1171613 w 4317620"/>
              <a:gd name="connsiteY8" fmla="*/ 3726795 h 5069424"/>
              <a:gd name="connsiteX9" fmla="*/ 1005623 w 4317620"/>
              <a:gd name="connsiteY9" fmla="*/ 3555716 h 5069424"/>
              <a:gd name="connsiteX10" fmla="*/ 1071604 w 4317620"/>
              <a:gd name="connsiteY10" fmla="*/ 3422336 h 5069424"/>
              <a:gd name="connsiteX11" fmla="*/ 1099571 w 4317620"/>
              <a:gd name="connsiteY11" fmla="*/ 3344130 h 5069424"/>
              <a:gd name="connsiteX12" fmla="*/ 1263410 w 4317620"/>
              <a:gd name="connsiteY12" fmla="*/ 3332482 h 5069424"/>
              <a:gd name="connsiteX13" fmla="*/ 1298774 w 4317620"/>
              <a:gd name="connsiteY13" fmla="*/ 3031774 h 5069424"/>
              <a:gd name="connsiteX14" fmla="*/ 1079869 w 4317620"/>
              <a:gd name="connsiteY14" fmla="*/ 2894564 h 5069424"/>
              <a:gd name="connsiteX15" fmla="*/ 1019265 w 4317620"/>
              <a:gd name="connsiteY15" fmla="*/ 2845201 h 5069424"/>
              <a:gd name="connsiteX16" fmla="*/ 940665 w 4317620"/>
              <a:gd name="connsiteY16" fmla="*/ 2787052 h 5069424"/>
              <a:gd name="connsiteX17" fmla="*/ 848291 w 4317620"/>
              <a:gd name="connsiteY17" fmla="*/ 2753681 h 5069424"/>
              <a:gd name="connsiteX18" fmla="*/ 837954 w 4317620"/>
              <a:gd name="connsiteY18" fmla="*/ 2776217 h 5069424"/>
              <a:gd name="connsiteX19" fmla="*/ 786454 w 4317620"/>
              <a:gd name="connsiteY19" fmla="*/ 2770209 h 5069424"/>
              <a:gd name="connsiteX20" fmla="*/ 711658 w 4317620"/>
              <a:gd name="connsiteY20" fmla="*/ 2655798 h 5069424"/>
              <a:gd name="connsiteX21" fmla="*/ 791965 w 4317620"/>
              <a:gd name="connsiteY21" fmla="*/ 2507700 h 5069424"/>
              <a:gd name="connsiteX22" fmla="*/ 945649 w 4317620"/>
              <a:gd name="connsiteY22" fmla="*/ 2556209 h 5069424"/>
              <a:gd name="connsiteX23" fmla="*/ 1011552 w 4317620"/>
              <a:gd name="connsiteY23" fmla="*/ 2531496 h 5069424"/>
              <a:gd name="connsiteX24" fmla="*/ 1046419 w 4317620"/>
              <a:gd name="connsiteY24" fmla="*/ 2498544 h 5069424"/>
              <a:gd name="connsiteX25" fmla="*/ 1162246 w 4317620"/>
              <a:gd name="connsiteY25" fmla="*/ 2535404 h 5069424"/>
              <a:gd name="connsiteX26" fmla="*/ 1174236 w 4317620"/>
              <a:gd name="connsiteY26" fmla="*/ 2564946 h 5069424"/>
              <a:gd name="connsiteX27" fmla="*/ 1349303 w 4317620"/>
              <a:gd name="connsiteY27" fmla="*/ 2597398 h 5069424"/>
              <a:gd name="connsiteX28" fmla="*/ 1431682 w 4317620"/>
              <a:gd name="connsiteY28" fmla="*/ 2605636 h 5069424"/>
              <a:gd name="connsiteX29" fmla="*/ 1572721 w 4317620"/>
              <a:gd name="connsiteY29" fmla="*/ 2527507 h 5069424"/>
              <a:gd name="connsiteX30" fmla="*/ 1624982 w 4317620"/>
              <a:gd name="connsiteY30" fmla="*/ 2518850 h 5069424"/>
              <a:gd name="connsiteX31" fmla="*/ 1705944 w 4317620"/>
              <a:gd name="connsiteY31" fmla="*/ 2427657 h 5069424"/>
              <a:gd name="connsiteX32" fmla="*/ 1719849 w 4317620"/>
              <a:gd name="connsiteY32" fmla="*/ 2287037 h 5069424"/>
              <a:gd name="connsiteX33" fmla="*/ 1775598 w 4317620"/>
              <a:gd name="connsiteY33" fmla="*/ 2310491 h 5069424"/>
              <a:gd name="connsiteX34" fmla="*/ 1869705 w 4317620"/>
              <a:gd name="connsiteY34" fmla="*/ 2313560 h 5069424"/>
              <a:gd name="connsiteX35" fmla="*/ 2075153 w 4317620"/>
              <a:gd name="connsiteY35" fmla="*/ 2475221 h 5069424"/>
              <a:gd name="connsiteX36" fmla="*/ 2164771 w 4317620"/>
              <a:gd name="connsiteY36" fmla="*/ 2007448 h 5069424"/>
              <a:gd name="connsiteX37" fmla="*/ 2186572 w 4317620"/>
              <a:gd name="connsiteY37" fmla="*/ 1878556 h 5069424"/>
              <a:gd name="connsiteX38" fmla="*/ 2388224 w 4317620"/>
              <a:gd name="connsiteY38" fmla="*/ 1791763 h 5069424"/>
              <a:gd name="connsiteX39" fmla="*/ 2467718 w 4317620"/>
              <a:gd name="connsiteY39" fmla="*/ 1884516 h 5069424"/>
              <a:gd name="connsiteX40" fmla="*/ 2681028 w 4317620"/>
              <a:gd name="connsiteY40" fmla="*/ 1893063 h 5069424"/>
              <a:gd name="connsiteX41" fmla="*/ 2679070 w 4317620"/>
              <a:gd name="connsiteY41" fmla="*/ 1768337 h 5069424"/>
              <a:gd name="connsiteX42" fmla="*/ 3434172 w 4317620"/>
              <a:gd name="connsiteY42" fmla="*/ 1778763 h 5069424"/>
              <a:gd name="connsiteX43" fmla="*/ 3408481 w 4317620"/>
              <a:gd name="connsiteY43" fmla="*/ 1983838 h 5069424"/>
              <a:gd name="connsiteX44" fmla="*/ 3525640 w 4317620"/>
              <a:gd name="connsiteY44" fmla="*/ 1949549 h 5069424"/>
              <a:gd name="connsiteX45" fmla="*/ 3569864 w 4317620"/>
              <a:gd name="connsiteY45" fmla="*/ 1423559 h 5069424"/>
              <a:gd name="connsiteX46" fmla="*/ 3969323 w 4317620"/>
              <a:gd name="connsiteY46" fmla="*/ 1396322 h 5069424"/>
              <a:gd name="connsiteX47" fmla="*/ 3772387 w 4317620"/>
              <a:gd name="connsiteY47" fmla="*/ 1136109 h 5069424"/>
              <a:gd name="connsiteX48" fmla="*/ 3981060 w 4317620"/>
              <a:gd name="connsiteY48" fmla="*/ 927665 h 5069424"/>
              <a:gd name="connsiteX49" fmla="*/ 4143012 w 4317620"/>
              <a:gd name="connsiteY49" fmla="*/ 641375 h 5069424"/>
              <a:gd name="connsiteX50" fmla="*/ 4250439 w 4317620"/>
              <a:gd name="connsiteY50" fmla="*/ 353720 h 5069424"/>
              <a:gd name="connsiteX51" fmla="*/ 4303418 w 4317620"/>
              <a:gd name="connsiteY51" fmla="*/ 140334 h 5069424"/>
              <a:gd name="connsiteX52" fmla="*/ 4285119 w 4317620"/>
              <a:gd name="connsiteY52" fmla="*/ 30125 h 5069424"/>
              <a:gd name="connsiteX53" fmla="*/ 3968593 w 4317620"/>
              <a:gd name="connsiteY53" fmla="*/ 24243 h 5069424"/>
              <a:gd name="connsiteX54" fmla="*/ 3694580 w 4317620"/>
              <a:gd name="connsiteY54" fmla="*/ 40943 h 5069424"/>
              <a:gd name="connsiteX55" fmla="*/ 3671601 w 4317620"/>
              <a:gd name="connsiteY55" fmla="*/ 188912 h 5069424"/>
              <a:gd name="connsiteX56" fmla="*/ 3540980 w 4317620"/>
              <a:gd name="connsiteY56" fmla="*/ 308128 h 5069424"/>
              <a:gd name="connsiteX57" fmla="*/ 3386289 w 4317620"/>
              <a:gd name="connsiteY57" fmla="*/ 463978 h 5069424"/>
              <a:gd name="connsiteX58" fmla="*/ 3370611 w 4317620"/>
              <a:gd name="connsiteY58" fmla="*/ 695127 h 5069424"/>
              <a:gd name="connsiteX59" fmla="*/ 3152618 w 4317620"/>
              <a:gd name="connsiteY59" fmla="*/ 872987 h 5069424"/>
              <a:gd name="connsiteX60" fmla="*/ 2878040 w 4317620"/>
              <a:gd name="connsiteY60" fmla="*/ 1067143 h 5069424"/>
              <a:gd name="connsiteX61" fmla="*/ 2502656 w 4317620"/>
              <a:gd name="connsiteY61" fmla="*/ 1103727 h 5069424"/>
              <a:gd name="connsiteX62" fmla="*/ 1847255 w 4317620"/>
              <a:gd name="connsiteY62" fmla="*/ 1197764 h 5069424"/>
              <a:gd name="connsiteX63" fmla="*/ 1600300 w 4317620"/>
              <a:gd name="connsiteY63" fmla="*/ 1168881 h 5069424"/>
              <a:gd name="connsiteX64" fmla="*/ 1317870 w 4317620"/>
              <a:gd name="connsiteY64" fmla="*/ 1033290 h 5069424"/>
              <a:gd name="connsiteX65" fmla="*/ 1437372 w 4317620"/>
              <a:gd name="connsiteY65" fmla="*/ 492245 h 5069424"/>
              <a:gd name="connsiteX66" fmla="*/ 1251119 w 4317620"/>
              <a:gd name="connsiteY66" fmla="*/ 35406 h 5069424"/>
              <a:gd name="connsiteX67" fmla="*/ 18481 w 4317620"/>
              <a:gd name="connsiteY67" fmla="*/ 34401 h 5069424"/>
              <a:gd name="connsiteX68" fmla="*/ 13591 w 4317620"/>
              <a:gd name="connsiteY68" fmla="*/ 633081 h 5069424"/>
              <a:gd name="connsiteX69" fmla="*/ 6833 w 4317620"/>
              <a:gd name="connsiteY69" fmla="*/ 1617834 h 5069424"/>
              <a:gd name="connsiteX0" fmla="*/ 6833 w 4317620"/>
              <a:gd name="connsiteY0" fmla="*/ 1598719 h 5050309"/>
              <a:gd name="connsiteX1" fmla="*/ 2943 w 4317620"/>
              <a:gd name="connsiteY1" fmla="*/ 4311257 h 5050309"/>
              <a:gd name="connsiteX2" fmla="*/ 2260 w 4317620"/>
              <a:gd name="connsiteY2" fmla="*/ 4810449 h 5050309"/>
              <a:gd name="connsiteX3" fmla="*/ 32063 w 4317620"/>
              <a:gd name="connsiteY3" fmla="*/ 5048019 h 5050309"/>
              <a:gd name="connsiteX4" fmla="*/ 311626 w 4317620"/>
              <a:gd name="connsiteY4" fmla="*/ 5045108 h 5050309"/>
              <a:gd name="connsiteX5" fmla="*/ 760245 w 4317620"/>
              <a:gd name="connsiteY5" fmla="*/ 5034498 h 5050309"/>
              <a:gd name="connsiteX6" fmla="*/ 927731 w 4317620"/>
              <a:gd name="connsiteY6" fmla="*/ 4858669 h 5050309"/>
              <a:gd name="connsiteX7" fmla="*/ 985474 w 4317620"/>
              <a:gd name="connsiteY7" fmla="*/ 4161496 h 5050309"/>
              <a:gd name="connsiteX8" fmla="*/ 1171613 w 4317620"/>
              <a:gd name="connsiteY8" fmla="*/ 3707680 h 5050309"/>
              <a:gd name="connsiteX9" fmla="*/ 1005623 w 4317620"/>
              <a:gd name="connsiteY9" fmla="*/ 3536601 h 5050309"/>
              <a:gd name="connsiteX10" fmla="*/ 1071604 w 4317620"/>
              <a:gd name="connsiteY10" fmla="*/ 3403221 h 5050309"/>
              <a:gd name="connsiteX11" fmla="*/ 1099571 w 4317620"/>
              <a:gd name="connsiteY11" fmla="*/ 3325015 h 5050309"/>
              <a:gd name="connsiteX12" fmla="*/ 1263410 w 4317620"/>
              <a:gd name="connsiteY12" fmla="*/ 3313367 h 5050309"/>
              <a:gd name="connsiteX13" fmla="*/ 1298774 w 4317620"/>
              <a:gd name="connsiteY13" fmla="*/ 3012659 h 5050309"/>
              <a:gd name="connsiteX14" fmla="*/ 1079869 w 4317620"/>
              <a:gd name="connsiteY14" fmla="*/ 2875449 h 5050309"/>
              <a:gd name="connsiteX15" fmla="*/ 1019265 w 4317620"/>
              <a:gd name="connsiteY15" fmla="*/ 2826086 h 5050309"/>
              <a:gd name="connsiteX16" fmla="*/ 940665 w 4317620"/>
              <a:gd name="connsiteY16" fmla="*/ 2767937 h 5050309"/>
              <a:gd name="connsiteX17" fmla="*/ 848291 w 4317620"/>
              <a:gd name="connsiteY17" fmla="*/ 2734566 h 5050309"/>
              <a:gd name="connsiteX18" fmla="*/ 837954 w 4317620"/>
              <a:gd name="connsiteY18" fmla="*/ 2757102 h 5050309"/>
              <a:gd name="connsiteX19" fmla="*/ 786454 w 4317620"/>
              <a:gd name="connsiteY19" fmla="*/ 2751094 h 5050309"/>
              <a:gd name="connsiteX20" fmla="*/ 711658 w 4317620"/>
              <a:gd name="connsiteY20" fmla="*/ 2636683 h 5050309"/>
              <a:gd name="connsiteX21" fmla="*/ 791965 w 4317620"/>
              <a:gd name="connsiteY21" fmla="*/ 2488585 h 5050309"/>
              <a:gd name="connsiteX22" fmla="*/ 945649 w 4317620"/>
              <a:gd name="connsiteY22" fmla="*/ 2537094 h 5050309"/>
              <a:gd name="connsiteX23" fmla="*/ 1011552 w 4317620"/>
              <a:gd name="connsiteY23" fmla="*/ 2512381 h 5050309"/>
              <a:gd name="connsiteX24" fmla="*/ 1046419 w 4317620"/>
              <a:gd name="connsiteY24" fmla="*/ 2479429 h 5050309"/>
              <a:gd name="connsiteX25" fmla="*/ 1162246 w 4317620"/>
              <a:gd name="connsiteY25" fmla="*/ 2516289 h 5050309"/>
              <a:gd name="connsiteX26" fmla="*/ 1174236 w 4317620"/>
              <a:gd name="connsiteY26" fmla="*/ 2545831 h 5050309"/>
              <a:gd name="connsiteX27" fmla="*/ 1349303 w 4317620"/>
              <a:gd name="connsiteY27" fmla="*/ 2578283 h 5050309"/>
              <a:gd name="connsiteX28" fmla="*/ 1431682 w 4317620"/>
              <a:gd name="connsiteY28" fmla="*/ 2586521 h 5050309"/>
              <a:gd name="connsiteX29" fmla="*/ 1572721 w 4317620"/>
              <a:gd name="connsiteY29" fmla="*/ 2508392 h 5050309"/>
              <a:gd name="connsiteX30" fmla="*/ 1624982 w 4317620"/>
              <a:gd name="connsiteY30" fmla="*/ 2499735 h 5050309"/>
              <a:gd name="connsiteX31" fmla="*/ 1705944 w 4317620"/>
              <a:gd name="connsiteY31" fmla="*/ 2408542 h 5050309"/>
              <a:gd name="connsiteX32" fmla="*/ 1719849 w 4317620"/>
              <a:gd name="connsiteY32" fmla="*/ 2267922 h 5050309"/>
              <a:gd name="connsiteX33" fmla="*/ 1775598 w 4317620"/>
              <a:gd name="connsiteY33" fmla="*/ 2291376 h 5050309"/>
              <a:gd name="connsiteX34" fmla="*/ 1869705 w 4317620"/>
              <a:gd name="connsiteY34" fmla="*/ 2294445 h 5050309"/>
              <a:gd name="connsiteX35" fmla="*/ 2075153 w 4317620"/>
              <a:gd name="connsiteY35" fmla="*/ 2456106 h 5050309"/>
              <a:gd name="connsiteX36" fmla="*/ 2164771 w 4317620"/>
              <a:gd name="connsiteY36" fmla="*/ 1988333 h 5050309"/>
              <a:gd name="connsiteX37" fmla="*/ 2186572 w 4317620"/>
              <a:gd name="connsiteY37" fmla="*/ 1859441 h 5050309"/>
              <a:gd name="connsiteX38" fmla="*/ 2388224 w 4317620"/>
              <a:gd name="connsiteY38" fmla="*/ 1772648 h 5050309"/>
              <a:gd name="connsiteX39" fmla="*/ 2467718 w 4317620"/>
              <a:gd name="connsiteY39" fmla="*/ 1865401 h 5050309"/>
              <a:gd name="connsiteX40" fmla="*/ 2681028 w 4317620"/>
              <a:gd name="connsiteY40" fmla="*/ 1873948 h 5050309"/>
              <a:gd name="connsiteX41" fmla="*/ 2679070 w 4317620"/>
              <a:gd name="connsiteY41" fmla="*/ 1749222 h 5050309"/>
              <a:gd name="connsiteX42" fmla="*/ 3434172 w 4317620"/>
              <a:gd name="connsiteY42" fmla="*/ 1759648 h 5050309"/>
              <a:gd name="connsiteX43" fmla="*/ 3408481 w 4317620"/>
              <a:gd name="connsiteY43" fmla="*/ 1964723 h 5050309"/>
              <a:gd name="connsiteX44" fmla="*/ 3525640 w 4317620"/>
              <a:gd name="connsiteY44" fmla="*/ 1930434 h 5050309"/>
              <a:gd name="connsiteX45" fmla="*/ 3569864 w 4317620"/>
              <a:gd name="connsiteY45" fmla="*/ 1404444 h 5050309"/>
              <a:gd name="connsiteX46" fmla="*/ 3969323 w 4317620"/>
              <a:gd name="connsiteY46" fmla="*/ 1377207 h 5050309"/>
              <a:gd name="connsiteX47" fmla="*/ 3772387 w 4317620"/>
              <a:gd name="connsiteY47" fmla="*/ 1116994 h 5050309"/>
              <a:gd name="connsiteX48" fmla="*/ 3981060 w 4317620"/>
              <a:gd name="connsiteY48" fmla="*/ 908550 h 5050309"/>
              <a:gd name="connsiteX49" fmla="*/ 4143012 w 4317620"/>
              <a:gd name="connsiteY49" fmla="*/ 622260 h 5050309"/>
              <a:gd name="connsiteX50" fmla="*/ 4250439 w 4317620"/>
              <a:gd name="connsiteY50" fmla="*/ 334605 h 5050309"/>
              <a:gd name="connsiteX51" fmla="*/ 4303418 w 4317620"/>
              <a:gd name="connsiteY51" fmla="*/ 121219 h 5050309"/>
              <a:gd name="connsiteX52" fmla="*/ 4285119 w 4317620"/>
              <a:gd name="connsiteY52" fmla="*/ 11010 h 5050309"/>
              <a:gd name="connsiteX53" fmla="*/ 3968593 w 4317620"/>
              <a:gd name="connsiteY53" fmla="*/ 5128 h 5050309"/>
              <a:gd name="connsiteX54" fmla="*/ 3694580 w 4317620"/>
              <a:gd name="connsiteY54" fmla="*/ 21828 h 5050309"/>
              <a:gd name="connsiteX55" fmla="*/ 3671601 w 4317620"/>
              <a:gd name="connsiteY55" fmla="*/ 169797 h 5050309"/>
              <a:gd name="connsiteX56" fmla="*/ 3540980 w 4317620"/>
              <a:gd name="connsiteY56" fmla="*/ 289013 h 5050309"/>
              <a:gd name="connsiteX57" fmla="*/ 3386289 w 4317620"/>
              <a:gd name="connsiteY57" fmla="*/ 444863 h 5050309"/>
              <a:gd name="connsiteX58" fmla="*/ 3370611 w 4317620"/>
              <a:gd name="connsiteY58" fmla="*/ 676012 h 5050309"/>
              <a:gd name="connsiteX59" fmla="*/ 3152618 w 4317620"/>
              <a:gd name="connsiteY59" fmla="*/ 853872 h 5050309"/>
              <a:gd name="connsiteX60" fmla="*/ 2878040 w 4317620"/>
              <a:gd name="connsiteY60" fmla="*/ 1048028 h 5050309"/>
              <a:gd name="connsiteX61" fmla="*/ 2502656 w 4317620"/>
              <a:gd name="connsiteY61" fmla="*/ 1084612 h 5050309"/>
              <a:gd name="connsiteX62" fmla="*/ 1847255 w 4317620"/>
              <a:gd name="connsiteY62" fmla="*/ 1178649 h 5050309"/>
              <a:gd name="connsiteX63" fmla="*/ 1600300 w 4317620"/>
              <a:gd name="connsiteY63" fmla="*/ 1149766 h 5050309"/>
              <a:gd name="connsiteX64" fmla="*/ 1317870 w 4317620"/>
              <a:gd name="connsiteY64" fmla="*/ 1014175 h 5050309"/>
              <a:gd name="connsiteX65" fmla="*/ 1437372 w 4317620"/>
              <a:gd name="connsiteY65" fmla="*/ 473130 h 5050309"/>
              <a:gd name="connsiteX66" fmla="*/ 1251119 w 4317620"/>
              <a:gd name="connsiteY66" fmla="*/ 16291 h 5050309"/>
              <a:gd name="connsiteX67" fmla="*/ 18481 w 4317620"/>
              <a:gd name="connsiteY67" fmla="*/ 15286 h 5050309"/>
              <a:gd name="connsiteX68" fmla="*/ 13591 w 4317620"/>
              <a:gd name="connsiteY68" fmla="*/ 613966 h 5050309"/>
              <a:gd name="connsiteX69" fmla="*/ 6833 w 4317620"/>
              <a:gd name="connsiteY69" fmla="*/ 1598719 h 5050309"/>
              <a:gd name="connsiteX0" fmla="*/ 6833 w 4317620"/>
              <a:gd name="connsiteY0" fmla="*/ 1598719 h 5050309"/>
              <a:gd name="connsiteX1" fmla="*/ 2943 w 4317620"/>
              <a:gd name="connsiteY1" fmla="*/ 4311257 h 5050309"/>
              <a:gd name="connsiteX2" fmla="*/ 2260 w 4317620"/>
              <a:gd name="connsiteY2" fmla="*/ 4810449 h 5050309"/>
              <a:gd name="connsiteX3" fmla="*/ 32063 w 4317620"/>
              <a:gd name="connsiteY3" fmla="*/ 5048019 h 5050309"/>
              <a:gd name="connsiteX4" fmla="*/ 311626 w 4317620"/>
              <a:gd name="connsiteY4" fmla="*/ 5045108 h 5050309"/>
              <a:gd name="connsiteX5" fmla="*/ 760245 w 4317620"/>
              <a:gd name="connsiteY5" fmla="*/ 5034498 h 5050309"/>
              <a:gd name="connsiteX6" fmla="*/ 927731 w 4317620"/>
              <a:gd name="connsiteY6" fmla="*/ 4858669 h 5050309"/>
              <a:gd name="connsiteX7" fmla="*/ 985474 w 4317620"/>
              <a:gd name="connsiteY7" fmla="*/ 4161496 h 5050309"/>
              <a:gd name="connsiteX8" fmla="*/ 1171613 w 4317620"/>
              <a:gd name="connsiteY8" fmla="*/ 3707680 h 5050309"/>
              <a:gd name="connsiteX9" fmla="*/ 1005623 w 4317620"/>
              <a:gd name="connsiteY9" fmla="*/ 3536601 h 5050309"/>
              <a:gd name="connsiteX10" fmla="*/ 1071604 w 4317620"/>
              <a:gd name="connsiteY10" fmla="*/ 3403221 h 5050309"/>
              <a:gd name="connsiteX11" fmla="*/ 1099571 w 4317620"/>
              <a:gd name="connsiteY11" fmla="*/ 3325015 h 5050309"/>
              <a:gd name="connsiteX12" fmla="*/ 1263410 w 4317620"/>
              <a:gd name="connsiteY12" fmla="*/ 3313367 h 5050309"/>
              <a:gd name="connsiteX13" fmla="*/ 1298774 w 4317620"/>
              <a:gd name="connsiteY13" fmla="*/ 3012659 h 5050309"/>
              <a:gd name="connsiteX14" fmla="*/ 1079869 w 4317620"/>
              <a:gd name="connsiteY14" fmla="*/ 2875449 h 5050309"/>
              <a:gd name="connsiteX15" fmla="*/ 1019265 w 4317620"/>
              <a:gd name="connsiteY15" fmla="*/ 2826086 h 5050309"/>
              <a:gd name="connsiteX16" fmla="*/ 940665 w 4317620"/>
              <a:gd name="connsiteY16" fmla="*/ 2767937 h 5050309"/>
              <a:gd name="connsiteX17" fmla="*/ 848291 w 4317620"/>
              <a:gd name="connsiteY17" fmla="*/ 2734566 h 5050309"/>
              <a:gd name="connsiteX18" fmla="*/ 837954 w 4317620"/>
              <a:gd name="connsiteY18" fmla="*/ 2757102 h 5050309"/>
              <a:gd name="connsiteX19" fmla="*/ 786454 w 4317620"/>
              <a:gd name="connsiteY19" fmla="*/ 2751094 h 5050309"/>
              <a:gd name="connsiteX20" fmla="*/ 711658 w 4317620"/>
              <a:gd name="connsiteY20" fmla="*/ 2636683 h 5050309"/>
              <a:gd name="connsiteX21" fmla="*/ 791965 w 4317620"/>
              <a:gd name="connsiteY21" fmla="*/ 2488585 h 5050309"/>
              <a:gd name="connsiteX22" fmla="*/ 945649 w 4317620"/>
              <a:gd name="connsiteY22" fmla="*/ 2537094 h 5050309"/>
              <a:gd name="connsiteX23" fmla="*/ 1011552 w 4317620"/>
              <a:gd name="connsiteY23" fmla="*/ 2512381 h 5050309"/>
              <a:gd name="connsiteX24" fmla="*/ 1046419 w 4317620"/>
              <a:gd name="connsiteY24" fmla="*/ 2479429 h 5050309"/>
              <a:gd name="connsiteX25" fmla="*/ 1162246 w 4317620"/>
              <a:gd name="connsiteY25" fmla="*/ 2516289 h 5050309"/>
              <a:gd name="connsiteX26" fmla="*/ 1174236 w 4317620"/>
              <a:gd name="connsiteY26" fmla="*/ 2545831 h 5050309"/>
              <a:gd name="connsiteX27" fmla="*/ 1349303 w 4317620"/>
              <a:gd name="connsiteY27" fmla="*/ 2578283 h 5050309"/>
              <a:gd name="connsiteX28" fmla="*/ 1431682 w 4317620"/>
              <a:gd name="connsiteY28" fmla="*/ 2586521 h 5050309"/>
              <a:gd name="connsiteX29" fmla="*/ 1572721 w 4317620"/>
              <a:gd name="connsiteY29" fmla="*/ 2508392 h 5050309"/>
              <a:gd name="connsiteX30" fmla="*/ 1624982 w 4317620"/>
              <a:gd name="connsiteY30" fmla="*/ 2499735 h 5050309"/>
              <a:gd name="connsiteX31" fmla="*/ 1705944 w 4317620"/>
              <a:gd name="connsiteY31" fmla="*/ 2408542 h 5050309"/>
              <a:gd name="connsiteX32" fmla="*/ 1719849 w 4317620"/>
              <a:gd name="connsiteY32" fmla="*/ 2267922 h 5050309"/>
              <a:gd name="connsiteX33" fmla="*/ 1775598 w 4317620"/>
              <a:gd name="connsiteY33" fmla="*/ 2291376 h 5050309"/>
              <a:gd name="connsiteX34" fmla="*/ 1869705 w 4317620"/>
              <a:gd name="connsiteY34" fmla="*/ 2294445 h 5050309"/>
              <a:gd name="connsiteX35" fmla="*/ 2075153 w 4317620"/>
              <a:gd name="connsiteY35" fmla="*/ 2456106 h 5050309"/>
              <a:gd name="connsiteX36" fmla="*/ 2164771 w 4317620"/>
              <a:gd name="connsiteY36" fmla="*/ 1988333 h 5050309"/>
              <a:gd name="connsiteX37" fmla="*/ 2186572 w 4317620"/>
              <a:gd name="connsiteY37" fmla="*/ 1859441 h 5050309"/>
              <a:gd name="connsiteX38" fmla="*/ 2388224 w 4317620"/>
              <a:gd name="connsiteY38" fmla="*/ 1772648 h 5050309"/>
              <a:gd name="connsiteX39" fmla="*/ 2467718 w 4317620"/>
              <a:gd name="connsiteY39" fmla="*/ 1865401 h 5050309"/>
              <a:gd name="connsiteX40" fmla="*/ 2681028 w 4317620"/>
              <a:gd name="connsiteY40" fmla="*/ 1873948 h 5050309"/>
              <a:gd name="connsiteX41" fmla="*/ 2679070 w 4317620"/>
              <a:gd name="connsiteY41" fmla="*/ 1749222 h 5050309"/>
              <a:gd name="connsiteX42" fmla="*/ 3434172 w 4317620"/>
              <a:gd name="connsiteY42" fmla="*/ 1759648 h 5050309"/>
              <a:gd name="connsiteX43" fmla="*/ 3408481 w 4317620"/>
              <a:gd name="connsiteY43" fmla="*/ 1964723 h 5050309"/>
              <a:gd name="connsiteX44" fmla="*/ 3525640 w 4317620"/>
              <a:gd name="connsiteY44" fmla="*/ 1930434 h 5050309"/>
              <a:gd name="connsiteX45" fmla="*/ 3569864 w 4317620"/>
              <a:gd name="connsiteY45" fmla="*/ 1404444 h 5050309"/>
              <a:gd name="connsiteX46" fmla="*/ 3969323 w 4317620"/>
              <a:gd name="connsiteY46" fmla="*/ 1377207 h 5050309"/>
              <a:gd name="connsiteX47" fmla="*/ 3772387 w 4317620"/>
              <a:gd name="connsiteY47" fmla="*/ 1116994 h 5050309"/>
              <a:gd name="connsiteX48" fmla="*/ 3981060 w 4317620"/>
              <a:gd name="connsiteY48" fmla="*/ 908550 h 5050309"/>
              <a:gd name="connsiteX49" fmla="*/ 4143012 w 4317620"/>
              <a:gd name="connsiteY49" fmla="*/ 622260 h 5050309"/>
              <a:gd name="connsiteX50" fmla="*/ 4250439 w 4317620"/>
              <a:gd name="connsiteY50" fmla="*/ 334605 h 5050309"/>
              <a:gd name="connsiteX51" fmla="*/ 4303418 w 4317620"/>
              <a:gd name="connsiteY51" fmla="*/ 121219 h 5050309"/>
              <a:gd name="connsiteX52" fmla="*/ 4285119 w 4317620"/>
              <a:gd name="connsiteY52" fmla="*/ 11010 h 5050309"/>
              <a:gd name="connsiteX53" fmla="*/ 3968593 w 4317620"/>
              <a:gd name="connsiteY53" fmla="*/ 5128 h 5050309"/>
              <a:gd name="connsiteX54" fmla="*/ 3694580 w 4317620"/>
              <a:gd name="connsiteY54" fmla="*/ 21828 h 5050309"/>
              <a:gd name="connsiteX55" fmla="*/ 3671601 w 4317620"/>
              <a:gd name="connsiteY55" fmla="*/ 169797 h 5050309"/>
              <a:gd name="connsiteX56" fmla="*/ 3540980 w 4317620"/>
              <a:gd name="connsiteY56" fmla="*/ 289013 h 5050309"/>
              <a:gd name="connsiteX57" fmla="*/ 3386289 w 4317620"/>
              <a:gd name="connsiteY57" fmla="*/ 444863 h 5050309"/>
              <a:gd name="connsiteX58" fmla="*/ 3370611 w 4317620"/>
              <a:gd name="connsiteY58" fmla="*/ 676012 h 5050309"/>
              <a:gd name="connsiteX59" fmla="*/ 3152618 w 4317620"/>
              <a:gd name="connsiteY59" fmla="*/ 853872 h 5050309"/>
              <a:gd name="connsiteX60" fmla="*/ 2878040 w 4317620"/>
              <a:gd name="connsiteY60" fmla="*/ 1048028 h 5050309"/>
              <a:gd name="connsiteX61" fmla="*/ 2502656 w 4317620"/>
              <a:gd name="connsiteY61" fmla="*/ 1084612 h 5050309"/>
              <a:gd name="connsiteX62" fmla="*/ 1847255 w 4317620"/>
              <a:gd name="connsiteY62" fmla="*/ 1178649 h 5050309"/>
              <a:gd name="connsiteX63" fmla="*/ 1600300 w 4317620"/>
              <a:gd name="connsiteY63" fmla="*/ 1149766 h 5050309"/>
              <a:gd name="connsiteX64" fmla="*/ 1317870 w 4317620"/>
              <a:gd name="connsiteY64" fmla="*/ 1014175 h 5050309"/>
              <a:gd name="connsiteX65" fmla="*/ 1437372 w 4317620"/>
              <a:gd name="connsiteY65" fmla="*/ 473130 h 5050309"/>
              <a:gd name="connsiteX66" fmla="*/ 1251119 w 4317620"/>
              <a:gd name="connsiteY66" fmla="*/ 16291 h 5050309"/>
              <a:gd name="connsiteX67" fmla="*/ 18481 w 4317620"/>
              <a:gd name="connsiteY67" fmla="*/ 15286 h 5050309"/>
              <a:gd name="connsiteX68" fmla="*/ 13591 w 4317620"/>
              <a:gd name="connsiteY68" fmla="*/ 613966 h 5050309"/>
              <a:gd name="connsiteX69" fmla="*/ 6833 w 4317620"/>
              <a:gd name="connsiteY69" fmla="*/ 1598719 h 5050309"/>
              <a:gd name="connsiteX0" fmla="*/ 6833 w 4317620"/>
              <a:gd name="connsiteY0" fmla="*/ 1598719 h 5050309"/>
              <a:gd name="connsiteX1" fmla="*/ 26240 w 4317620"/>
              <a:gd name="connsiteY1" fmla="*/ 2721249 h 5050309"/>
              <a:gd name="connsiteX2" fmla="*/ 2943 w 4317620"/>
              <a:gd name="connsiteY2" fmla="*/ 4311257 h 5050309"/>
              <a:gd name="connsiteX3" fmla="*/ 2260 w 4317620"/>
              <a:gd name="connsiteY3" fmla="*/ 4810449 h 5050309"/>
              <a:gd name="connsiteX4" fmla="*/ 32063 w 4317620"/>
              <a:gd name="connsiteY4" fmla="*/ 5048019 h 5050309"/>
              <a:gd name="connsiteX5" fmla="*/ 311626 w 4317620"/>
              <a:gd name="connsiteY5" fmla="*/ 5045108 h 5050309"/>
              <a:gd name="connsiteX6" fmla="*/ 760245 w 4317620"/>
              <a:gd name="connsiteY6" fmla="*/ 5034498 h 5050309"/>
              <a:gd name="connsiteX7" fmla="*/ 927731 w 4317620"/>
              <a:gd name="connsiteY7" fmla="*/ 4858669 h 5050309"/>
              <a:gd name="connsiteX8" fmla="*/ 985474 w 4317620"/>
              <a:gd name="connsiteY8" fmla="*/ 4161496 h 5050309"/>
              <a:gd name="connsiteX9" fmla="*/ 1171613 w 4317620"/>
              <a:gd name="connsiteY9" fmla="*/ 3707680 h 5050309"/>
              <a:gd name="connsiteX10" fmla="*/ 1005623 w 4317620"/>
              <a:gd name="connsiteY10" fmla="*/ 3536601 h 5050309"/>
              <a:gd name="connsiteX11" fmla="*/ 1071604 w 4317620"/>
              <a:gd name="connsiteY11" fmla="*/ 3403221 h 5050309"/>
              <a:gd name="connsiteX12" fmla="*/ 1099571 w 4317620"/>
              <a:gd name="connsiteY12" fmla="*/ 3325015 h 5050309"/>
              <a:gd name="connsiteX13" fmla="*/ 1263410 w 4317620"/>
              <a:gd name="connsiteY13" fmla="*/ 3313367 h 5050309"/>
              <a:gd name="connsiteX14" fmla="*/ 1298774 w 4317620"/>
              <a:gd name="connsiteY14" fmla="*/ 3012659 h 5050309"/>
              <a:gd name="connsiteX15" fmla="*/ 1079869 w 4317620"/>
              <a:gd name="connsiteY15" fmla="*/ 2875449 h 5050309"/>
              <a:gd name="connsiteX16" fmla="*/ 1019265 w 4317620"/>
              <a:gd name="connsiteY16" fmla="*/ 2826086 h 5050309"/>
              <a:gd name="connsiteX17" fmla="*/ 940665 w 4317620"/>
              <a:gd name="connsiteY17" fmla="*/ 2767937 h 5050309"/>
              <a:gd name="connsiteX18" fmla="*/ 848291 w 4317620"/>
              <a:gd name="connsiteY18" fmla="*/ 2734566 h 5050309"/>
              <a:gd name="connsiteX19" fmla="*/ 837954 w 4317620"/>
              <a:gd name="connsiteY19" fmla="*/ 2757102 h 5050309"/>
              <a:gd name="connsiteX20" fmla="*/ 786454 w 4317620"/>
              <a:gd name="connsiteY20" fmla="*/ 2751094 h 5050309"/>
              <a:gd name="connsiteX21" fmla="*/ 711658 w 4317620"/>
              <a:gd name="connsiteY21" fmla="*/ 2636683 h 5050309"/>
              <a:gd name="connsiteX22" fmla="*/ 791965 w 4317620"/>
              <a:gd name="connsiteY22" fmla="*/ 2488585 h 5050309"/>
              <a:gd name="connsiteX23" fmla="*/ 945649 w 4317620"/>
              <a:gd name="connsiteY23" fmla="*/ 2537094 h 5050309"/>
              <a:gd name="connsiteX24" fmla="*/ 1011552 w 4317620"/>
              <a:gd name="connsiteY24" fmla="*/ 2512381 h 5050309"/>
              <a:gd name="connsiteX25" fmla="*/ 1046419 w 4317620"/>
              <a:gd name="connsiteY25" fmla="*/ 2479429 h 5050309"/>
              <a:gd name="connsiteX26" fmla="*/ 1162246 w 4317620"/>
              <a:gd name="connsiteY26" fmla="*/ 2516289 h 5050309"/>
              <a:gd name="connsiteX27" fmla="*/ 1174236 w 4317620"/>
              <a:gd name="connsiteY27" fmla="*/ 2545831 h 5050309"/>
              <a:gd name="connsiteX28" fmla="*/ 1349303 w 4317620"/>
              <a:gd name="connsiteY28" fmla="*/ 2578283 h 5050309"/>
              <a:gd name="connsiteX29" fmla="*/ 1431682 w 4317620"/>
              <a:gd name="connsiteY29" fmla="*/ 2586521 h 5050309"/>
              <a:gd name="connsiteX30" fmla="*/ 1572721 w 4317620"/>
              <a:gd name="connsiteY30" fmla="*/ 2508392 h 5050309"/>
              <a:gd name="connsiteX31" fmla="*/ 1624982 w 4317620"/>
              <a:gd name="connsiteY31" fmla="*/ 2499735 h 5050309"/>
              <a:gd name="connsiteX32" fmla="*/ 1705944 w 4317620"/>
              <a:gd name="connsiteY32" fmla="*/ 2408542 h 5050309"/>
              <a:gd name="connsiteX33" fmla="*/ 1719849 w 4317620"/>
              <a:gd name="connsiteY33" fmla="*/ 2267922 h 5050309"/>
              <a:gd name="connsiteX34" fmla="*/ 1775598 w 4317620"/>
              <a:gd name="connsiteY34" fmla="*/ 2291376 h 5050309"/>
              <a:gd name="connsiteX35" fmla="*/ 1869705 w 4317620"/>
              <a:gd name="connsiteY35" fmla="*/ 2294445 h 5050309"/>
              <a:gd name="connsiteX36" fmla="*/ 2075153 w 4317620"/>
              <a:gd name="connsiteY36" fmla="*/ 2456106 h 5050309"/>
              <a:gd name="connsiteX37" fmla="*/ 2164771 w 4317620"/>
              <a:gd name="connsiteY37" fmla="*/ 1988333 h 5050309"/>
              <a:gd name="connsiteX38" fmla="*/ 2186572 w 4317620"/>
              <a:gd name="connsiteY38" fmla="*/ 1859441 h 5050309"/>
              <a:gd name="connsiteX39" fmla="*/ 2388224 w 4317620"/>
              <a:gd name="connsiteY39" fmla="*/ 1772648 h 5050309"/>
              <a:gd name="connsiteX40" fmla="*/ 2467718 w 4317620"/>
              <a:gd name="connsiteY40" fmla="*/ 1865401 h 5050309"/>
              <a:gd name="connsiteX41" fmla="*/ 2681028 w 4317620"/>
              <a:gd name="connsiteY41" fmla="*/ 1873948 h 5050309"/>
              <a:gd name="connsiteX42" fmla="*/ 2679070 w 4317620"/>
              <a:gd name="connsiteY42" fmla="*/ 1749222 h 5050309"/>
              <a:gd name="connsiteX43" fmla="*/ 3434172 w 4317620"/>
              <a:gd name="connsiteY43" fmla="*/ 1759648 h 5050309"/>
              <a:gd name="connsiteX44" fmla="*/ 3408481 w 4317620"/>
              <a:gd name="connsiteY44" fmla="*/ 1964723 h 5050309"/>
              <a:gd name="connsiteX45" fmla="*/ 3525640 w 4317620"/>
              <a:gd name="connsiteY45" fmla="*/ 1930434 h 5050309"/>
              <a:gd name="connsiteX46" fmla="*/ 3569864 w 4317620"/>
              <a:gd name="connsiteY46" fmla="*/ 1404444 h 5050309"/>
              <a:gd name="connsiteX47" fmla="*/ 3969323 w 4317620"/>
              <a:gd name="connsiteY47" fmla="*/ 1377207 h 5050309"/>
              <a:gd name="connsiteX48" fmla="*/ 3772387 w 4317620"/>
              <a:gd name="connsiteY48" fmla="*/ 1116994 h 5050309"/>
              <a:gd name="connsiteX49" fmla="*/ 3981060 w 4317620"/>
              <a:gd name="connsiteY49" fmla="*/ 908550 h 5050309"/>
              <a:gd name="connsiteX50" fmla="*/ 4143012 w 4317620"/>
              <a:gd name="connsiteY50" fmla="*/ 622260 h 5050309"/>
              <a:gd name="connsiteX51" fmla="*/ 4250439 w 4317620"/>
              <a:gd name="connsiteY51" fmla="*/ 334605 h 5050309"/>
              <a:gd name="connsiteX52" fmla="*/ 4303418 w 4317620"/>
              <a:gd name="connsiteY52" fmla="*/ 121219 h 5050309"/>
              <a:gd name="connsiteX53" fmla="*/ 4285119 w 4317620"/>
              <a:gd name="connsiteY53" fmla="*/ 11010 h 5050309"/>
              <a:gd name="connsiteX54" fmla="*/ 3968593 w 4317620"/>
              <a:gd name="connsiteY54" fmla="*/ 5128 h 5050309"/>
              <a:gd name="connsiteX55" fmla="*/ 3694580 w 4317620"/>
              <a:gd name="connsiteY55" fmla="*/ 21828 h 5050309"/>
              <a:gd name="connsiteX56" fmla="*/ 3671601 w 4317620"/>
              <a:gd name="connsiteY56" fmla="*/ 169797 h 5050309"/>
              <a:gd name="connsiteX57" fmla="*/ 3540980 w 4317620"/>
              <a:gd name="connsiteY57" fmla="*/ 289013 h 5050309"/>
              <a:gd name="connsiteX58" fmla="*/ 3386289 w 4317620"/>
              <a:gd name="connsiteY58" fmla="*/ 444863 h 5050309"/>
              <a:gd name="connsiteX59" fmla="*/ 3370611 w 4317620"/>
              <a:gd name="connsiteY59" fmla="*/ 676012 h 5050309"/>
              <a:gd name="connsiteX60" fmla="*/ 3152618 w 4317620"/>
              <a:gd name="connsiteY60" fmla="*/ 853872 h 5050309"/>
              <a:gd name="connsiteX61" fmla="*/ 2878040 w 4317620"/>
              <a:gd name="connsiteY61" fmla="*/ 1048028 h 5050309"/>
              <a:gd name="connsiteX62" fmla="*/ 2502656 w 4317620"/>
              <a:gd name="connsiteY62" fmla="*/ 1084612 h 5050309"/>
              <a:gd name="connsiteX63" fmla="*/ 1847255 w 4317620"/>
              <a:gd name="connsiteY63" fmla="*/ 1178649 h 5050309"/>
              <a:gd name="connsiteX64" fmla="*/ 1600300 w 4317620"/>
              <a:gd name="connsiteY64" fmla="*/ 1149766 h 5050309"/>
              <a:gd name="connsiteX65" fmla="*/ 1317870 w 4317620"/>
              <a:gd name="connsiteY65" fmla="*/ 1014175 h 5050309"/>
              <a:gd name="connsiteX66" fmla="*/ 1437372 w 4317620"/>
              <a:gd name="connsiteY66" fmla="*/ 473130 h 5050309"/>
              <a:gd name="connsiteX67" fmla="*/ 1251119 w 4317620"/>
              <a:gd name="connsiteY67" fmla="*/ 16291 h 5050309"/>
              <a:gd name="connsiteX68" fmla="*/ 18481 w 4317620"/>
              <a:gd name="connsiteY68" fmla="*/ 15286 h 5050309"/>
              <a:gd name="connsiteX69" fmla="*/ 13591 w 4317620"/>
              <a:gd name="connsiteY69" fmla="*/ 613966 h 5050309"/>
              <a:gd name="connsiteX70" fmla="*/ 6833 w 4317620"/>
              <a:gd name="connsiteY70" fmla="*/ 1598719 h 5050309"/>
              <a:gd name="connsiteX0" fmla="*/ 6833 w 4317620"/>
              <a:gd name="connsiteY0" fmla="*/ 1598719 h 5050309"/>
              <a:gd name="connsiteX1" fmla="*/ 5855 w 4317620"/>
              <a:gd name="connsiteY1" fmla="*/ 2718336 h 5050309"/>
              <a:gd name="connsiteX2" fmla="*/ 2943 w 4317620"/>
              <a:gd name="connsiteY2" fmla="*/ 4311257 h 5050309"/>
              <a:gd name="connsiteX3" fmla="*/ 2260 w 4317620"/>
              <a:gd name="connsiteY3" fmla="*/ 4810449 h 5050309"/>
              <a:gd name="connsiteX4" fmla="*/ 32063 w 4317620"/>
              <a:gd name="connsiteY4" fmla="*/ 5048019 h 5050309"/>
              <a:gd name="connsiteX5" fmla="*/ 311626 w 4317620"/>
              <a:gd name="connsiteY5" fmla="*/ 5045108 h 5050309"/>
              <a:gd name="connsiteX6" fmla="*/ 760245 w 4317620"/>
              <a:gd name="connsiteY6" fmla="*/ 5034498 h 5050309"/>
              <a:gd name="connsiteX7" fmla="*/ 927731 w 4317620"/>
              <a:gd name="connsiteY7" fmla="*/ 4858669 h 5050309"/>
              <a:gd name="connsiteX8" fmla="*/ 985474 w 4317620"/>
              <a:gd name="connsiteY8" fmla="*/ 4161496 h 5050309"/>
              <a:gd name="connsiteX9" fmla="*/ 1171613 w 4317620"/>
              <a:gd name="connsiteY9" fmla="*/ 3707680 h 5050309"/>
              <a:gd name="connsiteX10" fmla="*/ 1005623 w 4317620"/>
              <a:gd name="connsiteY10" fmla="*/ 3536601 h 5050309"/>
              <a:gd name="connsiteX11" fmla="*/ 1071604 w 4317620"/>
              <a:gd name="connsiteY11" fmla="*/ 3403221 h 5050309"/>
              <a:gd name="connsiteX12" fmla="*/ 1099571 w 4317620"/>
              <a:gd name="connsiteY12" fmla="*/ 3325015 h 5050309"/>
              <a:gd name="connsiteX13" fmla="*/ 1263410 w 4317620"/>
              <a:gd name="connsiteY13" fmla="*/ 3313367 h 5050309"/>
              <a:gd name="connsiteX14" fmla="*/ 1298774 w 4317620"/>
              <a:gd name="connsiteY14" fmla="*/ 3012659 h 5050309"/>
              <a:gd name="connsiteX15" fmla="*/ 1079869 w 4317620"/>
              <a:gd name="connsiteY15" fmla="*/ 2875449 h 5050309"/>
              <a:gd name="connsiteX16" fmla="*/ 1019265 w 4317620"/>
              <a:gd name="connsiteY16" fmla="*/ 2826086 h 5050309"/>
              <a:gd name="connsiteX17" fmla="*/ 940665 w 4317620"/>
              <a:gd name="connsiteY17" fmla="*/ 2767937 h 5050309"/>
              <a:gd name="connsiteX18" fmla="*/ 848291 w 4317620"/>
              <a:gd name="connsiteY18" fmla="*/ 2734566 h 5050309"/>
              <a:gd name="connsiteX19" fmla="*/ 837954 w 4317620"/>
              <a:gd name="connsiteY19" fmla="*/ 2757102 h 5050309"/>
              <a:gd name="connsiteX20" fmla="*/ 786454 w 4317620"/>
              <a:gd name="connsiteY20" fmla="*/ 2751094 h 5050309"/>
              <a:gd name="connsiteX21" fmla="*/ 711658 w 4317620"/>
              <a:gd name="connsiteY21" fmla="*/ 2636683 h 5050309"/>
              <a:gd name="connsiteX22" fmla="*/ 791965 w 4317620"/>
              <a:gd name="connsiteY22" fmla="*/ 2488585 h 5050309"/>
              <a:gd name="connsiteX23" fmla="*/ 945649 w 4317620"/>
              <a:gd name="connsiteY23" fmla="*/ 2537094 h 5050309"/>
              <a:gd name="connsiteX24" fmla="*/ 1011552 w 4317620"/>
              <a:gd name="connsiteY24" fmla="*/ 2512381 h 5050309"/>
              <a:gd name="connsiteX25" fmla="*/ 1046419 w 4317620"/>
              <a:gd name="connsiteY25" fmla="*/ 2479429 h 5050309"/>
              <a:gd name="connsiteX26" fmla="*/ 1162246 w 4317620"/>
              <a:gd name="connsiteY26" fmla="*/ 2516289 h 5050309"/>
              <a:gd name="connsiteX27" fmla="*/ 1174236 w 4317620"/>
              <a:gd name="connsiteY27" fmla="*/ 2545831 h 5050309"/>
              <a:gd name="connsiteX28" fmla="*/ 1349303 w 4317620"/>
              <a:gd name="connsiteY28" fmla="*/ 2578283 h 5050309"/>
              <a:gd name="connsiteX29" fmla="*/ 1431682 w 4317620"/>
              <a:gd name="connsiteY29" fmla="*/ 2586521 h 5050309"/>
              <a:gd name="connsiteX30" fmla="*/ 1572721 w 4317620"/>
              <a:gd name="connsiteY30" fmla="*/ 2508392 h 5050309"/>
              <a:gd name="connsiteX31" fmla="*/ 1624982 w 4317620"/>
              <a:gd name="connsiteY31" fmla="*/ 2499735 h 5050309"/>
              <a:gd name="connsiteX32" fmla="*/ 1705944 w 4317620"/>
              <a:gd name="connsiteY32" fmla="*/ 2408542 h 5050309"/>
              <a:gd name="connsiteX33" fmla="*/ 1719849 w 4317620"/>
              <a:gd name="connsiteY33" fmla="*/ 2267922 h 5050309"/>
              <a:gd name="connsiteX34" fmla="*/ 1775598 w 4317620"/>
              <a:gd name="connsiteY34" fmla="*/ 2291376 h 5050309"/>
              <a:gd name="connsiteX35" fmla="*/ 1869705 w 4317620"/>
              <a:gd name="connsiteY35" fmla="*/ 2294445 h 5050309"/>
              <a:gd name="connsiteX36" fmla="*/ 2075153 w 4317620"/>
              <a:gd name="connsiteY36" fmla="*/ 2456106 h 5050309"/>
              <a:gd name="connsiteX37" fmla="*/ 2164771 w 4317620"/>
              <a:gd name="connsiteY37" fmla="*/ 1988333 h 5050309"/>
              <a:gd name="connsiteX38" fmla="*/ 2186572 w 4317620"/>
              <a:gd name="connsiteY38" fmla="*/ 1859441 h 5050309"/>
              <a:gd name="connsiteX39" fmla="*/ 2388224 w 4317620"/>
              <a:gd name="connsiteY39" fmla="*/ 1772648 h 5050309"/>
              <a:gd name="connsiteX40" fmla="*/ 2467718 w 4317620"/>
              <a:gd name="connsiteY40" fmla="*/ 1865401 h 5050309"/>
              <a:gd name="connsiteX41" fmla="*/ 2681028 w 4317620"/>
              <a:gd name="connsiteY41" fmla="*/ 1873948 h 5050309"/>
              <a:gd name="connsiteX42" fmla="*/ 2679070 w 4317620"/>
              <a:gd name="connsiteY42" fmla="*/ 1749222 h 5050309"/>
              <a:gd name="connsiteX43" fmla="*/ 3434172 w 4317620"/>
              <a:gd name="connsiteY43" fmla="*/ 1759648 h 5050309"/>
              <a:gd name="connsiteX44" fmla="*/ 3408481 w 4317620"/>
              <a:gd name="connsiteY44" fmla="*/ 1964723 h 5050309"/>
              <a:gd name="connsiteX45" fmla="*/ 3525640 w 4317620"/>
              <a:gd name="connsiteY45" fmla="*/ 1930434 h 5050309"/>
              <a:gd name="connsiteX46" fmla="*/ 3569864 w 4317620"/>
              <a:gd name="connsiteY46" fmla="*/ 1404444 h 5050309"/>
              <a:gd name="connsiteX47" fmla="*/ 3969323 w 4317620"/>
              <a:gd name="connsiteY47" fmla="*/ 1377207 h 5050309"/>
              <a:gd name="connsiteX48" fmla="*/ 3772387 w 4317620"/>
              <a:gd name="connsiteY48" fmla="*/ 1116994 h 5050309"/>
              <a:gd name="connsiteX49" fmla="*/ 3981060 w 4317620"/>
              <a:gd name="connsiteY49" fmla="*/ 908550 h 5050309"/>
              <a:gd name="connsiteX50" fmla="*/ 4143012 w 4317620"/>
              <a:gd name="connsiteY50" fmla="*/ 622260 h 5050309"/>
              <a:gd name="connsiteX51" fmla="*/ 4250439 w 4317620"/>
              <a:gd name="connsiteY51" fmla="*/ 334605 h 5050309"/>
              <a:gd name="connsiteX52" fmla="*/ 4303418 w 4317620"/>
              <a:gd name="connsiteY52" fmla="*/ 121219 h 5050309"/>
              <a:gd name="connsiteX53" fmla="*/ 4285119 w 4317620"/>
              <a:gd name="connsiteY53" fmla="*/ 11010 h 5050309"/>
              <a:gd name="connsiteX54" fmla="*/ 3968593 w 4317620"/>
              <a:gd name="connsiteY54" fmla="*/ 5128 h 5050309"/>
              <a:gd name="connsiteX55" fmla="*/ 3694580 w 4317620"/>
              <a:gd name="connsiteY55" fmla="*/ 21828 h 5050309"/>
              <a:gd name="connsiteX56" fmla="*/ 3671601 w 4317620"/>
              <a:gd name="connsiteY56" fmla="*/ 169797 h 5050309"/>
              <a:gd name="connsiteX57" fmla="*/ 3540980 w 4317620"/>
              <a:gd name="connsiteY57" fmla="*/ 289013 h 5050309"/>
              <a:gd name="connsiteX58" fmla="*/ 3386289 w 4317620"/>
              <a:gd name="connsiteY58" fmla="*/ 444863 h 5050309"/>
              <a:gd name="connsiteX59" fmla="*/ 3370611 w 4317620"/>
              <a:gd name="connsiteY59" fmla="*/ 676012 h 5050309"/>
              <a:gd name="connsiteX60" fmla="*/ 3152618 w 4317620"/>
              <a:gd name="connsiteY60" fmla="*/ 853872 h 5050309"/>
              <a:gd name="connsiteX61" fmla="*/ 2878040 w 4317620"/>
              <a:gd name="connsiteY61" fmla="*/ 1048028 h 5050309"/>
              <a:gd name="connsiteX62" fmla="*/ 2502656 w 4317620"/>
              <a:gd name="connsiteY62" fmla="*/ 1084612 h 5050309"/>
              <a:gd name="connsiteX63" fmla="*/ 1847255 w 4317620"/>
              <a:gd name="connsiteY63" fmla="*/ 1178649 h 5050309"/>
              <a:gd name="connsiteX64" fmla="*/ 1600300 w 4317620"/>
              <a:gd name="connsiteY64" fmla="*/ 1149766 h 5050309"/>
              <a:gd name="connsiteX65" fmla="*/ 1317870 w 4317620"/>
              <a:gd name="connsiteY65" fmla="*/ 1014175 h 5050309"/>
              <a:gd name="connsiteX66" fmla="*/ 1437372 w 4317620"/>
              <a:gd name="connsiteY66" fmla="*/ 473130 h 5050309"/>
              <a:gd name="connsiteX67" fmla="*/ 1251119 w 4317620"/>
              <a:gd name="connsiteY67" fmla="*/ 16291 h 5050309"/>
              <a:gd name="connsiteX68" fmla="*/ 18481 w 4317620"/>
              <a:gd name="connsiteY68" fmla="*/ 15286 h 5050309"/>
              <a:gd name="connsiteX69" fmla="*/ 13591 w 4317620"/>
              <a:gd name="connsiteY69" fmla="*/ 613966 h 5050309"/>
              <a:gd name="connsiteX70" fmla="*/ 6833 w 4317620"/>
              <a:gd name="connsiteY70" fmla="*/ 1598719 h 505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4317620" h="5050309">
                <a:moveTo>
                  <a:pt x="6833" y="1598719"/>
                </a:moveTo>
                <a:cubicBezTo>
                  <a:pt x="5544" y="1949447"/>
                  <a:pt x="6503" y="2266246"/>
                  <a:pt x="5855" y="2718336"/>
                </a:cubicBezTo>
                <a:cubicBezTo>
                  <a:pt x="5207" y="3170426"/>
                  <a:pt x="6940" y="3963057"/>
                  <a:pt x="2943" y="4311257"/>
                </a:cubicBezTo>
                <a:cubicBezTo>
                  <a:pt x="1695" y="4886829"/>
                  <a:pt x="-2593" y="4687655"/>
                  <a:pt x="2260" y="4810449"/>
                </a:cubicBezTo>
                <a:cubicBezTo>
                  <a:pt x="7113" y="4933243"/>
                  <a:pt x="-18042" y="5048222"/>
                  <a:pt x="32063" y="5048019"/>
                </a:cubicBezTo>
                <a:lnTo>
                  <a:pt x="311626" y="5045108"/>
                </a:lnTo>
                <a:cubicBezTo>
                  <a:pt x="409207" y="5040428"/>
                  <a:pt x="657561" y="5065571"/>
                  <a:pt x="760245" y="5034498"/>
                </a:cubicBezTo>
                <a:cubicBezTo>
                  <a:pt x="862929" y="5003425"/>
                  <a:pt x="890193" y="5004169"/>
                  <a:pt x="927731" y="4858669"/>
                </a:cubicBezTo>
                <a:cubicBezTo>
                  <a:pt x="965269" y="4713169"/>
                  <a:pt x="944827" y="4353327"/>
                  <a:pt x="985474" y="4161496"/>
                </a:cubicBezTo>
                <a:cubicBezTo>
                  <a:pt x="1026121" y="3969665"/>
                  <a:pt x="1168255" y="3811829"/>
                  <a:pt x="1171613" y="3707680"/>
                </a:cubicBezTo>
                <a:cubicBezTo>
                  <a:pt x="1174971" y="3603531"/>
                  <a:pt x="1022291" y="3587344"/>
                  <a:pt x="1005623" y="3536601"/>
                </a:cubicBezTo>
                <a:cubicBezTo>
                  <a:pt x="988955" y="3485858"/>
                  <a:pt x="1055946" y="3438485"/>
                  <a:pt x="1071604" y="3403221"/>
                </a:cubicBezTo>
                <a:cubicBezTo>
                  <a:pt x="1087262" y="3367957"/>
                  <a:pt x="1067603" y="3339991"/>
                  <a:pt x="1099571" y="3325015"/>
                </a:cubicBezTo>
                <a:cubicBezTo>
                  <a:pt x="1131539" y="3310039"/>
                  <a:pt x="1230209" y="3365426"/>
                  <a:pt x="1263410" y="3313367"/>
                </a:cubicBezTo>
                <a:cubicBezTo>
                  <a:pt x="1296611" y="3261308"/>
                  <a:pt x="1329364" y="3085645"/>
                  <a:pt x="1298774" y="3012659"/>
                </a:cubicBezTo>
                <a:cubicBezTo>
                  <a:pt x="1268184" y="2939673"/>
                  <a:pt x="1126454" y="2906544"/>
                  <a:pt x="1079869" y="2875449"/>
                </a:cubicBezTo>
                <a:cubicBezTo>
                  <a:pt x="1033284" y="2844354"/>
                  <a:pt x="1042466" y="2839636"/>
                  <a:pt x="1019265" y="2826086"/>
                </a:cubicBezTo>
                <a:cubicBezTo>
                  <a:pt x="996064" y="2812536"/>
                  <a:pt x="969161" y="2783190"/>
                  <a:pt x="940665" y="2767937"/>
                </a:cubicBezTo>
                <a:cubicBezTo>
                  <a:pt x="912169" y="2752684"/>
                  <a:pt x="865410" y="2736372"/>
                  <a:pt x="848291" y="2734566"/>
                </a:cubicBezTo>
                <a:cubicBezTo>
                  <a:pt x="831173" y="2732760"/>
                  <a:pt x="848260" y="2754347"/>
                  <a:pt x="837954" y="2757102"/>
                </a:cubicBezTo>
                <a:cubicBezTo>
                  <a:pt x="827648" y="2759857"/>
                  <a:pt x="807503" y="2771164"/>
                  <a:pt x="786454" y="2751094"/>
                </a:cubicBezTo>
                <a:cubicBezTo>
                  <a:pt x="765405" y="2731024"/>
                  <a:pt x="710740" y="2680435"/>
                  <a:pt x="711658" y="2636683"/>
                </a:cubicBezTo>
                <a:cubicBezTo>
                  <a:pt x="712577" y="2592932"/>
                  <a:pt x="752967" y="2505183"/>
                  <a:pt x="791965" y="2488585"/>
                </a:cubicBezTo>
                <a:cubicBezTo>
                  <a:pt x="830963" y="2471987"/>
                  <a:pt x="909051" y="2533128"/>
                  <a:pt x="945649" y="2537094"/>
                </a:cubicBezTo>
                <a:cubicBezTo>
                  <a:pt x="982247" y="2541060"/>
                  <a:pt x="994757" y="2521992"/>
                  <a:pt x="1011552" y="2512381"/>
                </a:cubicBezTo>
                <a:cubicBezTo>
                  <a:pt x="1028347" y="2502770"/>
                  <a:pt x="1021303" y="2478778"/>
                  <a:pt x="1046419" y="2479429"/>
                </a:cubicBezTo>
                <a:cubicBezTo>
                  <a:pt x="1071535" y="2480080"/>
                  <a:pt x="1140943" y="2505222"/>
                  <a:pt x="1162246" y="2516289"/>
                </a:cubicBezTo>
                <a:cubicBezTo>
                  <a:pt x="1183549" y="2527356"/>
                  <a:pt x="1143060" y="2535499"/>
                  <a:pt x="1174236" y="2545831"/>
                </a:cubicBezTo>
                <a:cubicBezTo>
                  <a:pt x="1205412" y="2556163"/>
                  <a:pt x="1306395" y="2571501"/>
                  <a:pt x="1349303" y="2578283"/>
                </a:cubicBezTo>
                <a:cubicBezTo>
                  <a:pt x="1392211" y="2585065"/>
                  <a:pt x="1394446" y="2598170"/>
                  <a:pt x="1431682" y="2586521"/>
                </a:cubicBezTo>
                <a:cubicBezTo>
                  <a:pt x="1468918" y="2574872"/>
                  <a:pt x="1540504" y="2522856"/>
                  <a:pt x="1572721" y="2508392"/>
                </a:cubicBezTo>
                <a:cubicBezTo>
                  <a:pt x="1604938" y="2493928"/>
                  <a:pt x="1602778" y="2516377"/>
                  <a:pt x="1624982" y="2499735"/>
                </a:cubicBezTo>
                <a:cubicBezTo>
                  <a:pt x="1647186" y="2483093"/>
                  <a:pt x="1690133" y="2447178"/>
                  <a:pt x="1705944" y="2408542"/>
                </a:cubicBezTo>
                <a:cubicBezTo>
                  <a:pt x="1721755" y="2369907"/>
                  <a:pt x="1708240" y="2287450"/>
                  <a:pt x="1719849" y="2267922"/>
                </a:cubicBezTo>
                <a:cubicBezTo>
                  <a:pt x="1731458" y="2248394"/>
                  <a:pt x="1750622" y="2286956"/>
                  <a:pt x="1775598" y="2291376"/>
                </a:cubicBezTo>
                <a:cubicBezTo>
                  <a:pt x="1800574" y="2295796"/>
                  <a:pt x="1819779" y="2266990"/>
                  <a:pt x="1869705" y="2294445"/>
                </a:cubicBezTo>
                <a:cubicBezTo>
                  <a:pt x="1919631" y="2321900"/>
                  <a:pt x="2025975" y="2507125"/>
                  <a:pt x="2075153" y="2456106"/>
                </a:cubicBezTo>
                <a:cubicBezTo>
                  <a:pt x="2124331" y="2405087"/>
                  <a:pt x="2146201" y="2087777"/>
                  <a:pt x="2164771" y="1988333"/>
                </a:cubicBezTo>
                <a:cubicBezTo>
                  <a:pt x="2183341" y="1888889"/>
                  <a:pt x="2149330" y="1895388"/>
                  <a:pt x="2186572" y="1859441"/>
                </a:cubicBezTo>
                <a:cubicBezTo>
                  <a:pt x="2223814" y="1823494"/>
                  <a:pt x="2341366" y="1771655"/>
                  <a:pt x="2388224" y="1772648"/>
                </a:cubicBezTo>
                <a:cubicBezTo>
                  <a:pt x="2435082" y="1773641"/>
                  <a:pt x="2418917" y="1848518"/>
                  <a:pt x="2467718" y="1865401"/>
                </a:cubicBezTo>
                <a:cubicBezTo>
                  <a:pt x="2516519" y="1882284"/>
                  <a:pt x="2645803" y="1893311"/>
                  <a:pt x="2681028" y="1873948"/>
                </a:cubicBezTo>
                <a:cubicBezTo>
                  <a:pt x="2716253" y="1854585"/>
                  <a:pt x="2684991" y="1756842"/>
                  <a:pt x="2679070" y="1749222"/>
                </a:cubicBezTo>
                <a:cubicBezTo>
                  <a:pt x="2673149" y="1741602"/>
                  <a:pt x="3386899" y="1763736"/>
                  <a:pt x="3434172" y="1759648"/>
                </a:cubicBezTo>
                <a:cubicBezTo>
                  <a:pt x="3481445" y="1755560"/>
                  <a:pt x="3393236" y="1936259"/>
                  <a:pt x="3408481" y="1964723"/>
                </a:cubicBezTo>
                <a:cubicBezTo>
                  <a:pt x="3458016" y="1933180"/>
                  <a:pt x="3489694" y="1944757"/>
                  <a:pt x="3525640" y="1930434"/>
                </a:cubicBezTo>
                <a:cubicBezTo>
                  <a:pt x="3530153" y="1930399"/>
                  <a:pt x="3561640" y="1439498"/>
                  <a:pt x="3569864" y="1404444"/>
                </a:cubicBezTo>
                <a:cubicBezTo>
                  <a:pt x="3578088" y="1369390"/>
                  <a:pt x="3935569" y="1425115"/>
                  <a:pt x="3969323" y="1377207"/>
                </a:cubicBezTo>
                <a:cubicBezTo>
                  <a:pt x="4003077" y="1329299"/>
                  <a:pt x="3770431" y="1195103"/>
                  <a:pt x="3772387" y="1116994"/>
                </a:cubicBezTo>
                <a:cubicBezTo>
                  <a:pt x="3774343" y="1038885"/>
                  <a:pt x="3919289" y="991006"/>
                  <a:pt x="3981060" y="908550"/>
                </a:cubicBezTo>
                <a:cubicBezTo>
                  <a:pt x="4042831" y="826094"/>
                  <a:pt x="4098116" y="717918"/>
                  <a:pt x="4143012" y="622260"/>
                </a:cubicBezTo>
                <a:cubicBezTo>
                  <a:pt x="4187909" y="526603"/>
                  <a:pt x="4223705" y="418112"/>
                  <a:pt x="4250439" y="334605"/>
                </a:cubicBezTo>
                <a:cubicBezTo>
                  <a:pt x="4277173" y="251098"/>
                  <a:pt x="4297638" y="175151"/>
                  <a:pt x="4303418" y="121219"/>
                </a:cubicBezTo>
                <a:cubicBezTo>
                  <a:pt x="4309198" y="67287"/>
                  <a:pt x="4340923" y="30358"/>
                  <a:pt x="4285119" y="11010"/>
                </a:cubicBezTo>
                <a:cubicBezTo>
                  <a:pt x="4229315" y="-8338"/>
                  <a:pt x="4067016" y="3325"/>
                  <a:pt x="3968593" y="5128"/>
                </a:cubicBezTo>
                <a:cubicBezTo>
                  <a:pt x="3870170" y="6931"/>
                  <a:pt x="3744079" y="-5617"/>
                  <a:pt x="3694580" y="21828"/>
                </a:cubicBezTo>
                <a:cubicBezTo>
                  <a:pt x="3645081" y="49273"/>
                  <a:pt x="3697201" y="125266"/>
                  <a:pt x="3671601" y="169797"/>
                </a:cubicBezTo>
                <a:cubicBezTo>
                  <a:pt x="3646001" y="214328"/>
                  <a:pt x="3588532" y="243169"/>
                  <a:pt x="3540980" y="289013"/>
                </a:cubicBezTo>
                <a:cubicBezTo>
                  <a:pt x="3493428" y="334857"/>
                  <a:pt x="3414684" y="380363"/>
                  <a:pt x="3386289" y="444863"/>
                </a:cubicBezTo>
                <a:cubicBezTo>
                  <a:pt x="3357894" y="509363"/>
                  <a:pt x="3409556" y="607844"/>
                  <a:pt x="3370611" y="676012"/>
                </a:cubicBezTo>
                <a:cubicBezTo>
                  <a:pt x="3331666" y="744180"/>
                  <a:pt x="3234713" y="791869"/>
                  <a:pt x="3152618" y="853872"/>
                </a:cubicBezTo>
                <a:cubicBezTo>
                  <a:pt x="3070523" y="915875"/>
                  <a:pt x="2986367" y="1009571"/>
                  <a:pt x="2878040" y="1048028"/>
                </a:cubicBezTo>
                <a:cubicBezTo>
                  <a:pt x="2769713" y="1086485"/>
                  <a:pt x="2674454" y="1062842"/>
                  <a:pt x="2502656" y="1084612"/>
                </a:cubicBezTo>
                <a:cubicBezTo>
                  <a:pt x="2330859" y="1106382"/>
                  <a:pt x="1997648" y="1167790"/>
                  <a:pt x="1847255" y="1178649"/>
                </a:cubicBezTo>
                <a:cubicBezTo>
                  <a:pt x="1696862" y="1189508"/>
                  <a:pt x="1688531" y="1177178"/>
                  <a:pt x="1600300" y="1149766"/>
                </a:cubicBezTo>
                <a:cubicBezTo>
                  <a:pt x="1512069" y="1122354"/>
                  <a:pt x="1345025" y="1126948"/>
                  <a:pt x="1317870" y="1014175"/>
                </a:cubicBezTo>
                <a:cubicBezTo>
                  <a:pt x="1290715" y="901402"/>
                  <a:pt x="1479930" y="522287"/>
                  <a:pt x="1437372" y="473130"/>
                </a:cubicBezTo>
                <a:cubicBezTo>
                  <a:pt x="1394814" y="423973"/>
                  <a:pt x="1384731" y="26875"/>
                  <a:pt x="1251119" y="16291"/>
                </a:cubicBezTo>
                <a:cubicBezTo>
                  <a:pt x="1117507" y="5707"/>
                  <a:pt x="33284" y="9971"/>
                  <a:pt x="18481" y="15286"/>
                </a:cubicBezTo>
                <a:cubicBezTo>
                  <a:pt x="3678" y="20601"/>
                  <a:pt x="15532" y="350061"/>
                  <a:pt x="13591" y="613966"/>
                </a:cubicBezTo>
                <a:cubicBezTo>
                  <a:pt x="11650" y="877872"/>
                  <a:pt x="8122" y="1247991"/>
                  <a:pt x="6833" y="1598719"/>
                </a:cubicBezTo>
                <a:close/>
              </a:path>
            </a:pathLst>
          </a:custGeom>
          <a:solidFill>
            <a:srgbClr val="7030A0">
              <a:alpha val="30000"/>
            </a:srgbClr>
          </a:solidFill>
          <a:ln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4" name="Prostokąt 33">
            <a:extLst>
              <a:ext uri="{FF2B5EF4-FFF2-40B4-BE49-F238E27FC236}">
                <a16:creationId xmlns="" xmlns:a16="http://schemas.microsoft.com/office/drawing/2014/main" id="{AEDB23E9-48C1-47B2-B56B-2BA3D471A53A}"/>
              </a:ext>
            </a:extLst>
          </p:cNvPr>
          <p:cNvSpPr/>
          <p:nvPr/>
        </p:nvSpPr>
        <p:spPr>
          <a:xfrm>
            <a:off x="2051720" y="2132856"/>
            <a:ext cx="2951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7" name="Prostokąt 46"/>
          <p:cNvSpPr/>
          <p:nvPr/>
        </p:nvSpPr>
        <p:spPr>
          <a:xfrm>
            <a:off x="1428728" y="928670"/>
            <a:ext cx="264794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TOŻSAMOŚĆ</a:t>
            </a:r>
          </a:p>
        </p:txBody>
      </p:sp>
      <p:pic>
        <p:nvPicPr>
          <p:cNvPr id="35" name="Obraz 34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/>
          <p:cNvSpPr/>
          <p:nvPr/>
        </p:nvSpPr>
        <p:spPr>
          <a:xfrm>
            <a:off x="1395167" y="1714488"/>
            <a:ext cx="7136092" cy="42148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1479302" y="2214554"/>
            <a:ext cx="7021788" cy="350046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52000" lvl="0" indent="-252000" algn="just">
              <a:spcBef>
                <a:spcPct val="0"/>
              </a:spcBef>
              <a:defRPr/>
            </a:pPr>
            <a:r>
              <a:rPr lang="pl-PL" sz="1000" b="1" dirty="0" smtClean="0">
                <a:solidFill>
                  <a:schemeClr val="accent4"/>
                </a:solidFill>
              </a:rPr>
              <a:t>1. </a:t>
            </a:r>
            <a:r>
              <a:rPr lang="pl-PL" sz="1000" b="1" dirty="0">
                <a:solidFill>
                  <a:schemeClr val="accent4"/>
                </a:solidFill>
              </a:rPr>
              <a:t>CENTRUM</a:t>
            </a:r>
            <a:r>
              <a:rPr lang="pl-PL" sz="1000" dirty="0"/>
              <a:t>                                                                                                                                  </a:t>
            </a:r>
          </a:p>
          <a:p>
            <a:pPr marL="342900" lvl="0" indent="-342900">
              <a:spcBef>
                <a:spcPct val="0"/>
              </a:spcBef>
              <a:defRPr/>
            </a:pPr>
            <a:r>
              <a:rPr lang="pl-PL" sz="1000" dirty="0" smtClean="0"/>
              <a:t>JEST TO HISTORYCZNY UKŁAD DWÓCH OWALNIC  Z DWOMA KOŚCIOŁAMI.</a:t>
            </a:r>
          </a:p>
          <a:p>
            <a:pPr marL="342900" lvl="0" indent="-342900">
              <a:spcBef>
                <a:spcPct val="0"/>
              </a:spcBef>
              <a:defRPr/>
            </a:pPr>
            <a:r>
              <a:rPr lang="pl-PL" sz="1000" dirty="0" smtClean="0"/>
              <a:t>NALEŻY UTRZYMAĆ I CHRONIĆ SYLWETĘ WSI TAK, BY NIE ZATRACIĆ WIEJSKIEGO CHARAKTERU JEDNOSTKI.</a:t>
            </a:r>
          </a:p>
          <a:p>
            <a:pPr marL="252000" lvl="0" indent="-252000" algn="just">
              <a:spcBef>
                <a:spcPts val="400"/>
              </a:spcBef>
              <a:defRPr/>
            </a:pPr>
            <a:r>
              <a:rPr lang="pl-PL" sz="1000" b="1" dirty="0" smtClean="0">
                <a:solidFill>
                  <a:schemeClr val="accent4"/>
                </a:solidFill>
              </a:rPr>
              <a:t>2. </a:t>
            </a:r>
            <a:r>
              <a:rPr lang="pl-PL" sz="1000" b="1" dirty="0">
                <a:solidFill>
                  <a:schemeClr val="accent4"/>
                </a:solidFill>
              </a:rPr>
              <a:t>PLAC DOŻYNKOWY </a:t>
            </a:r>
          </a:p>
          <a:p>
            <a:pPr marL="342900" lvl="0" indent="-342900">
              <a:spcBef>
                <a:spcPct val="0"/>
              </a:spcBef>
              <a:defRPr/>
            </a:pPr>
            <a:r>
              <a:rPr lang="pl-PL" sz="1000" dirty="0" smtClean="0"/>
              <a:t>MIEJSCE SPOTKAŃ MIESZKAŃCÓW, W KTÓRYM ORGANIZOWANE SĄ DOŻYNKI I FESTYNY.</a:t>
            </a:r>
          </a:p>
          <a:p>
            <a:pPr marL="342900" lvl="0" indent="-342900">
              <a:spcBef>
                <a:spcPct val="0"/>
              </a:spcBef>
              <a:defRPr/>
            </a:pPr>
            <a:r>
              <a:rPr lang="pl-PL" sz="1000" dirty="0" smtClean="0"/>
              <a:t>ISTNIEJE POTRZEBA UPORZĄDKOWANIA TEGO MIEJSCA, A TAKŻE ZAPEWNIENIA DOJŚCIA DO NIEGO OD UL. JERZMANOWSKIEJ.</a:t>
            </a:r>
          </a:p>
          <a:p>
            <a:pPr marL="252000" indent="-252000" algn="just">
              <a:spcBef>
                <a:spcPts val="400"/>
              </a:spcBef>
              <a:defRPr/>
            </a:pPr>
            <a:r>
              <a:rPr lang="pl-PL" sz="1000" b="1" dirty="0" smtClean="0">
                <a:solidFill>
                  <a:schemeClr val="accent4"/>
                </a:solidFill>
              </a:rPr>
              <a:t>3. </a:t>
            </a:r>
            <a:r>
              <a:rPr lang="pl-PL" sz="1000" b="1" dirty="0">
                <a:solidFill>
                  <a:schemeClr val="accent4"/>
                </a:solidFill>
              </a:rPr>
              <a:t>OCHRONA I REWITALIZACJA ZABYTKOWYCH BUDYNKÓW </a:t>
            </a:r>
          </a:p>
          <a:p>
            <a:pPr marL="342900" lvl="0" indent="-342900">
              <a:spcBef>
                <a:spcPct val="0"/>
              </a:spcBef>
              <a:defRPr/>
            </a:pPr>
            <a:r>
              <a:rPr lang="pl-PL" sz="1000" dirty="0" smtClean="0"/>
              <a:t>W SZCZEGÓLNOŚCI WSKAZANO: BUDYNEK DAWNEGO MŁYNA, KARCZMĘ RZYM, DWA KOŚCIOŁY I DAWNY PAŁAC.</a:t>
            </a:r>
          </a:p>
          <a:p>
            <a:pPr marL="252000" lvl="0" indent="-252000" algn="just">
              <a:spcBef>
                <a:spcPts val="400"/>
              </a:spcBef>
              <a:defRPr/>
            </a:pPr>
            <a:r>
              <a:rPr lang="pl-PL" sz="1000" b="1" dirty="0" smtClean="0">
                <a:solidFill>
                  <a:schemeClr val="accent4"/>
                </a:solidFill>
              </a:rPr>
              <a:t>4. </a:t>
            </a:r>
            <a:r>
              <a:rPr lang="pl-PL" sz="1000" b="1" dirty="0">
                <a:solidFill>
                  <a:schemeClr val="accent4"/>
                </a:solidFill>
              </a:rPr>
              <a:t>DOM JANA PAWŁA II</a:t>
            </a:r>
          </a:p>
          <a:p>
            <a:pPr marL="342900" lvl="0" indent="-342900">
              <a:spcBef>
                <a:spcPct val="0"/>
              </a:spcBef>
              <a:defRPr/>
            </a:pPr>
            <a:r>
              <a:rPr lang="pl-PL" sz="1000" dirty="0" smtClean="0"/>
              <a:t>KLUCZOWE MIEJSCE INTEGRACJI MIESZKAŃCÓW ORAZ MIEJSCE DZIAŁALNOŚCI AKTYWNEGO KLUBU SENIORA.</a:t>
            </a:r>
          </a:p>
          <a:p>
            <a:pPr marL="252000" indent="-252000" algn="just">
              <a:spcBef>
                <a:spcPts val="400"/>
              </a:spcBef>
              <a:defRPr/>
            </a:pPr>
            <a:r>
              <a:rPr lang="pl-PL" sz="1000" b="1" dirty="0" smtClean="0">
                <a:solidFill>
                  <a:schemeClr val="accent4"/>
                </a:solidFill>
              </a:rPr>
              <a:t>5. </a:t>
            </a:r>
            <a:r>
              <a:rPr lang="pl-PL" sz="1000" b="1" dirty="0">
                <a:solidFill>
                  <a:schemeClr val="accent4"/>
                </a:solidFill>
              </a:rPr>
              <a:t>TERENY WOKÓŁ RZEKI BYSTRZYCY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GRODZENIE TERENÓW NAD RZEKĄ UNIEMOŻLIWIA SWOBODNE KORZYSTANIE Z NICH. PONADTO ZNAJDUJĄCA SIĘ  TAM ŚCIEŻKA EDUKACYJNA WYMAGA WZBOGACENIA I UPORZADKOWANIA.</a:t>
            </a:r>
          </a:p>
          <a:p>
            <a:pPr marL="342900" lvl="0" indent="-342900">
              <a:spcBef>
                <a:spcPct val="0"/>
              </a:spcBef>
              <a:defRPr/>
            </a:pPr>
            <a:endParaRPr lang="pl-PL" sz="1000" dirty="0"/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b="1" dirty="0">
              <a:solidFill>
                <a:schemeClr val="accent4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dirty="0">
              <a:solidFill>
                <a:srgbClr val="00B0F0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dirty="0">
              <a:solidFill>
                <a:srgbClr val="00B0F0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dirty="0">
              <a:solidFill>
                <a:srgbClr val="00B0F0"/>
              </a:solidFill>
            </a:endParaRPr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WYKAZ ELEMENTÓW MAPY ZBIORCZEJ TEMATU TOŻSAMOŚĆ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12" name="Łącznik prosty 11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/>
          <p:nvPr/>
        </p:nvSpPr>
        <p:spPr>
          <a:xfrm rot="16200000">
            <a:off x="1211051" y="1261824"/>
            <a:ext cx="630076" cy="2683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109728" rIns="142240" bIns="0" numCol="1" spcCol="1270" anchor="t" anchorCtr="0">
            <a:noAutofit/>
          </a:bodyPr>
          <a:lstStyle/>
          <a:p>
            <a:pPr lvl="0" algn="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3200" kern="1200" dirty="0"/>
          </a:p>
        </p:txBody>
      </p:sp>
      <p:sp>
        <p:nvSpPr>
          <p:cNvPr id="13" name="Prostokąt 12"/>
          <p:cNvSpPr/>
          <p:nvPr/>
        </p:nvSpPr>
        <p:spPr>
          <a:xfrm>
            <a:off x="1357290" y="1058275"/>
            <a:ext cx="264794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TOŻSAMOŚĆ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2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1457326" y="1785926"/>
            <a:ext cx="7000874" cy="366724"/>
          </a:xfrm>
          <a:prstGeom prst="rect">
            <a:avLst/>
          </a:prstGeom>
          <a:solidFill>
            <a:schemeClr val="accent4">
              <a:lumMod val="7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ole tekstowe 16"/>
          <p:cNvSpPr txBox="1"/>
          <p:nvPr/>
        </p:nvSpPr>
        <p:spPr>
          <a:xfrm>
            <a:off x="1500166" y="1785926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MAPA ZBIORCZA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19" name="Picture 2" descr="M:\UMW_Projekty\Niebieski_Stol\NIEB_STOL_TRAMAJ_WODNY\trasy_gis\jpg\fro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contrast="40000"/>
          </a:blip>
          <a:srcRect l="44464" t="93266" r="45239" b="3427"/>
          <a:stretch>
            <a:fillRect/>
          </a:stretch>
        </p:blipFill>
        <p:spPr bwMode="auto">
          <a:xfrm>
            <a:off x="6858016" y="1785926"/>
            <a:ext cx="1571636" cy="35719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OGÓLNE, NIEWSKAZANE 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 MAPIE TEMATU TOŻSAMOŚĆ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12" name="Łącznik prosty 11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/>
          <p:nvPr/>
        </p:nvSpPr>
        <p:spPr>
          <a:xfrm rot="16200000">
            <a:off x="1211051" y="1261824"/>
            <a:ext cx="630076" cy="2683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109728" rIns="142240" bIns="0" numCol="1" spcCol="1270" anchor="t" anchorCtr="0">
            <a:noAutofit/>
          </a:bodyPr>
          <a:lstStyle/>
          <a:p>
            <a:pPr lvl="0" algn="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3200" kern="1200" dirty="0"/>
          </a:p>
        </p:txBody>
      </p:sp>
      <p:sp>
        <p:nvSpPr>
          <p:cNvPr id="13" name="Prostokąt 12"/>
          <p:cNvSpPr/>
          <p:nvPr/>
        </p:nvSpPr>
        <p:spPr>
          <a:xfrm>
            <a:off x="1395167" y="1714488"/>
            <a:ext cx="7136092" cy="42148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/>
          <p:cNvSpPr/>
          <p:nvPr/>
        </p:nvSpPr>
        <p:spPr>
          <a:xfrm>
            <a:off x="1479302" y="2214554"/>
            <a:ext cx="7053138" cy="350046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52000" lvl="0" indent="-252000">
              <a:spcBef>
                <a:spcPct val="0"/>
              </a:spcBef>
              <a:defRPr/>
            </a:pPr>
            <a:r>
              <a:rPr lang="pl-PL" sz="1000" b="1" dirty="0" smtClean="0">
                <a:solidFill>
                  <a:schemeClr val="accent4"/>
                </a:solidFill>
              </a:rPr>
              <a:t>1. </a:t>
            </a:r>
            <a:r>
              <a:rPr lang="pl-PL" sz="1000" b="1" dirty="0">
                <a:solidFill>
                  <a:schemeClr val="accent4"/>
                </a:solidFill>
              </a:rPr>
              <a:t>TRADYCJA</a:t>
            </a:r>
            <a:r>
              <a:rPr lang="pl-PL" sz="1000" dirty="0"/>
              <a:t>                                                                                                                                  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NA </a:t>
            </a:r>
            <a:r>
              <a:rPr lang="pl-PL" sz="1000" dirty="0" err="1" smtClean="0"/>
              <a:t>JERZMANOWO–JARNOŁTÓW</a:t>
            </a:r>
            <a:r>
              <a:rPr lang="pl-PL" sz="1000" dirty="0" smtClean="0"/>
              <a:t> PRZENIEŚLI SIĘ MIESZKAŃCY WIOSKI ZE WSCHODU, KTÓRZY </a:t>
            </a:r>
            <a:r>
              <a:rPr lang="pl-PL" sz="1000" dirty="0"/>
              <a:t>PRZYWIEŹLI ZE </a:t>
            </a:r>
            <a:r>
              <a:rPr lang="pl-PL" sz="1000" dirty="0" smtClean="0"/>
              <a:t>SOBĄ SWOJE TRADYCJE. </a:t>
            </a:r>
            <a:r>
              <a:rPr lang="pl-PL" sz="1000" dirty="0"/>
              <a:t>PRZEDMIOTAMI PRZYPOMINAJĄCYMI O DAWNYCH </a:t>
            </a:r>
            <a:r>
              <a:rPr lang="pl-PL" sz="1000" dirty="0" smtClean="0"/>
              <a:t>CZASACH SĄ </a:t>
            </a:r>
            <a:r>
              <a:rPr lang="pl-PL" sz="1000" dirty="0"/>
              <a:t>DWA OBRAZY PRZYWIEZIONE PRZEZ OSIEDLEŃCÓW, </a:t>
            </a: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Z KTÓRYCH JEDEN </a:t>
            </a:r>
            <a:r>
              <a:rPr lang="pl-PL" sz="1000" dirty="0"/>
              <a:t>WISI W KOŚCIELE </a:t>
            </a:r>
            <a:r>
              <a:rPr lang="pl-PL" sz="1000" dirty="0" smtClean="0"/>
              <a:t>PARAFIALNYM.</a:t>
            </a:r>
            <a:endParaRPr lang="pl-PL" sz="1000" b="1" dirty="0">
              <a:solidFill>
                <a:schemeClr val="accent4"/>
              </a:solidFill>
            </a:endParaRPr>
          </a:p>
          <a:p>
            <a:pPr marL="252000" lvl="0" indent="-252000">
              <a:spcBef>
                <a:spcPts val="400"/>
              </a:spcBef>
              <a:defRPr/>
            </a:pPr>
            <a:r>
              <a:rPr lang="pl-PL" sz="1000" b="1" dirty="0" smtClean="0">
                <a:solidFill>
                  <a:schemeClr val="accent4"/>
                </a:solidFill>
              </a:rPr>
              <a:t>2. </a:t>
            </a:r>
            <a:r>
              <a:rPr lang="pl-PL" sz="1000" b="1" dirty="0">
                <a:solidFill>
                  <a:schemeClr val="accent4"/>
                </a:solidFill>
              </a:rPr>
              <a:t>ZINTEROWANA SPOŁECZNOŚĆ</a:t>
            </a:r>
          </a:p>
          <a:p>
            <a:pPr marL="252000" lvl="0" indent="-252000">
              <a:spcBef>
                <a:spcPct val="0"/>
              </a:spcBef>
              <a:defRPr/>
            </a:pPr>
            <a:r>
              <a:rPr lang="pl-PL" sz="1000" dirty="0"/>
              <a:t>PODZIAŁ NA OBECNYCH I NOWYCH MIESZKAŃCÓW NIE MA </a:t>
            </a:r>
            <a:r>
              <a:rPr lang="pl-PL" sz="1000" dirty="0" smtClean="0"/>
              <a:t>ZNACZENIA, WSZYSCY </a:t>
            </a:r>
            <a:r>
              <a:rPr lang="pl-PL" sz="1000" dirty="0"/>
              <a:t>SOBIE WZAJEMNIE POMAGAJĄ I SIĘ </a:t>
            </a:r>
            <a:r>
              <a:rPr lang="pl-PL" sz="1000" dirty="0" smtClean="0"/>
              <a:t>ZNAJĄ.</a:t>
            </a:r>
            <a:endParaRPr lang="pl-PL" sz="1000" dirty="0"/>
          </a:p>
          <a:p>
            <a:pPr marL="252000" indent="-252000">
              <a:spcBef>
                <a:spcPts val="400"/>
              </a:spcBef>
              <a:defRPr/>
            </a:pPr>
            <a:r>
              <a:rPr lang="pl-PL" sz="1000" b="1" dirty="0" smtClean="0">
                <a:solidFill>
                  <a:schemeClr val="accent4"/>
                </a:solidFill>
              </a:rPr>
              <a:t>3. </a:t>
            </a:r>
            <a:r>
              <a:rPr lang="pl-PL" sz="1000" b="1" dirty="0">
                <a:solidFill>
                  <a:schemeClr val="accent4"/>
                </a:solidFill>
              </a:rPr>
              <a:t>STOWARZYSZENIE POROZUMIENIE </a:t>
            </a:r>
            <a:r>
              <a:rPr lang="pl-PL" sz="1000" b="1" dirty="0" smtClean="0">
                <a:solidFill>
                  <a:schemeClr val="accent4"/>
                </a:solidFill>
              </a:rPr>
              <a:t>„WSCHÓD-ZACHÓD”</a:t>
            </a:r>
            <a:endParaRPr lang="pl-PL" sz="1000" b="1" dirty="0">
              <a:solidFill>
                <a:schemeClr val="accent4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pl-PL" sz="1000" dirty="0"/>
              <a:t>NA TERENIE JEDNOSTKI DZIAŁA STOWARZYSZENIE </a:t>
            </a:r>
            <a:r>
              <a:rPr lang="pl-PL" sz="1000" dirty="0" smtClean="0"/>
              <a:t>POROZUMIENIE „WSCHÓD-ZACHÓD”, </a:t>
            </a:r>
            <a:r>
              <a:rPr lang="pl-PL" sz="1000" dirty="0"/>
              <a:t>KTÓREGO MISJĄ </a:t>
            </a:r>
            <a:r>
              <a:rPr lang="pl-PL" sz="1000" dirty="0" smtClean="0"/>
              <a:t> JEST </a:t>
            </a:r>
            <a:r>
              <a:rPr lang="pl-PL" sz="1000" dirty="0"/>
              <a:t>BUDOWANIE WZAJEMNEGO </a:t>
            </a:r>
            <a:r>
              <a:rPr lang="pl-PL" sz="1000" dirty="0" smtClean="0"/>
              <a:t>DIALOGU </a:t>
            </a:r>
            <a:r>
              <a:rPr lang="pl-PL" sz="1000" dirty="0"/>
              <a:t>I SOLIDARNOŚCI MIĘDZY NARODAMI ŻYJĄCYMI NA WSCHODZIE I ZACHODZIE </a:t>
            </a:r>
            <a:r>
              <a:rPr lang="pl-PL" sz="1000" dirty="0" smtClean="0"/>
              <a:t>EUROPY</a:t>
            </a:r>
            <a:r>
              <a:rPr lang="pl-PL" sz="1000" dirty="0" smtClean="0">
                <a:solidFill>
                  <a:srgbClr val="8064A2"/>
                </a:solidFill>
              </a:rPr>
              <a:t>.</a:t>
            </a:r>
            <a:endParaRPr lang="pl-PL" sz="1000" dirty="0">
              <a:solidFill>
                <a:srgbClr val="FF0000"/>
              </a:solidFill>
            </a:endParaRPr>
          </a:p>
          <a:p>
            <a:pPr marL="252000" indent="-252000">
              <a:spcBef>
                <a:spcPts val="400"/>
              </a:spcBef>
              <a:defRPr/>
            </a:pPr>
            <a:r>
              <a:rPr lang="pl-PL" sz="1000" b="1" dirty="0" smtClean="0">
                <a:solidFill>
                  <a:schemeClr val="accent4"/>
                </a:solidFill>
              </a:rPr>
              <a:t>4. </a:t>
            </a:r>
            <a:r>
              <a:rPr lang="pl-PL" sz="1000" b="1" dirty="0">
                <a:solidFill>
                  <a:schemeClr val="accent4"/>
                </a:solidFill>
              </a:rPr>
              <a:t>NOWE NAZWY ULIC</a:t>
            </a:r>
          </a:p>
          <a:p>
            <a:pPr>
              <a:spcBef>
                <a:spcPct val="0"/>
              </a:spcBef>
              <a:defRPr/>
            </a:pPr>
            <a:r>
              <a:rPr lang="pl-PL" sz="1000" dirty="0"/>
              <a:t>NA PÓŁNOCY JEDNOSTKI </a:t>
            </a:r>
            <a:r>
              <a:rPr lang="pl-PL" sz="1000" dirty="0" smtClean="0"/>
              <a:t>NOWE ULICE </a:t>
            </a:r>
            <a:r>
              <a:rPr lang="pl-PL" sz="1000" dirty="0"/>
              <a:t>SĄ TWORZONE OD </a:t>
            </a:r>
            <a:r>
              <a:rPr lang="pl-PL" sz="1000" dirty="0" smtClean="0"/>
              <a:t>UL. RODŁA. WARTO </a:t>
            </a:r>
            <a:r>
              <a:rPr lang="pl-PL" sz="1000" dirty="0"/>
              <a:t>DOCENIĆ LUDZI ZWIĄZANYCH</a:t>
            </a:r>
            <a:br>
              <a:rPr lang="pl-PL" sz="1000" dirty="0"/>
            </a:br>
            <a:r>
              <a:rPr lang="pl-PL" sz="1000" dirty="0"/>
              <a:t>Z </a:t>
            </a:r>
            <a:r>
              <a:rPr lang="pl-PL" sz="1000" dirty="0" smtClean="0"/>
              <a:t> </a:t>
            </a:r>
            <a:r>
              <a:rPr lang="pl-PL" sz="1000" dirty="0"/>
              <a:t>ORGANIZACJĄ </a:t>
            </a:r>
            <a:r>
              <a:rPr lang="pl-PL" sz="1000" dirty="0" smtClean="0"/>
              <a:t> „RODŁO”  NAZYWAJĄC </a:t>
            </a:r>
            <a:r>
              <a:rPr lang="pl-PL" sz="1000" dirty="0"/>
              <a:t>ICH </a:t>
            </a:r>
            <a:r>
              <a:rPr lang="pl-PL" sz="1000" dirty="0" smtClean="0"/>
              <a:t>IMIENIEM KOLEJNE ULICE.</a:t>
            </a:r>
            <a:endParaRPr lang="pl-PL" sz="1000" dirty="0"/>
          </a:p>
          <a:p>
            <a:pPr marL="252000" indent="-252000">
              <a:spcBef>
                <a:spcPct val="0"/>
              </a:spcBef>
              <a:defRPr/>
            </a:pPr>
            <a:endParaRPr lang="pl-PL" sz="1000" b="1" dirty="0">
              <a:solidFill>
                <a:schemeClr val="accent4"/>
              </a:solidFill>
            </a:endParaRPr>
          </a:p>
          <a:p>
            <a:pPr marL="252000" lvl="0" indent="-252000">
              <a:spcBef>
                <a:spcPct val="0"/>
              </a:spcBef>
              <a:defRPr/>
            </a:pPr>
            <a:endParaRPr lang="pl-PL" sz="1000" dirty="0">
              <a:solidFill>
                <a:srgbClr val="00B0F0"/>
              </a:solidFill>
            </a:endParaRPr>
          </a:p>
          <a:p>
            <a:pPr marL="252000" lvl="0" indent="-252000">
              <a:spcBef>
                <a:spcPct val="0"/>
              </a:spcBef>
              <a:defRPr/>
            </a:pPr>
            <a:endParaRPr lang="pl-PL" sz="1000" dirty="0">
              <a:solidFill>
                <a:srgbClr val="00B0F0"/>
              </a:solidFill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1357290" y="1058275"/>
            <a:ext cx="264794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TOŻSAMOŚĆ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2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17" name="Prostokąt 16"/>
          <p:cNvSpPr/>
          <p:nvPr/>
        </p:nvSpPr>
        <p:spPr>
          <a:xfrm>
            <a:off x="1457326" y="1785926"/>
            <a:ext cx="7000874" cy="366724"/>
          </a:xfrm>
          <a:prstGeom prst="rect">
            <a:avLst/>
          </a:prstGeom>
          <a:solidFill>
            <a:schemeClr val="accent4">
              <a:lumMod val="75000"/>
              <a:alpha val="68000"/>
            </a:schemeClr>
          </a:solidFill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ole tekstowe 18"/>
          <p:cNvSpPr txBox="1"/>
          <p:nvPr/>
        </p:nvSpPr>
        <p:spPr>
          <a:xfrm>
            <a:off x="1500166" y="1785926"/>
            <a:ext cx="457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ZAGADNIENIA BEZ WSKAZANEJ LOKALIZACJI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669700" y="2924944"/>
            <a:ext cx="7286676" cy="3714776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spcBef>
                <a:spcPct val="0"/>
              </a:spcBef>
            </a:pPr>
            <a:r>
              <a:rPr lang="pl-PL" sz="1000" dirty="0" smtClean="0"/>
              <a:t>Idea projektu i jego etapy</a:t>
            </a:r>
          </a:p>
          <a:p>
            <a:pPr algn="r">
              <a:spcBef>
                <a:spcPct val="0"/>
              </a:spcBef>
            </a:pPr>
            <a:r>
              <a:rPr lang="pl-PL" sz="1000" dirty="0" smtClean="0"/>
              <a:t>Cel projektu</a:t>
            </a:r>
          </a:p>
          <a:p>
            <a:pPr algn="r">
              <a:spcBef>
                <a:spcPct val="0"/>
              </a:spcBef>
            </a:pPr>
            <a:endParaRPr lang="pl-PL" sz="1000" dirty="0" smtClean="0"/>
          </a:p>
          <a:p>
            <a:pPr algn="r">
              <a:spcBef>
                <a:spcPct val="0"/>
              </a:spcBef>
            </a:pPr>
            <a:r>
              <a:rPr lang="pl-PL" sz="1000" dirty="0" smtClean="0"/>
              <a:t>Osiedle Kompletne a Studium Wrocławia 2018</a:t>
            </a:r>
          </a:p>
          <a:p>
            <a:pPr algn="r">
              <a:spcBef>
                <a:spcPct val="0"/>
              </a:spcBef>
            </a:pPr>
            <a:r>
              <a:rPr lang="pl-PL" sz="1000" dirty="0" smtClean="0"/>
              <a:t>Jednostki urbanistyczne i ich karty</a:t>
            </a:r>
          </a:p>
          <a:p>
            <a:pPr algn="r">
              <a:spcBef>
                <a:spcPct val="0"/>
              </a:spcBef>
            </a:pPr>
            <a:r>
              <a:rPr lang="pl-PL" sz="1000" dirty="0" smtClean="0"/>
              <a:t>Obszar opracowania</a:t>
            </a:r>
          </a:p>
          <a:p>
            <a:pPr algn="r">
              <a:spcBef>
                <a:spcPct val="0"/>
              </a:spcBef>
            </a:pPr>
            <a:r>
              <a:rPr lang="pl-PL" sz="1000" dirty="0" smtClean="0"/>
              <a:t>Miejscowe plany zagospodarowania przestrzennego</a:t>
            </a:r>
          </a:p>
          <a:p>
            <a:pPr algn="r">
              <a:spcBef>
                <a:spcPct val="0"/>
              </a:spcBef>
            </a:pPr>
            <a:r>
              <a:rPr lang="pl-PL" sz="1000" dirty="0" smtClean="0"/>
              <a:t>Struktura własności w obszarze osiedli</a:t>
            </a:r>
          </a:p>
          <a:p>
            <a:pPr algn="r">
              <a:spcBef>
                <a:spcPct val="0"/>
              </a:spcBef>
            </a:pPr>
            <a:endParaRPr lang="pl-PL" sz="1000" dirty="0" smtClean="0"/>
          </a:p>
          <a:p>
            <a:pPr algn="r">
              <a:spcBef>
                <a:spcPct val="0"/>
              </a:spcBef>
            </a:pPr>
            <a:r>
              <a:rPr lang="pl-PL" sz="1000" dirty="0" smtClean="0"/>
              <a:t>Elementy procesu konsultacji społecznych</a:t>
            </a:r>
          </a:p>
          <a:p>
            <a:pPr algn="r">
              <a:spcBef>
                <a:spcPct val="0"/>
              </a:spcBef>
            </a:pPr>
            <a:r>
              <a:rPr lang="pl-PL" sz="1000" dirty="0" smtClean="0"/>
              <a:t>Dokumentacja fotograficzna spotkań</a:t>
            </a:r>
          </a:p>
          <a:p>
            <a:pPr algn="r">
              <a:spcBef>
                <a:spcPct val="0"/>
              </a:spcBef>
            </a:pPr>
            <a:endParaRPr lang="pl-PL" sz="1000" dirty="0" smtClean="0"/>
          </a:p>
          <a:p>
            <a:pPr algn="r">
              <a:spcBef>
                <a:spcPct val="0"/>
              </a:spcBef>
            </a:pPr>
            <a:r>
              <a:rPr lang="pl-PL" sz="1000" dirty="0" smtClean="0"/>
              <a:t>Wytyczne przestrzenne z konsultacji społecznych</a:t>
            </a:r>
          </a:p>
          <a:p>
            <a:pPr algn="r">
              <a:spcBef>
                <a:spcPct val="0"/>
              </a:spcBef>
            </a:pPr>
            <a:r>
              <a:rPr lang="pl-PL" sz="1000" dirty="0" smtClean="0"/>
              <a:t>wg bloków tematycznych: Tożsamość / Przestrzenie publiczne i zieleń / Przedsiębiorczość i usługi / Przemieszczanie się</a:t>
            </a:r>
          </a:p>
          <a:p>
            <a:pPr algn="r">
              <a:spcBef>
                <a:spcPct val="0"/>
              </a:spcBef>
            </a:pPr>
            <a:r>
              <a:rPr lang="pl-PL" sz="1000" dirty="0" smtClean="0"/>
              <a:t>Zagadnienia przedstawione na mapie, Mapa zbiorcza i wykaz, Zagadnienia ogólne, Podsumowanie bloku</a:t>
            </a:r>
          </a:p>
          <a:p>
            <a:pPr algn="r">
              <a:spcBef>
                <a:spcPct val="0"/>
              </a:spcBef>
            </a:pPr>
            <a:r>
              <a:rPr lang="pl-PL" sz="1000" dirty="0" smtClean="0"/>
              <a:t>Elementy wskazane na mapie  i ich opis / Elementy nieprzestrzenne / Podsumowanie</a:t>
            </a:r>
          </a:p>
          <a:p>
            <a:pPr algn="r">
              <a:spcBef>
                <a:spcPct val="0"/>
              </a:spcBef>
            </a:pPr>
            <a:endParaRPr lang="pl-PL" sz="1000" dirty="0" smtClean="0"/>
          </a:p>
          <a:p>
            <a:pPr algn="r">
              <a:spcBef>
                <a:spcPct val="0"/>
              </a:spcBef>
            </a:pPr>
            <a:r>
              <a:rPr lang="pl-PL" sz="1000" dirty="0" smtClean="0"/>
              <a:t>Wnioski z przeprowadzonej ankiety</a:t>
            </a:r>
          </a:p>
          <a:p>
            <a:pPr algn="r">
              <a:spcBef>
                <a:spcPct val="0"/>
              </a:spcBef>
            </a:pPr>
            <a:r>
              <a:rPr lang="pl-PL" sz="1000" dirty="0" smtClean="0"/>
              <a:t>Miejsca licznych wskazań mieszkańców</a:t>
            </a:r>
          </a:p>
          <a:p>
            <a:pPr algn="r">
              <a:spcBef>
                <a:spcPct val="0"/>
              </a:spcBef>
            </a:pPr>
            <a:r>
              <a:rPr lang="pl-PL" sz="1000" dirty="0" smtClean="0"/>
              <a:t>Wybrane zagadnienia ze wszystkich bloków tematycznych</a:t>
            </a:r>
            <a:endParaRPr lang="pl-PL" sz="10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-143765" y="1700808"/>
            <a:ext cx="8286776" cy="1071570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spcBef>
                <a:spcPct val="0"/>
              </a:spcBef>
            </a:pPr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JERZMANOWO-JARNOŁTÓW</a:t>
            </a:r>
          </a:p>
          <a:p>
            <a:pPr algn="r">
              <a:spcBef>
                <a:spcPct val="0"/>
              </a:spcBef>
            </a:pPr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</a:t>
            </a:r>
          </a:p>
          <a:p>
            <a:pPr algn="r">
              <a:spcBef>
                <a:spcPct val="0"/>
              </a:spcBef>
            </a:pPr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 RAMACH PROJEKTU „OSIEDLA KOMPLETNE”</a:t>
            </a:r>
          </a:p>
        </p:txBody>
      </p:sp>
      <p:cxnSp>
        <p:nvCxnSpPr>
          <p:cNvPr id="14" name="Łącznik prosty 13"/>
          <p:cNvCxnSpPr/>
          <p:nvPr/>
        </p:nvCxnSpPr>
        <p:spPr>
          <a:xfrm rot="5400000">
            <a:off x="6344488" y="4490510"/>
            <a:ext cx="3348000" cy="1588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upa 5"/>
          <p:cNvGrpSpPr/>
          <p:nvPr/>
        </p:nvGrpSpPr>
        <p:grpSpPr>
          <a:xfrm>
            <a:off x="7096646" y="171356"/>
            <a:ext cx="1770334" cy="1529452"/>
            <a:chOff x="6444209" y="89718"/>
            <a:chExt cx="2448272" cy="2115146"/>
          </a:xfrm>
        </p:grpSpPr>
        <p:sp>
          <p:nvSpPr>
            <p:cNvPr id="8" name="Prostokąt 7"/>
            <p:cNvSpPr/>
            <p:nvPr/>
          </p:nvSpPr>
          <p:spPr>
            <a:xfrm>
              <a:off x="6444209" y="89718"/>
              <a:ext cx="2448272" cy="2115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19600" y="366023"/>
              <a:ext cx="2189520" cy="176683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PODSUMOWANIE TEMATU TOŻSAMOŚĆ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12" name="Łącznik prosty 11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/>
          <p:nvPr/>
        </p:nvSpPr>
        <p:spPr>
          <a:xfrm rot="16200000">
            <a:off x="1211051" y="1261824"/>
            <a:ext cx="630076" cy="2683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109728" rIns="142240" bIns="0" numCol="1" spcCol="1270" anchor="t" anchorCtr="0">
            <a:noAutofit/>
          </a:bodyPr>
          <a:lstStyle/>
          <a:p>
            <a:pPr lvl="0" algn="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3200" kern="1200" dirty="0"/>
          </a:p>
        </p:txBody>
      </p:sp>
      <p:sp>
        <p:nvSpPr>
          <p:cNvPr id="13" name="Prostokąt 12"/>
          <p:cNvSpPr/>
          <p:nvPr/>
        </p:nvSpPr>
        <p:spPr>
          <a:xfrm>
            <a:off x="1395167" y="1714488"/>
            <a:ext cx="7136092" cy="42148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/>
          <p:cNvSpPr/>
          <p:nvPr/>
        </p:nvSpPr>
        <p:spPr>
          <a:xfrm>
            <a:off x="1479302" y="2214554"/>
            <a:ext cx="7021788" cy="350046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just">
              <a:defRPr/>
            </a:pPr>
            <a:r>
              <a:rPr lang="pl-PL" sz="1200" b="1" dirty="0">
                <a:solidFill>
                  <a:schemeClr val="accent4">
                    <a:lumMod val="50000"/>
                  </a:schemeClr>
                </a:solidFill>
              </a:rPr>
              <a:t>CENTRUM</a:t>
            </a:r>
            <a:r>
              <a:rPr lang="pl-PL" sz="1200" dirty="0">
                <a:solidFill>
                  <a:schemeClr val="accent4">
                    <a:lumMod val="50000"/>
                  </a:schemeClr>
                </a:solidFill>
              </a:rPr>
              <a:t>                                                                                                                                  </a:t>
            </a:r>
          </a:p>
          <a:p>
            <a:pPr lvl="0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JEST TO HISTORYCZNY UKŁAD DWÓCH OWALNIC  Z DWOMA KOŚCIOŁAMI.</a:t>
            </a:r>
          </a:p>
          <a:p>
            <a:pPr lvl="0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NALEŻY UTRZYMAĆ I CHRONIĆ SYLWETĘ WSI TAK, BY NIE ZATRACIĆ WIEJSKIEGO CHARAKTERU JEDNOSTKI.</a:t>
            </a:r>
          </a:p>
          <a:p>
            <a:pPr lvl="0" algn="just">
              <a:defRPr/>
            </a:pPr>
            <a:endParaRPr lang="pl-PL" sz="12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lvl="0" algn="just">
              <a:defRPr/>
            </a:pPr>
            <a:r>
              <a:rPr lang="pl-PL" sz="1200" b="1" dirty="0" smtClean="0">
                <a:solidFill>
                  <a:schemeClr val="accent4">
                    <a:lumMod val="50000"/>
                  </a:schemeClr>
                </a:solidFill>
              </a:rPr>
              <a:t>PLAC </a:t>
            </a:r>
            <a:r>
              <a:rPr lang="pl-PL" sz="1200" b="1" dirty="0">
                <a:solidFill>
                  <a:schemeClr val="accent4">
                    <a:lumMod val="50000"/>
                  </a:schemeClr>
                </a:solidFill>
              </a:rPr>
              <a:t>DOŻYNKOWY </a:t>
            </a:r>
          </a:p>
          <a:p>
            <a:pPr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WYRAŻONO POTRZEBĘ UPORZĄDKOWANIA MIEJSCA NA PLAC DOŻYNKOWY I ZAPEWNIENIA DOJŚCIA OD STRONY OD UL. JERZMANOWSKIEJ.</a:t>
            </a:r>
          </a:p>
          <a:p>
            <a:pPr lvl="0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MIEJSCE SPOTKAŃ MIESZKAŃCÓW, W KTÓRYM ORGANIZOWANE SĄ DOŻYNKI I FESTYNY.</a:t>
            </a:r>
          </a:p>
          <a:p>
            <a:pPr lvl="0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ISTNIEJE POTRZEBA UPORZĄDKOWANIA TEGO MIEJSCA, A TAKŻE ZAPEWNIENIA DOJŚCIA DO NIEGO OD UL. JERZMANOWSKIEJ.</a:t>
            </a:r>
          </a:p>
          <a:p>
            <a:pPr algn="just">
              <a:defRPr/>
            </a:pPr>
            <a:endParaRPr lang="pl-PL" sz="12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pl-PL" sz="1200" b="1" dirty="0" smtClean="0">
                <a:solidFill>
                  <a:schemeClr val="accent4">
                    <a:lumMod val="50000"/>
                  </a:schemeClr>
                </a:solidFill>
              </a:rPr>
              <a:t>TERENY </a:t>
            </a:r>
            <a:r>
              <a:rPr lang="pl-PL" sz="1200" b="1" dirty="0">
                <a:solidFill>
                  <a:schemeClr val="accent4">
                    <a:lumMod val="50000"/>
                  </a:schemeClr>
                </a:solidFill>
              </a:rPr>
              <a:t>WOKÓŁ RZEKI BYSTRZYCY</a:t>
            </a:r>
          </a:p>
          <a:p>
            <a:pPr lvl="0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GRODZENIE TERENÓW NAD RZEKĄ UNIEMOŻLIWIA SWOBODNE KORZYSTANIE Z NICH. PONADTO ZNAJDUJĄCA SIĘ TAM ŚCIEŻKA EDUKACYJNA WYMAGA WZBOGACENIA I UPORZĄDKOWANIA.</a:t>
            </a:r>
          </a:p>
          <a:p>
            <a:pPr lvl="0" algn="just">
              <a:defRPr/>
            </a:pPr>
            <a:endParaRPr lang="pl-PL" sz="12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lvl="0" algn="just">
              <a:defRPr/>
            </a:pPr>
            <a:r>
              <a:rPr lang="pl-PL" sz="1200" b="1" dirty="0" smtClean="0">
                <a:solidFill>
                  <a:schemeClr val="accent4">
                    <a:lumMod val="50000"/>
                  </a:schemeClr>
                </a:solidFill>
              </a:rPr>
              <a:t>ZINTEROWANA </a:t>
            </a:r>
            <a:r>
              <a:rPr lang="pl-PL" sz="1200" b="1" dirty="0">
                <a:solidFill>
                  <a:schemeClr val="accent4">
                    <a:lumMod val="50000"/>
                  </a:schemeClr>
                </a:solidFill>
              </a:rPr>
              <a:t>SPOŁECZNOŚĆ</a:t>
            </a:r>
          </a:p>
          <a:p>
            <a:pPr lvl="0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PODZIAŁ NA OBECNYCH I NOWYCH MIESZKAŃCÓW NIE MA ZNACZENIA , WSZYSCY SOBIE WZAJEMNIE POMAGAJĄ I SIĘ ZNAJĄ.</a:t>
            </a:r>
          </a:p>
          <a:p>
            <a:pPr lvl="0" algn="just">
              <a:defRPr/>
            </a:pPr>
            <a:endParaRPr lang="pl-PL" sz="1200" b="1" dirty="0">
              <a:solidFill>
                <a:schemeClr val="bg1"/>
              </a:solidFill>
            </a:endParaRPr>
          </a:p>
          <a:p>
            <a:pPr lvl="0" algn="just">
              <a:defRPr/>
            </a:pPr>
            <a:endParaRPr lang="pl-PL" sz="1200" b="1" dirty="0">
              <a:solidFill>
                <a:schemeClr val="bg1"/>
              </a:solidFill>
            </a:endParaRPr>
          </a:p>
          <a:p>
            <a:pPr lvl="0" algn="just">
              <a:defRPr/>
            </a:pPr>
            <a:endParaRPr lang="pl-PL" sz="1200" b="1" dirty="0">
              <a:solidFill>
                <a:schemeClr val="bg1"/>
              </a:solidFill>
            </a:endParaRPr>
          </a:p>
          <a:p>
            <a:pPr lvl="0" algn="just">
              <a:defRPr/>
            </a:pPr>
            <a:endParaRPr lang="pl-PL" sz="1200" b="1" dirty="0">
              <a:solidFill>
                <a:schemeClr val="bg1"/>
              </a:solidFill>
            </a:endParaRPr>
          </a:p>
          <a:p>
            <a:pPr lvl="0" algn="just">
              <a:defRPr/>
            </a:pPr>
            <a:endParaRPr lang="pl-PL" sz="1200" dirty="0">
              <a:solidFill>
                <a:schemeClr val="bg1"/>
              </a:solidFill>
            </a:endParaRPr>
          </a:p>
          <a:p>
            <a:pPr lvl="0" algn="just">
              <a:defRPr/>
            </a:pPr>
            <a:endParaRPr lang="pl-PL" sz="1200" dirty="0">
              <a:solidFill>
                <a:schemeClr val="bg1"/>
              </a:solidFill>
            </a:endParaRPr>
          </a:p>
          <a:p>
            <a:pPr lvl="0" algn="just">
              <a:defRPr/>
            </a:pPr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1357290" y="1058275"/>
            <a:ext cx="264794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TOŻSAMOŚĆ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2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17" name="Prostokąt 16"/>
          <p:cNvSpPr/>
          <p:nvPr/>
        </p:nvSpPr>
        <p:spPr>
          <a:xfrm>
            <a:off x="1457326" y="1785926"/>
            <a:ext cx="7000874" cy="366724"/>
          </a:xfrm>
          <a:prstGeom prst="rect">
            <a:avLst/>
          </a:prstGeom>
          <a:solidFill>
            <a:schemeClr val="accent4">
              <a:lumMod val="7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ole tekstowe 18"/>
          <p:cNvSpPr txBox="1"/>
          <p:nvPr/>
        </p:nvSpPr>
        <p:spPr>
          <a:xfrm>
            <a:off x="1500166" y="1785926"/>
            <a:ext cx="457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PODSUMOWANIE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 descr="Obraz zawierający mapa, tekst&#10;&#10;Opis wygenerowany automatycznie">
            <a:extLst>
              <a:ext uri="{FF2B5EF4-FFF2-40B4-BE49-F238E27FC236}">
                <a16:creationId xmlns="" xmlns:a16="http://schemas.microsoft.com/office/drawing/2014/main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7128792" cy="5038722"/>
          </a:xfrm>
          <a:prstGeom prst="rect">
            <a:avLst/>
          </a:prstGeom>
        </p:spPr>
      </p:pic>
      <p:sp>
        <p:nvSpPr>
          <p:cNvPr id="50" name="Prostokąt 49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30" name="Łącznik prosty 29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rostokąt 43"/>
          <p:cNvSpPr/>
          <p:nvPr/>
        </p:nvSpPr>
        <p:spPr>
          <a:xfrm>
            <a:off x="1285852" y="5982132"/>
            <a:ext cx="7286676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lvl="0" indent="-342900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accent6"/>
                </a:solidFill>
              </a:rPr>
              <a:t>DOM JANA PAWŁA II</a:t>
            </a:r>
          </a:p>
          <a:p>
            <a:pPr marL="342900" lvl="0" indent="-342900">
              <a:spcBef>
                <a:spcPct val="0"/>
              </a:spcBef>
              <a:defRPr/>
            </a:pPr>
            <a:r>
              <a:rPr lang="pl-PL" sz="1000" dirty="0" smtClean="0"/>
              <a:t>MIEJSCE </a:t>
            </a:r>
            <a:r>
              <a:rPr lang="pl-PL" sz="1000" dirty="0"/>
              <a:t>Z ZADBANYM NAJBLIŻSZYM </a:t>
            </a:r>
            <a:r>
              <a:rPr lang="pl-PL" sz="1000" dirty="0" smtClean="0"/>
              <a:t>OTOCZENIEM, MAJĄCE </a:t>
            </a:r>
            <a:r>
              <a:rPr lang="pl-PL" sz="1000" dirty="0"/>
              <a:t>SZCZEGÓLNĄ FUNKCJĘ </a:t>
            </a:r>
            <a:r>
              <a:rPr lang="pl-PL" sz="1000" dirty="0" smtClean="0"/>
              <a:t>INTEGRACYJNĄ.   </a:t>
            </a:r>
            <a:endParaRPr lang="pl-PL" sz="1000" dirty="0"/>
          </a:p>
          <a:p>
            <a:pPr marL="342900" lvl="0" indent="-342900">
              <a:spcBef>
                <a:spcPct val="0"/>
              </a:spcBef>
              <a:defRPr/>
            </a:pPr>
            <a:endParaRPr lang="pl-PL" sz="1000" dirty="0"/>
          </a:p>
        </p:txBody>
      </p:sp>
      <p:sp>
        <p:nvSpPr>
          <p:cNvPr id="46" name="Prostokąt 45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</a:p>
        </p:txBody>
      </p:sp>
      <p:sp>
        <p:nvSpPr>
          <p:cNvPr id="17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/>
              <a:t> 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/>
              <a:t> 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1428728" y="928670"/>
            <a:ext cx="635798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PRZESTRZEŃ PUBLICZNA I ZIELEŃ </a:t>
            </a:r>
          </a:p>
        </p:txBody>
      </p:sp>
      <p:sp>
        <p:nvSpPr>
          <p:cNvPr id="14" name="Prostokąt zaokrąglony 19">
            <a:extLst>
              <a:ext uri="{FF2B5EF4-FFF2-40B4-BE49-F238E27FC236}">
                <a16:creationId xmlns="" xmlns:a16="http://schemas.microsoft.com/office/drawing/2014/main" id="{492F8801-3836-472D-9511-7031D9001BC5}"/>
              </a:ext>
            </a:extLst>
          </p:cNvPr>
          <p:cNvSpPr/>
          <p:nvPr/>
        </p:nvSpPr>
        <p:spPr>
          <a:xfrm>
            <a:off x="6153633" y="3771419"/>
            <a:ext cx="72008" cy="72008"/>
          </a:xfrm>
          <a:prstGeom prst="roundRect">
            <a:avLst/>
          </a:prstGeom>
          <a:noFill/>
          <a:ln w="190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="" xmlns:a16="http://schemas.microsoft.com/office/drawing/2014/main" id="{582A8B35-4C32-4284-9857-2BDF749E221A}"/>
              </a:ext>
            </a:extLst>
          </p:cNvPr>
          <p:cNvSpPr/>
          <p:nvPr/>
        </p:nvSpPr>
        <p:spPr>
          <a:xfrm>
            <a:off x="6009967" y="3607333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3282817"/>
      </p:ext>
    </p:extLst>
  </p:cSld>
  <p:clrMapOvr>
    <a:masterClrMapping/>
  </p:clrMapOvr>
  <p:transition spd="med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 descr="Obraz zawierający mapa, tekst&#10;&#10;Opis wygenerowany automatycznie">
            <a:extLst>
              <a:ext uri="{FF2B5EF4-FFF2-40B4-BE49-F238E27FC236}">
                <a16:creationId xmlns="" xmlns:a16="http://schemas.microsoft.com/office/drawing/2014/main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7128792" cy="5038722"/>
          </a:xfrm>
          <a:prstGeom prst="rect">
            <a:avLst/>
          </a:prstGeom>
        </p:spPr>
      </p:pic>
      <p:sp>
        <p:nvSpPr>
          <p:cNvPr id="50" name="Prostokąt 49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30" name="Łącznik prosty 29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rostokąt 43"/>
          <p:cNvSpPr/>
          <p:nvPr/>
        </p:nvSpPr>
        <p:spPr>
          <a:xfrm>
            <a:off x="1285852" y="5982132"/>
            <a:ext cx="7572428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lvl="0" indent="-342900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accent6"/>
                </a:solidFill>
              </a:rPr>
              <a:t>BOISKO</a:t>
            </a:r>
          </a:p>
          <a:p>
            <a:pPr marL="182563" lvl="0" indent="-182563">
              <a:spcBef>
                <a:spcPct val="0"/>
              </a:spcBef>
              <a:defRPr/>
            </a:pPr>
            <a:r>
              <a:rPr lang="pl-PL" sz="1000" dirty="0"/>
              <a:t>JEDNO Z DWÓCH NAJWAŻNIEJSZYCH MIEJSC Z ZANIEDBANYM DOJŚCIEM OD UL. JERZMANOWSKIEJ. TEREN </a:t>
            </a:r>
            <a:r>
              <a:rPr lang="pl-PL" sz="1000" dirty="0" smtClean="0"/>
              <a:t>WIELOFUNKCYJNY,</a:t>
            </a:r>
            <a:endParaRPr lang="pl-PL" sz="1000" dirty="0"/>
          </a:p>
          <a:p>
            <a:pPr marL="182563" lvl="0" indent="-182563">
              <a:spcBef>
                <a:spcPct val="0"/>
              </a:spcBef>
              <a:defRPr/>
            </a:pPr>
            <a:r>
              <a:rPr lang="pl-PL" sz="1000" dirty="0"/>
              <a:t>SZCZEGÓLNIE WYKORZYSTWANY NA POTRZEBY </a:t>
            </a:r>
            <a:r>
              <a:rPr lang="pl-PL" sz="1000" dirty="0" smtClean="0"/>
              <a:t>ORGANIZACJI PIKNIKÓW, </a:t>
            </a:r>
            <a:r>
              <a:rPr lang="pl-PL" sz="1000" dirty="0"/>
              <a:t>CZY WYDARZEŃ O CHARAKTERZE </a:t>
            </a:r>
            <a:r>
              <a:rPr lang="pl-PL" sz="1000" dirty="0" smtClean="0"/>
              <a:t>SPORTOWO-REKREACYJNYM.</a:t>
            </a:r>
            <a:endParaRPr lang="pl-PL" sz="1000" dirty="0"/>
          </a:p>
        </p:txBody>
      </p:sp>
      <p:sp>
        <p:nvSpPr>
          <p:cNvPr id="46" name="Prostokąt 45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</a:p>
        </p:txBody>
      </p:sp>
      <p:sp>
        <p:nvSpPr>
          <p:cNvPr id="17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/>
              <a:t> 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/>
              <a:t> 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1428728" y="928670"/>
            <a:ext cx="635798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PRZESTRZEŃ PUBLICZNA I ZIELEŃ </a:t>
            </a:r>
          </a:p>
        </p:txBody>
      </p:sp>
      <p:sp>
        <p:nvSpPr>
          <p:cNvPr id="14" name="Prostokąt zaokrąglony 19">
            <a:extLst>
              <a:ext uri="{FF2B5EF4-FFF2-40B4-BE49-F238E27FC236}">
                <a16:creationId xmlns="" xmlns:a16="http://schemas.microsoft.com/office/drawing/2014/main" id="{492F8801-3836-472D-9511-7031D9001BC5}"/>
              </a:ext>
            </a:extLst>
          </p:cNvPr>
          <p:cNvSpPr/>
          <p:nvPr/>
        </p:nvSpPr>
        <p:spPr>
          <a:xfrm>
            <a:off x="6153633" y="3771419"/>
            <a:ext cx="72008" cy="72008"/>
          </a:xfrm>
          <a:prstGeom prst="roundRect">
            <a:avLst/>
          </a:prstGeom>
          <a:noFill/>
          <a:ln w="190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="" xmlns:a16="http://schemas.microsoft.com/office/drawing/2014/main" id="{582A8B35-4C32-4284-9857-2BDF749E221A}"/>
              </a:ext>
            </a:extLst>
          </p:cNvPr>
          <p:cNvSpPr/>
          <p:nvPr/>
        </p:nvSpPr>
        <p:spPr>
          <a:xfrm>
            <a:off x="6009967" y="3607333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Prostokąt zaokrąglony 12">
            <a:extLst>
              <a:ext uri="{FF2B5EF4-FFF2-40B4-BE49-F238E27FC236}">
                <a16:creationId xmlns="" xmlns:a16="http://schemas.microsoft.com/office/drawing/2014/main" id="{CDADB91A-AFA4-4532-B767-E38119B1F03A}"/>
              </a:ext>
            </a:extLst>
          </p:cNvPr>
          <p:cNvSpPr/>
          <p:nvPr/>
        </p:nvSpPr>
        <p:spPr>
          <a:xfrm>
            <a:off x="6156176" y="3837194"/>
            <a:ext cx="104176" cy="433262"/>
          </a:xfrm>
          <a:prstGeom prst="roundRect">
            <a:avLst/>
          </a:prstGeom>
          <a:noFill/>
          <a:ln w="285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cxnSp>
        <p:nvCxnSpPr>
          <p:cNvPr id="20" name="Łącznik prosty 19">
            <a:extLst>
              <a:ext uri="{FF2B5EF4-FFF2-40B4-BE49-F238E27FC236}">
                <a16:creationId xmlns="" xmlns:a16="http://schemas.microsoft.com/office/drawing/2014/main" id="{0C6621B1-9454-4379-A9E6-DFE14530D059}"/>
              </a:ext>
            </a:extLst>
          </p:cNvPr>
          <p:cNvCxnSpPr/>
          <p:nvPr/>
        </p:nvCxnSpPr>
        <p:spPr>
          <a:xfrm rot="5400000" flipH="1" flipV="1">
            <a:off x="6081846" y="3911405"/>
            <a:ext cx="145701" cy="1"/>
          </a:xfrm>
          <a:prstGeom prst="line">
            <a:avLst/>
          </a:prstGeom>
          <a:ln w="15875" cmpd="sng">
            <a:solidFill>
              <a:schemeClr val="accent6">
                <a:lumMod val="75000"/>
              </a:schemeClr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rostokąt 30">
            <a:extLst>
              <a:ext uri="{FF2B5EF4-FFF2-40B4-BE49-F238E27FC236}">
                <a16:creationId xmlns="" xmlns:a16="http://schemas.microsoft.com/office/drawing/2014/main" id="{582A8B35-4C32-4284-9857-2BDF749E221A}"/>
              </a:ext>
            </a:extLst>
          </p:cNvPr>
          <p:cNvSpPr/>
          <p:nvPr/>
        </p:nvSpPr>
        <p:spPr>
          <a:xfrm>
            <a:off x="5929324" y="3786190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3941059"/>
      </p:ext>
    </p:extLst>
  </p:cSld>
  <p:clrMapOvr>
    <a:masterClrMapping/>
  </p:clrMapOvr>
  <p:transition spd="med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 descr="Obraz zawierający mapa, tekst&#10;&#10;Opis wygenerowany automatycznie">
            <a:extLst>
              <a:ext uri="{FF2B5EF4-FFF2-40B4-BE49-F238E27FC236}">
                <a16:creationId xmlns="" xmlns:a16="http://schemas.microsoft.com/office/drawing/2014/main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7128792" cy="5038722"/>
          </a:xfrm>
          <a:prstGeom prst="rect">
            <a:avLst/>
          </a:prstGeom>
        </p:spPr>
      </p:pic>
      <p:sp>
        <p:nvSpPr>
          <p:cNvPr id="50" name="Prostokąt 49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30" name="Łącznik prosty 29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rostokąt 43"/>
          <p:cNvSpPr/>
          <p:nvPr/>
        </p:nvSpPr>
        <p:spPr>
          <a:xfrm>
            <a:off x="1285852" y="5982132"/>
            <a:ext cx="7215238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indent="-342900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accent6"/>
                </a:solidFill>
              </a:rPr>
              <a:t>ULICE PŁUŻNA I GAŁOWSKA</a:t>
            </a:r>
          </a:p>
          <a:p>
            <a:pPr marL="342900" lvl="0" indent="-342900">
              <a:spcBef>
                <a:spcPct val="0"/>
              </a:spcBef>
              <a:defRPr/>
            </a:pPr>
            <a:r>
              <a:rPr lang="pl-PL" sz="1000" dirty="0" smtClean="0"/>
              <a:t>POTRZEBA ZWIĘKSZENIA </a:t>
            </a:r>
            <a:r>
              <a:rPr lang="pl-PL" sz="1000" dirty="0"/>
              <a:t>ATRAKCYJNOŚCI WSKAZANYCH LOKALIZACJI </a:t>
            </a:r>
            <a:r>
              <a:rPr lang="pl-PL" sz="1000" dirty="0" smtClean="0"/>
              <a:t>POPRZEZ </a:t>
            </a:r>
            <a:r>
              <a:rPr lang="pl-PL" sz="1000" dirty="0"/>
              <a:t>WPROWADZENIE MIĘDZY INNYMI </a:t>
            </a:r>
            <a:r>
              <a:rPr lang="pl-PL" sz="1000" dirty="0" smtClean="0"/>
              <a:t>USŁUG.</a:t>
            </a:r>
            <a:endParaRPr lang="pl-PL" sz="1000" b="1" dirty="0">
              <a:solidFill>
                <a:schemeClr val="accent6"/>
              </a:solidFill>
            </a:endParaRPr>
          </a:p>
        </p:txBody>
      </p:sp>
      <p:sp>
        <p:nvSpPr>
          <p:cNvPr id="46" name="Prostokąt 45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</a:p>
        </p:txBody>
      </p:sp>
      <p:sp>
        <p:nvSpPr>
          <p:cNvPr id="17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/>
              <a:t> 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/>
              <a:t> 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1428728" y="928670"/>
            <a:ext cx="635798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PRZESTRZEŃ PUBLICZNA I ZIELEŃ </a:t>
            </a:r>
          </a:p>
        </p:txBody>
      </p:sp>
      <p:sp>
        <p:nvSpPr>
          <p:cNvPr id="14" name="Prostokąt zaokrąglony 19">
            <a:extLst>
              <a:ext uri="{FF2B5EF4-FFF2-40B4-BE49-F238E27FC236}">
                <a16:creationId xmlns="" xmlns:a16="http://schemas.microsoft.com/office/drawing/2014/main" id="{492F8801-3836-472D-9511-7031D9001BC5}"/>
              </a:ext>
            </a:extLst>
          </p:cNvPr>
          <p:cNvSpPr/>
          <p:nvPr/>
        </p:nvSpPr>
        <p:spPr>
          <a:xfrm>
            <a:off x="6153633" y="3771419"/>
            <a:ext cx="72008" cy="72008"/>
          </a:xfrm>
          <a:prstGeom prst="roundRect">
            <a:avLst/>
          </a:prstGeom>
          <a:noFill/>
          <a:ln w="190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="" xmlns:a16="http://schemas.microsoft.com/office/drawing/2014/main" id="{582A8B35-4C32-4284-9857-2BDF749E221A}"/>
              </a:ext>
            </a:extLst>
          </p:cNvPr>
          <p:cNvSpPr/>
          <p:nvPr/>
        </p:nvSpPr>
        <p:spPr>
          <a:xfrm>
            <a:off x="6009967" y="3607333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Prostokąt zaokrąglony 12">
            <a:extLst>
              <a:ext uri="{FF2B5EF4-FFF2-40B4-BE49-F238E27FC236}">
                <a16:creationId xmlns="" xmlns:a16="http://schemas.microsoft.com/office/drawing/2014/main" id="{CDADB91A-AFA4-4532-B767-E38119B1F03A}"/>
              </a:ext>
            </a:extLst>
          </p:cNvPr>
          <p:cNvSpPr/>
          <p:nvPr/>
        </p:nvSpPr>
        <p:spPr>
          <a:xfrm>
            <a:off x="6156176" y="3837194"/>
            <a:ext cx="104176" cy="433262"/>
          </a:xfrm>
          <a:prstGeom prst="roundRect">
            <a:avLst/>
          </a:prstGeom>
          <a:noFill/>
          <a:ln w="285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cxnSp>
        <p:nvCxnSpPr>
          <p:cNvPr id="20" name="Łącznik prosty 19">
            <a:extLst>
              <a:ext uri="{FF2B5EF4-FFF2-40B4-BE49-F238E27FC236}">
                <a16:creationId xmlns="" xmlns:a16="http://schemas.microsoft.com/office/drawing/2014/main" id="{0C6621B1-9454-4379-A9E6-DFE14530D059}"/>
              </a:ext>
            </a:extLst>
          </p:cNvPr>
          <p:cNvCxnSpPr/>
          <p:nvPr/>
        </p:nvCxnSpPr>
        <p:spPr>
          <a:xfrm rot="5400000" flipH="1" flipV="1">
            <a:off x="6081846" y="3911405"/>
            <a:ext cx="145701" cy="1"/>
          </a:xfrm>
          <a:prstGeom prst="line">
            <a:avLst/>
          </a:prstGeom>
          <a:ln w="15875" cmpd="sng">
            <a:solidFill>
              <a:schemeClr val="accent6">
                <a:lumMod val="75000"/>
              </a:schemeClr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rostokąt 20">
            <a:extLst>
              <a:ext uri="{FF2B5EF4-FFF2-40B4-BE49-F238E27FC236}">
                <a16:creationId xmlns="" xmlns:a16="http://schemas.microsoft.com/office/drawing/2014/main" id="{582A8B35-4C32-4284-9857-2BDF749E221A}"/>
              </a:ext>
            </a:extLst>
          </p:cNvPr>
          <p:cNvSpPr/>
          <p:nvPr/>
        </p:nvSpPr>
        <p:spPr>
          <a:xfrm>
            <a:off x="5929324" y="3786190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2" name="Dowolny kształt 78">
            <a:extLst>
              <a:ext uri="{FF2B5EF4-FFF2-40B4-BE49-F238E27FC236}">
                <a16:creationId xmlns="" xmlns:a16="http://schemas.microsoft.com/office/drawing/2014/main" id="{3B839A3E-D2E9-41B4-8417-E9266E1B994D}"/>
              </a:ext>
            </a:extLst>
          </p:cNvPr>
          <p:cNvSpPr/>
          <p:nvPr/>
        </p:nvSpPr>
        <p:spPr>
          <a:xfrm>
            <a:off x="4708141" y="3966034"/>
            <a:ext cx="2125478" cy="165685"/>
          </a:xfrm>
          <a:custGeom>
            <a:avLst/>
            <a:gdLst>
              <a:gd name="connsiteX0" fmla="*/ 2676525 w 2676525"/>
              <a:gd name="connsiteY0" fmla="*/ 0 h 185738"/>
              <a:gd name="connsiteX1" fmla="*/ 1585913 w 2676525"/>
              <a:gd name="connsiteY1" fmla="*/ 185738 h 185738"/>
              <a:gd name="connsiteX2" fmla="*/ 219075 w 2676525"/>
              <a:gd name="connsiteY2" fmla="*/ 123825 h 185738"/>
              <a:gd name="connsiteX3" fmla="*/ 0 w 2676525"/>
              <a:gd name="connsiteY3" fmla="*/ 157163 h 185738"/>
              <a:gd name="connsiteX0" fmla="*/ 2630805 w 2630805"/>
              <a:gd name="connsiteY0" fmla="*/ 0 h 185738"/>
              <a:gd name="connsiteX1" fmla="*/ 1540193 w 2630805"/>
              <a:gd name="connsiteY1" fmla="*/ 185738 h 185738"/>
              <a:gd name="connsiteX2" fmla="*/ 173355 w 2630805"/>
              <a:gd name="connsiteY2" fmla="*/ 123825 h 185738"/>
              <a:gd name="connsiteX3" fmla="*/ 0 w 2630805"/>
              <a:gd name="connsiteY3" fmla="*/ 157163 h 185738"/>
              <a:gd name="connsiteX0" fmla="*/ 2630805 w 2630805"/>
              <a:gd name="connsiteY0" fmla="*/ 0 h 185738"/>
              <a:gd name="connsiteX1" fmla="*/ 1211329 w 2630805"/>
              <a:gd name="connsiteY1" fmla="*/ 185738 h 185738"/>
              <a:gd name="connsiteX2" fmla="*/ 173355 w 2630805"/>
              <a:gd name="connsiteY2" fmla="*/ 123825 h 185738"/>
              <a:gd name="connsiteX3" fmla="*/ 0 w 2630805"/>
              <a:gd name="connsiteY3" fmla="*/ 157163 h 185738"/>
              <a:gd name="connsiteX0" fmla="*/ 2125478 w 2125478"/>
              <a:gd name="connsiteY0" fmla="*/ 0 h 165685"/>
              <a:gd name="connsiteX1" fmla="*/ 1211329 w 2125478"/>
              <a:gd name="connsiteY1" fmla="*/ 165685 h 165685"/>
              <a:gd name="connsiteX2" fmla="*/ 173355 w 2125478"/>
              <a:gd name="connsiteY2" fmla="*/ 103772 h 165685"/>
              <a:gd name="connsiteX3" fmla="*/ 0 w 2125478"/>
              <a:gd name="connsiteY3" fmla="*/ 137110 h 165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5478" h="165685">
                <a:moveTo>
                  <a:pt x="2125478" y="0"/>
                </a:moveTo>
                <a:lnTo>
                  <a:pt x="1211329" y="165685"/>
                </a:lnTo>
                <a:cubicBezTo>
                  <a:pt x="755716" y="145047"/>
                  <a:pt x="628968" y="124410"/>
                  <a:pt x="173355" y="103772"/>
                </a:cubicBezTo>
                <a:cubicBezTo>
                  <a:pt x="100330" y="114885"/>
                  <a:pt x="73025" y="125997"/>
                  <a:pt x="0" y="137110"/>
                </a:cubicBezTo>
              </a:path>
            </a:pathLst>
          </a:custGeom>
          <a:ln w="2540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Dowolny kształt 79">
            <a:extLst>
              <a:ext uri="{FF2B5EF4-FFF2-40B4-BE49-F238E27FC236}">
                <a16:creationId xmlns="" xmlns:a16="http://schemas.microsoft.com/office/drawing/2014/main" id="{A162884F-45B7-4A55-83CE-840147D8A083}"/>
              </a:ext>
            </a:extLst>
          </p:cNvPr>
          <p:cNvSpPr/>
          <p:nvPr/>
        </p:nvSpPr>
        <p:spPr>
          <a:xfrm>
            <a:off x="4723102" y="3469559"/>
            <a:ext cx="2187152" cy="100906"/>
          </a:xfrm>
          <a:custGeom>
            <a:avLst/>
            <a:gdLst>
              <a:gd name="connsiteX0" fmla="*/ 0 w 2701925"/>
              <a:gd name="connsiteY0" fmla="*/ 104775 h 136525"/>
              <a:gd name="connsiteX1" fmla="*/ 1463675 w 2701925"/>
              <a:gd name="connsiteY1" fmla="*/ 136525 h 136525"/>
              <a:gd name="connsiteX2" fmla="*/ 2409825 w 2701925"/>
              <a:gd name="connsiteY2" fmla="*/ 0 h 136525"/>
              <a:gd name="connsiteX3" fmla="*/ 2701925 w 2701925"/>
              <a:gd name="connsiteY3" fmla="*/ 31750 h 136525"/>
              <a:gd name="connsiteX0" fmla="*/ 0 w 2701925"/>
              <a:gd name="connsiteY0" fmla="*/ 104775 h 123463"/>
              <a:gd name="connsiteX1" fmla="*/ 1267732 w 2701925"/>
              <a:gd name="connsiteY1" fmla="*/ 123463 h 123463"/>
              <a:gd name="connsiteX2" fmla="*/ 2409825 w 2701925"/>
              <a:gd name="connsiteY2" fmla="*/ 0 h 123463"/>
              <a:gd name="connsiteX3" fmla="*/ 2701925 w 2701925"/>
              <a:gd name="connsiteY3" fmla="*/ 31750 h 123463"/>
              <a:gd name="connsiteX0" fmla="*/ 0 w 2701925"/>
              <a:gd name="connsiteY0" fmla="*/ 81915 h 100603"/>
              <a:gd name="connsiteX1" fmla="*/ 1267732 w 2701925"/>
              <a:gd name="connsiteY1" fmla="*/ 100603 h 100603"/>
              <a:gd name="connsiteX2" fmla="*/ 1968954 w 2701925"/>
              <a:gd name="connsiteY2" fmla="*/ 0 h 100603"/>
              <a:gd name="connsiteX3" fmla="*/ 2701925 w 2701925"/>
              <a:gd name="connsiteY3" fmla="*/ 8890 h 100603"/>
              <a:gd name="connsiteX0" fmla="*/ 0 w 2701925"/>
              <a:gd name="connsiteY0" fmla="*/ 81925 h 100613"/>
              <a:gd name="connsiteX1" fmla="*/ 1267732 w 2701925"/>
              <a:gd name="connsiteY1" fmla="*/ 100613 h 100613"/>
              <a:gd name="connsiteX2" fmla="*/ 1968954 w 2701925"/>
              <a:gd name="connsiteY2" fmla="*/ 10 h 100613"/>
              <a:gd name="connsiteX3" fmla="*/ 2701925 w 2701925"/>
              <a:gd name="connsiteY3" fmla="*/ 8900 h 100613"/>
              <a:gd name="connsiteX0" fmla="*/ 0 w 2166347"/>
              <a:gd name="connsiteY0" fmla="*/ 82099 h 100787"/>
              <a:gd name="connsiteX1" fmla="*/ 1267732 w 2166347"/>
              <a:gd name="connsiteY1" fmla="*/ 100787 h 100787"/>
              <a:gd name="connsiteX2" fmla="*/ 1968954 w 2166347"/>
              <a:gd name="connsiteY2" fmla="*/ 184 h 100787"/>
              <a:gd name="connsiteX3" fmla="*/ 2166347 w 2166347"/>
              <a:gd name="connsiteY3" fmla="*/ 2543 h 100787"/>
              <a:gd name="connsiteX0" fmla="*/ 0 w 2176144"/>
              <a:gd name="connsiteY0" fmla="*/ 81919 h 100607"/>
              <a:gd name="connsiteX1" fmla="*/ 1267732 w 2176144"/>
              <a:gd name="connsiteY1" fmla="*/ 100607 h 100607"/>
              <a:gd name="connsiteX2" fmla="*/ 1968954 w 2176144"/>
              <a:gd name="connsiteY2" fmla="*/ 4 h 100607"/>
              <a:gd name="connsiteX3" fmla="*/ 2176144 w 2176144"/>
              <a:gd name="connsiteY3" fmla="*/ 25223 h 100607"/>
              <a:gd name="connsiteX0" fmla="*/ 0 w 2187152"/>
              <a:gd name="connsiteY0" fmla="*/ 82218 h 100906"/>
              <a:gd name="connsiteX1" fmla="*/ 5737 w 2187152"/>
              <a:gd name="connsiteY1" fmla="*/ 84468 h 100906"/>
              <a:gd name="connsiteX2" fmla="*/ 1267732 w 2187152"/>
              <a:gd name="connsiteY2" fmla="*/ 100906 h 100906"/>
              <a:gd name="connsiteX3" fmla="*/ 1968954 w 2187152"/>
              <a:gd name="connsiteY3" fmla="*/ 303 h 100906"/>
              <a:gd name="connsiteX4" fmla="*/ 2176144 w 2187152"/>
              <a:gd name="connsiteY4" fmla="*/ 25522 h 100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152" h="100906">
                <a:moveTo>
                  <a:pt x="0" y="82218"/>
                </a:moveTo>
                <a:lnTo>
                  <a:pt x="5737" y="84468"/>
                </a:lnTo>
                <a:lnTo>
                  <a:pt x="1267732" y="100906"/>
                </a:lnTo>
                <a:lnTo>
                  <a:pt x="1968954" y="303"/>
                </a:lnTo>
                <a:cubicBezTo>
                  <a:pt x="2187152" y="0"/>
                  <a:pt x="1931820" y="22559"/>
                  <a:pt x="2176144" y="25522"/>
                </a:cubicBezTo>
              </a:path>
            </a:pathLst>
          </a:custGeom>
          <a:ln w="2540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>
            <a:extLst>
              <a:ext uri="{FF2B5EF4-FFF2-40B4-BE49-F238E27FC236}">
                <a16:creationId xmlns="" xmlns:a16="http://schemas.microsoft.com/office/drawing/2014/main" id="{582A8B35-4C32-4284-9857-2BDF749E221A}"/>
              </a:ext>
            </a:extLst>
          </p:cNvPr>
          <p:cNvSpPr/>
          <p:nvPr/>
        </p:nvSpPr>
        <p:spPr>
          <a:xfrm>
            <a:off x="5357820" y="3357562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6" name="Prostokąt 25">
            <a:extLst>
              <a:ext uri="{FF2B5EF4-FFF2-40B4-BE49-F238E27FC236}">
                <a16:creationId xmlns="" xmlns:a16="http://schemas.microsoft.com/office/drawing/2014/main" id="{582A8B35-4C32-4284-9857-2BDF749E221A}"/>
              </a:ext>
            </a:extLst>
          </p:cNvPr>
          <p:cNvSpPr/>
          <p:nvPr/>
        </p:nvSpPr>
        <p:spPr>
          <a:xfrm>
            <a:off x="5286382" y="3929066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27" name="Obraz 26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 descr="Obraz zawierający mapa, tekst&#10;&#10;Opis wygenerowany automatycznie">
            <a:extLst>
              <a:ext uri="{FF2B5EF4-FFF2-40B4-BE49-F238E27FC236}">
                <a16:creationId xmlns="" xmlns:a16="http://schemas.microsoft.com/office/drawing/2014/main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7128792" cy="5038722"/>
          </a:xfrm>
          <a:prstGeom prst="rect">
            <a:avLst/>
          </a:prstGeom>
        </p:spPr>
      </p:pic>
      <p:sp>
        <p:nvSpPr>
          <p:cNvPr id="50" name="Prostokąt 49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30" name="Łącznik prosty 29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rostokąt 43"/>
          <p:cNvSpPr/>
          <p:nvPr/>
        </p:nvSpPr>
        <p:spPr>
          <a:xfrm>
            <a:off x="1285852" y="5982132"/>
            <a:ext cx="7215238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indent="-342900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accent6"/>
                </a:solidFill>
              </a:rPr>
              <a:t>PARK KRAJOBRAZOWY DOLINY BYSTRZYCY</a:t>
            </a:r>
          </a:p>
          <a:p>
            <a:pPr marL="342900" lvl="0" indent="-342900">
              <a:spcBef>
                <a:spcPct val="0"/>
              </a:spcBef>
              <a:defRPr/>
            </a:pPr>
            <a:r>
              <a:rPr lang="pl-PL" sz="1000" dirty="0"/>
              <a:t>MIEJSCE O SZCZEGÓLNYCH WALORACH  PRZYRODNICZYCH I </a:t>
            </a:r>
            <a:r>
              <a:rPr lang="pl-PL" sz="1000" dirty="0" smtClean="0"/>
              <a:t>KRAJOBRAZOWYCH, </a:t>
            </a:r>
            <a:r>
              <a:rPr lang="pl-PL" sz="1000" dirty="0"/>
              <a:t>WYMAGAJĄCE UPORZĄDKOWANIA ORAZ LEPSZEGO </a:t>
            </a:r>
          </a:p>
          <a:p>
            <a:pPr marL="342900" lvl="0" indent="-342900">
              <a:spcBef>
                <a:spcPct val="0"/>
              </a:spcBef>
              <a:defRPr/>
            </a:pPr>
            <a:r>
              <a:rPr lang="pl-PL" sz="1000" dirty="0"/>
              <a:t>WYPOSAŻENIA W TAKIE </a:t>
            </a:r>
            <a:r>
              <a:rPr lang="pl-PL" sz="1000" dirty="0" smtClean="0"/>
              <a:t>ELEMENTY, </a:t>
            </a:r>
            <a:r>
              <a:rPr lang="pl-PL" sz="1000" dirty="0"/>
              <a:t>JAK MIĘDZY INNYMI: TABLICE INFORMACYJNE, KOSZE NA ŚMIECI, ŁAWKI CZY </a:t>
            </a:r>
            <a:r>
              <a:rPr lang="pl-PL" sz="1000" dirty="0" smtClean="0"/>
              <a:t>OŚWIETLENIE.</a:t>
            </a:r>
            <a:endParaRPr lang="pl-PL" sz="1000" b="1" dirty="0">
              <a:solidFill>
                <a:schemeClr val="accent6"/>
              </a:solidFill>
            </a:endParaRPr>
          </a:p>
        </p:txBody>
      </p:sp>
      <p:sp>
        <p:nvSpPr>
          <p:cNvPr id="46" name="Prostokąt 45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4</a:t>
            </a:r>
          </a:p>
        </p:txBody>
      </p:sp>
      <p:sp>
        <p:nvSpPr>
          <p:cNvPr id="17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/>
              <a:t> 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/>
              <a:t> </a:t>
            </a:r>
          </a:p>
        </p:txBody>
      </p:sp>
      <p:sp>
        <p:nvSpPr>
          <p:cNvPr id="12" name="Dowolny kształt 51">
            <a:extLst>
              <a:ext uri="{FF2B5EF4-FFF2-40B4-BE49-F238E27FC236}">
                <a16:creationId xmlns="" xmlns:a16="http://schemas.microsoft.com/office/drawing/2014/main" id="{B4C92830-E76E-463C-829D-D62CF46BB252}"/>
              </a:ext>
            </a:extLst>
          </p:cNvPr>
          <p:cNvSpPr/>
          <p:nvPr/>
        </p:nvSpPr>
        <p:spPr>
          <a:xfrm>
            <a:off x="1400690" y="898494"/>
            <a:ext cx="4317620" cy="5050309"/>
          </a:xfrm>
          <a:custGeom>
            <a:avLst/>
            <a:gdLst>
              <a:gd name="connsiteX0" fmla="*/ 54919 w 5204940"/>
              <a:gd name="connsiteY0" fmla="*/ 5678615 h 5877696"/>
              <a:gd name="connsiteX1" fmla="*/ 153773 w 5204940"/>
              <a:gd name="connsiteY1" fmla="*/ 5266724 h 5877696"/>
              <a:gd name="connsiteX2" fmla="*/ 302054 w 5204940"/>
              <a:gd name="connsiteY2" fmla="*/ 5134918 h 5877696"/>
              <a:gd name="connsiteX3" fmla="*/ 623329 w 5204940"/>
              <a:gd name="connsiteY3" fmla="*/ 4994875 h 5877696"/>
              <a:gd name="connsiteX4" fmla="*/ 796324 w 5204940"/>
              <a:gd name="connsiteY4" fmla="*/ 4846594 h 5877696"/>
              <a:gd name="connsiteX5" fmla="*/ 878702 w 5204940"/>
              <a:gd name="connsiteY5" fmla="*/ 4657124 h 5877696"/>
              <a:gd name="connsiteX6" fmla="*/ 853989 w 5204940"/>
              <a:gd name="connsiteY6" fmla="*/ 4434702 h 5877696"/>
              <a:gd name="connsiteX7" fmla="*/ 862227 w 5204940"/>
              <a:gd name="connsiteY7" fmla="*/ 4261707 h 5877696"/>
              <a:gd name="connsiteX8" fmla="*/ 878702 w 5204940"/>
              <a:gd name="connsiteY8" fmla="*/ 4080475 h 5877696"/>
              <a:gd name="connsiteX9" fmla="*/ 1010508 w 5204940"/>
              <a:gd name="connsiteY9" fmla="*/ 3965145 h 5877696"/>
              <a:gd name="connsiteX10" fmla="*/ 1010508 w 5204940"/>
              <a:gd name="connsiteY10" fmla="*/ 3808626 h 5877696"/>
              <a:gd name="connsiteX11" fmla="*/ 1026983 w 5204940"/>
              <a:gd name="connsiteY11" fmla="*/ 3750961 h 5877696"/>
              <a:gd name="connsiteX12" fmla="*/ 1142313 w 5204940"/>
              <a:gd name="connsiteY12" fmla="*/ 3792151 h 5877696"/>
              <a:gd name="connsiteX13" fmla="*/ 1274119 w 5204940"/>
              <a:gd name="connsiteY13" fmla="*/ 3792151 h 5877696"/>
              <a:gd name="connsiteX14" fmla="*/ 1315308 w 5204940"/>
              <a:gd name="connsiteY14" fmla="*/ 3660345 h 5877696"/>
              <a:gd name="connsiteX15" fmla="*/ 1323546 w 5204940"/>
              <a:gd name="connsiteY15" fmla="*/ 3569729 h 5877696"/>
              <a:gd name="connsiteX16" fmla="*/ 1265881 w 5204940"/>
              <a:gd name="connsiteY16" fmla="*/ 3421448 h 5877696"/>
              <a:gd name="connsiteX17" fmla="*/ 1059935 w 5204940"/>
              <a:gd name="connsiteY17" fmla="*/ 3347307 h 5877696"/>
              <a:gd name="connsiteX18" fmla="*/ 845751 w 5204940"/>
              <a:gd name="connsiteY18" fmla="*/ 3215502 h 5877696"/>
              <a:gd name="connsiteX19" fmla="*/ 878702 w 5204940"/>
              <a:gd name="connsiteY19" fmla="*/ 3026032 h 5877696"/>
              <a:gd name="connsiteX20" fmla="*/ 911654 w 5204940"/>
              <a:gd name="connsiteY20" fmla="*/ 2943653 h 5877696"/>
              <a:gd name="connsiteX21" fmla="*/ 1076411 w 5204940"/>
              <a:gd name="connsiteY21" fmla="*/ 2984842 h 5877696"/>
              <a:gd name="connsiteX22" fmla="*/ 1183502 w 5204940"/>
              <a:gd name="connsiteY22" fmla="*/ 3001318 h 5877696"/>
              <a:gd name="connsiteX23" fmla="*/ 1249405 w 5204940"/>
              <a:gd name="connsiteY23" fmla="*/ 2976605 h 5877696"/>
              <a:gd name="connsiteX24" fmla="*/ 1298832 w 5204940"/>
              <a:gd name="connsiteY24" fmla="*/ 2943653 h 5877696"/>
              <a:gd name="connsiteX25" fmla="*/ 1405924 w 5204940"/>
              <a:gd name="connsiteY25" fmla="*/ 2960129 h 5877696"/>
              <a:gd name="connsiteX26" fmla="*/ 1496540 w 5204940"/>
              <a:gd name="connsiteY26" fmla="*/ 3001318 h 5877696"/>
              <a:gd name="connsiteX27" fmla="*/ 1587156 w 5204940"/>
              <a:gd name="connsiteY27" fmla="*/ 3042507 h 5877696"/>
              <a:gd name="connsiteX28" fmla="*/ 1669535 w 5204940"/>
              <a:gd name="connsiteY28" fmla="*/ 3050745 h 5877696"/>
              <a:gd name="connsiteX29" fmla="*/ 1793102 w 5204940"/>
              <a:gd name="connsiteY29" fmla="*/ 3042507 h 5877696"/>
              <a:gd name="connsiteX30" fmla="*/ 1891956 w 5204940"/>
              <a:gd name="connsiteY30" fmla="*/ 2993080 h 5877696"/>
              <a:gd name="connsiteX31" fmla="*/ 1949621 w 5204940"/>
              <a:gd name="connsiteY31" fmla="*/ 2960129 h 5877696"/>
              <a:gd name="connsiteX32" fmla="*/ 2056713 w 5204940"/>
              <a:gd name="connsiteY32" fmla="*/ 2877751 h 5877696"/>
              <a:gd name="connsiteX33" fmla="*/ 2097902 w 5204940"/>
              <a:gd name="connsiteY33" fmla="*/ 2778897 h 5877696"/>
              <a:gd name="connsiteX34" fmla="*/ 2130854 w 5204940"/>
              <a:gd name="connsiteY34" fmla="*/ 2680042 h 5877696"/>
              <a:gd name="connsiteX35" fmla="*/ 2345038 w 5204940"/>
              <a:gd name="connsiteY35" fmla="*/ 2655329 h 5877696"/>
              <a:gd name="connsiteX36" fmla="*/ 2452129 w 5204940"/>
              <a:gd name="connsiteY36" fmla="*/ 2589426 h 5877696"/>
              <a:gd name="connsiteX37" fmla="*/ 2476843 w 5204940"/>
              <a:gd name="connsiteY37" fmla="*/ 2457621 h 5877696"/>
              <a:gd name="connsiteX38" fmla="*/ 2320324 w 5204940"/>
              <a:gd name="connsiteY38" fmla="*/ 2194010 h 5877696"/>
              <a:gd name="connsiteX39" fmla="*/ 2262659 w 5204940"/>
              <a:gd name="connsiteY39" fmla="*/ 2021015 h 5877696"/>
              <a:gd name="connsiteX40" fmla="*/ 2287373 w 5204940"/>
              <a:gd name="connsiteY40" fmla="*/ 1880972 h 5877696"/>
              <a:gd name="connsiteX41" fmla="*/ 2616886 w 5204940"/>
              <a:gd name="connsiteY41" fmla="*/ 1856259 h 5877696"/>
              <a:gd name="connsiteX42" fmla="*/ 2880497 w 5204940"/>
              <a:gd name="connsiteY42" fmla="*/ 1880972 h 5877696"/>
              <a:gd name="connsiteX43" fmla="*/ 3127632 w 5204940"/>
              <a:gd name="connsiteY43" fmla="*/ 1691502 h 5877696"/>
              <a:gd name="connsiteX44" fmla="*/ 3564238 w 5204940"/>
              <a:gd name="connsiteY44" fmla="*/ 1658551 h 5877696"/>
              <a:gd name="connsiteX45" fmla="*/ 3910227 w 5204940"/>
              <a:gd name="connsiteY45" fmla="*/ 1592648 h 5877696"/>
              <a:gd name="connsiteX46" fmla="*/ 4330356 w 5204940"/>
              <a:gd name="connsiteY46" fmla="*/ 1518507 h 5877696"/>
              <a:gd name="connsiteX47" fmla="*/ 4775200 w 5204940"/>
              <a:gd name="connsiteY47" fmla="*/ 1320799 h 5877696"/>
              <a:gd name="connsiteX48" fmla="*/ 4874054 w 5204940"/>
              <a:gd name="connsiteY48" fmla="*/ 1015999 h 5877696"/>
              <a:gd name="connsiteX49" fmla="*/ 5047048 w 5204940"/>
              <a:gd name="connsiteY49" fmla="*/ 571156 h 5877696"/>
              <a:gd name="connsiteX50" fmla="*/ 5047048 w 5204940"/>
              <a:gd name="connsiteY50" fmla="*/ 332259 h 5877696"/>
              <a:gd name="connsiteX51" fmla="*/ 5096475 w 5204940"/>
              <a:gd name="connsiteY51" fmla="*/ 60410 h 5877696"/>
              <a:gd name="connsiteX52" fmla="*/ 4396259 w 5204940"/>
              <a:gd name="connsiteY52" fmla="*/ 85124 h 5877696"/>
              <a:gd name="connsiteX53" fmla="*/ 4280929 w 5204940"/>
              <a:gd name="connsiteY53" fmla="*/ 571156 h 5877696"/>
              <a:gd name="connsiteX54" fmla="*/ 4190313 w 5204940"/>
              <a:gd name="connsiteY54" fmla="*/ 801815 h 5877696"/>
              <a:gd name="connsiteX55" fmla="*/ 3918465 w 5204940"/>
              <a:gd name="connsiteY55" fmla="*/ 974810 h 5877696"/>
              <a:gd name="connsiteX56" fmla="*/ 3671329 w 5204940"/>
              <a:gd name="connsiteY56" fmla="*/ 1123091 h 5877696"/>
              <a:gd name="connsiteX57" fmla="*/ 2847546 w 5204940"/>
              <a:gd name="connsiteY57" fmla="*/ 1246659 h 5877696"/>
              <a:gd name="connsiteX58" fmla="*/ 2361513 w 5204940"/>
              <a:gd name="connsiteY58" fmla="*/ 1320799 h 5877696"/>
              <a:gd name="connsiteX59" fmla="*/ 1990811 w 5204940"/>
              <a:gd name="connsiteY59" fmla="*/ 1411415 h 5877696"/>
              <a:gd name="connsiteX60" fmla="*/ 1809578 w 5204940"/>
              <a:gd name="connsiteY60" fmla="*/ 1559697 h 5877696"/>
              <a:gd name="connsiteX61" fmla="*/ 1587156 w 5204940"/>
              <a:gd name="connsiteY61" fmla="*/ 1872734 h 5877696"/>
              <a:gd name="connsiteX62" fmla="*/ 1529492 w 5204940"/>
              <a:gd name="connsiteY62" fmla="*/ 2037491 h 5877696"/>
              <a:gd name="connsiteX63" fmla="*/ 1471827 w 5204940"/>
              <a:gd name="connsiteY63" fmla="*/ 2169297 h 5877696"/>
              <a:gd name="connsiteX64" fmla="*/ 1216454 w 5204940"/>
              <a:gd name="connsiteY64" fmla="*/ 2194010 h 5877696"/>
              <a:gd name="connsiteX65" fmla="*/ 1059935 w 5204940"/>
              <a:gd name="connsiteY65" fmla="*/ 2185772 h 5877696"/>
              <a:gd name="connsiteX66" fmla="*/ 952843 w 5204940"/>
              <a:gd name="connsiteY66" fmla="*/ 2301102 h 5877696"/>
              <a:gd name="connsiteX67" fmla="*/ 722183 w 5204940"/>
              <a:gd name="connsiteY67" fmla="*/ 2539999 h 5877696"/>
              <a:gd name="connsiteX68" fmla="*/ 442097 w 5204940"/>
              <a:gd name="connsiteY68" fmla="*/ 2811848 h 5877696"/>
              <a:gd name="connsiteX69" fmla="*/ 326767 w 5204940"/>
              <a:gd name="connsiteY69" fmla="*/ 2910702 h 5877696"/>
              <a:gd name="connsiteX70" fmla="*/ 516238 w 5204940"/>
              <a:gd name="connsiteY70" fmla="*/ 3199026 h 5877696"/>
              <a:gd name="connsiteX71" fmla="*/ 648043 w 5204940"/>
              <a:gd name="connsiteY71" fmla="*/ 3388497 h 5877696"/>
              <a:gd name="connsiteX72" fmla="*/ 582140 w 5204940"/>
              <a:gd name="connsiteY72" fmla="*/ 3545015 h 5877696"/>
              <a:gd name="connsiteX73" fmla="*/ 433859 w 5204940"/>
              <a:gd name="connsiteY73" fmla="*/ 3759199 h 5877696"/>
              <a:gd name="connsiteX74" fmla="*/ 260865 w 5204940"/>
              <a:gd name="connsiteY74" fmla="*/ 3940432 h 5877696"/>
              <a:gd name="connsiteX75" fmla="*/ 38443 w 5204940"/>
              <a:gd name="connsiteY75" fmla="*/ 4072237 h 5877696"/>
              <a:gd name="connsiteX76" fmla="*/ 54919 w 5204940"/>
              <a:gd name="connsiteY76" fmla="*/ 5678615 h 5877696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00840 w 5114418"/>
              <a:gd name="connsiteY67" fmla="*/ 2514622 h 5698255"/>
              <a:gd name="connsiteX68" fmla="*/ 420754 w 5114418"/>
              <a:gd name="connsiteY68" fmla="*/ 2786471 h 5698255"/>
              <a:gd name="connsiteX69" fmla="*/ 305424 w 5114418"/>
              <a:gd name="connsiteY69" fmla="*/ 2885325 h 5698255"/>
              <a:gd name="connsiteX70" fmla="*/ 494895 w 5114418"/>
              <a:gd name="connsiteY70" fmla="*/ 3173649 h 5698255"/>
              <a:gd name="connsiteX71" fmla="*/ 626700 w 5114418"/>
              <a:gd name="connsiteY71" fmla="*/ 3363120 h 5698255"/>
              <a:gd name="connsiteX72" fmla="*/ 560797 w 5114418"/>
              <a:gd name="connsiteY72" fmla="*/ 3519638 h 5698255"/>
              <a:gd name="connsiteX73" fmla="*/ 412516 w 5114418"/>
              <a:gd name="connsiteY73" fmla="*/ 3733822 h 5698255"/>
              <a:gd name="connsiteX74" fmla="*/ 239522 w 5114418"/>
              <a:gd name="connsiteY74" fmla="*/ 3915055 h 5698255"/>
              <a:gd name="connsiteX75" fmla="*/ 17100 w 5114418"/>
              <a:gd name="connsiteY75" fmla="*/ 4046860 h 5698255"/>
              <a:gd name="connsiteX76" fmla="*/ 33576 w 5114418"/>
              <a:gd name="connsiteY76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00840 w 5114418"/>
              <a:gd name="connsiteY67" fmla="*/ 2514622 h 5698255"/>
              <a:gd name="connsiteX68" fmla="*/ 420754 w 5114418"/>
              <a:gd name="connsiteY68" fmla="*/ 2786471 h 5698255"/>
              <a:gd name="connsiteX69" fmla="*/ 494895 w 5114418"/>
              <a:gd name="connsiteY69" fmla="*/ 3173649 h 5698255"/>
              <a:gd name="connsiteX70" fmla="*/ 626700 w 5114418"/>
              <a:gd name="connsiteY70" fmla="*/ 3363120 h 5698255"/>
              <a:gd name="connsiteX71" fmla="*/ 560797 w 5114418"/>
              <a:gd name="connsiteY71" fmla="*/ 3519638 h 5698255"/>
              <a:gd name="connsiteX72" fmla="*/ 412516 w 5114418"/>
              <a:gd name="connsiteY72" fmla="*/ 3733822 h 5698255"/>
              <a:gd name="connsiteX73" fmla="*/ 239522 w 5114418"/>
              <a:gd name="connsiteY73" fmla="*/ 3915055 h 5698255"/>
              <a:gd name="connsiteX74" fmla="*/ 17100 w 5114418"/>
              <a:gd name="connsiteY74" fmla="*/ 4046860 h 5698255"/>
              <a:gd name="connsiteX75" fmla="*/ 33576 w 5114418"/>
              <a:gd name="connsiteY75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00840 w 5114418"/>
              <a:gd name="connsiteY67" fmla="*/ 2514622 h 5698255"/>
              <a:gd name="connsiteX68" fmla="*/ 420754 w 5114418"/>
              <a:gd name="connsiteY68" fmla="*/ 2786471 h 5698255"/>
              <a:gd name="connsiteX69" fmla="*/ 494895 w 5114418"/>
              <a:gd name="connsiteY69" fmla="*/ 3173649 h 5698255"/>
              <a:gd name="connsiteX70" fmla="*/ 626700 w 5114418"/>
              <a:gd name="connsiteY70" fmla="*/ 3363120 h 5698255"/>
              <a:gd name="connsiteX71" fmla="*/ 560797 w 5114418"/>
              <a:gd name="connsiteY71" fmla="*/ 3519638 h 5698255"/>
              <a:gd name="connsiteX72" fmla="*/ 412516 w 5114418"/>
              <a:gd name="connsiteY72" fmla="*/ 3733822 h 5698255"/>
              <a:gd name="connsiteX73" fmla="*/ 239522 w 5114418"/>
              <a:gd name="connsiteY73" fmla="*/ 3915055 h 5698255"/>
              <a:gd name="connsiteX74" fmla="*/ 17100 w 5114418"/>
              <a:gd name="connsiteY74" fmla="*/ 4046860 h 5698255"/>
              <a:gd name="connsiteX75" fmla="*/ 33576 w 5114418"/>
              <a:gd name="connsiteY75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00840 w 5114418"/>
              <a:gd name="connsiteY67" fmla="*/ 2514622 h 5698255"/>
              <a:gd name="connsiteX68" fmla="*/ 494895 w 5114418"/>
              <a:gd name="connsiteY68" fmla="*/ 3173649 h 5698255"/>
              <a:gd name="connsiteX69" fmla="*/ 626700 w 5114418"/>
              <a:gd name="connsiteY69" fmla="*/ 3363120 h 5698255"/>
              <a:gd name="connsiteX70" fmla="*/ 560797 w 5114418"/>
              <a:gd name="connsiteY70" fmla="*/ 3519638 h 5698255"/>
              <a:gd name="connsiteX71" fmla="*/ 412516 w 5114418"/>
              <a:gd name="connsiteY71" fmla="*/ 3733822 h 5698255"/>
              <a:gd name="connsiteX72" fmla="*/ 239522 w 5114418"/>
              <a:gd name="connsiteY72" fmla="*/ 3915055 h 5698255"/>
              <a:gd name="connsiteX73" fmla="*/ 17100 w 5114418"/>
              <a:gd name="connsiteY73" fmla="*/ 4046860 h 5698255"/>
              <a:gd name="connsiteX74" fmla="*/ 33576 w 5114418"/>
              <a:gd name="connsiteY74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494895 w 5114418"/>
              <a:gd name="connsiteY68" fmla="*/ 3173649 h 5698255"/>
              <a:gd name="connsiteX69" fmla="*/ 626700 w 5114418"/>
              <a:gd name="connsiteY69" fmla="*/ 3363120 h 5698255"/>
              <a:gd name="connsiteX70" fmla="*/ 560797 w 5114418"/>
              <a:gd name="connsiteY70" fmla="*/ 3519638 h 5698255"/>
              <a:gd name="connsiteX71" fmla="*/ 412516 w 5114418"/>
              <a:gd name="connsiteY71" fmla="*/ 3733822 h 5698255"/>
              <a:gd name="connsiteX72" fmla="*/ 239522 w 5114418"/>
              <a:gd name="connsiteY72" fmla="*/ 3915055 h 5698255"/>
              <a:gd name="connsiteX73" fmla="*/ 17100 w 5114418"/>
              <a:gd name="connsiteY73" fmla="*/ 4046860 h 5698255"/>
              <a:gd name="connsiteX74" fmla="*/ 33576 w 5114418"/>
              <a:gd name="connsiteY74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626700 w 5114418"/>
              <a:gd name="connsiteY68" fmla="*/ 3363120 h 5698255"/>
              <a:gd name="connsiteX69" fmla="*/ 560797 w 5114418"/>
              <a:gd name="connsiteY69" fmla="*/ 3519638 h 5698255"/>
              <a:gd name="connsiteX70" fmla="*/ 412516 w 5114418"/>
              <a:gd name="connsiteY70" fmla="*/ 3733822 h 5698255"/>
              <a:gd name="connsiteX71" fmla="*/ 239522 w 5114418"/>
              <a:gd name="connsiteY71" fmla="*/ 3915055 h 5698255"/>
              <a:gd name="connsiteX72" fmla="*/ 17100 w 5114418"/>
              <a:gd name="connsiteY72" fmla="*/ 4046860 h 5698255"/>
              <a:gd name="connsiteX73" fmla="*/ 33576 w 5114418"/>
              <a:gd name="connsiteY73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626700 w 5114418"/>
              <a:gd name="connsiteY68" fmla="*/ 3363120 h 5698255"/>
              <a:gd name="connsiteX69" fmla="*/ 560797 w 5114418"/>
              <a:gd name="connsiteY69" fmla="*/ 3519638 h 5698255"/>
              <a:gd name="connsiteX70" fmla="*/ 412516 w 5114418"/>
              <a:gd name="connsiteY70" fmla="*/ 3733822 h 5698255"/>
              <a:gd name="connsiteX71" fmla="*/ 239522 w 5114418"/>
              <a:gd name="connsiteY71" fmla="*/ 3915055 h 5698255"/>
              <a:gd name="connsiteX72" fmla="*/ 17100 w 5114418"/>
              <a:gd name="connsiteY72" fmla="*/ 4046860 h 5698255"/>
              <a:gd name="connsiteX73" fmla="*/ 33576 w 5114418"/>
              <a:gd name="connsiteY73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560797 w 5114418"/>
              <a:gd name="connsiteY68" fmla="*/ 3519638 h 5698255"/>
              <a:gd name="connsiteX69" fmla="*/ 412516 w 5114418"/>
              <a:gd name="connsiteY69" fmla="*/ 3733822 h 5698255"/>
              <a:gd name="connsiteX70" fmla="*/ 239522 w 5114418"/>
              <a:gd name="connsiteY70" fmla="*/ 3915055 h 5698255"/>
              <a:gd name="connsiteX71" fmla="*/ 17100 w 5114418"/>
              <a:gd name="connsiteY71" fmla="*/ 4046860 h 5698255"/>
              <a:gd name="connsiteX72" fmla="*/ 33576 w 5114418"/>
              <a:gd name="connsiteY72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412516 w 5114418"/>
              <a:gd name="connsiteY68" fmla="*/ 3733822 h 5698255"/>
              <a:gd name="connsiteX69" fmla="*/ 239522 w 5114418"/>
              <a:gd name="connsiteY69" fmla="*/ 3915055 h 5698255"/>
              <a:gd name="connsiteX70" fmla="*/ 17100 w 5114418"/>
              <a:gd name="connsiteY70" fmla="*/ 4046860 h 5698255"/>
              <a:gd name="connsiteX71" fmla="*/ 33576 w 5114418"/>
              <a:gd name="connsiteY71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239522 w 5114418"/>
              <a:gd name="connsiteY68" fmla="*/ 3915055 h 5698255"/>
              <a:gd name="connsiteX69" fmla="*/ 17100 w 5114418"/>
              <a:gd name="connsiteY69" fmla="*/ 4046860 h 5698255"/>
              <a:gd name="connsiteX70" fmla="*/ 33576 w 5114418"/>
              <a:gd name="connsiteY70" fmla="*/ 5653238 h 5698255"/>
              <a:gd name="connsiteX0" fmla="*/ 70012 w 5150854"/>
              <a:gd name="connsiteY0" fmla="*/ 5653238 h 5698255"/>
              <a:gd name="connsiteX1" fmla="*/ 168866 w 5150854"/>
              <a:gd name="connsiteY1" fmla="*/ 5241347 h 5698255"/>
              <a:gd name="connsiteX2" fmla="*/ 317147 w 5150854"/>
              <a:gd name="connsiteY2" fmla="*/ 5109541 h 5698255"/>
              <a:gd name="connsiteX3" fmla="*/ 638422 w 5150854"/>
              <a:gd name="connsiteY3" fmla="*/ 4969498 h 5698255"/>
              <a:gd name="connsiteX4" fmla="*/ 811417 w 5150854"/>
              <a:gd name="connsiteY4" fmla="*/ 4821217 h 5698255"/>
              <a:gd name="connsiteX5" fmla="*/ 893795 w 5150854"/>
              <a:gd name="connsiteY5" fmla="*/ 4631747 h 5698255"/>
              <a:gd name="connsiteX6" fmla="*/ 869082 w 5150854"/>
              <a:gd name="connsiteY6" fmla="*/ 4409325 h 5698255"/>
              <a:gd name="connsiteX7" fmla="*/ 877320 w 5150854"/>
              <a:gd name="connsiteY7" fmla="*/ 4236330 h 5698255"/>
              <a:gd name="connsiteX8" fmla="*/ 893795 w 5150854"/>
              <a:gd name="connsiteY8" fmla="*/ 4055098 h 5698255"/>
              <a:gd name="connsiteX9" fmla="*/ 1025601 w 5150854"/>
              <a:gd name="connsiteY9" fmla="*/ 3939768 h 5698255"/>
              <a:gd name="connsiteX10" fmla="*/ 1025601 w 5150854"/>
              <a:gd name="connsiteY10" fmla="*/ 3783249 h 5698255"/>
              <a:gd name="connsiteX11" fmla="*/ 1042076 w 5150854"/>
              <a:gd name="connsiteY11" fmla="*/ 3725584 h 5698255"/>
              <a:gd name="connsiteX12" fmla="*/ 1157406 w 5150854"/>
              <a:gd name="connsiteY12" fmla="*/ 3766774 h 5698255"/>
              <a:gd name="connsiteX13" fmla="*/ 1289212 w 5150854"/>
              <a:gd name="connsiteY13" fmla="*/ 3766774 h 5698255"/>
              <a:gd name="connsiteX14" fmla="*/ 1330401 w 5150854"/>
              <a:gd name="connsiteY14" fmla="*/ 3634968 h 5698255"/>
              <a:gd name="connsiteX15" fmla="*/ 1338639 w 5150854"/>
              <a:gd name="connsiteY15" fmla="*/ 3544352 h 5698255"/>
              <a:gd name="connsiteX16" fmla="*/ 1280974 w 5150854"/>
              <a:gd name="connsiteY16" fmla="*/ 3396071 h 5698255"/>
              <a:gd name="connsiteX17" fmla="*/ 1075028 w 5150854"/>
              <a:gd name="connsiteY17" fmla="*/ 3321930 h 5698255"/>
              <a:gd name="connsiteX18" fmla="*/ 860844 w 5150854"/>
              <a:gd name="connsiteY18" fmla="*/ 3190125 h 5698255"/>
              <a:gd name="connsiteX19" fmla="*/ 893795 w 5150854"/>
              <a:gd name="connsiteY19" fmla="*/ 3000655 h 5698255"/>
              <a:gd name="connsiteX20" fmla="*/ 926747 w 5150854"/>
              <a:gd name="connsiteY20" fmla="*/ 2918276 h 5698255"/>
              <a:gd name="connsiteX21" fmla="*/ 1091504 w 5150854"/>
              <a:gd name="connsiteY21" fmla="*/ 2959465 h 5698255"/>
              <a:gd name="connsiteX22" fmla="*/ 1198595 w 5150854"/>
              <a:gd name="connsiteY22" fmla="*/ 2975941 h 5698255"/>
              <a:gd name="connsiteX23" fmla="*/ 1264498 w 5150854"/>
              <a:gd name="connsiteY23" fmla="*/ 2951228 h 5698255"/>
              <a:gd name="connsiteX24" fmla="*/ 1313925 w 5150854"/>
              <a:gd name="connsiteY24" fmla="*/ 2918276 h 5698255"/>
              <a:gd name="connsiteX25" fmla="*/ 1421017 w 5150854"/>
              <a:gd name="connsiteY25" fmla="*/ 2934752 h 5698255"/>
              <a:gd name="connsiteX26" fmla="*/ 1511633 w 5150854"/>
              <a:gd name="connsiteY26" fmla="*/ 2975941 h 5698255"/>
              <a:gd name="connsiteX27" fmla="*/ 1602249 w 5150854"/>
              <a:gd name="connsiteY27" fmla="*/ 3017130 h 5698255"/>
              <a:gd name="connsiteX28" fmla="*/ 1684628 w 5150854"/>
              <a:gd name="connsiteY28" fmla="*/ 3025368 h 5698255"/>
              <a:gd name="connsiteX29" fmla="*/ 1808195 w 5150854"/>
              <a:gd name="connsiteY29" fmla="*/ 3017130 h 5698255"/>
              <a:gd name="connsiteX30" fmla="*/ 1907049 w 5150854"/>
              <a:gd name="connsiteY30" fmla="*/ 2967703 h 5698255"/>
              <a:gd name="connsiteX31" fmla="*/ 1964714 w 5150854"/>
              <a:gd name="connsiteY31" fmla="*/ 2934752 h 5698255"/>
              <a:gd name="connsiteX32" fmla="*/ 2071806 w 5150854"/>
              <a:gd name="connsiteY32" fmla="*/ 2852374 h 5698255"/>
              <a:gd name="connsiteX33" fmla="*/ 2112995 w 5150854"/>
              <a:gd name="connsiteY33" fmla="*/ 2753520 h 5698255"/>
              <a:gd name="connsiteX34" fmla="*/ 2145947 w 5150854"/>
              <a:gd name="connsiteY34" fmla="*/ 2654665 h 5698255"/>
              <a:gd name="connsiteX35" fmla="*/ 2360131 w 5150854"/>
              <a:gd name="connsiteY35" fmla="*/ 2629952 h 5698255"/>
              <a:gd name="connsiteX36" fmla="*/ 2467222 w 5150854"/>
              <a:gd name="connsiteY36" fmla="*/ 2564049 h 5698255"/>
              <a:gd name="connsiteX37" fmla="*/ 2491936 w 5150854"/>
              <a:gd name="connsiteY37" fmla="*/ 2432244 h 5698255"/>
              <a:gd name="connsiteX38" fmla="*/ 2335417 w 5150854"/>
              <a:gd name="connsiteY38" fmla="*/ 2168633 h 5698255"/>
              <a:gd name="connsiteX39" fmla="*/ 2277752 w 5150854"/>
              <a:gd name="connsiteY39" fmla="*/ 1995638 h 5698255"/>
              <a:gd name="connsiteX40" fmla="*/ 2302466 w 5150854"/>
              <a:gd name="connsiteY40" fmla="*/ 1855595 h 5698255"/>
              <a:gd name="connsiteX41" fmla="*/ 2631979 w 5150854"/>
              <a:gd name="connsiteY41" fmla="*/ 1830882 h 5698255"/>
              <a:gd name="connsiteX42" fmla="*/ 2895590 w 5150854"/>
              <a:gd name="connsiteY42" fmla="*/ 1855595 h 5698255"/>
              <a:gd name="connsiteX43" fmla="*/ 3142725 w 5150854"/>
              <a:gd name="connsiteY43" fmla="*/ 1666125 h 5698255"/>
              <a:gd name="connsiteX44" fmla="*/ 3579331 w 5150854"/>
              <a:gd name="connsiteY44" fmla="*/ 1633174 h 5698255"/>
              <a:gd name="connsiteX45" fmla="*/ 3925320 w 5150854"/>
              <a:gd name="connsiteY45" fmla="*/ 1567271 h 5698255"/>
              <a:gd name="connsiteX46" fmla="*/ 4345449 w 5150854"/>
              <a:gd name="connsiteY46" fmla="*/ 1493130 h 5698255"/>
              <a:gd name="connsiteX47" fmla="*/ 4790293 w 5150854"/>
              <a:gd name="connsiteY47" fmla="*/ 1295422 h 5698255"/>
              <a:gd name="connsiteX48" fmla="*/ 4889147 w 5150854"/>
              <a:gd name="connsiteY48" fmla="*/ 990622 h 5698255"/>
              <a:gd name="connsiteX49" fmla="*/ 5062141 w 5150854"/>
              <a:gd name="connsiteY49" fmla="*/ 545779 h 5698255"/>
              <a:gd name="connsiteX50" fmla="*/ 5062141 w 5150854"/>
              <a:gd name="connsiteY50" fmla="*/ 306882 h 5698255"/>
              <a:gd name="connsiteX51" fmla="*/ 5111568 w 5150854"/>
              <a:gd name="connsiteY51" fmla="*/ 35033 h 5698255"/>
              <a:gd name="connsiteX52" fmla="*/ 4411352 w 5150854"/>
              <a:gd name="connsiteY52" fmla="*/ 59747 h 5698255"/>
              <a:gd name="connsiteX53" fmla="*/ 4296022 w 5150854"/>
              <a:gd name="connsiteY53" fmla="*/ 545779 h 5698255"/>
              <a:gd name="connsiteX54" fmla="*/ 4205406 w 5150854"/>
              <a:gd name="connsiteY54" fmla="*/ 776438 h 5698255"/>
              <a:gd name="connsiteX55" fmla="*/ 3933558 w 5150854"/>
              <a:gd name="connsiteY55" fmla="*/ 949433 h 5698255"/>
              <a:gd name="connsiteX56" fmla="*/ 3686422 w 5150854"/>
              <a:gd name="connsiteY56" fmla="*/ 1097714 h 5698255"/>
              <a:gd name="connsiteX57" fmla="*/ 2862639 w 5150854"/>
              <a:gd name="connsiteY57" fmla="*/ 1221282 h 5698255"/>
              <a:gd name="connsiteX58" fmla="*/ 2376606 w 5150854"/>
              <a:gd name="connsiteY58" fmla="*/ 1295422 h 5698255"/>
              <a:gd name="connsiteX59" fmla="*/ 2005904 w 5150854"/>
              <a:gd name="connsiteY59" fmla="*/ 1386038 h 5698255"/>
              <a:gd name="connsiteX60" fmla="*/ 1824671 w 5150854"/>
              <a:gd name="connsiteY60" fmla="*/ 1534320 h 5698255"/>
              <a:gd name="connsiteX61" fmla="*/ 1602249 w 5150854"/>
              <a:gd name="connsiteY61" fmla="*/ 1847357 h 5698255"/>
              <a:gd name="connsiteX62" fmla="*/ 1544585 w 5150854"/>
              <a:gd name="connsiteY62" fmla="*/ 2012114 h 5698255"/>
              <a:gd name="connsiteX63" fmla="*/ 1486920 w 5150854"/>
              <a:gd name="connsiteY63" fmla="*/ 2143920 h 5698255"/>
              <a:gd name="connsiteX64" fmla="*/ 1231547 w 5150854"/>
              <a:gd name="connsiteY64" fmla="*/ 2168633 h 5698255"/>
              <a:gd name="connsiteX65" fmla="*/ 1075028 w 5150854"/>
              <a:gd name="connsiteY65" fmla="*/ 2160395 h 5698255"/>
              <a:gd name="connsiteX66" fmla="*/ 967936 w 5150854"/>
              <a:gd name="connsiteY66" fmla="*/ 2275725 h 5698255"/>
              <a:gd name="connsiteX67" fmla="*/ 792694 w 5150854"/>
              <a:gd name="connsiteY67" fmla="*/ 2389931 h 5698255"/>
              <a:gd name="connsiteX68" fmla="*/ 53536 w 5150854"/>
              <a:gd name="connsiteY68" fmla="*/ 4046860 h 5698255"/>
              <a:gd name="connsiteX69" fmla="*/ 70012 w 5150854"/>
              <a:gd name="connsiteY69" fmla="*/ 5653238 h 5698255"/>
              <a:gd name="connsiteX0" fmla="*/ 70012 w 5150854"/>
              <a:gd name="connsiteY0" fmla="*/ 5653238 h 5698255"/>
              <a:gd name="connsiteX1" fmla="*/ 168866 w 5150854"/>
              <a:gd name="connsiteY1" fmla="*/ 5241347 h 5698255"/>
              <a:gd name="connsiteX2" fmla="*/ 317147 w 5150854"/>
              <a:gd name="connsiteY2" fmla="*/ 5109541 h 5698255"/>
              <a:gd name="connsiteX3" fmla="*/ 638422 w 5150854"/>
              <a:gd name="connsiteY3" fmla="*/ 4969498 h 5698255"/>
              <a:gd name="connsiteX4" fmla="*/ 811417 w 5150854"/>
              <a:gd name="connsiteY4" fmla="*/ 4821217 h 5698255"/>
              <a:gd name="connsiteX5" fmla="*/ 893795 w 5150854"/>
              <a:gd name="connsiteY5" fmla="*/ 4631747 h 5698255"/>
              <a:gd name="connsiteX6" fmla="*/ 869082 w 5150854"/>
              <a:gd name="connsiteY6" fmla="*/ 4409325 h 5698255"/>
              <a:gd name="connsiteX7" fmla="*/ 877320 w 5150854"/>
              <a:gd name="connsiteY7" fmla="*/ 4236330 h 5698255"/>
              <a:gd name="connsiteX8" fmla="*/ 893795 w 5150854"/>
              <a:gd name="connsiteY8" fmla="*/ 4055098 h 5698255"/>
              <a:gd name="connsiteX9" fmla="*/ 1025601 w 5150854"/>
              <a:gd name="connsiteY9" fmla="*/ 3939768 h 5698255"/>
              <a:gd name="connsiteX10" fmla="*/ 1025601 w 5150854"/>
              <a:gd name="connsiteY10" fmla="*/ 3783249 h 5698255"/>
              <a:gd name="connsiteX11" fmla="*/ 1042076 w 5150854"/>
              <a:gd name="connsiteY11" fmla="*/ 3725584 h 5698255"/>
              <a:gd name="connsiteX12" fmla="*/ 1157406 w 5150854"/>
              <a:gd name="connsiteY12" fmla="*/ 3766774 h 5698255"/>
              <a:gd name="connsiteX13" fmla="*/ 1289212 w 5150854"/>
              <a:gd name="connsiteY13" fmla="*/ 3766774 h 5698255"/>
              <a:gd name="connsiteX14" fmla="*/ 1330401 w 5150854"/>
              <a:gd name="connsiteY14" fmla="*/ 3634968 h 5698255"/>
              <a:gd name="connsiteX15" fmla="*/ 1338639 w 5150854"/>
              <a:gd name="connsiteY15" fmla="*/ 3544352 h 5698255"/>
              <a:gd name="connsiteX16" fmla="*/ 1280974 w 5150854"/>
              <a:gd name="connsiteY16" fmla="*/ 3396071 h 5698255"/>
              <a:gd name="connsiteX17" fmla="*/ 1075028 w 5150854"/>
              <a:gd name="connsiteY17" fmla="*/ 3321930 h 5698255"/>
              <a:gd name="connsiteX18" fmla="*/ 860844 w 5150854"/>
              <a:gd name="connsiteY18" fmla="*/ 3190125 h 5698255"/>
              <a:gd name="connsiteX19" fmla="*/ 893795 w 5150854"/>
              <a:gd name="connsiteY19" fmla="*/ 3000655 h 5698255"/>
              <a:gd name="connsiteX20" fmla="*/ 926747 w 5150854"/>
              <a:gd name="connsiteY20" fmla="*/ 2918276 h 5698255"/>
              <a:gd name="connsiteX21" fmla="*/ 1091504 w 5150854"/>
              <a:gd name="connsiteY21" fmla="*/ 2959465 h 5698255"/>
              <a:gd name="connsiteX22" fmla="*/ 1198595 w 5150854"/>
              <a:gd name="connsiteY22" fmla="*/ 2975941 h 5698255"/>
              <a:gd name="connsiteX23" fmla="*/ 1264498 w 5150854"/>
              <a:gd name="connsiteY23" fmla="*/ 2951228 h 5698255"/>
              <a:gd name="connsiteX24" fmla="*/ 1313925 w 5150854"/>
              <a:gd name="connsiteY24" fmla="*/ 2918276 h 5698255"/>
              <a:gd name="connsiteX25" fmla="*/ 1421017 w 5150854"/>
              <a:gd name="connsiteY25" fmla="*/ 2934752 h 5698255"/>
              <a:gd name="connsiteX26" fmla="*/ 1511633 w 5150854"/>
              <a:gd name="connsiteY26" fmla="*/ 2975941 h 5698255"/>
              <a:gd name="connsiteX27" fmla="*/ 1602249 w 5150854"/>
              <a:gd name="connsiteY27" fmla="*/ 3017130 h 5698255"/>
              <a:gd name="connsiteX28" fmla="*/ 1684628 w 5150854"/>
              <a:gd name="connsiteY28" fmla="*/ 3025368 h 5698255"/>
              <a:gd name="connsiteX29" fmla="*/ 1808195 w 5150854"/>
              <a:gd name="connsiteY29" fmla="*/ 3017130 h 5698255"/>
              <a:gd name="connsiteX30" fmla="*/ 1907049 w 5150854"/>
              <a:gd name="connsiteY30" fmla="*/ 2967703 h 5698255"/>
              <a:gd name="connsiteX31" fmla="*/ 1964714 w 5150854"/>
              <a:gd name="connsiteY31" fmla="*/ 2934752 h 5698255"/>
              <a:gd name="connsiteX32" fmla="*/ 2071806 w 5150854"/>
              <a:gd name="connsiteY32" fmla="*/ 2852374 h 5698255"/>
              <a:gd name="connsiteX33" fmla="*/ 2112995 w 5150854"/>
              <a:gd name="connsiteY33" fmla="*/ 2753520 h 5698255"/>
              <a:gd name="connsiteX34" fmla="*/ 2145947 w 5150854"/>
              <a:gd name="connsiteY34" fmla="*/ 2654665 h 5698255"/>
              <a:gd name="connsiteX35" fmla="*/ 2360131 w 5150854"/>
              <a:gd name="connsiteY35" fmla="*/ 2629952 h 5698255"/>
              <a:gd name="connsiteX36" fmla="*/ 2467222 w 5150854"/>
              <a:gd name="connsiteY36" fmla="*/ 2564049 h 5698255"/>
              <a:gd name="connsiteX37" fmla="*/ 2491936 w 5150854"/>
              <a:gd name="connsiteY37" fmla="*/ 2432244 h 5698255"/>
              <a:gd name="connsiteX38" fmla="*/ 2335417 w 5150854"/>
              <a:gd name="connsiteY38" fmla="*/ 2168633 h 5698255"/>
              <a:gd name="connsiteX39" fmla="*/ 2277752 w 5150854"/>
              <a:gd name="connsiteY39" fmla="*/ 1995638 h 5698255"/>
              <a:gd name="connsiteX40" fmla="*/ 2302466 w 5150854"/>
              <a:gd name="connsiteY40" fmla="*/ 1855595 h 5698255"/>
              <a:gd name="connsiteX41" fmla="*/ 2631979 w 5150854"/>
              <a:gd name="connsiteY41" fmla="*/ 1830882 h 5698255"/>
              <a:gd name="connsiteX42" fmla="*/ 2895590 w 5150854"/>
              <a:gd name="connsiteY42" fmla="*/ 1855595 h 5698255"/>
              <a:gd name="connsiteX43" fmla="*/ 3142725 w 5150854"/>
              <a:gd name="connsiteY43" fmla="*/ 1666125 h 5698255"/>
              <a:gd name="connsiteX44" fmla="*/ 3579331 w 5150854"/>
              <a:gd name="connsiteY44" fmla="*/ 1633174 h 5698255"/>
              <a:gd name="connsiteX45" fmla="*/ 3925320 w 5150854"/>
              <a:gd name="connsiteY45" fmla="*/ 1567271 h 5698255"/>
              <a:gd name="connsiteX46" fmla="*/ 4345449 w 5150854"/>
              <a:gd name="connsiteY46" fmla="*/ 1493130 h 5698255"/>
              <a:gd name="connsiteX47" fmla="*/ 4790293 w 5150854"/>
              <a:gd name="connsiteY47" fmla="*/ 1295422 h 5698255"/>
              <a:gd name="connsiteX48" fmla="*/ 4889147 w 5150854"/>
              <a:gd name="connsiteY48" fmla="*/ 990622 h 5698255"/>
              <a:gd name="connsiteX49" fmla="*/ 5062141 w 5150854"/>
              <a:gd name="connsiteY49" fmla="*/ 545779 h 5698255"/>
              <a:gd name="connsiteX50" fmla="*/ 5062141 w 5150854"/>
              <a:gd name="connsiteY50" fmla="*/ 306882 h 5698255"/>
              <a:gd name="connsiteX51" fmla="*/ 5111568 w 5150854"/>
              <a:gd name="connsiteY51" fmla="*/ 35033 h 5698255"/>
              <a:gd name="connsiteX52" fmla="*/ 4411352 w 5150854"/>
              <a:gd name="connsiteY52" fmla="*/ 59747 h 5698255"/>
              <a:gd name="connsiteX53" fmla="*/ 4296022 w 5150854"/>
              <a:gd name="connsiteY53" fmla="*/ 545779 h 5698255"/>
              <a:gd name="connsiteX54" fmla="*/ 4205406 w 5150854"/>
              <a:gd name="connsiteY54" fmla="*/ 776438 h 5698255"/>
              <a:gd name="connsiteX55" fmla="*/ 3933558 w 5150854"/>
              <a:gd name="connsiteY55" fmla="*/ 949433 h 5698255"/>
              <a:gd name="connsiteX56" fmla="*/ 3686422 w 5150854"/>
              <a:gd name="connsiteY56" fmla="*/ 1097714 h 5698255"/>
              <a:gd name="connsiteX57" fmla="*/ 2862639 w 5150854"/>
              <a:gd name="connsiteY57" fmla="*/ 1221282 h 5698255"/>
              <a:gd name="connsiteX58" fmla="*/ 2376606 w 5150854"/>
              <a:gd name="connsiteY58" fmla="*/ 1295422 h 5698255"/>
              <a:gd name="connsiteX59" fmla="*/ 2005904 w 5150854"/>
              <a:gd name="connsiteY59" fmla="*/ 1386038 h 5698255"/>
              <a:gd name="connsiteX60" fmla="*/ 1824671 w 5150854"/>
              <a:gd name="connsiteY60" fmla="*/ 1534320 h 5698255"/>
              <a:gd name="connsiteX61" fmla="*/ 1602249 w 5150854"/>
              <a:gd name="connsiteY61" fmla="*/ 1847357 h 5698255"/>
              <a:gd name="connsiteX62" fmla="*/ 1544585 w 5150854"/>
              <a:gd name="connsiteY62" fmla="*/ 2012114 h 5698255"/>
              <a:gd name="connsiteX63" fmla="*/ 1486920 w 5150854"/>
              <a:gd name="connsiteY63" fmla="*/ 2143920 h 5698255"/>
              <a:gd name="connsiteX64" fmla="*/ 1231547 w 5150854"/>
              <a:gd name="connsiteY64" fmla="*/ 2168633 h 5698255"/>
              <a:gd name="connsiteX65" fmla="*/ 1075028 w 5150854"/>
              <a:gd name="connsiteY65" fmla="*/ 2160395 h 5698255"/>
              <a:gd name="connsiteX66" fmla="*/ 967936 w 5150854"/>
              <a:gd name="connsiteY66" fmla="*/ 2275725 h 5698255"/>
              <a:gd name="connsiteX67" fmla="*/ 792694 w 5150854"/>
              <a:gd name="connsiteY67" fmla="*/ 2389931 h 5698255"/>
              <a:gd name="connsiteX68" fmla="*/ 53536 w 5150854"/>
              <a:gd name="connsiteY68" fmla="*/ 4046860 h 5698255"/>
              <a:gd name="connsiteX69" fmla="*/ 70012 w 5150854"/>
              <a:gd name="connsiteY69" fmla="*/ 5653238 h 5698255"/>
              <a:gd name="connsiteX0" fmla="*/ 34307 w 5115149"/>
              <a:gd name="connsiteY0" fmla="*/ 5653238 h 5803410"/>
              <a:gd name="connsiteX1" fmla="*/ 133161 w 5115149"/>
              <a:gd name="connsiteY1" fmla="*/ 5241347 h 5803410"/>
              <a:gd name="connsiteX2" fmla="*/ 281442 w 5115149"/>
              <a:gd name="connsiteY2" fmla="*/ 5109541 h 5803410"/>
              <a:gd name="connsiteX3" fmla="*/ 602717 w 5115149"/>
              <a:gd name="connsiteY3" fmla="*/ 4969498 h 5803410"/>
              <a:gd name="connsiteX4" fmla="*/ 775712 w 5115149"/>
              <a:gd name="connsiteY4" fmla="*/ 4821217 h 5803410"/>
              <a:gd name="connsiteX5" fmla="*/ 858090 w 5115149"/>
              <a:gd name="connsiteY5" fmla="*/ 4631747 h 5803410"/>
              <a:gd name="connsiteX6" fmla="*/ 833377 w 5115149"/>
              <a:gd name="connsiteY6" fmla="*/ 4409325 h 5803410"/>
              <a:gd name="connsiteX7" fmla="*/ 841615 w 5115149"/>
              <a:gd name="connsiteY7" fmla="*/ 4236330 h 5803410"/>
              <a:gd name="connsiteX8" fmla="*/ 858090 w 5115149"/>
              <a:gd name="connsiteY8" fmla="*/ 4055098 h 5803410"/>
              <a:gd name="connsiteX9" fmla="*/ 989896 w 5115149"/>
              <a:gd name="connsiteY9" fmla="*/ 3939768 h 5803410"/>
              <a:gd name="connsiteX10" fmla="*/ 989896 w 5115149"/>
              <a:gd name="connsiteY10" fmla="*/ 3783249 h 5803410"/>
              <a:gd name="connsiteX11" fmla="*/ 1006371 w 5115149"/>
              <a:gd name="connsiteY11" fmla="*/ 3725584 h 5803410"/>
              <a:gd name="connsiteX12" fmla="*/ 1121701 w 5115149"/>
              <a:gd name="connsiteY12" fmla="*/ 3766774 h 5803410"/>
              <a:gd name="connsiteX13" fmla="*/ 1253507 w 5115149"/>
              <a:gd name="connsiteY13" fmla="*/ 3766774 h 5803410"/>
              <a:gd name="connsiteX14" fmla="*/ 1294696 w 5115149"/>
              <a:gd name="connsiteY14" fmla="*/ 3634968 h 5803410"/>
              <a:gd name="connsiteX15" fmla="*/ 1302934 w 5115149"/>
              <a:gd name="connsiteY15" fmla="*/ 3544352 h 5803410"/>
              <a:gd name="connsiteX16" fmla="*/ 1245269 w 5115149"/>
              <a:gd name="connsiteY16" fmla="*/ 3396071 h 5803410"/>
              <a:gd name="connsiteX17" fmla="*/ 1039323 w 5115149"/>
              <a:gd name="connsiteY17" fmla="*/ 3321930 h 5803410"/>
              <a:gd name="connsiteX18" fmla="*/ 825139 w 5115149"/>
              <a:gd name="connsiteY18" fmla="*/ 3190125 h 5803410"/>
              <a:gd name="connsiteX19" fmla="*/ 858090 w 5115149"/>
              <a:gd name="connsiteY19" fmla="*/ 3000655 h 5803410"/>
              <a:gd name="connsiteX20" fmla="*/ 891042 w 5115149"/>
              <a:gd name="connsiteY20" fmla="*/ 2918276 h 5803410"/>
              <a:gd name="connsiteX21" fmla="*/ 1055799 w 5115149"/>
              <a:gd name="connsiteY21" fmla="*/ 2959465 h 5803410"/>
              <a:gd name="connsiteX22" fmla="*/ 1162890 w 5115149"/>
              <a:gd name="connsiteY22" fmla="*/ 2975941 h 5803410"/>
              <a:gd name="connsiteX23" fmla="*/ 1228793 w 5115149"/>
              <a:gd name="connsiteY23" fmla="*/ 2951228 h 5803410"/>
              <a:gd name="connsiteX24" fmla="*/ 1278220 w 5115149"/>
              <a:gd name="connsiteY24" fmla="*/ 2918276 h 5803410"/>
              <a:gd name="connsiteX25" fmla="*/ 1385312 w 5115149"/>
              <a:gd name="connsiteY25" fmla="*/ 2934752 h 5803410"/>
              <a:gd name="connsiteX26" fmla="*/ 1475928 w 5115149"/>
              <a:gd name="connsiteY26" fmla="*/ 2975941 h 5803410"/>
              <a:gd name="connsiteX27" fmla="*/ 1566544 w 5115149"/>
              <a:gd name="connsiteY27" fmla="*/ 3017130 h 5803410"/>
              <a:gd name="connsiteX28" fmla="*/ 1648923 w 5115149"/>
              <a:gd name="connsiteY28" fmla="*/ 3025368 h 5803410"/>
              <a:gd name="connsiteX29" fmla="*/ 1772490 w 5115149"/>
              <a:gd name="connsiteY29" fmla="*/ 3017130 h 5803410"/>
              <a:gd name="connsiteX30" fmla="*/ 1871344 w 5115149"/>
              <a:gd name="connsiteY30" fmla="*/ 2967703 h 5803410"/>
              <a:gd name="connsiteX31" fmla="*/ 1929009 w 5115149"/>
              <a:gd name="connsiteY31" fmla="*/ 2934752 h 5803410"/>
              <a:gd name="connsiteX32" fmla="*/ 2036101 w 5115149"/>
              <a:gd name="connsiteY32" fmla="*/ 2852374 h 5803410"/>
              <a:gd name="connsiteX33" fmla="*/ 2077290 w 5115149"/>
              <a:gd name="connsiteY33" fmla="*/ 2753520 h 5803410"/>
              <a:gd name="connsiteX34" fmla="*/ 2110242 w 5115149"/>
              <a:gd name="connsiteY34" fmla="*/ 2654665 h 5803410"/>
              <a:gd name="connsiteX35" fmla="*/ 2324426 w 5115149"/>
              <a:gd name="connsiteY35" fmla="*/ 2629952 h 5803410"/>
              <a:gd name="connsiteX36" fmla="*/ 2431517 w 5115149"/>
              <a:gd name="connsiteY36" fmla="*/ 2564049 h 5803410"/>
              <a:gd name="connsiteX37" fmla="*/ 2456231 w 5115149"/>
              <a:gd name="connsiteY37" fmla="*/ 2432244 h 5803410"/>
              <a:gd name="connsiteX38" fmla="*/ 2299712 w 5115149"/>
              <a:gd name="connsiteY38" fmla="*/ 2168633 h 5803410"/>
              <a:gd name="connsiteX39" fmla="*/ 2242047 w 5115149"/>
              <a:gd name="connsiteY39" fmla="*/ 1995638 h 5803410"/>
              <a:gd name="connsiteX40" fmla="*/ 2266761 w 5115149"/>
              <a:gd name="connsiteY40" fmla="*/ 1855595 h 5803410"/>
              <a:gd name="connsiteX41" fmla="*/ 2596274 w 5115149"/>
              <a:gd name="connsiteY41" fmla="*/ 1830882 h 5803410"/>
              <a:gd name="connsiteX42" fmla="*/ 2859885 w 5115149"/>
              <a:gd name="connsiteY42" fmla="*/ 1855595 h 5803410"/>
              <a:gd name="connsiteX43" fmla="*/ 3107020 w 5115149"/>
              <a:gd name="connsiteY43" fmla="*/ 1666125 h 5803410"/>
              <a:gd name="connsiteX44" fmla="*/ 3543626 w 5115149"/>
              <a:gd name="connsiteY44" fmla="*/ 1633174 h 5803410"/>
              <a:gd name="connsiteX45" fmla="*/ 3889615 w 5115149"/>
              <a:gd name="connsiteY45" fmla="*/ 1567271 h 5803410"/>
              <a:gd name="connsiteX46" fmla="*/ 4309744 w 5115149"/>
              <a:gd name="connsiteY46" fmla="*/ 1493130 h 5803410"/>
              <a:gd name="connsiteX47" fmla="*/ 4754588 w 5115149"/>
              <a:gd name="connsiteY47" fmla="*/ 1295422 h 5803410"/>
              <a:gd name="connsiteX48" fmla="*/ 4853442 w 5115149"/>
              <a:gd name="connsiteY48" fmla="*/ 990622 h 5803410"/>
              <a:gd name="connsiteX49" fmla="*/ 5026436 w 5115149"/>
              <a:gd name="connsiteY49" fmla="*/ 545779 h 5803410"/>
              <a:gd name="connsiteX50" fmla="*/ 5026436 w 5115149"/>
              <a:gd name="connsiteY50" fmla="*/ 306882 h 5803410"/>
              <a:gd name="connsiteX51" fmla="*/ 5075863 w 5115149"/>
              <a:gd name="connsiteY51" fmla="*/ 35033 h 5803410"/>
              <a:gd name="connsiteX52" fmla="*/ 4375647 w 5115149"/>
              <a:gd name="connsiteY52" fmla="*/ 59747 h 5803410"/>
              <a:gd name="connsiteX53" fmla="*/ 4260317 w 5115149"/>
              <a:gd name="connsiteY53" fmla="*/ 545779 h 5803410"/>
              <a:gd name="connsiteX54" fmla="*/ 4169701 w 5115149"/>
              <a:gd name="connsiteY54" fmla="*/ 776438 h 5803410"/>
              <a:gd name="connsiteX55" fmla="*/ 3897853 w 5115149"/>
              <a:gd name="connsiteY55" fmla="*/ 949433 h 5803410"/>
              <a:gd name="connsiteX56" fmla="*/ 3650717 w 5115149"/>
              <a:gd name="connsiteY56" fmla="*/ 1097714 h 5803410"/>
              <a:gd name="connsiteX57" fmla="*/ 2826934 w 5115149"/>
              <a:gd name="connsiteY57" fmla="*/ 1221282 h 5803410"/>
              <a:gd name="connsiteX58" fmla="*/ 2340901 w 5115149"/>
              <a:gd name="connsiteY58" fmla="*/ 1295422 h 5803410"/>
              <a:gd name="connsiteX59" fmla="*/ 1970199 w 5115149"/>
              <a:gd name="connsiteY59" fmla="*/ 1386038 h 5803410"/>
              <a:gd name="connsiteX60" fmla="*/ 1788966 w 5115149"/>
              <a:gd name="connsiteY60" fmla="*/ 1534320 h 5803410"/>
              <a:gd name="connsiteX61" fmla="*/ 1566544 w 5115149"/>
              <a:gd name="connsiteY61" fmla="*/ 1847357 h 5803410"/>
              <a:gd name="connsiteX62" fmla="*/ 1508880 w 5115149"/>
              <a:gd name="connsiteY62" fmla="*/ 2012114 h 5803410"/>
              <a:gd name="connsiteX63" fmla="*/ 1451215 w 5115149"/>
              <a:gd name="connsiteY63" fmla="*/ 2143920 h 5803410"/>
              <a:gd name="connsiteX64" fmla="*/ 1195842 w 5115149"/>
              <a:gd name="connsiteY64" fmla="*/ 2168633 h 5803410"/>
              <a:gd name="connsiteX65" fmla="*/ 1039323 w 5115149"/>
              <a:gd name="connsiteY65" fmla="*/ 2160395 h 5803410"/>
              <a:gd name="connsiteX66" fmla="*/ 932231 w 5115149"/>
              <a:gd name="connsiteY66" fmla="*/ 2275725 h 5803410"/>
              <a:gd name="connsiteX67" fmla="*/ 756989 w 5115149"/>
              <a:gd name="connsiteY67" fmla="*/ 2389931 h 5803410"/>
              <a:gd name="connsiteX68" fmla="*/ 34307 w 5115149"/>
              <a:gd name="connsiteY68" fmla="*/ 5653238 h 5803410"/>
              <a:gd name="connsiteX0" fmla="*/ 646355 w 5004515"/>
              <a:gd name="connsiteY0" fmla="*/ 2389931 h 5421433"/>
              <a:gd name="connsiteX1" fmla="*/ 22527 w 5004515"/>
              <a:gd name="connsiteY1" fmla="*/ 5241347 h 5421433"/>
              <a:gd name="connsiteX2" fmla="*/ 170808 w 5004515"/>
              <a:gd name="connsiteY2" fmla="*/ 5109541 h 5421433"/>
              <a:gd name="connsiteX3" fmla="*/ 492083 w 5004515"/>
              <a:gd name="connsiteY3" fmla="*/ 4969498 h 5421433"/>
              <a:gd name="connsiteX4" fmla="*/ 665078 w 5004515"/>
              <a:gd name="connsiteY4" fmla="*/ 4821217 h 5421433"/>
              <a:gd name="connsiteX5" fmla="*/ 747456 w 5004515"/>
              <a:gd name="connsiteY5" fmla="*/ 4631747 h 5421433"/>
              <a:gd name="connsiteX6" fmla="*/ 722743 w 5004515"/>
              <a:gd name="connsiteY6" fmla="*/ 4409325 h 5421433"/>
              <a:gd name="connsiteX7" fmla="*/ 730981 w 5004515"/>
              <a:gd name="connsiteY7" fmla="*/ 4236330 h 5421433"/>
              <a:gd name="connsiteX8" fmla="*/ 747456 w 5004515"/>
              <a:gd name="connsiteY8" fmla="*/ 4055098 h 5421433"/>
              <a:gd name="connsiteX9" fmla="*/ 879262 w 5004515"/>
              <a:gd name="connsiteY9" fmla="*/ 3939768 h 5421433"/>
              <a:gd name="connsiteX10" fmla="*/ 879262 w 5004515"/>
              <a:gd name="connsiteY10" fmla="*/ 3783249 h 5421433"/>
              <a:gd name="connsiteX11" fmla="*/ 895737 w 5004515"/>
              <a:gd name="connsiteY11" fmla="*/ 3725584 h 5421433"/>
              <a:gd name="connsiteX12" fmla="*/ 1011067 w 5004515"/>
              <a:gd name="connsiteY12" fmla="*/ 3766774 h 5421433"/>
              <a:gd name="connsiteX13" fmla="*/ 1142873 w 5004515"/>
              <a:gd name="connsiteY13" fmla="*/ 3766774 h 5421433"/>
              <a:gd name="connsiteX14" fmla="*/ 1184062 w 5004515"/>
              <a:gd name="connsiteY14" fmla="*/ 3634968 h 5421433"/>
              <a:gd name="connsiteX15" fmla="*/ 1192300 w 5004515"/>
              <a:gd name="connsiteY15" fmla="*/ 3544352 h 5421433"/>
              <a:gd name="connsiteX16" fmla="*/ 1134635 w 5004515"/>
              <a:gd name="connsiteY16" fmla="*/ 3396071 h 5421433"/>
              <a:gd name="connsiteX17" fmla="*/ 928689 w 5004515"/>
              <a:gd name="connsiteY17" fmla="*/ 3321930 h 5421433"/>
              <a:gd name="connsiteX18" fmla="*/ 714505 w 5004515"/>
              <a:gd name="connsiteY18" fmla="*/ 3190125 h 5421433"/>
              <a:gd name="connsiteX19" fmla="*/ 747456 w 5004515"/>
              <a:gd name="connsiteY19" fmla="*/ 3000655 h 5421433"/>
              <a:gd name="connsiteX20" fmla="*/ 780408 w 5004515"/>
              <a:gd name="connsiteY20" fmla="*/ 2918276 h 5421433"/>
              <a:gd name="connsiteX21" fmla="*/ 945165 w 5004515"/>
              <a:gd name="connsiteY21" fmla="*/ 2959465 h 5421433"/>
              <a:gd name="connsiteX22" fmla="*/ 1052256 w 5004515"/>
              <a:gd name="connsiteY22" fmla="*/ 2975941 h 5421433"/>
              <a:gd name="connsiteX23" fmla="*/ 1118159 w 5004515"/>
              <a:gd name="connsiteY23" fmla="*/ 2951228 h 5421433"/>
              <a:gd name="connsiteX24" fmla="*/ 1167586 w 5004515"/>
              <a:gd name="connsiteY24" fmla="*/ 2918276 h 5421433"/>
              <a:gd name="connsiteX25" fmla="*/ 1274678 w 5004515"/>
              <a:gd name="connsiteY25" fmla="*/ 2934752 h 5421433"/>
              <a:gd name="connsiteX26" fmla="*/ 1365294 w 5004515"/>
              <a:gd name="connsiteY26" fmla="*/ 2975941 h 5421433"/>
              <a:gd name="connsiteX27" fmla="*/ 1455910 w 5004515"/>
              <a:gd name="connsiteY27" fmla="*/ 3017130 h 5421433"/>
              <a:gd name="connsiteX28" fmla="*/ 1538289 w 5004515"/>
              <a:gd name="connsiteY28" fmla="*/ 3025368 h 5421433"/>
              <a:gd name="connsiteX29" fmla="*/ 1661856 w 5004515"/>
              <a:gd name="connsiteY29" fmla="*/ 3017130 h 5421433"/>
              <a:gd name="connsiteX30" fmla="*/ 1760710 w 5004515"/>
              <a:gd name="connsiteY30" fmla="*/ 2967703 h 5421433"/>
              <a:gd name="connsiteX31" fmla="*/ 1818375 w 5004515"/>
              <a:gd name="connsiteY31" fmla="*/ 2934752 h 5421433"/>
              <a:gd name="connsiteX32" fmla="*/ 1925467 w 5004515"/>
              <a:gd name="connsiteY32" fmla="*/ 2852374 h 5421433"/>
              <a:gd name="connsiteX33" fmla="*/ 1966656 w 5004515"/>
              <a:gd name="connsiteY33" fmla="*/ 2753520 h 5421433"/>
              <a:gd name="connsiteX34" fmla="*/ 1999608 w 5004515"/>
              <a:gd name="connsiteY34" fmla="*/ 2654665 h 5421433"/>
              <a:gd name="connsiteX35" fmla="*/ 2213792 w 5004515"/>
              <a:gd name="connsiteY35" fmla="*/ 2629952 h 5421433"/>
              <a:gd name="connsiteX36" fmla="*/ 2320883 w 5004515"/>
              <a:gd name="connsiteY36" fmla="*/ 2564049 h 5421433"/>
              <a:gd name="connsiteX37" fmla="*/ 2345597 w 5004515"/>
              <a:gd name="connsiteY37" fmla="*/ 2432244 h 5421433"/>
              <a:gd name="connsiteX38" fmla="*/ 2189078 w 5004515"/>
              <a:gd name="connsiteY38" fmla="*/ 2168633 h 5421433"/>
              <a:gd name="connsiteX39" fmla="*/ 2131413 w 5004515"/>
              <a:gd name="connsiteY39" fmla="*/ 1995638 h 5421433"/>
              <a:gd name="connsiteX40" fmla="*/ 2156127 w 5004515"/>
              <a:gd name="connsiteY40" fmla="*/ 1855595 h 5421433"/>
              <a:gd name="connsiteX41" fmla="*/ 2485640 w 5004515"/>
              <a:gd name="connsiteY41" fmla="*/ 1830882 h 5421433"/>
              <a:gd name="connsiteX42" fmla="*/ 2749251 w 5004515"/>
              <a:gd name="connsiteY42" fmla="*/ 1855595 h 5421433"/>
              <a:gd name="connsiteX43" fmla="*/ 2996386 w 5004515"/>
              <a:gd name="connsiteY43" fmla="*/ 1666125 h 5421433"/>
              <a:gd name="connsiteX44" fmla="*/ 3432992 w 5004515"/>
              <a:gd name="connsiteY44" fmla="*/ 1633174 h 5421433"/>
              <a:gd name="connsiteX45" fmla="*/ 3778981 w 5004515"/>
              <a:gd name="connsiteY45" fmla="*/ 1567271 h 5421433"/>
              <a:gd name="connsiteX46" fmla="*/ 4199110 w 5004515"/>
              <a:gd name="connsiteY46" fmla="*/ 1493130 h 5421433"/>
              <a:gd name="connsiteX47" fmla="*/ 4643954 w 5004515"/>
              <a:gd name="connsiteY47" fmla="*/ 1295422 h 5421433"/>
              <a:gd name="connsiteX48" fmla="*/ 4742808 w 5004515"/>
              <a:gd name="connsiteY48" fmla="*/ 990622 h 5421433"/>
              <a:gd name="connsiteX49" fmla="*/ 4915802 w 5004515"/>
              <a:gd name="connsiteY49" fmla="*/ 545779 h 5421433"/>
              <a:gd name="connsiteX50" fmla="*/ 4915802 w 5004515"/>
              <a:gd name="connsiteY50" fmla="*/ 306882 h 5421433"/>
              <a:gd name="connsiteX51" fmla="*/ 4965229 w 5004515"/>
              <a:gd name="connsiteY51" fmla="*/ 35033 h 5421433"/>
              <a:gd name="connsiteX52" fmla="*/ 4265013 w 5004515"/>
              <a:gd name="connsiteY52" fmla="*/ 59747 h 5421433"/>
              <a:gd name="connsiteX53" fmla="*/ 4149683 w 5004515"/>
              <a:gd name="connsiteY53" fmla="*/ 545779 h 5421433"/>
              <a:gd name="connsiteX54" fmla="*/ 4059067 w 5004515"/>
              <a:gd name="connsiteY54" fmla="*/ 776438 h 5421433"/>
              <a:gd name="connsiteX55" fmla="*/ 3787219 w 5004515"/>
              <a:gd name="connsiteY55" fmla="*/ 949433 h 5421433"/>
              <a:gd name="connsiteX56" fmla="*/ 3540083 w 5004515"/>
              <a:gd name="connsiteY56" fmla="*/ 1097714 h 5421433"/>
              <a:gd name="connsiteX57" fmla="*/ 2716300 w 5004515"/>
              <a:gd name="connsiteY57" fmla="*/ 1221282 h 5421433"/>
              <a:gd name="connsiteX58" fmla="*/ 2230267 w 5004515"/>
              <a:gd name="connsiteY58" fmla="*/ 1295422 h 5421433"/>
              <a:gd name="connsiteX59" fmla="*/ 1859565 w 5004515"/>
              <a:gd name="connsiteY59" fmla="*/ 1386038 h 5421433"/>
              <a:gd name="connsiteX60" fmla="*/ 1678332 w 5004515"/>
              <a:gd name="connsiteY60" fmla="*/ 1534320 h 5421433"/>
              <a:gd name="connsiteX61" fmla="*/ 1455910 w 5004515"/>
              <a:gd name="connsiteY61" fmla="*/ 1847357 h 5421433"/>
              <a:gd name="connsiteX62" fmla="*/ 1398246 w 5004515"/>
              <a:gd name="connsiteY62" fmla="*/ 2012114 h 5421433"/>
              <a:gd name="connsiteX63" fmla="*/ 1340581 w 5004515"/>
              <a:gd name="connsiteY63" fmla="*/ 2143920 h 5421433"/>
              <a:gd name="connsiteX64" fmla="*/ 1085208 w 5004515"/>
              <a:gd name="connsiteY64" fmla="*/ 2168633 h 5421433"/>
              <a:gd name="connsiteX65" fmla="*/ 928689 w 5004515"/>
              <a:gd name="connsiteY65" fmla="*/ 2160395 h 5421433"/>
              <a:gd name="connsiteX66" fmla="*/ 821597 w 5004515"/>
              <a:gd name="connsiteY66" fmla="*/ 2275725 h 5421433"/>
              <a:gd name="connsiteX67" fmla="*/ 646355 w 5004515"/>
              <a:gd name="connsiteY67" fmla="*/ 2389931 h 5421433"/>
              <a:gd name="connsiteX0" fmla="*/ 477299 w 4835459"/>
              <a:gd name="connsiteY0" fmla="*/ 2389931 h 5278206"/>
              <a:gd name="connsiteX1" fmla="*/ 1752 w 4835459"/>
              <a:gd name="connsiteY1" fmla="*/ 5109541 h 5278206"/>
              <a:gd name="connsiteX2" fmla="*/ 323027 w 4835459"/>
              <a:gd name="connsiteY2" fmla="*/ 4969498 h 5278206"/>
              <a:gd name="connsiteX3" fmla="*/ 496022 w 4835459"/>
              <a:gd name="connsiteY3" fmla="*/ 4821217 h 5278206"/>
              <a:gd name="connsiteX4" fmla="*/ 578400 w 4835459"/>
              <a:gd name="connsiteY4" fmla="*/ 4631747 h 5278206"/>
              <a:gd name="connsiteX5" fmla="*/ 553687 w 4835459"/>
              <a:gd name="connsiteY5" fmla="*/ 4409325 h 5278206"/>
              <a:gd name="connsiteX6" fmla="*/ 561925 w 4835459"/>
              <a:gd name="connsiteY6" fmla="*/ 4236330 h 5278206"/>
              <a:gd name="connsiteX7" fmla="*/ 578400 w 4835459"/>
              <a:gd name="connsiteY7" fmla="*/ 4055098 h 5278206"/>
              <a:gd name="connsiteX8" fmla="*/ 710206 w 4835459"/>
              <a:gd name="connsiteY8" fmla="*/ 3939768 h 5278206"/>
              <a:gd name="connsiteX9" fmla="*/ 710206 w 4835459"/>
              <a:gd name="connsiteY9" fmla="*/ 3783249 h 5278206"/>
              <a:gd name="connsiteX10" fmla="*/ 726681 w 4835459"/>
              <a:gd name="connsiteY10" fmla="*/ 3725584 h 5278206"/>
              <a:gd name="connsiteX11" fmla="*/ 842011 w 4835459"/>
              <a:gd name="connsiteY11" fmla="*/ 3766774 h 5278206"/>
              <a:gd name="connsiteX12" fmla="*/ 973817 w 4835459"/>
              <a:gd name="connsiteY12" fmla="*/ 3766774 h 5278206"/>
              <a:gd name="connsiteX13" fmla="*/ 1015006 w 4835459"/>
              <a:gd name="connsiteY13" fmla="*/ 3634968 h 5278206"/>
              <a:gd name="connsiteX14" fmla="*/ 1023244 w 4835459"/>
              <a:gd name="connsiteY14" fmla="*/ 3544352 h 5278206"/>
              <a:gd name="connsiteX15" fmla="*/ 965579 w 4835459"/>
              <a:gd name="connsiteY15" fmla="*/ 3396071 h 5278206"/>
              <a:gd name="connsiteX16" fmla="*/ 759633 w 4835459"/>
              <a:gd name="connsiteY16" fmla="*/ 3321930 h 5278206"/>
              <a:gd name="connsiteX17" fmla="*/ 545449 w 4835459"/>
              <a:gd name="connsiteY17" fmla="*/ 3190125 h 5278206"/>
              <a:gd name="connsiteX18" fmla="*/ 578400 w 4835459"/>
              <a:gd name="connsiteY18" fmla="*/ 3000655 h 5278206"/>
              <a:gd name="connsiteX19" fmla="*/ 611352 w 4835459"/>
              <a:gd name="connsiteY19" fmla="*/ 2918276 h 5278206"/>
              <a:gd name="connsiteX20" fmla="*/ 776109 w 4835459"/>
              <a:gd name="connsiteY20" fmla="*/ 2959465 h 5278206"/>
              <a:gd name="connsiteX21" fmla="*/ 883200 w 4835459"/>
              <a:gd name="connsiteY21" fmla="*/ 2975941 h 5278206"/>
              <a:gd name="connsiteX22" fmla="*/ 949103 w 4835459"/>
              <a:gd name="connsiteY22" fmla="*/ 2951228 h 5278206"/>
              <a:gd name="connsiteX23" fmla="*/ 998530 w 4835459"/>
              <a:gd name="connsiteY23" fmla="*/ 2918276 h 5278206"/>
              <a:gd name="connsiteX24" fmla="*/ 1105622 w 4835459"/>
              <a:gd name="connsiteY24" fmla="*/ 2934752 h 5278206"/>
              <a:gd name="connsiteX25" fmla="*/ 1196238 w 4835459"/>
              <a:gd name="connsiteY25" fmla="*/ 2975941 h 5278206"/>
              <a:gd name="connsiteX26" fmla="*/ 1286854 w 4835459"/>
              <a:gd name="connsiteY26" fmla="*/ 3017130 h 5278206"/>
              <a:gd name="connsiteX27" fmla="*/ 1369233 w 4835459"/>
              <a:gd name="connsiteY27" fmla="*/ 3025368 h 5278206"/>
              <a:gd name="connsiteX28" fmla="*/ 1492800 w 4835459"/>
              <a:gd name="connsiteY28" fmla="*/ 3017130 h 5278206"/>
              <a:gd name="connsiteX29" fmla="*/ 1591654 w 4835459"/>
              <a:gd name="connsiteY29" fmla="*/ 2967703 h 5278206"/>
              <a:gd name="connsiteX30" fmla="*/ 1649319 w 4835459"/>
              <a:gd name="connsiteY30" fmla="*/ 2934752 h 5278206"/>
              <a:gd name="connsiteX31" fmla="*/ 1756411 w 4835459"/>
              <a:gd name="connsiteY31" fmla="*/ 2852374 h 5278206"/>
              <a:gd name="connsiteX32" fmla="*/ 1797600 w 4835459"/>
              <a:gd name="connsiteY32" fmla="*/ 2753520 h 5278206"/>
              <a:gd name="connsiteX33" fmla="*/ 1830552 w 4835459"/>
              <a:gd name="connsiteY33" fmla="*/ 2654665 h 5278206"/>
              <a:gd name="connsiteX34" fmla="*/ 2044736 w 4835459"/>
              <a:gd name="connsiteY34" fmla="*/ 2629952 h 5278206"/>
              <a:gd name="connsiteX35" fmla="*/ 2151827 w 4835459"/>
              <a:gd name="connsiteY35" fmla="*/ 2564049 h 5278206"/>
              <a:gd name="connsiteX36" fmla="*/ 2176541 w 4835459"/>
              <a:gd name="connsiteY36" fmla="*/ 2432244 h 5278206"/>
              <a:gd name="connsiteX37" fmla="*/ 2020022 w 4835459"/>
              <a:gd name="connsiteY37" fmla="*/ 2168633 h 5278206"/>
              <a:gd name="connsiteX38" fmla="*/ 1962357 w 4835459"/>
              <a:gd name="connsiteY38" fmla="*/ 1995638 h 5278206"/>
              <a:gd name="connsiteX39" fmla="*/ 1987071 w 4835459"/>
              <a:gd name="connsiteY39" fmla="*/ 1855595 h 5278206"/>
              <a:gd name="connsiteX40" fmla="*/ 2316584 w 4835459"/>
              <a:gd name="connsiteY40" fmla="*/ 1830882 h 5278206"/>
              <a:gd name="connsiteX41" fmla="*/ 2580195 w 4835459"/>
              <a:gd name="connsiteY41" fmla="*/ 1855595 h 5278206"/>
              <a:gd name="connsiteX42" fmla="*/ 2827330 w 4835459"/>
              <a:gd name="connsiteY42" fmla="*/ 1666125 h 5278206"/>
              <a:gd name="connsiteX43" fmla="*/ 3263936 w 4835459"/>
              <a:gd name="connsiteY43" fmla="*/ 1633174 h 5278206"/>
              <a:gd name="connsiteX44" fmla="*/ 3609925 w 4835459"/>
              <a:gd name="connsiteY44" fmla="*/ 1567271 h 5278206"/>
              <a:gd name="connsiteX45" fmla="*/ 4030054 w 4835459"/>
              <a:gd name="connsiteY45" fmla="*/ 1493130 h 5278206"/>
              <a:gd name="connsiteX46" fmla="*/ 4474898 w 4835459"/>
              <a:gd name="connsiteY46" fmla="*/ 1295422 h 5278206"/>
              <a:gd name="connsiteX47" fmla="*/ 4573752 w 4835459"/>
              <a:gd name="connsiteY47" fmla="*/ 990622 h 5278206"/>
              <a:gd name="connsiteX48" fmla="*/ 4746746 w 4835459"/>
              <a:gd name="connsiteY48" fmla="*/ 545779 h 5278206"/>
              <a:gd name="connsiteX49" fmla="*/ 4746746 w 4835459"/>
              <a:gd name="connsiteY49" fmla="*/ 306882 h 5278206"/>
              <a:gd name="connsiteX50" fmla="*/ 4796173 w 4835459"/>
              <a:gd name="connsiteY50" fmla="*/ 35033 h 5278206"/>
              <a:gd name="connsiteX51" fmla="*/ 4095957 w 4835459"/>
              <a:gd name="connsiteY51" fmla="*/ 59747 h 5278206"/>
              <a:gd name="connsiteX52" fmla="*/ 3980627 w 4835459"/>
              <a:gd name="connsiteY52" fmla="*/ 545779 h 5278206"/>
              <a:gd name="connsiteX53" fmla="*/ 3890011 w 4835459"/>
              <a:gd name="connsiteY53" fmla="*/ 776438 h 5278206"/>
              <a:gd name="connsiteX54" fmla="*/ 3618163 w 4835459"/>
              <a:gd name="connsiteY54" fmla="*/ 949433 h 5278206"/>
              <a:gd name="connsiteX55" fmla="*/ 3371027 w 4835459"/>
              <a:gd name="connsiteY55" fmla="*/ 1097714 h 5278206"/>
              <a:gd name="connsiteX56" fmla="*/ 2547244 w 4835459"/>
              <a:gd name="connsiteY56" fmla="*/ 1221282 h 5278206"/>
              <a:gd name="connsiteX57" fmla="*/ 2061211 w 4835459"/>
              <a:gd name="connsiteY57" fmla="*/ 1295422 h 5278206"/>
              <a:gd name="connsiteX58" fmla="*/ 1690509 w 4835459"/>
              <a:gd name="connsiteY58" fmla="*/ 1386038 h 5278206"/>
              <a:gd name="connsiteX59" fmla="*/ 1509276 w 4835459"/>
              <a:gd name="connsiteY59" fmla="*/ 1534320 h 5278206"/>
              <a:gd name="connsiteX60" fmla="*/ 1286854 w 4835459"/>
              <a:gd name="connsiteY60" fmla="*/ 1847357 h 5278206"/>
              <a:gd name="connsiteX61" fmla="*/ 1229190 w 4835459"/>
              <a:gd name="connsiteY61" fmla="*/ 2012114 h 5278206"/>
              <a:gd name="connsiteX62" fmla="*/ 1171525 w 4835459"/>
              <a:gd name="connsiteY62" fmla="*/ 2143920 h 5278206"/>
              <a:gd name="connsiteX63" fmla="*/ 916152 w 4835459"/>
              <a:gd name="connsiteY63" fmla="*/ 2168633 h 5278206"/>
              <a:gd name="connsiteX64" fmla="*/ 759633 w 4835459"/>
              <a:gd name="connsiteY64" fmla="*/ 2160395 h 5278206"/>
              <a:gd name="connsiteX65" fmla="*/ 652541 w 4835459"/>
              <a:gd name="connsiteY65" fmla="*/ 2275725 h 5278206"/>
              <a:gd name="connsiteX66" fmla="*/ 477299 w 4835459"/>
              <a:gd name="connsiteY66" fmla="*/ 2389931 h 5278206"/>
              <a:gd name="connsiteX0" fmla="*/ 154342 w 4512502"/>
              <a:gd name="connsiteY0" fmla="*/ 2389931 h 5127156"/>
              <a:gd name="connsiteX1" fmla="*/ 70 w 4512502"/>
              <a:gd name="connsiteY1" fmla="*/ 4969498 h 5127156"/>
              <a:gd name="connsiteX2" fmla="*/ 173065 w 4512502"/>
              <a:gd name="connsiteY2" fmla="*/ 4821217 h 5127156"/>
              <a:gd name="connsiteX3" fmla="*/ 255443 w 4512502"/>
              <a:gd name="connsiteY3" fmla="*/ 4631747 h 5127156"/>
              <a:gd name="connsiteX4" fmla="*/ 230730 w 4512502"/>
              <a:gd name="connsiteY4" fmla="*/ 4409325 h 5127156"/>
              <a:gd name="connsiteX5" fmla="*/ 238968 w 4512502"/>
              <a:gd name="connsiteY5" fmla="*/ 4236330 h 5127156"/>
              <a:gd name="connsiteX6" fmla="*/ 255443 w 4512502"/>
              <a:gd name="connsiteY6" fmla="*/ 4055098 h 5127156"/>
              <a:gd name="connsiteX7" fmla="*/ 387249 w 4512502"/>
              <a:gd name="connsiteY7" fmla="*/ 3939768 h 5127156"/>
              <a:gd name="connsiteX8" fmla="*/ 387249 w 4512502"/>
              <a:gd name="connsiteY8" fmla="*/ 3783249 h 5127156"/>
              <a:gd name="connsiteX9" fmla="*/ 403724 w 4512502"/>
              <a:gd name="connsiteY9" fmla="*/ 3725584 h 5127156"/>
              <a:gd name="connsiteX10" fmla="*/ 519054 w 4512502"/>
              <a:gd name="connsiteY10" fmla="*/ 3766774 h 5127156"/>
              <a:gd name="connsiteX11" fmla="*/ 650860 w 4512502"/>
              <a:gd name="connsiteY11" fmla="*/ 3766774 h 5127156"/>
              <a:gd name="connsiteX12" fmla="*/ 692049 w 4512502"/>
              <a:gd name="connsiteY12" fmla="*/ 3634968 h 5127156"/>
              <a:gd name="connsiteX13" fmla="*/ 700287 w 4512502"/>
              <a:gd name="connsiteY13" fmla="*/ 3544352 h 5127156"/>
              <a:gd name="connsiteX14" fmla="*/ 642622 w 4512502"/>
              <a:gd name="connsiteY14" fmla="*/ 3396071 h 5127156"/>
              <a:gd name="connsiteX15" fmla="*/ 436676 w 4512502"/>
              <a:gd name="connsiteY15" fmla="*/ 3321930 h 5127156"/>
              <a:gd name="connsiteX16" fmla="*/ 222492 w 4512502"/>
              <a:gd name="connsiteY16" fmla="*/ 3190125 h 5127156"/>
              <a:gd name="connsiteX17" fmla="*/ 255443 w 4512502"/>
              <a:gd name="connsiteY17" fmla="*/ 3000655 h 5127156"/>
              <a:gd name="connsiteX18" fmla="*/ 288395 w 4512502"/>
              <a:gd name="connsiteY18" fmla="*/ 2918276 h 5127156"/>
              <a:gd name="connsiteX19" fmla="*/ 453152 w 4512502"/>
              <a:gd name="connsiteY19" fmla="*/ 2959465 h 5127156"/>
              <a:gd name="connsiteX20" fmla="*/ 560243 w 4512502"/>
              <a:gd name="connsiteY20" fmla="*/ 2975941 h 5127156"/>
              <a:gd name="connsiteX21" fmla="*/ 626146 w 4512502"/>
              <a:gd name="connsiteY21" fmla="*/ 2951228 h 5127156"/>
              <a:gd name="connsiteX22" fmla="*/ 675573 w 4512502"/>
              <a:gd name="connsiteY22" fmla="*/ 2918276 h 5127156"/>
              <a:gd name="connsiteX23" fmla="*/ 782665 w 4512502"/>
              <a:gd name="connsiteY23" fmla="*/ 2934752 h 5127156"/>
              <a:gd name="connsiteX24" fmla="*/ 873281 w 4512502"/>
              <a:gd name="connsiteY24" fmla="*/ 2975941 h 5127156"/>
              <a:gd name="connsiteX25" fmla="*/ 963897 w 4512502"/>
              <a:gd name="connsiteY25" fmla="*/ 3017130 h 5127156"/>
              <a:gd name="connsiteX26" fmla="*/ 1046276 w 4512502"/>
              <a:gd name="connsiteY26" fmla="*/ 3025368 h 5127156"/>
              <a:gd name="connsiteX27" fmla="*/ 1169843 w 4512502"/>
              <a:gd name="connsiteY27" fmla="*/ 3017130 h 5127156"/>
              <a:gd name="connsiteX28" fmla="*/ 1268697 w 4512502"/>
              <a:gd name="connsiteY28" fmla="*/ 2967703 h 5127156"/>
              <a:gd name="connsiteX29" fmla="*/ 1326362 w 4512502"/>
              <a:gd name="connsiteY29" fmla="*/ 2934752 h 5127156"/>
              <a:gd name="connsiteX30" fmla="*/ 1433454 w 4512502"/>
              <a:gd name="connsiteY30" fmla="*/ 2852374 h 5127156"/>
              <a:gd name="connsiteX31" fmla="*/ 1474643 w 4512502"/>
              <a:gd name="connsiteY31" fmla="*/ 2753520 h 5127156"/>
              <a:gd name="connsiteX32" fmla="*/ 1507595 w 4512502"/>
              <a:gd name="connsiteY32" fmla="*/ 2654665 h 5127156"/>
              <a:gd name="connsiteX33" fmla="*/ 1721779 w 4512502"/>
              <a:gd name="connsiteY33" fmla="*/ 2629952 h 5127156"/>
              <a:gd name="connsiteX34" fmla="*/ 1828870 w 4512502"/>
              <a:gd name="connsiteY34" fmla="*/ 2564049 h 5127156"/>
              <a:gd name="connsiteX35" fmla="*/ 1853584 w 4512502"/>
              <a:gd name="connsiteY35" fmla="*/ 2432244 h 5127156"/>
              <a:gd name="connsiteX36" fmla="*/ 1697065 w 4512502"/>
              <a:gd name="connsiteY36" fmla="*/ 2168633 h 5127156"/>
              <a:gd name="connsiteX37" fmla="*/ 1639400 w 4512502"/>
              <a:gd name="connsiteY37" fmla="*/ 1995638 h 5127156"/>
              <a:gd name="connsiteX38" fmla="*/ 1664114 w 4512502"/>
              <a:gd name="connsiteY38" fmla="*/ 1855595 h 5127156"/>
              <a:gd name="connsiteX39" fmla="*/ 1993627 w 4512502"/>
              <a:gd name="connsiteY39" fmla="*/ 1830882 h 5127156"/>
              <a:gd name="connsiteX40" fmla="*/ 2257238 w 4512502"/>
              <a:gd name="connsiteY40" fmla="*/ 1855595 h 5127156"/>
              <a:gd name="connsiteX41" fmla="*/ 2504373 w 4512502"/>
              <a:gd name="connsiteY41" fmla="*/ 1666125 h 5127156"/>
              <a:gd name="connsiteX42" fmla="*/ 2940979 w 4512502"/>
              <a:gd name="connsiteY42" fmla="*/ 1633174 h 5127156"/>
              <a:gd name="connsiteX43" fmla="*/ 3286968 w 4512502"/>
              <a:gd name="connsiteY43" fmla="*/ 1567271 h 5127156"/>
              <a:gd name="connsiteX44" fmla="*/ 3707097 w 4512502"/>
              <a:gd name="connsiteY44" fmla="*/ 1493130 h 5127156"/>
              <a:gd name="connsiteX45" fmla="*/ 4151941 w 4512502"/>
              <a:gd name="connsiteY45" fmla="*/ 1295422 h 5127156"/>
              <a:gd name="connsiteX46" fmla="*/ 4250795 w 4512502"/>
              <a:gd name="connsiteY46" fmla="*/ 990622 h 5127156"/>
              <a:gd name="connsiteX47" fmla="*/ 4423789 w 4512502"/>
              <a:gd name="connsiteY47" fmla="*/ 545779 h 5127156"/>
              <a:gd name="connsiteX48" fmla="*/ 4423789 w 4512502"/>
              <a:gd name="connsiteY48" fmla="*/ 306882 h 5127156"/>
              <a:gd name="connsiteX49" fmla="*/ 4473216 w 4512502"/>
              <a:gd name="connsiteY49" fmla="*/ 35033 h 5127156"/>
              <a:gd name="connsiteX50" fmla="*/ 3773000 w 4512502"/>
              <a:gd name="connsiteY50" fmla="*/ 59747 h 5127156"/>
              <a:gd name="connsiteX51" fmla="*/ 3657670 w 4512502"/>
              <a:gd name="connsiteY51" fmla="*/ 545779 h 5127156"/>
              <a:gd name="connsiteX52" fmla="*/ 3567054 w 4512502"/>
              <a:gd name="connsiteY52" fmla="*/ 776438 h 5127156"/>
              <a:gd name="connsiteX53" fmla="*/ 3295206 w 4512502"/>
              <a:gd name="connsiteY53" fmla="*/ 949433 h 5127156"/>
              <a:gd name="connsiteX54" fmla="*/ 3048070 w 4512502"/>
              <a:gd name="connsiteY54" fmla="*/ 1097714 h 5127156"/>
              <a:gd name="connsiteX55" fmla="*/ 2224287 w 4512502"/>
              <a:gd name="connsiteY55" fmla="*/ 1221282 h 5127156"/>
              <a:gd name="connsiteX56" fmla="*/ 1738254 w 4512502"/>
              <a:gd name="connsiteY56" fmla="*/ 1295422 h 5127156"/>
              <a:gd name="connsiteX57" fmla="*/ 1367552 w 4512502"/>
              <a:gd name="connsiteY57" fmla="*/ 1386038 h 5127156"/>
              <a:gd name="connsiteX58" fmla="*/ 1186319 w 4512502"/>
              <a:gd name="connsiteY58" fmla="*/ 1534320 h 5127156"/>
              <a:gd name="connsiteX59" fmla="*/ 963897 w 4512502"/>
              <a:gd name="connsiteY59" fmla="*/ 1847357 h 5127156"/>
              <a:gd name="connsiteX60" fmla="*/ 906233 w 4512502"/>
              <a:gd name="connsiteY60" fmla="*/ 2012114 h 5127156"/>
              <a:gd name="connsiteX61" fmla="*/ 848568 w 4512502"/>
              <a:gd name="connsiteY61" fmla="*/ 2143920 h 5127156"/>
              <a:gd name="connsiteX62" fmla="*/ 593195 w 4512502"/>
              <a:gd name="connsiteY62" fmla="*/ 2168633 h 5127156"/>
              <a:gd name="connsiteX63" fmla="*/ 436676 w 4512502"/>
              <a:gd name="connsiteY63" fmla="*/ 2160395 h 5127156"/>
              <a:gd name="connsiteX64" fmla="*/ 329584 w 4512502"/>
              <a:gd name="connsiteY64" fmla="*/ 2275725 h 5127156"/>
              <a:gd name="connsiteX65" fmla="*/ 154342 w 4512502"/>
              <a:gd name="connsiteY65" fmla="*/ 2389931 h 5127156"/>
              <a:gd name="connsiteX0" fmla="*/ 10650 w 4368810"/>
              <a:gd name="connsiteY0" fmla="*/ 2389931 h 4959479"/>
              <a:gd name="connsiteX1" fmla="*/ 29373 w 4368810"/>
              <a:gd name="connsiteY1" fmla="*/ 4821217 h 4959479"/>
              <a:gd name="connsiteX2" fmla="*/ 111751 w 4368810"/>
              <a:gd name="connsiteY2" fmla="*/ 4631747 h 4959479"/>
              <a:gd name="connsiteX3" fmla="*/ 87038 w 4368810"/>
              <a:gd name="connsiteY3" fmla="*/ 4409325 h 4959479"/>
              <a:gd name="connsiteX4" fmla="*/ 95276 w 4368810"/>
              <a:gd name="connsiteY4" fmla="*/ 4236330 h 4959479"/>
              <a:gd name="connsiteX5" fmla="*/ 111751 w 4368810"/>
              <a:gd name="connsiteY5" fmla="*/ 4055098 h 4959479"/>
              <a:gd name="connsiteX6" fmla="*/ 243557 w 4368810"/>
              <a:gd name="connsiteY6" fmla="*/ 3939768 h 4959479"/>
              <a:gd name="connsiteX7" fmla="*/ 243557 w 4368810"/>
              <a:gd name="connsiteY7" fmla="*/ 3783249 h 4959479"/>
              <a:gd name="connsiteX8" fmla="*/ 260032 w 4368810"/>
              <a:gd name="connsiteY8" fmla="*/ 3725584 h 4959479"/>
              <a:gd name="connsiteX9" fmla="*/ 375362 w 4368810"/>
              <a:gd name="connsiteY9" fmla="*/ 3766774 h 4959479"/>
              <a:gd name="connsiteX10" fmla="*/ 507168 w 4368810"/>
              <a:gd name="connsiteY10" fmla="*/ 3766774 h 4959479"/>
              <a:gd name="connsiteX11" fmla="*/ 548357 w 4368810"/>
              <a:gd name="connsiteY11" fmla="*/ 3634968 h 4959479"/>
              <a:gd name="connsiteX12" fmla="*/ 556595 w 4368810"/>
              <a:gd name="connsiteY12" fmla="*/ 3544352 h 4959479"/>
              <a:gd name="connsiteX13" fmla="*/ 498930 w 4368810"/>
              <a:gd name="connsiteY13" fmla="*/ 3396071 h 4959479"/>
              <a:gd name="connsiteX14" fmla="*/ 292984 w 4368810"/>
              <a:gd name="connsiteY14" fmla="*/ 3321930 h 4959479"/>
              <a:gd name="connsiteX15" fmla="*/ 78800 w 4368810"/>
              <a:gd name="connsiteY15" fmla="*/ 3190125 h 4959479"/>
              <a:gd name="connsiteX16" fmla="*/ 111751 w 4368810"/>
              <a:gd name="connsiteY16" fmla="*/ 3000655 h 4959479"/>
              <a:gd name="connsiteX17" fmla="*/ 144703 w 4368810"/>
              <a:gd name="connsiteY17" fmla="*/ 2918276 h 4959479"/>
              <a:gd name="connsiteX18" fmla="*/ 309460 w 4368810"/>
              <a:gd name="connsiteY18" fmla="*/ 2959465 h 4959479"/>
              <a:gd name="connsiteX19" fmla="*/ 416551 w 4368810"/>
              <a:gd name="connsiteY19" fmla="*/ 2975941 h 4959479"/>
              <a:gd name="connsiteX20" fmla="*/ 482454 w 4368810"/>
              <a:gd name="connsiteY20" fmla="*/ 2951228 h 4959479"/>
              <a:gd name="connsiteX21" fmla="*/ 531881 w 4368810"/>
              <a:gd name="connsiteY21" fmla="*/ 2918276 h 4959479"/>
              <a:gd name="connsiteX22" fmla="*/ 638973 w 4368810"/>
              <a:gd name="connsiteY22" fmla="*/ 2934752 h 4959479"/>
              <a:gd name="connsiteX23" fmla="*/ 729589 w 4368810"/>
              <a:gd name="connsiteY23" fmla="*/ 2975941 h 4959479"/>
              <a:gd name="connsiteX24" fmla="*/ 820205 w 4368810"/>
              <a:gd name="connsiteY24" fmla="*/ 3017130 h 4959479"/>
              <a:gd name="connsiteX25" fmla="*/ 902584 w 4368810"/>
              <a:gd name="connsiteY25" fmla="*/ 3025368 h 4959479"/>
              <a:gd name="connsiteX26" fmla="*/ 1026151 w 4368810"/>
              <a:gd name="connsiteY26" fmla="*/ 3017130 h 4959479"/>
              <a:gd name="connsiteX27" fmla="*/ 1125005 w 4368810"/>
              <a:gd name="connsiteY27" fmla="*/ 2967703 h 4959479"/>
              <a:gd name="connsiteX28" fmla="*/ 1182670 w 4368810"/>
              <a:gd name="connsiteY28" fmla="*/ 2934752 h 4959479"/>
              <a:gd name="connsiteX29" fmla="*/ 1289762 w 4368810"/>
              <a:gd name="connsiteY29" fmla="*/ 2852374 h 4959479"/>
              <a:gd name="connsiteX30" fmla="*/ 1330951 w 4368810"/>
              <a:gd name="connsiteY30" fmla="*/ 2753520 h 4959479"/>
              <a:gd name="connsiteX31" fmla="*/ 1363903 w 4368810"/>
              <a:gd name="connsiteY31" fmla="*/ 2654665 h 4959479"/>
              <a:gd name="connsiteX32" fmla="*/ 1578087 w 4368810"/>
              <a:gd name="connsiteY32" fmla="*/ 2629952 h 4959479"/>
              <a:gd name="connsiteX33" fmla="*/ 1685178 w 4368810"/>
              <a:gd name="connsiteY33" fmla="*/ 2564049 h 4959479"/>
              <a:gd name="connsiteX34" fmla="*/ 1709892 w 4368810"/>
              <a:gd name="connsiteY34" fmla="*/ 2432244 h 4959479"/>
              <a:gd name="connsiteX35" fmla="*/ 1553373 w 4368810"/>
              <a:gd name="connsiteY35" fmla="*/ 2168633 h 4959479"/>
              <a:gd name="connsiteX36" fmla="*/ 1495708 w 4368810"/>
              <a:gd name="connsiteY36" fmla="*/ 1995638 h 4959479"/>
              <a:gd name="connsiteX37" fmla="*/ 1520422 w 4368810"/>
              <a:gd name="connsiteY37" fmla="*/ 1855595 h 4959479"/>
              <a:gd name="connsiteX38" fmla="*/ 1849935 w 4368810"/>
              <a:gd name="connsiteY38" fmla="*/ 1830882 h 4959479"/>
              <a:gd name="connsiteX39" fmla="*/ 2113546 w 4368810"/>
              <a:gd name="connsiteY39" fmla="*/ 1855595 h 4959479"/>
              <a:gd name="connsiteX40" fmla="*/ 2360681 w 4368810"/>
              <a:gd name="connsiteY40" fmla="*/ 1666125 h 4959479"/>
              <a:gd name="connsiteX41" fmla="*/ 2797287 w 4368810"/>
              <a:gd name="connsiteY41" fmla="*/ 1633174 h 4959479"/>
              <a:gd name="connsiteX42" fmla="*/ 3143276 w 4368810"/>
              <a:gd name="connsiteY42" fmla="*/ 1567271 h 4959479"/>
              <a:gd name="connsiteX43" fmla="*/ 3563405 w 4368810"/>
              <a:gd name="connsiteY43" fmla="*/ 1493130 h 4959479"/>
              <a:gd name="connsiteX44" fmla="*/ 4008249 w 4368810"/>
              <a:gd name="connsiteY44" fmla="*/ 1295422 h 4959479"/>
              <a:gd name="connsiteX45" fmla="*/ 4107103 w 4368810"/>
              <a:gd name="connsiteY45" fmla="*/ 990622 h 4959479"/>
              <a:gd name="connsiteX46" fmla="*/ 4280097 w 4368810"/>
              <a:gd name="connsiteY46" fmla="*/ 545779 h 4959479"/>
              <a:gd name="connsiteX47" fmla="*/ 4280097 w 4368810"/>
              <a:gd name="connsiteY47" fmla="*/ 306882 h 4959479"/>
              <a:gd name="connsiteX48" fmla="*/ 4329524 w 4368810"/>
              <a:gd name="connsiteY48" fmla="*/ 35033 h 4959479"/>
              <a:gd name="connsiteX49" fmla="*/ 3629308 w 4368810"/>
              <a:gd name="connsiteY49" fmla="*/ 59747 h 4959479"/>
              <a:gd name="connsiteX50" fmla="*/ 3513978 w 4368810"/>
              <a:gd name="connsiteY50" fmla="*/ 545779 h 4959479"/>
              <a:gd name="connsiteX51" fmla="*/ 3423362 w 4368810"/>
              <a:gd name="connsiteY51" fmla="*/ 776438 h 4959479"/>
              <a:gd name="connsiteX52" fmla="*/ 3151514 w 4368810"/>
              <a:gd name="connsiteY52" fmla="*/ 949433 h 4959479"/>
              <a:gd name="connsiteX53" fmla="*/ 2904378 w 4368810"/>
              <a:gd name="connsiteY53" fmla="*/ 1097714 h 4959479"/>
              <a:gd name="connsiteX54" fmla="*/ 2080595 w 4368810"/>
              <a:gd name="connsiteY54" fmla="*/ 1221282 h 4959479"/>
              <a:gd name="connsiteX55" fmla="*/ 1594562 w 4368810"/>
              <a:gd name="connsiteY55" fmla="*/ 1295422 h 4959479"/>
              <a:gd name="connsiteX56" fmla="*/ 1223860 w 4368810"/>
              <a:gd name="connsiteY56" fmla="*/ 1386038 h 4959479"/>
              <a:gd name="connsiteX57" fmla="*/ 1042627 w 4368810"/>
              <a:gd name="connsiteY57" fmla="*/ 1534320 h 4959479"/>
              <a:gd name="connsiteX58" fmla="*/ 820205 w 4368810"/>
              <a:gd name="connsiteY58" fmla="*/ 1847357 h 4959479"/>
              <a:gd name="connsiteX59" fmla="*/ 762541 w 4368810"/>
              <a:gd name="connsiteY59" fmla="*/ 2012114 h 4959479"/>
              <a:gd name="connsiteX60" fmla="*/ 704876 w 4368810"/>
              <a:gd name="connsiteY60" fmla="*/ 2143920 h 4959479"/>
              <a:gd name="connsiteX61" fmla="*/ 449503 w 4368810"/>
              <a:gd name="connsiteY61" fmla="*/ 2168633 h 4959479"/>
              <a:gd name="connsiteX62" fmla="*/ 292984 w 4368810"/>
              <a:gd name="connsiteY62" fmla="*/ 2160395 h 4959479"/>
              <a:gd name="connsiteX63" fmla="*/ 185892 w 4368810"/>
              <a:gd name="connsiteY63" fmla="*/ 2275725 h 4959479"/>
              <a:gd name="connsiteX64" fmla="*/ 10650 w 4368810"/>
              <a:gd name="connsiteY64" fmla="*/ 2389931 h 4959479"/>
              <a:gd name="connsiteX0" fmla="*/ 10650 w 4374774"/>
              <a:gd name="connsiteY0" fmla="*/ 2354899 h 4924447"/>
              <a:gd name="connsiteX1" fmla="*/ 29373 w 4374774"/>
              <a:gd name="connsiteY1" fmla="*/ 4786185 h 4924447"/>
              <a:gd name="connsiteX2" fmla="*/ 111751 w 4374774"/>
              <a:gd name="connsiteY2" fmla="*/ 4596715 h 4924447"/>
              <a:gd name="connsiteX3" fmla="*/ 87038 w 4374774"/>
              <a:gd name="connsiteY3" fmla="*/ 4374293 h 4924447"/>
              <a:gd name="connsiteX4" fmla="*/ 95276 w 4374774"/>
              <a:gd name="connsiteY4" fmla="*/ 4201298 h 4924447"/>
              <a:gd name="connsiteX5" fmla="*/ 111751 w 4374774"/>
              <a:gd name="connsiteY5" fmla="*/ 4020066 h 4924447"/>
              <a:gd name="connsiteX6" fmla="*/ 243557 w 4374774"/>
              <a:gd name="connsiteY6" fmla="*/ 3904736 h 4924447"/>
              <a:gd name="connsiteX7" fmla="*/ 243557 w 4374774"/>
              <a:gd name="connsiteY7" fmla="*/ 3748217 h 4924447"/>
              <a:gd name="connsiteX8" fmla="*/ 260032 w 4374774"/>
              <a:gd name="connsiteY8" fmla="*/ 3690552 h 4924447"/>
              <a:gd name="connsiteX9" fmla="*/ 375362 w 4374774"/>
              <a:gd name="connsiteY9" fmla="*/ 3731742 h 4924447"/>
              <a:gd name="connsiteX10" fmla="*/ 507168 w 4374774"/>
              <a:gd name="connsiteY10" fmla="*/ 3731742 h 4924447"/>
              <a:gd name="connsiteX11" fmla="*/ 548357 w 4374774"/>
              <a:gd name="connsiteY11" fmla="*/ 3599936 h 4924447"/>
              <a:gd name="connsiteX12" fmla="*/ 556595 w 4374774"/>
              <a:gd name="connsiteY12" fmla="*/ 3509320 h 4924447"/>
              <a:gd name="connsiteX13" fmla="*/ 498930 w 4374774"/>
              <a:gd name="connsiteY13" fmla="*/ 3361039 h 4924447"/>
              <a:gd name="connsiteX14" fmla="*/ 292984 w 4374774"/>
              <a:gd name="connsiteY14" fmla="*/ 3286898 h 4924447"/>
              <a:gd name="connsiteX15" fmla="*/ 78800 w 4374774"/>
              <a:gd name="connsiteY15" fmla="*/ 3155093 h 4924447"/>
              <a:gd name="connsiteX16" fmla="*/ 111751 w 4374774"/>
              <a:gd name="connsiteY16" fmla="*/ 2965623 h 4924447"/>
              <a:gd name="connsiteX17" fmla="*/ 144703 w 4374774"/>
              <a:gd name="connsiteY17" fmla="*/ 2883244 h 4924447"/>
              <a:gd name="connsiteX18" fmla="*/ 309460 w 4374774"/>
              <a:gd name="connsiteY18" fmla="*/ 2924433 h 4924447"/>
              <a:gd name="connsiteX19" fmla="*/ 416551 w 4374774"/>
              <a:gd name="connsiteY19" fmla="*/ 2940909 h 4924447"/>
              <a:gd name="connsiteX20" fmla="*/ 482454 w 4374774"/>
              <a:gd name="connsiteY20" fmla="*/ 2916196 h 4924447"/>
              <a:gd name="connsiteX21" fmla="*/ 531881 w 4374774"/>
              <a:gd name="connsiteY21" fmla="*/ 2883244 h 4924447"/>
              <a:gd name="connsiteX22" fmla="*/ 638973 w 4374774"/>
              <a:gd name="connsiteY22" fmla="*/ 2899720 h 4924447"/>
              <a:gd name="connsiteX23" fmla="*/ 729589 w 4374774"/>
              <a:gd name="connsiteY23" fmla="*/ 2940909 h 4924447"/>
              <a:gd name="connsiteX24" fmla="*/ 820205 w 4374774"/>
              <a:gd name="connsiteY24" fmla="*/ 2982098 h 4924447"/>
              <a:gd name="connsiteX25" fmla="*/ 902584 w 4374774"/>
              <a:gd name="connsiteY25" fmla="*/ 2990336 h 4924447"/>
              <a:gd name="connsiteX26" fmla="*/ 1026151 w 4374774"/>
              <a:gd name="connsiteY26" fmla="*/ 2982098 h 4924447"/>
              <a:gd name="connsiteX27" fmla="*/ 1125005 w 4374774"/>
              <a:gd name="connsiteY27" fmla="*/ 2932671 h 4924447"/>
              <a:gd name="connsiteX28" fmla="*/ 1182670 w 4374774"/>
              <a:gd name="connsiteY28" fmla="*/ 2899720 h 4924447"/>
              <a:gd name="connsiteX29" fmla="*/ 1289762 w 4374774"/>
              <a:gd name="connsiteY29" fmla="*/ 2817342 h 4924447"/>
              <a:gd name="connsiteX30" fmla="*/ 1330951 w 4374774"/>
              <a:gd name="connsiteY30" fmla="*/ 2718488 h 4924447"/>
              <a:gd name="connsiteX31" fmla="*/ 1363903 w 4374774"/>
              <a:gd name="connsiteY31" fmla="*/ 2619633 h 4924447"/>
              <a:gd name="connsiteX32" fmla="*/ 1578087 w 4374774"/>
              <a:gd name="connsiteY32" fmla="*/ 2594920 h 4924447"/>
              <a:gd name="connsiteX33" fmla="*/ 1685178 w 4374774"/>
              <a:gd name="connsiteY33" fmla="*/ 2529017 h 4924447"/>
              <a:gd name="connsiteX34" fmla="*/ 1709892 w 4374774"/>
              <a:gd name="connsiteY34" fmla="*/ 2397212 h 4924447"/>
              <a:gd name="connsiteX35" fmla="*/ 1553373 w 4374774"/>
              <a:gd name="connsiteY35" fmla="*/ 2133601 h 4924447"/>
              <a:gd name="connsiteX36" fmla="*/ 1495708 w 4374774"/>
              <a:gd name="connsiteY36" fmla="*/ 1960606 h 4924447"/>
              <a:gd name="connsiteX37" fmla="*/ 1520422 w 4374774"/>
              <a:gd name="connsiteY37" fmla="*/ 1820563 h 4924447"/>
              <a:gd name="connsiteX38" fmla="*/ 1849935 w 4374774"/>
              <a:gd name="connsiteY38" fmla="*/ 1795850 h 4924447"/>
              <a:gd name="connsiteX39" fmla="*/ 2113546 w 4374774"/>
              <a:gd name="connsiteY39" fmla="*/ 1820563 h 4924447"/>
              <a:gd name="connsiteX40" fmla="*/ 2360681 w 4374774"/>
              <a:gd name="connsiteY40" fmla="*/ 1631093 h 4924447"/>
              <a:gd name="connsiteX41" fmla="*/ 2797287 w 4374774"/>
              <a:gd name="connsiteY41" fmla="*/ 1598142 h 4924447"/>
              <a:gd name="connsiteX42" fmla="*/ 3143276 w 4374774"/>
              <a:gd name="connsiteY42" fmla="*/ 1532239 h 4924447"/>
              <a:gd name="connsiteX43" fmla="*/ 3563405 w 4374774"/>
              <a:gd name="connsiteY43" fmla="*/ 1458098 h 4924447"/>
              <a:gd name="connsiteX44" fmla="*/ 4008249 w 4374774"/>
              <a:gd name="connsiteY44" fmla="*/ 1260390 h 4924447"/>
              <a:gd name="connsiteX45" fmla="*/ 4107103 w 4374774"/>
              <a:gd name="connsiteY45" fmla="*/ 955590 h 4924447"/>
              <a:gd name="connsiteX46" fmla="*/ 4280097 w 4374774"/>
              <a:gd name="connsiteY46" fmla="*/ 510747 h 4924447"/>
              <a:gd name="connsiteX47" fmla="*/ 4280097 w 4374774"/>
              <a:gd name="connsiteY47" fmla="*/ 271850 h 4924447"/>
              <a:gd name="connsiteX48" fmla="*/ 4329524 w 4374774"/>
              <a:gd name="connsiteY48" fmla="*/ 1 h 4924447"/>
              <a:gd name="connsiteX49" fmla="*/ 3546181 w 4374774"/>
              <a:gd name="connsiteY49" fmla="*/ 274096 h 4924447"/>
              <a:gd name="connsiteX50" fmla="*/ 3513978 w 4374774"/>
              <a:gd name="connsiteY50" fmla="*/ 510747 h 4924447"/>
              <a:gd name="connsiteX51" fmla="*/ 3423362 w 4374774"/>
              <a:gd name="connsiteY51" fmla="*/ 741406 h 4924447"/>
              <a:gd name="connsiteX52" fmla="*/ 3151514 w 4374774"/>
              <a:gd name="connsiteY52" fmla="*/ 914401 h 4924447"/>
              <a:gd name="connsiteX53" fmla="*/ 2904378 w 4374774"/>
              <a:gd name="connsiteY53" fmla="*/ 1062682 h 4924447"/>
              <a:gd name="connsiteX54" fmla="*/ 2080595 w 4374774"/>
              <a:gd name="connsiteY54" fmla="*/ 1186250 h 4924447"/>
              <a:gd name="connsiteX55" fmla="*/ 1594562 w 4374774"/>
              <a:gd name="connsiteY55" fmla="*/ 1260390 h 4924447"/>
              <a:gd name="connsiteX56" fmla="*/ 1223860 w 4374774"/>
              <a:gd name="connsiteY56" fmla="*/ 1351006 h 4924447"/>
              <a:gd name="connsiteX57" fmla="*/ 1042627 w 4374774"/>
              <a:gd name="connsiteY57" fmla="*/ 1499288 h 4924447"/>
              <a:gd name="connsiteX58" fmla="*/ 820205 w 4374774"/>
              <a:gd name="connsiteY58" fmla="*/ 1812325 h 4924447"/>
              <a:gd name="connsiteX59" fmla="*/ 762541 w 4374774"/>
              <a:gd name="connsiteY59" fmla="*/ 1977082 h 4924447"/>
              <a:gd name="connsiteX60" fmla="*/ 704876 w 4374774"/>
              <a:gd name="connsiteY60" fmla="*/ 2108888 h 4924447"/>
              <a:gd name="connsiteX61" fmla="*/ 449503 w 4374774"/>
              <a:gd name="connsiteY61" fmla="*/ 2133601 h 4924447"/>
              <a:gd name="connsiteX62" fmla="*/ 292984 w 4374774"/>
              <a:gd name="connsiteY62" fmla="*/ 2125363 h 4924447"/>
              <a:gd name="connsiteX63" fmla="*/ 185892 w 4374774"/>
              <a:gd name="connsiteY63" fmla="*/ 2240693 h 4924447"/>
              <a:gd name="connsiteX64" fmla="*/ 10650 w 4374774"/>
              <a:gd name="connsiteY64" fmla="*/ 2354899 h 4924447"/>
              <a:gd name="connsiteX0" fmla="*/ 10650 w 4373777"/>
              <a:gd name="connsiteY0" fmla="*/ 2355047 h 4924595"/>
              <a:gd name="connsiteX1" fmla="*/ 29373 w 4373777"/>
              <a:gd name="connsiteY1" fmla="*/ 4786333 h 4924595"/>
              <a:gd name="connsiteX2" fmla="*/ 111751 w 4373777"/>
              <a:gd name="connsiteY2" fmla="*/ 4596863 h 4924595"/>
              <a:gd name="connsiteX3" fmla="*/ 87038 w 4373777"/>
              <a:gd name="connsiteY3" fmla="*/ 4374441 h 4924595"/>
              <a:gd name="connsiteX4" fmla="*/ 95276 w 4373777"/>
              <a:gd name="connsiteY4" fmla="*/ 4201446 h 4924595"/>
              <a:gd name="connsiteX5" fmla="*/ 111751 w 4373777"/>
              <a:gd name="connsiteY5" fmla="*/ 4020214 h 4924595"/>
              <a:gd name="connsiteX6" fmla="*/ 243557 w 4373777"/>
              <a:gd name="connsiteY6" fmla="*/ 3904884 h 4924595"/>
              <a:gd name="connsiteX7" fmla="*/ 243557 w 4373777"/>
              <a:gd name="connsiteY7" fmla="*/ 3748365 h 4924595"/>
              <a:gd name="connsiteX8" fmla="*/ 260032 w 4373777"/>
              <a:gd name="connsiteY8" fmla="*/ 3690700 h 4924595"/>
              <a:gd name="connsiteX9" fmla="*/ 375362 w 4373777"/>
              <a:gd name="connsiteY9" fmla="*/ 3731890 h 4924595"/>
              <a:gd name="connsiteX10" fmla="*/ 507168 w 4373777"/>
              <a:gd name="connsiteY10" fmla="*/ 3731890 h 4924595"/>
              <a:gd name="connsiteX11" fmla="*/ 548357 w 4373777"/>
              <a:gd name="connsiteY11" fmla="*/ 3600084 h 4924595"/>
              <a:gd name="connsiteX12" fmla="*/ 556595 w 4373777"/>
              <a:gd name="connsiteY12" fmla="*/ 3509468 h 4924595"/>
              <a:gd name="connsiteX13" fmla="*/ 498930 w 4373777"/>
              <a:gd name="connsiteY13" fmla="*/ 3361187 h 4924595"/>
              <a:gd name="connsiteX14" fmla="*/ 292984 w 4373777"/>
              <a:gd name="connsiteY14" fmla="*/ 3287046 h 4924595"/>
              <a:gd name="connsiteX15" fmla="*/ 78800 w 4373777"/>
              <a:gd name="connsiteY15" fmla="*/ 3155241 h 4924595"/>
              <a:gd name="connsiteX16" fmla="*/ 111751 w 4373777"/>
              <a:gd name="connsiteY16" fmla="*/ 2965771 h 4924595"/>
              <a:gd name="connsiteX17" fmla="*/ 144703 w 4373777"/>
              <a:gd name="connsiteY17" fmla="*/ 2883392 h 4924595"/>
              <a:gd name="connsiteX18" fmla="*/ 309460 w 4373777"/>
              <a:gd name="connsiteY18" fmla="*/ 2924581 h 4924595"/>
              <a:gd name="connsiteX19" fmla="*/ 416551 w 4373777"/>
              <a:gd name="connsiteY19" fmla="*/ 2941057 h 4924595"/>
              <a:gd name="connsiteX20" fmla="*/ 482454 w 4373777"/>
              <a:gd name="connsiteY20" fmla="*/ 2916344 h 4924595"/>
              <a:gd name="connsiteX21" fmla="*/ 531881 w 4373777"/>
              <a:gd name="connsiteY21" fmla="*/ 2883392 h 4924595"/>
              <a:gd name="connsiteX22" fmla="*/ 638973 w 4373777"/>
              <a:gd name="connsiteY22" fmla="*/ 2899868 h 4924595"/>
              <a:gd name="connsiteX23" fmla="*/ 729589 w 4373777"/>
              <a:gd name="connsiteY23" fmla="*/ 2941057 h 4924595"/>
              <a:gd name="connsiteX24" fmla="*/ 820205 w 4373777"/>
              <a:gd name="connsiteY24" fmla="*/ 2982246 h 4924595"/>
              <a:gd name="connsiteX25" fmla="*/ 902584 w 4373777"/>
              <a:gd name="connsiteY25" fmla="*/ 2990484 h 4924595"/>
              <a:gd name="connsiteX26" fmla="*/ 1026151 w 4373777"/>
              <a:gd name="connsiteY26" fmla="*/ 2982246 h 4924595"/>
              <a:gd name="connsiteX27" fmla="*/ 1125005 w 4373777"/>
              <a:gd name="connsiteY27" fmla="*/ 2932819 h 4924595"/>
              <a:gd name="connsiteX28" fmla="*/ 1182670 w 4373777"/>
              <a:gd name="connsiteY28" fmla="*/ 2899868 h 4924595"/>
              <a:gd name="connsiteX29" fmla="*/ 1289762 w 4373777"/>
              <a:gd name="connsiteY29" fmla="*/ 2817490 h 4924595"/>
              <a:gd name="connsiteX30" fmla="*/ 1330951 w 4373777"/>
              <a:gd name="connsiteY30" fmla="*/ 2718636 h 4924595"/>
              <a:gd name="connsiteX31" fmla="*/ 1363903 w 4373777"/>
              <a:gd name="connsiteY31" fmla="*/ 2619781 h 4924595"/>
              <a:gd name="connsiteX32" fmla="*/ 1578087 w 4373777"/>
              <a:gd name="connsiteY32" fmla="*/ 2595068 h 4924595"/>
              <a:gd name="connsiteX33" fmla="*/ 1685178 w 4373777"/>
              <a:gd name="connsiteY33" fmla="*/ 2529165 h 4924595"/>
              <a:gd name="connsiteX34" fmla="*/ 1709892 w 4373777"/>
              <a:gd name="connsiteY34" fmla="*/ 2397360 h 4924595"/>
              <a:gd name="connsiteX35" fmla="*/ 1553373 w 4373777"/>
              <a:gd name="connsiteY35" fmla="*/ 2133749 h 4924595"/>
              <a:gd name="connsiteX36" fmla="*/ 1495708 w 4373777"/>
              <a:gd name="connsiteY36" fmla="*/ 1960754 h 4924595"/>
              <a:gd name="connsiteX37" fmla="*/ 1520422 w 4373777"/>
              <a:gd name="connsiteY37" fmla="*/ 1820711 h 4924595"/>
              <a:gd name="connsiteX38" fmla="*/ 1849935 w 4373777"/>
              <a:gd name="connsiteY38" fmla="*/ 1795998 h 4924595"/>
              <a:gd name="connsiteX39" fmla="*/ 2113546 w 4373777"/>
              <a:gd name="connsiteY39" fmla="*/ 1820711 h 4924595"/>
              <a:gd name="connsiteX40" fmla="*/ 2360681 w 4373777"/>
              <a:gd name="connsiteY40" fmla="*/ 1631241 h 4924595"/>
              <a:gd name="connsiteX41" fmla="*/ 2797287 w 4373777"/>
              <a:gd name="connsiteY41" fmla="*/ 1598290 h 4924595"/>
              <a:gd name="connsiteX42" fmla="*/ 3143276 w 4373777"/>
              <a:gd name="connsiteY42" fmla="*/ 1532387 h 4924595"/>
              <a:gd name="connsiteX43" fmla="*/ 3563405 w 4373777"/>
              <a:gd name="connsiteY43" fmla="*/ 1458246 h 4924595"/>
              <a:gd name="connsiteX44" fmla="*/ 4008249 w 4373777"/>
              <a:gd name="connsiteY44" fmla="*/ 1260538 h 4924595"/>
              <a:gd name="connsiteX45" fmla="*/ 4107103 w 4373777"/>
              <a:gd name="connsiteY45" fmla="*/ 955738 h 4924595"/>
              <a:gd name="connsiteX46" fmla="*/ 4280097 w 4373777"/>
              <a:gd name="connsiteY46" fmla="*/ 510895 h 4924595"/>
              <a:gd name="connsiteX47" fmla="*/ 4276086 w 4373777"/>
              <a:gd name="connsiteY47" fmla="*/ 312103 h 4924595"/>
              <a:gd name="connsiteX48" fmla="*/ 4329524 w 4373777"/>
              <a:gd name="connsiteY48" fmla="*/ 149 h 4924595"/>
              <a:gd name="connsiteX49" fmla="*/ 3546181 w 4373777"/>
              <a:gd name="connsiteY49" fmla="*/ 274244 h 4924595"/>
              <a:gd name="connsiteX50" fmla="*/ 3513978 w 4373777"/>
              <a:gd name="connsiteY50" fmla="*/ 510895 h 4924595"/>
              <a:gd name="connsiteX51" fmla="*/ 3423362 w 4373777"/>
              <a:gd name="connsiteY51" fmla="*/ 741554 h 4924595"/>
              <a:gd name="connsiteX52" fmla="*/ 3151514 w 4373777"/>
              <a:gd name="connsiteY52" fmla="*/ 914549 h 4924595"/>
              <a:gd name="connsiteX53" fmla="*/ 2904378 w 4373777"/>
              <a:gd name="connsiteY53" fmla="*/ 1062830 h 4924595"/>
              <a:gd name="connsiteX54" fmla="*/ 2080595 w 4373777"/>
              <a:gd name="connsiteY54" fmla="*/ 1186398 h 4924595"/>
              <a:gd name="connsiteX55" fmla="*/ 1594562 w 4373777"/>
              <a:gd name="connsiteY55" fmla="*/ 1260538 h 4924595"/>
              <a:gd name="connsiteX56" fmla="*/ 1223860 w 4373777"/>
              <a:gd name="connsiteY56" fmla="*/ 1351154 h 4924595"/>
              <a:gd name="connsiteX57" fmla="*/ 1042627 w 4373777"/>
              <a:gd name="connsiteY57" fmla="*/ 1499436 h 4924595"/>
              <a:gd name="connsiteX58" fmla="*/ 820205 w 4373777"/>
              <a:gd name="connsiteY58" fmla="*/ 1812473 h 4924595"/>
              <a:gd name="connsiteX59" fmla="*/ 762541 w 4373777"/>
              <a:gd name="connsiteY59" fmla="*/ 1977230 h 4924595"/>
              <a:gd name="connsiteX60" fmla="*/ 704876 w 4373777"/>
              <a:gd name="connsiteY60" fmla="*/ 2109036 h 4924595"/>
              <a:gd name="connsiteX61" fmla="*/ 449503 w 4373777"/>
              <a:gd name="connsiteY61" fmla="*/ 2133749 h 4924595"/>
              <a:gd name="connsiteX62" fmla="*/ 292984 w 4373777"/>
              <a:gd name="connsiteY62" fmla="*/ 2125511 h 4924595"/>
              <a:gd name="connsiteX63" fmla="*/ 185892 w 4373777"/>
              <a:gd name="connsiteY63" fmla="*/ 2240841 h 4924595"/>
              <a:gd name="connsiteX64" fmla="*/ 10650 w 4373777"/>
              <a:gd name="connsiteY64" fmla="*/ 2355047 h 4924595"/>
              <a:gd name="connsiteX0" fmla="*/ 10650 w 4376077"/>
              <a:gd name="connsiteY0" fmla="*/ 2354908 h 4924456"/>
              <a:gd name="connsiteX1" fmla="*/ 29373 w 4376077"/>
              <a:gd name="connsiteY1" fmla="*/ 4786194 h 4924456"/>
              <a:gd name="connsiteX2" fmla="*/ 111751 w 4376077"/>
              <a:gd name="connsiteY2" fmla="*/ 4596724 h 4924456"/>
              <a:gd name="connsiteX3" fmla="*/ 87038 w 4376077"/>
              <a:gd name="connsiteY3" fmla="*/ 4374302 h 4924456"/>
              <a:gd name="connsiteX4" fmla="*/ 95276 w 4376077"/>
              <a:gd name="connsiteY4" fmla="*/ 4201307 h 4924456"/>
              <a:gd name="connsiteX5" fmla="*/ 111751 w 4376077"/>
              <a:gd name="connsiteY5" fmla="*/ 4020075 h 4924456"/>
              <a:gd name="connsiteX6" fmla="*/ 243557 w 4376077"/>
              <a:gd name="connsiteY6" fmla="*/ 3904745 h 4924456"/>
              <a:gd name="connsiteX7" fmla="*/ 243557 w 4376077"/>
              <a:gd name="connsiteY7" fmla="*/ 3748226 h 4924456"/>
              <a:gd name="connsiteX8" fmla="*/ 260032 w 4376077"/>
              <a:gd name="connsiteY8" fmla="*/ 3690561 h 4924456"/>
              <a:gd name="connsiteX9" fmla="*/ 375362 w 4376077"/>
              <a:gd name="connsiteY9" fmla="*/ 3731751 h 4924456"/>
              <a:gd name="connsiteX10" fmla="*/ 507168 w 4376077"/>
              <a:gd name="connsiteY10" fmla="*/ 3731751 h 4924456"/>
              <a:gd name="connsiteX11" fmla="*/ 548357 w 4376077"/>
              <a:gd name="connsiteY11" fmla="*/ 3599945 h 4924456"/>
              <a:gd name="connsiteX12" fmla="*/ 556595 w 4376077"/>
              <a:gd name="connsiteY12" fmla="*/ 3509329 h 4924456"/>
              <a:gd name="connsiteX13" fmla="*/ 498930 w 4376077"/>
              <a:gd name="connsiteY13" fmla="*/ 3361048 h 4924456"/>
              <a:gd name="connsiteX14" fmla="*/ 292984 w 4376077"/>
              <a:gd name="connsiteY14" fmla="*/ 3286907 h 4924456"/>
              <a:gd name="connsiteX15" fmla="*/ 78800 w 4376077"/>
              <a:gd name="connsiteY15" fmla="*/ 3155102 h 4924456"/>
              <a:gd name="connsiteX16" fmla="*/ 111751 w 4376077"/>
              <a:gd name="connsiteY16" fmla="*/ 2965632 h 4924456"/>
              <a:gd name="connsiteX17" fmla="*/ 144703 w 4376077"/>
              <a:gd name="connsiteY17" fmla="*/ 2883253 h 4924456"/>
              <a:gd name="connsiteX18" fmla="*/ 309460 w 4376077"/>
              <a:gd name="connsiteY18" fmla="*/ 2924442 h 4924456"/>
              <a:gd name="connsiteX19" fmla="*/ 416551 w 4376077"/>
              <a:gd name="connsiteY19" fmla="*/ 2940918 h 4924456"/>
              <a:gd name="connsiteX20" fmla="*/ 482454 w 4376077"/>
              <a:gd name="connsiteY20" fmla="*/ 2916205 h 4924456"/>
              <a:gd name="connsiteX21" fmla="*/ 531881 w 4376077"/>
              <a:gd name="connsiteY21" fmla="*/ 2883253 h 4924456"/>
              <a:gd name="connsiteX22" fmla="*/ 638973 w 4376077"/>
              <a:gd name="connsiteY22" fmla="*/ 2899729 h 4924456"/>
              <a:gd name="connsiteX23" fmla="*/ 729589 w 4376077"/>
              <a:gd name="connsiteY23" fmla="*/ 2940918 h 4924456"/>
              <a:gd name="connsiteX24" fmla="*/ 820205 w 4376077"/>
              <a:gd name="connsiteY24" fmla="*/ 2982107 h 4924456"/>
              <a:gd name="connsiteX25" fmla="*/ 902584 w 4376077"/>
              <a:gd name="connsiteY25" fmla="*/ 2990345 h 4924456"/>
              <a:gd name="connsiteX26" fmla="*/ 1026151 w 4376077"/>
              <a:gd name="connsiteY26" fmla="*/ 2982107 h 4924456"/>
              <a:gd name="connsiteX27" fmla="*/ 1125005 w 4376077"/>
              <a:gd name="connsiteY27" fmla="*/ 2932680 h 4924456"/>
              <a:gd name="connsiteX28" fmla="*/ 1182670 w 4376077"/>
              <a:gd name="connsiteY28" fmla="*/ 2899729 h 4924456"/>
              <a:gd name="connsiteX29" fmla="*/ 1289762 w 4376077"/>
              <a:gd name="connsiteY29" fmla="*/ 2817351 h 4924456"/>
              <a:gd name="connsiteX30" fmla="*/ 1330951 w 4376077"/>
              <a:gd name="connsiteY30" fmla="*/ 2718497 h 4924456"/>
              <a:gd name="connsiteX31" fmla="*/ 1363903 w 4376077"/>
              <a:gd name="connsiteY31" fmla="*/ 2619642 h 4924456"/>
              <a:gd name="connsiteX32" fmla="*/ 1578087 w 4376077"/>
              <a:gd name="connsiteY32" fmla="*/ 2594929 h 4924456"/>
              <a:gd name="connsiteX33" fmla="*/ 1685178 w 4376077"/>
              <a:gd name="connsiteY33" fmla="*/ 2529026 h 4924456"/>
              <a:gd name="connsiteX34" fmla="*/ 1709892 w 4376077"/>
              <a:gd name="connsiteY34" fmla="*/ 2397221 h 4924456"/>
              <a:gd name="connsiteX35" fmla="*/ 1553373 w 4376077"/>
              <a:gd name="connsiteY35" fmla="*/ 2133610 h 4924456"/>
              <a:gd name="connsiteX36" fmla="*/ 1495708 w 4376077"/>
              <a:gd name="connsiteY36" fmla="*/ 1960615 h 4924456"/>
              <a:gd name="connsiteX37" fmla="*/ 1520422 w 4376077"/>
              <a:gd name="connsiteY37" fmla="*/ 1820572 h 4924456"/>
              <a:gd name="connsiteX38" fmla="*/ 1849935 w 4376077"/>
              <a:gd name="connsiteY38" fmla="*/ 1795859 h 4924456"/>
              <a:gd name="connsiteX39" fmla="*/ 2113546 w 4376077"/>
              <a:gd name="connsiteY39" fmla="*/ 1820572 h 4924456"/>
              <a:gd name="connsiteX40" fmla="*/ 2360681 w 4376077"/>
              <a:gd name="connsiteY40" fmla="*/ 1631102 h 4924456"/>
              <a:gd name="connsiteX41" fmla="*/ 2797287 w 4376077"/>
              <a:gd name="connsiteY41" fmla="*/ 1598151 h 4924456"/>
              <a:gd name="connsiteX42" fmla="*/ 3143276 w 4376077"/>
              <a:gd name="connsiteY42" fmla="*/ 1532248 h 4924456"/>
              <a:gd name="connsiteX43" fmla="*/ 3563405 w 4376077"/>
              <a:gd name="connsiteY43" fmla="*/ 1458107 h 4924456"/>
              <a:gd name="connsiteX44" fmla="*/ 4008249 w 4376077"/>
              <a:gd name="connsiteY44" fmla="*/ 1260399 h 4924456"/>
              <a:gd name="connsiteX45" fmla="*/ 4107103 w 4376077"/>
              <a:gd name="connsiteY45" fmla="*/ 955599 h 4924456"/>
              <a:gd name="connsiteX46" fmla="*/ 4280097 w 4376077"/>
              <a:gd name="connsiteY46" fmla="*/ 510756 h 4924456"/>
              <a:gd name="connsiteX47" fmla="*/ 4276086 w 4376077"/>
              <a:gd name="connsiteY47" fmla="*/ 311964 h 4924456"/>
              <a:gd name="connsiteX48" fmla="*/ 4329524 w 4376077"/>
              <a:gd name="connsiteY48" fmla="*/ 10 h 4924456"/>
              <a:gd name="connsiteX49" fmla="*/ 3514097 w 4376077"/>
              <a:gd name="connsiteY49" fmla="*/ 302178 h 4924456"/>
              <a:gd name="connsiteX50" fmla="*/ 3513978 w 4376077"/>
              <a:gd name="connsiteY50" fmla="*/ 510756 h 4924456"/>
              <a:gd name="connsiteX51" fmla="*/ 3423362 w 4376077"/>
              <a:gd name="connsiteY51" fmla="*/ 741415 h 4924456"/>
              <a:gd name="connsiteX52" fmla="*/ 3151514 w 4376077"/>
              <a:gd name="connsiteY52" fmla="*/ 914410 h 4924456"/>
              <a:gd name="connsiteX53" fmla="*/ 2904378 w 4376077"/>
              <a:gd name="connsiteY53" fmla="*/ 1062691 h 4924456"/>
              <a:gd name="connsiteX54" fmla="*/ 2080595 w 4376077"/>
              <a:gd name="connsiteY54" fmla="*/ 1186259 h 4924456"/>
              <a:gd name="connsiteX55" fmla="*/ 1594562 w 4376077"/>
              <a:gd name="connsiteY55" fmla="*/ 1260399 h 4924456"/>
              <a:gd name="connsiteX56" fmla="*/ 1223860 w 4376077"/>
              <a:gd name="connsiteY56" fmla="*/ 1351015 h 4924456"/>
              <a:gd name="connsiteX57" fmla="*/ 1042627 w 4376077"/>
              <a:gd name="connsiteY57" fmla="*/ 1499297 h 4924456"/>
              <a:gd name="connsiteX58" fmla="*/ 820205 w 4376077"/>
              <a:gd name="connsiteY58" fmla="*/ 1812334 h 4924456"/>
              <a:gd name="connsiteX59" fmla="*/ 762541 w 4376077"/>
              <a:gd name="connsiteY59" fmla="*/ 1977091 h 4924456"/>
              <a:gd name="connsiteX60" fmla="*/ 704876 w 4376077"/>
              <a:gd name="connsiteY60" fmla="*/ 2108897 h 4924456"/>
              <a:gd name="connsiteX61" fmla="*/ 449503 w 4376077"/>
              <a:gd name="connsiteY61" fmla="*/ 2133610 h 4924456"/>
              <a:gd name="connsiteX62" fmla="*/ 292984 w 4376077"/>
              <a:gd name="connsiteY62" fmla="*/ 2125372 h 4924456"/>
              <a:gd name="connsiteX63" fmla="*/ 185892 w 4376077"/>
              <a:gd name="connsiteY63" fmla="*/ 2240702 h 4924456"/>
              <a:gd name="connsiteX64" fmla="*/ 10650 w 4376077"/>
              <a:gd name="connsiteY64" fmla="*/ 2354908 h 4924456"/>
              <a:gd name="connsiteX0" fmla="*/ 10650 w 4340893"/>
              <a:gd name="connsiteY0" fmla="*/ 2073738 h 4643286"/>
              <a:gd name="connsiteX1" fmla="*/ 29373 w 4340893"/>
              <a:gd name="connsiteY1" fmla="*/ 4505024 h 4643286"/>
              <a:gd name="connsiteX2" fmla="*/ 111751 w 4340893"/>
              <a:gd name="connsiteY2" fmla="*/ 4315554 h 4643286"/>
              <a:gd name="connsiteX3" fmla="*/ 87038 w 4340893"/>
              <a:gd name="connsiteY3" fmla="*/ 4093132 h 4643286"/>
              <a:gd name="connsiteX4" fmla="*/ 95276 w 4340893"/>
              <a:gd name="connsiteY4" fmla="*/ 3920137 h 4643286"/>
              <a:gd name="connsiteX5" fmla="*/ 111751 w 4340893"/>
              <a:gd name="connsiteY5" fmla="*/ 3738905 h 4643286"/>
              <a:gd name="connsiteX6" fmla="*/ 243557 w 4340893"/>
              <a:gd name="connsiteY6" fmla="*/ 3623575 h 4643286"/>
              <a:gd name="connsiteX7" fmla="*/ 243557 w 4340893"/>
              <a:gd name="connsiteY7" fmla="*/ 3467056 h 4643286"/>
              <a:gd name="connsiteX8" fmla="*/ 260032 w 4340893"/>
              <a:gd name="connsiteY8" fmla="*/ 3409391 h 4643286"/>
              <a:gd name="connsiteX9" fmla="*/ 375362 w 4340893"/>
              <a:gd name="connsiteY9" fmla="*/ 3450581 h 4643286"/>
              <a:gd name="connsiteX10" fmla="*/ 507168 w 4340893"/>
              <a:gd name="connsiteY10" fmla="*/ 3450581 h 4643286"/>
              <a:gd name="connsiteX11" fmla="*/ 548357 w 4340893"/>
              <a:gd name="connsiteY11" fmla="*/ 3318775 h 4643286"/>
              <a:gd name="connsiteX12" fmla="*/ 556595 w 4340893"/>
              <a:gd name="connsiteY12" fmla="*/ 3228159 h 4643286"/>
              <a:gd name="connsiteX13" fmla="*/ 498930 w 4340893"/>
              <a:gd name="connsiteY13" fmla="*/ 3079878 h 4643286"/>
              <a:gd name="connsiteX14" fmla="*/ 292984 w 4340893"/>
              <a:gd name="connsiteY14" fmla="*/ 3005737 h 4643286"/>
              <a:gd name="connsiteX15" fmla="*/ 78800 w 4340893"/>
              <a:gd name="connsiteY15" fmla="*/ 2873932 h 4643286"/>
              <a:gd name="connsiteX16" fmla="*/ 111751 w 4340893"/>
              <a:gd name="connsiteY16" fmla="*/ 2684462 h 4643286"/>
              <a:gd name="connsiteX17" fmla="*/ 144703 w 4340893"/>
              <a:gd name="connsiteY17" fmla="*/ 2602083 h 4643286"/>
              <a:gd name="connsiteX18" fmla="*/ 309460 w 4340893"/>
              <a:gd name="connsiteY18" fmla="*/ 2643272 h 4643286"/>
              <a:gd name="connsiteX19" fmla="*/ 416551 w 4340893"/>
              <a:gd name="connsiteY19" fmla="*/ 2659748 h 4643286"/>
              <a:gd name="connsiteX20" fmla="*/ 482454 w 4340893"/>
              <a:gd name="connsiteY20" fmla="*/ 2635035 h 4643286"/>
              <a:gd name="connsiteX21" fmla="*/ 531881 w 4340893"/>
              <a:gd name="connsiteY21" fmla="*/ 2602083 h 4643286"/>
              <a:gd name="connsiteX22" fmla="*/ 638973 w 4340893"/>
              <a:gd name="connsiteY22" fmla="*/ 2618559 h 4643286"/>
              <a:gd name="connsiteX23" fmla="*/ 729589 w 4340893"/>
              <a:gd name="connsiteY23" fmla="*/ 2659748 h 4643286"/>
              <a:gd name="connsiteX24" fmla="*/ 820205 w 4340893"/>
              <a:gd name="connsiteY24" fmla="*/ 2700937 h 4643286"/>
              <a:gd name="connsiteX25" fmla="*/ 902584 w 4340893"/>
              <a:gd name="connsiteY25" fmla="*/ 2709175 h 4643286"/>
              <a:gd name="connsiteX26" fmla="*/ 1026151 w 4340893"/>
              <a:gd name="connsiteY26" fmla="*/ 2700937 h 4643286"/>
              <a:gd name="connsiteX27" fmla="*/ 1125005 w 4340893"/>
              <a:gd name="connsiteY27" fmla="*/ 2651510 h 4643286"/>
              <a:gd name="connsiteX28" fmla="*/ 1182670 w 4340893"/>
              <a:gd name="connsiteY28" fmla="*/ 2618559 h 4643286"/>
              <a:gd name="connsiteX29" fmla="*/ 1289762 w 4340893"/>
              <a:gd name="connsiteY29" fmla="*/ 2536181 h 4643286"/>
              <a:gd name="connsiteX30" fmla="*/ 1330951 w 4340893"/>
              <a:gd name="connsiteY30" fmla="*/ 2437327 h 4643286"/>
              <a:gd name="connsiteX31" fmla="*/ 1363903 w 4340893"/>
              <a:gd name="connsiteY31" fmla="*/ 2338472 h 4643286"/>
              <a:gd name="connsiteX32" fmla="*/ 1578087 w 4340893"/>
              <a:gd name="connsiteY32" fmla="*/ 2313759 h 4643286"/>
              <a:gd name="connsiteX33" fmla="*/ 1685178 w 4340893"/>
              <a:gd name="connsiteY33" fmla="*/ 2247856 h 4643286"/>
              <a:gd name="connsiteX34" fmla="*/ 1709892 w 4340893"/>
              <a:gd name="connsiteY34" fmla="*/ 2116051 h 4643286"/>
              <a:gd name="connsiteX35" fmla="*/ 1553373 w 4340893"/>
              <a:gd name="connsiteY35" fmla="*/ 1852440 h 4643286"/>
              <a:gd name="connsiteX36" fmla="*/ 1495708 w 4340893"/>
              <a:gd name="connsiteY36" fmla="*/ 1679445 h 4643286"/>
              <a:gd name="connsiteX37" fmla="*/ 1520422 w 4340893"/>
              <a:gd name="connsiteY37" fmla="*/ 1539402 h 4643286"/>
              <a:gd name="connsiteX38" fmla="*/ 1849935 w 4340893"/>
              <a:gd name="connsiteY38" fmla="*/ 1514689 h 4643286"/>
              <a:gd name="connsiteX39" fmla="*/ 2113546 w 4340893"/>
              <a:gd name="connsiteY39" fmla="*/ 1539402 h 4643286"/>
              <a:gd name="connsiteX40" fmla="*/ 2360681 w 4340893"/>
              <a:gd name="connsiteY40" fmla="*/ 1349932 h 4643286"/>
              <a:gd name="connsiteX41" fmla="*/ 2797287 w 4340893"/>
              <a:gd name="connsiteY41" fmla="*/ 1316981 h 4643286"/>
              <a:gd name="connsiteX42" fmla="*/ 3143276 w 4340893"/>
              <a:gd name="connsiteY42" fmla="*/ 1251078 h 4643286"/>
              <a:gd name="connsiteX43" fmla="*/ 3563405 w 4340893"/>
              <a:gd name="connsiteY43" fmla="*/ 1176937 h 4643286"/>
              <a:gd name="connsiteX44" fmla="*/ 4008249 w 4340893"/>
              <a:gd name="connsiteY44" fmla="*/ 979229 h 4643286"/>
              <a:gd name="connsiteX45" fmla="*/ 4107103 w 4340893"/>
              <a:gd name="connsiteY45" fmla="*/ 674429 h 4643286"/>
              <a:gd name="connsiteX46" fmla="*/ 4280097 w 4340893"/>
              <a:gd name="connsiteY46" fmla="*/ 229586 h 4643286"/>
              <a:gd name="connsiteX47" fmla="*/ 4276086 w 4340893"/>
              <a:gd name="connsiteY47" fmla="*/ 30794 h 4643286"/>
              <a:gd name="connsiteX48" fmla="*/ 3514097 w 4340893"/>
              <a:gd name="connsiteY48" fmla="*/ 21008 h 4643286"/>
              <a:gd name="connsiteX49" fmla="*/ 3513978 w 4340893"/>
              <a:gd name="connsiteY49" fmla="*/ 229586 h 4643286"/>
              <a:gd name="connsiteX50" fmla="*/ 3423362 w 4340893"/>
              <a:gd name="connsiteY50" fmla="*/ 460245 h 4643286"/>
              <a:gd name="connsiteX51" fmla="*/ 3151514 w 4340893"/>
              <a:gd name="connsiteY51" fmla="*/ 633240 h 4643286"/>
              <a:gd name="connsiteX52" fmla="*/ 2904378 w 4340893"/>
              <a:gd name="connsiteY52" fmla="*/ 781521 h 4643286"/>
              <a:gd name="connsiteX53" fmla="*/ 2080595 w 4340893"/>
              <a:gd name="connsiteY53" fmla="*/ 905089 h 4643286"/>
              <a:gd name="connsiteX54" fmla="*/ 1594562 w 4340893"/>
              <a:gd name="connsiteY54" fmla="*/ 979229 h 4643286"/>
              <a:gd name="connsiteX55" fmla="*/ 1223860 w 4340893"/>
              <a:gd name="connsiteY55" fmla="*/ 1069845 h 4643286"/>
              <a:gd name="connsiteX56" fmla="*/ 1042627 w 4340893"/>
              <a:gd name="connsiteY56" fmla="*/ 1218127 h 4643286"/>
              <a:gd name="connsiteX57" fmla="*/ 820205 w 4340893"/>
              <a:gd name="connsiteY57" fmla="*/ 1531164 h 4643286"/>
              <a:gd name="connsiteX58" fmla="*/ 762541 w 4340893"/>
              <a:gd name="connsiteY58" fmla="*/ 1695921 h 4643286"/>
              <a:gd name="connsiteX59" fmla="*/ 704876 w 4340893"/>
              <a:gd name="connsiteY59" fmla="*/ 1827727 h 4643286"/>
              <a:gd name="connsiteX60" fmla="*/ 449503 w 4340893"/>
              <a:gd name="connsiteY60" fmla="*/ 1852440 h 4643286"/>
              <a:gd name="connsiteX61" fmla="*/ 292984 w 4340893"/>
              <a:gd name="connsiteY61" fmla="*/ 1844202 h 4643286"/>
              <a:gd name="connsiteX62" fmla="*/ 185892 w 4340893"/>
              <a:gd name="connsiteY62" fmla="*/ 1959532 h 4643286"/>
              <a:gd name="connsiteX63" fmla="*/ 10650 w 4340893"/>
              <a:gd name="connsiteY63" fmla="*/ 2073738 h 4643286"/>
              <a:gd name="connsiteX0" fmla="*/ 10650 w 4315685"/>
              <a:gd name="connsiteY0" fmla="*/ 2077075 h 4646623"/>
              <a:gd name="connsiteX1" fmla="*/ 29373 w 4315685"/>
              <a:gd name="connsiteY1" fmla="*/ 4508361 h 4646623"/>
              <a:gd name="connsiteX2" fmla="*/ 111751 w 4315685"/>
              <a:gd name="connsiteY2" fmla="*/ 4318891 h 4646623"/>
              <a:gd name="connsiteX3" fmla="*/ 87038 w 4315685"/>
              <a:gd name="connsiteY3" fmla="*/ 4096469 h 4646623"/>
              <a:gd name="connsiteX4" fmla="*/ 95276 w 4315685"/>
              <a:gd name="connsiteY4" fmla="*/ 3923474 h 4646623"/>
              <a:gd name="connsiteX5" fmla="*/ 111751 w 4315685"/>
              <a:gd name="connsiteY5" fmla="*/ 3742242 h 4646623"/>
              <a:gd name="connsiteX6" fmla="*/ 243557 w 4315685"/>
              <a:gd name="connsiteY6" fmla="*/ 3626912 h 4646623"/>
              <a:gd name="connsiteX7" fmla="*/ 243557 w 4315685"/>
              <a:gd name="connsiteY7" fmla="*/ 3470393 h 4646623"/>
              <a:gd name="connsiteX8" fmla="*/ 260032 w 4315685"/>
              <a:gd name="connsiteY8" fmla="*/ 3412728 h 4646623"/>
              <a:gd name="connsiteX9" fmla="*/ 375362 w 4315685"/>
              <a:gd name="connsiteY9" fmla="*/ 3453918 h 4646623"/>
              <a:gd name="connsiteX10" fmla="*/ 507168 w 4315685"/>
              <a:gd name="connsiteY10" fmla="*/ 3453918 h 4646623"/>
              <a:gd name="connsiteX11" fmla="*/ 548357 w 4315685"/>
              <a:gd name="connsiteY11" fmla="*/ 3322112 h 4646623"/>
              <a:gd name="connsiteX12" fmla="*/ 556595 w 4315685"/>
              <a:gd name="connsiteY12" fmla="*/ 3231496 h 4646623"/>
              <a:gd name="connsiteX13" fmla="*/ 498930 w 4315685"/>
              <a:gd name="connsiteY13" fmla="*/ 3083215 h 4646623"/>
              <a:gd name="connsiteX14" fmla="*/ 292984 w 4315685"/>
              <a:gd name="connsiteY14" fmla="*/ 3009074 h 4646623"/>
              <a:gd name="connsiteX15" fmla="*/ 78800 w 4315685"/>
              <a:gd name="connsiteY15" fmla="*/ 2877269 h 4646623"/>
              <a:gd name="connsiteX16" fmla="*/ 111751 w 4315685"/>
              <a:gd name="connsiteY16" fmla="*/ 2687799 h 4646623"/>
              <a:gd name="connsiteX17" fmla="*/ 144703 w 4315685"/>
              <a:gd name="connsiteY17" fmla="*/ 2605420 h 4646623"/>
              <a:gd name="connsiteX18" fmla="*/ 309460 w 4315685"/>
              <a:gd name="connsiteY18" fmla="*/ 2646609 h 4646623"/>
              <a:gd name="connsiteX19" fmla="*/ 416551 w 4315685"/>
              <a:gd name="connsiteY19" fmla="*/ 2663085 h 4646623"/>
              <a:gd name="connsiteX20" fmla="*/ 482454 w 4315685"/>
              <a:gd name="connsiteY20" fmla="*/ 2638372 h 4646623"/>
              <a:gd name="connsiteX21" fmla="*/ 531881 w 4315685"/>
              <a:gd name="connsiteY21" fmla="*/ 2605420 h 4646623"/>
              <a:gd name="connsiteX22" fmla="*/ 638973 w 4315685"/>
              <a:gd name="connsiteY22" fmla="*/ 2621896 h 4646623"/>
              <a:gd name="connsiteX23" fmla="*/ 729589 w 4315685"/>
              <a:gd name="connsiteY23" fmla="*/ 2663085 h 4646623"/>
              <a:gd name="connsiteX24" fmla="*/ 820205 w 4315685"/>
              <a:gd name="connsiteY24" fmla="*/ 2704274 h 4646623"/>
              <a:gd name="connsiteX25" fmla="*/ 902584 w 4315685"/>
              <a:gd name="connsiteY25" fmla="*/ 2712512 h 4646623"/>
              <a:gd name="connsiteX26" fmla="*/ 1026151 w 4315685"/>
              <a:gd name="connsiteY26" fmla="*/ 2704274 h 4646623"/>
              <a:gd name="connsiteX27" fmla="*/ 1125005 w 4315685"/>
              <a:gd name="connsiteY27" fmla="*/ 2654847 h 4646623"/>
              <a:gd name="connsiteX28" fmla="*/ 1182670 w 4315685"/>
              <a:gd name="connsiteY28" fmla="*/ 2621896 h 4646623"/>
              <a:gd name="connsiteX29" fmla="*/ 1289762 w 4315685"/>
              <a:gd name="connsiteY29" fmla="*/ 2539518 h 4646623"/>
              <a:gd name="connsiteX30" fmla="*/ 1330951 w 4315685"/>
              <a:gd name="connsiteY30" fmla="*/ 2440664 h 4646623"/>
              <a:gd name="connsiteX31" fmla="*/ 1363903 w 4315685"/>
              <a:gd name="connsiteY31" fmla="*/ 2341809 h 4646623"/>
              <a:gd name="connsiteX32" fmla="*/ 1578087 w 4315685"/>
              <a:gd name="connsiteY32" fmla="*/ 2317096 h 4646623"/>
              <a:gd name="connsiteX33" fmla="*/ 1685178 w 4315685"/>
              <a:gd name="connsiteY33" fmla="*/ 2251193 h 4646623"/>
              <a:gd name="connsiteX34" fmla="*/ 1709892 w 4315685"/>
              <a:gd name="connsiteY34" fmla="*/ 2119388 h 4646623"/>
              <a:gd name="connsiteX35" fmla="*/ 1553373 w 4315685"/>
              <a:gd name="connsiteY35" fmla="*/ 1855777 h 4646623"/>
              <a:gd name="connsiteX36" fmla="*/ 1495708 w 4315685"/>
              <a:gd name="connsiteY36" fmla="*/ 1682782 h 4646623"/>
              <a:gd name="connsiteX37" fmla="*/ 1520422 w 4315685"/>
              <a:gd name="connsiteY37" fmla="*/ 1542739 h 4646623"/>
              <a:gd name="connsiteX38" fmla="*/ 1849935 w 4315685"/>
              <a:gd name="connsiteY38" fmla="*/ 1518026 h 4646623"/>
              <a:gd name="connsiteX39" fmla="*/ 2113546 w 4315685"/>
              <a:gd name="connsiteY39" fmla="*/ 1542739 h 4646623"/>
              <a:gd name="connsiteX40" fmla="*/ 2360681 w 4315685"/>
              <a:gd name="connsiteY40" fmla="*/ 1353269 h 4646623"/>
              <a:gd name="connsiteX41" fmla="*/ 2797287 w 4315685"/>
              <a:gd name="connsiteY41" fmla="*/ 1320318 h 4646623"/>
              <a:gd name="connsiteX42" fmla="*/ 3143276 w 4315685"/>
              <a:gd name="connsiteY42" fmla="*/ 1254415 h 4646623"/>
              <a:gd name="connsiteX43" fmla="*/ 3563405 w 4315685"/>
              <a:gd name="connsiteY43" fmla="*/ 1180274 h 4646623"/>
              <a:gd name="connsiteX44" fmla="*/ 4008249 w 4315685"/>
              <a:gd name="connsiteY44" fmla="*/ 982566 h 4646623"/>
              <a:gd name="connsiteX45" fmla="*/ 4107103 w 4315685"/>
              <a:gd name="connsiteY45" fmla="*/ 677766 h 4646623"/>
              <a:gd name="connsiteX46" fmla="*/ 4280097 w 4315685"/>
              <a:gd name="connsiteY46" fmla="*/ 232923 h 4646623"/>
              <a:gd name="connsiteX47" fmla="*/ 4276086 w 4315685"/>
              <a:gd name="connsiteY47" fmla="*/ 34131 h 4646623"/>
              <a:gd name="connsiteX48" fmla="*/ 3863558 w 4315685"/>
              <a:gd name="connsiteY48" fmla="*/ 5339 h 4646623"/>
              <a:gd name="connsiteX49" fmla="*/ 3514097 w 4315685"/>
              <a:gd name="connsiteY49" fmla="*/ 24345 h 4646623"/>
              <a:gd name="connsiteX50" fmla="*/ 3513978 w 4315685"/>
              <a:gd name="connsiteY50" fmla="*/ 232923 h 4646623"/>
              <a:gd name="connsiteX51" fmla="*/ 3423362 w 4315685"/>
              <a:gd name="connsiteY51" fmla="*/ 463582 h 4646623"/>
              <a:gd name="connsiteX52" fmla="*/ 3151514 w 4315685"/>
              <a:gd name="connsiteY52" fmla="*/ 636577 h 4646623"/>
              <a:gd name="connsiteX53" fmla="*/ 2904378 w 4315685"/>
              <a:gd name="connsiteY53" fmla="*/ 784858 h 4646623"/>
              <a:gd name="connsiteX54" fmla="*/ 2080595 w 4315685"/>
              <a:gd name="connsiteY54" fmla="*/ 908426 h 4646623"/>
              <a:gd name="connsiteX55" fmla="*/ 1594562 w 4315685"/>
              <a:gd name="connsiteY55" fmla="*/ 982566 h 4646623"/>
              <a:gd name="connsiteX56" fmla="*/ 1223860 w 4315685"/>
              <a:gd name="connsiteY56" fmla="*/ 1073182 h 4646623"/>
              <a:gd name="connsiteX57" fmla="*/ 1042627 w 4315685"/>
              <a:gd name="connsiteY57" fmla="*/ 1221464 h 4646623"/>
              <a:gd name="connsiteX58" fmla="*/ 820205 w 4315685"/>
              <a:gd name="connsiteY58" fmla="*/ 1534501 h 4646623"/>
              <a:gd name="connsiteX59" fmla="*/ 762541 w 4315685"/>
              <a:gd name="connsiteY59" fmla="*/ 1699258 h 4646623"/>
              <a:gd name="connsiteX60" fmla="*/ 704876 w 4315685"/>
              <a:gd name="connsiteY60" fmla="*/ 1831064 h 4646623"/>
              <a:gd name="connsiteX61" fmla="*/ 449503 w 4315685"/>
              <a:gd name="connsiteY61" fmla="*/ 1855777 h 4646623"/>
              <a:gd name="connsiteX62" fmla="*/ 292984 w 4315685"/>
              <a:gd name="connsiteY62" fmla="*/ 1847539 h 4646623"/>
              <a:gd name="connsiteX63" fmla="*/ 185892 w 4315685"/>
              <a:gd name="connsiteY63" fmla="*/ 1962869 h 4646623"/>
              <a:gd name="connsiteX64" fmla="*/ 10650 w 4315685"/>
              <a:gd name="connsiteY64" fmla="*/ 2077075 h 4646623"/>
              <a:gd name="connsiteX0" fmla="*/ 10650 w 4315968"/>
              <a:gd name="connsiteY0" fmla="*/ 2068194 h 4637742"/>
              <a:gd name="connsiteX1" fmla="*/ 29373 w 4315968"/>
              <a:gd name="connsiteY1" fmla="*/ 4499480 h 4637742"/>
              <a:gd name="connsiteX2" fmla="*/ 111751 w 4315968"/>
              <a:gd name="connsiteY2" fmla="*/ 4310010 h 4637742"/>
              <a:gd name="connsiteX3" fmla="*/ 87038 w 4315968"/>
              <a:gd name="connsiteY3" fmla="*/ 4087588 h 4637742"/>
              <a:gd name="connsiteX4" fmla="*/ 95276 w 4315968"/>
              <a:gd name="connsiteY4" fmla="*/ 3914593 h 4637742"/>
              <a:gd name="connsiteX5" fmla="*/ 111751 w 4315968"/>
              <a:gd name="connsiteY5" fmla="*/ 3733361 h 4637742"/>
              <a:gd name="connsiteX6" fmla="*/ 243557 w 4315968"/>
              <a:gd name="connsiteY6" fmla="*/ 3618031 h 4637742"/>
              <a:gd name="connsiteX7" fmla="*/ 243557 w 4315968"/>
              <a:gd name="connsiteY7" fmla="*/ 3461512 h 4637742"/>
              <a:gd name="connsiteX8" fmla="*/ 260032 w 4315968"/>
              <a:gd name="connsiteY8" fmla="*/ 3403847 h 4637742"/>
              <a:gd name="connsiteX9" fmla="*/ 375362 w 4315968"/>
              <a:gd name="connsiteY9" fmla="*/ 3445037 h 4637742"/>
              <a:gd name="connsiteX10" fmla="*/ 507168 w 4315968"/>
              <a:gd name="connsiteY10" fmla="*/ 3445037 h 4637742"/>
              <a:gd name="connsiteX11" fmla="*/ 548357 w 4315968"/>
              <a:gd name="connsiteY11" fmla="*/ 3313231 h 4637742"/>
              <a:gd name="connsiteX12" fmla="*/ 556595 w 4315968"/>
              <a:gd name="connsiteY12" fmla="*/ 3222615 h 4637742"/>
              <a:gd name="connsiteX13" fmla="*/ 498930 w 4315968"/>
              <a:gd name="connsiteY13" fmla="*/ 3074334 h 4637742"/>
              <a:gd name="connsiteX14" fmla="*/ 292984 w 4315968"/>
              <a:gd name="connsiteY14" fmla="*/ 3000193 h 4637742"/>
              <a:gd name="connsiteX15" fmla="*/ 78800 w 4315968"/>
              <a:gd name="connsiteY15" fmla="*/ 2868388 h 4637742"/>
              <a:gd name="connsiteX16" fmla="*/ 111751 w 4315968"/>
              <a:gd name="connsiteY16" fmla="*/ 2678918 h 4637742"/>
              <a:gd name="connsiteX17" fmla="*/ 144703 w 4315968"/>
              <a:gd name="connsiteY17" fmla="*/ 2596539 h 4637742"/>
              <a:gd name="connsiteX18" fmla="*/ 309460 w 4315968"/>
              <a:gd name="connsiteY18" fmla="*/ 2637728 h 4637742"/>
              <a:gd name="connsiteX19" fmla="*/ 416551 w 4315968"/>
              <a:gd name="connsiteY19" fmla="*/ 2654204 h 4637742"/>
              <a:gd name="connsiteX20" fmla="*/ 482454 w 4315968"/>
              <a:gd name="connsiteY20" fmla="*/ 2629491 h 4637742"/>
              <a:gd name="connsiteX21" fmla="*/ 531881 w 4315968"/>
              <a:gd name="connsiteY21" fmla="*/ 2596539 h 4637742"/>
              <a:gd name="connsiteX22" fmla="*/ 638973 w 4315968"/>
              <a:gd name="connsiteY22" fmla="*/ 2613015 h 4637742"/>
              <a:gd name="connsiteX23" fmla="*/ 729589 w 4315968"/>
              <a:gd name="connsiteY23" fmla="*/ 2654204 h 4637742"/>
              <a:gd name="connsiteX24" fmla="*/ 820205 w 4315968"/>
              <a:gd name="connsiteY24" fmla="*/ 2695393 h 4637742"/>
              <a:gd name="connsiteX25" fmla="*/ 902584 w 4315968"/>
              <a:gd name="connsiteY25" fmla="*/ 2703631 h 4637742"/>
              <a:gd name="connsiteX26" fmla="*/ 1026151 w 4315968"/>
              <a:gd name="connsiteY26" fmla="*/ 2695393 h 4637742"/>
              <a:gd name="connsiteX27" fmla="*/ 1125005 w 4315968"/>
              <a:gd name="connsiteY27" fmla="*/ 2645966 h 4637742"/>
              <a:gd name="connsiteX28" fmla="*/ 1182670 w 4315968"/>
              <a:gd name="connsiteY28" fmla="*/ 2613015 h 4637742"/>
              <a:gd name="connsiteX29" fmla="*/ 1289762 w 4315968"/>
              <a:gd name="connsiteY29" fmla="*/ 2530637 h 4637742"/>
              <a:gd name="connsiteX30" fmla="*/ 1330951 w 4315968"/>
              <a:gd name="connsiteY30" fmla="*/ 2431783 h 4637742"/>
              <a:gd name="connsiteX31" fmla="*/ 1363903 w 4315968"/>
              <a:gd name="connsiteY31" fmla="*/ 2332928 h 4637742"/>
              <a:gd name="connsiteX32" fmla="*/ 1578087 w 4315968"/>
              <a:gd name="connsiteY32" fmla="*/ 2308215 h 4637742"/>
              <a:gd name="connsiteX33" fmla="*/ 1685178 w 4315968"/>
              <a:gd name="connsiteY33" fmla="*/ 2242312 h 4637742"/>
              <a:gd name="connsiteX34" fmla="*/ 1709892 w 4315968"/>
              <a:gd name="connsiteY34" fmla="*/ 2110507 h 4637742"/>
              <a:gd name="connsiteX35" fmla="*/ 1553373 w 4315968"/>
              <a:gd name="connsiteY35" fmla="*/ 1846896 h 4637742"/>
              <a:gd name="connsiteX36" fmla="*/ 1495708 w 4315968"/>
              <a:gd name="connsiteY36" fmla="*/ 1673901 h 4637742"/>
              <a:gd name="connsiteX37" fmla="*/ 1520422 w 4315968"/>
              <a:gd name="connsiteY37" fmla="*/ 1533858 h 4637742"/>
              <a:gd name="connsiteX38" fmla="*/ 1849935 w 4315968"/>
              <a:gd name="connsiteY38" fmla="*/ 1509145 h 4637742"/>
              <a:gd name="connsiteX39" fmla="*/ 2113546 w 4315968"/>
              <a:gd name="connsiteY39" fmla="*/ 1533858 h 4637742"/>
              <a:gd name="connsiteX40" fmla="*/ 2360681 w 4315968"/>
              <a:gd name="connsiteY40" fmla="*/ 1344388 h 4637742"/>
              <a:gd name="connsiteX41" fmla="*/ 2797287 w 4315968"/>
              <a:gd name="connsiteY41" fmla="*/ 1311437 h 4637742"/>
              <a:gd name="connsiteX42" fmla="*/ 3143276 w 4315968"/>
              <a:gd name="connsiteY42" fmla="*/ 1245534 h 4637742"/>
              <a:gd name="connsiteX43" fmla="*/ 3563405 w 4315968"/>
              <a:gd name="connsiteY43" fmla="*/ 1171393 h 4637742"/>
              <a:gd name="connsiteX44" fmla="*/ 4008249 w 4315968"/>
              <a:gd name="connsiteY44" fmla="*/ 973685 h 4637742"/>
              <a:gd name="connsiteX45" fmla="*/ 4107103 w 4315968"/>
              <a:gd name="connsiteY45" fmla="*/ 668885 h 4637742"/>
              <a:gd name="connsiteX46" fmla="*/ 4280097 w 4315968"/>
              <a:gd name="connsiteY46" fmla="*/ 224042 h 4637742"/>
              <a:gd name="connsiteX47" fmla="*/ 4276086 w 4315968"/>
              <a:gd name="connsiteY47" fmla="*/ 25250 h 4637742"/>
              <a:gd name="connsiteX48" fmla="*/ 3859548 w 4315968"/>
              <a:gd name="connsiteY48" fmla="*/ 16511 h 4637742"/>
              <a:gd name="connsiteX49" fmla="*/ 3514097 w 4315968"/>
              <a:gd name="connsiteY49" fmla="*/ 15464 h 4637742"/>
              <a:gd name="connsiteX50" fmla="*/ 3513978 w 4315968"/>
              <a:gd name="connsiteY50" fmla="*/ 224042 h 4637742"/>
              <a:gd name="connsiteX51" fmla="*/ 3423362 w 4315968"/>
              <a:gd name="connsiteY51" fmla="*/ 454701 h 4637742"/>
              <a:gd name="connsiteX52" fmla="*/ 3151514 w 4315968"/>
              <a:gd name="connsiteY52" fmla="*/ 627696 h 4637742"/>
              <a:gd name="connsiteX53" fmla="*/ 2904378 w 4315968"/>
              <a:gd name="connsiteY53" fmla="*/ 775977 h 4637742"/>
              <a:gd name="connsiteX54" fmla="*/ 2080595 w 4315968"/>
              <a:gd name="connsiteY54" fmla="*/ 899545 h 4637742"/>
              <a:gd name="connsiteX55" fmla="*/ 1594562 w 4315968"/>
              <a:gd name="connsiteY55" fmla="*/ 973685 h 4637742"/>
              <a:gd name="connsiteX56" fmla="*/ 1223860 w 4315968"/>
              <a:gd name="connsiteY56" fmla="*/ 1064301 h 4637742"/>
              <a:gd name="connsiteX57" fmla="*/ 1042627 w 4315968"/>
              <a:gd name="connsiteY57" fmla="*/ 1212583 h 4637742"/>
              <a:gd name="connsiteX58" fmla="*/ 820205 w 4315968"/>
              <a:gd name="connsiteY58" fmla="*/ 1525620 h 4637742"/>
              <a:gd name="connsiteX59" fmla="*/ 762541 w 4315968"/>
              <a:gd name="connsiteY59" fmla="*/ 1690377 h 4637742"/>
              <a:gd name="connsiteX60" fmla="*/ 704876 w 4315968"/>
              <a:gd name="connsiteY60" fmla="*/ 1822183 h 4637742"/>
              <a:gd name="connsiteX61" fmla="*/ 449503 w 4315968"/>
              <a:gd name="connsiteY61" fmla="*/ 1846896 h 4637742"/>
              <a:gd name="connsiteX62" fmla="*/ 292984 w 4315968"/>
              <a:gd name="connsiteY62" fmla="*/ 1838658 h 4637742"/>
              <a:gd name="connsiteX63" fmla="*/ 185892 w 4315968"/>
              <a:gd name="connsiteY63" fmla="*/ 1953988 h 4637742"/>
              <a:gd name="connsiteX64" fmla="*/ 10650 w 4315968"/>
              <a:gd name="connsiteY64" fmla="*/ 2068194 h 4637742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309460 w 4315968"/>
              <a:gd name="connsiteY18" fmla="*/ 2630034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31881 w 4315968"/>
              <a:gd name="connsiteY21" fmla="*/ 2588845 h 4630048"/>
              <a:gd name="connsiteX22" fmla="*/ 638973 w 4315968"/>
              <a:gd name="connsiteY22" fmla="*/ 2605321 h 4630048"/>
              <a:gd name="connsiteX23" fmla="*/ 729589 w 4315968"/>
              <a:gd name="connsiteY23" fmla="*/ 2646510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26151 w 4315968"/>
              <a:gd name="connsiteY26" fmla="*/ 2687699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31881 w 4315968"/>
              <a:gd name="connsiteY21" fmla="*/ 2588845 h 4630048"/>
              <a:gd name="connsiteX22" fmla="*/ 638973 w 4315968"/>
              <a:gd name="connsiteY22" fmla="*/ 2605321 h 4630048"/>
              <a:gd name="connsiteX23" fmla="*/ 729589 w 4315968"/>
              <a:gd name="connsiteY23" fmla="*/ 2646510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26151 w 4315968"/>
              <a:gd name="connsiteY26" fmla="*/ 2687699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8973 w 4315968"/>
              <a:gd name="connsiteY22" fmla="*/ 2605321 h 4630048"/>
              <a:gd name="connsiteX23" fmla="*/ 729589 w 4315968"/>
              <a:gd name="connsiteY23" fmla="*/ 2646510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26151 w 4315968"/>
              <a:gd name="connsiteY26" fmla="*/ 2687699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729589 w 4315968"/>
              <a:gd name="connsiteY23" fmla="*/ 2646510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26151 w 4315968"/>
              <a:gd name="connsiteY26" fmla="*/ 2687699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26151 w 4315968"/>
              <a:gd name="connsiteY26" fmla="*/ 2687699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211136 w 4315968"/>
              <a:gd name="connsiteY29" fmla="*/ 2351129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211136 w 4315968"/>
              <a:gd name="connsiteY29" fmla="*/ 2351129 h 4630048"/>
              <a:gd name="connsiteX30" fmla="*/ 1246500 w 4315968"/>
              <a:gd name="connsiteY30" fmla="*/ 2400792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66439 w 4315968"/>
              <a:gd name="connsiteY32" fmla="*/ 2568434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66439 w 4315968"/>
              <a:gd name="connsiteY32" fmla="*/ 2568434 h 4630048"/>
              <a:gd name="connsiteX33" fmla="*/ 1635673 w 4315968"/>
              <a:gd name="connsiteY33" fmla="*/ 2097749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0771 w 4315968"/>
              <a:gd name="connsiteY12" fmla="*/ 2958656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0771 w 4315968"/>
              <a:gd name="connsiteY12" fmla="*/ 2958656 h 4630048"/>
              <a:gd name="connsiteX13" fmla="*/ 484343 w 4315968"/>
              <a:gd name="connsiteY13" fmla="*/ 2891821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0771 w 4315968"/>
              <a:gd name="connsiteY12" fmla="*/ 2958656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716840 w 4315968"/>
              <a:gd name="connsiteY10" fmla="*/ 3451904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570473 w 4315968"/>
              <a:gd name="connsiteY9" fmla="*/ 3434431 h 4630048"/>
              <a:gd name="connsiteX10" fmla="*/ 716840 w 4315968"/>
              <a:gd name="connsiteY10" fmla="*/ 3451904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476525 w 4315968"/>
              <a:gd name="connsiteY7" fmla="*/ 3646017 h 4630048"/>
              <a:gd name="connsiteX8" fmla="*/ 260032 w 4315968"/>
              <a:gd name="connsiteY8" fmla="*/ 3396153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476525 w 4315968"/>
              <a:gd name="connsiteY7" fmla="*/ 3646017 h 4630048"/>
              <a:gd name="connsiteX8" fmla="*/ 542506 w 4315968"/>
              <a:gd name="connsiteY8" fmla="*/ 3512637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587185 w 4315968"/>
              <a:gd name="connsiteY6" fmla="*/ 3723909 h 4630048"/>
              <a:gd name="connsiteX7" fmla="*/ 476525 w 4315968"/>
              <a:gd name="connsiteY7" fmla="*/ 3646017 h 4630048"/>
              <a:gd name="connsiteX8" fmla="*/ 542506 w 4315968"/>
              <a:gd name="connsiteY8" fmla="*/ 3512637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35930 w 4315968"/>
              <a:gd name="connsiteY5" fmla="*/ 3853800 h 4630048"/>
              <a:gd name="connsiteX6" fmla="*/ 587185 w 4315968"/>
              <a:gd name="connsiteY6" fmla="*/ 3723909 h 4630048"/>
              <a:gd name="connsiteX7" fmla="*/ 476525 w 4315968"/>
              <a:gd name="connsiteY7" fmla="*/ 3646017 h 4630048"/>
              <a:gd name="connsiteX8" fmla="*/ 542506 w 4315968"/>
              <a:gd name="connsiteY8" fmla="*/ 3512637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6314 w 4315968"/>
              <a:gd name="connsiteY5" fmla="*/ 3786821 h 4630048"/>
              <a:gd name="connsiteX6" fmla="*/ 587185 w 4315968"/>
              <a:gd name="connsiteY6" fmla="*/ 3723909 h 4630048"/>
              <a:gd name="connsiteX7" fmla="*/ 476525 w 4315968"/>
              <a:gd name="connsiteY7" fmla="*/ 3646017 h 4630048"/>
              <a:gd name="connsiteX8" fmla="*/ 542506 w 4315968"/>
              <a:gd name="connsiteY8" fmla="*/ 3512637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6314 w 4315968"/>
              <a:gd name="connsiteY5" fmla="*/ 3786821 h 4630048"/>
              <a:gd name="connsiteX6" fmla="*/ 587185 w 4315968"/>
              <a:gd name="connsiteY6" fmla="*/ 3723909 h 4630048"/>
              <a:gd name="connsiteX7" fmla="*/ 476525 w 4315968"/>
              <a:gd name="connsiteY7" fmla="*/ 3646017 h 4630048"/>
              <a:gd name="connsiteX8" fmla="*/ 542506 w 4315968"/>
              <a:gd name="connsiteY8" fmla="*/ 3512637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587185 w 4315968"/>
              <a:gd name="connsiteY5" fmla="*/ 3723909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1251 w 4315968"/>
              <a:gd name="connsiteY5" fmla="*/ 3785063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1251 w 4315968"/>
              <a:gd name="connsiteY5" fmla="*/ 3785063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1251 w 4315968"/>
              <a:gd name="connsiteY5" fmla="*/ 3785063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1251 w 4315968"/>
              <a:gd name="connsiteY5" fmla="*/ 3785063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42515 w 4315968"/>
              <a:gd name="connsiteY5" fmla="*/ 3817096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42515 w 4315968"/>
              <a:gd name="connsiteY5" fmla="*/ 3817096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456376 w 4315968"/>
              <a:gd name="connsiteY4" fmla="*/ 4270912 h 4630048"/>
              <a:gd name="connsiteX5" fmla="*/ 642515 w 4315968"/>
              <a:gd name="connsiteY5" fmla="*/ 3817096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456376 w 4315968"/>
              <a:gd name="connsiteY4" fmla="*/ 4270912 h 4630048"/>
              <a:gd name="connsiteX5" fmla="*/ 642515 w 4315968"/>
              <a:gd name="connsiteY5" fmla="*/ 3817096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787581"/>
              <a:gd name="connsiteX1" fmla="*/ 29373 w 4315968"/>
              <a:gd name="connsiteY1" fmla="*/ 4491786 h 4787581"/>
              <a:gd name="connsiteX2" fmla="*/ 111751 w 4315968"/>
              <a:gd name="connsiteY2" fmla="*/ 4302316 h 4787581"/>
              <a:gd name="connsiteX3" fmla="*/ 401545 w 4315968"/>
              <a:gd name="connsiteY3" fmla="*/ 4787535 h 4787581"/>
              <a:gd name="connsiteX4" fmla="*/ 456376 w 4315968"/>
              <a:gd name="connsiteY4" fmla="*/ 4270912 h 4787581"/>
              <a:gd name="connsiteX5" fmla="*/ 642515 w 4315968"/>
              <a:gd name="connsiteY5" fmla="*/ 3817096 h 4787581"/>
              <a:gd name="connsiteX6" fmla="*/ 476525 w 4315968"/>
              <a:gd name="connsiteY6" fmla="*/ 3646017 h 4787581"/>
              <a:gd name="connsiteX7" fmla="*/ 542506 w 4315968"/>
              <a:gd name="connsiteY7" fmla="*/ 3512637 h 4787581"/>
              <a:gd name="connsiteX8" fmla="*/ 570473 w 4315968"/>
              <a:gd name="connsiteY8" fmla="*/ 3434431 h 4787581"/>
              <a:gd name="connsiteX9" fmla="*/ 734312 w 4315968"/>
              <a:gd name="connsiteY9" fmla="*/ 3422783 h 4787581"/>
              <a:gd name="connsiteX10" fmla="*/ 769676 w 4315968"/>
              <a:gd name="connsiteY10" fmla="*/ 3122075 h 4787581"/>
              <a:gd name="connsiteX11" fmla="*/ 550771 w 4315968"/>
              <a:gd name="connsiteY11" fmla="*/ 2984865 h 4787581"/>
              <a:gd name="connsiteX12" fmla="*/ 490167 w 4315968"/>
              <a:gd name="connsiteY12" fmla="*/ 2935502 h 4787581"/>
              <a:gd name="connsiteX13" fmla="*/ 411567 w 4315968"/>
              <a:gd name="connsiteY13" fmla="*/ 2877353 h 4787581"/>
              <a:gd name="connsiteX14" fmla="*/ 319193 w 4315968"/>
              <a:gd name="connsiteY14" fmla="*/ 2843982 h 4787581"/>
              <a:gd name="connsiteX15" fmla="*/ 308856 w 4315968"/>
              <a:gd name="connsiteY15" fmla="*/ 2866518 h 4787581"/>
              <a:gd name="connsiteX16" fmla="*/ 257356 w 4315968"/>
              <a:gd name="connsiteY16" fmla="*/ 2860510 h 4787581"/>
              <a:gd name="connsiteX17" fmla="*/ 182560 w 4315968"/>
              <a:gd name="connsiteY17" fmla="*/ 2746099 h 4787581"/>
              <a:gd name="connsiteX18" fmla="*/ 262867 w 4315968"/>
              <a:gd name="connsiteY18" fmla="*/ 2598001 h 4787581"/>
              <a:gd name="connsiteX19" fmla="*/ 416551 w 4315968"/>
              <a:gd name="connsiteY19" fmla="*/ 2646510 h 4787581"/>
              <a:gd name="connsiteX20" fmla="*/ 482454 w 4315968"/>
              <a:gd name="connsiteY20" fmla="*/ 2621797 h 4787581"/>
              <a:gd name="connsiteX21" fmla="*/ 517321 w 4315968"/>
              <a:gd name="connsiteY21" fmla="*/ 2588845 h 4787581"/>
              <a:gd name="connsiteX22" fmla="*/ 633148 w 4315968"/>
              <a:gd name="connsiteY22" fmla="*/ 2625705 h 4787581"/>
              <a:gd name="connsiteX23" fmla="*/ 645138 w 4315968"/>
              <a:gd name="connsiteY23" fmla="*/ 2655247 h 4787581"/>
              <a:gd name="connsiteX24" fmla="*/ 820205 w 4315968"/>
              <a:gd name="connsiteY24" fmla="*/ 2687699 h 4787581"/>
              <a:gd name="connsiteX25" fmla="*/ 902584 w 4315968"/>
              <a:gd name="connsiteY25" fmla="*/ 2695937 h 4787581"/>
              <a:gd name="connsiteX26" fmla="*/ 1043623 w 4315968"/>
              <a:gd name="connsiteY26" fmla="*/ 2617808 h 4787581"/>
              <a:gd name="connsiteX27" fmla="*/ 1095884 w 4315968"/>
              <a:gd name="connsiteY27" fmla="*/ 2609151 h 4787581"/>
              <a:gd name="connsiteX28" fmla="*/ 1176846 w 4315968"/>
              <a:gd name="connsiteY28" fmla="*/ 2517958 h 4787581"/>
              <a:gd name="connsiteX29" fmla="*/ 1190751 w 4315968"/>
              <a:gd name="connsiteY29" fmla="*/ 2377338 h 4787581"/>
              <a:gd name="connsiteX30" fmla="*/ 1246500 w 4315968"/>
              <a:gd name="connsiteY30" fmla="*/ 2400792 h 4787581"/>
              <a:gd name="connsiteX31" fmla="*/ 1340607 w 4315968"/>
              <a:gd name="connsiteY31" fmla="*/ 2403861 h 4787581"/>
              <a:gd name="connsiteX32" fmla="*/ 1546055 w 4315968"/>
              <a:gd name="connsiteY32" fmla="*/ 2565522 h 4787581"/>
              <a:gd name="connsiteX33" fmla="*/ 1635673 w 4315968"/>
              <a:gd name="connsiteY33" fmla="*/ 2097749 h 4787581"/>
              <a:gd name="connsiteX34" fmla="*/ 1657474 w 4315968"/>
              <a:gd name="connsiteY34" fmla="*/ 1968857 h 4787581"/>
              <a:gd name="connsiteX35" fmla="*/ 1553373 w 4315968"/>
              <a:gd name="connsiteY35" fmla="*/ 1839202 h 4787581"/>
              <a:gd name="connsiteX36" fmla="*/ 1495708 w 4315968"/>
              <a:gd name="connsiteY36" fmla="*/ 1666207 h 4787581"/>
              <a:gd name="connsiteX37" fmla="*/ 1520422 w 4315968"/>
              <a:gd name="connsiteY37" fmla="*/ 1526164 h 4787581"/>
              <a:gd name="connsiteX38" fmla="*/ 1849935 w 4315968"/>
              <a:gd name="connsiteY38" fmla="*/ 1501451 h 4787581"/>
              <a:gd name="connsiteX39" fmla="*/ 2113546 w 4315968"/>
              <a:gd name="connsiteY39" fmla="*/ 1526164 h 4787581"/>
              <a:gd name="connsiteX40" fmla="*/ 2360681 w 4315968"/>
              <a:gd name="connsiteY40" fmla="*/ 1336694 h 4787581"/>
              <a:gd name="connsiteX41" fmla="*/ 2797287 w 4315968"/>
              <a:gd name="connsiteY41" fmla="*/ 1303743 h 4787581"/>
              <a:gd name="connsiteX42" fmla="*/ 3143276 w 4315968"/>
              <a:gd name="connsiteY42" fmla="*/ 1237840 h 4787581"/>
              <a:gd name="connsiteX43" fmla="*/ 3563405 w 4315968"/>
              <a:gd name="connsiteY43" fmla="*/ 1163699 h 4787581"/>
              <a:gd name="connsiteX44" fmla="*/ 4008249 w 4315968"/>
              <a:gd name="connsiteY44" fmla="*/ 965991 h 4787581"/>
              <a:gd name="connsiteX45" fmla="*/ 4107103 w 4315968"/>
              <a:gd name="connsiteY45" fmla="*/ 661191 h 4787581"/>
              <a:gd name="connsiteX46" fmla="*/ 4280097 w 4315968"/>
              <a:gd name="connsiteY46" fmla="*/ 216348 h 4787581"/>
              <a:gd name="connsiteX47" fmla="*/ 4276086 w 4315968"/>
              <a:gd name="connsiteY47" fmla="*/ 17556 h 4787581"/>
              <a:gd name="connsiteX48" fmla="*/ 3859548 w 4315968"/>
              <a:gd name="connsiteY48" fmla="*/ 8817 h 4787581"/>
              <a:gd name="connsiteX49" fmla="*/ 3514097 w 4315968"/>
              <a:gd name="connsiteY49" fmla="*/ 19802 h 4787581"/>
              <a:gd name="connsiteX50" fmla="*/ 3513978 w 4315968"/>
              <a:gd name="connsiteY50" fmla="*/ 216348 h 4787581"/>
              <a:gd name="connsiteX51" fmla="*/ 3423362 w 4315968"/>
              <a:gd name="connsiteY51" fmla="*/ 447007 h 4787581"/>
              <a:gd name="connsiteX52" fmla="*/ 3151514 w 4315968"/>
              <a:gd name="connsiteY52" fmla="*/ 620002 h 4787581"/>
              <a:gd name="connsiteX53" fmla="*/ 2904378 w 4315968"/>
              <a:gd name="connsiteY53" fmla="*/ 768283 h 4787581"/>
              <a:gd name="connsiteX54" fmla="*/ 2080595 w 4315968"/>
              <a:gd name="connsiteY54" fmla="*/ 891851 h 4787581"/>
              <a:gd name="connsiteX55" fmla="*/ 1594562 w 4315968"/>
              <a:gd name="connsiteY55" fmla="*/ 965991 h 4787581"/>
              <a:gd name="connsiteX56" fmla="*/ 1223860 w 4315968"/>
              <a:gd name="connsiteY56" fmla="*/ 1056607 h 4787581"/>
              <a:gd name="connsiteX57" fmla="*/ 1042627 w 4315968"/>
              <a:gd name="connsiteY57" fmla="*/ 1204889 h 4787581"/>
              <a:gd name="connsiteX58" fmla="*/ 820205 w 4315968"/>
              <a:gd name="connsiteY58" fmla="*/ 1517926 h 4787581"/>
              <a:gd name="connsiteX59" fmla="*/ 762541 w 4315968"/>
              <a:gd name="connsiteY59" fmla="*/ 1682683 h 4787581"/>
              <a:gd name="connsiteX60" fmla="*/ 704876 w 4315968"/>
              <a:gd name="connsiteY60" fmla="*/ 1814489 h 4787581"/>
              <a:gd name="connsiteX61" fmla="*/ 449503 w 4315968"/>
              <a:gd name="connsiteY61" fmla="*/ 1839202 h 4787581"/>
              <a:gd name="connsiteX62" fmla="*/ 292984 w 4315968"/>
              <a:gd name="connsiteY62" fmla="*/ 1830964 h 4787581"/>
              <a:gd name="connsiteX63" fmla="*/ 185892 w 4315968"/>
              <a:gd name="connsiteY63" fmla="*/ 1946294 h 4787581"/>
              <a:gd name="connsiteX64" fmla="*/ 10650 w 4315968"/>
              <a:gd name="connsiteY64" fmla="*/ 2060500 h 4787581"/>
              <a:gd name="connsiteX0" fmla="*/ 17446 w 4322764"/>
              <a:gd name="connsiteY0" fmla="*/ 2060500 h 5147174"/>
              <a:gd name="connsiteX1" fmla="*/ 36169 w 4322764"/>
              <a:gd name="connsiteY1" fmla="*/ 4491786 h 5147174"/>
              <a:gd name="connsiteX2" fmla="*/ 281625 w 4322764"/>
              <a:gd name="connsiteY2" fmla="*/ 5141002 h 5147174"/>
              <a:gd name="connsiteX3" fmla="*/ 408341 w 4322764"/>
              <a:gd name="connsiteY3" fmla="*/ 4787535 h 5147174"/>
              <a:gd name="connsiteX4" fmla="*/ 463172 w 4322764"/>
              <a:gd name="connsiteY4" fmla="*/ 4270912 h 5147174"/>
              <a:gd name="connsiteX5" fmla="*/ 649311 w 4322764"/>
              <a:gd name="connsiteY5" fmla="*/ 3817096 h 5147174"/>
              <a:gd name="connsiteX6" fmla="*/ 483321 w 4322764"/>
              <a:gd name="connsiteY6" fmla="*/ 3646017 h 5147174"/>
              <a:gd name="connsiteX7" fmla="*/ 549302 w 4322764"/>
              <a:gd name="connsiteY7" fmla="*/ 3512637 h 5147174"/>
              <a:gd name="connsiteX8" fmla="*/ 577269 w 4322764"/>
              <a:gd name="connsiteY8" fmla="*/ 3434431 h 5147174"/>
              <a:gd name="connsiteX9" fmla="*/ 741108 w 4322764"/>
              <a:gd name="connsiteY9" fmla="*/ 3422783 h 5147174"/>
              <a:gd name="connsiteX10" fmla="*/ 776472 w 4322764"/>
              <a:gd name="connsiteY10" fmla="*/ 3122075 h 5147174"/>
              <a:gd name="connsiteX11" fmla="*/ 557567 w 4322764"/>
              <a:gd name="connsiteY11" fmla="*/ 2984865 h 5147174"/>
              <a:gd name="connsiteX12" fmla="*/ 496963 w 4322764"/>
              <a:gd name="connsiteY12" fmla="*/ 2935502 h 5147174"/>
              <a:gd name="connsiteX13" fmla="*/ 418363 w 4322764"/>
              <a:gd name="connsiteY13" fmla="*/ 2877353 h 5147174"/>
              <a:gd name="connsiteX14" fmla="*/ 325989 w 4322764"/>
              <a:gd name="connsiteY14" fmla="*/ 2843982 h 5147174"/>
              <a:gd name="connsiteX15" fmla="*/ 315652 w 4322764"/>
              <a:gd name="connsiteY15" fmla="*/ 2866518 h 5147174"/>
              <a:gd name="connsiteX16" fmla="*/ 264152 w 4322764"/>
              <a:gd name="connsiteY16" fmla="*/ 2860510 h 5147174"/>
              <a:gd name="connsiteX17" fmla="*/ 189356 w 4322764"/>
              <a:gd name="connsiteY17" fmla="*/ 2746099 h 5147174"/>
              <a:gd name="connsiteX18" fmla="*/ 269663 w 4322764"/>
              <a:gd name="connsiteY18" fmla="*/ 2598001 h 5147174"/>
              <a:gd name="connsiteX19" fmla="*/ 423347 w 4322764"/>
              <a:gd name="connsiteY19" fmla="*/ 2646510 h 5147174"/>
              <a:gd name="connsiteX20" fmla="*/ 489250 w 4322764"/>
              <a:gd name="connsiteY20" fmla="*/ 2621797 h 5147174"/>
              <a:gd name="connsiteX21" fmla="*/ 524117 w 4322764"/>
              <a:gd name="connsiteY21" fmla="*/ 2588845 h 5147174"/>
              <a:gd name="connsiteX22" fmla="*/ 639944 w 4322764"/>
              <a:gd name="connsiteY22" fmla="*/ 2625705 h 5147174"/>
              <a:gd name="connsiteX23" fmla="*/ 651934 w 4322764"/>
              <a:gd name="connsiteY23" fmla="*/ 2655247 h 5147174"/>
              <a:gd name="connsiteX24" fmla="*/ 827001 w 4322764"/>
              <a:gd name="connsiteY24" fmla="*/ 2687699 h 5147174"/>
              <a:gd name="connsiteX25" fmla="*/ 909380 w 4322764"/>
              <a:gd name="connsiteY25" fmla="*/ 2695937 h 5147174"/>
              <a:gd name="connsiteX26" fmla="*/ 1050419 w 4322764"/>
              <a:gd name="connsiteY26" fmla="*/ 2617808 h 5147174"/>
              <a:gd name="connsiteX27" fmla="*/ 1102680 w 4322764"/>
              <a:gd name="connsiteY27" fmla="*/ 2609151 h 5147174"/>
              <a:gd name="connsiteX28" fmla="*/ 1183642 w 4322764"/>
              <a:gd name="connsiteY28" fmla="*/ 2517958 h 5147174"/>
              <a:gd name="connsiteX29" fmla="*/ 1197547 w 4322764"/>
              <a:gd name="connsiteY29" fmla="*/ 2377338 h 5147174"/>
              <a:gd name="connsiteX30" fmla="*/ 1253296 w 4322764"/>
              <a:gd name="connsiteY30" fmla="*/ 2400792 h 5147174"/>
              <a:gd name="connsiteX31" fmla="*/ 1347403 w 4322764"/>
              <a:gd name="connsiteY31" fmla="*/ 2403861 h 5147174"/>
              <a:gd name="connsiteX32" fmla="*/ 1552851 w 4322764"/>
              <a:gd name="connsiteY32" fmla="*/ 2565522 h 5147174"/>
              <a:gd name="connsiteX33" fmla="*/ 1642469 w 4322764"/>
              <a:gd name="connsiteY33" fmla="*/ 2097749 h 5147174"/>
              <a:gd name="connsiteX34" fmla="*/ 1664270 w 4322764"/>
              <a:gd name="connsiteY34" fmla="*/ 1968857 h 5147174"/>
              <a:gd name="connsiteX35" fmla="*/ 1560169 w 4322764"/>
              <a:gd name="connsiteY35" fmla="*/ 1839202 h 5147174"/>
              <a:gd name="connsiteX36" fmla="*/ 1502504 w 4322764"/>
              <a:gd name="connsiteY36" fmla="*/ 1666207 h 5147174"/>
              <a:gd name="connsiteX37" fmla="*/ 1527218 w 4322764"/>
              <a:gd name="connsiteY37" fmla="*/ 1526164 h 5147174"/>
              <a:gd name="connsiteX38" fmla="*/ 1856731 w 4322764"/>
              <a:gd name="connsiteY38" fmla="*/ 1501451 h 5147174"/>
              <a:gd name="connsiteX39" fmla="*/ 2120342 w 4322764"/>
              <a:gd name="connsiteY39" fmla="*/ 1526164 h 5147174"/>
              <a:gd name="connsiteX40" fmla="*/ 2367477 w 4322764"/>
              <a:gd name="connsiteY40" fmla="*/ 1336694 h 5147174"/>
              <a:gd name="connsiteX41" fmla="*/ 2804083 w 4322764"/>
              <a:gd name="connsiteY41" fmla="*/ 1303743 h 5147174"/>
              <a:gd name="connsiteX42" fmla="*/ 3150072 w 4322764"/>
              <a:gd name="connsiteY42" fmla="*/ 1237840 h 5147174"/>
              <a:gd name="connsiteX43" fmla="*/ 3570201 w 4322764"/>
              <a:gd name="connsiteY43" fmla="*/ 1163699 h 5147174"/>
              <a:gd name="connsiteX44" fmla="*/ 4015045 w 4322764"/>
              <a:gd name="connsiteY44" fmla="*/ 965991 h 5147174"/>
              <a:gd name="connsiteX45" fmla="*/ 4113899 w 4322764"/>
              <a:gd name="connsiteY45" fmla="*/ 661191 h 5147174"/>
              <a:gd name="connsiteX46" fmla="*/ 4286893 w 4322764"/>
              <a:gd name="connsiteY46" fmla="*/ 216348 h 5147174"/>
              <a:gd name="connsiteX47" fmla="*/ 4282882 w 4322764"/>
              <a:gd name="connsiteY47" fmla="*/ 17556 h 5147174"/>
              <a:gd name="connsiteX48" fmla="*/ 3866344 w 4322764"/>
              <a:gd name="connsiteY48" fmla="*/ 8817 h 5147174"/>
              <a:gd name="connsiteX49" fmla="*/ 3520893 w 4322764"/>
              <a:gd name="connsiteY49" fmla="*/ 19802 h 5147174"/>
              <a:gd name="connsiteX50" fmla="*/ 3520774 w 4322764"/>
              <a:gd name="connsiteY50" fmla="*/ 216348 h 5147174"/>
              <a:gd name="connsiteX51" fmla="*/ 3430158 w 4322764"/>
              <a:gd name="connsiteY51" fmla="*/ 447007 h 5147174"/>
              <a:gd name="connsiteX52" fmla="*/ 3158310 w 4322764"/>
              <a:gd name="connsiteY52" fmla="*/ 620002 h 5147174"/>
              <a:gd name="connsiteX53" fmla="*/ 2911174 w 4322764"/>
              <a:gd name="connsiteY53" fmla="*/ 768283 h 5147174"/>
              <a:gd name="connsiteX54" fmla="*/ 2087391 w 4322764"/>
              <a:gd name="connsiteY54" fmla="*/ 891851 h 5147174"/>
              <a:gd name="connsiteX55" fmla="*/ 1601358 w 4322764"/>
              <a:gd name="connsiteY55" fmla="*/ 965991 h 5147174"/>
              <a:gd name="connsiteX56" fmla="*/ 1230656 w 4322764"/>
              <a:gd name="connsiteY56" fmla="*/ 1056607 h 5147174"/>
              <a:gd name="connsiteX57" fmla="*/ 1049423 w 4322764"/>
              <a:gd name="connsiteY57" fmla="*/ 1204889 h 5147174"/>
              <a:gd name="connsiteX58" fmla="*/ 827001 w 4322764"/>
              <a:gd name="connsiteY58" fmla="*/ 1517926 h 5147174"/>
              <a:gd name="connsiteX59" fmla="*/ 769337 w 4322764"/>
              <a:gd name="connsiteY59" fmla="*/ 1682683 h 5147174"/>
              <a:gd name="connsiteX60" fmla="*/ 711672 w 4322764"/>
              <a:gd name="connsiteY60" fmla="*/ 1814489 h 5147174"/>
              <a:gd name="connsiteX61" fmla="*/ 456299 w 4322764"/>
              <a:gd name="connsiteY61" fmla="*/ 1839202 h 5147174"/>
              <a:gd name="connsiteX62" fmla="*/ 299780 w 4322764"/>
              <a:gd name="connsiteY62" fmla="*/ 1830964 h 5147174"/>
              <a:gd name="connsiteX63" fmla="*/ 192688 w 4322764"/>
              <a:gd name="connsiteY63" fmla="*/ 1946294 h 5147174"/>
              <a:gd name="connsiteX64" fmla="*/ 17446 w 4322764"/>
              <a:gd name="connsiteY64" fmla="*/ 2060500 h 5147174"/>
              <a:gd name="connsiteX0" fmla="*/ 534173 w 4839491"/>
              <a:gd name="connsiteY0" fmla="*/ 2060500 h 5387393"/>
              <a:gd name="connsiteX1" fmla="*/ 2509 w 4839491"/>
              <a:gd name="connsiteY1" fmla="*/ 5147009 h 5387393"/>
              <a:gd name="connsiteX2" fmla="*/ 798352 w 4839491"/>
              <a:gd name="connsiteY2" fmla="*/ 5141002 h 5387393"/>
              <a:gd name="connsiteX3" fmla="*/ 925068 w 4839491"/>
              <a:gd name="connsiteY3" fmla="*/ 4787535 h 5387393"/>
              <a:gd name="connsiteX4" fmla="*/ 979899 w 4839491"/>
              <a:gd name="connsiteY4" fmla="*/ 4270912 h 5387393"/>
              <a:gd name="connsiteX5" fmla="*/ 1166038 w 4839491"/>
              <a:gd name="connsiteY5" fmla="*/ 3817096 h 5387393"/>
              <a:gd name="connsiteX6" fmla="*/ 1000048 w 4839491"/>
              <a:gd name="connsiteY6" fmla="*/ 3646017 h 5387393"/>
              <a:gd name="connsiteX7" fmla="*/ 1066029 w 4839491"/>
              <a:gd name="connsiteY7" fmla="*/ 3512637 h 5387393"/>
              <a:gd name="connsiteX8" fmla="*/ 1093996 w 4839491"/>
              <a:gd name="connsiteY8" fmla="*/ 3434431 h 5387393"/>
              <a:gd name="connsiteX9" fmla="*/ 1257835 w 4839491"/>
              <a:gd name="connsiteY9" fmla="*/ 3422783 h 5387393"/>
              <a:gd name="connsiteX10" fmla="*/ 1293199 w 4839491"/>
              <a:gd name="connsiteY10" fmla="*/ 3122075 h 5387393"/>
              <a:gd name="connsiteX11" fmla="*/ 1074294 w 4839491"/>
              <a:gd name="connsiteY11" fmla="*/ 2984865 h 5387393"/>
              <a:gd name="connsiteX12" fmla="*/ 1013690 w 4839491"/>
              <a:gd name="connsiteY12" fmla="*/ 2935502 h 5387393"/>
              <a:gd name="connsiteX13" fmla="*/ 935090 w 4839491"/>
              <a:gd name="connsiteY13" fmla="*/ 2877353 h 5387393"/>
              <a:gd name="connsiteX14" fmla="*/ 842716 w 4839491"/>
              <a:gd name="connsiteY14" fmla="*/ 2843982 h 5387393"/>
              <a:gd name="connsiteX15" fmla="*/ 832379 w 4839491"/>
              <a:gd name="connsiteY15" fmla="*/ 2866518 h 5387393"/>
              <a:gd name="connsiteX16" fmla="*/ 780879 w 4839491"/>
              <a:gd name="connsiteY16" fmla="*/ 2860510 h 5387393"/>
              <a:gd name="connsiteX17" fmla="*/ 706083 w 4839491"/>
              <a:gd name="connsiteY17" fmla="*/ 2746099 h 5387393"/>
              <a:gd name="connsiteX18" fmla="*/ 786390 w 4839491"/>
              <a:gd name="connsiteY18" fmla="*/ 2598001 h 5387393"/>
              <a:gd name="connsiteX19" fmla="*/ 940074 w 4839491"/>
              <a:gd name="connsiteY19" fmla="*/ 2646510 h 5387393"/>
              <a:gd name="connsiteX20" fmla="*/ 1005977 w 4839491"/>
              <a:gd name="connsiteY20" fmla="*/ 2621797 h 5387393"/>
              <a:gd name="connsiteX21" fmla="*/ 1040844 w 4839491"/>
              <a:gd name="connsiteY21" fmla="*/ 2588845 h 5387393"/>
              <a:gd name="connsiteX22" fmla="*/ 1156671 w 4839491"/>
              <a:gd name="connsiteY22" fmla="*/ 2625705 h 5387393"/>
              <a:gd name="connsiteX23" fmla="*/ 1168661 w 4839491"/>
              <a:gd name="connsiteY23" fmla="*/ 2655247 h 5387393"/>
              <a:gd name="connsiteX24" fmla="*/ 1343728 w 4839491"/>
              <a:gd name="connsiteY24" fmla="*/ 2687699 h 5387393"/>
              <a:gd name="connsiteX25" fmla="*/ 1426107 w 4839491"/>
              <a:gd name="connsiteY25" fmla="*/ 2695937 h 5387393"/>
              <a:gd name="connsiteX26" fmla="*/ 1567146 w 4839491"/>
              <a:gd name="connsiteY26" fmla="*/ 2617808 h 5387393"/>
              <a:gd name="connsiteX27" fmla="*/ 1619407 w 4839491"/>
              <a:gd name="connsiteY27" fmla="*/ 2609151 h 5387393"/>
              <a:gd name="connsiteX28" fmla="*/ 1700369 w 4839491"/>
              <a:gd name="connsiteY28" fmla="*/ 2517958 h 5387393"/>
              <a:gd name="connsiteX29" fmla="*/ 1714274 w 4839491"/>
              <a:gd name="connsiteY29" fmla="*/ 2377338 h 5387393"/>
              <a:gd name="connsiteX30" fmla="*/ 1770023 w 4839491"/>
              <a:gd name="connsiteY30" fmla="*/ 2400792 h 5387393"/>
              <a:gd name="connsiteX31" fmla="*/ 1864130 w 4839491"/>
              <a:gd name="connsiteY31" fmla="*/ 2403861 h 5387393"/>
              <a:gd name="connsiteX32" fmla="*/ 2069578 w 4839491"/>
              <a:gd name="connsiteY32" fmla="*/ 2565522 h 5387393"/>
              <a:gd name="connsiteX33" fmla="*/ 2159196 w 4839491"/>
              <a:gd name="connsiteY33" fmla="*/ 2097749 h 5387393"/>
              <a:gd name="connsiteX34" fmla="*/ 2180997 w 4839491"/>
              <a:gd name="connsiteY34" fmla="*/ 1968857 h 5387393"/>
              <a:gd name="connsiteX35" fmla="*/ 2076896 w 4839491"/>
              <a:gd name="connsiteY35" fmla="*/ 1839202 h 5387393"/>
              <a:gd name="connsiteX36" fmla="*/ 2019231 w 4839491"/>
              <a:gd name="connsiteY36" fmla="*/ 1666207 h 5387393"/>
              <a:gd name="connsiteX37" fmla="*/ 2043945 w 4839491"/>
              <a:gd name="connsiteY37" fmla="*/ 1526164 h 5387393"/>
              <a:gd name="connsiteX38" fmla="*/ 2373458 w 4839491"/>
              <a:gd name="connsiteY38" fmla="*/ 1501451 h 5387393"/>
              <a:gd name="connsiteX39" fmla="*/ 2637069 w 4839491"/>
              <a:gd name="connsiteY39" fmla="*/ 1526164 h 5387393"/>
              <a:gd name="connsiteX40" fmla="*/ 2884204 w 4839491"/>
              <a:gd name="connsiteY40" fmla="*/ 1336694 h 5387393"/>
              <a:gd name="connsiteX41" fmla="*/ 3320810 w 4839491"/>
              <a:gd name="connsiteY41" fmla="*/ 1303743 h 5387393"/>
              <a:gd name="connsiteX42" fmla="*/ 3666799 w 4839491"/>
              <a:gd name="connsiteY42" fmla="*/ 1237840 h 5387393"/>
              <a:gd name="connsiteX43" fmla="*/ 4086928 w 4839491"/>
              <a:gd name="connsiteY43" fmla="*/ 1163699 h 5387393"/>
              <a:gd name="connsiteX44" fmla="*/ 4531772 w 4839491"/>
              <a:gd name="connsiteY44" fmla="*/ 965991 h 5387393"/>
              <a:gd name="connsiteX45" fmla="*/ 4630626 w 4839491"/>
              <a:gd name="connsiteY45" fmla="*/ 661191 h 5387393"/>
              <a:gd name="connsiteX46" fmla="*/ 4803620 w 4839491"/>
              <a:gd name="connsiteY46" fmla="*/ 216348 h 5387393"/>
              <a:gd name="connsiteX47" fmla="*/ 4799609 w 4839491"/>
              <a:gd name="connsiteY47" fmla="*/ 17556 h 5387393"/>
              <a:gd name="connsiteX48" fmla="*/ 4383071 w 4839491"/>
              <a:gd name="connsiteY48" fmla="*/ 8817 h 5387393"/>
              <a:gd name="connsiteX49" fmla="*/ 4037620 w 4839491"/>
              <a:gd name="connsiteY49" fmla="*/ 19802 h 5387393"/>
              <a:gd name="connsiteX50" fmla="*/ 4037501 w 4839491"/>
              <a:gd name="connsiteY50" fmla="*/ 216348 h 5387393"/>
              <a:gd name="connsiteX51" fmla="*/ 3946885 w 4839491"/>
              <a:gd name="connsiteY51" fmla="*/ 447007 h 5387393"/>
              <a:gd name="connsiteX52" fmla="*/ 3675037 w 4839491"/>
              <a:gd name="connsiteY52" fmla="*/ 620002 h 5387393"/>
              <a:gd name="connsiteX53" fmla="*/ 3427901 w 4839491"/>
              <a:gd name="connsiteY53" fmla="*/ 768283 h 5387393"/>
              <a:gd name="connsiteX54" fmla="*/ 2604118 w 4839491"/>
              <a:gd name="connsiteY54" fmla="*/ 891851 h 5387393"/>
              <a:gd name="connsiteX55" fmla="*/ 2118085 w 4839491"/>
              <a:gd name="connsiteY55" fmla="*/ 965991 h 5387393"/>
              <a:gd name="connsiteX56" fmla="*/ 1747383 w 4839491"/>
              <a:gd name="connsiteY56" fmla="*/ 1056607 h 5387393"/>
              <a:gd name="connsiteX57" fmla="*/ 1566150 w 4839491"/>
              <a:gd name="connsiteY57" fmla="*/ 1204889 h 5387393"/>
              <a:gd name="connsiteX58" fmla="*/ 1343728 w 4839491"/>
              <a:gd name="connsiteY58" fmla="*/ 1517926 h 5387393"/>
              <a:gd name="connsiteX59" fmla="*/ 1286064 w 4839491"/>
              <a:gd name="connsiteY59" fmla="*/ 1682683 h 5387393"/>
              <a:gd name="connsiteX60" fmla="*/ 1228399 w 4839491"/>
              <a:gd name="connsiteY60" fmla="*/ 1814489 h 5387393"/>
              <a:gd name="connsiteX61" fmla="*/ 973026 w 4839491"/>
              <a:gd name="connsiteY61" fmla="*/ 1839202 h 5387393"/>
              <a:gd name="connsiteX62" fmla="*/ 816507 w 4839491"/>
              <a:gd name="connsiteY62" fmla="*/ 1830964 h 5387393"/>
              <a:gd name="connsiteX63" fmla="*/ 709415 w 4839491"/>
              <a:gd name="connsiteY63" fmla="*/ 1946294 h 5387393"/>
              <a:gd name="connsiteX64" fmla="*/ 534173 w 4839491"/>
              <a:gd name="connsiteY64" fmla="*/ 2060500 h 5387393"/>
              <a:gd name="connsiteX0" fmla="*/ 687082 w 4992400"/>
              <a:gd name="connsiteY0" fmla="*/ 2060500 h 5164490"/>
              <a:gd name="connsiteX1" fmla="*/ 155418 w 4992400"/>
              <a:gd name="connsiteY1" fmla="*/ 5147009 h 5164490"/>
              <a:gd name="connsiteX2" fmla="*/ 951261 w 4992400"/>
              <a:gd name="connsiteY2" fmla="*/ 5141002 h 5164490"/>
              <a:gd name="connsiteX3" fmla="*/ 1077977 w 4992400"/>
              <a:gd name="connsiteY3" fmla="*/ 4787535 h 5164490"/>
              <a:gd name="connsiteX4" fmla="*/ 1132808 w 4992400"/>
              <a:gd name="connsiteY4" fmla="*/ 4270912 h 5164490"/>
              <a:gd name="connsiteX5" fmla="*/ 1318947 w 4992400"/>
              <a:gd name="connsiteY5" fmla="*/ 3817096 h 5164490"/>
              <a:gd name="connsiteX6" fmla="*/ 1152957 w 4992400"/>
              <a:gd name="connsiteY6" fmla="*/ 3646017 h 5164490"/>
              <a:gd name="connsiteX7" fmla="*/ 1218938 w 4992400"/>
              <a:gd name="connsiteY7" fmla="*/ 3512637 h 5164490"/>
              <a:gd name="connsiteX8" fmla="*/ 1246905 w 4992400"/>
              <a:gd name="connsiteY8" fmla="*/ 3434431 h 5164490"/>
              <a:gd name="connsiteX9" fmla="*/ 1410744 w 4992400"/>
              <a:gd name="connsiteY9" fmla="*/ 3422783 h 5164490"/>
              <a:gd name="connsiteX10" fmla="*/ 1446108 w 4992400"/>
              <a:gd name="connsiteY10" fmla="*/ 3122075 h 5164490"/>
              <a:gd name="connsiteX11" fmla="*/ 1227203 w 4992400"/>
              <a:gd name="connsiteY11" fmla="*/ 2984865 h 5164490"/>
              <a:gd name="connsiteX12" fmla="*/ 1166599 w 4992400"/>
              <a:gd name="connsiteY12" fmla="*/ 2935502 h 5164490"/>
              <a:gd name="connsiteX13" fmla="*/ 1087999 w 4992400"/>
              <a:gd name="connsiteY13" fmla="*/ 2877353 h 5164490"/>
              <a:gd name="connsiteX14" fmla="*/ 995625 w 4992400"/>
              <a:gd name="connsiteY14" fmla="*/ 2843982 h 5164490"/>
              <a:gd name="connsiteX15" fmla="*/ 985288 w 4992400"/>
              <a:gd name="connsiteY15" fmla="*/ 2866518 h 5164490"/>
              <a:gd name="connsiteX16" fmla="*/ 933788 w 4992400"/>
              <a:gd name="connsiteY16" fmla="*/ 2860510 h 5164490"/>
              <a:gd name="connsiteX17" fmla="*/ 858992 w 4992400"/>
              <a:gd name="connsiteY17" fmla="*/ 2746099 h 5164490"/>
              <a:gd name="connsiteX18" fmla="*/ 939299 w 4992400"/>
              <a:gd name="connsiteY18" fmla="*/ 2598001 h 5164490"/>
              <a:gd name="connsiteX19" fmla="*/ 1092983 w 4992400"/>
              <a:gd name="connsiteY19" fmla="*/ 2646510 h 5164490"/>
              <a:gd name="connsiteX20" fmla="*/ 1158886 w 4992400"/>
              <a:gd name="connsiteY20" fmla="*/ 2621797 h 5164490"/>
              <a:gd name="connsiteX21" fmla="*/ 1193753 w 4992400"/>
              <a:gd name="connsiteY21" fmla="*/ 2588845 h 5164490"/>
              <a:gd name="connsiteX22" fmla="*/ 1309580 w 4992400"/>
              <a:gd name="connsiteY22" fmla="*/ 2625705 h 5164490"/>
              <a:gd name="connsiteX23" fmla="*/ 1321570 w 4992400"/>
              <a:gd name="connsiteY23" fmla="*/ 2655247 h 5164490"/>
              <a:gd name="connsiteX24" fmla="*/ 1496637 w 4992400"/>
              <a:gd name="connsiteY24" fmla="*/ 2687699 h 5164490"/>
              <a:gd name="connsiteX25" fmla="*/ 1579016 w 4992400"/>
              <a:gd name="connsiteY25" fmla="*/ 2695937 h 5164490"/>
              <a:gd name="connsiteX26" fmla="*/ 1720055 w 4992400"/>
              <a:gd name="connsiteY26" fmla="*/ 2617808 h 5164490"/>
              <a:gd name="connsiteX27" fmla="*/ 1772316 w 4992400"/>
              <a:gd name="connsiteY27" fmla="*/ 2609151 h 5164490"/>
              <a:gd name="connsiteX28" fmla="*/ 1853278 w 4992400"/>
              <a:gd name="connsiteY28" fmla="*/ 2517958 h 5164490"/>
              <a:gd name="connsiteX29" fmla="*/ 1867183 w 4992400"/>
              <a:gd name="connsiteY29" fmla="*/ 2377338 h 5164490"/>
              <a:gd name="connsiteX30" fmla="*/ 1922932 w 4992400"/>
              <a:gd name="connsiteY30" fmla="*/ 2400792 h 5164490"/>
              <a:gd name="connsiteX31" fmla="*/ 2017039 w 4992400"/>
              <a:gd name="connsiteY31" fmla="*/ 2403861 h 5164490"/>
              <a:gd name="connsiteX32" fmla="*/ 2222487 w 4992400"/>
              <a:gd name="connsiteY32" fmla="*/ 2565522 h 5164490"/>
              <a:gd name="connsiteX33" fmla="*/ 2312105 w 4992400"/>
              <a:gd name="connsiteY33" fmla="*/ 2097749 h 5164490"/>
              <a:gd name="connsiteX34" fmla="*/ 2333906 w 4992400"/>
              <a:gd name="connsiteY34" fmla="*/ 1968857 h 5164490"/>
              <a:gd name="connsiteX35" fmla="*/ 2229805 w 4992400"/>
              <a:gd name="connsiteY35" fmla="*/ 1839202 h 5164490"/>
              <a:gd name="connsiteX36" fmla="*/ 2172140 w 4992400"/>
              <a:gd name="connsiteY36" fmla="*/ 1666207 h 5164490"/>
              <a:gd name="connsiteX37" fmla="*/ 2196854 w 4992400"/>
              <a:gd name="connsiteY37" fmla="*/ 1526164 h 5164490"/>
              <a:gd name="connsiteX38" fmla="*/ 2526367 w 4992400"/>
              <a:gd name="connsiteY38" fmla="*/ 1501451 h 5164490"/>
              <a:gd name="connsiteX39" fmla="*/ 2789978 w 4992400"/>
              <a:gd name="connsiteY39" fmla="*/ 1526164 h 5164490"/>
              <a:gd name="connsiteX40" fmla="*/ 3037113 w 4992400"/>
              <a:gd name="connsiteY40" fmla="*/ 1336694 h 5164490"/>
              <a:gd name="connsiteX41" fmla="*/ 3473719 w 4992400"/>
              <a:gd name="connsiteY41" fmla="*/ 1303743 h 5164490"/>
              <a:gd name="connsiteX42" fmla="*/ 3819708 w 4992400"/>
              <a:gd name="connsiteY42" fmla="*/ 1237840 h 5164490"/>
              <a:gd name="connsiteX43" fmla="*/ 4239837 w 4992400"/>
              <a:gd name="connsiteY43" fmla="*/ 1163699 h 5164490"/>
              <a:gd name="connsiteX44" fmla="*/ 4684681 w 4992400"/>
              <a:gd name="connsiteY44" fmla="*/ 965991 h 5164490"/>
              <a:gd name="connsiteX45" fmla="*/ 4783535 w 4992400"/>
              <a:gd name="connsiteY45" fmla="*/ 661191 h 5164490"/>
              <a:gd name="connsiteX46" fmla="*/ 4956529 w 4992400"/>
              <a:gd name="connsiteY46" fmla="*/ 216348 h 5164490"/>
              <a:gd name="connsiteX47" fmla="*/ 4952518 w 4992400"/>
              <a:gd name="connsiteY47" fmla="*/ 17556 h 5164490"/>
              <a:gd name="connsiteX48" fmla="*/ 4535980 w 4992400"/>
              <a:gd name="connsiteY48" fmla="*/ 8817 h 5164490"/>
              <a:gd name="connsiteX49" fmla="*/ 4190529 w 4992400"/>
              <a:gd name="connsiteY49" fmla="*/ 19802 h 5164490"/>
              <a:gd name="connsiteX50" fmla="*/ 4190410 w 4992400"/>
              <a:gd name="connsiteY50" fmla="*/ 216348 h 5164490"/>
              <a:gd name="connsiteX51" fmla="*/ 4099794 w 4992400"/>
              <a:gd name="connsiteY51" fmla="*/ 447007 h 5164490"/>
              <a:gd name="connsiteX52" fmla="*/ 3827946 w 4992400"/>
              <a:gd name="connsiteY52" fmla="*/ 620002 h 5164490"/>
              <a:gd name="connsiteX53" fmla="*/ 3580810 w 4992400"/>
              <a:gd name="connsiteY53" fmla="*/ 768283 h 5164490"/>
              <a:gd name="connsiteX54" fmla="*/ 2757027 w 4992400"/>
              <a:gd name="connsiteY54" fmla="*/ 891851 h 5164490"/>
              <a:gd name="connsiteX55" fmla="*/ 2270994 w 4992400"/>
              <a:gd name="connsiteY55" fmla="*/ 965991 h 5164490"/>
              <a:gd name="connsiteX56" fmla="*/ 1900292 w 4992400"/>
              <a:gd name="connsiteY56" fmla="*/ 1056607 h 5164490"/>
              <a:gd name="connsiteX57" fmla="*/ 1719059 w 4992400"/>
              <a:gd name="connsiteY57" fmla="*/ 1204889 h 5164490"/>
              <a:gd name="connsiteX58" fmla="*/ 1496637 w 4992400"/>
              <a:gd name="connsiteY58" fmla="*/ 1517926 h 5164490"/>
              <a:gd name="connsiteX59" fmla="*/ 1438973 w 4992400"/>
              <a:gd name="connsiteY59" fmla="*/ 1682683 h 5164490"/>
              <a:gd name="connsiteX60" fmla="*/ 1381308 w 4992400"/>
              <a:gd name="connsiteY60" fmla="*/ 1814489 h 5164490"/>
              <a:gd name="connsiteX61" fmla="*/ 1125935 w 4992400"/>
              <a:gd name="connsiteY61" fmla="*/ 1839202 h 5164490"/>
              <a:gd name="connsiteX62" fmla="*/ 969416 w 4992400"/>
              <a:gd name="connsiteY62" fmla="*/ 1830964 h 5164490"/>
              <a:gd name="connsiteX63" fmla="*/ 862324 w 4992400"/>
              <a:gd name="connsiteY63" fmla="*/ 1946294 h 5164490"/>
              <a:gd name="connsiteX64" fmla="*/ 687082 w 4992400"/>
              <a:gd name="connsiteY64" fmla="*/ 2060500 h 5164490"/>
              <a:gd name="connsiteX0" fmla="*/ 687082 w 4992400"/>
              <a:gd name="connsiteY0" fmla="*/ 2060500 h 5153049"/>
              <a:gd name="connsiteX1" fmla="*/ 155418 w 4992400"/>
              <a:gd name="connsiteY1" fmla="*/ 5147009 h 5153049"/>
              <a:gd name="connsiteX2" fmla="*/ 951261 w 4992400"/>
              <a:gd name="connsiteY2" fmla="*/ 5141002 h 5153049"/>
              <a:gd name="connsiteX3" fmla="*/ 1077977 w 4992400"/>
              <a:gd name="connsiteY3" fmla="*/ 4787535 h 5153049"/>
              <a:gd name="connsiteX4" fmla="*/ 1132808 w 4992400"/>
              <a:gd name="connsiteY4" fmla="*/ 4270912 h 5153049"/>
              <a:gd name="connsiteX5" fmla="*/ 1318947 w 4992400"/>
              <a:gd name="connsiteY5" fmla="*/ 3817096 h 5153049"/>
              <a:gd name="connsiteX6" fmla="*/ 1152957 w 4992400"/>
              <a:gd name="connsiteY6" fmla="*/ 3646017 h 5153049"/>
              <a:gd name="connsiteX7" fmla="*/ 1218938 w 4992400"/>
              <a:gd name="connsiteY7" fmla="*/ 3512637 h 5153049"/>
              <a:gd name="connsiteX8" fmla="*/ 1246905 w 4992400"/>
              <a:gd name="connsiteY8" fmla="*/ 3434431 h 5153049"/>
              <a:gd name="connsiteX9" fmla="*/ 1410744 w 4992400"/>
              <a:gd name="connsiteY9" fmla="*/ 3422783 h 5153049"/>
              <a:gd name="connsiteX10" fmla="*/ 1446108 w 4992400"/>
              <a:gd name="connsiteY10" fmla="*/ 3122075 h 5153049"/>
              <a:gd name="connsiteX11" fmla="*/ 1227203 w 4992400"/>
              <a:gd name="connsiteY11" fmla="*/ 2984865 h 5153049"/>
              <a:gd name="connsiteX12" fmla="*/ 1166599 w 4992400"/>
              <a:gd name="connsiteY12" fmla="*/ 2935502 h 5153049"/>
              <a:gd name="connsiteX13" fmla="*/ 1087999 w 4992400"/>
              <a:gd name="connsiteY13" fmla="*/ 2877353 h 5153049"/>
              <a:gd name="connsiteX14" fmla="*/ 995625 w 4992400"/>
              <a:gd name="connsiteY14" fmla="*/ 2843982 h 5153049"/>
              <a:gd name="connsiteX15" fmla="*/ 985288 w 4992400"/>
              <a:gd name="connsiteY15" fmla="*/ 2866518 h 5153049"/>
              <a:gd name="connsiteX16" fmla="*/ 933788 w 4992400"/>
              <a:gd name="connsiteY16" fmla="*/ 2860510 h 5153049"/>
              <a:gd name="connsiteX17" fmla="*/ 858992 w 4992400"/>
              <a:gd name="connsiteY17" fmla="*/ 2746099 h 5153049"/>
              <a:gd name="connsiteX18" fmla="*/ 939299 w 4992400"/>
              <a:gd name="connsiteY18" fmla="*/ 2598001 h 5153049"/>
              <a:gd name="connsiteX19" fmla="*/ 1092983 w 4992400"/>
              <a:gd name="connsiteY19" fmla="*/ 2646510 h 5153049"/>
              <a:gd name="connsiteX20" fmla="*/ 1158886 w 4992400"/>
              <a:gd name="connsiteY20" fmla="*/ 2621797 h 5153049"/>
              <a:gd name="connsiteX21" fmla="*/ 1193753 w 4992400"/>
              <a:gd name="connsiteY21" fmla="*/ 2588845 h 5153049"/>
              <a:gd name="connsiteX22" fmla="*/ 1309580 w 4992400"/>
              <a:gd name="connsiteY22" fmla="*/ 2625705 h 5153049"/>
              <a:gd name="connsiteX23" fmla="*/ 1321570 w 4992400"/>
              <a:gd name="connsiteY23" fmla="*/ 2655247 h 5153049"/>
              <a:gd name="connsiteX24" fmla="*/ 1496637 w 4992400"/>
              <a:gd name="connsiteY24" fmla="*/ 2687699 h 5153049"/>
              <a:gd name="connsiteX25" fmla="*/ 1579016 w 4992400"/>
              <a:gd name="connsiteY25" fmla="*/ 2695937 h 5153049"/>
              <a:gd name="connsiteX26" fmla="*/ 1720055 w 4992400"/>
              <a:gd name="connsiteY26" fmla="*/ 2617808 h 5153049"/>
              <a:gd name="connsiteX27" fmla="*/ 1772316 w 4992400"/>
              <a:gd name="connsiteY27" fmla="*/ 2609151 h 5153049"/>
              <a:gd name="connsiteX28" fmla="*/ 1853278 w 4992400"/>
              <a:gd name="connsiteY28" fmla="*/ 2517958 h 5153049"/>
              <a:gd name="connsiteX29" fmla="*/ 1867183 w 4992400"/>
              <a:gd name="connsiteY29" fmla="*/ 2377338 h 5153049"/>
              <a:gd name="connsiteX30" fmla="*/ 1922932 w 4992400"/>
              <a:gd name="connsiteY30" fmla="*/ 2400792 h 5153049"/>
              <a:gd name="connsiteX31" fmla="*/ 2017039 w 4992400"/>
              <a:gd name="connsiteY31" fmla="*/ 2403861 h 5153049"/>
              <a:gd name="connsiteX32" fmla="*/ 2222487 w 4992400"/>
              <a:gd name="connsiteY32" fmla="*/ 2565522 h 5153049"/>
              <a:gd name="connsiteX33" fmla="*/ 2312105 w 4992400"/>
              <a:gd name="connsiteY33" fmla="*/ 2097749 h 5153049"/>
              <a:gd name="connsiteX34" fmla="*/ 2333906 w 4992400"/>
              <a:gd name="connsiteY34" fmla="*/ 1968857 h 5153049"/>
              <a:gd name="connsiteX35" fmla="*/ 2229805 w 4992400"/>
              <a:gd name="connsiteY35" fmla="*/ 1839202 h 5153049"/>
              <a:gd name="connsiteX36" fmla="*/ 2172140 w 4992400"/>
              <a:gd name="connsiteY36" fmla="*/ 1666207 h 5153049"/>
              <a:gd name="connsiteX37" fmla="*/ 2196854 w 4992400"/>
              <a:gd name="connsiteY37" fmla="*/ 1526164 h 5153049"/>
              <a:gd name="connsiteX38" fmla="*/ 2526367 w 4992400"/>
              <a:gd name="connsiteY38" fmla="*/ 1501451 h 5153049"/>
              <a:gd name="connsiteX39" fmla="*/ 2789978 w 4992400"/>
              <a:gd name="connsiteY39" fmla="*/ 1526164 h 5153049"/>
              <a:gd name="connsiteX40" fmla="*/ 3037113 w 4992400"/>
              <a:gd name="connsiteY40" fmla="*/ 1336694 h 5153049"/>
              <a:gd name="connsiteX41" fmla="*/ 3473719 w 4992400"/>
              <a:gd name="connsiteY41" fmla="*/ 1303743 h 5153049"/>
              <a:gd name="connsiteX42" fmla="*/ 3819708 w 4992400"/>
              <a:gd name="connsiteY42" fmla="*/ 1237840 h 5153049"/>
              <a:gd name="connsiteX43" fmla="*/ 4239837 w 4992400"/>
              <a:gd name="connsiteY43" fmla="*/ 1163699 h 5153049"/>
              <a:gd name="connsiteX44" fmla="*/ 4684681 w 4992400"/>
              <a:gd name="connsiteY44" fmla="*/ 965991 h 5153049"/>
              <a:gd name="connsiteX45" fmla="*/ 4783535 w 4992400"/>
              <a:gd name="connsiteY45" fmla="*/ 661191 h 5153049"/>
              <a:gd name="connsiteX46" fmla="*/ 4956529 w 4992400"/>
              <a:gd name="connsiteY46" fmla="*/ 216348 h 5153049"/>
              <a:gd name="connsiteX47" fmla="*/ 4952518 w 4992400"/>
              <a:gd name="connsiteY47" fmla="*/ 17556 h 5153049"/>
              <a:gd name="connsiteX48" fmla="*/ 4535980 w 4992400"/>
              <a:gd name="connsiteY48" fmla="*/ 8817 h 5153049"/>
              <a:gd name="connsiteX49" fmla="*/ 4190529 w 4992400"/>
              <a:gd name="connsiteY49" fmla="*/ 19802 h 5153049"/>
              <a:gd name="connsiteX50" fmla="*/ 4190410 w 4992400"/>
              <a:gd name="connsiteY50" fmla="*/ 216348 h 5153049"/>
              <a:gd name="connsiteX51" fmla="*/ 4099794 w 4992400"/>
              <a:gd name="connsiteY51" fmla="*/ 447007 h 5153049"/>
              <a:gd name="connsiteX52" fmla="*/ 3827946 w 4992400"/>
              <a:gd name="connsiteY52" fmla="*/ 620002 h 5153049"/>
              <a:gd name="connsiteX53" fmla="*/ 3580810 w 4992400"/>
              <a:gd name="connsiteY53" fmla="*/ 768283 h 5153049"/>
              <a:gd name="connsiteX54" fmla="*/ 2757027 w 4992400"/>
              <a:gd name="connsiteY54" fmla="*/ 891851 h 5153049"/>
              <a:gd name="connsiteX55" fmla="*/ 2270994 w 4992400"/>
              <a:gd name="connsiteY55" fmla="*/ 965991 h 5153049"/>
              <a:gd name="connsiteX56" fmla="*/ 1900292 w 4992400"/>
              <a:gd name="connsiteY56" fmla="*/ 1056607 h 5153049"/>
              <a:gd name="connsiteX57" fmla="*/ 1719059 w 4992400"/>
              <a:gd name="connsiteY57" fmla="*/ 1204889 h 5153049"/>
              <a:gd name="connsiteX58" fmla="*/ 1496637 w 4992400"/>
              <a:gd name="connsiteY58" fmla="*/ 1517926 h 5153049"/>
              <a:gd name="connsiteX59" fmla="*/ 1438973 w 4992400"/>
              <a:gd name="connsiteY59" fmla="*/ 1682683 h 5153049"/>
              <a:gd name="connsiteX60" fmla="*/ 1381308 w 4992400"/>
              <a:gd name="connsiteY60" fmla="*/ 1814489 h 5153049"/>
              <a:gd name="connsiteX61" fmla="*/ 1125935 w 4992400"/>
              <a:gd name="connsiteY61" fmla="*/ 1839202 h 5153049"/>
              <a:gd name="connsiteX62" fmla="*/ 969416 w 4992400"/>
              <a:gd name="connsiteY62" fmla="*/ 1830964 h 5153049"/>
              <a:gd name="connsiteX63" fmla="*/ 862324 w 4992400"/>
              <a:gd name="connsiteY63" fmla="*/ 1946294 h 5153049"/>
              <a:gd name="connsiteX64" fmla="*/ 687082 w 4992400"/>
              <a:gd name="connsiteY64" fmla="*/ 2060500 h 5153049"/>
              <a:gd name="connsiteX0" fmla="*/ 687082 w 4992400"/>
              <a:gd name="connsiteY0" fmla="*/ 2060500 h 5160654"/>
              <a:gd name="connsiteX1" fmla="*/ 155418 w 4992400"/>
              <a:gd name="connsiteY1" fmla="*/ 5147009 h 5160654"/>
              <a:gd name="connsiteX2" fmla="*/ 951261 w 4992400"/>
              <a:gd name="connsiteY2" fmla="*/ 5141002 h 5160654"/>
              <a:gd name="connsiteX3" fmla="*/ 1077977 w 4992400"/>
              <a:gd name="connsiteY3" fmla="*/ 4787535 h 5160654"/>
              <a:gd name="connsiteX4" fmla="*/ 1132808 w 4992400"/>
              <a:gd name="connsiteY4" fmla="*/ 4270912 h 5160654"/>
              <a:gd name="connsiteX5" fmla="*/ 1318947 w 4992400"/>
              <a:gd name="connsiteY5" fmla="*/ 3817096 h 5160654"/>
              <a:gd name="connsiteX6" fmla="*/ 1152957 w 4992400"/>
              <a:gd name="connsiteY6" fmla="*/ 3646017 h 5160654"/>
              <a:gd name="connsiteX7" fmla="*/ 1218938 w 4992400"/>
              <a:gd name="connsiteY7" fmla="*/ 3512637 h 5160654"/>
              <a:gd name="connsiteX8" fmla="*/ 1246905 w 4992400"/>
              <a:gd name="connsiteY8" fmla="*/ 3434431 h 5160654"/>
              <a:gd name="connsiteX9" fmla="*/ 1410744 w 4992400"/>
              <a:gd name="connsiteY9" fmla="*/ 3422783 h 5160654"/>
              <a:gd name="connsiteX10" fmla="*/ 1446108 w 4992400"/>
              <a:gd name="connsiteY10" fmla="*/ 3122075 h 5160654"/>
              <a:gd name="connsiteX11" fmla="*/ 1227203 w 4992400"/>
              <a:gd name="connsiteY11" fmla="*/ 2984865 h 5160654"/>
              <a:gd name="connsiteX12" fmla="*/ 1166599 w 4992400"/>
              <a:gd name="connsiteY12" fmla="*/ 2935502 h 5160654"/>
              <a:gd name="connsiteX13" fmla="*/ 1087999 w 4992400"/>
              <a:gd name="connsiteY13" fmla="*/ 2877353 h 5160654"/>
              <a:gd name="connsiteX14" fmla="*/ 995625 w 4992400"/>
              <a:gd name="connsiteY14" fmla="*/ 2843982 h 5160654"/>
              <a:gd name="connsiteX15" fmla="*/ 985288 w 4992400"/>
              <a:gd name="connsiteY15" fmla="*/ 2866518 h 5160654"/>
              <a:gd name="connsiteX16" fmla="*/ 933788 w 4992400"/>
              <a:gd name="connsiteY16" fmla="*/ 2860510 h 5160654"/>
              <a:gd name="connsiteX17" fmla="*/ 858992 w 4992400"/>
              <a:gd name="connsiteY17" fmla="*/ 2746099 h 5160654"/>
              <a:gd name="connsiteX18" fmla="*/ 939299 w 4992400"/>
              <a:gd name="connsiteY18" fmla="*/ 2598001 h 5160654"/>
              <a:gd name="connsiteX19" fmla="*/ 1092983 w 4992400"/>
              <a:gd name="connsiteY19" fmla="*/ 2646510 h 5160654"/>
              <a:gd name="connsiteX20" fmla="*/ 1158886 w 4992400"/>
              <a:gd name="connsiteY20" fmla="*/ 2621797 h 5160654"/>
              <a:gd name="connsiteX21" fmla="*/ 1193753 w 4992400"/>
              <a:gd name="connsiteY21" fmla="*/ 2588845 h 5160654"/>
              <a:gd name="connsiteX22" fmla="*/ 1309580 w 4992400"/>
              <a:gd name="connsiteY22" fmla="*/ 2625705 h 5160654"/>
              <a:gd name="connsiteX23" fmla="*/ 1321570 w 4992400"/>
              <a:gd name="connsiteY23" fmla="*/ 2655247 h 5160654"/>
              <a:gd name="connsiteX24" fmla="*/ 1496637 w 4992400"/>
              <a:gd name="connsiteY24" fmla="*/ 2687699 h 5160654"/>
              <a:gd name="connsiteX25" fmla="*/ 1579016 w 4992400"/>
              <a:gd name="connsiteY25" fmla="*/ 2695937 h 5160654"/>
              <a:gd name="connsiteX26" fmla="*/ 1720055 w 4992400"/>
              <a:gd name="connsiteY26" fmla="*/ 2617808 h 5160654"/>
              <a:gd name="connsiteX27" fmla="*/ 1772316 w 4992400"/>
              <a:gd name="connsiteY27" fmla="*/ 2609151 h 5160654"/>
              <a:gd name="connsiteX28" fmla="*/ 1853278 w 4992400"/>
              <a:gd name="connsiteY28" fmla="*/ 2517958 h 5160654"/>
              <a:gd name="connsiteX29" fmla="*/ 1867183 w 4992400"/>
              <a:gd name="connsiteY29" fmla="*/ 2377338 h 5160654"/>
              <a:gd name="connsiteX30" fmla="*/ 1922932 w 4992400"/>
              <a:gd name="connsiteY30" fmla="*/ 2400792 h 5160654"/>
              <a:gd name="connsiteX31" fmla="*/ 2017039 w 4992400"/>
              <a:gd name="connsiteY31" fmla="*/ 2403861 h 5160654"/>
              <a:gd name="connsiteX32" fmla="*/ 2222487 w 4992400"/>
              <a:gd name="connsiteY32" fmla="*/ 2565522 h 5160654"/>
              <a:gd name="connsiteX33" fmla="*/ 2312105 w 4992400"/>
              <a:gd name="connsiteY33" fmla="*/ 2097749 h 5160654"/>
              <a:gd name="connsiteX34" fmla="*/ 2333906 w 4992400"/>
              <a:gd name="connsiteY34" fmla="*/ 1968857 h 5160654"/>
              <a:gd name="connsiteX35" fmla="*/ 2229805 w 4992400"/>
              <a:gd name="connsiteY35" fmla="*/ 1839202 h 5160654"/>
              <a:gd name="connsiteX36" fmla="*/ 2172140 w 4992400"/>
              <a:gd name="connsiteY36" fmla="*/ 1666207 h 5160654"/>
              <a:gd name="connsiteX37" fmla="*/ 2196854 w 4992400"/>
              <a:gd name="connsiteY37" fmla="*/ 1526164 h 5160654"/>
              <a:gd name="connsiteX38" fmla="*/ 2526367 w 4992400"/>
              <a:gd name="connsiteY38" fmla="*/ 1501451 h 5160654"/>
              <a:gd name="connsiteX39" fmla="*/ 2789978 w 4992400"/>
              <a:gd name="connsiteY39" fmla="*/ 1526164 h 5160654"/>
              <a:gd name="connsiteX40" fmla="*/ 3037113 w 4992400"/>
              <a:gd name="connsiteY40" fmla="*/ 1336694 h 5160654"/>
              <a:gd name="connsiteX41" fmla="*/ 3473719 w 4992400"/>
              <a:gd name="connsiteY41" fmla="*/ 1303743 h 5160654"/>
              <a:gd name="connsiteX42" fmla="*/ 3819708 w 4992400"/>
              <a:gd name="connsiteY42" fmla="*/ 1237840 h 5160654"/>
              <a:gd name="connsiteX43" fmla="*/ 4239837 w 4992400"/>
              <a:gd name="connsiteY43" fmla="*/ 1163699 h 5160654"/>
              <a:gd name="connsiteX44" fmla="*/ 4684681 w 4992400"/>
              <a:gd name="connsiteY44" fmla="*/ 965991 h 5160654"/>
              <a:gd name="connsiteX45" fmla="*/ 4783535 w 4992400"/>
              <a:gd name="connsiteY45" fmla="*/ 661191 h 5160654"/>
              <a:gd name="connsiteX46" fmla="*/ 4956529 w 4992400"/>
              <a:gd name="connsiteY46" fmla="*/ 216348 h 5160654"/>
              <a:gd name="connsiteX47" fmla="*/ 4952518 w 4992400"/>
              <a:gd name="connsiteY47" fmla="*/ 17556 h 5160654"/>
              <a:gd name="connsiteX48" fmla="*/ 4535980 w 4992400"/>
              <a:gd name="connsiteY48" fmla="*/ 8817 h 5160654"/>
              <a:gd name="connsiteX49" fmla="*/ 4190529 w 4992400"/>
              <a:gd name="connsiteY49" fmla="*/ 19802 h 5160654"/>
              <a:gd name="connsiteX50" fmla="*/ 4190410 w 4992400"/>
              <a:gd name="connsiteY50" fmla="*/ 216348 h 5160654"/>
              <a:gd name="connsiteX51" fmla="*/ 4099794 w 4992400"/>
              <a:gd name="connsiteY51" fmla="*/ 447007 h 5160654"/>
              <a:gd name="connsiteX52" fmla="*/ 3827946 w 4992400"/>
              <a:gd name="connsiteY52" fmla="*/ 620002 h 5160654"/>
              <a:gd name="connsiteX53" fmla="*/ 3580810 w 4992400"/>
              <a:gd name="connsiteY53" fmla="*/ 768283 h 5160654"/>
              <a:gd name="connsiteX54" fmla="*/ 2757027 w 4992400"/>
              <a:gd name="connsiteY54" fmla="*/ 891851 h 5160654"/>
              <a:gd name="connsiteX55" fmla="*/ 2270994 w 4992400"/>
              <a:gd name="connsiteY55" fmla="*/ 965991 h 5160654"/>
              <a:gd name="connsiteX56" fmla="*/ 1900292 w 4992400"/>
              <a:gd name="connsiteY56" fmla="*/ 1056607 h 5160654"/>
              <a:gd name="connsiteX57" fmla="*/ 1719059 w 4992400"/>
              <a:gd name="connsiteY57" fmla="*/ 1204889 h 5160654"/>
              <a:gd name="connsiteX58" fmla="*/ 1496637 w 4992400"/>
              <a:gd name="connsiteY58" fmla="*/ 1517926 h 5160654"/>
              <a:gd name="connsiteX59" fmla="*/ 1438973 w 4992400"/>
              <a:gd name="connsiteY59" fmla="*/ 1682683 h 5160654"/>
              <a:gd name="connsiteX60" fmla="*/ 1381308 w 4992400"/>
              <a:gd name="connsiteY60" fmla="*/ 1814489 h 5160654"/>
              <a:gd name="connsiteX61" fmla="*/ 1125935 w 4992400"/>
              <a:gd name="connsiteY61" fmla="*/ 1839202 h 5160654"/>
              <a:gd name="connsiteX62" fmla="*/ 969416 w 4992400"/>
              <a:gd name="connsiteY62" fmla="*/ 1830964 h 5160654"/>
              <a:gd name="connsiteX63" fmla="*/ 862324 w 4992400"/>
              <a:gd name="connsiteY63" fmla="*/ 1946294 h 5160654"/>
              <a:gd name="connsiteX64" fmla="*/ 687082 w 4992400"/>
              <a:gd name="connsiteY64" fmla="*/ 2060500 h 5160654"/>
              <a:gd name="connsiteX0" fmla="*/ 683835 w 4989153"/>
              <a:gd name="connsiteY0" fmla="*/ 2060500 h 5211712"/>
              <a:gd name="connsiteX1" fmla="*/ 45107 w 4989153"/>
              <a:gd name="connsiteY1" fmla="*/ 4417761 h 5211712"/>
              <a:gd name="connsiteX2" fmla="*/ 152171 w 4989153"/>
              <a:gd name="connsiteY2" fmla="*/ 5147009 h 5211712"/>
              <a:gd name="connsiteX3" fmla="*/ 948014 w 4989153"/>
              <a:gd name="connsiteY3" fmla="*/ 5141002 h 5211712"/>
              <a:gd name="connsiteX4" fmla="*/ 1074730 w 4989153"/>
              <a:gd name="connsiteY4" fmla="*/ 4787535 h 5211712"/>
              <a:gd name="connsiteX5" fmla="*/ 1129561 w 4989153"/>
              <a:gd name="connsiteY5" fmla="*/ 4270912 h 5211712"/>
              <a:gd name="connsiteX6" fmla="*/ 1315700 w 4989153"/>
              <a:gd name="connsiteY6" fmla="*/ 3817096 h 5211712"/>
              <a:gd name="connsiteX7" fmla="*/ 1149710 w 4989153"/>
              <a:gd name="connsiteY7" fmla="*/ 3646017 h 5211712"/>
              <a:gd name="connsiteX8" fmla="*/ 1215691 w 4989153"/>
              <a:gd name="connsiteY8" fmla="*/ 3512637 h 5211712"/>
              <a:gd name="connsiteX9" fmla="*/ 1243658 w 4989153"/>
              <a:gd name="connsiteY9" fmla="*/ 3434431 h 5211712"/>
              <a:gd name="connsiteX10" fmla="*/ 1407497 w 4989153"/>
              <a:gd name="connsiteY10" fmla="*/ 3422783 h 5211712"/>
              <a:gd name="connsiteX11" fmla="*/ 1442861 w 4989153"/>
              <a:gd name="connsiteY11" fmla="*/ 3122075 h 5211712"/>
              <a:gd name="connsiteX12" fmla="*/ 1223956 w 4989153"/>
              <a:gd name="connsiteY12" fmla="*/ 2984865 h 5211712"/>
              <a:gd name="connsiteX13" fmla="*/ 1163352 w 4989153"/>
              <a:gd name="connsiteY13" fmla="*/ 2935502 h 5211712"/>
              <a:gd name="connsiteX14" fmla="*/ 1084752 w 4989153"/>
              <a:gd name="connsiteY14" fmla="*/ 2877353 h 5211712"/>
              <a:gd name="connsiteX15" fmla="*/ 992378 w 4989153"/>
              <a:gd name="connsiteY15" fmla="*/ 2843982 h 5211712"/>
              <a:gd name="connsiteX16" fmla="*/ 982041 w 4989153"/>
              <a:gd name="connsiteY16" fmla="*/ 2866518 h 5211712"/>
              <a:gd name="connsiteX17" fmla="*/ 930541 w 4989153"/>
              <a:gd name="connsiteY17" fmla="*/ 2860510 h 5211712"/>
              <a:gd name="connsiteX18" fmla="*/ 855745 w 4989153"/>
              <a:gd name="connsiteY18" fmla="*/ 2746099 h 5211712"/>
              <a:gd name="connsiteX19" fmla="*/ 936052 w 4989153"/>
              <a:gd name="connsiteY19" fmla="*/ 2598001 h 5211712"/>
              <a:gd name="connsiteX20" fmla="*/ 1089736 w 4989153"/>
              <a:gd name="connsiteY20" fmla="*/ 2646510 h 5211712"/>
              <a:gd name="connsiteX21" fmla="*/ 1155639 w 4989153"/>
              <a:gd name="connsiteY21" fmla="*/ 2621797 h 5211712"/>
              <a:gd name="connsiteX22" fmla="*/ 1190506 w 4989153"/>
              <a:gd name="connsiteY22" fmla="*/ 2588845 h 5211712"/>
              <a:gd name="connsiteX23" fmla="*/ 1306333 w 4989153"/>
              <a:gd name="connsiteY23" fmla="*/ 2625705 h 5211712"/>
              <a:gd name="connsiteX24" fmla="*/ 1318323 w 4989153"/>
              <a:gd name="connsiteY24" fmla="*/ 2655247 h 5211712"/>
              <a:gd name="connsiteX25" fmla="*/ 1493390 w 4989153"/>
              <a:gd name="connsiteY25" fmla="*/ 2687699 h 5211712"/>
              <a:gd name="connsiteX26" fmla="*/ 1575769 w 4989153"/>
              <a:gd name="connsiteY26" fmla="*/ 2695937 h 5211712"/>
              <a:gd name="connsiteX27" fmla="*/ 1716808 w 4989153"/>
              <a:gd name="connsiteY27" fmla="*/ 2617808 h 5211712"/>
              <a:gd name="connsiteX28" fmla="*/ 1769069 w 4989153"/>
              <a:gd name="connsiteY28" fmla="*/ 2609151 h 5211712"/>
              <a:gd name="connsiteX29" fmla="*/ 1850031 w 4989153"/>
              <a:gd name="connsiteY29" fmla="*/ 2517958 h 5211712"/>
              <a:gd name="connsiteX30" fmla="*/ 1863936 w 4989153"/>
              <a:gd name="connsiteY30" fmla="*/ 2377338 h 5211712"/>
              <a:gd name="connsiteX31" fmla="*/ 1919685 w 4989153"/>
              <a:gd name="connsiteY31" fmla="*/ 2400792 h 5211712"/>
              <a:gd name="connsiteX32" fmla="*/ 2013792 w 4989153"/>
              <a:gd name="connsiteY32" fmla="*/ 2403861 h 5211712"/>
              <a:gd name="connsiteX33" fmla="*/ 2219240 w 4989153"/>
              <a:gd name="connsiteY33" fmla="*/ 2565522 h 5211712"/>
              <a:gd name="connsiteX34" fmla="*/ 2308858 w 4989153"/>
              <a:gd name="connsiteY34" fmla="*/ 2097749 h 5211712"/>
              <a:gd name="connsiteX35" fmla="*/ 2330659 w 4989153"/>
              <a:gd name="connsiteY35" fmla="*/ 1968857 h 5211712"/>
              <a:gd name="connsiteX36" fmla="*/ 2226558 w 4989153"/>
              <a:gd name="connsiteY36" fmla="*/ 1839202 h 5211712"/>
              <a:gd name="connsiteX37" fmla="*/ 2168893 w 4989153"/>
              <a:gd name="connsiteY37" fmla="*/ 1666207 h 5211712"/>
              <a:gd name="connsiteX38" fmla="*/ 2193607 w 4989153"/>
              <a:gd name="connsiteY38" fmla="*/ 1526164 h 5211712"/>
              <a:gd name="connsiteX39" fmla="*/ 2523120 w 4989153"/>
              <a:gd name="connsiteY39" fmla="*/ 1501451 h 5211712"/>
              <a:gd name="connsiteX40" fmla="*/ 2786731 w 4989153"/>
              <a:gd name="connsiteY40" fmla="*/ 1526164 h 5211712"/>
              <a:gd name="connsiteX41" fmla="*/ 3033866 w 4989153"/>
              <a:gd name="connsiteY41" fmla="*/ 1336694 h 5211712"/>
              <a:gd name="connsiteX42" fmla="*/ 3470472 w 4989153"/>
              <a:gd name="connsiteY42" fmla="*/ 1303743 h 5211712"/>
              <a:gd name="connsiteX43" fmla="*/ 3816461 w 4989153"/>
              <a:gd name="connsiteY43" fmla="*/ 1237840 h 5211712"/>
              <a:gd name="connsiteX44" fmla="*/ 4236590 w 4989153"/>
              <a:gd name="connsiteY44" fmla="*/ 1163699 h 5211712"/>
              <a:gd name="connsiteX45" fmla="*/ 4681434 w 4989153"/>
              <a:gd name="connsiteY45" fmla="*/ 965991 h 5211712"/>
              <a:gd name="connsiteX46" fmla="*/ 4780288 w 4989153"/>
              <a:gd name="connsiteY46" fmla="*/ 661191 h 5211712"/>
              <a:gd name="connsiteX47" fmla="*/ 4953282 w 4989153"/>
              <a:gd name="connsiteY47" fmla="*/ 216348 h 5211712"/>
              <a:gd name="connsiteX48" fmla="*/ 4949271 w 4989153"/>
              <a:gd name="connsiteY48" fmla="*/ 17556 h 5211712"/>
              <a:gd name="connsiteX49" fmla="*/ 4532733 w 4989153"/>
              <a:gd name="connsiteY49" fmla="*/ 8817 h 5211712"/>
              <a:gd name="connsiteX50" fmla="*/ 4187282 w 4989153"/>
              <a:gd name="connsiteY50" fmla="*/ 19802 h 5211712"/>
              <a:gd name="connsiteX51" fmla="*/ 4187163 w 4989153"/>
              <a:gd name="connsiteY51" fmla="*/ 216348 h 5211712"/>
              <a:gd name="connsiteX52" fmla="*/ 4096547 w 4989153"/>
              <a:gd name="connsiteY52" fmla="*/ 447007 h 5211712"/>
              <a:gd name="connsiteX53" fmla="*/ 3824699 w 4989153"/>
              <a:gd name="connsiteY53" fmla="*/ 620002 h 5211712"/>
              <a:gd name="connsiteX54" fmla="*/ 3577563 w 4989153"/>
              <a:gd name="connsiteY54" fmla="*/ 768283 h 5211712"/>
              <a:gd name="connsiteX55" fmla="*/ 2753780 w 4989153"/>
              <a:gd name="connsiteY55" fmla="*/ 891851 h 5211712"/>
              <a:gd name="connsiteX56" fmla="*/ 2267747 w 4989153"/>
              <a:gd name="connsiteY56" fmla="*/ 965991 h 5211712"/>
              <a:gd name="connsiteX57" fmla="*/ 1897045 w 4989153"/>
              <a:gd name="connsiteY57" fmla="*/ 1056607 h 5211712"/>
              <a:gd name="connsiteX58" fmla="*/ 1715812 w 4989153"/>
              <a:gd name="connsiteY58" fmla="*/ 1204889 h 5211712"/>
              <a:gd name="connsiteX59" fmla="*/ 1493390 w 4989153"/>
              <a:gd name="connsiteY59" fmla="*/ 1517926 h 5211712"/>
              <a:gd name="connsiteX60" fmla="*/ 1435726 w 4989153"/>
              <a:gd name="connsiteY60" fmla="*/ 1682683 h 5211712"/>
              <a:gd name="connsiteX61" fmla="*/ 1378061 w 4989153"/>
              <a:gd name="connsiteY61" fmla="*/ 1814489 h 5211712"/>
              <a:gd name="connsiteX62" fmla="*/ 1122688 w 4989153"/>
              <a:gd name="connsiteY62" fmla="*/ 1839202 h 5211712"/>
              <a:gd name="connsiteX63" fmla="*/ 966169 w 4989153"/>
              <a:gd name="connsiteY63" fmla="*/ 1830964 h 5211712"/>
              <a:gd name="connsiteX64" fmla="*/ 859077 w 4989153"/>
              <a:gd name="connsiteY64" fmla="*/ 1946294 h 5211712"/>
              <a:gd name="connsiteX65" fmla="*/ 683835 w 4989153"/>
              <a:gd name="connsiteY65" fmla="*/ 2060500 h 5211712"/>
              <a:gd name="connsiteX0" fmla="*/ 618024 w 4923342"/>
              <a:gd name="connsiteY0" fmla="*/ 2060500 h 5211502"/>
              <a:gd name="connsiteX1" fmla="*/ 81219 w 4923342"/>
              <a:gd name="connsiteY1" fmla="*/ 4420673 h 5211502"/>
              <a:gd name="connsiteX2" fmla="*/ 86360 w 4923342"/>
              <a:gd name="connsiteY2" fmla="*/ 5147009 h 5211502"/>
              <a:gd name="connsiteX3" fmla="*/ 882203 w 4923342"/>
              <a:gd name="connsiteY3" fmla="*/ 5141002 h 5211502"/>
              <a:gd name="connsiteX4" fmla="*/ 1008919 w 4923342"/>
              <a:gd name="connsiteY4" fmla="*/ 4787535 h 5211502"/>
              <a:gd name="connsiteX5" fmla="*/ 1063750 w 4923342"/>
              <a:gd name="connsiteY5" fmla="*/ 4270912 h 5211502"/>
              <a:gd name="connsiteX6" fmla="*/ 1249889 w 4923342"/>
              <a:gd name="connsiteY6" fmla="*/ 3817096 h 5211502"/>
              <a:gd name="connsiteX7" fmla="*/ 1083899 w 4923342"/>
              <a:gd name="connsiteY7" fmla="*/ 3646017 h 5211502"/>
              <a:gd name="connsiteX8" fmla="*/ 1149880 w 4923342"/>
              <a:gd name="connsiteY8" fmla="*/ 3512637 h 5211502"/>
              <a:gd name="connsiteX9" fmla="*/ 1177847 w 4923342"/>
              <a:gd name="connsiteY9" fmla="*/ 3434431 h 5211502"/>
              <a:gd name="connsiteX10" fmla="*/ 1341686 w 4923342"/>
              <a:gd name="connsiteY10" fmla="*/ 3422783 h 5211502"/>
              <a:gd name="connsiteX11" fmla="*/ 1377050 w 4923342"/>
              <a:gd name="connsiteY11" fmla="*/ 3122075 h 5211502"/>
              <a:gd name="connsiteX12" fmla="*/ 1158145 w 4923342"/>
              <a:gd name="connsiteY12" fmla="*/ 2984865 h 5211502"/>
              <a:gd name="connsiteX13" fmla="*/ 1097541 w 4923342"/>
              <a:gd name="connsiteY13" fmla="*/ 2935502 h 5211502"/>
              <a:gd name="connsiteX14" fmla="*/ 1018941 w 4923342"/>
              <a:gd name="connsiteY14" fmla="*/ 2877353 h 5211502"/>
              <a:gd name="connsiteX15" fmla="*/ 926567 w 4923342"/>
              <a:gd name="connsiteY15" fmla="*/ 2843982 h 5211502"/>
              <a:gd name="connsiteX16" fmla="*/ 916230 w 4923342"/>
              <a:gd name="connsiteY16" fmla="*/ 2866518 h 5211502"/>
              <a:gd name="connsiteX17" fmla="*/ 864730 w 4923342"/>
              <a:gd name="connsiteY17" fmla="*/ 2860510 h 5211502"/>
              <a:gd name="connsiteX18" fmla="*/ 789934 w 4923342"/>
              <a:gd name="connsiteY18" fmla="*/ 2746099 h 5211502"/>
              <a:gd name="connsiteX19" fmla="*/ 870241 w 4923342"/>
              <a:gd name="connsiteY19" fmla="*/ 2598001 h 5211502"/>
              <a:gd name="connsiteX20" fmla="*/ 1023925 w 4923342"/>
              <a:gd name="connsiteY20" fmla="*/ 2646510 h 5211502"/>
              <a:gd name="connsiteX21" fmla="*/ 1089828 w 4923342"/>
              <a:gd name="connsiteY21" fmla="*/ 2621797 h 5211502"/>
              <a:gd name="connsiteX22" fmla="*/ 1124695 w 4923342"/>
              <a:gd name="connsiteY22" fmla="*/ 2588845 h 5211502"/>
              <a:gd name="connsiteX23" fmla="*/ 1240522 w 4923342"/>
              <a:gd name="connsiteY23" fmla="*/ 2625705 h 5211502"/>
              <a:gd name="connsiteX24" fmla="*/ 1252512 w 4923342"/>
              <a:gd name="connsiteY24" fmla="*/ 2655247 h 5211502"/>
              <a:gd name="connsiteX25" fmla="*/ 1427579 w 4923342"/>
              <a:gd name="connsiteY25" fmla="*/ 2687699 h 5211502"/>
              <a:gd name="connsiteX26" fmla="*/ 1509958 w 4923342"/>
              <a:gd name="connsiteY26" fmla="*/ 2695937 h 5211502"/>
              <a:gd name="connsiteX27" fmla="*/ 1650997 w 4923342"/>
              <a:gd name="connsiteY27" fmla="*/ 2617808 h 5211502"/>
              <a:gd name="connsiteX28" fmla="*/ 1703258 w 4923342"/>
              <a:gd name="connsiteY28" fmla="*/ 2609151 h 5211502"/>
              <a:gd name="connsiteX29" fmla="*/ 1784220 w 4923342"/>
              <a:gd name="connsiteY29" fmla="*/ 2517958 h 5211502"/>
              <a:gd name="connsiteX30" fmla="*/ 1798125 w 4923342"/>
              <a:gd name="connsiteY30" fmla="*/ 2377338 h 5211502"/>
              <a:gd name="connsiteX31" fmla="*/ 1853874 w 4923342"/>
              <a:gd name="connsiteY31" fmla="*/ 2400792 h 5211502"/>
              <a:gd name="connsiteX32" fmla="*/ 1947981 w 4923342"/>
              <a:gd name="connsiteY32" fmla="*/ 2403861 h 5211502"/>
              <a:gd name="connsiteX33" fmla="*/ 2153429 w 4923342"/>
              <a:gd name="connsiteY33" fmla="*/ 2565522 h 5211502"/>
              <a:gd name="connsiteX34" fmla="*/ 2243047 w 4923342"/>
              <a:gd name="connsiteY34" fmla="*/ 2097749 h 5211502"/>
              <a:gd name="connsiteX35" fmla="*/ 2264848 w 4923342"/>
              <a:gd name="connsiteY35" fmla="*/ 1968857 h 5211502"/>
              <a:gd name="connsiteX36" fmla="*/ 2160747 w 4923342"/>
              <a:gd name="connsiteY36" fmla="*/ 1839202 h 5211502"/>
              <a:gd name="connsiteX37" fmla="*/ 2103082 w 4923342"/>
              <a:gd name="connsiteY37" fmla="*/ 1666207 h 5211502"/>
              <a:gd name="connsiteX38" fmla="*/ 2127796 w 4923342"/>
              <a:gd name="connsiteY38" fmla="*/ 1526164 h 5211502"/>
              <a:gd name="connsiteX39" fmla="*/ 2457309 w 4923342"/>
              <a:gd name="connsiteY39" fmla="*/ 1501451 h 5211502"/>
              <a:gd name="connsiteX40" fmla="*/ 2720920 w 4923342"/>
              <a:gd name="connsiteY40" fmla="*/ 1526164 h 5211502"/>
              <a:gd name="connsiteX41" fmla="*/ 2968055 w 4923342"/>
              <a:gd name="connsiteY41" fmla="*/ 1336694 h 5211502"/>
              <a:gd name="connsiteX42" fmla="*/ 3404661 w 4923342"/>
              <a:gd name="connsiteY42" fmla="*/ 1303743 h 5211502"/>
              <a:gd name="connsiteX43" fmla="*/ 3750650 w 4923342"/>
              <a:gd name="connsiteY43" fmla="*/ 1237840 h 5211502"/>
              <a:gd name="connsiteX44" fmla="*/ 4170779 w 4923342"/>
              <a:gd name="connsiteY44" fmla="*/ 1163699 h 5211502"/>
              <a:gd name="connsiteX45" fmla="*/ 4615623 w 4923342"/>
              <a:gd name="connsiteY45" fmla="*/ 965991 h 5211502"/>
              <a:gd name="connsiteX46" fmla="*/ 4714477 w 4923342"/>
              <a:gd name="connsiteY46" fmla="*/ 661191 h 5211502"/>
              <a:gd name="connsiteX47" fmla="*/ 4887471 w 4923342"/>
              <a:gd name="connsiteY47" fmla="*/ 216348 h 5211502"/>
              <a:gd name="connsiteX48" fmla="*/ 4883460 w 4923342"/>
              <a:gd name="connsiteY48" fmla="*/ 17556 h 5211502"/>
              <a:gd name="connsiteX49" fmla="*/ 4466922 w 4923342"/>
              <a:gd name="connsiteY49" fmla="*/ 8817 h 5211502"/>
              <a:gd name="connsiteX50" fmla="*/ 4121471 w 4923342"/>
              <a:gd name="connsiteY50" fmla="*/ 19802 h 5211502"/>
              <a:gd name="connsiteX51" fmla="*/ 4121352 w 4923342"/>
              <a:gd name="connsiteY51" fmla="*/ 216348 h 5211502"/>
              <a:gd name="connsiteX52" fmla="*/ 4030736 w 4923342"/>
              <a:gd name="connsiteY52" fmla="*/ 447007 h 5211502"/>
              <a:gd name="connsiteX53" fmla="*/ 3758888 w 4923342"/>
              <a:gd name="connsiteY53" fmla="*/ 620002 h 5211502"/>
              <a:gd name="connsiteX54" fmla="*/ 3511752 w 4923342"/>
              <a:gd name="connsiteY54" fmla="*/ 768283 h 5211502"/>
              <a:gd name="connsiteX55" fmla="*/ 2687969 w 4923342"/>
              <a:gd name="connsiteY55" fmla="*/ 891851 h 5211502"/>
              <a:gd name="connsiteX56" fmla="*/ 2201936 w 4923342"/>
              <a:gd name="connsiteY56" fmla="*/ 965991 h 5211502"/>
              <a:gd name="connsiteX57" fmla="*/ 1831234 w 4923342"/>
              <a:gd name="connsiteY57" fmla="*/ 1056607 h 5211502"/>
              <a:gd name="connsiteX58" fmla="*/ 1650001 w 4923342"/>
              <a:gd name="connsiteY58" fmla="*/ 1204889 h 5211502"/>
              <a:gd name="connsiteX59" fmla="*/ 1427579 w 4923342"/>
              <a:gd name="connsiteY59" fmla="*/ 1517926 h 5211502"/>
              <a:gd name="connsiteX60" fmla="*/ 1369915 w 4923342"/>
              <a:gd name="connsiteY60" fmla="*/ 1682683 h 5211502"/>
              <a:gd name="connsiteX61" fmla="*/ 1312250 w 4923342"/>
              <a:gd name="connsiteY61" fmla="*/ 1814489 h 5211502"/>
              <a:gd name="connsiteX62" fmla="*/ 1056877 w 4923342"/>
              <a:gd name="connsiteY62" fmla="*/ 1839202 h 5211502"/>
              <a:gd name="connsiteX63" fmla="*/ 900358 w 4923342"/>
              <a:gd name="connsiteY63" fmla="*/ 1830964 h 5211502"/>
              <a:gd name="connsiteX64" fmla="*/ 793266 w 4923342"/>
              <a:gd name="connsiteY64" fmla="*/ 1946294 h 5211502"/>
              <a:gd name="connsiteX65" fmla="*/ 618024 w 4923342"/>
              <a:gd name="connsiteY65" fmla="*/ 2060500 h 5211502"/>
              <a:gd name="connsiteX0" fmla="*/ 592649 w 4897967"/>
              <a:gd name="connsiteY0" fmla="*/ 2060500 h 5211502"/>
              <a:gd name="connsiteX1" fmla="*/ 55844 w 4897967"/>
              <a:gd name="connsiteY1" fmla="*/ 4420673 h 5211502"/>
              <a:gd name="connsiteX2" fmla="*/ 60985 w 4897967"/>
              <a:gd name="connsiteY2" fmla="*/ 5147009 h 5211502"/>
              <a:gd name="connsiteX3" fmla="*/ 856828 w 4897967"/>
              <a:gd name="connsiteY3" fmla="*/ 5141002 h 5211502"/>
              <a:gd name="connsiteX4" fmla="*/ 983544 w 4897967"/>
              <a:gd name="connsiteY4" fmla="*/ 4787535 h 5211502"/>
              <a:gd name="connsiteX5" fmla="*/ 1038375 w 4897967"/>
              <a:gd name="connsiteY5" fmla="*/ 4270912 h 5211502"/>
              <a:gd name="connsiteX6" fmla="*/ 1224514 w 4897967"/>
              <a:gd name="connsiteY6" fmla="*/ 3817096 h 5211502"/>
              <a:gd name="connsiteX7" fmla="*/ 1058524 w 4897967"/>
              <a:gd name="connsiteY7" fmla="*/ 3646017 h 5211502"/>
              <a:gd name="connsiteX8" fmla="*/ 1124505 w 4897967"/>
              <a:gd name="connsiteY8" fmla="*/ 3512637 h 5211502"/>
              <a:gd name="connsiteX9" fmla="*/ 1152472 w 4897967"/>
              <a:gd name="connsiteY9" fmla="*/ 3434431 h 5211502"/>
              <a:gd name="connsiteX10" fmla="*/ 1316311 w 4897967"/>
              <a:gd name="connsiteY10" fmla="*/ 3422783 h 5211502"/>
              <a:gd name="connsiteX11" fmla="*/ 1351675 w 4897967"/>
              <a:gd name="connsiteY11" fmla="*/ 3122075 h 5211502"/>
              <a:gd name="connsiteX12" fmla="*/ 1132770 w 4897967"/>
              <a:gd name="connsiteY12" fmla="*/ 2984865 h 5211502"/>
              <a:gd name="connsiteX13" fmla="*/ 1072166 w 4897967"/>
              <a:gd name="connsiteY13" fmla="*/ 2935502 h 5211502"/>
              <a:gd name="connsiteX14" fmla="*/ 993566 w 4897967"/>
              <a:gd name="connsiteY14" fmla="*/ 2877353 h 5211502"/>
              <a:gd name="connsiteX15" fmla="*/ 901192 w 4897967"/>
              <a:gd name="connsiteY15" fmla="*/ 2843982 h 5211502"/>
              <a:gd name="connsiteX16" fmla="*/ 890855 w 4897967"/>
              <a:gd name="connsiteY16" fmla="*/ 2866518 h 5211502"/>
              <a:gd name="connsiteX17" fmla="*/ 839355 w 4897967"/>
              <a:gd name="connsiteY17" fmla="*/ 2860510 h 5211502"/>
              <a:gd name="connsiteX18" fmla="*/ 764559 w 4897967"/>
              <a:gd name="connsiteY18" fmla="*/ 2746099 h 5211502"/>
              <a:gd name="connsiteX19" fmla="*/ 844866 w 4897967"/>
              <a:gd name="connsiteY19" fmla="*/ 2598001 h 5211502"/>
              <a:gd name="connsiteX20" fmla="*/ 998550 w 4897967"/>
              <a:gd name="connsiteY20" fmla="*/ 2646510 h 5211502"/>
              <a:gd name="connsiteX21" fmla="*/ 1064453 w 4897967"/>
              <a:gd name="connsiteY21" fmla="*/ 2621797 h 5211502"/>
              <a:gd name="connsiteX22" fmla="*/ 1099320 w 4897967"/>
              <a:gd name="connsiteY22" fmla="*/ 2588845 h 5211502"/>
              <a:gd name="connsiteX23" fmla="*/ 1215147 w 4897967"/>
              <a:gd name="connsiteY23" fmla="*/ 2625705 h 5211502"/>
              <a:gd name="connsiteX24" fmla="*/ 1227137 w 4897967"/>
              <a:gd name="connsiteY24" fmla="*/ 2655247 h 5211502"/>
              <a:gd name="connsiteX25" fmla="*/ 1402204 w 4897967"/>
              <a:gd name="connsiteY25" fmla="*/ 2687699 h 5211502"/>
              <a:gd name="connsiteX26" fmla="*/ 1484583 w 4897967"/>
              <a:gd name="connsiteY26" fmla="*/ 2695937 h 5211502"/>
              <a:gd name="connsiteX27" fmla="*/ 1625622 w 4897967"/>
              <a:gd name="connsiteY27" fmla="*/ 2617808 h 5211502"/>
              <a:gd name="connsiteX28" fmla="*/ 1677883 w 4897967"/>
              <a:gd name="connsiteY28" fmla="*/ 2609151 h 5211502"/>
              <a:gd name="connsiteX29" fmla="*/ 1758845 w 4897967"/>
              <a:gd name="connsiteY29" fmla="*/ 2517958 h 5211502"/>
              <a:gd name="connsiteX30" fmla="*/ 1772750 w 4897967"/>
              <a:gd name="connsiteY30" fmla="*/ 2377338 h 5211502"/>
              <a:gd name="connsiteX31" fmla="*/ 1828499 w 4897967"/>
              <a:gd name="connsiteY31" fmla="*/ 2400792 h 5211502"/>
              <a:gd name="connsiteX32" fmla="*/ 1922606 w 4897967"/>
              <a:gd name="connsiteY32" fmla="*/ 2403861 h 5211502"/>
              <a:gd name="connsiteX33" fmla="*/ 2128054 w 4897967"/>
              <a:gd name="connsiteY33" fmla="*/ 2565522 h 5211502"/>
              <a:gd name="connsiteX34" fmla="*/ 2217672 w 4897967"/>
              <a:gd name="connsiteY34" fmla="*/ 2097749 h 5211502"/>
              <a:gd name="connsiteX35" fmla="*/ 2239473 w 4897967"/>
              <a:gd name="connsiteY35" fmla="*/ 1968857 h 5211502"/>
              <a:gd name="connsiteX36" fmla="*/ 2135372 w 4897967"/>
              <a:gd name="connsiteY36" fmla="*/ 1839202 h 5211502"/>
              <a:gd name="connsiteX37" fmla="*/ 2077707 w 4897967"/>
              <a:gd name="connsiteY37" fmla="*/ 1666207 h 5211502"/>
              <a:gd name="connsiteX38" fmla="*/ 2102421 w 4897967"/>
              <a:gd name="connsiteY38" fmla="*/ 1526164 h 5211502"/>
              <a:gd name="connsiteX39" fmla="*/ 2431934 w 4897967"/>
              <a:gd name="connsiteY39" fmla="*/ 1501451 h 5211502"/>
              <a:gd name="connsiteX40" fmla="*/ 2695545 w 4897967"/>
              <a:gd name="connsiteY40" fmla="*/ 1526164 h 5211502"/>
              <a:gd name="connsiteX41" fmla="*/ 2942680 w 4897967"/>
              <a:gd name="connsiteY41" fmla="*/ 1336694 h 5211502"/>
              <a:gd name="connsiteX42" fmla="*/ 3379286 w 4897967"/>
              <a:gd name="connsiteY42" fmla="*/ 1303743 h 5211502"/>
              <a:gd name="connsiteX43" fmla="*/ 3725275 w 4897967"/>
              <a:gd name="connsiteY43" fmla="*/ 1237840 h 5211502"/>
              <a:gd name="connsiteX44" fmla="*/ 4145404 w 4897967"/>
              <a:gd name="connsiteY44" fmla="*/ 1163699 h 5211502"/>
              <a:gd name="connsiteX45" fmla="*/ 4590248 w 4897967"/>
              <a:gd name="connsiteY45" fmla="*/ 965991 h 5211502"/>
              <a:gd name="connsiteX46" fmla="*/ 4689102 w 4897967"/>
              <a:gd name="connsiteY46" fmla="*/ 661191 h 5211502"/>
              <a:gd name="connsiteX47" fmla="*/ 4862096 w 4897967"/>
              <a:gd name="connsiteY47" fmla="*/ 216348 h 5211502"/>
              <a:gd name="connsiteX48" fmla="*/ 4858085 w 4897967"/>
              <a:gd name="connsiteY48" fmla="*/ 17556 h 5211502"/>
              <a:gd name="connsiteX49" fmla="*/ 4441547 w 4897967"/>
              <a:gd name="connsiteY49" fmla="*/ 8817 h 5211502"/>
              <a:gd name="connsiteX50" fmla="*/ 4096096 w 4897967"/>
              <a:gd name="connsiteY50" fmla="*/ 19802 h 5211502"/>
              <a:gd name="connsiteX51" fmla="*/ 4095977 w 4897967"/>
              <a:gd name="connsiteY51" fmla="*/ 216348 h 5211502"/>
              <a:gd name="connsiteX52" fmla="*/ 4005361 w 4897967"/>
              <a:gd name="connsiteY52" fmla="*/ 447007 h 5211502"/>
              <a:gd name="connsiteX53" fmla="*/ 3733513 w 4897967"/>
              <a:gd name="connsiteY53" fmla="*/ 620002 h 5211502"/>
              <a:gd name="connsiteX54" fmla="*/ 3486377 w 4897967"/>
              <a:gd name="connsiteY54" fmla="*/ 768283 h 5211502"/>
              <a:gd name="connsiteX55" fmla="*/ 2662594 w 4897967"/>
              <a:gd name="connsiteY55" fmla="*/ 891851 h 5211502"/>
              <a:gd name="connsiteX56" fmla="*/ 2176561 w 4897967"/>
              <a:gd name="connsiteY56" fmla="*/ 965991 h 5211502"/>
              <a:gd name="connsiteX57" fmla="*/ 1805859 w 4897967"/>
              <a:gd name="connsiteY57" fmla="*/ 1056607 h 5211502"/>
              <a:gd name="connsiteX58" fmla="*/ 1624626 w 4897967"/>
              <a:gd name="connsiteY58" fmla="*/ 1204889 h 5211502"/>
              <a:gd name="connsiteX59" fmla="*/ 1402204 w 4897967"/>
              <a:gd name="connsiteY59" fmla="*/ 1517926 h 5211502"/>
              <a:gd name="connsiteX60" fmla="*/ 1344540 w 4897967"/>
              <a:gd name="connsiteY60" fmla="*/ 1682683 h 5211502"/>
              <a:gd name="connsiteX61" fmla="*/ 1286875 w 4897967"/>
              <a:gd name="connsiteY61" fmla="*/ 1814489 h 5211502"/>
              <a:gd name="connsiteX62" fmla="*/ 1031502 w 4897967"/>
              <a:gd name="connsiteY62" fmla="*/ 1839202 h 5211502"/>
              <a:gd name="connsiteX63" fmla="*/ 874983 w 4897967"/>
              <a:gd name="connsiteY63" fmla="*/ 1830964 h 5211502"/>
              <a:gd name="connsiteX64" fmla="*/ 767891 w 4897967"/>
              <a:gd name="connsiteY64" fmla="*/ 1946294 h 5211502"/>
              <a:gd name="connsiteX65" fmla="*/ 592649 w 4897967"/>
              <a:gd name="connsiteY65" fmla="*/ 2060500 h 5211502"/>
              <a:gd name="connsiteX0" fmla="*/ 599085 w 4904403"/>
              <a:gd name="connsiteY0" fmla="*/ 2060500 h 5212054"/>
              <a:gd name="connsiteX1" fmla="*/ 62280 w 4904403"/>
              <a:gd name="connsiteY1" fmla="*/ 4420673 h 5212054"/>
              <a:gd name="connsiteX2" fmla="*/ 58685 w 4904403"/>
              <a:gd name="connsiteY2" fmla="*/ 5144097 h 5212054"/>
              <a:gd name="connsiteX3" fmla="*/ 863264 w 4904403"/>
              <a:gd name="connsiteY3" fmla="*/ 5141002 h 5212054"/>
              <a:gd name="connsiteX4" fmla="*/ 989980 w 4904403"/>
              <a:gd name="connsiteY4" fmla="*/ 4787535 h 5212054"/>
              <a:gd name="connsiteX5" fmla="*/ 1044811 w 4904403"/>
              <a:gd name="connsiteY5" fmla="*/ 4270912 h 5212054"/>
              <a:gd name="connsiteX6" fmla="*/ 1230950 w 4904403"/>
              <a:gd name="connsiteY6" fmla="*/ 3817096 h 5212054"/>
              <a:gd name="connsiteX7" fmla="*/ 1064960 w 4904403"/>
              <a:gd name="connsiteY7" fmla="*/ 3646017 h 5212054"/>
              <a:gd name="connsiteX8" fmla="*/ 1130941 w 4904403"/>
              <a:gd name="connsiteY8" fmla="*/ 3512637 h 5212054"/>
              <a:gd name="connsiteX9" fmla="*/ 1158908 w 4904403"/>
              <a:gd name="connsiteY9" fmla="*/ 3434431 h 5212054"/>
              <a:gd name="connsiteX10" fmla="*/ 1322747 w 4904403"/>
              <a:gd name="connsiteY10" fmla="*/ 3422783 h 5212054"/>
              <a:gd name="connsiteX11" fmla="*/ 1358111 w 4904403"/>
              <a:gd name="connsiteY11" fmla="*/ 3122075 h 5212054"/>
              <a:gd name="connsiteX12" fmla="*/ 1139206 w 4904403"/>
              <a:gd name="connsiteY12" fmla="*/ 2984865 h 5212054"/>
              <a:gd name="connsiteX13" fmla="*/ 1078602 w 4904403"/>
              <a:gd name="connsiteY13" fmla="*/ 2935502 h 5212054"/>
              <a:gd name="connsiteX14" fmla="*/ 1000002 w 4904403"/>
              <a:gd name="connsiteY14" fmla="*/ 2877353 h 5212054"/>
              <a:gd name="connsiteX15" fmla="*/ 907628 w 4904403"/>
              <a:gd name="connsiteY15" fmla="*/ 2843982 h 5212054"/>
              <a:gd name="connsiteX16" fmla="*/ 897291 w 4904403"/>
              <a:gd name="connsiteY16" fmla="*/ 2866518 h 5212054"/>
              <a:gd name="connsiteX17" fmla="*/ 845791 w 4904403"/>
              <a:gd name="connsiteY17" fmla="*/ 2860510 h 5212054"/>
              <a:gd name="connsiteX18" fmla="*/ 770995 w 4904403"/>
              <a:gd name="connsiteY18" fmla="*/ 2746099 h 5212054"/>
              <a:gd name="connsiteX19" fmla="*/ 851302 w 4904403"/>
              <a:gd name="connsiteY19" fmla="*/ 2598001 h 5212054"/>
              <a:gd name="connsiteX20" fmla="*/ 1004986 w 4904403"/>
              <a:gd name="connsiteY20" fmla="*/ 2646510 h 5212054"/>
              <a:gd name="connsiteX21" fmla="*/ 1070889 w 4904403"/>
              <a:gd name="connsiteY21" fmla="*/ 2621797 h 5212054"/>
              <a:gd name="connsiteX22" fmla="*/ 1105756 w 4904403"/>
              <a:gd name="connsiteY22" fmla="*/ 2588845 h 5212054"/>
              <a:gd name="connsiteX23" fmla="*/ 1221583 w 4904403"/>
              <a:gd name="connsiteY23" fmla="*/ 2625705 h 5212054"/>
              <a:gd name="connsiteX24" fmla="*/ 1233573 w 4904403"/>
              <a:gd name="connsiteY24" fmla="*/ 2655247 h 5212054"/>
              <a:gd name="connsiteX25" fmla="*/ 1408640 w 4904403"/>
              <a:gd name="connsiteY25" fmla="*/ 2687699 h 5212054"/>
              <a:gd name="connsiteX26" fmla="*/ 1491019 w 4904403"/>
              <a:gd name="connsiteY26" fmla="*/ 2695937 h 5212054"/>
              <a:gd name="connsiteX27" fmla="*/ 1632058 w 4904403"/>
              <a:gd name="connsiteY27" fmla="*/ 2617808 h 5212054"/>
              <a:gd name="connsiteX28" fmla="*/ 1684319 w 4904403"/>
              <a:gd name="connsiteY28" fmla="*/ 2609151 h 5212054"/>
              <a:gd name="connsiteX29" fmla="*/ 1765281 w 4904403"/>
              <a:gd name="connsiteY29" fmla="*/ 2517958 h 5212054"/>
              <a:gd name="connsiteX30" fmla="*/ 1779186 w 4904403"/>
              <a:gd name="connsiteY30" fmla="*/ 2377338 h 5212054"/>
              <a:gd name="connsiteX31" fmla="*/ 1834935 w 4904403"/>
              <a:gd name="connsiteY31" fmla="*/ 2400792 h 5212054"/>
              <a:gd name="connsiteX32" fmla="*/ 1929042 w 4904403"/>
              <a:gd name="connsiteY32" fmla="*/ 2403861 h 5212054"/>
              <a:gd name="connsiteX33" fmla="*/ 2134490 w 4904403"/>
              <a:gd name="connsiteY33" fmla="*/ 2565522 h 5212054"/>
              <a:gd name="connsiteX34" fmla="*/ 2224108 w 4904403"/>
              <a:gd name="connsiteY34" fmla="*/ 2097749 h 5212054"/>
              <a:gd name="connsiteX35" fmla="*/ 2245909 w 4904403"/>
              <a:gd name="connsiteY35" fmla="*/ 1968857 h 5212054"/>
              <a:gd name="connsiteX36" fmla="*/ 2141808 w 4904403"/>
              <a:gd name="connsiteY36" fmla="*/ 1839202 h 5212054"/>
              <a:gd name="connsiteX37" fmla="*/ 2084143 w 4904403"/>
              <a:gd name="connsiteY37" fmla="*/ 1666207 h 5212054"/>
              <a:gd name="connsiteX38" fmla="*/ 2108857 w 4904403"/>
              <a:gd name="connsiteY38" fmla="*/ 1526164 h 5212054"/>
              <a:gd name="connsiteX39" fmla="*/ 2438370 w 4904403"/>
              <a:gd name="connsiteY39" fmla="*/ 1501451 h 5212054"/>
              <a:gd name="connsiteX40" fmla="*/ 2701981 w 4904403"/>
              <a:gd name="connsiteY40" fmla="*/ 1526164 h 5212054"/>
              <a:gd name="connsiteX41" fmla="*/ 2949116 w 4904403"/>
              <a:gd name="connsiteY41" fmla="*/ 1336694 h 5212054"/>
              <a:gd name="connsiteX42" fmla="*/ 3385722 w 4904403"/>
              <a:gd name="connsiteY42" fmla="*/ 1303743 h 5212054"/>
              <a:gd name="connsiteX43" fmla="*/ 3731711 w 4904403"/>
              <a:gd name="connsiteY43" fmla="*/ 1237840 h 5212054"/>
              <a:gd name="connsiteX44" fmla="*/ 4151840 w 4904403"/>
              <a:gd name="connsiteY44" fmla="*/ 1163699 h 5212054"/>
              <a:gd name="connsiteX45" fmla="*/ 4596684 w 4904403"/>
              <a:gd name="connsiteY45" fmla="*/ 965991 h 5212054"/>
              <a:gd name="connsiteX46" fmla="*/ 4695538 w 4904403"/>
              <a:gd name="connsiteY46" fmla="*/ 661191 h 5212054"/>
              <a:gd name="connsiteX47" fmla="*/ 4868532 w 4904403"/>
              <a:gd name="connsiteY47" fmla="*/ 216348 h 5212054"/>
              <a:gd name="connsiteX48" fmla="*/ 4864521 w 4904403"/>
              <a:gd name="connsiteY48" fmla="*/ 17556 h 5212054"/>
              <a:gd name="connsiteX49" fmla="*/ 4447983 w 4904403"/>
              <a:gd name="connsiteY49" fmla="*/ 8817 h 5212054"/>
              <a:gd name="connsiteX50" fmla="*/ 4102532 w 4904403"/>
              <a:gd name="connsiteY50" fmla="*/ 19802 h 5212054"/>
              <a:gd name="connsiteX51" fmla="*/ 4102413 w 4904403"/>
              <a:gd name="connsiteY51" fmla="*/ 216348 h 5212054"/>
              <a:gd name="connsiteX52" fmla="*/ 4011797 w 4904403"/>
              <a:gd name="connsiteY52" fmla="*/ 447007 h 5212054"/>
              <a:gd name="connsiteX53" fmla="*/ 3739949 w 4904403"/>
              <a:gd name="connsiteY53" fmla="*/ 620002 h 5212054"/>
              <a:gd name="connsiteX54" fmla="*/ 3492813 w 4904403"/>
              <a:gd name="connsiteY54" fmla="*/ 768283 h 5212054"/>
              <a:gd name="connsiteX55" fmla="*/ 2669030 w 4904403"/>
              <a:gd name="connsiteY55" fmla="*/ 891851 h 5212054"/>
              <a:gd name="connsiteX56" fmla="*/ 2182997 w 4904403"/>
              <a:gd name="connsiteY56" fmla="*/ 965991 h 5212054"/>
              <a:gd name="connsiteX57" fmla="*/ 1812295 w 4904403"/>
              <a:gd name="connsiteY57" fmla="*/ 1056607 h 5212054"/>
              <a:gd name="connsiteX58" fmla="*/ 1631062 w 4904403"/>
              <a:gd name="connsiteY58" fmla="*/ 1204889 h 5212054"/>
              <a:gd name="connsiteX59" fmla="*/ 1408640 w 4904403"/>
              <a:gd name="connsiteY59" fmla="*/ 1517926 h 5212054"/>
              <a:gd name="connsiteX60" fmla="*/ 1350976 w 4904403"/>
              <a:gd name="connsiteY60" fmla="*/ 1682683 h 5212054"/>
              <a:gd name="connsiteX61" fmla="*/ 1293311 w 4904403"/>
              <a:gd name="connsiteY61" fmla="*/ 1814489 h 5212054"/>
              <a:gd name="connsiteX62" fmla="*/ 1037938 w 4904403"/>
              <a:gd name="connsiteY62" fmla="*/ 1839202 h 5212054"/>
              <a:gd name="connsiteX63" fmla="*/ 881419 w 4904403"/>
              <a:gd name="connsiteY63" fmla="*/ 1830964 h 5212054"/>
              <a:gd name="connsiteX64" fmla="*/ 774327 w 4904403"/>
              <a:gd name="connsiteY64" fmla="*/ 1946294 h 5212054"/>
              <a:gd name="connsiteX65" fmla="*/ 599085 w 4904403"/>
              <a:gd name="connsiteY65" fmla="*/ 2060500 h 5212054"/>
              <a:gd name="connsiteX0" fmla="*/ 615908 w 4921226"/>
              <a:gd name="connsiteY0" fmla="*/ 2060500 h 5167720"/>
              <a:gd name="connsiteX1" fmla="*/ 79103 w 4921226"/>
              <a:gd name="connsiteY1" fmla="*/ 4420673 h 5167720"/>
              <a:gd name="connsiteX2" fmla="*/ 75508 w 4921226"/>
              <a:gd name="connsiteY2" fmla="*/ 5144097 h 5167720"/>
              <a:gd name="connsiteX3" fmla="*/ 880087 w 4921226"/>
              <a:gd name="connsiteY3" fmla="*/ 5141002 h 5167720"/>
              <a:gd name="connsiteX4" fmla="*/ 1006803 w 4921226"/>
              <a:gd name="connsiteY4" fmla="*/ 4787535 h 5167720"/>
              <a:gd name="connsiteX5" fmla="*/ 1061634 w 4921226"/>
              <a:gd name="connsiteY5" fmla="*/ 4270912 h 5167720"/>
              <a:gd name="connsiteX6" fmla="*/ 1247773 w 4921226"/>
              <a:gd name="connsiteY6" fmla="*/ 3817096 h 5167720"/>
              <a:gd name="connsiteX7" fmla="*/ 1081783 w 4921226"/>
              <a:gd name="connsiteY7" fmla="*/ 3646017 h 5167720"/>
              <a:gd name="connsiteX8" fmla="*/ 1147764 w 4921226"/>
              <a:gd name="connsiteY8" fmla="*/ 3512637 h 5167720"/>
              <a:gd name="connsiteX9" fmla="*/ 1175731 w 4921226"/>
              <a:gd name="connsiteY9" fmla="*/ 3434431 h 5167720"/>
              <a:gd name="connsiteX10" fmla="*/ 1339570 w 4921226"/>
              <a:gd name="connsiteY10" fmla="*/ 3422783 h 5167720"/>
              <a:gd name="connsiteX11" fmla="*/ 1374934 w 4921226"/>
              <a:gd name="connsiteY11" fmla="*/ 3122075 h 5167720"/>
              <a:gd name="connsiteX12" fmla="*/ 1156029 w 4921226"/>
              <a:gd name="connsiteY12" fmla="*/ 2984865 h 5167720"/>
              <a:gd name="connsiteX13" fmla="*/ 1095425 w 4921226"/>
              <a:gd name="connsiteY13" fmla="*/ 2935502 h 5167720"/>
              <a:gd name="connsiteX14" fmla="*/ 1016825 w 4921226"/>
              <a:gd name="connsiteY14" fmla="*/ 2877353 h 5167720"/>
              <a:gd name="connsiteX15" fmla="*/ 924451 w 4921226"/>
              <a:gd name="connsiteY15" fmla="*/ 2843982 h 5167720"/>
              <a:gd name="connsiteX16" fmla="*/ 914114 w 4921226"/>
              <a:gd name="connsiteY16" fmla="*/ 2866518 h 5167720"/>
              <a:gd name="connsiteX17" fmla="*/ 862614 w 4921226"/>
              <a:gd name="connsiteY17" fmla="*/ 2860510 h 5167720"/>
              <a:gd name="connsiteX18" fmla="*/ 787818 w 4921226"/>
              <a:gd name="connsiteY18" fmla="*/ 2746099 h 5167720"/>
              <a:gd name="connsiteX19" fmla="*/ 868125 w 4921226"/>
              <a:gd name="connsiteY19" fmla="*/ 2598001 h 5167720"/>
              <a:gd name="connsiteX20" fmla="*/ 1021809 w 4921226"/>
              <a:gd name="connsiteY20" fmla="*/ 2646510 h 5167720"/>
              <a:gd name="connsiteX21" fmla="*/ 1087712 w 4921226"/>
              <a:gd name="connsiteY21" fmla="*/ 2621797 h 5167720"/>
              <a:gd name="connsiteX22" fmla="*/ 1122579 w 4921226"/>
              <a:gd name="connsiteY22" fmla="*/ 2588845 h 5167720"/>
              <a:gd name="connsiteX23" fmla="*/ 1238406 w 4921226"/>
              <a:gd name="connsiteY23" fmla="*/ 2625705 h 5167720"/>
              <a:gd name="connsiteX24" fmla="*/ 1250396 w 4921226"/>
              <a:gd name="connsiteY24" fmla="*/ 2655247 h 5167720"/>
              <a:gd name="connsiteX25" fmla="*/ 1425463 w 4921226"/>
              <a:gd name="connsiteY25" fmla="*/ 2687699 h 5167720"/>
              <a:gd name="connsiteX26" fmla="*/ 1507842 w 4921226"/>
              <a:gd name="connsiteY26" fmla="*/ 2695937 h 5167720"/>
              <a:gd name="connsiteX27" fmla="*/ 1648881 w 4921226"/>
              <a:gd name="connsiteY27" fmla="*/ 2617808 h 5167720"/>
              <a:gd name="connsiteX28" fmla="*/ 1701142 w 4921226"/>
              <a:gd name="connsiteY28" fmla="*/ 2609151 h 5167720"/>
              <a:gd name="connsiteX29" fmla="*/ 1782104 w 4921226"/>
              <a:gd name="connsiteY29" fmla="*/ 2517958 h 5167720"/>
              <a:gd name="connsiteX30" fmla="*/ 1796009 w 4921226"/>
              <a:gd name="connsiteY30" fmla="*/ 2377338 h 5167720"/>
              <a:gd name="connsiteX31" fmla="*/ 1851758 w 4921226"/>
              <a:gd name="connsiteY31" fmla="*/ 2400792 h 5167720"/>
              <a:gd name="connsiteX32" fmla="*/ 1945865 w 4921226"/>
              <a:gd name="connsiteY32" fmla="*/ 2403861 h 5167720"/>
              <a:gd name="connsiteX33" fmla="*/ 2151313 w 4921226"/>
              <a:gd name="connsiteY33" fmla="*/ 2565522 h 5167720"/>
              <a:gd name="connsiteX34" fmla="*/ 2240931 w 4921226"/>
              <a:gd name="connsiteY34" fmla="*/ 2097749 h 5167720"/>
              <a:gd name="connsiteX35" fmla="*/ 2262732 w 4921226"/>
              <a:gd name="connsiteY35" fmla="*/ 1968857 h 5167720"/>
              <a:gd name="connsiteX36" fmla="*/ 2158631 w 4921226"/>
              <a:gd name="connsiteY36" fmla="*/ 1839202 h 5167720"/>
              <a:gd name="connsiteX37" fmla="*/ 2100966 w 4921226"/>
              <a:gd name="connsiteY37" fmla="*/ 1666207 h 5167720"/>
              <a:gd name="connsiteX38" fmla="*/ 2125680 w 4921226"/>
              <a:gd name="connsiteY38" fmla="*/ 1526164 h 5167720"/>
              <a:gd name="connsiteX39" fmla="*/ 2455193 w 4921226"/>
              <a:gd name="connsiteY39" fmla="*/ 1501451 h 5167720"/>
              <a:gd name="connsiteX40" fmla="*/ 2718804 w 4921226"/>
              <a:gd name="connsiteY40" fmla="*/ 1526164 h 5167720"/>
              <a:gd name="connsiteX41" fmla="*/ 2965939 w 4921226"/>
              <a:gd name="connsiteY41" fmla="*/ 1336694 h 5167720"/>
              <a:gd name="connsiteX42" fmla="*/ 3402545 w 4921226"/>
              <a:gd name="connsiteY42" fmla="*/ 1303743 h 5167720"/>
              <a:gd name="connsiteX43" fmla="*/ 3748534 w 4921226"/>
              <a:gd name="connsiteY43" fmla="*/ 1237840 h 5167720"/>
              <a:gd name="connsiteX44" fmla="*/ 4168663 w 4921226"/>
              <a:gd name="connsiteY44" fmla="*/ 1163699 h 5167720"/>
              <a:gd name="connsiteX45" fmla="*/ 4613507 w 4921226"/>
              <a:gd name="connsiteY45" fmla="*/ 965991 h 5167720"/>
              <a:gd name="connsiteX46" fmla="*/ 4712361 w 4921226"/>
              <a:gd name="connsiteY46" fmla="*/ 661191 h 5167720"/>
              <a:gd name="connsiteX47" fmla="*/ 4885355 w 4921226"/>
              <a:gd name="connsiteY47" fmla="*/ 216348 h 5167720"/>
              <a:gd name="connsiteX48" fmla="*/ 4881344 w 4921226"/>
              <a:gd name="connsiteY48" fmla="*/ 17556 h 5167720"/>
              <a:gd name="connsiteX49" fmla="*/ 4464806 w 4921226"/>
              <a:gd name="connsiteY49" fmla="*/ 8817 h 5167720"/>
              <a:gd name="connsiteX50" fmla="*/ 4119355 w 4921226"/>
              <a:gd name="connsiteY50" fmla="*/ 19802 h 5167720"/>
              <a:gd name="connsiteX51" fmla="*/ 4119236 w 4921226"/>
              <a:gd name="connsiteY51" fmla="*/ 216348 h 5167720"/>
              <a:gd name="connsiteX52" fmla="*/ 4028620 w 4921226"/>
              <a:gd name="connsiteY52" fmla="*/ 447007 h 5167720"/>
              <a:gd name="connsiteX53" fmla="*/ 3756772 w 4921226"/>
              <a:gd name="connsiteY53" fmla="*/ 620002 h 5167720"/>
              <a:gd name="connsiteX54" fmla="*/ 3509636 w 4921226"/>
              <a:gd name="connsiteY54" fmla="*/ 768283 h 5167720"/>
              <a:gd name="connsiteX55" fmla="*/ 2685853 w 4921226"/>
              <a:gd name="connsiteY55" fmla="*/ 891851 h 5167720"/>
              <a:gd name="connsiteX56" fmla="*/ 2199820 w 4921226"/>
              <a:gd name="connsiteY56" fmla="*/ 965991 h 5167720"/>
              <a:gd name="connsiteX57" fmla="*/ 1829118 w 4921226"/>
              <a:gd name="connsiteY57" fmla="*/ 1056607 h 5167720"/>
              <a:gd name="connsiteX58" fmla="*/ 1647885 w 4921226"/>
              <a:gd name="connsiteY58" fmla="*/ 1204889 h 5167720"/>
              <a:gd name="connsiteX59" fmla="*/ 1425463 w 4921226"/>
              <a:gd name="connsiteY59" fmla="*/ 1517926 h 5167720"/>
              <a:gd name="connsiteX60" fmla="*/ 1367799 w 4921226"/>
              <a:gd name="connsiteY60" fmla="*/ 1682683 h 5167720"/>
              <a:gd name="connsiteX61" fmla="*/ 1310134 w 4921226"/>
              <a:gd name="connsiteY61" fmla="*/ 1814489 h 5167720"/>
              <a:gd name="connsiteX62" fmla="*/ 1054761 w 4921226"/>
              <a:gd name="connsiteY62" fmla="*/ 1839202 h 5167720"/>
              <a:gd name="connsiteX63" fmla="*/ 898242 w 4921226"/>
              <a:gd name="connsiteY63" fmla="*/ 1830964 h 5167720"/>
              <a:gd name="connsiteX64" fmla="*/ 791150 w 4921226"/>
              <a:gd name="connsiteY64" fmla="*/ 1946294 h 5167720"/>
              <a:gd name="connsiteX65" fmla="*/ 615908 w 4921226"/>
              <a:gd name="connsiteY65" fmla="*/ 2060500 h 5167720"/>
              <a:gd name="connsiteX0" fmla="*/ 613746 w 4919064"/>
              <a:gd name="connsiteY0" fmla="*/ 2060500 h 5166750"/>
              <a:gd name="connsiteX1" fmla="*/ 76941 w 4919064"/>
              <a:gd name="connsiteY1" fmla="*/ 4420673 h 5166750"/>
              <a:gd name="connsiteX2" fmla="*/ 76258 w 4919064"/>
              <a:gd name="connsiteY2" fmla="*/ 5141184 h 5166750"/>
              <a:gd name="connsiteX3" fmla="*/ 877925 w 4919064"/>
              <a:gd name="connsiteY3" fmla="*/ 5141002 h 5166750"/>
              <a:gd name="connsiteX4" fmla="*/ 1004641 w 4919064"/>
              <a:gd name="connsiteY4" fmla="*/ 4787535 h 5166750"/>
              <a:gd name="connsiteX5" fmla="*/ 1059472 w 4919064"/>
              <a:gd name="connsiteY5" fmla="*/ 4270912 h 5166750"/>
              <a:gd name="connsiteX6" fmla="*/ 1245611 w 4919064"/>
              <a:gd name="connsiteY6" fmla="*/ 3817096 h 5166750"/>
              <a:gd name="connsiteX7" fmla="*/ 1079621 w 4919064"/>
              <a:gd name="connsiteY7" fmla="*/ 3646017 h 5166750"/>
              <a:gd name="connsiteX8" fmla="*/ 1145602 w 4919064"/>
              <a:gd name="connsiteY8" fmla="*/ 3512637 h 5166750"/>
              <a:gd name="connsiteX9" fmla="*/ 1173569 w 4919064"/>
              <a:gd name="connsiteY9" fmla="*/ 3434431 h 5166750"/>
              <a:gd name="connsiteX10" fmla="*/ 1337408 w 4919064"/>
              <a:gd name="connsiteY10" fmla="*/ 3422783 h 5166750"/>
              <a:gd name="connsiteX11" fmla="*/ 1372772 w 4919064"/>
              <a:gd name="connsiteY11" fmla="*/ 3122075 h 5166750"/>
              <a:gd name="connsiteX12" fmla="*/ 1153867 w 4919064"/>
              <a:gd name="connsiteY12" fmla="*/ 2984865 h 5166750"/>
              <a:gd name="connsiteX13" fmla="*/ 1093263 w 4919064"/>
              <a:gd name="connsiteY13" fmla="*/ 2935502 h 5166750"/>
              <a:gd name="connsiteX14" fmla="*/ 1014663 w 4919064"/>
              <a:gd name="connsiteY14" fmla="*/ 2877353 h 5166750"/>
              <a:gd name="connsiteX15" fmla="*/ 922289 w 4919064"/>
              <a:gd name="connsiteY15" fmla="*/ 2843982 h 5166750"/>
              <a:gd name="connsiteX16" fmla="*/ 911952 w 4919064"/>
              <a:gd name="connsiteY16" fmla="*/ 2866518 h 5166750"/>
              <a:gd name="connsiteX17" fmla="*/ 860452 w 4919064"/>
              <a:gd name="connsiteY17" fmla="*/ 2860510 h 5166750"/>
              <a:gd name="connsiteX18" fmla="*/ 785656 w 4919064"/>
              <a:gd name="connsiteY18" fmla="*/ 2746099 h 5166750"/>
              <a:gd name="connsiteX19" fmla="*/ 865963 w 4919064"/>
              <a:gd name="connsiteY19" fmla="*/ 2598001 h 5166750"/>
              <a:gd name="connsiteX20" fmla="*/ 1019647 w 4919064"/>
              <a:gd name="connsiteY20" fmla="*/ 2646510 h 5166750"/>
              <a:gd name="connsiteX21" fmla="*/ 1085550 w 4919064"/>
              <a:gd name="connsiteY21" fmla="*/ 2621797 h 5166750"/>
              <a:gd name="connsiteX22" fmla="*/ 1120417 w 4919064"/>
              <a:gd name="connsiteY22" fmla="*/ 2588845 h 5166750"/>
              <a:gd name="connsiteX23" fmla="*/ 1236244 w 4919064"/>
              <a:gd name="connsiteY23" fmla="*/ 2625705 h 5166750"/>
              <a:gd name="connsiteX24" fmla="*/ 1248234 w 4919064"/>
              <a:gd name="connsiteY24" fmla="*/ 2655247 h 5166750"/>
              <a:gd name="connsiteX25" fmla="*/ 1423301 w 4919064"/>
              <a:gd name="connsiteY25" fmla="*/ 2687699 h 5166750"/>
              <a:gd name="connsiteX26" fmla="*/ 1505680 w 4919064"/>
              <a:gd name="connsiteY26" fmla="*/ 2695937 h 5166750"/>
              <a:gd name="connsiteX27" fmla="*/ 1646719 w 4919064"/>
              <a:gd name="connsiteY27" fmla="*/ 2617808 h 5166750"/>
              <a:gd name="connsiteX28" fmla="*/ 1698980 w 4919064"/>
              <a:gd name="connsiteY28" fmla="*/ 2609151 h 5166750"/>
              <a:gd name="connsiteX29" fmla="*/ 1779942 w 4919064"/>
              <a:gd name="connsiteY29" fmla="*/ 2517958 h 5166750"/>
              <a:gd name="connsiteX30" fmla="*/ 1793847 w 4919064"/>
              <a:gd name="connsiteY30" fmla="*/ 2377338 h 5166750"/>
              <a:gd name="connsiteX31" fmla="*/ 1849596 w 4919064"/>
              <a:gd name="connsiteY31" fmla="*/ 2400792 h 5166750"/>
              <a:gd name="connsiteX32" fmla="*/ 1943703 w 4919064"/>
              <a:gd name="connsiteY32" fmla="*/ 2403861 h 5166750"/>
              <a:gd name="connsiteX33" fmla="*/ 2149151 w 4919064"/>
              <a:gd name="connsiteY33" fmla="*/ 2565522 h 5166750"/>
              <a:gd name="connsiteX34" fmla="*/ 2238769 w 4919064"/>
              <a:gd name="connsiteY34" fmla="*/ 2097749 h 5166750"/>
              <a:gd name="connsiteX35" fmla="*/ 2260570 w 4919064"/>
              <a:gd name="connsiteY35" fmla="*/ 1968857 h 5166750"/>
              <a:gd name="connsiteX36" fmla="*/ 2156469 w 4919064"/>
              <a:gd name="connsiteY36" fmla="*/ 1839202 h 5166750"/>
              <a:gd name="connsiteX37" fmla="*/ 2098804 w 4919064"/>
              <a:gd name="connsiteY37" fmla="*/ 1666207 h 5166750"/>
              <a:gd name="connsiteX38" fmla="*/ 2123518 w 4919064"/>
              <a:gd name="connsiteY38" fmla="*/ 1526164 h 5166750"/>
              <a:gd name="connsiteX39" fmla="*/ 2453031 w 4919064"/>
              <a:gd name="connsiteY39" fmla="*/ 1501451 h 5166750"/>
              <a:gd name="connsiteX40" fmla="*/ 2716642 w 4919064"/>
              <a:gd name="connsiteY40" fmla="*/ 1526164 h 5166750"/>
              <a:gd name="connsiteX41" fmla="*/ 2963777 w 4919064"/>
              <a:gd name="connsiteY41" fmla="*/ 1336694 h 5166750"/>
              <a:gd name="connsiteX42" fmla="*/ 3400383 w 4919064"/>
              <a:gd name="connsiteY42" fmla="*/ 1303743 h 5166750"/>
              <a:gd name="connsiteX43" fmla="*/ 3746372 w 4919064"/>
              <a:gd name="connsiteY43" fmla="*/ 1237840 h 5166750"/>
              <a:gd name="connsiteX44" fmla="*/ 4166501 w 4919064"/>
              <a:gd name="connsiteY44" fmla="*/ 1163699 h 5166750"/>
              <a:gd name="connsiteX45" fmla="*/ 4611345 w 4919064"/>
              <a:gd name="connsiteY45" fmla="*/ 965991 h 5166750"/>
              <a:gd name="connsiteX46" fmla="*/ 4710199 w 4919064"/>
              <a:gd name="connsiteY46" fmla="*/ 661191 h 5166750"/>
              <a:gd name="connsiteX47" fmla="*/ 4883193 w 4919064"/>
              <a:gd name="connsiteY47" fmla="*/ 216348 h 5166750"/>
              <a:gd name="connsiteX48" fmla="*/ 4879182 w 4919064"/>
              <a:gd name="connsiteY48" fmla="*/ 17556 h 5166750"/>
              <a:gd name="connsiteX49" fmla="*/ 4462644 w 4919064"/>
              <a:gd name="connsiteY49" fmla="*/ 8817 h 5166750"/>
              <a:gd name="connsiteX50" fmla="*/ 4117193 w 4919064"/>
              <a:gd name="connsiteY50" fmla="*/ 19802 h 5166750"/>
              <a:gd name="connsiteX51" fmla="*/ 4117074 w 4919064"/>
              <a:gd name="connsiteY51" fmla="*/ 216348 h 5166750"/>
              <a:gd name="connsiteX52" fmla="*/ 4026458 w 4919064"/>
              <a:gd name="connsiteY52" fmla="*/ 447007 h 5166750"/>
              <a:gd name="connsiteX53" fmla="*/ 3754610 w 4919064"/>
              <a:gd name="connsiteY53" fmla="*/ 620002 h 5166750"/>
              <a:gd name="connsiteX54" fmla="*/ 3507474 w 4919064"/>
              <a:gd name="connsiteY54" fmla="*/ 768283 h 5166750"/>
              <a:gd name="connsiteX55" fmla="*/ 2683691 w 4919064"/>
              <a:gd name="connsiteY55" fmla="*/ 891851 h 5166750"/>
              <a:gd name="connsiteX56" fmla="*/ 2197658 w 4919064"/>
              <a:gd name="connsiteY56" fmla="*/ 965991 h 5166750"/>
              <a:gd name="connsiteX57" fmla="*/ 1826956 w 4919064"/>
              <a:gd name="connsiteY57" fmla="*/ 1056607 h 5166750"/>
              <a:gd name="connsiteX58" fmla="*/ 1645723 w 4919064"/>
              <a:gd name="connsiteY58" fmla="*/ 1204889 h 5166750"/>
              <a:gd name="connsiteX59" fmla="*/ 1423301 w 4919064"/>
              <a:gd name="connsiteY59" fmla="*/ 1517926 h 5166750"/>
              <a:gd name="connsiteX60" fmla="*/ 1365637 w 4919064"/>
              <a:gd name="connsiteY60" fmla="*/ 1682683 h 5166750"/>
              <a:gd name="connsiteX61" fmla="*/ 1307972 w 4919064"/>
              <a:gd name="connsiteY61" fmla="*/ 1814489 h 5166750"/>
              <a:gd name="connsiteX62" fmla="*/ 1052599 w 4919064"/>
              <a:gd name="connsiteY62" fmla="*/ 1839202 h 5166750"/>
              <a:gd name="connsiteX63" fmla="*/ 896080 w 4919064"/>
              <a:gd name="connsiteY63" fmla="*/ 1830964 h 5166750"/>
              <a:gd name="connsiteX64" fmla="*/ 788988 w 4919064"/>
              <a:gd name="connsiteY64" fmla="*/ 1946294 h 5166750"/>
              <a:gd name="connsiteX65" fmla="*/ 613746 w 4919064"/>
              <a:gd name="connsiteY65" fmla="*/ 2060500 h 5166750"/>
              <a:gd name="connsiteX0" fmla="*/ 613746 w 4919064"/>
              <a:gd name="connsiteY0" fmla="*/ 2060500 h 5153382"/>
              <a:gd name="connsiteX1" fmla="*/ 76941 w 4919064"/>
              <a:gd name="connsiteY1" fmla="*/ 4420673 h 5153382"/>
              <a:gd name="connsiteX2" fmla="*/ 76258 w 4919064"/>
              <a:gd name="connsiteY2" fmla="*/ 5141184 h 5153382"/>
              <a:gd name="connsiteX3" fmla="*/ 877925 w 4919064"/>
              <a:gd name="connsiteY3" fmla="*/ 5141002 h 5153382"/>
              <a:gd name="connsiteX4" fmla="*/ 1001729 w 4919064"/>
              <a:gd name="connsiteY4" fmla="*/ 4968085 h 5153382"/>
              <a:gd name="connsiteX5" fmla="*/ 1059472 w 4919064"/>
              <a:gd name="connsiteY5" fmla="*/ 4270912 h 5153382"/>
              <a:gd name="connsiteX6" fmla="*/ 1245611 w 4919064"/>
              <a:gd name="connsiteY6" fmla="*/ 3817096 h 5153382"/>
              <a:gd name="connsiteX7" fmla="*/ 1079621 w 4919064"/>
              <a:gd name="connsiteY7" fmla="*/ 3646017 h 5153382"/>
              <a:gd name="connsiteX8" fmla="*/ 1145602 w 4919064"/>
              <a:gd name="connsiteY8" fmla="*/ 3512637 h 5153382"/>
              <a:gd name="connsiteX9" fmla="*/ 1173569 w 4919064"/>
              <a:gd name="connsiteY9" fmla="*/ 3434431 h 5153382"/>
              <a:gd name="connsiteX10" fmla="*/ 1337408 w 4919064"/>
              <a:gd name="connsiteY10" fmla="*/ 3422783 h 5153382"/>
              <a:gd name="connsiteX11" fmla="*/ 1372772 w 4919064"/>
              <a:gd name="connsiteY11" fmla="*/ 3122075 h 5153382"/>
              <a:gd name="connsiteX12" fmla="*/ 1153867 w 4919064"/>
              <a:gd name="connsiteY12" fmla="*/ 2984865 h 5153382"/>
              <a:gd name="connsiteX13" fmla="*/ 1093263 w 4919064"/>
              <a:gd name="connsiteY13" fmla="*/ 2935502 h 5153382"/>
              <a:gd name="connsiteX14" fmla="*/ 1014663 w 4919064"/>
              <a:gd name="connsiteY14" fmla="*/ 2877353 h 5153382"/>
              <a:gd name="connsiteX15" fmla="*/ 922289 w 4919064"/>
              <a:gd name="connsiteY15" fmla="*/ 2843982 h 5153382"/>
              <a:gd name="connsiteX16" fmla="*/ 911952 w 4919064"/>
              <a:gd name="connsiteY16" fmla="*/ 2866518 h 5153382"/>
              <a:gd name="connsiteX17" fmla="*/ 860452 w 4919064"/>
              <a:gd name="connsiteY17" fmla="*/ 2860510 h 5153382"/>
              <a:gd name="connsiteX18" fmla="*/ 785656 w 4919064"/>
              <a:gd name="connsiteY18" fmla="*/ 2746099 h 5153382"/>
              <a:gd name="connsiteX19" fmla="*/ 865963 w 4919064"/>
              <a:gd name="connsiteY19" fmla="*/ 2598001 h 5153382"/>
              <a:gd name="connsiteX20" fmla="*/ 1019647 w 4919064"/>
              <a:gd name="connsiteY20" fmla="*/ 2646510 h 5153382"/>
              <a:gd name="connsiteX21" fmla="*/ 1085550 w 4919064"/>
              <a:gd name="connsiteY21" fmla="*/ 2621797 h 5153382"/>
              <a:gd name="connsiteX22" fmla="*/ 1120417 w 4919064"/>
              <a:gd name="connsiteY22" fmla="*/ 2588845 h 5153382"/>
              <a:gd name="connsiteX23" fmla="*/ 1236244 w 4919064"/>
              <a:gd name="connsiteY23" fmla="*/ 2625705 h 5153382"/>
              <a:gd name="connsiteX24" fmla="*/ 1248234 w 4919064"/>
              <a:gd name="connsiteY24" fmla="*/ 2655247 h 5153382"/>
              <a:gd name="connsiteX25" fmla="*/ 1423301 w 4919064"/>
              <a:gd name="connsiteY25" fmla="*/ 2687699 h 5153382"/>
              <a:gd name="connsiteX26" fmla="*/ 1505680 w 4919064"/>
              <a:gd name="connsiteY26" fmla="*/ 2695937 h 5153382"/>
              <a:gd name="connsiteX27" fmla="*/ 1646719 w 4919064"/>
              <a:gd name="connsiteY27" fmla="*/ 2617808 h 5153382"/>
              <a:gd name="connsiteX28" fmla="*/ 1698980 w 4919064"/>
              <a:gd name="connsiteY28" fmla="*/ 2609151 h 5153382"/>
              <a:gd name="connsiteX29" fmla="*/ 1779942 w 4919064"/>
              <a:gd name="connsiteY29" fmla="*/ 2517958 h 5153382"/>
              <a:gd name="connsiteX30" fmla="*/ 1793847 w 4919064"/>
              <a:gd name="connsiteY30" fmla="*/ 2377338 h 5153382"/>
              <a:gd name="connsiteX31" fmla="*/ 1849596 w 4919064"/>
              <a:gd name="connsiteY31" fmla="*/ 2400792 h 5153382"/>
              <a:gd name="connsiteX32" fmla="*/ 1943703 w 4919064"/>
              <a:gd name="connsiteY32" fmla="*/ 2403861 h 5153382"/>
              <a:gd name="connsiteX33" fmla="*/ 2149151 w 4919064"/>
              <a:gd name="connsiteY33" fmla="*/ 2565522 h 5153382"/>
              <a:gd name="connsiteX34" fmla="*/ 2238769 w 4919064"/>
              <a:gd name="connsiteY34" fmla="*/ 2097749 h 5153382"/>
              <a:gd name="connsiteX35" fmla="*/ 2260570 w 4919064"/>
              <a:gd name="connsiteY35" fmla="*/ 1968857 h 5153382"/>
              <a:gd name="connsiteX36" fmla="*/ 2156469 w 4919064"/>
              <a:gd name="connsiteY36" fmla="*/ 1839202 h 5153382"/>
              <a:gd name="connsiteX37" fmla="*/ 2098804 w 4919064"/>
              <a:gd name="connsiteY37" fmla="*/ 1666207 h 5153382"/>
              <a:gd name="connsiteX38" fmla="*/ 2123518 w 4919064"/>
              <a:gd name="connsiteY38" fmla="*/ 1526164 h 5153382"/>
              <a:gd name="connsiteX39" fmla="*/ 2453031 w 4919064"/>
              <a:gd name="connsiteY39" fmla="*/ 1501451 h 5153382"/>
              <a:gd name="connsiteX40" fmla="*/ 2716642 w 4919064"/>
              <a:gd name="connsiteY40" fmla="*/ 1526164 h 5153382"/>
              <a:gd name="connsiteX41" fmla="*/ 2963777 w 4919064"/>
              <a:gd name="connsiteY41" fmla="*/ 1336694 h 5153382"/>
              <a:gd name="connsiteX42" fmla="*/ 3400383 w 4919064"/>
              <a:gd name="connsiteY42" fmla="*/ 1303743 h 5153382"/>
              <a:gd name="connsiteX43" fmla="*/ 3746372 w 4919064"/>
              <a:gd name="connsiteY43" fmla="*/ 1237840 h 5153382"/>
              <a:gd name="connsiteX44" fmla="*/ 4166501 w 4919064"/>
              <a:gd name="connsiteY44" fmla="*/ 1163699 h 5153382"/>
              <a:gd name="connsiteX45" fmla="*/ 4611345 w 4919064"/>
              <a:gd name="connsiteY45" fmla="*/ 965991 h 5153382"/>
              <a:gd name="connsiteX46" fmla="*/ 4710199 w 4919064"/>
              <a:gd name="connsiteY46" fmla="*/ 661191 h 5153382"/>
              <a:gd name="connsiteX47" fmla="*/ 4883193 w 4919064"/>
              <a:gd name="connsiteY47" fmla="*/ 216348 h 5153382"/>
              <a:gd name="connsiteX48" fmla="*/ 4879182 w 4919064"/>
              <a:gd name="connsiteY48" fmla="*/ 17556 h 5153382"/>
              <a:gd name="connsiteX49" fmla="*/ 4462644 w 4919064"/>
              <a:gd name="connsiteY49" fmla="*/ 8817 h 5153382"/>
              <a:gd name="connsiteX50" fmla="*/ 4117193 w 4919064"/>
              <a:gd name="connsiteY50" fmla="*/ 19802 h 5153382"/>
              <a:gd name="connsiteX51" fmla="*/ 4117074 w 4919064"/>
              <a:gd name="connsiteY51" fmla="*/ 216348 h 5153382"/>
              <a:gd name="connsiteX52" fmla="*/ 4026458 w 4919064"/>
              <a:gd name="connsiteY52" fmla="*/ 447007 h 5153382"/>
              <a:gd name="connsiteX53" fmla="*/ 3754610 w 4919064"/>
              <a:gd name="connsiteY53" fmla="*/ 620002 h 5153382"/>
              <a:gd name="connsiteX54" fmla="*/ 3507474 w 4919064"/>
              <a:gd name="connsiteY54" fmla="*/ 768283 h 5153382"/>
              <a:gd name="connsiteX55" fmla="*/ 2683691 w 4919064"/>
              <a:gd name="connsiteY55" fmla="*/ 891851 h 5153382"/>
              <a:gd name="connsiteX56" fmla="*/ 2197658 w 4919064"/>
              <a:gd name="connsiteY56" fmla="*/ 965991 h 5153382"/>
              <a:gd name="connsiteX57" fmla="*/ 1826956 w 4919064"/>
              <a:gd name="connsiteY57" fmla="*/ 1056607 h 5153382"/>
              <a:gd name="connsiteX58" fmla="*/ 1645723 w 4919064"/>
              <a:gd name="connsiteY58" fmla="*/ 1204889 h 5153382"/>
              <a:gd name="connsiteX59" fmla="*/ 1423301 w 4919064"/>
              <a:gd name="connsiteY59" fmla="*/ 1517926 h 5153382"/>
              <a:gd name="connsiteX60" fmla="*/ 1365637 w 4919064"/>
              <a:gd name="connsiteY60" fmla="*/ 1682683 h 5153382"/>
              <a:gd name="connsiteX61" fmla="*/ 1307972 w 4919064"/>
              <a:gd name="connsiteY61" fmla="*/ 1814489 h 5153382"/>
              <a:gd name="connsiteX62" fmla="*/ 1052599 w 4919064"/>
              <a:gd name="connsiteY62" fmla="*/ 1839202 h 5153382"/>
              <a:gd name="connsiteX63" fmla="*/ 896080 w 4919064"/>
              <a:gd name="connsiteY63" fmla="*/ 1830964 h 5153382"/>
              <a:gd name="connsiteX64" fmla="*/ 788988 w 4919064"/>
              <a:gd name="connsiteY64" fmla="*/ 1946294 h 5153382"/>
              <a:gd name="connsiteX65" fmla="*/ 613746 w 4919064"/>
              <a:gd name="connsiteY65" fmla="*/ 2060500 h 5153382"/>
              <a:gd name="connsiteX0" fmla="*/ 613746 w 4919064"/>
              <a:gd name="connsiteY0" fmla="*/ 2060500 h 5153382"/>
              <a:gd name="connsiteX1" fmla="*/ 76941 w 4919064"/>
              <a:gd name="connsiteY1" fmla="*/ 4420673 h 5153382"/>
              <a:gd name="connsiteX2" fmla="*/ 76258 w 4919064"/>
              <a:gd name="connsiteY2" fmla="*/ 5141184 h 5153382"/>
              <a:gd name="connsiteX3" fmla="*/ 877925 w 4919064"/>
              <a:gd name="connsiteY3" fmla="*/ 5141002 h 5153382"/>
              <a:gd name="connsiteX4" fmla="*/ 1001729 w 4919064"/>
              <a:gd name="connsiteY4" fmla="*/ 4968085 h 5153382"/>
              <a:gd name="connsiteX5" fmla="*/ 1059472 w 4919064"/>
              <a:gd name="connsiteY5" fmla="*/ 4270912 h 5153382"/>
              <a:gd name="connsiteX6" fmla="*/ 1245611 w 4919064"/>
              <a:gd name="connsiteY6" fmla="*/ 3817096 h 5153382"/>
              <a:gd name="connsiteX7" fmla="*/ 1079621 w 4919064"/>
              <a:gd name="connsiteY7" fmla="*/ 3646017 h 5153382"/>
              <a:gd name="connsiteX8" fmla="*/ 1145602 w 4919064"/>
              <a:gd name="connsiteY8" fmla="*/ 3512637 h 5153382"/>
              <a:gd name="connsiteX9" fmla="*/ 1173569 w 4919064"/>
              <a:gd name="connsiteY9" fmla="*/ 3434431 h 5153382"/>
              <a:gd name="connsiteX10" fmla="*/ 1337408 w 4919064"/>
              <a:gd name="connsiteY10" fmla="*/ 3422783 h 5153382"/>
              <a:gd name="connsiteX11" fmla="*/ 1372772 w 4919064"/>
              <a:gd name="connsiteY11" fmla="*/ 3122075 h 5153382"/>
              <a:gd name="connsiteX12" fmla="*/ 1153867 w 4919064"/>
              <a:gd name="connsiteY12" fmla="*/ 2984865 h 5153382"/>
              <a:gd name="connsiteX13" fmla="*/ 1093263 w 4919064"/>
              <a:gd name="connsiteY13" fmla="*/ 2935502 h 5153382"/>
              <a:gd name="connsiteX14" fmla="*/ 1014663 w 4919064"/>
              <a:gd name="connsiteY14" fmla="*/ 2877353 h 5153382"/>
              <a:gd name="connsiteX15" fmla="*/ 922289 w 4919064"/>
              <a:gd name="connsiteY15" fmla="*/ 2843982 h 5153382"/>
              <a:gd name="connsiteX16" fmla="*/ 911952 w 4919064"/>
              <a:gd name="connsiteY16" fmla="*/ 2866518 h 5153382"/>
              <a:gd name="connsiteX17" fmla="*/ 860452 w 4919064"/>
              <a:gd name="connsiteY17" fmla="*/ 2860510 h 5153382"/>
              <a:gd name="connsiteX18" fmla="*/ 785656 w 4919064"/>
              <a:gd name="connsiteY18" fmla="*/ 2746099 h 5153382"/>
              <a:gd name="connsiteX19" fmla="*/ 865963 w 4919064"/>
              <a:gd name="connsiteY19" fmla="*/ 2598001 h 5153382"/>
              <a:gd name="connsiteX20" fmla="*/ 1019647 w 4919064"/>
              <a:gd name="connsiteY20" fmla="*/ 2646510 h 5153382"/>
              <a:gd name="connsiteX21" fmla="*/ 1085550 w 4919064"/>
              <a:gd name="connsiteY21" fmla="*/ 2621797 h 5153382"/>
              <a:gd name="connsiteX22" fmla="*/ 1120417 w 4919064"/>
              <a:gd name="connsiteY22" fmla="*/ 2588845 h 5153382"/>
              <a:gd name="connsiteX23" fmla="*/ 1236244 w 4919064"/>
              <a:gd name="connsiteY23" fmla="*/ 2625705 h 5153382"/>
              <a:gd name="connsiteX24" fmla="*/ 1248234 w 4919064"/>
              <a:gd name="connsiteY24" fmla="*/ 2655247 h 5153382"/>
              <a:gd name="connsiteX25" fmla="*/ 1423301 w 4919064"/>
              <a:gd name="connsiteY25" fmla="*/ 2687699 h 5153382"/>
              <a:gd name="connsiteX26" fmla="*/ 1505680 w 4919064"/>
              <a:gd name="connsiteY26" fmla="*/ 2695937 h 5153382"/>
              <a:gd name="connsiteX27" fmla="*/ 1646719 w 4919064"/>
              <a:gd name="connsiteY27" fmla="*/ 2617808 h 5153382"/>
              <a:gd name="connsiteX28" fmla="*/ 1698980 w 4919064"/>
              <a:gd name="connsiteY28" fmla="*/ 2609151 h 5153382"/>
              <a:gd name="connsiteX29" fmla="*/ 1779942 w 4919064"/>
              <a:gd name="connsiteY29" fmla="*/ 2517958 h 5153382"/>
              <a:gd name="connsiteX30" fmla="*/ 1793847 w 4919064"/>
              <a:gd name="connsiteY30" fmla="*/ 2377338 h 5153382"/>
              <a:gd name="connsiteX31" fmla="*/ 1849596 w 4919064"/>
              <a:gd name="connsiteY31" fmla="*/ 2400792 h 5153382"/>
              <a:gd name="connsiteX32" fmla="*/ 1943703 w 4919064"/>
              <a:gd name="connsiteY32" fmla="*/ 2403861 h 5153382"/>
              <a:gd name="connsiteX33" fmla="*/ 2149151 w 4919064"/>
              <a:gd name="connsiteY33" fmla="*/ 2565522 h 5153382"/>
              <a:gd name="connsiteX34" fmla="*/ 2238769 w 4919064"/>
              <a:gd name="connsiteY34" fmla="*/ 2097749 h 5153382"/>
              <a:gd name="connsiteX35" fmla="*/ 2260570 w 4919064"/>
              <a:gd name="connsiteY35" fmla="*/ 1968857 h 5153382"/>
              <a:gd name="connsiteX36" fmla="*/ 2156469 w 4919064"/>
              <a:gd name="connsiteY36" fmla="*/ 1839202 h 5153382"/>
              <a:gd name="connsiteX37" fmla="*/ 2098804 w 4919064"/>
              <a:gd name="connsiteY37" fmla="*/ 1666207 h 5153382"/>
              <a:gd name="connsiteX38" fmla="*/ 2123518 w 4919064"/>
              <a:gd name="connsiteY38" fmla="*/ 1526164 h 5153382"/>
              <a:gd name="connsiteX39" fmla="*/ 2453031 w 4919064"/>
              <a:gd name="connsiteY39" fmla="*/ 1501451 h 5153382"/>
              <a:gd name="connsiteX40" fmla="*/ 2716642 w 4919064"/>
              <a:gd name="connsiteY40" fmla="*/ 1526164 h 5153382"/>
              <a:gd name="connsiteX41" fmla="*/ 2963777 w 4919064"/>
              <a:gd name="connsiteY41" fmla="*/ 1336694 h 5153382"/>
              <a:gd name="connsiteX42" fmla="*/ 3400383 w 4919064"/>
              <a:gd name="connsiteY42" fmla="*/ 1303743 h 5153382"/>
              <a:gd name="connsiteX43" fmla="*/ 3746372 w 4919064"/>
              <a:gd name="connsiteY43" fmla="*/ 1237840 h 5153382"/>
              <a:gd name="connsiteX44" fmla="*/ 4166501 w 4919064"/>
              <a:gd name="connsiteY44" fmla="*/ 1163699 h 5153382"/>
              <a:gd name="connsiteX45" fmla="*/ 4611345 w 4919064"/>
              <a:gd name="connsiteY45" fmla="*/ 965991 h 5153382"/>
              <a:gd name="connsiteX46" fmla="*/ 4710199 w 4919064"/>
              <a:gd name="connsiteY46" fmla="*/ 661191 h 5153382"/>
              <a:gd name="connsiteX47" fmla="*/ 4883193 w 4919064"/>
              <a:gd name="connsiteY47" fmla="*/ 216348 h 5153382"/>
              <a:gd name="connsiteX48" fmla="*/ 4879182 w 4919064"/>
              <a:gd name="connsiteY48" fmla="*/ 17556 h 5153382"/>
              <a:gd name="connsiteX49" fmla="*/ 4462644 w 4919064"/>
              <a:gd name="connsiteY49" fmla="*/ 8817 h 5153382"/>
              <a:gd name="connsiteX50" fmla="*/ 4117193 w 4919064"/>
              <a:gd name="connsiteY50" fmla="*/ 19802 h 5153382"/>
              <a:gd name="connsiteX51" fmla="*/ 4117074 w 4919064"/>
              <a:gd name="connsiteY51" fmla="*/ 216348 h 5153382"/>
              <a:gd name="connsiteX52" fmla="*/ 4026458 w 4919064"/>
              <a:gd name="connsiteY52" fmla="*/ 447007 h 5153382"/>
              <a:gd name="connsiteX53" fmla="*/ 3754610 w 4919064"/>
              <a:gd name="connsiteY53" fmla="*/ 620002 h 5153382"/>
              <a:gd name="connsiteX54" fmla="*/ 3507474 w 4919064"/>
              <a:gd name="connsiteY54" fmla="*/ 768283 h 5153382"/>
              <a:gd name="connsiteX55" fmla="*/ 2683691 w 4919064"/>
              <a:gd name="connsiteY55" fmla="*/ 891851 h 5153382"/>
              <a:gd name="connsiteX56" fmla="*/ 2197658 w 4919064"/>
              <a:gd name="connsiteY56" fmla="*/ 965991 h 5153382"/>
              <a:gd name="connsiteX57" fmla="*/ 1826956 w 4919064"/>
              <a:gd name="connsiteY57" fmla="*/ 1056607 h 5153382"/>
              <a:gd name="connsiteX58" fmla="*/ 1645723 w 4919064"/>
              <a:gd name="connsiteY58" fmla="*/ 1204889 h 5153382"/>
              <a:gd name="connsiteX59" fmla="*/ 1423301 w 4919064"/>
              <a:gd name="connsiteY59" fmla="*/ 1517926 h 5153382"/>
              <a:gd name="connsiteX60" fmla="*/ 1365637 w 4919064"/>
              <a:gd name="connsiteY60" fmla="*/ 1682683 h 5153382"/>
              <a:gd name="connsiteX61" fmla="*/ 1307972 w 4919064"/>
              <a:gd name="connsiteY61" fmla="*/ 1814489 h 5153382"/>
              <a:gd name="connsiteX62" fmla="*/ 1052599 w 4919064"/>
              <a:gd name="connsiteY62" fmla="*/ 1839202 h 5153382"/>
              <a:gd name="connsiteX63" fmla="*/ 896080 w 4919064"/>
              <a:gd name="connsiteY63" fmla="*/ 1830964 h 5153382"/>
              <a:gd name="connsiteX64" fmla="*/ 788988 w 4919064"/>
              <a:gd name="connsiteY64" fmla="*/ 1946294 h 5153382"/>
              <a:gd name="connsiteX65" fmla="*/ 613746 w 4919064"/>
              <a:gd name="connsiteY65" fmla="*/ 2060500 h 5153382"/>
              <a:gd name="connsiteX0" fmla="*/ 591312 w 4896630"/>
              <a:gd name="connsiteY0" fmla="*/ 2060500 h 5206231"/>
              <a:gd name="connsiteX1" fmla="*/ 54507 w 4896630"/>
              <a:gd name="connsiteY1" fmla="*/ 4420673 h 5206231"/>
              <a:gd name="connsiteX2" fmla="*/ 53824 w 4896630"/>
              <a:gd name="connsiteY2" fmla="*/ 5141184 h 5206231"/>
              <a:gd name="connsiteX3" fmla="*/ 779776 w 4896630"/>
              <a:gd name="connsiteY3" fmla="*/ 5152650 h 5206231"/>
              <a:gd name="connsiteX4" fmla="*/ 979295 w 4896630"/>
              <a:gd name="connsiteY4" fmla="*/ 4968085 h 5206231"/>
              <a:gd name="connsiteX5" fmla="*/ 1037038 w 4896630"/>
              <a:gd name="connsiteY5" fmla="*/ 4270912 h 5206231"/>
              <a:gd name="connsiteX6" fmla="*/ 1223177 w 4896630"/>
              <a:gd name="connsiteY6" fmla="*/ 3817096 h 5206231"/>
              <a:gd name="connsiteX7" fmla="*/ 1057187 w 4896630"/>
              <a:gd name="connsiteY7" fmla="*/ 3646017 h 5206231"/>
              <a:gd name="connsiteX8" fmla="*/ 1123168 w 4896630"/>
              <a:gd name="connsiteY8" fmla="*/ 3512637 h 5206231"/>
              <a:gd name="connsiteX9" fmla="*/ 1151135 w 4896630"/>
              <a:gd name="connsiteY9" fmla="*/ 3434431 h 5206231"/>
              <a:gd name="connsiteX10" fmla="*/ 1314974 w 4896630"/>
              <a:gd name="connsiteY10" fmla="*/ 3422783 h 5206231"/>
              <a:gd name="connsiteX11" fmla="*/ 1350338 w 4896630"/>
              <a:gd name="connsiteY11" fmla="*/ 3122075 h 5206231"/>
              <a:gd name="connsiteX12" fmla="*/ 1131433 w 4896630"/>
              <a:gd name="connsiteY12" fmla="*/ 2984865 h 5206231"/>
              <a:gd name="connsiteX13" fmla="*/ 1070829 w 4896630"/>
              <a:gd name="connsiteY13" fmla="*/ 2935502 h 5206231"/>
              <a:gd name="connsiteX14" fmla="*/ 992229 w 4896630"/>
              <a:gd name="connsiteY14" fmla="*/ 2877353 h 5206231"/>
              <a:gd name="connsiteX15" fmla="*/ 899855 w 4896630"/>
              <a:gd name="connsiteY15" fmla="*/ 2843982 h 5206231"/>
              <a:gd name="connsiteX16" fmla="*/ 889518 w 4896630"/>
              <a:gd name="connsiteY16" fmla="*/ 2866518 h 5206231"/>
              <a:gd name="connsiteX17" fmla="*/ 838018 w 4896630"/>
              <a:gd name="connsiteY17" fmla="*/ 2860510 h 5206231"/>
              <a:gd name="connsiteX18" fmla="*/ 763222 w 4896630"/>
              <a:gd name="connsiteY18" fmla="*/ 2746099 h 5206231"/>
              <a:gd name="connsiteX19" fmla="*/ 843529 w 4896630"/>
              <a:gd name="connsiteY19" fmla="*/ 2598001 h 5206231"/>
              <a:gd name="connsiteX20" fmla="*/ 997213 w 4896630"/>
              <a:gd name="connsiteY20" fmla="*/ 2646510 h 5206231"/>
              <a:gd name="connsiteX21" fmla="*/ 1063116 w 4896630"/>
              <a:gd name="connsiteY21" fmla="*/ 2621797 h 5206231"/>
              <a:gd name="connsiteX22" fmla="*/ 1097983 w 4896630"/>
              <a:gd name="connsiteY22" fmla="*/ 2588845 h 5206231"/>
              <a:gd name="connsiteX23" fmla="*/ 1213810 w 4896630"/>
              <a:gd name="connsiteY23" fmla="*/ 2625705 h 5206231"/>
              <a:gd name="connsiteX24" fmla="*/ 1225800 w 4896630"/>
              <a:gd name="connsiteY24" fmla="*/ 2655247 h 5206231"/>
              <a:gd name="connsiteX25" fmla="*/ 1400867 w 4896630"/>
              <a:gd name="connsiteY25" fmla="*/ 2687699 h 5206231"/>
              <a:gd name="connsiteX26" fmla="*/ 1483246 w 4896630"/>
              <a:gd name="connsiteY26" fmla="*/ 2695937 h 5206231"/>
              <a:gd name="connsiteX27" fmla="*/ 1624285 w 4896630"/>
              <a:gd name="connsiteY27" fmla="*/ 2617808 h 5206231"/>
              <a:gd name="connsiteX28" fmla="*/ 1676546 w 4896630"/>
              <a:gd name="connsiteY28" fmla="*/ 2609151 h 5206231"/>
              <a:gd name="connsiteX29" fmla="*/ 1757508 w 4896630"/>
              <a:gd name="connsiteY29" fmla="*/ 2517958 h 5206231"/>
              <a:gd name="connsiteX30" fmla="*/ 1771413 w 4896630"/>
              <a:gd name="connsiteY30" fmla="*/ 2377338 h 5206231"/>
              <a:gd name="connsiteX31" fmla="*/ 1827162 w 4896630"/>
              <a:gd name="connsiteY31" fmla="*/ 2400792 h 5206231"/>
              <a:gd name="connsiteX32" fmla="*/ 1921269 w 4896630"/>
              <a:gd name="connsiteY32" fmla="*/ 2403861 h 5206231"/>
              <a:gd name="connsiteX33" fmla="*/ 2126717 w 4896630"/>
              <a:gd name="connsiteY33" fmla="*/ 2565522 h 5206231"/>
              <a:gd name="connsiteX34" fmla="*/ 2216335 w 4896630"/>
              <a:gd name="connsiteY34" fmla="*/ 2097749 h 5206231"/>
              <a:gd name="connsiteX35" fmla="*/ 2238136 w 4896630"/>
              <a:gd name="connsiteY35" fmla="*/ 1968857 h 5206231"/>
              <a:gd name="connsiteX36" fmla="*/ 2134035 w 4896630"/>
              <a:gd name="connsiteY36" fmla="*/ 1839202 h 5206231"/>
              <a:gd name="connsiteX37" fmla="*/ 2076370 w 4896630"/>
              <a:gd name="connsiteY37" fmla="*/ 1666207 h 5206231"/>
              <a:gd name="connsiteX38" fmla="*/ 2101084 w 4896630"/>
              <a:gd name="connsiteY38" fmla="*/ 1526164 h 5206231"/>
              <a:gd name="connsiteX39" fmla="*/ 2430597 w 4896630"/>
              <a:gd name="connsiteY39" fmla="*/ 1501451 h 5206231"/>
              <a:gd name="connsiteX40" fmla="*/ 2694208 w 4896630"/>
              <a:gd name="connsiteY40" fmla="*/ 1526164 h 5206231"/>
              <a:gd name="connsiteX41" fmla="*/ 2941343 w 4896630"/>
              <a:gd name="connsiteY41" fmla="*/ 1336694 h 5206231"/>
              <a:gd name="connsiteX42" fmla="*/ 3377949 w 4896630"/>
              <a:gd name="connsiteY42" fmla="*/ 1303743 h 5206231"/>
              <a:gd name="connsiteX43" fmla="*/ 3723938 w 4896630"/>
              <a:gd name="connsiteY43" fmla="*/ 1237840 h 5206231"/>
              <a:gd name="connsiteX44" fmla="*/ 4144067 w 4896630"/>
              <a:gd name="connsiteY44" fmla="*/ 1163699 h 5206231"/>
              <a:gd name="connsiteX45" fmla="*/ 4588911 w 4896630"/>
              <a:gd name="connsiteY45" fmla="*/ 965991 h 5206231"/>
              <a:gd name="connsiteX46" fmla="*/ 4687765 w 4896630"/>
              <a:gd name="connsiteY46" fmla="*/ 661191 h 5206231"/>
              <a:gd name="connsiteX47" fmla="*/ 4860759 w 4896630"/>
              <a:gd name="connsiteY47" fmla="*/ 216348 h 5206231"/>
              <a:gd name="connsiteX48" fmla="*/ 4856748 w 4896630"/>
              <a:gd name="connsiteY48" fmla="*/ 17556 h 5206231"/>
              <a:gd name="connsiteX49" fmla="*/ 4440210 w 4896630"/>
              <a:gd name="connsiteY49" fmla="*/ 8817 h 5206231"/>
              <a:gd name="connsiteX50" fmla="*/ 4094759 w 4896630"/>
              <a:gd name="connsiteY50" fmla="*/ 19802 h 5206231"/>
              <a:gd name="connsiteX51" fmla="*/ 4094640 w 4896630"/>
              <a:gd name="connsiteY51" fmla="*/ 216348 h 5206231"/>
              <a:gd name="connsiteX52" fmla="*/ 4004024 w 4896630"/>
              <a:gd name="connsiteY52" fmla="*/ 447007 h 5206231"/>
              <a:gd name="connsiteX53" fmla="*/ 3732176 w 4896630"/>
              <a:gd name="connsiteY53" fmla="*/ 620002 h 5206231"/>
              <a:gd name="connsiteX54" fmla="*/ 3485040 w 4896630"/>
              <a:gd name="connsiteY54" fmla="*/ 768283 h 5206231"/>
              <a:gd name="connsiteX55" fmla="*/ 2661257 w 4896630"/>
              <a:gd name="connsiteY55" fmla="*/ 891851 h 5206231"/>
              <a:gd name="connsiteX56" fmla="*/ 2175224 w 4896630"/>
              <a:gd name="connsiteY56" fmla="*/ 965991 h 5206231"/>
              <a:gd name="connsiteX57" fmla="*/ 1804522 w 4896630"/>
              <a:gd name="connsiteY57" fmla="*/ 1056607 h 5206231"/>
              <a:gd name="connsiteX58" fmla="*/ 1623289 w 4896630"/>
              <a:gd name="connsiteY58" fmla="*/ 1204889 h 5206231"/>
              <a:gd name="connsiteX59" fmla="*/ 1400867 w 4896630"/>
              <a:gd name="connsiteY59" fmla="*/ 1517926 h 5206231"/>
              <a:gd name="connsiteX60" fmla="*/ 1343203 w 4896630"/>
              <a:gd name="connsiteY60" fmla="*/ 1682683 h 5206231"/>
              <a:gd name="connsiteX61" fmla="*/ 1285538 w 4896630"/>
              <a:gd name="connsiteY61" fmla="*/ 1814489 h 5206231"/>
              <a:gd name="connsiteX62" fmla="*/ 1030165 w 4896630"/>
              <a:gd name="connsiteY62" fmla="*/ 1839202 h 5206231"/>
              <a:gd name="connsiteX63" fmla="*/ 873646 w 4896630"/>
              <a:gd name="connsiteY63" fmla="*/ 1830964 h 5206231"/>
              <a:gd name="connsiteX64" fmla="*/ 766554 w 4896630"/>
              <a:gd name="connsiteY64" fmla="*/ 1946294 h 5206231"/>
              <a:gd name="connsiteX65" fmla="*/ 591312 w 4896630"/>
              <a:gd name="connsiteY65" fmla="*/ 2060500 h 5206231"/>
              <a:gd name="connsiteX0" fmla="*/ 591312 w 4896630"/>
              <a:gd name="connsiteY0" fmla="*/ 2060500 h 5199926"/>
              <a:gd name="connsiteX1" fmla="*/ 54507 w 4896630"/>
              <a:gd name="connsiteY1" fmla="*/ 4420673 h 5199926"/>
              <a:gd name="connsiteX2" fmla="*/ 53824 w 4896630"/>
              <a:gd name="connsiteY2" fmla="*/ 5141184 h 5199926"/>
              <a:gd name="connsiteX3" fmla="*/ 779776 w 4896630"/>
              <a:gd name="connsiteY3" fmla="*/ 5152650 h 5199926"/>
              <a:gd name="connsiteX4" fmla="*/ 979295 w 4896630"/>
              <a:gd name="connsiteY4" fmla="*/ 4968085 h 5199926"/>
              <a:gd name="connsiteX5" fmla="*/ 1037038 w 4896630"/>
              <a:gd name="connsiteY5" fmla="*/ 4270912 h 5199926"/>
              <a:gd name="connsiteX6" fmla="*/ 1223177 w 4896630"/>
              <a:gd name="connsiteY6" fmla="*/ 3817096 h 5199926"/>
              <a:gd name="connsiteX7" fmla="*/ 1057187 w 4896630"/>
              <a:gd name="connsiteY7" fmla="*/ 3646017 h 5199926"/>
              <a:gd name="connsiteX8" fmla="*/ 1123168 w 4896630"/>
              <a:gd name="connsiteY8" fmla="*/ 3512637 h 5199926"/>
              <a:gd name="connsiteX9" fmla="*/ 1151135 w 4896630"/>
              <a:gd name="connsiteY9" fmla="*/ 3434431 h 5199926"/>
              <a:gd name="connsiteX10" fmla="*/ 1314974 w 4896630"/>
              <a:gd name="connsiteY10" fmla="*/ 3422783 h 5199926"/>
              <a:gd name="connsiteX11" fmla="*/ 1350338 w 4896630"/>
              <a:gd name="connsiteY11" fmla="*/ 3122075 h 5199926"/>
              <a:gd name="connsiteX12" fmla="*/ 1131433 w 4896630"/>
              <a:gd name="connsiteY12" fmla="*/ 2984865 h 5199926"/>
              <a:gd name="connsiteX13" fmla="*/ 1070829 w 4896630"/>
              <a:gd name="connsiteY13" fmla="*/ 2935502 h 5199926"/>
              <a:gd name="connsiteX14" fmla="*/ 992229 w 4896630"/>
              <a:gd name="connsiteY14" fmla="*/ 2877353 h 5199926"/>
              <a:gd name="connsiteX15" fmla="*/ 899855 w 4896630"/>
              <a:gd name="connsiteY15" fmla="*/ 2843982 h 5199926"/>
              <a:gd name="connsiteX16" fmla="*/ 889518 w 4896630"/>
              <a:gd name="connsiteY16" fmla="*/ 2866518 h 5199926"/>
              <a:gd name="connsiteX17" fmla="*/ 838018 w 4896630"/>
              <a:gd name="connsiteY17" fmla="*/ 2860510 h 5199926"/>
              <a:gd name="connsiteX18" fmla="*/ 763222 w 4896630"/>
              <a:gd name="connsiteY18" fmla="*/ 2746099 h 5199926"/>
              <a:gd name="connsiteX19" fmla="*/ 843529 w 4896630"/>
              <a:gd name="connsiteY19" fmla="*/ 2598001 h 5199926"/>
              <a:gd name="connsiteX20" fmla="*/ 997213 w 4896630"/>
              <a:gd name="connsiteY20" fmla="*/ 2646510 h 5199926"/>
              <a:gd name="connsiteX21" fmla="*/ 1063116 w 4896630"/>
              <a:gd name="connsiteY21" fmla="*/ 2621797 h 5199926"/>
              <a:gd name="connsiteX22" fmla="*/ 1097983 w 4896630"/>
              <a:gd name="connsiteY22" fmla="*/ 2588845 h 5199926"/>
              <a:gd name="connsiteX23" fmla="*/ 1213810 w 4896630"/>
              <a:gd name="connsiteY23" fmla="*/ 2625705 h 5199926"/>
              <a:gd name="connsiteX24" fmla="*/ 1225800 w 4896630"/>
              <a:gd name="connsiteY24" fmla="*/ 2655247 h 5199926"/>
              <a:gd name="connsiteX25" fmla="*/ 1400867 w 4896630"/>
              <a:gd name="connsiteY25" fmla="*/ 2687699 h 5199926"/>
              <a:gd name="connsiteX26" fmla="*/ 1483246 w 4896630"/>
              <a:gd name="connsiteY26" fmla="*/ 2695937 h 5199926"/>
              <a:gd name="connsiteX27" fmla="*/ 1624285 w 4896630"/>
              <a:gd name="connsiteY27" fmla="*/ 2617808 h 5199926"/>
              <a:gd name="connsiteX28" fmla="*/ 1676546 w 4896630"/>
              <a:gd name="connsiteY28" fmla="*/ 2609151 h 5199926"/>
              <a:gd name="connsiteX29" fmla="*/ 1757508 w 4896630"/>
              <a:gd name="connsiteY29" fmla="*/ 2517958 h 5199926"/>
              <a:gd name="connsiteX30" fmla="*/ 1771413 w 4896630"/>
              <a:gd name="connsiteY30" fmla="*/ 2377338 h 5199926"/>
              <a:gd name="connsiteX31" fmla="*/ 1827162 w 4896630"/>
              <a:gd name="connsiteY31" fmla="*/ 2400792 h 5199926"/>
              <a:gd name="connsiteX32" fmla="*/ 1921269 w 4896630"/>
              <a:gd name="connsiteY32" fmla="*/ 2403861 h 5199926"/>
              <a:gd name="connsiteX33" fmla="*/ 2126717 w 4896630"/>
              <a:gd name="connsiteY33" fmla="*/ 2565522 h 5199926"/>
              <a:gd name="connsiteX34" fmla="*/ 2216335 w 4896630"/>
              <a:gd name="connsiteY34" fmla="*/ 2097749 h 5199926"/>
              <a:gd name="connsiteX35" fmla="*/ 2238136 w 4896630"/>
              <a:gd name="connsiteY35" fmla="*/ 1968857 h 5199926"/>
              <a:gd name="connsiteX36" fmla="*/ 2134035 w 4896630"/>
              <a:gd name="connsiteY36" fmla="*/ 1839202 h 5199926"/>
              <a:gd name="connsiteX37" fmla="*/ 2076370 w 4896630"/>
              <a:gd name="connsiteY37" fmla="*/ 1666207 h 5199926"/>
              <a:gd name="connsiteX38" fmla="*/ 2101084 w 4896630"/>
              <a:gd name="connsiteY38" fmla="*/ 1526164 h 5199926"/>
              <a:gd name="connsiteX39" fmla="*/ 2430597 w 4896630"/>
              <a:gd name="connsiteY39" fmla="*/ 1501451 h 5199926"/>
              <a:gd name="connsiteX40" fmla="*/ 2694208 w 4896630"/>
              <a:gd name="connsiteY40" fmla="*/ 1526164 h 5199926"/>
              <a:gd name="connsiteX41" fmla="*/ 2941343 w 4896630"/>
              <a:gd name="connsiteY41" fmla="*/ 1336694 h 5199926"/>
              <a:gd name="connsiteX42" fmla="*/ 3377949 w 4896630"/>
              <a:gd name="connsiteY42" fmla="*/ 1303743 h 5199926"/>
              <a:gd name="connsiteX43" fmla="*/ 3723938 w 4896630"/>
              <a:gd name="connsiteY43" fmla="*/ 1237840 h 5199926"/>
              <a:gd name="connsiteX44" fmla="*/ 4144067 w 4896630"/>
              <a:gd name="connsiteY44" fmla="*/ 1163699 h 5199926"/>
              <a:gd name="connsiteX45" fmla="*/ 4588911 w 4896630"/>
              <a:gd name="connsiteY45" fmla="*/ 965991 h 5199926"/>
              <a:gd name="connsiteX46" fmla="*/ 4687765 w 4896630"/>
              <a:gd name="connsiteY46" fmla="*/ 661191 h 5199926"/>
              <a:gd name="connsiteX47" fmla="*/ 4860759 w 4896630"/>
              <a:gd name="connsiteY47" fmla="*/ 216348 h 5199926"/>
              <a:gd name="connsiteX48" fmla="*/ 4856748 w 4896630"/>
              <a:gd name="connsiteY48" fmla="*/ 17556 h 5199926"/>
              <a:gd name="connsiteX49" fmla="*/ 4440210 w 4896630"/>
              <a:gd name="connsiteY49" fmla="*/ 8817 h 5199926"/>
              <a:gd name="connsiteX50" fmla="*/ 4094759 w 4896630"/>
              <a:gd name="connsiteY50" fmla="*/ 19802 h 5199926"/>
              <a:gd name="connsiteX51" fmla="*/ 4094640 w 4896630"/>
              <a:gd name="connsiteY51" fmla="*/ 216348 h 5199926"/>
              <a:gd name="connsiteX52" fmla="*/ 4004024 w 4896630"/>
              <a:gd name="connsiteY52" fmla="*/ 447007 h 5199926"/>
              <a:gd name="connsiteX53" fmla="*/ 3732176 w 4896630"/>
              <a:gd name="connsiteY53" fmla="*/ 620002 h 5199926"/>
              <a:gd name="connsiteX54" fmla="*/ 3485040 w 4896630"/>
              <a:gd name="connsiteY54" fmla="*/ 768283 h 5199926"/>
              <a:gd name="connsiteX55" fmla="*/ 2661257 w 4896630"/>
              <a:gd name="connsiteY55" fmla="*/ 891851 h 5199926"/>
              <a:gd name="connsiteX56" fmla="*/ 2175224 w 4896630"/>
              <a:gd name="connsiteY56" fmla="*/ 965991 h 5199926"/>
              <a:gd name="connsiteX57" fmla="*/ 1804522 w 4896630"/>
              <a:gd name="connsiteY57" fmla="*/ 1056607 h 5199926"/>
              <a:gd name="connsiteX58" fmla="*/ 1623289 w 4896630"/>
              <a:gd name="connsiteY58" fmla="*/ 1204889 h 5199926"/>
              <a:gd name="connsiteX59" fmla="*/ 1400867 w 4896630"/>
              <a:gd name="connsiteY59" fmla="*/ 1517926 h 5199926"/>
              <a:gd name="connsiteX60" fmla="*/ 1343203 w 4896630"/>
              <a:gd name="connsiteY60" fmla="*/ 1682683 h 5199926"/>
              <a:gd name="connsiteX61" fmla="*/ 1285538 w 4896630"/>
              <a:gd name="connsiteY61" fmla="*/ 1814489 h 5199926"/>
              <a:gd name="connsiteX62" fmla="*/ 1030165 w 4896630"/>
              <a:gd name="connsiteY62" fmla="*/ 1839202 h 5199926"/>
              <a:gd name="connsiteX63" fmla="*/ 873646 w 4896630"/>
              <a:gd name="connsiteY63" fmla="*/ 1830964 h 5199926"/>
              <a:gd name="connsiteX64" fmla="*/ 766554 w 4896630"/>
              <a:gd name="connsiteY64" fmla="*/ 1946294 h 5199926"/>
              <a:gd name="connsiteX65" fmla="*/ 591312 w 4896630"/>
              <a:gd name="connsiteY65" fmla="*/ 2060500 h 5199926"/>
              <a:gd name="connsiteX0" fmla="*/ 553336 w 4858654"/>
              <a:gd name="connsiteY0" fmla="*/ 2060500 h 5219315"/>
              <a:gd name="connsiteX1" fmla="*/ 16531 w 4858654"/>
              <a:gd name="connsiteY1" fmla="*/ 4420673 h 5219315"/>
              <a:gd name="connsiteX2" fmla="*/ 15848 w 4858654"/>
              <a:gd name="connsiteY2" fmla="*/ 5141184 h 5219315"/>
              <a:gd name="connsiteX3" fmla="*/ 229114 w 4858654"/>
              <a:gd name="connsiteY3" fmla="*/ 5201117 h 5219315"/>
              <a:gd name="connsiteX4" fmla="*/ 741800 w 4858654"/>
              <a:gd name="connsiteY4" fmla="*/ 5152650 h 5219315"/>
              <a:gd name="connsiteX5" fmla="*/ 941319 w 4858654"/>
              <a:gd name="connsiteY5" fmla="*/ 4968085 h 5219315"/>
              <a:gd name="connsiteX6" fmla="*/ 999062 w 4858654"/>
              <a:gd name="connsiteY6" fmla="*/ 4270912 h 5219315"/>
              <a:gd name="connsiteX7" fmla="*/ 1185201 w 4858654"/>
              <a:gd name="connsiteY7" fmla="*/ 3817096 h 5219315"/>
              <a:gd name="connsiteX8" fmla="*/ 1019211 w 4858654"/>
              <a:gd name="connsiteY8" fmla="*/ 3646017 h 5219315"/>
              <a:gd name="connsiteX9" fmla="*/ 1085192 w 4858654"/>
              <a:gd name="connsiteY9" fmla="*/ 3512637 h 5219315"/>
              <a:gd name="connsiteX10" fmla="*/ 1113159 w 4858654"/>
              <a:gd name="connsiteY10" fmla="*/ 3434431 h 5219315"/>
              <a:gd name="connsiteX11" fmla="*/ 1276998 w 4858654"/>
              <a:gd name="connsiteY11" fmla="*/ 3422783 h 5219315"/>
              <a:gd name="connsiteX12" fmla="*/ 1312362 w 4858654"/>
              <a:gd name="connsiteY12" fmla="*/ 3122075 h 5219315"/>
              <a:gd name="connsiteX13" fmla="*/ 1093457 w 4858654"/>
              <a:gd name="connsiteY13" fmla="*/ 2984865 h 5219315"/>
              <a:gd name="connsiteX14" fmla="*/ 1032853 w 4858654"/>
              <a:gd name="connsiteY14" fmla="*/ 2935502 h 5219315"/>
              <a:gd name="connsiteX15" fmla="*/ 954253 w 4858654"/>
              <a:gd name="connsiteY15" fmla="*/ 2877353 h 5219315"/>
              <a:gd name="connsiteX16" fmla="*/ 861879 w 4858654"/>
              <a:gd name="connsiteY16" fmla="*/ 2843982 h 5219315"/>
              <a:gd name="connsiteX17" fmla="*/ 851542 w 4858654"/>
              <a:gd name="connsiteY17" fmla="*/ 2866518 h 5219315"/>
              <a:gd name="connsiteX18" fmla="*/ 800042 w 4858654"/>
              <a:gd name="connsiteY18" fmla="*/ 2860510 h 5219315"/>
              <a:gd name="connsiteX19" fmla="*/ 725246 w 4858654"/>
              <a:gd name="connsiteY19" fmla="*/ 2746099 h 5219315"/>
              <a:gd name="connsiteX20" fmla="*/ 805553 w 4858654"/>
              <a:gd name="connsiteY20" fmla="*/ 2598001 h 5219315"/>
              <a:gd name="connsiteX21" fmla="*/ 959237 w 4858654"/>
              <a:gd name="connsiteY21" fmla="*/ 2646510 h 5219315"/>
              <a:gd name="connsiteX22" fmla="*/ 1025140 w 4858654"/>
              <a:gd name="connsiteY22" fmla="*/ 2621797 h 5219315"/>
              <a:gd name="connsiteX23" fmla="*/ 1060007 w 4858654"/>
              <a:gd name="connsiteY23" fmla="*/ 2588845 h 5219315"/>
              <a:gd name="connsiteX24" fmla="*/ 1175834 w 4858654"/>
              <a:gd name="connsiteY24" fmla="*/ 2625705 h 5219315"/>
              <a:gd name="connsiteX25" fmla="*/ 1187824 w 4858654"/>
              <a:gd name="connsiteY25" fmla="*/ 2655247 h 5219315"/>
              <a:gd name="connsiteX26" fmla="*/ 1362891 w 4858654"/>
              <a:gd name="connsiteY26" fmla="*/ 2687699 h 5219315"/>
              <a:gd name="connsiteX27" fmla="*/ 1445270 w 4858654"/>
              <a:gd name="connsiteY27" fmla="*/ 2695937 h 5219315"/>
              <a:gd name="connsiteX28" fmla="*/ 1586309 w 4858654"/>
              <a:gd name="connsiteY28" fmla="*/ 2617808 h 5219315"/>
              <a:gd name="connsiteX29" fmla="*/ 1638570 w 4858654"/>
              <a:gd name="connsiteY29" fmla="*/ 2609151 h 5219315"/>
              <a:gd name="connsiteX30" fmla="*/ 1719532 w 4858654"/>
              <a:gd name="connsiteY30" fmla="*/ 2517958 h 5219315"/>
              <a:gd name="connsiteX31" fmla="*/ 1733437 w 4858654"/>
              <a:gd name="connsiteY31" fmla="*/ 2377338 h 5219315"/>
              <a:gd name="connsiteX32" fmla="*/ 1789186 w 4858654"/>
              <a:gd name="connsiteY32" fmla="*/ 2400792 h 5219315"/>
              <a:gd name="connsiteX33" fmla="*/ 1883293 w 4858654"/>
              <a:gd name="connsiteY33" fmla="*/ 2403861 h 5219315"/>
              <a:gd name="connsiteX34" fmla="*/ 2088741 w 4858654"/>
              <a:gd name="connsiteY34" fmla="*/ 2565522 h 5219315"/>
              <a:gd name="connsiteX35" fmla="*/ 2178359 w 4858654"/>
              <a:gd name="connsiteY35" fmla="*/ 2097749 h 5219315"/>
              <a:gd name="connsiteX36" fmla="*/ 2200160 w 4858654"/>
              <a:gd name="connsiteY36" fmla="*/ 1968857 h 5219315"/>
              <a:gd name="connsiteX37" fmla="*/ 2096059 w 4858654"/>
              <a:gd name="connsiteY37" fmla="*/ 1839202 h 5219315"/>
              <a:gd name="connsiteX38" fmla="*/ 2038394 w 4858654"/>
              <a:gd name="connsiteY38" fmla="*/ 1666207 h 5219315"/>
              <a:gd name="connsiteX39" fmla="*/ 2063108 w 4858654"/>
              <a:gd name="connsiteY39" fmla="*/ 1526164 h 5219315"/>
              <a:gd name="connsiteX40" fmla="*/ 2392621 w 4858654"/>
              <a:gd name="connsiteY40" fmla="*/ 1501451 h 5219315"/>
              <a:gd name="connsiteX41" fmla="*/ 2656232 w 4858654"/>
              <a:gd name="connsiteY41" fmla="*/ 1526164 h 5219315"/>
              <a:gd name="connsiteX42" fmla="*/ 2903367 w 4858654"/>
              <a:gd name="connsiteY42" fmla="*/ 1336694 h 5219315"/>
              <a:gd name="connsiteX43" fmla="*/ 3339973 w 4858654"/>
              <a:gd name="connsiteY43" fmla="*/ 1303743 h 5219315"/>
              <a:gd name="connsiteX44" fmla="*/ 3685962 w 4858654"/>
              <a:gd name="connsiteY44" fmla="*/ 1237840 h 5219315"/>
              <a:gd name="connsiteX45" fmla="*/ 4106091 w 4858654"/>
              <a:gd name="connsiteY45" fmla="*/ 1163699 h 5219315"/>
              <a:gd name="connsiteX46" fmla="*/ 4550935 w 4858654"/>
              <a:gd name="connsiteY46" fmla="*/ 965991 h 5219315"/>
              <a:gd name="connsiteX47" fmla="*/ 4649789 w 4858654"/>
              <a:gd name="connsiteY47" fmla="*/ 661191 h 5219315"/>
              <a:gd name="connsiteX48" fmla="*/ 4822783 w 4858654"/>
              <a:gd name="connsiteY48" fmla="*/ 216348 h 5219315"/>
              <a:gd name="connsiteX49" fmla="*/ 4818772 w 4858654"/>
              <a:gd name="connsiteY49" fmla="*/ 17556 h 5219315"/>
              <a:gd name="connsiteX50" fmla="*/ 4402234 w 4858654"/>
              <a:gd name="connsiteY50" fmla="*/ 8817 h 5219315"/>
              <a:gd name="connsiteX51" fmla="*/ 4056783 w 4858654"/>
              <a:gd name="connsiteY51" fmla="*/ 19802 h 5219315"/>
              <a:gd name="connsiteX52" fmla="*/ 4056664 w 4858654"/>
              <a:gd name="connsiteY52" fmla="*/ 216348 h 5219315"/>
              <a:gd name="connsiteX53" fmla="*/ 3966048 w 4858654"/>
              <a:gd name="connsiteY53" fmla="*/ 447007 h 5219315"/>
              <a:gd name="connsiteX54" fmla="*/ 3694200 w 4858654"/>
              <a:gd name="connsiteY54" fmla="*/ 620002 h 5219315"/>
              <a:gd name="connsiteX55" fmla="*/ 3447064 w 4858654"/>
              <a:gd name="connsiteY55" fmla="*/ 768283 h 5219315"/>
              <a:gd name="connsiteX56" fmla="*/ 2623281 w 4858654"/>
              <a:gd name="connsiteY56" fmla="*/ 891851 h 5219315"/>
              <a:gd name="connsiteX57" fmla="*/ 2137248 w 4858654"/>
              <a:gd name="connsiteY57" fmla="*/ 965991 h 5219315"/>
              <a:gd name="connsiteX58" fmla="*/ 1766546 w 4858654"/>
              <a:gd name="connsiteY58" fmla="*/ 1056607 h 5219315"/>
              <a:gd name="connsiteX59" fmla="*/ 1585313 w 4858654"/>
              <a:gd name="connsiteY59" fmla="*/ 1204889 h 5219315"/>
              <a:gd name="connsiteX60" fmla="*/ 1362891 w 4858654"/>
              <a:gd name="connsiteY60" fmla="*/ 1517926 h 5219315"/>
              <a:gd name="connsiteX61" fmla="*/ 1305227 w 4858654"/>
              <a:gd name="connsiteY61" fmla="*/ 1682683 h 5219315"/>
              <a:gd name="connsiteX62" fmla="*/ 1247562 w 4858654"/>
              <a:gd name="connsiteY62" fmla="*/ 1814489 h 5219315"/>
              <a:gd name="connsiteX63" fmla="*/ 992189 w 4858654"/>
              <a:gd name="connsiteY63" fmla="*/ 1839202 h 5219315"/>
              <a:gd name="connsiteX64" fmla="*/ 835670 w 4858654"/>
              <a:gd name="connsiteY64" fmla="*/ 1830964 h 5219315"/>
              <a:gd name="connsiteX65" fmla="*/ 728578 w 4858654"/>
              <a:gd name="connsiteY65" fmla="*/ 1946294 h 5219315"/>
              <a:gd name="connsiteX66" fmla="*/ 553336 w 4858654"/>
              <a:gd name="connsiteY66" fmla="*/ 2060500 h 5219315"/>
              <a:gd name="connsiteX0" fmla="*/ 559806 w 4865124"/>
              <a:gd name="connsiteY0" fmla="*/ 2060500 h 5193732"/>
              <a:gd name="connsiteX1" fmla="*/ 23001 w 4865124"/>
              <a:gd name="connsiteY1" fmla="*/ 4420673 h 5193732"/>
              <a:gd name="connsiteX2" fmla="*/ 22318 w 4865124"/>
              <a:gd name="connsiteY2" fmla="*/ 5141184 h 5193732"/>
              <a:gd name="connsiteX3" fmla="*/ 322947 w 4865124"/>
              <a:gd name="connsiteY3" fmla="*/ 5139963 h 5193732"/>
              <a:gd name="connsiteX4" fmla="*/ 748270 w 4865124"/>
              <a:gd name="connsiteY4" fmla="*/ 5152650 h 5193732"/>
              <a:gd name="connsiteX5" fmla="*/ 947789 w 4865124"/>
              <a:gd name="connsiteY5" fmla="*/ 4968085 h 5193732"/>
              <a:gd name="connsiteX6" fmla="*/ 1005532 w 4865124"/>
              <a:gd name="connsiteY6" fmla="*/ 4270912 h 5193732"/>
              <a:gd name="connsiteX7" fmla="*/ 1191671 w 4865124"/>
              <a:gd name="connsiteY7" fmla="*/ 3817096 h 5193732"/>
              <a:gd name="connsiteX8" fmla="*/ 1025681 w 4865124"/>
              <a:gd name="connsiteY8" fmla="*/ 3646017 h 5193732"/>
              <a:gd name="connsiteX9" fmla="*/ 1091662 w 4865124"/>
              <a:gd name="connsiteY9" fmla="*/ 3512637 h 5193732"/>
              <a:gd name="connsiteX10" fmla="*/ 1119629 w 4865124"/>
              <a:gd name="connsiteY10" fmla="*/ 3434431 h 5193732"/>
              <a:gd name="connsiteX11" fmla="*/ 1283468 w 4865124"/>
              <a:gd name="connsiteY11" fmla="*/ 3422783 h 5193732"/>
              <a:gd name="connsiteX12" fmla="*/ 1318832 w 4865124"/>
              <a:gd name="connsiteY12" fmla="*/ 3122075 h 5193732"/>
              <a:gd name="connsiteX13" fmla="*/ 1099927 w 4865124"/>
              <a:gd name="connsiteY13" fmla="*/ 2984865 h 5193732"/>
              <a:gd name="connsiteX14" fmla="*/ 1039323 w 4865124"/>
              <a:gd name="connsiteY14" fmla="*/ 2935502 h 5193732"/>
              <a:gd name="connsiteX15" fmla="*/ 960723 w 4865124"/>
              <a:gd name="connsiteY15" fmla="*/ 2877353 h 5193732"/>
              <a:gd name="connsiteX16" fmla="*/ 868349 w 4865124"/>
              <a:gd name="connsiteY16" fmla="*/ 2843982 h 5193732"/>
              <a:gd name="connsiteX17" fmla="*/ 858012 w 4865124"/>
              <a:gd name="connsiteY17" fmla="*/ 2866518 h 5193732"/>
              <a:gd name="connsiteX18" fmla="*/ 806512 w 4865124"/>
              <a:gd name="connsiteY18" fmla="*/ 2860510 h 5193732"/>
              <a:gd name="connsiteX19" fmla="*/ 731716 w 4865124"/>
              <a:gd name="connsiteY19" fmla="*/ 2746099 h 5193732"/>
              <a:gd name="connsiteX20" fmla="*/ 812023 w 4865124"/>
              <a:gd name="connsiteY20" fmla="*/ 2598001 h 5193732"/>
              <a:gd name="connsiteX21" fmla="*/ 965707 w 4865124"/>
              <a:gd name="connsiteY21" fmla="*/ 2646510 h 5193732"/>
              <a:gd name="connsiteX22" fmla="*/ 1031610 w 4865124"/>
              <a:gd name="connsiteY22" fmla="*/ 2621797 h 5193732"/>
              <a:gd name="connsiteX23" fmla="*/ 1066477 w 4865124"/>
              <a:gd name="connsiteY23" fmla="*/ 2588845 h 5193732"/>
              <a:gd name="connsiteX24" fmla="*/ 1182304 w 4865124"/>
              <a:gd name="connsiteY24" fmla="*/ 2625705 h 5193732"/>
              <a:gd name="connsiteX25" fmla="*/ 1194294 w 4865124"/>
              <a:gd name="connsiteY25" fmla="*/ 2655247 h 5193732"/>
              <a:gd name="connsiteX26" fmla="*/ 1369361 w 4865124"/>
              <a:gd name="connsiteY26" fmla="*/ 2687699 h 5193732"/>
              <a:gd name="connsiteX27" fmla="*/ 1451740 w 4865124"/>
              <a:gd name="connsiteY27" fmla="*/ 2695937 h 5193732"/>
              <a:gd name="connsiteX28" fmla="*/ 1592779 w 4865124"/>
              <a:gd name="connsiteY28" fmla="*/ 2617808 h 5193732"/>
              <a:gd name="connsiteX29" fmla="*/ 1645040 w 4865124"/>
              <a:gd name="connsiteY29" fmla="*/ 2609151 h 5193732"/>
              <a:gd name="connsiteX30" fmla="*/ 1726002 w 4865124"/>
              <a:gd name="connsiteY30" fmla="*/ 2517958 h 5193732"/>
              <a:gd name="connsiteX31" fmla="*/ 1739907 w 4865124"/>
              <a:gd name="connsiteY31" fmla="*/ 2377338 h 5193732"/>
              <a:gd name="connsiteX32" fmla="*/ 1795656 w 4865124"/>
              <a:gd name="connsiteY32" fmla="*/ 2400792 h 5193732"/>
              <a:gd name="connsiteX33" fmla="*/ 1889763 w 4865124"/>
              <a:gd name="connsiteY33" fmla="*/ 2403861 h 5193732"/>
              <a:gd name="connsiteX34" fmla="*/ 2095211 w 4865124"/>
              <a:gd name="connsiteY34" fmla="*/ 2565522 h 5193732"/>
              <a:gd name="connsiteX35" fmla="*/ 2184829 w 4865124"/>
              <a:gd name="connsiteY35" fmla="*/ 2097749 h 5193732"/>
              <a:gd name="connsiteX36" fmla="*/ 2206630 w 4865124"/>
              <a:gd name="connsiteY36" fmla="*/ 1968857 h 5193732"/>
              <a:gd name="connsiteX37" fmla="*/ 2102529 w 4865124"/>
              <a:gd name="connsiteY37" fmla="*/ 1839202 h 5193732"/>
              <a:gd name="connsiteX38" fmla="*/ 2044864 w 4865124"/>
              <a:gd name="connsiteY38" fmla="*/ 1666207 h 5193732"/>
              <a:gd name="connsiteX39" fmla="*/ 2069578 w 4865124"/>
              <a:gd name="connsiteY39" fmla="*/ 1526164 h 5193732"/>
              <a:gd name="connsiteX40" fmla="*/ 2399091 w 4865124"/>
              <a:gd name="connsiteY40" fmla="*/ 1501451 h 5193732"/>
              <a:gd name="connsiteX41" fmla="*/ 2662702 w 4865124"/>
              <a:gd name="connsiteY41" fmla="*/ 1526164 h 5193732"/>
              <a:gd name="connsiteX42" fmla="*/ 2909837 w 4865124"/>
              <a:gd name="connsiteY42" fmla="*/ 1336694 h 5193732"/>
              <a:gd name="connsiteX43" fmla="*/ 3346443 w 4865124"/>
              <a:gd name="connsiteY43" fmla="*/ 1303743 h 5193732"/>
              <a:gd name="connsiteX44" fmla="*/ 3692432 w 4865124"/>
              <a:gd name="connsiteY44" fmla="*/ 1237840 h 5193732"/>
              <a:gd name="connsiteX45" fmla="*/ 4112561 w 4865124"/>
              <a:gd name="connsiteY45" fmla="*/ 1163699 h 5193732"/>
              <a:gd name="connsiteX46" fmla="*/ 4557405 w 4865124"/>
              <a:gd name="connsiteY46" fmla="*/ 965991 h 5193732"/>
              <a:gd name="connsiteX47" fmla="*/ 4656259 w 4865124"/>
              <a:gd name="connsiteY47" fmla="*/ 661191 h 5193732"/>
              <a:gd name="connsiteX48" fmla="*/ 4829253 w 4865124"/>
              <a:gd name="connsiteY48" fmla="*/ 216348 h 5193732"/>
              <a:gd name="connsiteX49" fmla="*/ 4825242 w 4865124"/>
              <a:gd name="connsiteY49" fmla="*/ 17556 h 5193732"/>
              <a:gd name="connsiteX50" fmla="*/ 4408704 w 4865124"/>
              <a:gd name="connsiteY50" fmla="*/ 8817 h 5193732"/>
              <a:gd name="connsiteX51" fmla="*/ 4063253 w 4865124"/>
              <a:gd name="connsiteY51" fmla="*/ 19802 h 5193732"/>
              <a:gd name="connsiteX52" fmla="*/ 4063134 w 4865124"/>
              <a:gd name="connsiteY52" fmla="*/ 216348 h 5193732"/>
              <a:gd name="connsiteX53" fmla="*/ 3972518 w 4865124"/>
              <a:gd name="connsiteY53" fmla="*/ 447007 h 5193732"/>
              <a:gd name="connsiteX54" fmla="*/ 3700670 w 4865124"/>
              <a:gd name="connsiteY54" fmla="*/ 620002 h 5193732"/>
              <a:gd name="connsiteX55" fmla="*/ 3453534 w 4865124"/>
              <a:gd name="connsiteY55" fmla="*/ 768283 h 5193732"/>
              <a:gd name="connsiteX56" fmla="*/ 2629751 w 4865124"/>
              <a:gd name="connsiteY56" fmla="*/ 891851 h 5193732"/>
              <a:gd name="connsiteX57" fmla="*/ 2143718 w 4865124"/>
              <a:gd name="connsiteY57" fmla="*/ 965991 h 5193732"/>
              <a:gd name="connsiteX58" fmla="*/ 1773016 w 4865124"/>
              <a:gd name="connsiteY58" fmla="*/ 1056607 h 5193732"/>
              <a:gd name="connsiteX59" fmla="*/ 1591783 w 4865124"/>
              <a:gd name="connsiteY59" fmla="*/ 1204889 h 5193732"/>
              <a:gd name="connsiteX60" fmla="*/ 1369361 w 4865124"/>
              <a:gd name="connsiteY60" fmla="*/ 1517926 h 5193732"/>
              <a:gd name="connsiteX61" fmla="*/ 1311697 w 4865124"/>
              <a:gd name="connsiteY61" fmla="*/ 1682683 h 5193732"/>
              <a:gd name="connsiteX62" fmla="*/ 1254032 w 4865124"/>
              <a:gd name="connsiteY62" fmla="*/ 1814489 h 5193732"/>
              <a:gd name="connsiteX63" fmla="*/ 998659 w 4865124"/>
              <a:gd name="connsiteY63" fmla="*/ 1839202 h 5193732"/>
              <a:gd name="connsiteX64" fmla="*/ 842140 w 4865124"/>
              <a:gd name="connsiteY64" fmla="*/ 1830964 h 5193732"/>
              <a:gd name="connsiteX65" fmla="*/ 735048 w 4865124"/>
              <a:gd name="connsiteY65" fmla="*/ 1946294 h 5193732"/>
              <a:gd name="connsiteX66" fmla="*/ 559806 w 4865124"/>
              <a:gd name="connsiteY66" fmla="*/ 2060500 h 5193732"/>
              <a:gd name="connsiteX0" fmla="*/ 547943 w 4853261"/>
              <a:gd name="connsiteY0" fmla="*/ 2060500 h 5210008"/>
              <a:gd name="connsiteX1" fmla="*/ 11138 w 4853261"/>
              <a:gd name="connsiteY1" fmla="*/ 4420673 h 5210008"/>
              <a:gd name="connsiteX2" fmla="*/ 10455 w 4853261"/>
              <a:gd name="connsiteY2" fmla="*/ 5141184 h 5210008"/>
              <a:gd name="connsiteX3" fmla="*/ 150918 w 4853261"/>
              <a:gd name="connsiteY3" fmla="*/ 5180732 h 5210008"/>
              <a:gd name="connsiteX4" fmla="*/ 311084 w 4853261"/>
              <a:gd name="connsiteY4" fmla="*/ 5139963 h 5210008"/>
              <a:gd name="connsiteX5" fmla="*/ 736407 w 4853261"/>
              <a:gd name="connsiteY5" fmla="*/ 5152650 h 5210008"/>
              <a:gd name="connsiteX6" fmla="*/ 935926 w 4853261"/>
              <a:gd name="connsiteY6" fmla="*/ 4968085 h 5210008"/>
              <a:gd name="connsiteX7" fmla="*/ 993669 w 4853261"/>
              <a:gd name="connsiteY7" fmla="*/ 4270912 h 5210008"/>
              <a:gd name="connsiteX8" fmla="*/ 1179808 w 4853261"/>
              <a:gd name="connsiteY8" fmla="*/ 3817096 h 5210008"/>
              <a:gd name="connsiteX9" fmla="*/ 1013818 w 4853261"/>
              <a:gd name="connsiteY9" fmla="*/ 3646017 h 5210008"/>
              <a:gd name="connsiteX10" fmla="*/ 1079799 w 4853261"/>
              <a:gd name="connsiteY10" fmla="*/ 3512637 h 5210008"/>
              <a:gd name="connsiteX11" fmla="*/ 1107766 w 4853261"/>
              <a:gd name="connsiteY11" fmla="*/ 3434431 h 5210008"/>
              <a:gd name="connsiteX12" fmla="*/ 1271605 w 4853261"/>
              <a:gd name="connsiteY12" fmla="*/ 3422783 h 5210008"/>
              <a:gd name="connsiteX13" fmla="*/ 1306969 w 4853261"/>
              <a:gd name="connsiteY13" fmla="*/ 3122075 h 5210008"/>
              <a:gd name="connsiteX14" fmla="*/ 1088064 w 4853261"/>
              <a:gd name="connsiteY14" fmla="*/ 2984865 h 5210008"/>
              <a:gd name="connsiteX15" fmla="*/ 1027460 w 4853261"/>
              <a:gd name="connsiteY15" fmla="*/ 2935502 h 5210008"/>
              <a:gd name="connsiteX16" fmla="*/ 948860 w 4853261"/>
              <a:gd name="connsiteY16" fmla="*/ 2877353 h 5210008"/>
              <a:gd name="connsiteX17" fmla="*/ 856486 w 4853261"/>
              <a:gd name="connsiteY17" fmla="*/ 2843982 h 5210008"/>
              <a:gd name="connsiteX18" fmla="*/ 846149 w 4853261"/>
              <a:gd name="connsiteY18" fmla="*/ 2866518 h 5210008"/>
              <a:gd name="connsiteX19" fmla="*/ 794649 w 4853261"/>
              <a:gd name="connsiteY19" fmla="*/ 2860510 h 5210008"/>
              <a:gd name="connsiteX20" fmla="*/ 719853 w 4853261"/>
              <a:gd name="connsiteY20" fmla="*/ 2746099 h 5210008"/>
              <a:gd name="connsiteX21" fmla="*/ 800160 w 4853261"/>
              <a:gd name="connsiteY21" fmla="*/ 2598001 h 5210008"/>
              <a:gd name="connsiteX22" fmla="*/ 953844 w 4853261"/>
              <a:gd name="connsiteY22" fmla="*/ 2646510 h 5210008"/>
              <a:gd name="connsiteX23" fmla="*/ 1019747 w 4853261"/>
              <a:gd name="connsiteY23" fmla="*/ 2621797 h 5210008"/>
              <a:gd name="connsiteX24" fmla="*/ 1054614 w 4853261"/>
              <a:gd name="connsiteY24" fmla="*/ 2588845 h 5210008"/>
              <a:gd name="connsiteX25" fmla="*/ 1170441 w 4853261"/>
              <a:gd name="connsiteY25" fmla="*/ 2625705 h 5210008"/>
              <a:gd name="connsiteX26" fmla="*/ 1182431 w 4853261"/>
              <a:gd name="connsiteY26" fmla="*/ 2655247 h 5210008"/>
              <a:gd name="connsiteX27" fmla="*/ 1357498 w 4853261"/>
              <a:gd name="connsiteY27" fmla="*/ 2687699 h 5210008"/>
              <a:gd name="connsiteX28" fmla="*/ 1439877 w 4853261"/>
              <a:gd name="connsiteY28" fmla="*/ 2695937 h 5210008"/>
              <a:gd name="connsiteX29" fmla="*/ 1580916 w 4853261"/>
              <a:gd name="connsiteY29" fmla="*/ 2617808 h 5210008"/>
              <a:gd name="connsiteX30" fmla="*/ 1633177 w 4853261"/>
              <a:gd name="connsiteY30" fmla="*/ 2609151 h 5210008"/>
              <a:gd name="connsiteX31" fmla="*/ 1714139 w 4853261"/>
              <a:gd name="connsiteY31" fmla="*/ 2517958 h 5210008"/>
              <a:gd name="connsiteX32" fmla="*/ 1728044 w 4853261"/>
              <a:gd name="connsiteY32" fmla="*/ 2377338 h 5210008"/>
              <a:gd name="connsiteX33" fmla="*/ 1783793 w 4853261"/>
              <a:gd name="connsiteY33" fmla="*/ 2400792 h 5210008"/>
              <a:gd name="connsiteX34" fmla="*/ 1877900 w 4853261"/>
              <a:gd name="connsiteY34" fmla="*/ 2403861 h 5210008"/>
              <a:gd name="connsiteX35" fmla="*/ 2083348 w 4853261"/>
              <a:gd name="connsiteY35" fmla="*/ 2565522 h 5210008"/>
              <a:gd name="connsiteX36" fmla="*/ 2172966 w 4853261"/>
              <a:gd name="connsiteY36" fmla="*/ 2097749 h 5210008"/>
              <a:gd name="connsiteX37" fmla="*/ 2194767 w 4853261"/>
              <a:gd name="connsiteY37" fmla="*/ 1968857 h 5210008"/>
              <a:gd name="connsiteX38" fmla="*/ 2090666 w 4853261"/>
              <a:gd name="connsiteY38" fmla="*/ 1839202 h 5210008"/>
              <a:gd name="connsiteX39" fmla="*/ 2033001 w 4853261"/>
              <a:gd name="connsiteY39" fmla="*/ 1666207 h 5210008"/>
              <a:gd name="connsiteX40" fmla="*/ 2057715 w 4853261"/>
              <a:gd name="connsiteY40" fmla="*/ 1526164 h 5210008"/>
              <a:gd name="connsiteX41" fmla="*/ 2387228 w 4853261"/>
              <a:gd name="connsiteY41" fmla="*/ 1501451 h 5210008"/>
              <a:gd name="connsiteX42" fmla="*/ 2650839 w 4853261"/>
              <a:gd name="connsiteY42" fmla="*/ 1526164 h 5210008"/>
              <a:gd name="connsiteX43" fmla="*/ 2897974 w 4853261"/>
              <a:gd name="connsiteY43" fmla="*/ 1336694 h 5210008"/>
              <a:gd name="connsiteX44" fmla="*/ 3334580 w 4853261"/>
              <a:gd name="connsiteY44" fmla="*/ 1303743 h 5210008"/>
              <a:gd name="connsiteX45" fmla="*/ 3680569 w 4853261"/>
              <a:gd name="connsiteY45" fmla="*/ 1237840 h 5210008"/>
              <a:gd name="connsiteX46" fmla="*/ 4100698 w 4853261"/>
              <a:gd name="connsiteY46" fmla="*/ 1163699 h 5210008"/>
              <a:gd name="connsiteX47" fmla="*/ 4545542 w 4853261"/>
              <a:gd name="connsiteY47" fmla="*/ 965991 h 5210008"/>
              <a:gd name="connsiteX48" fmla="*/ 4644396 w 4853261"/>
              <a:gd name="connsiteY48" fmla="*/ 661191 h 5210008"/>
              <a:gd name="connsiteX49" fmla="*/ 4817390 w 4853261"/>
              <a:gd name="connsiteY49" fmla="*/ 216348 h 5210008"/>
              <a:gd name="connsiteX50" fmla="*/ 4813379 w 4853261"/>
              <a:gd name="connsiteY50" fmla="*/ 17556 h 5210008"/>
              <a:gd name="connsiteX51" fmla="*/ 4396841 w 4853261"/>
              <a:gd name="connsiteY51" fmla="*/ 8817 h 5210008"/>
              <a:gd name="connsiteX52" fmla="*/ 4051390 w 4853261"/>
              <a:gd name="connsiteY52" fmla="*/ 19802 h 5210008"/>
              <a:gd name="connsiteX53" fmla="*/ 4051271 w 4853261"/>
              <a:gd name="connsiteY53" fmla="*/ 216348 h 5210008"/>
              <a:gd name="connsiteX54" fmla="*/ 3960655 w 4853261"/>
              <a:gd name="connsiteY54" fmla="*/ 447007 h 5210008"/>
              <a:gd name="connsiteX55" fmla="*/ 3688807 w 4853261"/>
              <a:gd name="connsiteY55" fmla="*/ 620002 h 5210008"/>
              <a:gd name="connsiteX56" fmla="*/ 3441671 w 4853261"/>
              <a:gd name="connsiteY56" fmla="*/ 768283 h 5210008"/>
              <a:gd name="connsiteX57" fmla="*/ 2617888 w 4853261"/>
              <a:gd name="connsiteY57" fmla="*/ 891851 h 5210008"/>
              <a:gd name="connsiteX58" fmla="*/ 2131855 w 4853261"/>
              <a:gd name="connsiteY58" fmla="*/ 965991 h 5210008"/>
              <a:gd name="connsiteX59" fmla="*/ 1761153 w 4853261"/>
              <a:gd name="connsiteY59" fmla="*/ 1056607 h 5210008"/>
              <a:gd name="connsiteX60" fmla="*/ 1579920 w 4853261"/>
              <a:gd name="connsiteY60" fmla="*/ 1204889 h 5210008"/>
              <a:gd name="connsiteX61" fmla="*/ 1357498 w 4853261"/>
              <a:gd name="connsiteY61" fmla="*/ 1517926 h 5210008"/>
              <a:gd name="connsiteX62" fmla="*/ 1299834 w 4853261"/>
              <a:gd name="connsiteY62" fmla="*/ 1682683 h 5210008"/>
              <a:gd name="connsiteX63" fmla="*/ 1242169 w 4853261"/>
              <a:gd name="connsiteY63" fmla="*/ 1814489 h 5210008"/>
              <a:gd name="connsiteX64" fmla="*/ 986796 w 4853261"/>
              <a:gd name="connsiteY64" fmla="*/ 1839202 h 5210008"/>
              <a:gd name="connsiteX65" fmla="*/ 830277 w 4853261"/>
              <a:gd name="connsiteY65" fmla="*/ 1830964 h 5210008"/>
              <a:gd name="connsiteX66" fmla="*/ 723185 w 4853261"/>
              <a:gd name="connsiteY66" fmla="*/ 1946294 h 5210008"/>
              <a:gd name="connsiteX67" fmla="*/ 547943 w 4853261"/>
              <a:gd name="connsiteY67" fmla="*/ 2060500 h 5210008"/>
              <a:gd name="connsiteX0" fmla="*/ 544708 w 4850026"/>
              <a:gd name="connsiteY0" fmla="*/ 2060500 h 5196162"/>
              <a:gd name="connsiteX1" fmla="*/ 7903 w 4850026"/>
              <a:gd name="connsiteY1" fmla="*/ 4420673 h 5196162"/>
              <a:gd name="connsiteX2" fmla="*/ 7220 w 4850026"/>
              <a:gd name="connsiteY2" fmla="*/ 5141184 h 5196162"/>
              <a:gd name="connsiteX3" fmla="*/ 104001 w 4850026"/>
              <a:gd name="connsiteY3" fmla="*/ 5145787 h 5196162"/>
              <a:gd name="connsiteX4" fmla="*/ 307849 w 4850026"/>
              <a:gd name="connsiteY4" fmla="*/ 5139963 h 5196162"/>
              <a:gd name="connsiteX5" fmla="*/ 733172 w 4850026"/>
              <a:gd name="connsiteY5" fmla="*/ 5152650 h 5196162"/>
              <a:gd name="connsiteX6" fmla="*/ 932691 w 4850026"/>
              <a:gd name="connsiteY6" fmla="*/ 4968085 h 5196162"/>
              <a:gd name="connsiteX7" fmla="*/ 990434 w 4850026"/>
              <a:gd name="connsiteY7" fmla="*/ 4270912 h 5196162"/>
              <a:gd name="connsiteX8" fmla="*/ 1176573 w 4850026"/>
              <a:gd name="connsiteY8" fmla="*/ 3817096 h 5196162"/>
              <a:gd name="connsiteX9" fmla="*/ 1010583 w 4850026"/>
              <a:gd name="connsiteY9" fmla="*/ 3646017 h 5196162"/>
              <a:gd name="connsiteX10" fmla="*/ 1076564 w 4850026"/>
              <a:gd name="connsiteY10" fmla="*/ 3512637 h 5196162"/>
              <a:gd name="connsiteX11" fmla="*/ 1104531 w 4850026"/>
              <a:gd name="connsiteY11" fmla="*/ 3434431 h 5196162"/>
              <a:gd name="connsiteX12" fmla="*/ 1268370 w 4850026"/>
              <a:gd name="connsiteY12" fmla="*/ 3422783 h 5196162"/>
              <a:gd name="connsiteX13" fmla="*/ 1303734 w 4850026"/>
              <a:gd name="connsiteY13" fmla="*/ 3122075 h 5196162"/>
              <a:gd name="connsiteX14" fmla="*/ 1084829 w 4850026"/>
              <a:gd name="connsiteY14" fmla="*/ 2984865 h 5196162"/>
              <a:gd name="connsiteX15" fmla="*/ 1024225 w 4850026"/>
              <a:gd name="connsiteY15" fmla="*/ 2935502 h 5196162"/>
              <a:gd name="connsiteX16" fmla="*/ 945625 w 4850026"/>
              <a:gd name="connsiteY16" fmla="*/ 2877353 h 5196162"/>
              <a:gd name="connsiteX17" fmla="*/ 853251 w 4850026"/>
              <a:gd name="connsiteY17" fmla="*/ 2843982 h 5196162"/>
              <a:gd name="connsiteX18" fmla="*/ 842914 w 4850026"/>
              <a:gd name="connsiteY18" fmla="*/ 2866518 h 5196162"/>
              <a:gd name="connsiteX19" fmla="*/ 791414 w 4850026"/>
              <a:gd name="connsiteY19" fmla="*/ 2860510 h 5196162"/>
              <a:gd name="connsiteX20" fmla="*/ 716618 w 4850026"/>
              <a:gd name="connsiteY20" fmla="*/ 2746099 h 5196162"/>
              <a:gd name="connsiteX21" fmla="*/ 796925 w 4850026"/>
              <a:gd name="connsiteY21" fmla="*/ 2598001 h 5196162"/>
              <a:gd name="connsiteX22" fmla="*/ 950609 w 4850026"/>
              <a:gd name="connsiteY22" fmla="*/ 2646510 h 5196162"/>
              <a:gd name="connsiteX23" fmla="*/ 1016512 w 4850026"/>
              <a:gd name="connsiteY23" fmla="*/ 2621797 h 5196162"/>
              <a:gd name="connsiteX24" fmla="*/ 1051379 w 4850026"/>
              <a:gd name="connsiteY24" fmla="*/ 2588845 h 5196162"/>
              <a:gd name="connsiteX25" fmla="*/ 1167206 w 4850026"/>
              <a:gd name="connsiteY25" fmla="*/ 2625705 h 5196162"/>
              <a:gd name="connsiteX26" fmla="*/ 1179196 w 4850026"/>
              <a:gd name="connsiteY26" fmla="*/ 2655247 h 5196162"/>
              <a:gd name="connsiteX27" fmla="*/ 1354263 w 4850026"/>
              <a:gd name="connsiteY27" fmla="*/ 2687699 h 5196162"/>
              <a:gd name="connsiteX28" fmla="*/ 1436642 w 4850026"/>
              <a:gd name="connsiteY28" fmla="*/ 2695937 h 5196162"/>
              <a:gd name="connsiteX29" fmla="*/ 1577681 w 4850026"/>
              <a:gd name="connsiteY29" fmla="*/ 2617808 h 5196162"/>
              <a:gd name="connsiteX30" fmla="*/ 1629942 w 4850026"/>
              <a:gd name="connsiteY30" fmla="*/ 2609151 h 5196162"/>
              <a:gd name="connsiteX31" fmla="*/ 1710904 w 4850026"/>
              <a:gd name="connsiteY31" fmla="*/ 2517958 h 5196162"/>
              <a:gd name="connsiteX32" fmla="*/ 1724809 w 4850026"/>
              <a:gd name="connsiteY32" fmla="*/ 2377338 h 5196162"/>
              <a:gd name="connsiteX33" fmla="*/ 1780558 w 4850026"/>
              <a:gd name="connsiteY33" fmla="*/ 2400792 h 5196162"/>
              <a:gd name="connsiteX34" fmla="*/ 1874665 w 4850026"/>
              <a:gd name="connsiteY34" fmla="*/ 2403861 h 5196162"/>
              <a:gd name="connsiteX35" fmla="*/ 2080113 w 4850026"/>
              <a:gd name="connsiteY35" fmla="*/ 2565522 h 5196162"/>
              <a:gd name="connsiteX36" fmla="*/ 2169731 w 4850026"/>
              <a:gd name="connsiteY36" fmla="*/ 2097749 h 5196162"/>
              <a:gd name="connsiteX37" fmla="*/ 2191532 w 4850026"/>
              <a:gd name="connsiteY37" fmla="*/ 1968857 h 5196162"/>
              <a:gd name="connsiteX38" fmla="*/ 2087431 w 4850026"/>
              <a:gd name="connsiteY38" fmla="*/ 1839202 h 5196162"/>
              <a:gd name="connsiteX39" fmla="*/ 2029766 w 4850026"/>
              <a:gd name="connsiteY39" fmla="*/ 1666207 h 5196162"/>
              <a:gd name="connsiteX40" fmla="*/ 2054480 w 4850026"/>
              <a:gd name="connsiteY40" fmla="*/ 1526164 h 5196162"/>
              <a:gd name="connsiteX41" fmla="*/ 2383993 w 4850026"/>
              <a:gd name="connsiteY41" fmla="*/ 1501451 h 5196162"/>
              <a:gd name="connsiteX42" fmla="*/ 2647604 w 4850026"/>
              <a:gd name="connsiteY42" fmla="*/ 1526164 h 5196162"/>
              <a:gd name="connsiteX43" fmla="*/ 2894739 w 4850026"/>
              <a:gd name="connsiteY43" fmla="*/ 1336694 h 5196162"/>
              <a:gd name="connsiteX44" fmla="*/ 3331345 w 4850026"/>
              <a:gd name="connsiteY44" fmla="*/ 1303743 h 5196162"/>
              <a:gd name="connsiteX45" fmla="*/ 3677334 w 4850026"/>
              <a:gd name="connsiteY45" fmla="*/ 1237840 h 5196162"/>
              <a:gd name="connsiteX46" fmla="*/ 4097463 w 4850026"/>
              <a:gd name="connsiteY46" fmla="*/ 1163699 h 5196162"/>
              <a:gd name="connsiteX47" fmla="*/ 4542307 w 4850026"/>
              <a:gd name="connsiteY47" fmla="*/ 965991 h 5196162"/>
              <a:gd name="connsiteX48" fmla="*/ 4641161 w 4850026"/>
              <a:gd name="connsiteY48" fmla="*/ 661191 h 5196162"/>
              <a:gd name="connsiteX49" fmla="*/ 4814155 w 4850026"/>
              <a:gd name="connsiteY49" fmla="*/ 216348 h 5196162"/>
              <a:gd name="connsiteX50" fmla="*/ 4810144 w 4850026"/>
              <a:gd name="connsiteY50" fmla="*/ 17556 h 5196162"/>
              <a:gd name="connsiteX51" fmla="*/ 4393606 w 4850026"/>
              <a:gd name="connsiteY51" fmla="*/ 8817 h 5196162"/>
              <a:gd name="connsiteX52" fmla="*/ 4048155 w 4850026"/>
              <a:gd name="connsiteY52" fmla="*/ 19802 h 5196162"/>
              <a:gd name="connsiteX53" fmla="*/ 4048036 w 4850026"/>
              <a:gd name="connsiteY53" fmla="*/ 216348 h 5196162"/>
              <a:gd name="connsiteX54" fmla="*/ 3957420 w 4850026"/>
              <a:gd name="connsiteY54" fmla="*/ 447007 h 5196162"/>
              <a:gd name="connsiteX55" fmla="*/ 3685572 w 4850026"/>
              <a:gd name="connsiteY55" fmla="*/ 620002 h 5196162"/>
              <a:gd name="connsiteX56" fmla="*/ 3438436 w 4850026"/>
              <a:gd name="connsiteY56" fmla="*/ 768283 h 5196162"/>
              <a:gd name="connsiteX57" fmla="*/ 2614653 w 4850026"/>
              <a:gd name="connsiteY57" fmla="*/ 891851 h 5196162"/>
              <a:gd name="connsiteX58" fmla="*/ 2128620 w 4850026"/>
              <a:gd name="connsiteY58" fmla="*/ 965991 h 5196162"/>
              <a:gd name="connsiteX59" fmla="*/ 1757918 w 4850026"/>
              <a:gd name="connsiteY59" fmla="*/ 1056607 h 5196162"/>
              <a:gd name="connsiteX60" fmla="*/ 1576685 w 4850026"/>
              <a:gd name="connsiteY60" fmla="*/ 1204889 h 5196162"/>
              <a:gd name="connsiteX61" fmla="*/ 1354263 w 4850026"/>
              <a:gd name="connsiteY61" fmla="*/ 1517926 h 5196162"/>
              <a:gd name="connsiteX62" fmla="*/ 1296599 w 4850026"/>
              <a:gd name="connsiteY62" fmla="*/ 1682683 h 5196162"/>
              <a:gd name="connsiteX63" fmla="*/ 1238934 w 4850026"/>
              <a:gd name="connsiteY63" fmla="*/ 1814489 h 5196162"/>
              <a:gd name="connsiteX64" fmla="*/ 983561 w 4850026"/>
              <a:gd name="connsiteY64" fmla="*/ 1839202 h 5196162"/>
              <a:gd name="connsiteX65" fmla="*/ 827042 w 4850026"/>
              <a:gd name="connsiteY65" fmla="*/ 1830964 h 5196162"/>
              <a:gd name="connsiteX66" fmla="*/ 719950 w 4850026"/>
              <a:gd name="connsiteY66" fmla="*/ 1946294 h 5196162"/>
              <a:gd name="connsiteX67" fmla="*/ 544708 w 4850026"/>
              <a:gd name="connsiteY67" fmla="*/ 2060500 h 5196162"/>
              <a:gd name="connsiteX0" fmla="*/ 544708 w 4850026"/>
              <a:gd name="connsiteY0" fmla="*/ 2060500 h 5196162"/>
              <a:gd name="connsiteX1" fmla="*/ 7903 w 4850026"/>
              <a:gd name="connsiteY1" fmla="*/ 4420673 h 5196162"/>
              <a:gd name="connsiteX2" fmla="*/ 7220 w 4850026"/>
              <a:gd name="connsiteY2" fmla="*/ 5141184 h 5196162"/>
              <a:gd name="connsiteX3" fmla="*/ 104001 w 4850026"/>
              <a:gd name="connsiteY3" fmla="*/ 5145787 h 5196162"/>
              <a:gd name="connsiteX4" fmla="*/ 316586 w 4850026"/>
              <a:gd name="connsiteY4" fmla="*/ 5154524 h 5196162"/>
              <a:gd name="connsiteX5" fmla="*/ 733172 w 4850026"/>
              <a:gd name="connsiteY5" fmla="*/ 5152650 h 5196162"/>
              <a:gd name="connsiteX6" fmla="*/ 932691 w 4850026"/>
              <a:gd name="connsiteY6" fmla="*/ 4968085 h 5196162"/>
              <a:gd name="connsiteX7" fmla="*/ 990434 w 4850026"/>
              <a:gd name="connsiteY7" fmla="*/ 4270912 h 5196162"/>
              <a:gd name="connsiteX8" fmla="*/ 1176573 w 4850026"/>
              <a:gd name="connsiteY8" fmla="*/ 3817096 h 5196162"/>
              <a:gd name="connsiteX9" fmla="*/ 1010583 w 4850026"/>
              <a:gd name="connsiteY9" fmla="*/ 3646017 h 5196162"/>
              <a:gd name="connsiteX10" fmla="*/ 1076564 w 4850026"/>
              <a:gd name="connsiteY10" fmla="*/ 3512637 h 5196162"/>
              <a:gd name="connsiteX11" fmla="*/ 1104531 w 4850026"/>
              <a:gd name="connsiteY11" fmla="*/ 3434431 h 5196162"/>
              <a:gd name="connsiteX12" fmla="*/ 1268370 w 4850026"/>
              <a:gd name="connsiteY12" fmla="*/ 3422783 h 5196162"/>
              <a:gd name="connsiteX13" fmla="*/ 1303734 w 4850026"/>
              <a:gd name="connsiteY13" fmla="*/ 3122075 h 5196162"/>
              <a:gd name="connsiteX14" fmla="*/ 1084829 w 4850026"/>
              <a:gd name="connsiteY14" fmla="*/ 2984865 h 5196162"/>
              <a:gd name="connsiteX15" fmla="*/ 1024225 w 4850026"/>
              <a:gd name="connsiteY15" fmla="*/ 2935502 h 5196162"/>
              <a:gd name="connsiteX16" fmla="*/ 945625 w 4850026"/>
              <a:gd name="connsiteY16" fmla="*/ 2877353 h 5196162"/>
              <a:gd name="connsiteX17" fmla="*/ 853251 w 4850026"/>
              <a:gd name="connsiteY17" fmla="*/ 2843982 h 5196162"/>
              <a:gd name="connsiteX18" fmla="*/ 842914 w 4850026"/>
              <a:gd name="connsiteY18" fmla="*/ 2866518 h 5196162"/>
              <a:gd name="connsiteX19" fmla="*/ 791414 w 4850026"/>
              <a:gd name="connsiteY19" fmla="*/ 2860510 h 5196162"/>
              <a:gd name="connsiteX20" fmla="*/ 716618 w 4850026"/>
              <a:gd name="connsiteY20" fmla="*/ 2746099 h 5196162"/>
              <a:gd name="connsiteX21" fmla="*/ 796925 w 4850026"/>
              <a:gd name="connsiteY21" fmla="*/ 2598001 h 5196162"/>
              <a:gd name="connsiteX22" fmla="*/ 950609 w 4850026"/>
              <a:gd name="connsiteY22" fmla="*/ 2646510 h 5196162"/>
              <a:gd name="connsiteX23" fmla="*/ 1016512 w 4850026"/>
              <a:gd name="connsiteY23" fmla="*/ 2621797 h 5196162"/>
              <a:gd name="connsiteX24" fmla="*/ 1051379 w 4850026"/>
              <a:gd name="connsiteY24" fmla="*/ 2588845 h 5196162"/>
              <a:gd name="connsiteX25" fmla="*/ 1167206 w 4850026"/>
              <a:gd name="connsiteY25" fmla="*/ 2625705 h 5196162"/>
              <a:gd name="connsiteX26" fmla="*/ 1179196 w 4850026"/>
              <a:gd name="connsiteY26" fmla="*/ 2655247 h 5196162"/>
              <a:gd name="connsiteX27" fmla="*/ 1354263 w 4850026"/>
              <a:gd name="connsiteY27" fmla="*/ 2687699 h 5196162"/>
              <a:gd name="connsiteX28" fmla="*/ 1436642 w 4850026"/>
              <a:gd name="connsiteY28" fmla="*/ 2695937 h 5196162"/>
              <a:gd name="connsiteX29" fmla="*/ 1577681 w 4850026"/>
              <a:gd name="connsiteY29" fmla="*/ 2617808 h 5196162"/>
              <a:gd name="connsiteX30" fmla="*/ 1629942 w 4850026"/>
              <a:gd name="connsiteY30" fmla="*/ 2609151 h 5196162"/>
              <a:gd name="connsiteX31" fmla="*/ 1710904 w 4850026"/>
              <a:gd name="connsiteY31" fmla="*/ 2517958 h 5196162"/>
              <a:gd name="connsiteX32" fmla="*/ 1724809 w 4850026"/>
              <a:gd name="connsiteY32" fmla="*/ 2377338 h 5196162"/>
              <a:gd name="connsiteX33" fmla="*/ 1780558 w 4850026"/>
              <a:gd name="connsiteY33" fmla="*/ 2400792 h 5196162"/>
              <a:gd name="connsiteX34" fmla="*/ 1874665 w 4850026"/>
              <a:gd name="connsiteY34" fmla="*/ 2403861 h 5196162"/>
              <a:gd name="connsiteX35" fmla="*/ 2080113 w 4850026"/>
              <a:gd name="connsiteY35" fmla="*/ 2565522 h 5196162"/>
              <a:gd name="connsiteX36" fmla="*/ 2169731 w 4850026"/>
              <a:gd name="connsiteY36" fmla="*/ 2097749 h 5196162"/>
              <a:gd name="connsiteX37" fmla="*/ 2191532 w 4850026"/>
              <a:gd name="connsiteY37" fmla="*/ 1968857 h 5196162"/>
              <a:gd name="connsiteX38" fmla="*/ 2087431 w 4850026"/>
              <a:gd name="connsiteY38" fmla="*/ 1839202 h 5196162"/>
              <a:gd name="connsiteX39" fmla="*/ 2029766 w 4850026"/>
              <a:gd name="connsiteY39" fmla="*/ 1666207 h 5196162"/>
              <a:gd name="connsiteX40" fmla="*/ 2054480 w 4850026"/>
              <a:gd name="connsiteY40" fmla="*/ 1526164 h 5196162"/>
              <a:gd name="connsiteX41" fmla="*/ 2383993 w 4850026"/>
              <a:gd name="connsiteY41" fmla="*/ 1501451 h 5196162"/>
              <a:gd name="connsiteX42" fmla="*/ 2647604 w 4850026"/>
              <a:gd name="connsiteY42" fmla="*/ 1526164 h 5196162"/>
              <a:gd name="connsiteX43" fmla="*/ 2894739 w 4850026"/>
              <a:gd name="connsiteY43" fmla="*/ 1336694 h 5196162"/>
              <a:gd name="connsiteX44" fmla="*/ 3331345 w 4850026"/>
              <a:gd name="connsiteY44" fmla="*/ 1303743 h 5196162"/>
              <a:gd name="connsiteX45" fmla="*/ 3677334 w 4850026"/>
              <a:gd name="connsiteY45" fmla="*/ 1237840 h 5196162"/>
              <a:gd name="connsiteX46" fmla="*/ 4097463 w 4850026"/>
              <a:gd name="connsiteY46" fmla="*/ 1163699 h 5196162"/>
              <a:gd name="connsiteX47" fmla="*/ 4542307 w 4850026"/>
              <a:gd name="connsiteY47" fmla="*/ 965991 h 5196162"/>
              <a:gd name="connsiteX48" fmla="*/ 4641161 w 4850026"/>
              <a:gd name="connsiteY48" fmla="*/ 661191 h 5196162"/>
              <a:gd name="connsiteX49" fmla="*/ 4814155 w 4850026"/>
              <a:gd name="connsiteY49" fmla="*/ 216348 h 5196162"/>
              <a:gd name="connsiteX50" fmla="*/ 4810144 w 4850026"/>
              <a:gd name="connsiteY50" fmla="*/ 17556 h 5196162"/>
              <a:gd name="connsiteX51" fmla="*/ 4393606 w 4850026"/>
              <a:gd name="connsiteY51" fmla="*/ 8817 h 5196162"/>
              <a:gd name="connsiteX52" fmla="*/ 4048155 w 4850026"/>
              <a:gd name="connsiteY52" fmla="*/ 19802 h 5196162"/>
              <a:gd name="connsiteX53" fmla="*/ 4048036 w 4850026"/>
              <a:gd name="connsiteY53" fmla="*/ 216348 h 5196162"/>
              <a:gd name="connsiteX54" fmla="*/ 3957420 w 4850026"/>
              <a:gd name="connsiteY54" fmla="*/ 447007 h 5196162"/>
              <a:gd name="connsiteX55" fmla="*/ 3685572 w 4850026"/>
              <a:gd name="connsiteY55" fmla="*/ 620002 h 5196162"/>
              <a:gd name="connsiteX56" fmla="*/ 3438436 w 4850026"/>
              <a:gd name="connsiteY56" fmla="*/ 768283 h 5196162"/>
              <a:gd name="connsiteX57" fmla="*/ 2614653 w 4850026"/>
              <a:gd name="connsiteY57" fmla="*/ 891851 h 5196162"/>
              <a:gd name="connsiteX58" fmla="*/ 2128620 w 4850026"/>
              <a:gd name="connsiteY58" fmla="*/ 965991 h 5196162"/>
              <a:gd name="connsiteX59" fmla="*/ 1757918 w 4850026"/>
              <a:gd name="connsiteY59" fmla="*/ 1056607 h 5196162"/>
              <a:gd name="connsiteX60" fmla="*/ 1576685 w 4850026"/>
              <a:gd name="connsiteY60" fmla="*/ 1204889 h 5196162"/>
              <a:gd name="connsiteX61" fmla="*/ 1354263 w 4850026"/>
              <a:gd name="connsiteY61" fmla="*/ 1517926 h 5196162"/>
              <a:gd name="connsiteX62" fmla="*/ 1296599 w 4850026"/>
              <a:gd name="connsiteY62" fmla="*/ 1682683 h 5196162"/>
              <a:gd name="connsiteX63" fmla="*/ 1238934 w 4850026"/>
              <a:gd name="connsiteY63" fmla="*/ 1814489 h 5196162"/>
              <a:gd name="connsiteX64" fmla="*/ 983561 w 4850026"/>
              <a:gd name="connsiteY64" fmla="*/ 1839202 h 5196162"/>
              <a:gd name="connsiteX65" fmla="*/ 827042 w 4850026"/>
              <a:gd name="connsiteY65" fmla="*/ 1830964 h 5196162"/>
              <a:gd name="connsiteX66" fmla="*/ 719950 w 4850026"/>
              <a:gd name="connsiteY66" fmla="*/ 1946294 h 5196162"/>
              <a:gd name="connsiteX67" fmla="*/ 544708 w 4850026"/>
              <a:gd name="connsiteY67" fmla="*/ 2060500 h 5196162"/>
              <a:gd name="connsiteX0" fmla="*/ 544708 w 4850026"/>
              <a:gd name="connsiteY0" fmla="*/ 2060500 h 5196162"/>
              <a:gd name="connsiteX1" fmla="*/ 7903 w 4850026"/>
              <a:gd name="connsiteY1" fmla="*/ 4420673 h 5196162"/>
              <a:gd name="connsiteX2" fmla="*/ 7220 w 4850026"/>
              <a:gd name="connsiteY2" fmla="*/ 5141184 h 5196162"/>
              <a:gd name="connsiteX3" fmla="*/ 104001 w 4850026"/>
              <a:gd name="connsiteY3" fmla="*/ 5145787 h 5196162"/>
              <a:gd name="connsiteX4" fmla="*/ 316586 w 4850026"/>
              <a:gd name="connsiteY4" fmla="*/ 5154524 h 5196162"/>
              <a:gd name="connsiteX5" fmla="*/ 765205 w 4850026"/>
              <a:gd name="connsiteY5" fmla="*/ 5143914 h 5196162"/>
              <a:gd name="connsiteX6" fmla="*/ 932691 w 4850026"/>
              <a:gd name="connsiteY6" fmla="*/ 4968085 h 5196162"/>
              <a:gd name="connsiteX7" fmla="*/ 990434 w 4850026"/>
              <a:gd name="connsiteY7" fmla="*/ 4270912 h 5196162"/>
              <a:gd name="connsiteX8" fmla="*/ 1176573 w 4850026"/>
              <a:gd name="connsiteY8" fmla="*/ 3817096 h 5196162"/>
              <a:gd name="connsiteX9" fmla="*/ 1010583 w 4850026"/>
              <a:gd name="connsiteY9" fmla="*/ 3646017 h 5196162"/>
              <a:gd name="connsiteX10" fmla="*/ 1076564 w 4850026"/>
              <a:gd name="connsiteY10" fmla="*/ 3512637 h 5196162"/>
              <a:gd name="connsiteX11" fmla="*/ 1104531 w 4850026"/>
              <a:gd name="connsiteY11" fmla="*/ 3434431 h 5196162"/>
              <a:gd name="connsiteX12" fmla="*/ 1268370 w 4850026"/>
              <a:gd name="connsiteY12" fmla="*/ 3422783 h 5196162"/>
              <a:gd name="connsiteX13" fmla="*/ 1303734 w 4850026"/>
              <a:gd name="connsiteY13" fmla="*/ 3122075 h 5196162"/>
              <a:gd name="connsiteX14" fmla="*/ 1084829 w 4850026"/>
              <a:gd name="connsiteY14" fmla="*/ 2984865 h 5196162"/>
              <a:gd name="connsiteX15" fmla="*/ 1024225 w 4850026"/>
              <a:gd name="connsiteY15" fmla="*/ 2935502 h 5196162"/>
              <a:gd name="connsiteX16" fmla="*/ 945625 w 4850026"/>
              <a:gd name="connsiteY16" fmla="*/ 2877353 h 5196162"/>
              <a:gd name="connsiteX17" fmla="*/ 853251 w 4850026"/>
              <a:gd name="connsiteY17" fmla="*/ 2843982 h 5196162"/>
              <a:gd name="connsiteX18" fmla="*/ 842914 w 4850026"/>
              <a:gd name="connsiteY18" fmla="*/ 2866518 h 5196162"/>
              <a:gd name="connsiteX19" fmla="*/ 791414 w 4850026"/>
              <a:gd name="connsiteY19" fmla="*/ 2860510 h 5196162"/>
              <a:gd name="connsiteX20" fmla="*/ 716618 w 4850026"/>
              <a:gd name="connsiteY20" fmla="*/ 2746099 h 5196162"/>
              <a:gd name="connsiteX21" fmla="*/ 796925 w 4850026"/>
              <a:gd name="connsiteY21" fmla="*/ 2598001 h 5196162"/>
              <a:gd name="connsiteX22" fmla="*/ 950609 w 4850026"/>
              <a:gd name="connsiteY22" fmla="*/ 2646510 h 5196162"/>
              <a:gd name="connsiteX23" fmla="*/ 1016512 w 4850026"/>
              <a:gd name="connsiteY23" fmla="*/ 2621797 h 5196162"/>
              <a:gd name="connsiteX24" fmla="*/ 1051379 w 4850026"/>
              <a:gd name="connsiteY24" fmla="*/ 2588845 h 5196162"/>
              <a:gd name="connsiteX25" fmla="*/ 1167206 w 4850026"/>
              <a:gd name="connsiteY25" fmla="*/ 2625705 h 5196162"/>
              <a:gd name="connsiteX26" fmla="*/ 1179196 w 4850026"/>
              <a:gd name="connsiteY26" fmla="*/ 2655247 h 5196162"/>
              <a:gd name="connsiteX27" fmla="*/ 1354263 w 4850026"/>
              <a:gd name="connsiteY27" fmla="*/ 2687699 h 5196162"/>
              <a:gd name="connsiteX28" fmla="*/ 1436642 w 4850026"/>
              <a:gd name="connsiteY28" fmla="*/ 2695937 h 5196162"/>
              <a:gd name="connsiteX29" fmla="*/ 1577681 w 4850026"/>
              <a:gd name="connsiteY29" fmla="*/ 2617808 h 5196162"/>
              <a:gd name="connsiteX30" fmla="*/ 1629942 w 4850026"/>
              <a:gd name="connsiteY30" fmla="*/ 2609151 h 5196162"/>
              <a:gd name="connsiteX31" fmla="*/ 1710904 w 4850026"/>
              <a:gd name="connsiteY31" fmla="*/ 2517958 h 5196162"/>
              <a:gd name="connsiteX32" fmla="*/ 1724809 w 4850026"/>
              <a:gd name="connsiteY32" fmla="*/ 2377338 h 5196162"/>
              <a:gd name="connsiteX33" fmla="*/ 1780558 w 4850026"/>
              <a:gd name="connsiteY33" fmla="*/ 2400792 h 5196162"/>
              <a:gd name="connsiteX34" fmla="*/ 1874665 w 4850026"/>
              <a:gd name="connsiteY34" fmla="*/ 2403861 h 5196162"/>
              <a:gd name="connsiteX35" fmla="*/ 2080113 w 4850026"/>
              <a:gd name="connsiteY35" fmla="*/ 2565522 h 5196162"/>
              <a:gd name="connsiteX36" fmla="*/ 2169731 w 4850026"/>
              <a:gd name="connsiteY36" fmla="*/ 2097749 h 5196162"/>
              <a:gd name="connsiteX37" fmla="*/ 2191532 w 4850026"/>
              <a:gd name="connsiteY37" fmla="*/ 1968857 h 5196162"/>
              <a:gd name="connsiteX38" fmla="*/ 2087431 w 4850026"/>
              <a:gd name="connsiteY38" fmla="*/ 1839202 h 5196162"/>
              <a:gd name="connsiteX39" fmla="*/ 2029766 w 4850026"/>
              <a:gd name="connsiteY39" fmla="*/ 1666207 h 5196162"/>
              <a:gd name="connsiteX40" fmla="*/ 2054480 w 4850026"/>
              <a:gd name="connsiteY40" fmla="*/ 1526164 h 5196162"/>
              <a:gd name="connsiteX41" fmla="*/ 2383993 w 4850026"/>
              <a:gd name="connsiteY41" fmla="*/ 1501451 h 5196162"/>
              <a:gd name="connsiteX42" fmla="*/ 2647604 w 4850026"/>
              <a:gd name="connsiteY42" fmla="*/ 1526164 h 5196162"/>
              <a:gd name="connsiteX43" fmla="*/ 2894739 w 4850026"/>
              <a:gd name="connsiteY43" fmla="*/ 1336694 h 5196162"/>
              <a:gd name="connsiteX44" fmla="*/ 3331345 w 4850026"/>
              <a:gd name="connsiteY44" fmla="*/ 1303743 h 5196162"/>
              <a:gd name="connsiteX45" fmla="*/ 3677334 w 4850026"/>
              <a:gd name="connsiteY45" fmla="*/ 1237840 h 5196162"/>
              <a:gd name="connsiteX46" fmla="*/ 4097463 w 4850026"/>
              <a:gd name="connsiteY46" fmla="*/ 1163699 h 5196162"/>
              <a:gd name="connsiteX47" fmla="*/ 4542307 w 4850026"/>
              <a:gd name="connsiteY47" fmla="*/ 965991 h 5196162"/>
              <a:gd name="connsiteX48" fmla="*/ 4641161 w 4850026"/>
              <a:gd name="connsiteY48" fmla="*/ 661191 h 5196162"/>
              <a:gd name="connsiteX49" fmla="*/ 4814155 w 4850026"/>
              <a:gd name="connsiteY49" fmla="*/ 216348 h 5196162"/>
              <a:gd name="connsiteX50" fmla="*/ 4810144 w 4850026"/>
              <a:gd name="connsiteY50" fmla="*/ 17556 h 5196162"/>
              <a:gd name="connsiteX51" fmla="*/ 4393606 w 4850026"/>
              <a:gd name="connsiteY51" fmla="*/ 8817 h 5196162"/>
              <a:gd name="connsiteX52" fmla="*/ 4048155 w 4850026"/>
              <a:gd name="connsiteY52" fmla="*/ 19802 h 5196162"/>
              <a:gd name="connsiteX53" fmla="*/ 4048036 w 4850026"/>
              <a:gd name="connsiteY53" fmla="*/ 216348 h 5196162"/>
              <a:gd name="connsiteX54" fmla="*/ 3957420 w 4850026"/>
              <a:gd name="connsiteY54" fmla="*/ 447007 h 5196162"/>
              <a:gd name="connsiteX55" fmla="*/ 3685572 w 4850026"/>
              <a:gd name="connsiteY55" fmla="*/ 620002 h 5196162"/>
              <a:gd name="connsiteX56" fmla="*/ 3438436 w 4850026"/>
              <a:gd name="connsiteY56" fmla="*/ 768283 h 5196162"/>
              <a:gd name="connsiteX57" fmla="*/ 2614653 w 4850026"/>
              <a:gd name="connsiteY57" fmla="*/ 891851 h 5196162"/>
              <a:gd name="connsiteX58" fmla="*/ 2128620 w 4850026"/>
              <a:gd name="connsiteY58" fmla="*/ 965991 h 5196162"/>
              <a:gd name="connsiteX59" fmla="*/ 1757918 w 4850026"/>
              <a:gd name="connsiteY59" fmla="*/ 1056607 h 5196162"/>
              <a:gd name="connsiteX60" fmla="*/ 1576685 w 4850026"/>
              <a:gd name="connsiteY60" fmla="*/ 1204889 h 5196162"/>
              <a:gd name="connsiteX61" fmla="*/ 1354263 w 4850026"/>
              <a:gd name="connsiteY61" fmla="*/ 1517926 h 5196162"/>
              <a:gd name="connsiteX62" fmla="*/ 1296599 w 4850026"/>
              <a:gd name="connsiteY62" fmla="*/ 1682683 h 5196162"/>
              <a:gd name="connsiteX63" fmla="*/ 1238934 w 4850026"/>
              <a:gd name="connsiteY63" fmla="*/ 1814489 h 5196162"/>
              <a:gd name="connsiteX64" fmla="*/ 983561 w 4850026"/>
              <a:gd name="connsiteY64" fmla="*/ 1839202 h 5196162"/>
              <a:gd name="connsiteX65" fmla="*/ 827042 w 4850026"/>
              <a:gd name="connsiteY65" fmla="*/ 1830964 h 5196162"/>
              <a:gd name="connsiteX66" fmla="*/ 719950 w 4850026"/>
              <a:gd name="connsiteY66" fmla="*/ 1946294 h 5196162"/>
              <a:gd name="connsiteX67" fmla="*/ 544708 w 4850026"/>
              <a:gd name="connsiteY67" fmla="*/ 2060500 h 5196162"/>
              <a:gd name="connsiteX0" fmla="*/ 544708 w 4850026"/>
              <a:gd name="connsiteY0" fmla="*/ 2060500 h 5159725"/>
              <a:gd name="connsiteX1" fmla="*/ 7903 w 4850026"/>
              <a:gd name="connsiteY1" fmla="*/ 4420673 h 5159725"/>
              <a:gd name="connsiteX2" fmla="*/ 7220 w 4850026"/>
              <a:gd name="connsiteY2" fmla="*/ 4919865 h 5159725"/>
              <a:gd name="connsiteX3" fmla="*/ 104001 w 4850026"/>
              <a:gd name="connsiteY3" fmla="*/ 5145787 h 5159725"/>
              <a:gd name="connsiteX4" fmla="*/ 316586 w 4850026"/>
              <a:gd name="connsiteY4" fmla="*/ 5154524 h 5159725"/>
              <a:gd name="connsiteX5" fmla="*/ 765205 w 4850026"/>
              <a:gd name="connsiteY5" fmla="*/ 5143914 h 5159725"/>
              <a:gd name="connsiteX6" fmla="*/ 932691 w 4850026"/>
              <a:gd name="connsiteY6" fmla="*/ 4968085 h 5159725"/>
              <a:gd name="connsiteX7" fmla="*/ 990434 w 4850026"/>
              <a:gd name="connsiteY7" fmla="*/ 4270912 h 5159725"/>
              <a:gd name="connsiteX8" fmla="*/ 1176573 w 4850026"/>
              <a:gd name="connsiteY8" fmla="*/ 3817096 h 5159725"/>
              <a:gd name="connsiteX9" fmla="*/ 1010583 w 4850026"/>
              <a:gd name="connsiteY9" fmla="*/ 3646017 h 5159725"/>
              <a:gd name="connsiteX10" fmla="*/ 1076564 w 4850026"/>
              <a:gd name="connsiteY10" fmla="*/ 3512637 h 5159725"/>
              <a:gd name="connsiteX11" fmla="*/ 1104531 w 4850026"/>
              <a:gd name="connsiteY11" fmla="*/ 3434431 h 5159725"/>
              <a:gd name="connsiteX12" fmla="*/ 1268370 w 4850026"/>
              <a:gd name="connsiteY12" fmla="*/ 3422783 h 5159725"/>
              <a:gd name="connsiteX13" fmla="*/ 1303734 w 4850026"/>
              <a:gd name="connsiteY13" fmla="*/ 3122075 h 5159725"/>
              <a:gd name="connsiteX14" fmla="*/ 1084829 w 4850026"/>
              <a:gd name="connsiteY14" fmla="*/ 2984865 h 5159725"/>
              <a:gd name="connsiteX15" fmla="*/ 1024225 w 4850026"/>
              <a:gd name="connsiteY15" fmla="*/ 2935502 h 5159725"/>
              <a:gd name="connsiteX16" fmla="*/ 945625 w 4850026"/>
              <a:gd name="connsiteY16" fmla="*/ 2877353 h 5159725"/>
              <a:gd name="connsiteX17" fmla="*/ 853251 w 4850026"/>
              <a:gd name="connsiteY17" fmla="*/ 2843982 h 5159725"/>
              <a:gd name="connsiteX18" fmla="*/ 842914 w 4850026"/>
              <a:gd name="connsiteY18" fmla="*/ 2866518 h 5159725"/>
              <a:gd name="connsiteX19" fmla="*/ 791414 w 4850026"/>
              <a:gd name="connsiteY19" fmla="*/ 2860510 h 5159725"/>
              <a:gd name="connsiteX20" fmla="*/ 716618 w 4850026"/>
              <a:gd name="connsiteY20" fmla="*/ 2746099 h 5159725"/>
              <a:gd name="connsiteX21" fmla="*/ 796925 w 4850026"/>
              <a:gd name="connsiteY21" fmla="*/ 2598001 h 5159725"/>
              <a:gd name="connsiteX22" fmla="*/ 950609 w 4850026"/>
              <a:gd name="connsiteY22" fmla="*/ 2646510 h 5159725"/>
              <a:gd name="connsiteX23" fmla="*/ 1016512 w 4850026"/>
              <a:gd name="connsiteY23" fmla="*/ 2621797 h 5159725"/>
              <a:gd name="connsiteX24" fmla="*/ 1051379 w 4850026"/>
              <a:gd name="connsiteY24" fmla="*/ 2588845 h 5159725"/>
              <a:gd name="connsiteX25" fmla="*/ 1167206 w 4850026"/>
              <a:gd name="connsiteY25" fmla="*/ 2625705 h 5159725"/>
              <a:gd name="connsiteX26" fmla="*/ 1179196 w 4850026"/>
              <a:gd name="connsiteY26" fmla="*/ 2655247 h 5159725"/>
              <a:gd name="connsiteX27" fmla="*/ 1354263 w 4850026"/>
              <a:gd name="connsiteY27" fmla="*/ 2687699 h 5159725"/>
              <a:gd name="connsiteX28" fmla="*/ 1436642 w 4850026"/>
              <a:gd name="connsiteY28" fmla="*/ 2695937 h 5159725"/>
              <a:gd name="connsiteX29" fmla="*/ 1577681 w 4850026"/>
              <a:gd name="connsiteY29" fmla="*/ 2617808 h 5159725"/>
              <a:gd name="connsiteX30" fmla="*/ 1629942 w 4850026"/>
              <a:gd name="connsiteY30" fmla="*/ 2609151 h 5159725"/>
              <a:gd name="connsiteX31" fmla="*/ 1710904 w 4850026"/>
              <a:gd name="connsiteY31" fmla="*/ 2517958 h 5159725"/>
              <a:gd name="connsiteX32" fmla="*/ 1724809 w 4850026"/>
              <a:gd name="connsiteY32" fmla="*/ 2377338 h 5159725"/>
              <a:gd name="connsiteX33" fmla="*/ 1780558 w 4850026"/>
              <a:gd name="connsiteY33" fmla="*/ 2400792 h 5159725"/>
              <a:gd name="connsiteX34" fmla="*/ 1874665 w 4850026"/>
              <a:gd name="connsiteY34" fmla="*/ 2403861 h 5159725"/>
              <a:gd name="connsiteX35" fmla="*/ 2080113 w 4850026"/>
              <a:gd name="connsiteY35" fmla="*/ 2565522 h 5159725"/>
              <a:gd name="connsiteX36" fmla="*/ 2169731 w 4850026"/>
              <a:gd name="connsiteY36" fmla="*/ 2097749 h 5159725"/>
              <a:gd name="connsiteX37" fmla="*/ 2191532 w 4850026"/>
              <a:gd name="connsiteY37" fmla="*/ 1968857 h 5159725"/>
              <a:gd name="connsiteX38" fmla="*/ 2087431 w 4850026"/>
              <a:gd name="connsiteY38" fmla="*/ 1839202 h 5159725"/>
              <a:gd name="connsiteX39" fmla="*/ 2029766 w 4850026"/>
              <a:gd name="connsiteY39" fmla="*/ 1666207 h 5159725"/>
              <a:gd name="connsiteX40" fmla="*/ 2054480 w 4850026"/>
              <a:gd name="connsiteY40" fmla="*/ 1526164 h 5159725"/>
              <a:gd name="connsiteX41" fmla="*/ 2383993 w 4850026"/>
              <a:gd name="connsiteY41" fmla="*/ 1501451 h 5159725"/>
              <a:gd name="connsiteX42" fmla="*/ 2647604 w 4850026"/>
              <a:gd name="connsiteY42" fmla="*/ 1526164 h 5159725"/>
              <a:gd name="connsiteX43" fmla="*/ 2894739 w 4850026"/>
              <a:gd name="connsiteY43" fmla="*/ 1336694 h 5159725"/>
              <a:gd name="connsiteX44" fmla="*/ 3331345 w 4850026"/>
              <a:gd name="connsiteY44" fmla="*/ 1303743 h 5159725"/>
              <a:gd name="connsiteX45" fmla="*/ 3677334 w 4850026"/>
              <a:gd name="connsiteY45" fmla="*/ 1237840 h 5159725"/>
              <a:gd name="connsiteX46" fmla="*/ 4097463 w 4850026"/>
              <a:gd name="connsiteY46" fmla="*/ 1163699 h 5159725"/>
              <a:gd name="connsiteX47" fmla="*/ 4542307 w 4850026"/>
              <a:gd name="connsiteY47" fmla="*/ 965991 h 5159725"/>
              <a:gd name="connsiteX48" fmla="*/ 4641161 w 4850026"/>
              <a:gd name="connsiteY48" fmla="*/ 661191 h 5159725"/>
              <a:gd name="connsiteX49" fmla="*/ 4814155 w 4850026"/>
              <a:gd name="connsiteY49" fmla="*/ 216348 h 5159725"/>
              <a:gd name="connsiteX50" fmla="*/ 4810144 w 4850026"/>
              <a:gd name="connsiteY50" fmla="*/ 17556 h 5159725"/>
              <a:gd name="connsiteX51" fmla="*/ 4393606 w 4850026"/>
              <a:gd name="connsiteY51" fmla="*/ 8817 h 5159725"/>
              <a:gd name="connsiteX52" fmla="*/ 4048155 w 4850026"/>
              <a:gd name="connsiteY52" fmla="*/ 19802 h 5159725"/>
              <a:gd name="connsiteX53" fmla="*/ 4048036 w 4850026"/>
              <a:gd name="connsiteY53" fmla="*/ 216348 h 5159725"/>
              <a:gd name="connsiteX54" fmla="*/ 3957420 w 4850026"/>
              <a:gd name="connsiteY54" fmla="*/ 447007 h 5159725"/>
              <a:gd name="connsiteX55" fmla="*/ 3685572 w 4850026"/>
              <a:gd name="connsiteY55" fmla="*/ 620002 h 5159725"/>
              <a:gd name="connsiteX56" fmla="*/ 3438436 w 4850026"/>
              <a:gd name="connsiteY56" fmla="*/ 768283 h 5159725"/>
              <a:gd name="connsiteX57" fmla="*/ 2614653 w 4850026"/>
              <a:gd name="connsiteY57" fmla="*/ 891851 h 5159725"/>
              <a:gd name="connsiteX58" fmla="*/ 2128620 w 4850026"/>
              <a:gd name="connsiteY58" fmla="*/ 965991 h 5159725"/>
              <a:gd name="connsiteX59" fmla="*/ 1757918 w 4850026"/>
              <a:gd name="connsiteY59" fmla="*/ 1056607 h 5159725"/>
              <a:gd name="connsiteX60" fmla="*/ 1576685 w 4850026"/>
              <a:gd name="connsiteY60" fmla="*/ 1204889 h 5159725"/>
              <a:gd name="connsiteX61" fmla="*/ 1354263 w 4850026"/>
              <a:gd name="connsiteY61" fmla="*/ 1517926 h 5159725"/>
              <a:gd name="connsiteX62" fmla="*/ 1296599 w 4850026"/>
              <a:gd name="connsiteY62" fmla="*/ 1682683 h 5159725"/>
              <a:gd name="connsiteX63" fmla="*/ 1238934 w 4850026"/>
              <a:gd name="connsiteY63" fmla="*/ 1814489 h 5159725"/>
              <a:gd name="connsiteX64" fmla="*/ 983561 w 4850026"/>
              <a:gd name="connsiteY64" fmla="*/ 1839202 h 5159725"/>
              <a:gd name="connsiteX65" fmla="*/ 827042 w 4850026"/>
              <a:gd name="connsiteY65" fmla="*/ 1830964 h 5159725"/>
              <a:gd name="connsiteX66" fmla="*/ 719950 w 4850026"/>
              <a:gd name="connsiteY66" fmla="*/ 1946294 h 5159725"/>
              <a:gd name="connsiteX67" fmla="*/ 544708 w 4850026"/>
              <a:gd name="connsiteY67" fmla="*/ 2060500 h 5159725"/>
              <a:gd name="connsiteX0" fmla="*/ 539748 w 4845066"/>
              <a:gd name="connsiteY0" fmla="*/ 2060500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822082 w 4845066"/>
              <a:gd name="connsiteY65" fmla="*/ 1830964 h 5159725"/>
              <a:gd name="connsiteX66" fmla="*/ 714990 w 4845066"/>
              <a:gd name="connsiteY66" fmla="*/ 1946294 h 5159725"/>
              <a:gd name="connsiteX67" fmla="*/ 539748 w 4845066"/>
              <a:gd name="connsiteY67" fmla="*/ 2060500 h 5159725"/>
              <a:gd name="connsiteX0" fmla="*/ 62163 w 4845066"/>
              <a:gd name="connsiteY0" fmla="*/ 1981873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822082 w 4845066"/>
              <a:gd name="connsiteY65" fmla="*/ 1830964 h 5159725"/>
              <a:gd name="connsiteX66" fmla="*/ 714990 w 4845066"/>
              <a:gd name="connsiteY66" fmla="*/ 1946294 h 5159725"/>
              <a:gd name="connsiteX67" fmla="*/ 62163 w 4845066"/>
              <a:gd name="connsiteY67" fmla="*/ 1981873 h 5159725"/>
              <a:gd name="connsiteX0" fmla="*/ 62163 w 4845066"/>
              <a:gd name="connsiteY0" fmla="*/ 1981873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822082 w 4845066"/>
              <a:gd name="connsiteY65" fmla="*/ 1830964 h 5159725"/>
              <a:gd name="connsiteX66" fmla="*/ 115097 w 4845066"/>
              <a:gd name="connsiteY66" fmla="*/ 1401731 h 5159725"/>
              <a:gd name="connsiteX67" fmla="*/ 62163 w 4845066"/>
              <a:gd name="connsiteY67" fmla="*/ 1981873 h 5159725"/>
              <a:gd name="connsiteX0" fmla="*/ 52731 w 4850194"/>
              <a:gd name="connsiteY0" fmla="*/ 1708135 h 5159725"/>
              <a:gd name="connsiteX1" fmla="*/ 8071 w 4850194"/>
              <a:gd name="connsiteY1" fmla="*/ 4420673 h 5159725"/>
              <a:gd name="connsiteX2" fmla="*/ 7388 w 4850194"/>
              <a:gd name="connsiteY2" fmla="*/ 4919865 h 5159725"/>
              <a:gd name="connsiteX3" fmla="*/ 37191 w 4850194"/>
              <a:gd name="connsiteY3" fmla="*/ 5157435 h 5159725"/>
              <a:gd name="connsiteX4" fmla="*/ 316754 w 4850194"/>
              <a:gd name="connsiteY4" fmla="*/ 5154524 h 5159725"/>
              <a:gd name="connsiteX5" fmla="*/ 765373 w 4850194"/>
              <a:gd name="connsiteY5" fmla="*/ 5143914 h 5159725"/>
              <a:gd name="connsiteX6" fmla="*/ 932859 w 4850194"/>
              <a:gd name="connsiteY6" fmla="*/ 4968085 h 5159725"/>
              <a:gd name="connsiteX7" fmla="*/ 990602 w 4850194"/>
              <a:gd name="connsiteY7" fmla="*/ 4270912 h 5159725"/>
              <a:gd name="connsiteX8" fmla="*/ 1176741 w 4850194"/>
              <a:gd name="connsiteY8" fmla="*/ 3817096 h 5159725"/>
              <a:gd name="connsiteX9" fmla="*/ 1010751 w 4850194"/>
              <a:gd name="connsiteY9" fmla="*/ 3646017 h 5159725"/>
              <a:gd name="connsiteX10" fmla="*/ 1076732 w 4850194"/>
              <a:gd name="connsiteY10" fmla="*/ 3512637 h 5159725"/>
              <a:gd name="connsiteX11" fmla="*/ 1104699 w 4850194"/>
              <a:gd name="connsiteY11" fmla="*/ 3434431 h 5159725"/>
              <a:gd name="connsiteX12" fmla="*/ 1268538 w 4850194"/>
              <a:gd name="connsiteY12" fmla="*/ 3422783 h 5159725"/>
              <a:gd name="connsiteX13" fmla="*/ 1303902 w 4850194"/>
              <a:gd name="connsiteY13" fmla="*/ 3122075 h 5159725"/>
              <a:gd name="connsiteX14" fmla="*/ 1084997 w 4850194"/>
              <a:gd name="connsiteY14" fmla="*/ 2984865 h 5159725"/>
              <a:gd name="connsiteX15" fmla="*/ 1024393 w 4850194"/>
              <a:gd name="connsiteY15" fmla="*/ 2935502 h 5159725"/>
              <a:gd name="connsiteX16" fmla="*/ 945793 w 4850194"/>
              <a:gd name="connsiteY16" fmla="*/ 2877353 h 5159725"/>
              <a:gd name="connsiteX17" fmla="*/ 853419 w 4850194"/>
              <a:gd name="connsiteY17" fmla="*/ 2843982 h 5159725"/>
              <a:gd name="connsiteX18" fmla="*/ 843082 w 4850194"/>
              <a:gd name="connsiteY18" fmla="*/ 2866518 h 5159725"/>
              <a:gd name="connsiteX19" fmla="*/ 791582 w 4850194"/>
              <a:gd name="connsiteY19" fmla="*/ 2860510 h 5159725"/>
              <a:gd name="connsiteX20" fmla="*/ 716786 w 4850194"/>
              <a:gd name="connsiteY20" fmla="*/ 2746099 h 5159725"/>
              <a:gd name="connsiteX21" fmla="*/ 797093 w 4850194"/>
              <a:gd name="connsiteY21" fmla="*/ 2598001 h 5159725"/>
              <a:gd name="connsiteX22" fmla="*/ 950777 w 4850194"/>
              <a:gd name="connsiteY22" fmla="*/ 2646510 h 5159725"/>
              <a:gd name="connsiteX23" fmla="*/ 1016680 w 4850194"/>
              <a:gd name="connsiteY23" fmla="*/ 2621797 h 5159725"/>
              <a:gd name="connsiteX24" fmla="*/ 1051547 w 4850194"/>
              <a:gd name="connsiteY24" fmla="*/ 2588845 h 5159725"/>
              <a:gd name="connsiteX25" fmla="*/ 1167374 w 4850194"/>
              <a:gd name="connsiteY25" fmla="*/ 2625705 h 5159725"/>
              <a:gd name="connsiteX26" fmla="*/ 1179364 w 4850194"/>
              <a:gd name="connsiteY26" fmla="*/ 2655247 h 5159725"/>
              <a:gd name="connsiteX27" fmla="*/ 1354431 w 4850194"/>
              <a:gd name="connsiteY27" fmla="*/ 2687699 h 5159725"/>
              <a:gd name="connsiteX28" fmla="*/ 1436810 w 4850194"/>
              <a:gd name="connsiteY28" fmla="*/ 2695937 h 5159725"/>
              <a:gd name="connsiteX29" fmla="*/ 1577849 w 4850194"/>
              <a:gd name="connsiteY29" fmla="*/ 2617808 h 5159725"/>
              <a:gd name="connsiteX30" fmla="*/ 1630110 w 4850194"/>
              <a:gd name="connsiteY30" fmla="*/ 2609151 h 5159725"/>
              <a:gd name="connsiteX31" fmla="*/ 1711072 w 4850194"/>
              <a:gd name="connsiteY31" fmla="*/ 2517958 h 5159725"/>
              <a:gd name="connsiteX32" fmla="*/ 1724977 w 4850194"/>
              <a:gd name="connsiteY32" fmla="*/ 2377338 h 5159725"/>
              <a:gd name="connsiteX33" fmla="*/ 1780726 w 4850194"/>
              <a:gd name="connsiteY33" fmla="*/ 2400792 h 5159725"/>
              <a:gd name="connsiteX34" fmla="*/ 1874833 w 4850194"/>
              <a:gd name="connsiteY34" fmla="*/ 2403861 h 5159725"/>
              <a:gd name="connsiteX35" fmla="*/ 2080281 w 4850194"/>
              <a:gd name="connsiteY35" fmla="*/ 2565522 h 5159725"/>
              <a:gd name="connsiteX36" fmla="*/ 2169899 w 4850194"/>
              <a:gd name="connsiteY36" fmla="*/ 2097749 h 5159725"/>
              <a:gd name="connsiteX37" fmla="*/ 2191700 w 4850194"/>
              <a:gd name="connsiteY37" fmla="*/ 1968857 h 5159725"/>
              <a:gd name="connsiteX38" fmla="*/ 2087599 w 4850194"/>
              <a:gd name="connsiteY38" fmla="*/ 1839202 h 5159725"/>
              <a:gd name="connsiteX39" fmla="*/ 2029934 w 4850194"/>
              <a:gd name="connsiteY39" fmla="*/ 1666207 h 5159725"/>
              <a:gd name="connsiteX40" fmla="*/ 2054648 w 4850194"/>
              <a:gd name="connsiteY40" fmla="*/ 1526164 h 5159725"/>
              <a:gd name="connsiteX41" fmla="*/ 2384161 w 4850194"/>
              <a:gd name="connsiteY41" fmla="*/ 1501451 h 5159725"/>
              <a:gd name="connsiteX42" fmla="*/ 2647772 w 4850194"/>
              <a:gd name="connsiteY42" fmla="*/ 1526164 h 5159725"/>
              <a:gd name="connsiteX43" fmla="*/ 2894907 w 4850194"/>
              <a:gd name="connsiteY43" fmla="*/ 1336694 h 5159725"/>
              <a:gd name="connsiteX44" fmla="*/ 3331513 w 4850194"/>
              <a:gd name="connsiteY44" fmla="*/ 1303743 h 5159725"/>
              <a:gd name="connsiteX45" fmla="*/ 3677502 w 4850194"/>
              <a:gd name="connsiteY45" fmla="*/ 1237840 h 5159725"/>
              <a:gd name="connsiteX46" fmla="*/ 4097631 w 4850194"/>
              <a:gd name="connsiteY46" fmla="*/ 1163699 h 5159725"/>
              <a:gd name="connsiteX47" fmla="*/ 4542475 w 4850194"/>
              <a:gd name="connsiteY47" fmla="*/ 965991 h 5159725"/>
              <a:gd name="connsiteX48" fmla="*/ 4641329 w 4850194"/>
              <a:gd name="connsiteY48" fmla="*/ 661191 h 5159725"/>
              <a:gd name="connsiteX49" fmla="*/ 4814323 w 4850194"/>
              <a:gd name="connsiteY49" fmla="*/ 216348 h 5159725"/>
              <a:gd name="connsiteX50" fmla="*/ 4810312 w 4850194"/>
              <a:gd name="connsiteY50" fmla="*/ 17556 h 5159725"/>
              <a:gd name="connsiteX51" fmla="*/ 4393774 w 4850194"/>
              <a:gd name="connsiteY51" fmla="*/ 8817 h 5159725"/>
              <a:gd name="connsiteX52" fmla="*/ 4048323 w 4850194"/>
              <a:gd name="connsiteY52" fmla="*/ 19802 h 5159725"/>
              <a:gd name="connsiteX53" fmla="*/ 4048204 w 4850194"/>
              <a:gd name="connsiteY53" fmla="*/ 216348 h 5159725"/>
              <a:gd name="connsiteX54" fmla="*/ 3957588 w 4850194"/>
              <a:gd name="connsiteY54" fmla="*/ 447007 h 5159725"/>
              <a:gd name="connsiteX55" fmla="*/ 3685740 w 4850194"/>
              <a:gd name="connsiteY55" fmla="*/ 620002 h 5159725"/>
              <a:gd name="connsiteX56" fmla="*/ 3438604 w 4850194"/>
              <a:gd name="connsiteY56" fmla="*/ 768283 h 5159725"/>
              <a:gd name="connsiteX57" fmla="*/ 2614821 w 4850194"/>
              <a:gd name="connsiteY57" fmla="*/ 891851 h 5159725"/>
              <a:gd name="connsiteX58" fmla="*/ 2128788 w 4850194"/>
              <a:gd name="connsiteY58" fmla="*/ 965991 h 5159725"/>
              <a:gd name="connsiteX59" fmla="*/ 1758086 w 4850194"/>
              <a:gd name="connsiteY59" fmla="*/ 1056607 h 5159725"/>
              <a:gd name="connsiteX60" fmla="*/ 1576853 w 4850194"/>
              <a:gd name="connsiteY60" fmla="*/ 1204889 h 5159725"/>
              <a:gd name="connsiteX61" fmla="*/ 1354431 w 4850194"/>
              <a:gd name="connsiteY61" fmla="*/ 1517926 h 5159725"/>
              <a:gd name="connsiteX62" fmla="*/ 1296767 w 4850194"/>
              <a:gd name="connsiteY62" fmla="*/ 1682683 h 5159725"/>
              <a:gd name="connsiteX63" fmla="*/ 1239102 w 4850194"/>
              <a:gd name="connsiteY63" fmla="*/ 1814489 h 5159725"/>
              <a:gd name="connsiteX64" fmla="*/ 983729 w 4850194"/>
              <a:gd name="connsiteY64" fmla="*/ 1839202 h 5159725"/>
              <a:gd name="connsiteX65" fmla="*/ 827210 w 4850194"/>
              <a:gd name="connsiteY65" fmla="*/ 1830964 h 5159725"/>
              <a:gd name="connsiteX66" fmla="*/ 120225 w 4850194"/>
              <a:gd name="connsiteY66" fmla="*/ 1401731 h 5159725"/>
              <a:gd name="connsiteX67" fmla="*/ 52731 w 4850194"/>
              <a:gd name="connsiteY67" fmla="*/ 1708135 h 5159725"/>
              <a:gd name="connsiteX0" fmla="*/ 52731 w 4850194"/>
              <a:gd name="connsiteY0" fmla="*/ 1708135 h 5159725"/>
              <a:gd name="connsiteX1" fmla="*/ 8071 w 4850194"/>
              <a:gd name="connsiteY1" fmla="*/ 4420673 h 5159725"/>
              <a:gd name="connsiteX2" fmla="*/ 7388 w 4850194"/>
              <a:gd name="connsiteY2" fmla="*/ 4919865 h 5159725"/>
              <a:gd name="connsiteX3" fmla="*/ 37191 w 4850194"/>
              <a:gd name="connsiteY3" fmla="*/ 5157435 h 5159725"/>
              <a:gd name="connsiteX4" fmla="*/ 316754 w 4850194"/>
              <a:gd name="connsiteY4" fmla="*/ 5154524 h 5159725"/>
              <a:gd name="connsiteX5" fmla="*/ 765373 w 4850194"/>
              <a:gd name="connsiteY5" fmla="*/ 5143914 h 5159725"/>
              <a:gd name="connsiteX6" fmla="*/ 932859 w 4850194"/>
              <a:gd name="connsiteY6" fmla="*/ 4968085 h 5159725"/>
              <a:gd name="connsiteX7" fmla="*/ 990602 w 4850194"/>
              <a:gd name="connsiteY7" fmla="*/ 4270912 h 5159725"/>
              <a:gd name="connsiteX8" fmla="*/ 1176741 w 4850194"/>
              <a:gd name="connsiteY8" fmla="*/ 3817096 h 5159725"/>
              <a:gd name="connsiteX9" fmla="*/ 1010751 w 4850194"/>
              <a:gd name="connsiteY9" fmla="*/ 3646017 h 5159725"/>
              <a:gd name="connsiteX10" fmla="*/ 1076732 w 4850194"/>
              <a:gd name="connsiteY10" fmla="*/ 3512637 h 5159725"/>
              <a:gd name="connsiteX11" fmla="*/ 1104699 w 4850194"/>
              <a:gd name="connsiteY11" fmla="*/ 3434431 h 5159725"/>
              <a:gd name="connsiteX12" fmla="*/ 1268538 w 4850194"/>
              <a:gd name="connsiteY12" fmla="*/ 3422783 h 5159725"/>
              <a:gd name="connsiteX13" fmla="*/ 1303902 w 4850194"/>
              <a:gd name="connsiteY13" fmla="*/ 3122075 h 5159725"/>
              <a:gd name="connsiteX14" fmla="*/ 1084997 w 4850194"/>
              <a:gd name="connsiteY14" fmla="*/ 2984865 h 5159725"/>
              <a:gd name="connsiteX15" fmla="*/ 1024393 w 4850194"/>
              <a:gd name="connsiteY15" fmla="*/ 2935502 h 5159725"/>
              <a:gd name="connsiteX16" fmla="*/ 945793 w 4850194"/>
              <a:gd name="connsiteY16" fmla="*/ 2877353 h 5159725"/>
              <a:gd name="connsiteX17" fmla="*/ 853419 w 4850194"/>
              <a:gd name="connsiteY17" fmla="*/ 2843982 h 5159725"/>
              <a:gd name="connsiteX18" fmla="*/ 843082 w 4850194"/>
              <a:gd name="connsiteY18" fmla="*/ 2866518 h 5159725"/>
              <a:gd name="connsiteX19" fmla="*/ 791582 w 4850194"/>
              <a:gd name="connsiteY19" fmla="*/ 2860510 h 5159725"/>
              <a:gd name="connsiteX20" fmla="*/ 716786 w 4850194"/>
              <a:gd name="connsiteY20" fmla="*/ 2746099 h 5159725"/>
              <a:gd name="connsiteX21" fmla="*/ 797093 w 4850194"/>
              <a:gd name="connsiteY21" fmla="*/ 2598001 h 5159725"/>
              <a:gd name="connsiteX22" fmla="*/ 950777 w 4850194"/>
              <a:gd name="connsiteY22" fmla="*/ 2646510 h 5159725"/>
              <a:gd name="connsiteX23" fmla="*/ 1016680 w 4850194"/>
              <a:gd name="connsiteY23" fmla="*/ 2621797 h 5159725"/>
              <a:gd name="connsiteX24" fmla="*/ 1051547 w 4850194"/>
              <a:gd name="connsiteY24" fmla="*/ 2588845 h 5159725"/>
              <a:gd name="connsiteX25" fmla="*/ 1167374 w 4850194"/>
              <a:gd name="connsiteY25" fmla="*/ 2625705 h 5159725"/>
              <a:gd name="connsiteX26" fmla="*/ 1179364 w 4850194"/>
              <a:gd name="connsiteY26" fmla="*/ 2655247 h 5159725"/>
              <a:gd name="connsiteX27" fmla="*/ 1354431 w 4850194"/>
              <a:gd name="connsiteY27" fmla="*/ 2687699 h 5159725"/>
              <a:gd name="connsiteX28" fmla="*/ 1436810 w 4850194"/>
              <a:gd name="connsiteY28" fmla="*/ 2695937 h 5159725"/>
              <a:gd name="connsiteX29" fmla="*/ 1577849 w 4850194"/>
              <a:gd name="connsiteY29" fmla="*/ 2617808 h 5159725"/>
              <a:gd name="connsiteX30" fmla="*/ 1630110 w 4850194"/>
              <a:gd name="connsiteY30" fmla="*/ 2609151 h 5159725"/>
              <a:gd name="connsiteX31" fmla="*/ 1711072 w 4850194"/>
              <a:gd name="connsiteY31" fmla="*/ 2517958 h 5159725"/>
              <a:gd name="connsiteX32" fmla="*/ 1724977 w 4850194"/>
              <a:gd name="connsiteY32" fmla="*/ 2377338 h 5159725"/>
              <a:gd name="connsiteX33" fmla="*/ 1780726 w 4850194"/>
              <a:gd name="connsiteY33" fmla="*/ 2400792 h 5159725"/>
              <a:gd name="connsiteX34" fmla="*/ 1874833 w 4850194"/>
              <a:gd name="connsiteY34" fmla="*/ 2403861 h 5159725"/>
              <a:gd name="connsiteX35" fmla="*/ 2080281 w 4850194"/>
              <a:gd name="connsiteY35" fmla="*/ 2565522 h 5159725"/>
              <a:gd name="connsiteX36" fmla="*/ 2169899 w 4850194"/>
              <a:gd name="connsiteY36" fmla="*/ 2097749 h 5159725"/>
              <a:gd name="connsiteX37" fmla="*/ 2191700 w 4850194"/>
              <a:gd name="connsiteY37" fmla="*/ 1968857 h 5159725"/>
              <a:gd name="connsiteX38" fmla="*/ 2087599 w 4850194"/>
              <a:gd name="connsiteY38" fmla="*/ 1839202 h 5159725"/>
              <a:gd name="connsiteX39" fmla="*/ 2029934 w 4850194"/>
              <a:gd name="connsiteY39" fmla="*/ 1666207 h 5159725"/>
              <a:gd name="connsiteX40" fmla="*/ 2054648 w 4850194"/>
              <a:gd name="connsiteY40" fmla="*/ 1526164 h 5159725"/>
              <a:gd name="connsiteX41" fmla="*/ 2384161 w 4850194"/>
              <a:gd name="connsiteY41" fmla="*/ 1501451 h 5159725"/>
              <a:gd name="connsiteX42" fmla="*/ 2647772 w 4850194"/>
              <a:gd name="connsiteY42" fmla="*/ 1526164 h 5159725"/>
              <a:gd name="connsiteX43" fmla="*/ 2894907 w 4850194"/>
              <a:gd name="connsiteY43" fmla="*/ 1336694 h 5159725"/>
              <a:gd name="connsiteX44" fmla="*/ 3331513 w 4850194"/>
              <a:gd name="connsiteY44" fmla="*/ 1303743 h 5159725"/>
              <a:gd name="connsiteX45" fmla="*/ 3677502 w 4850194"/>
              <a:gd name="connsiteY45" fmla="*/ 1237840 h 5159725"/>
              <a:gd name="connsiteX46" fmla="*/ 4097631 w 4850194"/>
              <a:gd name="connsiteY46" fmla="*/ 1163699 h 5159725"/>
              <a:gd name="connsiteX47" fmla="*/ 4542475 w 4850194"/>
              <a:gd name="connsiteY47" fmla="*/ 965991 h 5159725"/>
              <a:gd name="connsiteX48" fmla="*/ 4641329 w 4850194"/>
              <a:gd name="connsiteY48" fmla="*/ 661191 h 5159725"/>
              <a:gd name="connsiteX49" fmla="*/ 4814323 w 4850194"/>
              <a:gd name="connsiteY49" fmla="*/ 216348 h 5159725"/>
              <a:gd name="connsiteX50" fmla="*/ 4810312 w 4850194"/>
              <a:gd name="connsiteY50" fmla="*/ 17556 h 5159725"/>
              <a:gd name="connsiteX51" fmla="*/ 4393774 w 4850194"/>
              <a:gd name="connsiteY51" fmla="*/ 8817 h 5159725"/>
              <a:gd name="connsiteX52" fmla="*/ 4048323 w 4850194"/>
              <a:gd name="connsiteY52" fmla="*/ 19802 h 5159725"/>
              <a:gd name="connsiteX53" fmla="*/ 4048204 w 4850194"/>
              <a:gd name="connsiteY53" fmla="*/ 216348 h 5159725"/>
              <a:gd name="connsiteX54" fmla="*/ 3957588 w 4850194"/>
              <a:gd name="connsiteY54" fmla="*/ 447007 h 5159725"/>
              <a:gd name="connsiteX55" fmla="*/ 3685740 w 4850194"/>
              <a:gd name="connsiteY55" fmla="*/ 620002 h 5159725"/>
              <a:gd name="connsiteX56" fmla="*/ 3438604 w 4850194"/>
              <a:gd name="connsiteY56" fmla="*/ 768283 h 5159725"/>
              <a:gd name="connsiteX57" fmla="*/ 2614821 w 4850194"/>
              <a:gd name="connsiteY57" fmla="*/ 891851 h 5159725"/>
              <a:gd name="connsiteX58" fmla="*/ 2128788 w 4850194"/>
              <a:gd name="connsiteY58" fmla="*/ 965991 h 5159725"/>
              <a:gd name="connsiteX59" fmla="*/ 1758086 w 4850194"/>
              <a:gd name="connsiteY59" fmla="*/ 1056607 h 5159725"/>
              <a:gd name="connsiteX60" fmla="*/ 1576853 w 4850194"/>
              <a:gd name="connsiteY60" fmla="*/ 1204889 h 5159725"/>
              <a:gd name="connsiteX61" fmla="*/ 1354431 w 4850194"/>
              <a:gd name="connsiteY61" fmla="*/ 1517926 h 5159725"/>
              <a:gd name="connsiteX62" fmla="*/ 1296767 w 4850194"/>
              <a:gd name="connsiteY62" fmla="*/ 1682683 h 5159725"/>
              <a:gd name="connsiteX63" fmla="*/ 1239102 w 4850194"/>
              <a:gd name="connsiteY63" fmla="*/ 1814489 h 5159725"/>
              <a:gd name="connsiteX64" fmla="*/ 983729 w 4850194"/>
              <a:gd name="connsiteY64" fmla="*/ 1839202 h 5159725"/>
              <a:gd name="connsiteX65" fmla="*/ 827210 w 4850194"/>
              <a:gd name="connsiteY65" fmla="*/ 1830964 h 5159725"/>
              <a:gd name="connsiteX66" fmla="*/ 120225 w 4850194"/>
              <a:gd name="connsiteY66" fmla="*/ 1401731 h 5159725"/>
              <a:gd name="connsiteX67" fmla="*/ 104168 w 4850194"/>
              <a:gd name="connsiteY67" fmla="*/ 1531869 h 5159725"/>
              <a:gd name="connsiteX68" fmla="*/ 52731 w 4850194"/>
              <a:gd name="connsiteY68" fmla="*/ 1708135 h 5159725"/>
              <a:gd name="connsiteX0" fmla="*/ 304119 w 5101582"/>
              <a:gd name="connsiteY0" fmla="*/ 1708135 h 5159725"/>
              <a:gd name="connsiteX1" fmla="*/ 259459 w 5101582"/>
              <a:gd name="connsiteY1" fmla="*/ 4420673 h 5159725"/>
              <a:gd name="connsiteX2" fmla="*/ 258776 w 5101582"/>
              <a:gd name="connsiteY2" fmla="*/ 4919865 h 5159725"/>
              <a:gd name="connsiteX3" fmla="*/ 288579 w 5101582"/>
              <a:gd name="connsiteY3" fmla="*/ 5157435 h 5159725"/>
              <a:gd name="connsiteX4" fmla="*/ 568142 w 5101582"/>
              <a:gd name="connsiteY4" fmla="*/ 5154524 h 5159725"/>
              <a:gd name="connsiteX5" fmla="*/ 1016761 w 5101582"/>
              <a:gd name="connsiteY5" fmla="*/ 5143914 h 5159725"/>
              <a:gd name="connsiteX6" fmla="*/ 1184247 w 5101582"/>
              <a:gd name="connsiteY6" fmla="*/ 4968085 h 5159725"/>
              <a:gd name="connsiteX7" fmla="*/ 1241990 w 5101582"/>
              <a:gd name="connsiteY7" fmla="*/ 4270912 h 5159725"/>
              <a:gd name="connsiteX8" fmla="*/ 1428129 w 5101582"/>
              <a:gd name="connsiteY8" fmla="*/ 3817096 h 5159725"/>
              <a:gd name="connsiteX9" fmla="*/ 1262139 w 5101582"/>
              <a:gd name="connsiteY9" fmla="*/ 3646017 h 5159725"/>
              <a:gd name="connsiteX10" fmla="*/ 1328120 w 5101582"/>
              <a:gd name="connsiteY10" fmla="*/ 3512637 h 5159725"/>
              <a:gd name="connsiteX11" fmla="*/ 1356087 w 5101582"/>
              <a:gd name="connsiteY11" fmla="*/ 3434431 h 5159725"/>
              <a:gd name="connsiteX12" fmla="*/ 1519926 w 5101582"/>
              <a:gd name="connsiteY12" fmla="*/ 3422783 h 5159725"/>
              <a:gd name="connsiteX13" fmla="*/ 1555290 w 5101582"/>
              <a:gd name="connsiteY13" fmla="*/ 3122075 h 5159725"/>
              <a:gd name="connsiteX14" fmla="*/ 1336385 w 5101582"/>
              <a:gd name="connsiteY14" fmla="*/ 2984865 h 5159725"/>
              <a:gd name="connsiteX15" fmla="*/ 1275781 w 5101582"/>
              <a:gd name="connsiteY15" fmla="*/ 2935502 h 5159725"/>
              <a:gd name="connsiteX16" fmla="*/ 1197181 w 5101582"/>
              <a:gd name="connsiteY16" fmla="*/ 2877353 h 5159725"/>
              <a:gd name="connsiteX17" fmla="*/ 1104807 w 5101582"/>
              <a:gd name="connsiteY17" fmla="*/ 2843982 h 5159725"/>
              <a:gd name="connsiteX18" fmla="*/ 1094470 w 5101582"/>
              <a:gd name="connsiteY18" fmla="*/ 2866518 h 5159725"/>
              <a:gd name="connsiteX19" fmla="*/ 1042970 w 5101582"/>
              <a:gd name="connsiteY19" fmla="*/ 2860510 h 5159725"/>
              <a:gd name="connsiteX20" fmla="*/ 968174 w 5101582"/>
              <a:gd name="connsiteY20" fmla="*/ 2746099 h 5159725"/>
              <a:gd name="connsiteX21" fmla="*/ 1048481 w 5101582"/>
              <a:gd name="connsiteY21" fmla="*/ 2598001 h 5159725"/>
              <a:gd name="connsiteX22" fmla="*/ 1202165 w 5101582"/>
              <a:gd name="connsiteY22" fmla="*/ 2646510 h 5159725"/>
              <a:gd name="connsiteX23" fmla="*/ 1268068 w 5101582"/>
              <a:gd name="connsiteY23" fmla="*/ 2621797 h 5159725"/>
              <a:gd name="connsiteX24" fmla="*/ 1302935 w 5101582"/>
              <a:gd name="connsiteY24" fmla="*/ 2588845 h 5159725"/>
              <a:gd name="connsiteX25" fmla="*/ 1418762 w 5101582"/>
              <a:gd name="connsiteY25" fmla="*/ 2625705 h 5159725"/>
              <a:gd name="connsiteX26" fmla="*/ 1430752 w 5101582"/>
              <a:gd name="connsiteY26" fmla="*/ 2655247 h 5159725"/>
              <a:gd name="connsiteX27" fmla="*/ 1605819 w 5101582"/>
              <a:gd name="connsiteY27" fmla="*/ 2687699 h 5159725"/>
              <a:gd name="connsiteX28" fmla="*/ 1688198 w 5101582"/>
              <a:gd name="connsiteY28" fmla="*/ 2695937 h 5159725"/>
              <a:gd name="connsiteX29" fmla="*/ 1829237 w 5101582"/>
              <a:gd name="connsiteY29" fmla="*/ 2617808 h 5159725"/>
              <a:gd name="connsiteX30" fmla="*/ 1881498 w 5101582"/>
              <a:gd name="connsiteY30" fmla="*/ 2609151 h 5159725"/>
              <a:gd name="connsiteX31" fmla="*/ 1962460 w 5101582"/>
              <a:gd name="connsiteY31" fmla="*/ 2517958 h 5159725"/>
              <a:gd name="connsiteX32" fmla="*/ 1976365 w 5101582"/>
              <a:gd name="connsiteY32" fmla="*/ 2377338 h 5159725"/>
              <a:gd name="connsiteX33" fmla="*/ 2032114 w 5101582"/>
              <a:gd name="connsiteY33" fmla="*/ 2400792 h 5159725"/>
              <a:gd name="connsiteX34" fmla="*/ 2126221 w 5101582"/>
              <a:gd name="connsiteY34" fmla="*/ 2403861 h 5159725"/>
              <a:gd name="connsiteX35" fmla="*/ 2331669 w 5101582"/>
              <a:gd name="connsiteY35" fmla="*/ 2565522 h 5159725"/>
              <a:gd name="connsiteX36" fmla="*/ 2421287 w 5101582"/>
              <a:gd name="connsiteY36" fmla="*/ 2097749 h 5159725"/>
              <a:gd name="connsiteX37" fmla="*/ 2443088 w 5101582"/>
              <a:gd name="connsiteY37" fmla="*/ 1968857 h 5159725"/>
              <a:gd name="connsiteX38" fmla="*/ 2338987 w 5101582"/>
              <a:gd name="connsiteY38" fmla="*/ 1839202 h 5159725"/>
              <a:gd name="connsiteX39" fmla="*/ 2281322 w 5101582"/>
              <a:gd name="connsiteY39" fmla="*/ 1666207 h 5159725"/>
              <a:gd name="connsiteX40" fmla="*/ 2306036 w 5101582"/>
              <a:gd name="connsiteY40" fmla="*/ 1526164 h 5159725"/>
              <a:gd name="connsiteX41" fmla="*/ 2635549 w 5101582"/>
              <a:gd name="connsiteY41" fmla="*/ 1501451 h 5159725"/>
              <a:gd name="connsiteX42" fmla="*/ 2899160 w 5101582"/>
              <a:gd name="connsiteY42" fmla="*/ 1526164 h 5159725"/>
              <a:gd name="connsiteX43" fmla="*/ 3146295 w 5101582"/>
              <a:gd name="connsiteY43" fmla="*/ 1336694 h 5159725"/>
              <a:gd name="connsiteX44" fmla="*/ 3582901 w 5101582"/>
              <a:gd name="connsiteY44" fmla="*/ 1303743 h 5159725"/>
              <a:gd name="connsiteX45" fmla="*/ 3928890 w 5101582"/>
              <a:gd name="connsiteY45" fmla="*/ 1237840 h 5159725"/>
              <a:gd name="connsiteX46" fmla="*/ 4349019 w 5101582"/>
              <a:gd name="connsiteY46" fmla="*/ 1163699 h 5159725"/>
              <a:gd name="connsiteX47" fmla="*/ 4793863 w 5101582"/>
              <a:gd name="connsiteY47" fmla="*/ 965991 h 5159725"/>
              <a:gd name="connsiteX48" fmla="*/ 4892717 w 5101582"/>
              <a:gd name="connsiteY48" fmla="*/ 661191 h 5159725"/>
              <a:gd name="connsiteX49" fmla="*/ 5065711 w 5101582"/>
              <a:gd name="connsiteY49" fmla="*/ 216348 h 5159725"/>
              <a:gd name="connsiteX50" fmla="*/ 5061700 w 5101582"/>
              <a:gd name="connsiteY50" fmla="*/ 17556 h 5159725"/>
              <a:gd name="connsiteX51" fmla="*/ 4645162 w 5101582"/>
              <a:gd name="connsiteY51" fmla="*/ 8817 h 5159725"/>
              <a:gd name="connsiteX52" fmla="*/ 4299711 w 5101582"/>
              <a:gd name="connsiteY52" fmla="*/ 19802 h 5159725"/>
              <a:gd name="connsiteX53" fmla="*/ 4299592 w 5101582"/>
              <a:gd name="connsiteY53" fmla="*/ 216348 h 5159725"/>
              <a:gd name="connsiteX54" fmla="*/ 4208976 w 5101582"/>
              <a:gd name="connsiteY54" fmla="*/ 447007 h 5159725"/>
              <a:gd name="connsiteX55" fmla="*/ 3937128 w 5101582"/>
              <a:gd name="connsiteY55" fmla="*/ 620002 h 5159725"/>
              <a:gd name="connsiteX56" fmla="*/ 3689992 w 5101582"/>
              <a:gd name="connsiteY56" fmla="*/ 768283 h 5159725"/>
              <a:gd name="connsiteX57" fmla="*/ 2866209 w 5101582"/>
              <a:gd name="connsiteY57" fmla="*/ 891851 h 5159725"/>
              <a:gd name="connsiteX58" fmla="*/ 2380176 w 5101582"/>
              <a:gd name="connsiteY58" fmla="*/ 965991 h 5159725"/>
              <a:gd name="connsiteX59" fmla="*/ 2009474 w 5101582"/>
              <a:gd name="connsiteY59" fmla="*/ 1056607 h 5159725"/>
              <a:gd name="connsiteX60" fmla="*/ 1828241 w 5101582"/>
              <a:gd name="connsiteY60" fmla="*/ 1204889 h 5159725"/>
              <a:gd name="connsiteX61" fmla="*/ 1605819 w 5101582"/>
              <a:gd name="connsiteY61" fmla="*/ 1517926 h 5159725"/>
              <a:gd name="connsiteX62" fmla="*/ 1548155 w 5101582"/>
              <a:gd name="connsiteY62" fmla="*/ 1682683 h 5159725"/>
              <a:gd name="connsiteX63" fmla="*/ 1490490 w 5101582"/>
              <a:gd name="connsiteY63" fmla="*/ 1814489 h 5159725"/>
              <a:gd name="connsiteX64" fmla="*/ 1235117 w 5101582"/>
              <a:gd name="connsiteY64" fmla="*/ 1839202 h 5159725"/>
              <a:gd name="connsiteX65" fmla="*/ 1078598 w 5101582"/>
              <a:gd name="connsiteY65" fmla="*/ 1830964 h 5159725"/>
              <a:gd name="connsiteX66" fmla="*/ 371613 w 5101582"/>
              <a:gd name="connsiteY66" fmla="*/ 1401731 h 5159725"/>
              <a:gd name="connsiteX67" fmla="*/ 280 w 5101582"/>
              <a:gd name="connsiteY67" fmla="*/ 1397912 h 5159725"/>
              <a:gd name="connsiteX68" fmla="*/ 304119 w 5101582"/>
              <a:gd name="connsiteY68" fmla="*/ 1708135 h 5159725"/>
              <a:gd name="connsiteX0" fmla="*/ 304478 w 5101941"/>
              <a:gd name="connsiteY0" fmla="*/ 1708135 h 5159725"/>
              <a:gd name="connsiteX1" fmla="*/ 259818 w 5101941"/>
              <a:gd name="connsiteY1" fmla="*/ 4420673 h 5159725"/>
              <a:gd name="connsiteX2" fmla="*/ 259135 w 5101941"/>
              <a:gd name="connsiteY2" fmla="*/ 4919865 h 5159725"/>
              <a:gd name="connsiteX3" fmla="*/ 288938 w 5101941"/>
              <a:gd name="connsiteY3" fmla="*/ 5157435 h 5159725"/>
              <a:gd name="connsiteX4" fmla="*/ 568501 w 5101941"/>
              <a:gd name="connsiteY4" fmla="*/ 5154524 h 5159725"/>
              <a:gd name="connsiteX5" fmla="*/ 1017120 w 5101941"/>
              <a:gd name="connsiteY5" fmla="*/ 5143914 h 5159725"/>
              <a:gd name="connsiteX6" fmla="*/ 1184606 w 5101941"/>
              <a:gd name="connsiteY6" fmla="*/ 4968085 h 5159725"/>
              <a:gd name="connsiteX7" fmla="*/ 1242349 w 5101941"/>
              <a:gd name="connsiteY7" fmla="*/ 4270912 h 5159725"/>
              <a:gd name="connsiteX8" fmla="*/ 1428488 w 5101941"/>
              <a:gd name="connsiteY8" fmla="*/ 3817096 h 5159725"/>
              <a:gd name="connsiteX9" fmla="*/ 1262498 w 5101941"/>
              <a:gd name="connsiteY9" fmla="*/ 3646017 h 5159725"/>
              <a:gd name="connsiteX10" fmla="*/ 1328479 w 5101941"/>
              <a:gd name="connsiteY10" fmla="*/ 3512637 h 5159725"/>
              <a:gd name="connsiteX11" fmla="*/ 1356446 w 5101941"/>
              <a:gd name="connsiteY11" fmla="*/ 3434431 h 5159725"/>
              <a:gd name="connsiteX12" fmla="*/ 1520285 w 5101941"/>
              <a:gd name="connsiteY12" fmla="*/ 3422783 h 5159725"/>
              <a:gd name="connsiteX13" fmla="*/ 1555649 w 5101941"/>
              <a:gd name="connsiteY13" fmla="*/ 3122075 h 5159725"/>
              <a:gd name="connsiteX14" fmla="*/ 1336744 w 5101941"/>
              <a:gd name="connsiteY14" fmla="*/ 2984865 h 5159725"/>
              <a:gd name="connsiteX15" fmla="*/ 1276140 w 5101941"/>
              <a:gd name="connsiteY15" fmla="*/ 2935502 h 5159725"/>
              <a:gd name="connsiteX16" fmla="*/ 1197540 w 5101941"/>
              <a:gd name="connsiteY16" fmla="*/ 2877353 h 5159725"/>
              <a:gd name="connsiteX17" fmla="*/ 1105166 w 5101941"/>
              <a:gd name="connsiteY17" fmla="*/ 2843982 h 5159725"/>
              <a:gd name="connsiteX18" fmla="*/ 1094829 w 5101941"/>
              <a:gd name="connsiteY18" fmla="*/ 2866518 h 5159725"/>
              <a:gd name="connsiteX19" fmla="*/ 1043329 w 5101941"/>
              <a:gd name="connsiteY19" fmla="*/ 2860510 h 5159725"/>
              <a:gd name="connsiteX20" fmla="*/ 968533 w 5101941"/>
              <a:gd name="connsiteY20" fmla="*/ 2746099 h 5159725"/>
              <a:gd name="connsiteX21" fmla="*/ 1048840 w 5101941"/>
              <a:gd name="connsiteY21" fmla="*/ 2598001 h 5159725"/>
              <a:gd name="connsiteX22" fmla="*/ 1202524 w 5101941"/>
              <a:gd name="connsiteY22" fmla="*/ 2646510 h 5159725"/>
              <a:gd name="connsiteX23" fmla="*/ 1268427 w 5101941"/>
              <a:gd name="connsiteY23" fmla="*/ 2621797 h 5159725"/>
              <a:gd name="connsiteX24" fmla="*/ 1303294 w 5101941"/>
              <a:gd name="connsiteY24" fmla="*/ 2588845 h 5159725"/>
              <a:gd name="connsiteX25" fmla="*/ 1419121 w 5101941"/>
              <a:gd name="connsiteY25" fmla="*/ 2625705 h 5159725"/>
              <a:gd name="connsiteX26" fmla="*/ 1431111 w 5101941"/>
              <a:gd name="connsiteY26" fmla="*/ 2655247 h 5159725"/>
              <a:gd name="connsiteX27" fmla="*/ 1606178 w 5101941"/>
              <a:gd name="connsiteY27" fmla="*/ 2687699 h 5159725"/>
              <a:gd name="connsiteX28" fmla="*/ 1688557 w 5101941"/>
              <a:gd name="connsiteY28" fmla="*/ 2695937 h 5159725"/>
              <a:gd name="connsiteX29" fmla="*/ 1829596 w 5101941"/>
              <a:gd name="connsiteY29" fmla="*/ 2617808 h 5159725"/>
              <a:gd name="connsiteX30" fmla="*/ 1881857 w 5101941"/>
              <a:gd name="connsiteY30" fmla="*/ 2609151 h 5159725"/>
              <a:gd name="connsiteX31" fmla="*/ 1962819 w 5101941"/>
              <a:gd name="connsiteY31" fmla="*/ 2517958 h 5159725"/>
              <a:gd name="connsiteX32" fmla="*/ 1976724 w 5101941"/>
              <a:gd name="connsiteY32" fmla="*/ 2377338 h 5159725"/>
              <a:gd name="connsiteX33" fmla="*/ 2032473 w 5101941"/>
              <a:gd name="connsiteY33" fmla="*/ 2400792 h 5159725"/>
              <a:gd name="connsiteX34" fmla="*/ 2126580 w 5101941"/>
              <a:gd name="connsiteY34" fmla="*/ 2403861 h 5159725"/>
              <a:gd name="connsiteX35" fmla="*/ 2332028 w 5101941"/>
              <a:gd name="connsiteY35" fmla="*/ 2565522 h 5159725"/>
              <a:gd name="connsiteX36" fmla="*/ 2421646 w 5101941"/>
              <a:gd name="connsiteY36" fmla="*/ 2097749 h 5159725"/>
              <a:gd name="connsiteX37" fmla="*/ 2443447 w 5101941"/>
              <a:gd name="connsiteY37" fmla="*/ 1968857 h 5159725"/>
              <a:gd name="connsiteX38" fmla="*/ 2339346 w 5101941"/>
              <a:gd name="connsiteY38" fmla="*/ 1839202 h 5159725"/>
              <a:gd name="connsiteX39" fmla="*/ 2281681 w 5101941"/>
              <a:gd name="connsiteY39" fmla="*/ 1666207 h 5159725"/>
              <a:gd name="connsiteX40" fmla="*/ 2306395 w 5101941"/>
              <a:gd name="connsiteY40" fmla="*/ 1526164 h 5159725"/>
              <a:gd name="connsiteX41" fmla="*/ 2635908 w 5101941"/>
              <a:gd name="connsiteY41" fmla="*/ 1501451 h 5159725"/>
              <a:gd name="connsiteX42" fmla="*/ 2899519 w 5101941"/>
              <a:gd name="connsiteY42" fmla="*/ 1526164 h 5159725"/>
              <a:gd name="connsiteX43" fmla="*/ 3146654 w 5101941"/>
              <a:gd name="connsiteY43" fmla="*/ 1336694 h 5159725"/>
              <a:gd name="connsiteX44" fmla="*/ 3583260 w 5101941"/>
              <a:gd name="connsiteY44" fmla="*/ 1303743 h 5159725"/>
              <a:gd name="connsiteX45" fmla="*/ 3929249 w 5101941"/>
              <a:gd name="connsiteY45" fmla="*/ 1237840 h 5159725"/>
              <a:gd name="connsiteX46" fmla="*/ 4349378 w 5101941"/>
              <a:gd name="connsiteY46" fmla="*/ 1163699 h 5159725"/>
              <a:gd name="connsiteX47" fmla="*/ 4794222 w 5101941"/>
              <a:gd name="connsiteY47" fmla="*/ 965991 h 5159725"/>
              <a:gd name="connsiteX48" fmla="*/ 4893076 w 5101941"/>
              <a:gd name="connsiteY48" fmla="*/ 661191 h 5159725"/>
              <a:gd name="connsiteX49" fmla="*/ 5066070 w 5101941"/>
              <a:gd name="connsiteY49" fmla="*/ 216348 h 5159725"/>
              <a:gd name="connsiteX50" fmla="*/ 5062059 w 5101941"/>
              <a:gd name="connsiteY50" fmla="*/ 17556 h 5159725"/>
              <a:gd name="connsiteX51" fmla="*/ 4645521 w 5101941"/>
              <a:gd name="connsiteY51" fmla="*/ 8817 h 5159725"/>
              <a:gd name="connsiteX52" fmla="*/ 4300070 w 5101941"/>
              <a:gd name="connsiteY52" fmla="*/ 19802 h 5159725"/>
              <a:gd name="connsiteX53" fmla="*/ 4299951 w 5101941"/>
              <a:gd name="connsiteY53" fmla="*/ 216348 h 5159725"/>
              <a:gd name="connsiteX54" fmla="*/ 4209335 w 5101941"/>
              <a:gd name="connsiteY54" fmla="*/ 447007 h 5159725"/>
              <a:gd name="connsiteX55" fmla="*/ 3937487 w 5101941"/>
              <a:gd name="connsiteY55" fmla="*/ 620002 h 5159725"/>
              <a:gd name="connsiteX56" fmla="*/ 3690351 w 5101941"/>
              <a:gd name="connsiteY56" fmla="*/ 768283 h 5159725"/>
              <a:gd name="connsiteX57" fmla="*/ 2866568 w 5101941"/>
              <a:gd name="connsiteY57" fmla="*/ 891851 h 5159725"/>
              <a:gd name="connsiteX58" fmla="*/ 2380535 w 5101941"/>
              <a:gd name="connsiteY58" fmla="*/ 965991 h 5159725"/>
              <a:gd name="connsiteX59" fmla="*/ 2009833 w 5101941"/>
              <a:gd name="connsiteY59" fmla="*/ 1056607 h 5159725"/>
              <a:gd name="connsiteX60" fmla="*/ 1828600 w 5101941"/>
              <a:gd name="connsiteY60" fmla="*/ 1204889 h 5159725"/>
              <a:gd name="connsiteX61" fmla="*/ 1606178 w 5101941"/>
              <a:gd name="connsiteY61" fmla="*/ 1517926 h 5159725"/>
              <a:gd name="connsiteX62" fmla="*/ 1548514 w 5101941"/>
              <a:gd name="connsiteY62" fmla="*/ 1682683 h 5159725"/>
              <a:gd name="connsiteX63" fmla="*/ 1490849 w 5101941"/>
              <a:gd name="connsiteY63" fmla="*/ 1814489 h 5159725"/>
              <a:gd name="connsiteX64" fmla="*/ 1235476 w 5101941"/>
              <a:gd name="connsiteY64" fmla="*/ 1839202 h 5159725"/>
              <a:gd name="connsiteX65" fmla="*/ 1078957 w 5101941"/>
              <a:gd name="connsiteY65" fmla="*/ 1830964 h 5159725"/>
              <a:gd name="connsiteX66" fmla="*/ 371972 w 5101941"/>
              <a:gd name="connsiteY66" fmla="*/ 1401731 h 5159725"/>
              <a:gd name="connsiteX67" fmla="*/ 639 w 5101941"/>
              <a:gd name="connsiteY67" fmla="*/ 1397912 h 5159725"/>
              <a:gd name="connsiteX68" fmla="*/ 283113 w 5101941"/>
              <a:gd name="connsiteY68" fmla="*/ 1534781 h 5159725"/>
              <a:gd name="connsiteX69" fmla="*/ 304478 w 5101941"/>
              <a:gd name="connsiteY69" fmla="*/ 1708135 h 5159725"/>
              <a:gd name="connsiteX0" fmla="*/ 304525 w 5101988"/>
              <a:gd name="connsiteY0" fmla="*/ 1708135 h 5159725"/>
              <a:gd name="connsiteX1" fmla="*/ 259865 w 5101988"/>
              <a:gd name="connsiteY1" fmla="*/ 4420673 h 5159725"/>
              <a:gd name="connsiteX2" fmla="*/ 259182 w 5101988"/>
              <a:gd name="connsiteY2" fmla="*/ 4919865 h 5159725"/>
              <a:gd name="connsiteX3" fmla="*/ 288985 w 5101988"/>
              <a:gd name="connsiteY3" fmla="*/ 5157435 h 5159725"/>
              <a:gd name="connsiteX4" fmla="*/ 568548 w 5101988"/>
              <a:gd name="connsiteY4" fmla="*/ 5154524 h 5159725"/>
              <a:gd name="connsiteX5" fmla="*/ 1017167 w 5101988"/>
              <a:gd name="connsiteY5" fmla="*/ 5143914 h 5159725"/>
              <a:gd name="connsiteX6" fmla="*/ 1184653 w 5101988"/>
              <a:gd name="connsiteY6" fmla="*/ 4968085 h 5159725"/>
              <a:gd name="connsiteX7" fmla="*/ 1242396 w 5101988"/>
              <a:gd name="connsiteY7" fmla="*/ 4270912 h 5159725"/>
              <a:gd name="connsiteX8" fmla="*/ 1428535 w 5101988"/>
              <a:gd name="connsiteY8" fmla="*/ 3817096 h 5159725"/>
              <a:gd name="connsiteX9" fmla="*/ 1262545 w 5101988"/>
              <a:gd name="connsiteY9" fmla="*/ 3646017 h 5159725"/>
              <a:gd name="connsiteX10" fmla="*/ 1328526 w 5101988"/>
              <a:gd name="connsiteY10" fmla="*/ 3512637 h 5159725"/>
              <a:gd name="connsiteX11" fmla="*/ 1356493 w 5101988"/>
              <a:gd name="connsiteY11" fmla="*/ 3434431 h 5159725"/>
              <a:gd name="connsiteX12" fmla="*/ 1520332 w 5101988"/>
              <a:gd name="connsiteY12" fmla="*/ 3422783 h 5159725"/>
              <a:gd name="connsiteX13" fmla="*/ 1555696 w 5101988"/>
              <a:gd name="connsiteY13" fmla="*/ 3122075 h 5159725"/>
              <a:gd name="connsiteX14" fmla="*/ 1336791 w 5101988"/>
              <a:gd name="connsiteY14" fmla="*/ 2984865 h 5159725"/>
              <a:gd name="connsiteX15" fmla="*/ 1276187 w 5101988"/>
              <a:gd name="connsiteY15" fmla="*/ 2935502 h 5159725"/>
              <a:gd name="connsiteX16" fmla="*/ 1197587 w 5101988"/>
              <a:gd name="connsiteY16" fmla="*/ 2877353 h 5159725"/>
              <a:gd name="connsiteX17" fmla="*/ 1105213 w 5101988"/>
              <a:gd name="connsiteY17" fmla="*/ 2843982 h 5159725"/>
              <a:gd name="connsiteX18" fmla="*/ 1094876 w 5101988"/>
              <a:gd name="connsiteY18" fmla="*/ 2866518 h 5159725"/>
              <a:gd name="connsiteX19" fmla="*/ 1043376 w 5101988"/>
              <a:gd name="connsiteY19" fmla="*/ 2860510 h 5159725"/>
              <a:gd name="connsiteX20" fmla="*/ 968580 w 5101988"/>
              <a:gd name="connsiteY20" fmla="*/ 2746099 h 5159725"/>
              <a:gd name="connsiteX21" fmla="*/ 1048887 w 5101988"/>
              <a:gd name="connsiteY21" fmla="*/ 2598001 h 5159725"/>
              <a:gd name="connsiteX22" fmla="*/ 1202571 w 5101988"/>
              <a:gd name="connsiteY22" fmla="*/ 2646510 h 5159725"/>
              <a:gd name="connsiteX23" fmla="*/ 1268474 w 5101988"/>
              <a:gd name="connsiteY23" fmla="*/ 2621797 h 5159725"/>
              <a:gd name="connsiteX24" fmla="*/ 1303341 w 5101988"/>
              <a:gd name="connsiteY24" fmla="*/ 2588845 h 5159725"/>
              <a:gd name="connsiteX25" fmla="*/ 1419168 w 5101988"/>
              <a:gd name="connsiteY25" fmla="*/ 2625705 h 5159725"/>
              <a:gd name="connsiteX26" fmla="*/ 1431158 w 5101988"/>
              <a:gd name="connsiteY26" fmla="*/ 2655247 h 5159725"/>
              <a:gd name="connsiteX27" fmla="*/ 1606225 w 5101988"/>
              <a:gd name="connsiteY27" fmla="*/ 2687699 h 5159725"/>
              <a:gd name="connsiteX28" fmla="*/ 1688604 w 5101988"/>
              <a:gd name="connsiteY28" fmla="*/ 2695937 h 5159725"/>
              <a:gd name="connsiteX29" fmla="*/ 1829643 w 5101988"/>
              <a:gd name="connsiteY29" fmla="*/ 2617808 h 5159725"/>
              <a:gd name="connsiteX30" fmla="*/ 1881904 w 5101988"/>
              <a:gd name="connsiteY30" fmla="*/ 2609151 h 5159725"/>
              <a:gd name="connsiteX31" fmla="*/ 1962866 w 5101988"/>
              <a:gd name="connsiteY31" fmla="*/ 2517958 h 5159725"/>
              <a:gd name="connsiteX32" fmla="*/ 1976771 w 5101988"/>
              <a:gd name="connsiteY32" fmla="*/ 2377338 h 5159725"/>
              <a:gd name="connsiteX33" fmla="*/ 2032520 w 5101988"/>
              <a:gd name="connsiteY33" fmla="*/ 2400792 h 5159725"/>
              <a:gd name="connsiteX34" fmla="*/ 2126627 w 5101988"/>
              <a:gd name="connsiteY34" fmla="*/ 2403861 h 5159725"/>
              <a:gd name="connsiteX35" fmla="*/ 2332075 w 5101988"/>
              <a:gd name="connsiteY35" fmla="*/ 2565522 h 5159725"/>
              <a:gd name="connsiteX36" fmla="*/ 2421693 w 5101988"/>
              <a:gd name="connsiteY36" fmla="*/ 2097749 h 5159725"/>
              <a:gd name="connsiteX37" fmla="*/ 2443494 w 5101988"/>
              <a:gd name="connsiteY37" fmla="*/ 1968857 h 5159725"/>
              <a:gd name="connsiteX38" fmla="*/ 2339393 w 5101988"/>
              <a:gd name="connsiteY38" fmla="*/ 1839202 h 5159725"/>
              <a:gd name="connsiteX39" fmla="*/ 2281728 w 5101988"/>
              <a:gd name="connsiteY39" fmla="*/ 1666207 h 5159725"/>
              <a:gd name="connsiteX40" fmla="*/ 2306442 w 5101988"/>
              <a:gd name="connsiteY40" fmla="*/ 1526164 h 5159725"/>
              <a:gd name="connsiteX41" fmla="*/ 2635955 w 5101988"/>
              <a:gd name="connsiteY41" fmla="*/ 1501451 h 5159725"/>
              <a:gd name="connsiteX42" fmla="*/ 2899566 w 5101988"/>
              <a:gd name="connsiteY42" fmla="*/ 1526164 h 5159725"/>
              <a:gd name="connsiteX43" fmla="*/ 3146701 w 5101988"/>
              <a:gd name="connsiteY43" fmla="*/ 1336694 h 5159725"/>
              <a:gd name="connsiteX44" fmla="*/ 3583307 w 5101988"/>
              <a:gd name="connsiteY44" fmla="*/ 1303743 h 5159725"/>
              <a:gd name="connsiteX45" fmla="*/ 3929296 w 5101988"/>
              <a:gd name="connsiteY45" fmla="*/ 1237840 h 5159725"/>
              <a:gd name="connsiteX46" fmla="*/ 4349425 w 5101988"/>
              <a:gd name="connsiteY46" fmla="*/ 1163699 h 5159725"/>
              <a:gd name="connsiteX47" fmla="*/ 4794269 w 5101988"/>
              <a:gd name="connsiteY47" fmla="*/ 965991 h 5159725"/>
              <a:gd name="connsiteX48" fmla="*/ 4893123 w 5101988"/>
              <a:gd name="connsiteY48" fmla="*/ 661191 h 5159725"/>
              <a:gd name="connsiteX49" fmla="*/ 5066117 w 5101988"/>
              <a:gd name="connsiteY49" fmla="*/ 216348 h 5159725"/>
              <a:gd name="connsiteX50" fmla="*/ 5062106 w 5101988"/>
              <a:gd name="connsiteY50" fmla="*/ 17556 h 5159725"/>
              <a:gd name="connsiteX51" fmla="*/ 4645568 w 5101988"/>
              <a:gd name="connsiteY51" fmla="*/ 8817 h 5159725"/>
              <a:gd name="connsiteX52" fmla="*/ 4300117 w 5101988"/>
              <a:gd name="connsiteY52" fmla="*/ 19802 h 5159725"/>
              <a:gd name="connsiteX53" fmla="*/ 4299998 w 5101988"/>
              <a:gd name="connsiteY53" fmla="*/ 216348 h 5159725"/>
              <a:gd name="connsiteX54" fmla="*/ 4209382 w 5101988"/>
              <a:gd name="connsiteY54" fmla="*/ 447007 h 5159725"/>
              <a:gd name="connsiteX55" fmla="*/ 3937534 w 5101988"/>
              <a:gd name="connsiteY55" fmla="*/ 620002 h 5159725"/>
              <a:gd name="connsiteX56" fmla="*/ 3690398 w 5101988"/>
              <a:gd name="connsiteY56" fmla="*/ 768283 h 5159725"/>
              <a:gd name="connsiteX57" fmla="*/ 2866615 w 5101988"/>
              <a:gd name="connsiteY57" fmla="*/ 891851 h 5159725"/>
              <a:gd name="connsiteX58" fmla="*/ 2380582 w 5101988"/>
              <a:gd name="connsiteY58" fmla="*/ 965991 h 5159725"/>
              <a:gd name="connsiteX59" fmla="*/ 2009880 w 5101988"/>
              <a:gd name="connsiteY59" fmla="*/ 1056607 h 5159725"/>
              <a:gd name="connsiteX60" fmla="*/ 1828647 w 5101988"/>
              <a:gd name="connsiteY60" fmla="*/ 1204889 h 5159725"/>
              <a:gd name="connsiteX61" fmla="*/ 1606225 w 5101988"/>
              <a:gd name="connsiteY61" fmla="*/ 1517926 h 5159725"/>
              <a:gd name="connsiteX62" fmla="*/ 1548561 w 5101988"/>
              <a:gd name="connsiteY62" fmla="*/ 1682683 h 5159725"/>
              <a:gd name="connsiteX63" fmla="*/ 1490896 w 5101988"/>
              <a:gd name="connsiteY63" fmla="*/ 1814489 h 5159725"/>
              <a:gd name="connsiteX64" fmla="*/ 1235523 w 5101988"/>
              <a:gd name="connsiteY64" fmla="*/ 1839202 h 5159725"/>
              <a:gd name="connsiteX65" fmla="*/ 1079004 w 5101988"/>
              <a:gd name="connsiteY65" fmla="*/ 1830964 h 5159725"/>
              <a:gd name="connsiteX66" fmla="*/ 372019 w 5101988"/>
              <a:gd name="connsiteY66" fmla="*/ 1401731 h 5159725"/>
              <a:gd name="connsiteX67" fmla="*/ 686 w 5101988"/>
              <a:gd name="connsiteY67" fmla="*/ 1397912 h 5159725"/>
              <a:gd name="connsiteX68" fmla="*/ 265687 w 5101988"/>
              <a:gd name="connsiteY68" fmla="*/ 1534781 h 5159725"/>
              <a:gd name="connsiteX69" fmla="*/ 304525 w 5101988"/>
              <a:gd name="connsiteY69" fmla="*/ 1708135 h 5159725"/>
              <a:gd name="connsiteX0" fmla="*/ 304525 w 5101988"/>
              <a:gd name="connsiteY0" fmla="*/ 1708135 h 5159725"/>
              <a:gd name="connsiteX1" fmla="*/ 259865 w 5101988"/>
              <a:gd name="connsiteY1" fmla="*/ 4420673 h 5159725"/>
              <a:gd name="connsiteX2" fmla="*/ 259182 w 5101988"/>
              <a:gd name="connsiteY2" fmla="*/ 4919865 h 5159725"/>
              <a:gd name="connsiteX3" fmla="*/ 288985 w 5101988"/>
              <a:gd name="connsiteY3" fmla="*/ 5157435 h 5159725"/>
              <a:gd name="connsiteX4" fmla="*/ 568548 w 5101988"/>
              <a:gd name="connsiteY4" fmla="*/ 5154524 h 5159725"/>
              <a:gd name="connsiteX5" fmla="*/ 1017167 w 5101988"/>
              <a:gd name="connsiteY5" fmla="*/ 5143914 h 5159725"/>
              <a:gd name="connsiteX6" fmla="*/ 1184653 w 5101988"/>
              <a:gd name="connsiteY6" fmla="*/ 4968085 h 5159725"/>
              <a:gd name="connsiteX7" fmla="*/ 1242396 w 5101988"/>
              <a:gd name="connsiteY7" fmla="*/ 4270912 h 5159725"/>
              <a:gd name="connsiteX8" fmla="*/ 1428535 w 5101988"/>
              <a:gd name="connsiteY8" fmla="*/ 3817096 h 5159725"/>
              <a:gd name="connsiteX9" fmla="*/ 1262545 w 5101988"/>
              <a:gd name="connsiteY9" fmla="*/ 3646017 h 5159725"/>
              <a:gd name="connsiteX10" fmla="*/ 1328526 w 5101988"/>
              <a:gd name="connsiteY10" fmla="*/ 3512637 h 5159725"/>
              <a:gd name="connsiteX11" fmla="*/ 1356493 w 5101988"/>
              <a:gd name="connsiteY11" fmla="*/ 3434431 h 5159725"/>
              <a:gd name="connsiteX12" fmla="*/ 1520332 w 5101988"/>
              <a:gd name="connsiteY12" fmla="*/ 3422783 h 5159725"/>
              <a:gd name="connsiteX13" fmla="*/ 1555696 w 5101988"/>
              <a:gd name="connsiteY13" fmla="*/ 3122075 h 5159725"/>
              <a:gd name="connsiteX14" fmla="*/ 1336791 w 5101988"/>
              <a:gd name="connsiteY14" fmla="*/ 2984865 h 5159725"/>
              <a:gd name="connsiteX15" fmla="*/ 1276187 w 5101988"/>
              <a:gd name="connsiteY15" fmla="*/ 2935502 h 5159725"/>
              <a:gd name="connsiteX16" fmla="*/ 1197587 w 5101988"/>
              <a:gd name="connsiteY16" fmla="*/ 2877353 h 5159725"/>
              <a:gd name="connsiteX17" fmla="*/ 1105213 w 5101988"/>
              <a:gd name="connsiteY17" fmla="*/ 2843982 h 5159725"/>
              <a:gd name="connsiteX18" fmla="*/ 1094876 w 5101988"/>
              <a:gd name="connsiteY18" fmla="*/ 2866518 h 5159725"/>
              <a:gd name="connsiteX19" fmla="*/ 1043376 w 5101988"/>
              <a:gd name="connsiteY19" fmla="*/ 2860510 h 5159725"/>
              <a:gd name="connsiteX20" fmla="*/ 968580 w 5101988"/>
              <a:gd name="connsiteY20" fmla="*/ 2746099 h 5159725"/>
              <a:gd name="connsiteX21" fmla="*/ 1048887 w 5101988"/>
              <a:gd name="connsiteY21" fmla="*/ 2598001 h 5159725"/>
              <a:gd name="connsiteX22" fmla="*/ 1202571 w 5101988"/>
              <a:gd name="connsiteY22" fmla="*/ 2646510 h 5159725"/>
              <a:gd name="connsiteX23" fmla="*/ 1268474 w 5101988"/>
              <a:gd name="connsiteY23" fmla="*/ 2621797 h 5159725"/>
              <a:gd name="connsiteX24" fmla="*/ 1303341 w 5101988"/>
              <a:gd name="connsiteY24" fmla="*/ 2588845 h 5159725"/>
              <a:gd name="connsiteX25" fmla="*/ 1419168 w 5101988"/>
              <a:gd name="connsiteY25" fmla="*/ 2625705 h 5159725"/>
              <a:gd name="connsiteX26" fmla="*/ 1431158 w 5101988"/>
              <a:gd name="connsiteY26" fmla="*/ 2655247 h 5159725"/>
              <a:gd name="connsiteX27" fmla="*/ 1606225 w 5101988"/>
              <a:gd name="connsiteY27" fmla="*/ 2687699 h 5159725"/>
              <a:gd name="connsiteX28" fmla="*/ 1688604 w 5101988"/>
              <a:gd name="connsiteY28" fmla="*/ 2695937 h 5159725"/>
              <a:gd name="connsiteX29" fmla="*/ 1829643 w 5101988"/>
              <a:gd name="connsiteY29" fmla="*/ 2617808 h 5159725"/>
              <a:gd name="connsiteX30" fmla="*/ 1881904 w 5101988"/>
              <a:gd name="connsiteY30" fmla="*/ 2609151 h 5159725"/>
              <a:gd name="connsiteX31" fmla="*/ 1962866 w 5101988"/>
              <a:gd name="connsiteY31" fmla="*/ 2517958 h 5159725"/>
              <a:gd name="connsiteX32" fmla="*/ 1976771 w 5101988"/>
              <a:gd name="connsiteY32" fmla="*/ 2377338 h 5159725"/>
              <a:gd name="connsiteX33" fmla="*/ 2032520 w 5101988"/>
              <a:gd name="connsiteY33" fmla="*/ 2400792 h 5159725"/>
              <a:gd name="connsiteX34" fmla="*/ 2126627 w 5101988"/>
              <a:gd name="connsiteY34" fmla="*/ 2403861 h 5159725"/>
              <a:gd name="connsiteX35" fmla="*/ 2332075 w 5101988"/>
              <a:gd name="connsiteY35" fmla="*/ 2565522 h 5159725"/>
              <a:gd name="connsiteX36" fmla="*/ 2421693 w 5101988"/>
              <a:gd name="connsiteY36" fmla="*/ 2097749 h 5159725"/>
              <a:gd name="connsiteX37" fmla="*/ 2443494 w 5101988"/>
              <a:gd name="connsiteY37" fmla="*/ 1968857 h 5159725"/>
              <a:gd name="connsiteX38" fmla="*/ 2339393 w 5101988"/>
              <a:gd name="connsiteY38" fmla="*/ 1839202 h 5159725"/>
              <a:gd name="connsiteX39" fmla="*/ 2281728 w 5101988"/>
              <a:gd name="connsiteY39" fmla="*/ 1666207 h 5159725"/>
              <a:gd name="connsiteX40" fmla="*/ 2306442 w 5101988"/>
              <a:gd name="connsiteY40" fmla="*/ 1526164 h 5159725"/>
              <a:gd name="connsiteX41" fmla="*/ 2635955 w 5101988"/>
              <a:gd name="connsiteY41" fmla="*/ 1501451 h 5159725"/>
              <a:gd name="connsiteX42" fmla="*/ 2899566 w 5101988"/>
              <a:gd name="connsiteY42" fmla="*/ 1526164 h 5159725"/>
              <a:gd name="connsiteX43" fmla="*/ 3146701 w 5101988"/>
              <a:gd name="connsiteY43" fmla="*/ 1336694 h 5159725"/>
              <a:gd name="connsiteX44" fmla="*/ 3583307 w 5101988"/>
              <a:gd name="connsiteY44" fmla="*/ 1303743 h 5159725"/>
              <a:gd name="connsiteX45" fmla="*/ 3929296 w 5101988"/>
              <a:gd name="connsiteY45" fmla="*/ 1237840 h 5159725"/>
              <a:gd name="connsiteX46" fmla="*/ 4349425 w 5101988"/>
              <a:gd name="connsiteY46" fmla="*/ 1163699 h 5159725"/>
              <a:gd name="connsiteX47" fmla="*/ 4794269 w 5101988"/>
              <a:gd name="connsiteY47" fmla="*/ 965991 h 5159725"/>
              <a:gd name="connsiteX48" fmla="*/ 4893123 w 5101988"/>
              <a:gd name="connsiteY48" fmla="*/ 661191 h 5159725"/>
              <a:gd name="connsiteX49" fmla="*/ 5066117 w 5101988"/>
              <a:gd name="connsiteY49" fmla="*/ 216348 h 5159725"/>
              <a:gd name="connsiteX50" fmla="*/ 5062106 w 5101988"/>
              <a:gd name="connsiteY50" fmla="*/ 17556 h 5159725"/>
              <a:gd name="connsiteX51" fmla="*/ 4645568 w 5101988"/>
              <a:gd name="connsiteY51" fmla="*/ 8817 h 5159725"/>
              <a:gd name="connsiteX52" fmla="*/ 4300117 w 5101988"/>
              <a:gd name="connsiteY52" fmla="*/ 19802 h 5159725"/>
              <a:gd name="connsiteX53" fmla="*/ 4299998 w 5101988"/>
              <a:gd name="connsiteY53" fmla="*/ 216348 h 5159725"/>
              <a:gd name="connsiteX54" fmla="*/ 4209382 w 5101988"/>
              <a:gd name="connsiteY54" fmla="*/ 447007 h 5159725"/>
              <a:gd name="connsiteX55" fmla="*/ 3937534 w 5101988"/>
              <a:gd name="connsiteY55" fmla="*/ 620002 h 5159725"/>
              <a:gd name="connsiteX56" fmla="*/ 3690398 w 5101988"/>
              <a:gd name="connsiteY56" fmla="*/ 768283 h 5159725"/>
              <a:gd name="connsiteX57" fmla="*/ 2866615 w 5101988"/>
              <a:gd name="connsiteY57" fmla="*/ 891851 h 5159725"/>
              <a:gd name="connsiteX58" fmla="*/ 2380582 w 5101988"/>
              <a:gd name="connsiteY58" fmla="*/ 965991 h 5159725"/>
              <a:gd name="connsiteX59" fmla="*/ 2009880 w 5101988"/>
              <a:gd name="connsiteY59" fmla="*/ 1056607 h 5159725"/>
              <a:gd name="connsiteX60" fmla="*/ 1828647 w 5101988"/>
              <a:gd name="connsiteY60" fmla="*/ 1204889 h 5159725"/>
              <a:gd name="connsiteX61" fmla="*/ 1606225 w 5101988"/>
              <a:gd name="connsiteY61" fmla="*/ 1517926 h 5159725"/>
              <a:gd name="connsiteX62" fmla="*/ 1548561 w 5101988"/>
              <a:gd name="connsiteY62" fmla="*/ 1682683 h 5159725"/>
              <a:gd name="connsiteX63" fmla="*/ 1490896 w 5101988"/>
              <a:gd name="connsiteY63" fmla="*/ 1814489 h 5159725"/>
              <a:gd name="connsiteX64" fmla="*/ 1235523 w 5101988"/>
              <a:gd name="connsiteY64" fmla="*/ 1839202 h 5159725"/>
              <a:gd name="connsiteX65" fmla="*/ 1079004 w 5101988"/>
              <a:gd name="connsiteY65" fmla="*/ 1830964 h 5159725"/>
              <a:gd name="connsiteX66" fmla="*/ 372019 w 5101988"/>
              <a:gd name="connsiteY66" fmla="*/ 1401731 h 5159725"/>
              <a:gd name="connsiteX67" fmla="*/ 686 w 5101988"/>
              <a:gd name="connsiteY67" fmla="*/ 1397912 h 5159725"/>
              <a:gd name="connsiteX68" fmla="*/ 265687 w 5101988"/>
              <a:gd name="connsiteY68" fmla="*/ 1534781 h 5159725"/>
              <a:gd name="connsiteX69" fmla="*/ 304525 w 5101988"/>
              <a:gd name="connsiteY69" fmla="*/ 1708135 h 5159725"/>
              <a:gd name="connsiteX0" fmla="*/ 304362 w 5101825"/>
              <a:gd name="connsiteY0" fmla="*/ 1708135 h 5159725"/>
              <a:gd name="connsiteX1" fmla="*/ 259702 w 5101825"/>
              <a:gd name="connsiteY1" fmla="*/ 4420673 h 5159725"/>
              <a:gd name="connsiteX2" fmla="*/ 259019 w 5101825"/>
              <a:gd name="connsiteY2" fmla="*/ 4919865 h 5159725"/>
              <a:gd name="connsiteX3" fmla="*/ 288822 w 5101825"/>
              <a:gd name="connsiteY3" fmla="*/ 5157435 h 5159725"/>
              <a:gd name="connsiteX4" fmla="*/ 568385 w 5101825"/>
              <a:gd name="connsiteY4" fmla="*/ 5154524 h 5159725"/>
              <a:gd name="connsiteX5" fmla="*/ 1017004 w 5101825"/>
              <a:gd name="connsiteY5" fmla="*/ 5143914 h 5159725"/>
              <a:gd name="connsiteX6" fmla="*/ 1184490 w 5101825"/>
              <a:gd name="connsiteY6" fmla="*/ 4968085 h 5159725"/>
              <a:gd name="connsiteX7" fmla="*/ 1242233 w 5101825"/>
              <a:gd name="connsiteY7" fmla="*/ 4270912 h 5159725"/>
              <a:gd name="connsiteX8" fmla="*/ 1428372 w 5101825"/>
              <a:gd name="connsiteY8" fmla="*/ 3817096 h 5159725"/>
              <a:gd name="connsiteX9" fmla="*/ 1262382 w 5101825"/>
              <a:gd name="connsiteY9" fmla="*/ 3646017 h 5159725"/>
              <a:gd name="connsiteX10" fmla="*/ 1328363 w 5101825"/>
              <a:gd name="connsiteY10" fmla="*/ 3512637 h 5159725"/>
              <a:gd name="connsiteX11" fmla="*/ 1356330 w 5101825"/>
              <a:gd name="connsiteY11" fmla="*/ 3434431 h 5159725"/>
              <a:gd name="connsiteX12" fmla="*/ 1520169 w 5101825"/>
              <a:gd name="connsiteY12" fmla="*/ 3422783 h 5159725"/>
              <a:gd name="connsiteX13" fmla="*/ 1555533 w 5101825"/>
              <a:gd name="connsiteY13" fmla="*/ 3122075 h 5159725"/>
              <a:gd name="connsiteX14" fmla="*/ 1336628 w 5101825"/>
              <a:gd name="connsiteY14" fmla="*/ 2984865 h 5159725"/>
              <a:gd name="connsiteX15" fmla="*/ 1276024 w 5101825"/>
              <a:gd name="connsiteY15" fmla="*/ 2935502 h 5159725"/>
              <a:gd name="connsiteX16" fmla="*/ 1197424 w 5101825"/>
              <a:gd name="connsiteY16" fmla="*/ 2877353 h 5159725"/>
              <a:gd name="connsiteX17" fmla="*/ 1105050 w 5101825"/>
              <a:gd name="connsiteY17" fmla="*/ 2843982 h 5159725"/>
              <a:gd name="connsiteX18" fmla="*/ 1094713 w 5101825"/>
              <a:gd name="connsiteY18" fmla="*/ 2866518 h 5159725"/>
              <a:gd name="connsiteX19" fmla="*/ 1043213 w 5101825"/>
              <a:gd name="connsiteY19" fmla="*/ 2860510 h 5159725"/>
              <a:gd name="connsiteX20" fmla="*/ 968417 w 5101825"/>
              <a:gd name="connsiteY20" fmla="*/ 2746099 h 5159725"/>
              <a:gd name="connsiteX21" fmla="*/ 1048724 w 5101825"/>
              <a:gd name="connsiteY21" fmla="*/ 2598001 h 5159725"/>
              <a:gd name="connsiteX22" fmla="*/ 1202408 w 5101825"/>
              <a:gd name="connsiteY22" fmla="*/ 2646510 h 5159725"/>
              <a:gd name="connsiteX23" fmla="*/ 1268311 w 5101825"/>
              <a:gd name="connsiteY23" fmla="*/ 2621797 h 5159725"/>
              <a:gd name="connsiteX24" fmla="*/ 1303178 w 5101825"/>
              <a:gd name="connsiteY24" fmla="*/ 2588845 h 5159725"/>
              <a:gd name="connsiteX25" fmla="*/ 1419005 w 5101825"/>
              <a:gd name="connsiteY25" fmla="*/ 2625705 h 5159725"/>
              <a:gd name="connsiteX26" fmla="*/ 1430995 w 5101825"/>
              <a:gd name="connsiteY26" fmla="*/ 2655247 h 5159725"/>
              <a:gd name="connsiteX27" fmla="*/ 1606062 w 5101825"/>
              <a:gd name="connsiteY27" fmla="*/ 2687699 h 5159725"/>
              <a:gd name="connsiteX28" fmla="*/ 1688441 w 5101825"/>
              <a:gd name="connsiteY28" fmla="*/ 2695937 h 5159725"/>
              <a:gd name="connsiteX29" fmla="*/ 1829480 w 5101825"/>
              <a:gd name="connsiteY29" fmla="*/ 2617808 h 5159725"/>
              <a:gd name="connsiteX30" fmla="*/ 1881741 w 5101825"/>
              <a:gd name="connsiteY30" fmla="*/ 2609151 h 5159725"/>
              <a:gd name="connsiteX31" fmla="*/ 1962703 w 5101825"/>
              <a:gd name="connsiteY31" fmla="*/ 2517958 h 5159725"/>
              <a:gd name="connsiteX32" fmla="*/ 1976608 w 5101825"/>
              <a:gd name="connsiteY32" fmla="*/ 2377338 h 5159725"/>
              <a:gd name="connsiteX33" fmla="*/ 2032357 w 5101825"/>
              <a:gd name="connsiteY33" fmla="*/ 2400792 h 5159725"/>
              <a:gd name="connsiteX34" fmla="*/ 2126464 w 5101825"/>
              <a:gd name="connsiteY34" fmla="*/ 2403861 h 5159725"/>
              <a:gd name="connsiteX35" fmla="*/ 2331912 w 5101825"/>
              <a:gd name="connsiteY35" fmla="*/ 2565522 h 5159725"/>
              <a:gd name="connsiteX36" fmla="*/ 2421530 w 5101825"/>
              <a:gd name="connsiteY36" fmla="*/ 2097749 h 5159725"/>
              <a:gd name="connsiteX37" fmla="*/ 2443331 w 5101825"/>
              <a:gd name="connsiteY37" fmla="*/ 1968857 h 5159725"/>
              <a:gd name="connsiteX38" fmla="*/ 2339230 w 5101825"/>
              <a:gd name="connsiteY38" fmla="*/ 1839202 h 5159725"/>
              <a:gd name="connsiteX39" fmla="*/ 2281565 w 5101825"/>
              <a:gd name="connsiteY39" fmla="*/ 1666207 h 5159725"/>
              <a:gd name="connsiteX40" fmla="*/ 2306279 w 5101825"/>
              <a:gd name="connsiteY40" fmla="*/ 1526164 h 5159725"/>
              <a:gd name="connsiteX41" fmla="*/ 2635792 w 5101825"/>
              <a:gd name="connsiteY41" fmla="*/ 1501451 h 5159725"/>
              <a:gd name="connsiteX42" fmla="*/ 2899403 w 5101825"/>
              <a:gd name="connsiteY42" fmla="*/ 1526164 h 5159725"/>
              <a:gd name="connsiteX43" fmla="*/ 3146538 w 5101825"/>
              <a:gd name="connsiteY43" fmla="*/ 1336694 h 5159725"/>
              <a:gd name="connsiteX44" fmla="*/ 3583144 w 5101825"/>
              <a:gd name="connsiteY44" fmla="*/ 1303743 h 5159725"/>
              <a:gd name="connsiteX45" fmla="*/ 3929133 w 5101825"/>
              <a:gd name="connsiteY45" fmla="*/ 1237840 h 5159725"/>
              <a:gd name="connsiteX46" fmla="*/ 4349262 w 5101825"/>
              <a:gd name="connsiteY46" fmla="*/ 1163699 h 5159725"/>
              <a:gd name="connsiteX47" fmla="*/ 4794106 w 5101825"/>
              <a:gd name="connsiteY47" fmla="*/ 965991 h 5159725"/>
              <a:gd name="connsiteX48" fmla="*/ 4892960 w 5101825"/>
              <a:gd name="connsiteY48" fmla="*/ 661191 h 5159725"/>
              <a:gd name="connsiteX49" fmla="*/ 5065954 w 5101825"/>
              <a:gd name="connsiteY49" fmla="*/ 216348 h 5159725"/>
              <a:gd name="connsiteX50" fmla="*/ 5061943 w 5101825"/>
              <a:gd name="connsiteY50" fmla="*/ 17556 h 5159725"/>
              <a:gd name="connsiteX51" fmla="*/ 4645405 w 5101825"/>
              <a:gd name="connsiteY51" fmla="*/ 8817 h 5159725"/>
              <a:gd name="connsiteX52" fmla="*/ 4299954 w 5101825"/>
              <a:gd name="connsiteY52" fmla="*/ 19802 h 5159725"/>
              <a:gd name="connsiteX53" fmla="*/ 4299835 w 5101825"/>
              <a:gd name="connsiteY53" fmla="*/ 216348 h 5159725"/>
              <a:gd name="connsiteX54" fmla="*/ 4209219 w 5101825"/>
              <a:gd name="connsiteY54" fmla="*/ 447007 h 5159725"/>
              <a:gd name="connsiteX55" fmla="*/ 3937371 w 5101825"/>
              <a:gd name="connsiteY55" fmla="*/ 620002 h 5159725"/>
              <a:gd name="connsiteX56" fmla="*/ 3690235 w 5101825"/>
              <a:gd name="connsiteY56" fmla="*/ 768283 h 5159725"/>
              <a:gd name="connsiteX57" fmla="*/ 2866452 w 5101825"/>
              <a:gd name="connsiteY57" fmla="*/ 891851 h 5159725"/>
              <a:gd name="connsiteX58" fmla="*/ 2380419 w 5101825"/>
              <a:gd name="connsiteY58" fmla="*/ 965991 h 5159725"/>
              <a:gd name="connsiteX59" fmla="*/ 2009717 w 5101825"/>
              <a:gd name="connsiteY59" fmla="*/ 1056607 h 5159725"/>
              <a:gd name="connsiteX60" fmla="*/ 1828484 w 5101825"/>
              <a:gd name="connsiteY60" fmla="*/ 1204889 h 5159725"/>
              <a:gd name="connsiteX61" fmla="*/ 1606062 w 5101825"/>
              <a:gd name="connsiteY61" fmla="*/ 1517926 h 5159725"/>
              <a:gd name="connsiteX62" fmla="*/ 1548398 w 5101825"/>
              <a:gd name="connsiteY62" fmla="*/ 1682683 h 5159725"/>
              <a:gd name="connsiteX63" fmla="*/ 1490733 w 5101825"/>
              <a:gd name="connsiteY63" fmla="*/ 1814489 h 5159725"/>
              <a:gd name="connsiteX64" fmla="*/ 1235360 w 5101825"/>
              <a:gd name="connsiteY64" fmla="*/ 1839202 h 5159725"/>
              <a:gd name="connsiteX65" fmla="*/ 1078841 w 5101825"/>
              <a:gd name="connsiteY65" fmla="*/ 1830964 h 5159725"/>
              <a:gd name="connsiteX66" fmla="*/ 371856 w 5101825"/>
              <a:gd name="connsiteY66" fmla="*/ 1401731 h 5159725"/>
              <a:gd name="connsiteX67" fmla="*/ 523 w 5101825"/>
              <a:gd name="connsiteY67" fmla="*/ 1397912 h 5159725"/>
              <a:gd name="connsiteX68" fmla="*/ 265524 w 5101825"/>
              <a:gd name="connsiteY68" fmla="*/ 1534781 h 5159725"/>
              <a:gd name="connsiteX69" fmla="*/ 304362 w 5101825"/>
              <a:gd name="connsiteY69" fmla="*/ 1708135 h 5159725"/>
              <a:gd name="connsiteX0" fmla="*/ 304179 w 5101642"/>
              <a:gd name="connsiteY0" fmla="*/ 1708135 h 5159725"/>
              <a:gd name="connsiteX1" fmla="*/ 259519 w 5101642"/>
              <a:gd name="connsiteY1" fmla="*/ 4420673 h 5159725"/>
              <a:gd name="connsiteX2" fmla="*/ 258836 w 5101642"/>
              <a:gd name="connsiteY2" fmla="*/ 4919865 h 5159725"/>
              <a:gd name="connsiteX3" fmla="*/ 288639 w 5101642"/>
              <a:gd name="connsiteY3" fmla="*/ 5157435 h 5159725"/>
              <a:gd name="connsiteX4" fmla="*/ 568202 w 5101642"/>
              <a:gd name="connsiteY4" fmla="*/ 5154524 h 5159725"/>
              <a:gd name="connsiteX5" fmla="*/ 1016821 w 5101642"/>
              <a:gd name="connsiteY5" fmla="*/ 5143914 h 5159725"/>
              <a:gd name="connsiteX6" fmla="*/ 1184307 w 5101642"/>
              <a:gd name="connsiteY6" fmla="*/ 4968085 h 5159725"/>
              <a:gd name="connsiteX7" fmla="*/ 1242050 w 5101642"/>
              <a:gd name="connsiteY7" fmla="*/ 4270912 h 5159725"/>
              <a:gd name="connsiteX8" fmla="*/ 1428189 w 5101642"/>
              <a:gd name="connsiteY8" fmla="*/ 3817096 h 5159725"/>
              <a:gd name="connsiteX9" fmla="*/ 1262199 w 5101642"/>
              <a:gd name="connsiteY9" fmla="*/ 3646017 h 5159725"/>
              <a:gd name="connsiteX10" fmla="*/ 1328180 w 5101642"/>
              <a:gd name="connsiteY10" fmla="*/ 3512637 h 5159725"/>
              <a:gd name="connsiteX11" fmla="*/ 1356147 w 5101642"/>
              <a:gd name="connsiteY11" fmla="*/ 3434431 h 5159725"/>
              <a:gd name="connsiteX12" fmla="*/ 1519986 w 5101642"/>
              <a:gd name="connsiteY12" fmla="*/ 3422783 h 5159725"/>
              <a:gd name="connsiteX13" fmla="*/ 1555350 w 5101642"/>
              <a:gd name="connsiteY13" fmla="*/ 3122075 h 5159725"/>
              <a:gd name="connsiteX14" fmla="*/ 1336445 w 5101642"/>
              <a:gd name="connsiteY14" fmla="*/ 2984865 h 5159725"/>
              <a:gd name="connsiteX15" fmla="*/ 1275841 w 5101642"/>
              <a:gd name="connsiteY15" fmla="*/ 2935502 h 5159725"/>
              <a:gd name="connsiteX16" fmla="*/ 1197241 w 5101642"/>
              <a:gd name="connsiteY16" fmla="*/ 2877353 h 5159725"/>
              <a:gd name="connsiteX17" fmla="*/ 1104867 w 5101642"/>
              <a:gd name="connsiteY17" fmla="*/ 2843982 h 5159725"/>
              <a:gd name="connsiteX18" fmla="*/ 1094530 w 5101642"/>
              <a:gd name="connsiteY18" fmla="*/ 2866518 h 5159725"/>
              <a:gd name="connsiteX19" fmla="*/ 1043030 w 5101642"/>
              <a:gd name="connsiteY19" fmla="*/ 2860510 h 5159725"/>
              <a:gd name="connsiteX20" fmla="*/ 968234 w 5101642"/>
              <a:gd name="connsiteY20" fmla="*/ 2746099 h 5159725"/>
              <a:gd name="connsiteX21" fmla="*/ 1048541 w 5101642"/>
              <a:gd name="connsiteY21" fmla="*/ 2598001 h 5159725"/>
              <a:gd name="connsiteX22" fmla="*/ 1202225 w 5101642"/>
              <a:gd name="connsiteY22" fmla="*/ 2646510 h 5159725"/>
              <a:gd name="connsiteX23" fmla="*/ 1268128 w 5101642"/>
              <a:gd name="connsiteY23" fmla="*/ 2621797 h 5159725"/>
              <a:gd name="connsiteX24" fmla="*/ 1302995 w 5101642"/>
              <a:gd name="connsiteY24" fmla="*/ 2588845 h 5159725"/>
              <a:gd name="connsiteX25" fmla="*/ 1418822 w 5101642"/>
              <a:gd name="connsiteY25" fmla="*/ 2625705 h 5159725"/>
              <a:gd name="connsiteX26" fmla="*/ 1430812 w 5101642"/>
              <a:gd name="connsiteY26" fmla="*/ 2655247 h 5159725"/>
              <a:gd name="connsiteX27" fmla="*/ 1605879 w 5101642"/>
              <a:gd name="connsiteY27" fmla="*/ 2687699 h 5159725"/>
              <a:gd name="connsiteX28" fmla="*/ 1688258 w 5101642"/>
              <a:gd name="connsiteY28" fmla="*/ 2695937 h 5159725"/>
              <a:gd name="connsiteX29" fmla="*/ 1829297 w 5101642"/>
              <a:gd name="connsiteY29" fmla="*/ 2617808 h 5159725"/>
              <a:gd name="connsiteX30" fmla="*/ 1881558 w 5101642"/>
              <a:gd name="connsiteY30" fmla="*/ 2609151 h 5159725"/>
              <a:gd name="connsiteX31" fmla="*/ 1962520 w 5101642"/>
              <a:gd name="connsiteY31" fmla="*/ 2517958 h 5159725"/>
              <a:gd name="connsiteX32" fmla="*/ 1976425 w 5101642"/>
              <a:gd name="connsiteY32" fmla="*/ 2377338 h 5159725"/>
              <a:gd name="connsiteX33" fmla="*/ 2032174 w 5101642"/>
              <a:gd name="connsiteY33" fmla="*/ 2400792 h 5159725"/>
              <a:gd name="connsiteX34" fmla="*/ 2126281 w 5101642"/>
              <a:gd name="connsiteY34" fmla="*/ 2403861 h 5159725"/>
              <a:gd name="connsiteX35" fmla="*/ 2331729 w 5101642"/>
              <a:gd name="connsiteY35" fmla="*/ 2565522 h 5159725"/>
              <a:gd name="connsiteX36" fmla="*/ 2421347 w 5101642"/>
              <a:gd name="connsiteY36" fmla="*/ 2097749 h 5159725"/>
              <a:gd name="connsiteX37" fmla="*/ 2443148 w 5101642"/>
              <a:gd name="connsiteY37" fmla="*/ 1968857 h 5159725"/>
              <a:gd name="connsiteX38" fmla="*/ 2339047 w 5101642"/>
              <a:gd name="connsiteY38" fmla="*/ 1839202 h 5159725"/>
              <a:gd name="connsiteX39" fmla="*/ 2281382 w 5101642"/>
              <a:gd name="connsiteY39" fmla="*/ 1666207 h 5159725"/>
              <a:gd name="connsiteX40" fmla="*/ 2306096 w 5101642"/>
              <a:gd name="connsiteY40" fmla="*/ 1526164 h 5159725"/>
              <a:gd name="connsiteX41" fmla="*/ 2635609 w 5101642"/>
              <a:gd name="connsiteY41" fmla="*/ 1501451 h 5159725"/>
              <a:gd name="connsiteX42" fmla="*/ 2899220 w 5101642"/>
              <a:gd name="connsiteY42" fmla="*/ 1526164 h 5159725"/>
              <a:gd name="connsiteX43" fmla="*/ 3146355 w 5101642"/>
              <a:gd name="connsiteY43" fmla="*/ 1336694 h 5159725"/>
              <a:gd name="connsiteX44" fmla="*/ 3582961 w 5101642"/>
              <a:gd name="connsiteY44" fmla="*/ 1303743 h 5159725"/>
              <a:gd name="connsiteX45" fmla="*/ 3928950 w 5101642"/>
              <a:gd name="connsiteY45" fmla="*/ 1237840 h 5159725"/>
              <a:gd name="connsiteX46" fmla="*/ 4349079 w 5101642"/>
              <a:gd name="connsiteY46" fmla="*/ 1163699 h 5159725"/>
              <a:gd name="connsiteX47" fmla="*/ 4793923 w 5101642"/>
              <a:gd name="connsiteY47" fmla="*/ 965991 h 5159725"/>
              <a:gd name="connsiteX48" fmla="*/ 4892777 w 5101642"/>
              <a:gd name="connsiteY48" fmla="*/ 661191 h 5159725"/>
              <a:gd name="connsiteX49" fmla="*/ 5065771 w 5101642"/>
              <a:gd name="connsiteY49" fmla="*/ 216348 h 5159725"/>
              <a:gd name="connsiteX50" fmla="*/ 5061760 w 5101642"/>
              <a:gd name="connsiteY50" fmla="*/ 17556 h 5159725"/>
              <a:gd name="connsiteX51" fmla="*/ 4645222 w 5101642"/>
              <a:gd name="connsiteY51" fmla="*/ 8817 h 5159725"/>
              <a:gd name="connsiteX52" fmla="*/ 4299771 w 5101642"/>
              <a:gd name="connsiteY52" fmla="*/ 19802 h 5159725"/>
              <a:gd name="connsiteX53" fmla="*/ 4299652 w 5101642"/>
              <a:gd name="connsiteY53" fmla="*/ 216348 h 5159725"/>
              <a:gd name="connsiteX54" fmla="*/ 4209036 w 5101642"/>
              <a:gd name="connsiteY54" fmla="*/ 447007 h 5159725"/>
              <a:gd name="connsiteX55" fmla="*/ 3937188 w 5101642"/>
              <a:gd name="connsiteY55" fmla="*/ 620002 h 5159725"/>
              <a:gd name="connsiteX56" fmla="*/ 3690052 w 5101642"/>
              <a:gd name="connsiteY56" fmla="*/ 768283 h 5159725"/>
              <a:gd name="connsiteX57" fmla="*/ 2866269 w 5101642"/>
              <a:gd name="connsiteY57" fmla="*/ 891851 h 5159725"/>
              <a:gd name="connsiteX58" fmla="*/ 2380236 w 5101642"/>
              <a:gd name="connsiteY58" fmla="*/ 965991 h 5159725"/>
              <a:gd name="connsiteX59" fmla="*/ 2009534 w 5101642"/>
              <a:gd name="connsiteY59" fmla="*/ 1056607 h 5159725"/>
              <a:gd name="connsiteX60" fmla="*/ 1828301 w 5101642"/>
              <a:gd name="connsiteY60" fmla="*/ 1204889 h 5159725"/>
              <a:gd name="connsiteX61" fmla="*/ 1605879 w 5101642"/>
              <a:gd name="connsiteY61" fmla="*/ 1517926 h 5159725"/>
              <a:gd name="connsiteX62" fmla="*/ 1548215 w 5101642"/>
              <a:gd name="connsiteY62" fmla="*/ 1682683 h 5159725"/>
              <a:gd name="connsiteX63" fmla="*/ 1490550 w 5101642"/>
              <a:gd name="connsiteY63" fmla="*/ 1814489 h 5159725"/>
              <a:gd name="connsiteX64" fmla="*/ 1235177 w 5101642"/>
              <a:gd name="connsiteY64" fmla="*/ 1839202 h 5159725"/>
              <a:gd name="connsiteX65" fmla="*/ 1078658 w 5101642"/>
              <a:gd name="connsiteY65" fmla="*/ 1830964 h 5159725"/>
              <a:gd name="connsiteX66" fmla="*/ 371673 w 5101642"/>
              <a:gd name="connsiteY66" fmla="*/ 1401731 h 5159725"/>
              <a:gd name="connsiteX67" fmla="*/ 340 w 5101642"/>
              <a:gd name="connsiteY67" fmla="*/ 1397912 h 5159725"/>
              <a:gd name="connsiteX68" fmla="*/ 304179 w 5101642"/>
              <a:gd name="connsiteY68" fmla="*/ 1708135 h 5159725"/>
              <a:gd name="connsiteX0" fmla="*/ 304179 w 5101642"/>
              <a:gd name="connsiteY0" fmla="*/ 1708135 h 5159725"/>
              <a:gd name="connsiteX1" fmla="*/ 259519 w 5101642"/>
              <a:gd name="connsiteY1" fmla="*/ 4420673 h 5159725"/>
              <a:gd name="connsiteX2" fmla="*/ 258836 w 5101642"/>
              <a:gd name="connsiteY2" fmla="*/ 4919865 h 5159725"/>
              <a:gd name="connsiteX3" fmla="*/ 288639 w 5101642"/>
              <a:gd name="connsiteY3" fmla="*/ 5157435 h 5159725"/>
              <a:gd name="connsiteX4" fmla="*/ 568202 w 5101642"/>
              <a:gd name="connsiteY4" fmla="*/ 5154524 h 5159725"/>
              <a:gd name="connsiteX5" fmla="*/ 1016821 w 5101642"/>
              <a:gd name="connsiteY5" fmla="*/ 5143914 h 5159725"/>
              <a:gd name="connsiteX6" fmla="*/ 1184307 w 5101642"/>
              <a:gd name="connsiteY6" fmla="*/ 4968085 h 5159725"/>
              <a:gd name="connsiteX7" fmla="*/ 1242050 w 5101642"/>
              <a:gd name="connsiteY7" fmla="*/ 4270912 h 5159725"/>
              <a:gd name="connsiteX8" fmla="*/ 1428189 w 5101642"/>
              <a:gd name="connsiteY8" fmla="*/ 3817096 h 5159725"/>
              <a:gd name="connsiteX9" fmla="*/ 1262199 w 5101642"/>
              <a:gd name="connsiteY9" fmla="*/ 3646017 h 5159725"/>
              <a:gd name="connsiteX10" fmla="*/ 1328180 w 5101642"/>
              <a:gd name="connsiteY10" fmla="*/ 3512637 h 5159725"/>
              <a:gd name="connsiteX11" fmla="*/ 1356147 w 5101642"/>
              <a:gd name="connsiteY11" fmla="*/ 3434431 h 5159725"/>
              <a:gd name="connsiteX12" fmla="*/ 1519986 w 5101642"/>
              <a:gd name="connsiteY12" fmla="*/ 3422783 h 5159725"/>
              <a:gd name="connsiteX13" fmla="*/ 1555350 w 5101642"/>
              <a:gd name="connsiteY13" fmla="*/ 3122075 h 5159725"/>
              <a:gd name="connsiteX14" fmla="*/ 1336445 w 5101642"/>
              <a:gd name="connsiteY14" fmla="*/ 2984865 h 5159725"/>
              <a:gd name="connsiteX15" fmla="*/ 1275841 w 5101642"/>
              <a:gd name="connsiteY15" fmla="*/ 2935502 h 5159725"/>
              <a:gd name="connsiteX16" fmla="*/ 1197241 w 5101642"/>
              <a:gd name="connsiteY16" fmla="*/ 2877353 h 5159725"/>
              <a:gd name="connsiteX17" fmla="*/ 1104867 w 5101642"/>
              <a:gd name="connsiteY17" fmla="*/ 2843982 h 5159725"/>
              <a:gd name="connsiteX18" fmla="*/ 1094530 w 5101642"/>
              <a:gd name="connsiteY18" fmla="*/ 2866518 h 5159725"/>
              <a:gd name="connsiteX19" fmla="*/ 1043030 w 5101642"/>
              <a:gd name="connsiteY19" fmla="*/ 2860510 h 5159725"/>
              <a:gd name="connsiteX20" fmla="*/ 968234 w 5101642"/>
              <a:gd name="connsiteY20" fmla="*/ 2746099 h 5159725"/>
              <a:gd name="connsiteX21" fmla="*/ 1048541 w 5101642"/>
              <a:gd name="connsiteY21" fmla="*/ 2598001 h 5159725"/>
              <a:gd name="connsiteX22" fmla="*/ 1202225 w 5101642"/>
              <a:gd name="connsiteY22" fmla="*/ 2646510 h 5159725"/>
              <a:gd name="connsiteX23" fmla="*/ 1268128 w 5101642"/>
              <a:gd name="connsiteY23" fmla="*/ 2621797 h 5159725"/>
              <a:gd name="connsiteX24" fmla="*/ 1302995 w 5101642"/>
              <a:gd name="connsiteY24" fmla="*/ 2588845 h 5159725"/>
              <a:gd name="connsiteX25" fmla="*/ 1418822 w 5101642"/>
              <a:gd name="connsiteY25" fmla="*/ 2625705 h 5159725"/>
              <a:gd name="connsiteX26" fmla="*/ 1430812 w 5101642"/>
              <a:gd name="connsiteY26" fmla="*/ 2655247 h 5159725"/>
              <a:gd name="connsiteX27" fmla="*/ 1605879 w 5101642"/>
              <a:gd name="connsiteY27" fmla="*/ 2687699 h 5159725"/>
              <a:gd name="connsiteX28" fmla="*/ 1688258 w 5101642"/>
              <a:gd name="connsiteY28" fmla="*/ 2695937 h 5159725"/>
              <a:gd name="connsiteX29" fmla="*/ 1829297 w 5101642"/>
              <a:gd name="connsiteY29" fmla="*/ 2617808 h 5159725"/>
              <a:gd name="connsiteX30" fmla="*/ 1881558 w 5101642"/>
              <a:gd name="connsiteY30" fmla="*/ 2609151 h 5159725"/>
              <a:gd name="connsiteX31" fmla="*/ 1962520 w 5101642"/>
              <a:gd name="connsiteY31" fmla="*/ 2517958 h 5159725"/>
              <a:gd name="connsiteX32" fmla="*/ 1976425 w 5101642"/>
              <a:gd name="connsiteY32" fmla="*/ 2377338 h 5159725"/>
              <a:gd name="connsiteX33" fmla="*/ 2032174 w 5101642"/>
              <a:gd name="connsiteY33" fmla="*/ 2400792 h 5159725"/>
              <a:gd name="connsiteX34" fmla="*/ 2126281 w 5101642"/>
              <a:gd name="connsiteY34" fmla="*/ 2403861 h 5159725"/>
              <a:gd name="connsiteX35" fmla="*/ 2331729 w 5101642"/>
              <a:gd name="connsiteY35" fmla="*/ 2565522 h 5159725"/>
              <a:gd name="connsiteX36" fmla="*/ 2421347 w 5101642"/>
              <a:gd name="connsiteY36" fmla="*/ 2097749 h 5159725"/>
              <a:gd name="connsiteX37" fmla="*/ 2443148 w 5101642"/>
              <a:gd name="connsiteY37" fmla="*/ 1968857 h 5159725"/>
              <a:gd name="connsiteX38" fmla="*/ 2339047 w 5101642"/>
              <a:gd name="connsiteY38" fmla="*/ 1839202 h 5159725"/>
              <a:gd name="connsiteX39" fmla="*/ 2281382 w 5101642"/>
              <a:gd name="connsiteY39" fmla="*/ 1666207 h 5159725"/>
              <a:gd name="connsiteX40" fmla="*/ 2306096 w 5101642"/>
              <a:gd name="connsiteY40" fmla="*/ 1526164 h 5159725"/>
              <a:gd name="connsiteX41" fmla="*/ 2635609 w 5101642"/>
              <a:gd name="connsiteY41" fmla="*/ 1501451 h 5159725"/>
              <a:gd name="connsiteX42" fmla="*/ 2899220 w 5101642"/>
              <a:gd name="connsiteY42" fmla="*/ 1526164 h 5159725"/>
              <a:gd name="connsiteX43" fmla="*/ 3146355 w 5101642"/>
              <a:gd name="connsiteY43" fmla="*/ 1336694 h 5159725"/>
              <a:gd name="connsiteX44" fmla="*/ 3582961 w 5101642"/>
              <a:gd name="connsiteY44" fmla="*/ 1303743 h 5159725"/>
              <a:gd name="connsiteX45" fmla="*/ 3928950 w 5101642"/>
              <a:gd name="connsiteY45" fmla="*/ 1237840 h 5159725"/>
              <a:gd name="connsiteX46" fmla="*/ 4349079 w 5101642"/>
              <a:gd name="connsiteY46" fmla="*/ 1163699 h 5159725"/>
              <a:gd name="connsiteX47" fmla="*/ 4793923 w 5101642"/>
              <a:gd name="connsiteY47" fmla="*/ 965991 h 5159725"/>
              <a:gd name="connsiteX48" fmla="*/ 4892777 w 5101642"/>
              <a:gd name="connsiteY48" fmla="*/ 661191 h 5159725"/>
              <a:gd name="connsiteX49" fmla="*/ 5065771 w 5101642"/>
              <a:gd name="connsiteY49" fmla="*/ 216348 h 5159725"/>
              <a:gd name="connsiteX50" fmla="*/ 5061760 w 5101642"/>
              <a:gd name="connsiteY50" fmla="*/ 17556 h 5159725"/>
              <a:gd name="connsiteX51" fmla="*/ 4645222 w 5101642"/>
              <a:gd name="connsiteY51" fmla="*/ 8817 h 5159725"/>
              <a:gd name="connsiteX52" fmla="*/ 4299771 w 5101642"/>
              <a:gd name="connsiteY52" fmla="*/ 19802 h 5159725"/>
              <a:gd name="connsiteX53" fmla="*/ 4299652 w 5101642"/>
              <a:gd name="connsiteY53" fmla="*/ 216348 h 5159725"/>
              <a:gd name="connsiteX54" fmla="*/ 4209036 w 5101642"/>
              <a:gd name="connsiteY54" fmla="*/ 447007 h 5159725"/>
              <a:gd name="connsiteX55" fmla="*/ 3937188 w 5101642"/>
              <a:gd name="connsiteY55" fmla="*/ 620002 h 5159725"/>
              <a:gd name="connsiteX56" fmla="*/ 3690052 w 5101642"/>
              <a:gd name="connsiteY56" fmla="*/ 768283 h 5159725"/>
              <a:gd name="connsiteX57" fmla="*/ 2866269 w 5101642"/>
              <a:gd name="connsiteY57" fmla="*/ 891851 h 5159725"/>
              <a:gd name="connsiteX58" fmla="*/ 2380236 w 5101642"/>
              <a:gd name="connsiteY58" fmla="*/ 965991 h 5159725"/>
              <a:gd name="connsiteX59" fmla="*/ 2009534 w 5101642"/>
              <a:gd name="connsiteY59" fmla="*/ 1056607 h 5159725"/>
              <a:gd name="connsiteX60" fmla="*/ 1828301 w 5101642"/>
              <a:gd name="connsiteY60" fmla="*/ 1204889 h 5159725"/>
              <a:gd name="connsiteX61" fmla="*/ 1605879 w 5101642"/>
              <a:gd name="connsiteY61" fmla="*/ 1517926 h 5159725"/>
              <a:gd name="connsiteX62" fmla="*/ 1548215 w 5101642"/>
              <a:gd name="connsiteY62" fmla="*/ 1682683 h 5159725"/>
              <a:gd name="connsiteX63" fmla="*/ 1490550 w 5101642"/>
              <a:gd name="connsiteY63" fmla="*/ 1814489 h 5159725"/>
              <a:gd name="connsiteX64" fmla="*/ 1235177 w 5101642"/>
              <a:gd name="connsiteY64" fmla="*/ 1839202 h 5159725"/>
              <a:gd name="connsiteX65" fmla="*/ 1078658 w 5101642"/>
              <a:gd name="connsiteY65" fmla="*/ 1830964 h 5159725"/>
              <a:gd name="connsiteX66" fmla="*/ 371673 w 5101642"/>
              <a:gd name="connsiteY66" fmla="*/ 1401731 h 5159725"/>
              <a:gd name="connsiteX67" fmla="*/ 340 w 5101642"/>
              <a:gd name="connsiteY67" fmla="*/ 1397912 h 5159725"/>
              <a:gd name="connsiteX68" fmla="*/ 304179 w 5101642"/>
              <a:gd name="connsiteY68" fmla="*/ 1708135 h 5159725"/>
              <a:gd name="connsiteX0" fmla="*/ 304179 w 5101642"/>
              <a:gd name="connsiteY0" fmla="*/ 1708135 h 5159725"/>
              <a:gd name="connsiteX1" fmla="*/ 259519 w 5101642"/>
              <a:gd name="connsiteY1" fmla="*/ 4420673 h 5159725"/>
              <a:gd name="connsiteX2" fmla="*/ 258836 w 5101642"/>
              <a:gd name="connsiteY2" fmla="*/ 4919865 h 5159725"/>
              <a:gd name="connsiteX3" fmla="*/ 288639 w 5101642"/>
              <a:gd name="connsiteY3" fmla="*/ 5157435 h 5159725"/>
              <a:gd name="connsiteX4" fmla="*/ 568202 w 5101642"/>
              <a:gd name="connsiteY4" fmla="*/ 5154524 h 5159725"/>
              <a:gd name="connsiteX5" fmla="*/ 1016821 w 5101642"/>
              <a:gd name="connsiteY5" fmla="*/ 5143914 h 5159725"/>
              <a:gd name="connsiteX6" fmla="*/ 1184307 w 5101642"/>
              <a:gd name="connsiteY6" fmla="*/ 4968085 h 5159725"/>
              <a:gd name="connsiteX7" fmla="*/ 1242050 w 5101642"/>
              <a:gd name="connsiteY7" fmla="*/ 4270912 h 5159725"/>
              <a:gd name="connsiteX8" fmla="*/ 1428189 w 5101642"/>
              <a:gd name="connsiteY8" fmla="*/ 3817096 h 5159725"/>
              <a:gd name="connsiteX9" fmla="*/ 1262199 w 5101642"/>
              <a:gd name="connsiteY9" fmla="*/ 3646017 h 5159725"/>
              <a:gd name="connsiteX10" fmla="*/ 1328180 w 5101642"/>
              <a:gd name="connsiteY10" fmla="*/ 3512637 h 5159725"/>
              <a:gd name="connsiteX11" fmla="*/ 1356147 w 5101642"/>
              <a:gd name="connsiteY11" fmla="*/ 3434431 h 5159725"/>
              <a:gd name="connsiteX12" fmla="*/ 1519986 w 5101642"/>
              <a:gd name="connsiteY12" fmla="*/ 3422783 h 5159725"/>
              <a:gd name="connsiteX13" fmla="*/ 1555350 w 5101642"/>
              <a:gd name="connsiteY13" fmla="*/ 3122075 h 5159725"/>
              <a:gd name="connsiteX14" fmla="*/ 1336445 w 5101642"/>
              <a:gd name="connsiteY14" fmla="*/ 2984865 h 5159725"/>
              <a:gd name="connsiteX15" fmla="*/ 1275841 w 5101642"/>
              <a:gd name="connsiteY15" fmla="*/ 2935502 h 5159725"/>
              <a:gd name="connsiteX16" fmla="*/ 1197241 w 5101642"/>
              <a:gd name="connsiteY16" fmla="*/ 2877353 h 5159725"/>
              <a:gd name="connsiteX17" fmla="*/ 1104867 w 5101642"/>
              <a:gd name="connsiteY17" fmla="*/ 2843982 h 5159725"/>
              <a:gd name="connsiteX18" fmla="*/ 1094530 w 5101642"/>
              <a:gd name="connsiteY18" fmla="*/ 2866518 h 5159725"/>
              <a:gd name="connsiteX19" fmla="*/ 1043030 w 5101642"/>
              <a:gd name="connsiteY19" fmla="*/ 2860510 h 5159725"/>
              <a:gd name="connsiteX20" fmla="*/ 968234 w 5101642"/>
              <a:gd name="connsiteY20" fmla="*/ 2746099 h 5159725"/>
              <a:gd name="connsiteX21" fmla="*/ 1048541 w 5101642"/>
              <a:gd name="connsiteY21" fmla="*/ 2598001 h 5159725"/>
              <a:gd name="connsiteX22" fmla="*/ 1202225 w 5101642"/>
              <a:gd name="connsiteY22" fmla="*/ 2646510 h 5159725"/>
              <a:gd name="connsiteX23" fmla="*/ 1268128 w 5101642"/>
              <a:gd name="connsiteY23" fmla="*/ 2621797 h 5159725"/>
              <a:gd name="connsiteX24" fmla="*/ 1302995 w 5101642"/>
              <a:gd name="connsiteY24" fmla="*/ 2588845 h 5159725"/>
              <a:gd name="connsiteX25" fmla="*/ 1418822 w 5101642"/>
              <a:gd name="connsiteY25" fmla="*/ 2625705 h 5159725"/>
              <a:gd name="connsiteX26" fmla="*/ 1430812 w 5101642"/>
              <a:gd name="connsiteY26" fmla="*/ 2655247 h 5159725"/>
              <a:gd name="connsiteX27" fmla="*/ 1605879 w 5101642"/>
              <a:gd name="connsiteY27" fmla="*/ 2687699 h 5159725"/>
              <a:gd name="connsiteX28" fmla="*/ 1688258 w 5101642"/>
              <a:gd name="connsiteY28" fmla="*/ 2695937 h 5159725"/>
              <a:gd name="connsiteX29" fmla="*/ 1829297 w 5101642"/>
              <a:gd name="connsiteY29" fmla="*/ 2617808 h 5159725"/>
              <a:gd name="connsiteX30" fmla="*/ 1881558 w 5101642"/>
              <a:gd name="connsiteY30" fmla="*/ 2609151 h 5159725"/>
              <a:gd name="connsiteX31" fmla="*/ 1962520 w 5101642"/>
              <a:gd name="connsiteY31" fmla="*/ 2517958 h 5159725"/>
              <a:gd name="connsiteX32" fmla="*/ 1976425 w 5101642"/>
              <a:gd name="connsiteY32" fmla="*/ 2377338 h 5159725"/>
              <a:gd name="connsiteX33" fmla="*/ 2032174 w 5101642"/>
              <a:gd name="connsiteY33" fmla="*/ 2400792 h 5159725"/>
              <a:gd name="connsiteX34" fmla="*/ 2126281 w 5101642"/>
              <a:gd name="connsiteY34" fmla="*/ 2403861 h 5159725"/>
              <a:gd name="connsiteX35" fmla="*/ 2331729 w 5101642"/>
              <a:gd name="connsiteY35" fmla="*/ 2565522 h 5159725"/>
              <a:gd name="connsiteX36" fmla="*/ 2421347 w 5101642"/>
              <a:gd name="connsiteY36" fmla="*/ 2097749 h 5159725"/>
              <a:gd name="connsiteX37" fmla="*/ 2443148 w 5101642"/>
              <a:gd name="connsiteY37" fmla="*/ 1968857 h 5159725"/>
              <a:gd name="connsiteX38" fmla="*/ 2339047 w 5101642"/>
              <a:gd name="connsiteY38" fmla="*/ 1839202 h 5159725"/>
              <a:gd name="connsiteX39" fmla="*/ 2281382 w 5101642"/>
              <a:gd name="connsiteY39" fmla="*/ 1666207 h 5159725"/>
              <a:gd name="connsiteX40" fmla="*/ 2306096 w 5101642"/>
              <a:gd name="connsiteY40" fmla="*/ 1526164 h 5159725"/>
              <a:gd name="connsiteX41" fmla="*/ 2635609 w 5101642"/>
              <a:gd name="connsiteY41" fmla="*/ 1501451 h 5159725"/>
              <a:gd name="connsiteX42" fmla="*/ 2899220 w 5101642"/>
              <a:gd name="connsiteY42" fmla="*/ 1526164 h 5159725"/>
              <a:gd name="connsiteX43" fmla="*/ 3146355 w 5101642"/>
              <a:gd name="connsiteY43" fmla="*/ 1336694 h 5159725"/>
              <a:gd name="connsiteX44" fmla="*/ 3582961 w 5101642"/>
              <a:gd name="connsiteY44" fmla="*/ 1303743 h 5159725"/>
              <a:gd name="connsiteX45" fmla="*/ 3928950 w 5101642"/>
              <a:gd name="connsiteY45" fmla="*/ 1237840 h 5159725"/>
              <a:gd name="connsiteX46" fmla="*/ 4349079 w 5101642"/>
              <a:gd name="connsiteY46" fmla="*/ 1163699 h 5159725"/>
              <a:gd name="connsiteX47" fmla="*/ 4793923 w 5101642"/>
              <a:gd name="connsiteY47" fmla="*/ 965991 h 5159725"/>
              <a:gd name="connsiteX48" fmla="*/ 4892777 w 5101642"/>
              <a:gd name="connsiteY48" fmla="*/ 661191 h 5159725"/>
              <a:gd name="connsiteX49" fmla="*/ 5065771 w 5101642"/>
              <a:gd name="connsiteY49" fmla="*/ 216348 h 5159725"/>
              <a:gd name="connsiteX50" fmla="*/ 5061760 w 5101642"/>
              <a:gd name="connsiteY50" fmla="*/ 17556 h 5159725"/>
              <a:gd name="connsiteX51" fmla="*/ 4645222 w 5101642"/>
              <a:gd name="connsiteY51" fmla="*/ 8817 h 5159725"/>
              <a:gd name="connsiteX52" fmla="*/ 4299771 w 5101642"/>
              <a:gd name="connsiteY52" fmla="*/ 19802 h 5159725"/>
              <a:gd name="connsiteX53" fmla="*/ 4299652 w 5101642"/>
              <a:gd name="connsiteY53" fmla="*/ 216348 h 5159725"/>
              <a:gd name="connsiteX54" fmla="*/ 4209036 w 5101642"/>
              <a:gd name="connsiteY54" fmla="*/ 447007 h 5159725"/>
              <a:gd name="connsiteX55" fmla="*/ 3937188 w 5101642"/>
              <a:gd name="connsiteY55" fmla="*/ 620002 h 5159725"/>
              <a:gd name="connsiteX56" fmla="*/ 3690052 w 5101642"/>
              <a:gd name="connsiteY56" fmla="*/ 768283 h 5159725"/>
              <a:gd name="connsiteX57" fmla="*/ 2866269 w 5101642"/>
              <a:gd name="connsiteY57" fmla="*/ 891851 h 5159725"/>
              <a:gd name="connsiteX58" fmla="*/ 2380236 w 5101642"/>
              <a:gd name="connsiteY58" fmla="*/ 965991 h 5159725"/>
              <a:gd name="connsiteX59" fmla="*/ 2009534 w 5101642"/>
              <a:gd name="connsiteY59" fmla="*/ 1056607 h 5159725"/>
              <a:gd name="connsiteX60" fmla="*/ 1828301 w 5101642"/>
              <a:gd name="connsiteY60" fmla="*/ 1204889 h 5159725"/>
              <a:gd name="connsiteX61" fmla="*/ 1605879 w 5101642"/>
              <a:gd name="connsiteY61" fmla="*/ 1517926 h 5159725"/>
              <a:gd name="connsiteX62" fmla="*/ 1548215 w 5101642"/>
              <a:gd name="connsiteY62" fmla="*/ 1682683 h 5159725"/>
              <a:gd name="connsiteX63" fmla="*/ 1490550 w 5101642"/>
              <a:gd name="connsiteY63" fmla="*/ 1814489 h 5159725"/>
              <a:gd name="connsiteX64" fmla="*/ 1235177 w 5101642"/>
              <a:gd name="connsiteY64" fmla="*/ 1839202 h 5159725"/>
              <a:gd name="connsiteX65" fmla="*/ 1078658 w 5101642"/>
              <a:gd name="connsiteY65" fmla="*/ 1830964 h 5159725"/>
              <a:gd name="connsiteX66" fmla="*/ 371673 w 5101642"/>
              <a:gd name="connsiteY66" fmla="*/ 1401731 h 5159725"/>
              <a:gd name="connsiteX67" fmla="*/ 340 w 5101642"/>
              <a:gd name="connsiteY67" fmla="*/ 1397912 h 5159725"/>
              <a:gd name="connsiteX68" fmla="*/ 304179 w 5101642"/>
              <a:gd name="connsiteY68" fmla="*/ 1708135 h 5159725"/>
              <a:gd name="connsiteX0" fmla="*/ 304179 w 5101642"/>
              <a:gd name="connsiteY0" fmla="*/ 1708135 h 5159725"/>
              <a:gd name="connsiteX1" fmla="*/ 259519 w 5101642"/>
              <a:gd name="connsiteY1" fmla="*/ 4420673 h 5159725"/>
              <a:gd name="connsiteX2" fmla="*/ 258836 w 5101642"/>
              <a:gd name="connsiteY2" fmla="*/ 4919865 h 5159725"/>
              <a:gd name="connsiteX3" fmla="*/ 288639 w 5101642"/>
              <a:gd name="connsiteY3" fmla="*/ 5157435 h 5159725"/>
              <a:gd name="connsiteX4" fmla="*/ 568202 w 5101642"/>
              <a:gd name="connsiteY4" fmla="*/ 5154524 h 5159725"/>
              <a:gd name="connsiteX5" fmla="*/ 1016821 w 5101642"/>
              <a:gd name="connsiteY5" fmla="*/ 5143914 h 5159725"/>
              <a:gd name="connsiteX6" fmla="*/ 1184307 w 5101642"/>
              <a:gd name="connsiteY6" fmla="*/ 4968085 h 5159725"/>
              <a:gd name="connsiteX7" fmla="*/ 1242050 w 5101642"/>
              <a:gd name="connsiteY7" fmla="*/ 4270912 h 5159725"/>
              <a:gd name="connsiteX8" fmla="*/ 1428189 w 5101642"/>
              <a:gd name="connsiteY8" fmla="*/ 3817096 h 5159725"/>
              <a:gd name="connsiteX9" fmla="*/ 1262199 w 5101642"/>
              <a:gd name="connsiteY9" fmla="*/ 3646017 h 5159725"/>
              <a:gd name="connsiteX10" fmla="*/ 1328180 w 5101642"/>
              <a:gd name="connsiteY10" fmla="*/ 3512637 h 5159725"/>
              <a:gd name="connsiteX11" fmla="*/ 1356147 w 5101642"/>
              <a:gd name="connsiteY11" fmla="*/ 3434431 h 5159725"/>
              <a:gd name="connsiteX12" fmla="*/ 1519986 w 5101642"/>
              <a:gd name="connsiteY12" fmla="*/ 3422783 h 5159725"/>
              <a:gd name="connsiteX13" fmla="*/ 1555350 w 5101642"/>
              <a:gd name="connsiteY13" fmla="*/ 3122075 h 5159725"/>
              <a:gd name="connsiteX14" fmla="*/ 1336445 w 5101642"/>
              <a:gd name="connsiteY14" fmla="*/ 2984865 h 5159725"/>
              <a:gd name="connsiteX15" fmla="*/ 1275841 w 5101642"/>
              <a:gd name="connsiteY15" fmla="*/ 2935502 h 5159725"/>
              <a:gd name="connsiteX16" fmla="*/ 1197241 w 5101642"/>
              <a:gd name="connsiteY16" fmla="*/ 2877353 h 5159725"/>
              <a:gd name="connsiteX17" fmla="*/ 1104867 w 5101642"/>
              <a:gd name="connsiteY17" fmla="*/ 2843982 h 5159725"/>
              <a:gd name="connsiteX18" fmla="*/ 1094530 w 5101642"/>
              <a:gd name="connsiteY18" fmla="*/ 2866518 h 5159725"/>
              <a:gd name="connsiteX19" fmla="*/ 1043030 w 5101642"/>
              <a:gd name="connsiteY19" fmla="*/ 2860510 h 5159725"/>
              <a:gd name="connsiteX20" fmla="*/ 968234 w 5101642"/>
              <a:gd name="connsiteY20" fmla="*/ 2746099 h 5159725"/>
              <a:gd name="connsiteX21" fmla="*/ 1048541 w 5101642"/>
              <a:gd name="connsiteY21" fmla="*/ 2598001 h 5159725"/>
              <a:gd name="connsiteX22" fmla="*/ 1202225 w 5101642"/>
              <a:gd name="connsiteY22" fmla="*/ 2646510 h 5159725"/>
              <a:gd name="connsiteX23" fmla="*/ 1268128 w 5101642"/>
              <a:gd name="connsiteY23" fmla="*/ 2621797 h 5159725"/>
              <a:gd name="connsiteX24" fmla="*/ 1302995 w 5101642"/>
              <a:gd name="connsiteY24" fmla="*/ 2588845 h 5159725"/>
              <a:gd name="connsiteX25" fmla="*/ 1418822 w 5101642"/>
              <a:gd name="connsiteY25" fmla="*/ 2625705 h 5159725"/>
              <a:gd name="connsiteX26" fmla="*/ 1430812 w 5101642"/>
              <a:gd name="connsiteY26" fmla="*/ 2655247 h 5159725"/>
              <a:gd name="connsiteX27" fmla="*/ 1605879 w 5101642"/>
              <a:gd name="connsiteY27" fmla="*/ 2687699 h 5159725"/>
              <a:gd name="connsiteX28" fmla="*/ 1688258 w 5101642"/>
              <a:gd name="connsiteY28" fmla="*/ 2695937 h 5159725"/>
              <a:gd name="connsiteX29" fmla="*/ 1829297 w 5101642"/>
              <a:gd name="connsiteY29" fmla="*/ 2617808 h 5159725"/>
              <a:gd name="connsiteX30" fmla="*/ 1881558 w 5101642"/>
              <a:gd name="connsiteY30" fmla="*/ 2609151 h 5159725"/>
              <a:gd name="connsiteX31" fmla="*/ 1962520 w 5101642"/>
              <a:gd name="connsiteY31" fmla="*/ 2517958 h 5159725"/>
              <a:gd name="connsiteX32" fmla="*/ 1976425 w 5101642"/>
              <a:gd name="connsiteY32" fmla="*/ 2377338 h 5159725"/>
              <a:gd name="connsiteX33" fmla="*/ 2032174 w 5101642"/>
              <a:gd name="connsiteY33" fmla="*/ 2400792 h 5159725"/>
              <a:gd name="connsiteX34" fmla="*/ 2126281 w 5101642"/>
              <a:gd name="connsiteY34" fmla="*/ 2403861 h 5159725"/>
              <a:gd name="connsiteX35" fmla="*/ 2331729 w 5101642"/>
              <a:gd name="connsiteY35" fmla="*/ 2565522 h 5159725"/>
              <a:gd name="connsiteX36" fmla="*/ 2421347 w 5101642"/>
              <a:gd name="connsiteY36" fmla="*/ 2097749 h 5159725"/>
              <a:gd name="connsiteX37" fmla="*/ 2443148 w 5101642"/>
              <a:gd name="connsiteY37" fmla="*/ 1968857 h 5159725"/>
              <a:gd name="connsiteX38" fmla="*/ 2339047 w 5101642"/>
              <a:gd name="connsiteY38" fmla="*/ 1839202 h 5159725"/>
              <a:gd name="connsiteX39" fmla="*/ 2281382 w 5101642"/>
              <a:gd name="connsiteY39" fmla="*/ 1666207 h 5159725"/>
              <a:gd name="connsiteX40" fmla="*/ 2306096 w 5101642"/>
              <a:gd name="connsiteY40" fmla="*/ 1526164 h 5159725"/>
              <a:gd name="connsiteX41" fmla="*/ 2635609 w 5101642"/>
              <a:gd name="connsiteY41" fmla="*/ 1501451 h 5159725"/>
              <a:gd name="connsiteX42" fmla="*/ 2899220 w 5101642"/>
              <a:gd name="connsiteY42" fmla="*/ 1526164 h 5159725"/>
              <a:gd name="connsiteX43" fmla="*/ 3146355 w 5101642"/>
              <a:gd name="connsiteY43" fmla="*/ 1336694 h 5159725"/>
              <a:gd name="connsiteX44" fmla="*/ 3582961 w 5101642"/>
              <a:gd name="connsiteY44" fmla="*/ 1303743 h 5159725"/>
              <a:gd name="connsiteX45" fmla="*/ 3928950 w 5101642"/>
              <a:gd name="connsiteY45" fmla="*/ 1237840 h 5159725"/>
              <a:gd name="connsiteX46" fmla="*/ 4349079 w 5101642"/>
              <a:gd name="connsiteY46" fmla="*/ 1163699 h 5159725"/>
              <a:gd name="connsiteX47" fmla="*/ 4793923 w 5101642"/>
              <a:gd name="connsiteY47" fmla="*/ 965991 h 5159725"/>
              <a:gd name="connsiteX48" fmla="*/ 4892777 w 5101642"/>
              <a:gd name="connsiteY48" fmla="*/ 661191 h 5159725"/>
              <a:gd name="connsiteX49" fmla="*/ 5065771 w 5101642"/>
              <a:gd name="connsiteY49" fmla="*/ 216348 h 5159725"/>
              <a:gd name="connsiteX50" fmla="*/ 5061760 w 5101642"/>
              <a:gd name="connsiteY50" fmla="*/ 17556 h 5159725"/>
              <a:gd name="connsiteX51" fmla="*/ 4645222 w 5101642"/>
              <a:gd name="connsiteY51" fmla="*/ 8817 h 5159725"/>
              <a:gd name="connsiteX52" fmla="*/ 4299771 w 5101642"/>
              <a:gd name="connsiteY52" fmla="*/ 19802 h 5159725"/>
              <a:gd name="connsiteX53" fmla="*/ 4299652 w 5101642"/>
              <a:gd name="connsiteY53" fmla="*/ 216348 h 5159725"/>
              <a:gd name="connsiteX54" fmla="*/ 4209036 w 5101642"/>
              <a:gd name="connsiteY54" fmla="*/ 447007 h 5159725"/>
              <a:gd name="connsiteX55" fmla="*/ 3937188 w 5101642"/>
              <a:gd name="connsiteY55" fmla="*/ 620002 h 5159725"/>
              <a:gd name="connsiteX56" fmla="*/ 3690052 w 5101642"/>
              <a:gd name="connsiteY56" fmla="*/ 768283 h 5159725"/>
              <a:gd name="connsiteX57" fmla="*/ 2866269 w 5101642"/>
              <a:gd name="connsiteY57" fmla="*/ 891851 h 5159725"/>
              <a:gd name="connsiteX58" fmla="*/ 2380236 w 5101642"/>
              <a:gd name="connsiteY58" fmla="*/ 965991 h 5159725"/>
              <a:gd name="connsiteX59" fmla="*/ 2009534 w 5101642"/>
              <a:gd name="connsiteY59" fmla="*/ 1056607 h 5159725"/>
              <a:gd name="connsiteX60" fmla="*/ 1828301 w 5101642"/>
              <a:gd name="connsiteY60" fmla="*/ 1204889 h 5159725"/>
              <a:gd name="connsiteX61" fmla="*/ 1605879 w 5101642"/>
              <a:gd name="connsiteY61" fmla="*/ 1517926 h 5159725"/>
              <a:gd name="connsiteX62" fmla="*/ 1548215 w 5101642"/>
              <a:gd name="connsiteY62" fmla="*/ 1682683 h 5159725"/>
              <a:gd name="connsiteX63" fmla="*/ 1490550 w 5101642"/>
              <a:gd name="connsiteY63" fmla="*/ 1814489 h 5159725"/>
              <a:gd name="connsiteX64" fmla="*/ 1235177 w 5101642"/>
              <a:gd name="connsiteY64" fmla="*/ 1839202 h 5159725"/>
              <a:gd name="connsiteX65" fmla="*/ 1078658 w 5101642"/>
              <a:gd name="connsiteY65" fmla="*/ 1830964 h 5159725"/>
              <a:gd name="connsiteX66" fmla="*/ 371673 w 5101642"/>
              <a:gd name="connsiteY66" fmla="*/ 1401731 h 5159725"/>
              <a:gd name="connsiteX67" fmla="*/ 340 w 5101642"/>
              <a:gd name="connsiteY67" fmla="*/ 1397912 h 5159725"/>
              <a:gd name="connsiteX68" fmla="*/ 304179 w 5101642"/>
              <a:gd name="connsiteY68" fmla="*/ 1708135 h 5159725"/>
              <a:gd name="connsiteX0" fmla="*/ 308115 w 5105578"/>
              <a:gd name="connsiteY0" fmla="*/ 1708135 h 5159725"/>
              <a:gd name="connsiteX1" fmla="*/ 263455 w 5105578"/>
              <a:gd name="connsiteY1" fmla="*/ 4420673 h 5159725"/>
              <a:gd name="connsiteX2" fmla="*/ 262772 w 5105578"/>
              <a:gd name="connsiteY2" fmla="*/ 4919865 h 5159725"/>
              <a:gd name="connsiteX3" fmla="*/ 292575 w 5105578"/>
              <a:gd name="connsiteY3" fmla="*/ 5157435 h 5159725"/>
              <a:gd name="connsiteX4" fmla="*/ 572138 w 5105578"/>
              <a:gd name="connsiteY4" fmla="*/ 5154524 h 5159725"/>
              <a:gd name="connsiteX5" fmla="*/ 1020757 w 5105578"/>
              <a:gd name="connsiteY5" fmla="*/ 5143914 h 5159725"/>
              <a:gd name="connsiteX6" fmla="*/ 1188243 w 5105578"/>
              <a:gd name="connsiteY6" fmla="*/ 4968085 h 5159725"/>
              <a:gd name="connsiteX7" fmla="*/ 1245986 w 5105578"/>
              <a:gd name="connsiteY7" fmla="*/ 4270912 h 5159725"/>
              <a:gd name="connsiteX8" fmla="*/ 1432125 w 5105578"/>
              <a:gd name="connsiteY8" fmla="*/ 3817096 h 5159725"/>
              <a:gd name="connsiteX9" fmla="*/ 1266135 w 5105578"/>
              <a:gd name="connsiteY9" fmla="*/ 3646017 h 5159725"/>
              <a:gd name="connsiteX10" fmla="*/ 1332116 w 5105578"/>
              <a:gd name="connsiteY10" fmla="*/ 3512637 h 5159725"/>
              <a:gd name="connsiteX11" fmla="*/ 1360083 w 5105578"/>
              <a:gd name="connsiteY11" fmla="*/ 3434431 h 5159725"/>
              <a:gd name="connsiteX12" fmla="*/ 1523922 w 5105578"/>
              <a:gd name="connsiteY12" fmla="*/ 3422783 h 5159725"/>
              <a:gd name="connsiteX13" fmla="*/ 1559286 w 5105578"/>
              <a:gd name="connsiteY13" fmla="*/ 3122075 h 5159725"/>
              <a:gd name="connsiteX14" fmla="*/ 1340381 w 5105578"/>
              <a:gd name="connsiteY14" fmla="*/ 2984865 h 5159725"/>
              <a:gd name="connsiteX15" fmla="*/ 1279777 w 5105578"/>
              <a:gd name="connsiteY15" fmla="*/ 2935502 h 5159725"/>
              <a:gd name="connsiteX16" fmla="*/ 1201177 w 5105578"/>
              <a:gd name="connsiteY16" fmla="*/ 2877353 h 5159725"/>
              <a:gd name="connsiteX17" fmla="*/ 1108803 w 5105578"/>
              <a:gd name="connsiteY17" fmla="*/ 2843982 h 5159725"/>
              <a:gd name="connsiteX18" fmla="*/ 1098466 w 5105578"/>
              <a:gd name="connsiteY18" fmla="*/ 2866518 h 5159725"/>
              <a:gd name="connsiteX19" fmla="*/ 1046966 w 5105578"/>
              <a:gd name="connsiteY19" fmla="*/ 2860510 h 5159725"/>
              <a:gd name="connsiteX20" fmla="*/ 972170 w 5105578"/>
              <a:gd name="connsiteY20" fmla="*/ 2746099 h 5159725"/>
              <a:gd name="connsiteX21" fmla="*/ 1052477 w 5105578"/>
              <a:gd name="connsiteY21" fmla="*/ 2598001 h 5159725"/>
              <a:gd name="connsiteX22" fmla="*/ 1206161 w 5105578"/>
              <a:gd name="connsiteY22" fmla="*/ 2646510 h 5159725"/>
              <a:gd name="connsiteX23" fmla="*/ 1272064 w 5105578"/>
              <a:gd name="connsiteY23" fmla="*/ 2621797 h 5159725"/>
              <a:gd name="connsiteX24" fmla="*/ 1306931 w 5105578"/>
              <a:gd name="connsiteY24" fmla="*/ 2588845 h 5159725"/>
              <a:gd name="connsiteX25" fmla="*/ 1422758 w 5105578"/>
              <a:gd name="connsiteY25" fmla="*/ 2625705 h 5159725"/>
              <a:gd name="connsiteX26" fmla="*/ 1434748 w 5105578"/>
              <a:gd name="connsiteY26" fmla="*/ 2655247 h 5159725"/>
              <a:gd name="connsiteX27" fmla="*/ 1609815 w 5105578"/>
              <a:gd name="connsiteY27" fmla="*/ 2687699 h 5159725"/>
              <a:gd name="connsiteX28" fmla="*/ 1692194 w 5105578"/>
              <a:gd name="connsiteY28" fmla="*/ 2695937 h 5159725"/>
              <a:gd name="connsiteX29" fmla="*/ 1833233 w 5105578"/>
              <a:gd name="connsiteY29" fmla="*/ 2617808 h 5159725"/>
              <a:gd name="connsiteX30" fmla="*/ 1885494 w 5105578"/>
              <a:gd name="connsiteY30" fmla="*/ 2609151 h 5159725"/>
              <a:gd name="connsiteX31" fmla="*/ 1966456 w 5105578"/>
              <a:gd name="connsiteY31" fmla="*/ 2517958 h 5159725"/>
              <a:gd name="connsiteX32" fmla="*/ 1980361 w 5105578"/>
              <a:gd name="connsiteY32" fmla="*/ 2377338 h 5159725"/>
              <a:gd name="connsiteX33" fmla="*/ 2036110 w 5105578"/>
              <a:gd name="connsiteY33" fmla="*/ 2400792 h 5159725"/>
              <a:gd name="connsiteX34" fmla="*/ 2130217 w 5105578"/>
              <a:gd name="connsiteY34" fmla="*/ 2403861 h 5159725"/>
              <a:gd name="connsiteX35" fmla="*/ 2335665 w 5105578"/>
              <a:gd name="connsiteY35" fmla="*/ 2565522 h 5159725"/>
              <a:gd name="connsiteX36" fmla="*/ 2425283 w 5105578"/>
              <a:gd name="connsiteY36" fmla="*/ 2097749 h 5159725"/>
              <a:gd name="connsiteX37" fmla="*/ 2447084 w 5105578"/>
              <a:gd name="connsiteY37" fmla="*/ 1968857 h 5159725"/>
              <a:gd name="connsiteX38" fmla="*/ 2342983 w 5105578"/>
              <a:gd name="connsiteY38" fmla="*/ 1839202 h 5159725"/>
              <a:gd name="connsiteX39" fmla="*/ 2285318 w 5105578"/>
              <a:gd name="connsiteY39" fmla="*/ 1666207 h 5159725"/>
              <a:gd name="connsiteX40" fmla="*/ 2310032 w 5105578"/>
              <a:gd name="connsiteY40" fmla="*/ 1526164 h 5159725"/>
              <a:gd name="connsiteX41" fmla="*/ 2639545 w 5105578"/>
              <a:gd name="connsiteY41" fmla="*/ 1501451 h 5159725"/>
              <a:gd name="connsiteX42" fmla="*/ 2903156 w 5105578"/>
              <a:gd name="connsiteY42" fmla="*/ 1526164 h 5159725"/>
              <a:gd name="connsiteX43" fmla="*/ 3150291 w 5105578"/>
              <a:gd name="connsiteY43" fmla="*/ 1336694 h 5159725"/>
              <a:gd name="connsiteX44" fmla="*/ 3586897 w 5105578"/>
              <a:gd name="connsiteY44" fmla="*/ 1303743 h 5159725"/>
              <a:gd name="connsiteX45" fmla="*/ 3932886 w 5105578"/>
              <a:gd name="connsiteY45" fmla="*/ 1237840 h 5159725"/>
              <a:gd name="connsiteX46" fmla="*/ 4353015 w 5105578"/>
              <a:gd name="connsiteY46" fmla="*/ 1163699 h 5159725"/>
              <a:gd name="connsiteX47" fmla="*/ 4797859 w 5105578"/>
              <a:gd name="connsiteY47" fmla="*/ 965991 h 5159725"/>
              <a:gd name="connsiteX48" fmla="*/ 4896713 w 5105578"/>
              <a:gd name="connsiteY48" fmla="*/ 661191 h 5159725"/>
              <a:gd name="connsiteX49" fmla="*/ 5069707 w 5105578"/>
              <a:gd name="connsiteY49" fmla="*/ 216348 h 5159725"/>
              <a:gd name="connsiteX50" fmla="*/ 5065696 w 5105578"/>
              <a:gd name="connsiteY50" fmla="*/ 17556 h 5159725"/>
              <a:gd name="connsiteX51" fmla="*/ 4649158 w 5105578"/>
              <a:gd name="connsiteY51" fmla="*/ 8817 h 5159725"/>
              <a:gd name="connsiteX52" fmla="*/ 4303707 w 5105578"/>
              <a:gd name="connsiteY52" fmla="*/ 19802 h 5159725"/>
              <a:gd name="connsiteX53" fmla="*/ 4303588 w 5105578"/>
              <a:gd name="connsiteY53" fmla="*/ 216348 h 5159725"/>
              <a:gd name="connsiteX54" fmla="*/ 4212972 w 5105578"/>
              <a:gd name="connsiteY54" fmla="*/ 447007 h 5159725"/>
              <a:gd name="connsiteX55" fmla="*/ 3941124 w 5105578"/>
              <a:gd name="connsiteY55" fmla="*/ 620002 h 5159725"/>
              <a:gd name="connsiteX56" fmla="*/ 3693988 w 5105578"/>
              <a:gd name="connsiteY56" fmla="*/ 768283 h 5159725"/>
              <a:gd name="connsiteX57" fmla="*/ 2870205 w 5105578"/>
              <a:gd name="connsiteY57" fmla="*/ 891851 h 5159725"/>
              <a:gd name="connsiteX58" fmla="*/ 2384172 w 5105578"/>
              <a:gd name="connsiteY58" fmla="*/ 965991 h 5159725"/>
              <a:gd name="connsiteX59" fmla="*/ 2013470 w 5105578"/>
              <a:gd name="connsiteY59" fmla="*/ 1056607 h 5159725"/>
              <a:gd name="connsiteX60" fmla="*/ 1832237 w 5105578"/>
              <a:gd name="connsiteY60" fmla="*/ 1204889 h 5159725"/>
              <a:gd name="connsiteX61" fmla="*/ 1609815 w 5105578"/>
              <a:gd name="connsiteY61" fmla="*/ 1517926 h 5159725"/>
              <a:gd name="connsiteX62" fmla="*/ 1552151 w 5105578"/>
              <a:gd name="connsiteY62" fmla="*/ 1682683 h 5159725"/>
              <a:gd name="connsiteX63" fmla="*/ 1494486 w 5105578"/>
              <a:gd name="connsiteY63" fmla="*/ 1814489 h 5159725"/>
              <a:gd name="connsiteX64" fmla="*/ 1239113 w 5105578"/>
              <a:gd name="connsiteY64" fmla="*/ 1839202 h 5159725"/>
              <a:gd name="connsiteX65" fmla="*/ 1082594 w 5105578"/>
              <a:gd name="connsiteY65" fmla="*/ 1830964 h 5159725"/>
              <a:gd name="connsiteX66" fmla="*/ 375609 w 5105578"/>
              <a:gd name="connsiteY66" fmla="*/ 1401731 h 5159725"/>
              <a:gd name="connsiteX67" fmla="*/ 4276 w 5105578"/>
              <a:gd name="connsiteY67" fmla="*/ 1397912 h 5159725"/>
              <a:gd name="connsiteX68" fmla="*/ 308115 w 5105578"/>
              <a:gd name="connsiteY68" fmla="*/ 1708135 h 5159725"/>
              <a:gd name="connsiteX0" fmla="*/ 52732 w 4850195"/>
              <a:gd name="connsiteY0" fmla="*/ 1708135 h 5159725"/>
              <a:gd name="connsiteX1" fmla="*/ 8072 w 4850195"/>
              <a:gd name="connsiteY1" fmla="*/ 4420673 h 5159725"/>
              <a:gd name="connsiteX2" fmla="*/ 7389 w 4850195"/>
              <a:gd name="connsiteY2" fmla="*/ 4919865 h 5159725"/>
              <a:gd name="connsiteX3" fmla="*/ 37192 w 4850195"/>
              <a:gd name="connsiteY3" fmla="*/ 5157435 h 5159725"/>
              <a:gd name="connsiteX4" fmla="*/ 316755 w 4850195"/>
              <a:gd name="connsiteY4" fmla="*/ 5154524 h 5159725"/>
              <a:gd name="connsiteX5" fmla="*/ 765374 w 4850195"/>
              <a:gd name="connsiteY5" fmla="*/ 5143914 h 5159725"/>
              <a:gd name="connsiteX6" fmla="*/ 932860 w 4850195"/>
              <a:gd name="connsiteY6" fmla="*/ 4968085 h 5159725"/>
              <a:gd name="connsiteX7" fmla="*/ 990603 w 4850195"/>
              <a:gd name="connsiteY7" fmla="*/ 4270912 h 5159725"/>
              <a:gd name="connsiteX8" fmla="*/ 1176742 w 4850195"/>
              <a:gd name="connsiteY8" fmla="*/ 3817096 h 5159725"/>
              <a:gd name="connsiteX9" fmla="*/ 1010752 w 4850195"/>
              <a:gd name="connsiteY9" fmla="*/ 3646017 h 5159725"/>
              <a:gd name="connsiteX10" fmla="*/ 1076733 w 4850195"/>
              <a:gd name="connsiteY10" fmla="*/ 3512637 h 5159725"/>
              <a:gd name="connsiteX11" fmla="*/ 1104700 w 4850195"/>
              <a:gd name="connsiteY11" fmla="*/ 3434431 h 5159725"/>
              <a:gd name="connsiteX12" fmla="*/ 1268539 w 4850195"/>
              <a:gd name="connsiteY12" fmla="*/ 3422783 h 5159725"/>
              <a:gd name="connsiteX13" fmla="*/ 1303903 w 4850195"/>
              <a:gd name="connsiteY13" fmla="*/ 3122075 h 5159725"/>
              <a:gd name="connsiteX14" fmla="*/ 1084998 w 4850195"/>
              <a:gd name="connsiteY14" fmla="*/ 2984865 h 5159725"/>
              <a:gd name="connsiteX15" fmla="*/ 1024394 w 4850195"/>
              <a:gd name="connsiteY15" fmla="*/ 2935502 h 5159725"/>
              <a:gd name="connsiteX16" fmla="*/ 945794 w 4850195"/>
              <a:gd name="connsiteY16" fmla="*/ 2877353 h 5159725"/>
              <a:gd name="connsiteX17" fmla="*/ 853420 w 4850195"/>
              <a:gd name="connsiteY17" fmla="*/ 2843982 h 5159725"/>
              <a:gd name="connsiteX18" fmla="*/ 843083 w 4850195"/>
              <a:gd name="connsiteY18" fmla="*/ 2866518 h 5159725"/>
              <a:gd name="connsiteX19" fmla="*/ 791583 w 4850195"/>
              <a:gd name="connsiteY19" fmla="*/ 2860510 h 5159725"/>
              <a:gd name="connsiteX20" fmla="*/ 716787 w 4850195"/>
              <a:gd name="connsiteY20" fmla="*/ 2746099 h 5159725"/>
              <a:gd name="connsiteX21" fmla="*/ 797094 w 4850195"/>
              <a:gd name="connsiteY21" fmla="*/ 2598001 h 5159725"/>
              <a:gd name="connsiteX22" fmla="*/ 950778 w 4850195"/>
              <a:gd name="connsiteY22" fmla="*/ 2646510 h 5159725"/>
              <a:gd name="connsiteX23" fmla="*/ 1016681 w 4850195"/>
              <a:gd name="connsiteY23" fmla="*/ 2621797 h 5159725"/>
              <a:gd name="connsiteX24" fmla="*/ 1051548 w 4850195"/>
              <a:gd name="connsiteY24" fmla="*/ 2588845 h 5159725"/>
              <a:gd name="connsiteX25" fmla="*/ 1167375 w 4850195"/>
              <a:gd name="connsiteY25" fmla="*/ 2625705 h 5159725"/>
              <a:gd name="connsiteX26" fmla="*/ 1179365 w 4850195"/>
              <a:gd name="connsiteY26" fmla="*/ 2655247 h 5159725"/>
              <a:gd name="connsiteX27" fmla="*/ 1354432 w 4850195"/>
              <a:gd name="connsiteY27" fmla="*/ 2687699 h 5159725"/>
              <a:gd name="connsiteX28" fmla="*/ 1436811 w 4850195"/>
              <a:gd name="connsiteY28" fmla="*/ 2695937 h 5159725"/>
              <a:gd name="connsiteX29" fmla="*/ 1577850 w 4850195"/>
              <a:gd name="connsiteY29" fmla="*/ 2617808 h 5159725"/>
              <a:gd name="connsiteX30" fmla="*/ 1630111 w 4850195"/>
              <a:gd name="connsiteY30" fmla="*/ 2609151 h 5159725"/>
              <a:gd name="connsiteX31" fmla="*/ 1711073 w 4850195"/>
              <a:gd name="connsiteY31" fmla="*/ 2517958 h 5159725"/>
              <a:gd name="connsiteX32" fmla="*/ 1724978 w 4850195"/>
              <a:gd name="connsiteY32" fmla="*/ 2377338 h 5159725"/>
              <a:gd name="connsiteX33" fmla="*/ 1780727 w 4850195"/>
              <a:gd name="connsiteY33" fmla="*/ 2400792 h 5159725"/>
              <a:gd name="connsiteX34" fmla="*/ 1874834 w 4850195"/>
              <a:gd name="connsiteY34" fmla="*/ 2403861 h 5159725"/>
              <a:gd name="connsiteX35" fmla="*/ 2080282 w 4850195"/>
              <a:gd name="connsiteY35" fmla="*/ 2565522 h 5159725"/>
              <a:gd name="connsiteX36" fmla="*/ 2169900 w 4850195"/>
              <a:gd name="connsiteY36" fmla="*/ 2097749 h 5159725"/>
              <a:gd name="connsiteX37" fmla="*/ 2191701 w 4850195"/>
              <a:gd name="connsiteY37" fmla="*/ 1968857 h 5159725"/>
              <a:gd name="connsiteX38" fmla="*/ 2087600 w 4850195"/>
              <a:gd name="connsiteY38" fmla="*/ 1839202 h 5159725"/>
              <a:gd name="connsiteX39" fmla="*/ 2029935 w 4850195"/>
              <a:gd name="connsiteY39" fmla="*/ 1666207 h 5159725"/>
              <a:gd name="connsiteX40" fmla="*/ 2054649 w 4850195"/>
              <a:gd name="connsiteY40" fmla="*/ 1526164 h 5159725"/>
              <a:gd name="connsiteX41" fmla="*/ 2384162 w 4850195"/>
              <a:gd name="connsiteY41" fmla="*/ 1501451 h 5159725"/>
              <a:gd name="connsiteX42" fmla="*/ 2647773 w 4850195"/>
              <a:gd name="connsiteY42" fmla="*/ 1526164 h 5159725"/>
              <a:gd name="connsiteX43" fmla="*/ 2894908 w 4850195"/>
              <a:gd name="connsiteY43" fmla="*/ 1336694 h 5159725"/>
              <a:gd name="connsiteX44" fmla="*/ 3331514 w 4850195"/>
              <a:gd name="connsiteY44" fmla="*/ 1303743 h 5159725"/>
              <a:gd name="connsiteX45" fmla="*/ 3677503 w 4850195"/>
              <a:gd name="connsiteY45" fmla="*/ 1237840 h 5159725"/>
              <a:gd name="connsiteX46" fmla="*/ 4097632 w 4850195"/>
              <a:gd name="connsiteY46" fmla="*/ 1163699 h 5159725"/>
              <a:gd name="connsiteX47" fmla="*/ 4542476 w 4850195"/>
              <a:gd name="connsiteY47" fmla="*/ 965991 h 5159725"/>
              <a:gd name="connsiteX48" fmla="*/ 4641330 w 4850195"/>
              <a:gd name="connsiteY48" fmla="*/ 661191 h 5159725"/>
              <a:gd name="connsiteX49" fmla="*/ 4814324 w 4850195"/>
              <a:gd name="connsiteY49" fmla="*/ 216348 h 5159725"/>
              <a:gd name="connsiteX50" fmla="*/ 4810313 w 4850195"/>
              <a:gd name="connsiteY50" fmla="*/ 17556 h 5159725"/>
              <a:gd name="connsiteX51" fmla="*/ 4393775 w 4850195"/>
              <a:gd name="connsiteY51" fmla="*/ 8817 h 5159725"/>
              <a:gd name="connsiteX52" fmla="*/ 4048324 w 4850195"/>
              <a:gd name="connsiteY52" fmla="*/ 19802 h 5159725"/>
              <a:gd name="connsiteX53" fmla="*/ 4048205 w 4850195"/>
              <a:gd name="connsiteY53" fmla="*/ 216348 h 5159725"/>
              <a:gd name="connsiteX54" fmla="*/ 3957589 w 4850195"/>
              <a:gd name="connsiteY54" fmla="*/ 447007 h 5159725"/>
              <a:gd name="connsiteX55" fmla="*/ 3685741 w 4850195"/>
              <a:gd name="connsiteY55" fmla="*/ 620002 h 5159725"/>
              <a:gd name="connsiteX56" fmla="*/ 3438605 w 4850195"/>
              <a:gd name="connsiteY56" fmla="*/ 768283 h 5159725"/>
              <a:gd name="connsiteX57" fmla="*/ 2614822 w 4850195"/>
              <a:gd name="connsiteY57" fmla="*/ 891851 h 5159725"/>
              <a:gd name="connsiteX58" fmla="*/ 2128789 w 4850195"/>
              <a:gd name="connsiteY58" fmla="*/ 965991 h 5159725"/>
              <a:gd name="connsiteX59" fmla="*/ 1758087 w 4850195"/>
              <a:gd name="connsiteY59" fmla="*/ 1056607 h 5159725"/>
              <a:gd name="connsiteX60" fmla="*/ 1576854 w 4850195"/>
              <a:gd name="connsiteY60" fmla="*/ 1204889 h 5159725"/>
              <a:gd name="connsiteX61" fmla="*/ 1354432 w 4850195"/>
              <a:gd name="connsiteY61" fmla="*/ 1517926 h 5159725"/>
              <a:gd name="connsiteX62" fmla="*/ 1296768 w 4850195"/>
              <a:gd name="connsiteY62" fmla="*/ 1682683 h 5159725"/>
              <a:gd name="connsiteX63" fmla="*/ 1239103 w 4850195"/>
              <a:gd name="connsiteY63" fmla="*/ 1814489 h 5159725"/>
              <a:gd name="connsiteX64" fmla="*/ 983730 w 4850195"/>
              <a:gd name="connsiteY64" fmla="*/ 1839202 h 5159725"/>
              <a:gd name="connsiteX65" fmla="*/ 827211 w 4850195"/>
              <a:gd name="connsiteY65" fmla="*/ 1830964 h 5159725"/>
              <a:gd name="connsiteX66" fmla="*/ 120226 w 4850195"/>
              <a:gd name="connsiteY66" fmla="*/ 1401731 h 5159725"/>
              <a:gd name="connsiteX67" fmla="*/ 465270 w 4850195"/>
              <a:gd name="connsiteY67" fmla="*/ 1397912 h 5159725"/>
              <a:gd name="connsiteX68" fmla="*/ 52732 w 4850195"/>
              <a:gd name="connsiteY68" fmla="*/ 1708135 h 5159725"/>
              <a:gd name="connsiteX0" fmla="*/ 52732 w 4850195"/>
              <a:gd name="connsiteY0" fmla="*/ 1708135 h 5159725"/>
              <a:gd name="connsiteX1" fmla="*/ 8072 w 4850195"/>
              <a:gd name="connsiteY1" fmla="*/ 4420673 h 5159725"/>
              <a:gd name="connsiteX2" fmla="*/ 7389 w 4850195"/>
              <a:gd name="connsiteY2" fmla="*/ 4919865 h 5159725"/>
              <a:gd name="connsiteX3" fmla="*/ 37192 w 4850195"/>
              <a:gd name="connsiteY3" fmla="*/ 5157435 h 5159725"/>
              <a:gd name="connsiteX4" fmla="*/ 316755 w 4850195"/>
              <a:gd name="connsiteY4" fmla="*/ 5154524 h 5159725"/>
              <a:gd name="connsiteX5" fmla="*/ 765374 w 4850195"/>
              <a:gd name="connsiteY5" fmla="*/ 5143914 h 5159725"/>
              <a:gd name="connsiteX6" fmla="*/ 932860 w 4850195"/>
              <a:gd name="connsiteY6" fmla="*/ 4968085 h 5159725"/>
              <a:gd name="connsiteX7" fmla="*/ 990603 w 4850195"/>
              <a:gd name="connsiteY7" fmla="*/ 4270912 h 5159725"/>
              <a:gd name="connsiteX8" fmla="*/ 1176742 w 4850195"/>
              <a:gd name="connsiteY8" fmla="*/ 3817096 h 5159725"/>
              <a:gd name="connsiteX9" fmla="*/ 1010752 w 4850195"/>
              <a:gd name="connsiteY9" fmla="*/ 3646017 h 5159725"/>
              <a:gd name="connsiteX10" fmla="*/ 1076733 w 4850195"/>
              <a:gd name="connsiteY10" fmla="*/ 3512637 h 5159725"/>
              <a:gd name="connsiteX11" fmla="*/ 1104700 w 4850195"/>
              <a:gd name="connsiteY11" fmla="*/ 3434431 h 5159725"/>
              <a:gd name="connsiteX12" fmla="*/ 1268539 w 4850195"/>
              <a:gd name="connsiteY12" fmla="*/ 3422783 h 5159725"/>
              <a:gd name="connsiteX13" fmla="*/ 1303903 w 4850195"/>
              <a:gd name="connsiteY13" fmla="*/ 3122075 h 5159725"/>
              <a:gd name="connsiteX14" fmla="*/ 1084998 w 4850195"/>
              <a:gd name="connsiteY14" fmla="*/ 2984865 h 5159725"/>
              <a:gd name="connsiteX15" fmla="*/ 1024394 w 4850195"/>
              <a:gd name="connsiteY15" fmla="*/ 2935502 h 5159725"/>
              <a:gd name="connsiteX16" fmla="*/ 945794 w 4850195"/>
              <a:gd name="connsiteY16" fmla="*/ 2877353 h 5159725"/>
              <a:gd name="connsiteX17" fmla="*/ 853420 w 4850195"/>
              <a:gd name="connsiteY17" fmla="*/ 2843982 h 5159725"/>
              <a:gd name="connsiteX18" fmla="*/ 843083 w 4850195"/>
              <a:gd name="connsiteY18" fmla="*/ 2866518 h 5159725"/>
              <a:gd name="connsiteX19" fmla="*/ 791583 w 4850195"/>
              <a:gd name="connsiteY19" fmla="*/ 2860510 h 5159725"/>
              <a:gd name="connsiteX20" fmla="*/ 716787 w 4850195"/>
              <a:gd name="connsiteY20" fmla="*/ 2746099 h 5159725"/>
              <a:gd name="connsiteX21" fmla="*/ 797094 w 4850195"/>
              <a:gd name="connsiteY21" fmla="*/ 2598001 h 5159725"/>
              <a:gd name="connsiteX22" fmla="*/ 950778 w 4850195"/>
              <a:gd name="connsiteY22" fmla="*/ 2646510 h 5159725"/>
              <a:gd name="connsiteX23" fmla="*/ 1016681 w 4850195"/>
              <a:gd name="connsiteY23" fmla="*/ 2621797 h 5159725"/>
              <a:gd name="connsiteX24" fmla="*/ 1051548 w 4850195"/>
              <a:gd name="connsiteY24" fmla="*/ 2588845 h 5159725"/>
              <a:gd name="connsiteX25" fmla="*/ 1167375 w 4850195"/>
              <a:gd name="connsiteY25" fmla="*/ 2625705 h 5159725"/>
              <a:gd name="connsiteX26" fmla="*/ 1179365 w 4850195"/>
              <a:gd name="connsiteY26" fmla="*/ 2655247 h 5159725"/>
              <a:gd name="connsiteX27" fmla="*/ 1354432 w 4850195"/>
              <a:gd name="connsiteY27" fmla="*/ 2687699 h 5159725"/>
              <a:gd name="connsiteX28" fmla="*/ 1436811 w 4850195"/>
              <a:gd name="connsiteY28" fmla="*/ 2695937 h 5159725"/>
              <a:gd name="connsiteX29" fmla="*/ 1577850 w 4850195"/>
              <a:gd name="connsiteY29" fmla="*/ 2617808 h 5159725"/>
              <a:gd name="connsiteX30" fmla="*/ 1630111 w 4850195"/>
              <a:gd name="connsiteY30" fmla="*/ 2609151 h 5159725"/>
              <a:gd name="connsiteX31" fmla="*/ 1711073 w 4850195"/>
              <a:gd name="connsiteY31" fmla="*/ 2517958 h 5159725"/>
              <a:gd name="connsiteX32" fmla="*/ 1724978 w 4850195"/>
              <a:gd name="connsiteY32" fmla="*/ 2377338 h 5159725"/>
              <a:gd name="connsiteX33" fmla="*/ 1780727 w 4850195"/>
              <a:gd name="connsiteY33" fmla="*/ 2400792 h 5159725"/>
              <a:gd name="connsiteX34" fmla="*/ 1874834 w 4850195"/>
              <a:gd name="connsiteY34" fmla="*/ 2403861 h 5159725"/>
              <a:gd name="connsiteX35" fmla="*/ 2080282 w 4850195"/>
              <a:gd name="connsiteY35" fmla="*/ 2565522 h 5159725"/>
              <a:gd name="connsiteX36" fmla="*/ 2169900 w 4850195"/>
              <a:gd name="connsiteY36" fmla="*/ 2097749 h 5159725"/>
              <a:gd name="connsiteX37" fmla="*/ 2191701 w 4850195"/>
              <a:gd name="connsiteY37" fmla="*/ 1968857 h 5159725"/>
              <a:gd name="connsiteX38" fmla="*/ 2087600 w 4850195"/>
              <a:gd name="connsiteY38" fmla="*/ 1839202 h 5159725"/>
              <a:gd name="connsiteX39" fmla="*/ 2029935 w 4850195"/>
              <a:gd name="connsiteY39" fmla="*/ 1666207 h 5159725"/>
              <a:gd name="connsiteX40" fmla="*/ 2054649 w 4850195"/>
              <a:gd name="connsiteY40" fmla="*/ 1526164 h 5159725"/>
              <a:gd name="connsiteX41" fmla="*/ 2384162 w 4850195"/>
              <a:gd name="connsiteY41" fmla="*/ 1501451 h 5159725"/>
              <a:gd name="connsiteX42" fmla="*/ 2647773 w 4850195"/>
              <a:gd name="connsiteY42" fmla="*/ 1526164 h 5159725"/>
              <a:gd name="connsiteX43" fmla="*/ 2894908 w 4850195"/>
              <a:gd name="connsiteY43" fmla="*/ 1336694 h 5159725"/>
              <a:gd name="connsiteX44" fmla="*/ 3331514 w 4850195"/>
              <a:gd name="connsiteY44" fmla="*/ 1303743 h 5159725"/>
              <a:gd name="connsiteX45" fmla="*/ 3677503 w 4850195"/>
              <a:gd name="connsiteY45" fmla="*/ 1237840 h 5159725"/>
              <a:gd name="connsiteX46" fmla="*/ 4097632 w 4850195"/>
              <a:gd name="connsiteY46" fmla="*/ 1163699 h 5159725"/>
              <a:gd name="connsiteX47" fmla="*/ 4542476 w 4850195"/>
              <a:gd name="connsiteY47" fmla="*/ 965991 h 5159725"/>
              <a:gd name="connsiteX48" fmla="*/ 4641330 w 4850195"/>
              <a:gd name="connsiteY48" fmla="*/ 661191 h 5159725"/>
              <a:gd name="connsiteX49" fmla="*/ 4814324 w 4850195"/>
              <a:gd name="connsiteY49" fmla="*/ 216348 h 5159725"/>
              <a:gd name="connsiteX50" fmla="*/ 4810313 w 4850195"/>
              <a:gd name="connsiteY50" fmla="*/ 17556 h 5159725"/>
              <a:gd name="connsiteX51" fmla="*/ 4393775 w 4850195"/>
              <a:gd name="connsiteY51" fmla="*/ 8817 h 5159725"/>
              <a:gd name="connsiteX52" fmla="*/ 4048324 w 4850195"/>
              <a:gd name="connsiteY52" fmla="*/ 19802 h 5159725"/>
              <a:gd name="connsiteX53" fmla="*/ 4048205 w 4850195"/>
              <a:gd name="connsiteY53" fmla="*/ 216348 h 5159725"/>
              <a:gd name="connsiteX54" fmla="*/ 3957589 w 4850195"/>
              <a:gd name="connsiteY54" fmla="*/ 447007 h 5159725"/>
              <a:gd name="connsiteX55" fmla="*/ 3685741 w 4850195"/>
              <a:gd name="connsiteY55" fmla="*/ 620002 h 5159725"/>
              <a:gd name="connsiteX56" fmla="*/ 3438605 w 4850195"/>
              <a:gd name="connsiteY56" fmla="*/ 768283 h 5159725"/>
              <a:gd name="connsiteX57" fmla="*/ 2614822 w 4850195"/>
              <a:gd name="connsiteY57" fmla="*/ 891851 h 5159725"/>
              <a:gd name="connsiteX58" fmla="*/ 2128789 w 4850195"/>
              <a:gd name="connsiteY58" fmla="*/ 965991 h 5159725"/>
              <a:gd name="connsiteX59" fmla="*/ 1758087 w 4850195"/>
              <a:gd name="connsiteY59" fmla="*/ 1056607 h 5159725"/>
              <a:gd name="connsiteX60" fmla="*/ 1576854 w 4850195"/>
              <a:gd name="connsiteY60" fmla="*/ 1204889 h 5159725"/>
              <a:gd name="connsiteX61" fmla="*/ 1354432 w 4850195"/>
              <a:gd name="connsiteY61" fmla="*/ 1517926 h 5159725"/>
              <a:gd name="connsiteX62" fmla="*/ 1296768 w 4850195"/>
              <a:gd name="connsiteY62" fmla="*/ 1682683 h 5159725"/>
              <a:gd name="connsiteX63" fmla="*/ 1239103 w 4850195"/>
              <a:gd name="connsiteY63" fmla="*/ 1814489 h 5159725"/>
              <a:gd name="connsiteX64" fmla="*/ 983730 w 4850195"/>
              <a:gd name="connsiteY64" fmla="*/ 1839202 h 5159725"/>
              <a:gd name="connsiteX65" fmla="*/ 827211 w 4850195"/>
              <a:gd name="connsiteY65" fmla="*/ 1830964 h 5159725"/>
              <a:gd name="connsiteX66" fmla="*/ 120226 w 4850195"/>
              <a:gd name="connsiteY66" fmla="*/ 1401731 h 5159725"/>
              <a:gd name="connsiteX67" fmla="*/ 52732 w 4850195"/>
              <a:gd name="connsiteY67" fmla="*/ 1708135 h 5159725"/>
              <a:gd name="connsiteX0" fmla="*/ 52732 w 4850195"/>
              <a:gd name="connsiteY0" fmla="*/ 1708135 h 5159725"/>
              <a:gd name="connsiteX1" fmla="*/ 8072 w 4850195"/>
              <a:gd name="connsiteY1" fmla="*/ 4420673 h 5159725"/>
              <a:gd name="connsiteX2" fmla="*/ 7389 w 4850195"/>
              <a:gd name="connsiteY2" fmla="*/ 4919865 h 5159725"/>
              <a:gd name="connsiteX3" fmla="*/ 37192 w 4850195"/>
              <a:gd name="connsiteY3" fmla="*/ 5157435 h 5159725"/>
              <a:gd name="connsiteX4" fmla="*/ 316755 w 4850195"/>
              <a:gd name="connsiteY4" fmla="*/ 5154524 h 5159725"/>
              <a:gd name="connsiteX5" fmla="*/ 765374 w 4850195"/>
              <a:gd name="connsiteY5" fmla="*/ 5143914 h 5159725"/>
              <a:gd name="connsiteX6" fmla="*/ 932860 w 4850195"/>
              <a:gd name="connsiteY6" fmla="*/ 4968085 h 5159725"/>
              <a:gd name="connsiteX7" fmla="*/ 990603 w 4850195"/>
              <a:gd name="connsiteY7" fmla="*/ 4270912 h 5159725"/>
              <a:gd name="connsiteX8" fmla="*/ 1176742 w 4850195"/>
              <a:gd name="connsiteY8" fmla="*/ 3817096 h 5159725"/>
              <a:gd name="connsiteX9" fmla="*/ 1010752 w 4850195"/>
              <a:gd name="connsiteY9" fmla="*/ 3646017 h 5159725"/>
              <a:gd name="connsiteX10" fmla="*/ 1076733 w 4850195"/>
              <a:gd name="connsiteY10" fmla="*/ 3512637 h 5159725"/>
              <a:gd name="connsiteX11" fmla="*/ 1104700 w 4850195"/>
              <a:gd name="connsiteY11" fmla="*/ 3434431 h 5159725"/>
              <a:gd name="connsiteX12" fmla="*/ 1268539 w 4850195"/>
              <a:gd name="connsiteY12" fmla="*/ 3422783 h 5159725"/>
              <a:gd name="connsiteX13" fmla="*/ 1303903 w 4850195"/>
              <a:gd name="connsiteY13" fmla="*/ 3122075 h 5159725"/>
              <a:gd name="connsiteX14" fmla="*/ 1084998 w 4850195"/>
              <a:gd name="connsiteY14" fmla="*/ 2984865 h 5159725"/>
              <a:gd name="connsiteX15" fmla="*/ 1024394 w 4850195"/>
              <a:gd name="connsiteY15" fmla="*/ 2935502 h 5159725"/>
              <a:gd name="connsiteX16" fmla="*/ 945794 w 4850195"/>
              <a:gd name="connsiteY16" fmla="*/ 2877353 h 5159725"/>
              <a:gd name="connsiteX17" fmla="*/ 853420 w 4850195"/>
              <a:gd name="connsiteY17" fmla="*/ 2843982 h 5159725"/>
              <a:gd name="connsiteX18" fmla="*/ 843083 w 4850195"/>
              <a:gd name="connsiteY18" fmla="*/ 2866518 h 5159725"/>
              <a:gd name="connsiteX19" fmla="*/ 791583 w 4850195"/>
              <a:gd name="connsiteY19" fmla="*/ 2860510 h 5159725"/>
              <a:gd name="connsiteX20" fmla="*/ 716787 w 4850195"/>
              <a:gd name="connsiteY20" fmla="*/ 2746099 h 5159725"/>
              <a:gd name="connsiteX21" fmla="*/ 797094 w 4850195"/>
              <a:gd name="connsiteY21" fmla="*/ 2598001 h 5159725"/>
              <a:gd name="connsiteX22" fmla="*/ 950778 w 4850195"/>
              <a:gd name="connsiteY22" fmla="*/ 2646510 h 5159725"/>
              <a:gd name="connsiteX23" fmla="*/ 1016681 w 4850195"/>
              <a:gd name="connsiteY23" fmla="*/ 2621797 h 5159725"/>
              <a:gd name="connsiteX24" fmla="*/ 1051548 w 4850195"/>
              <a:gd name="connsiteY24" fmla="*/ 2588845 h 5159725"/>
              <a:gd name="connsiteX25" fmla="*/ 1167375 w 4850195"/>
              <a:gd name="connsiteY25" fmla="*/ 2625705 h 5159725"/>
              <a:gd name="connsiteX26" fmla="*/ 1179365 w 4850195"/>
              <a:gd name="connsiteY26" fmla="*/ 2655247 h 5159725"/>
              <a:gd name="connsiteX27" fmla="*/ 1354432 w 4850195"/>
              <a:gd name="connsiteY27" fmla="*/ 2687699 h 5159725"/>
              <a:gd name="connsiteX28" fmla="*/ 1436811 w 4850195"/>
              <a:gd name="connsiteY28" fmla="*/ 2695937 h 5159725"/>
              <a:gd name="connsiteX29" fmla="*/ 1577850 w 4850195"/>
              <a:gd name="connsiteY29" fmla="*/ 2617808 h 5159725"/>
              <a:gd name="connsiteX30" fmla="*/ 1630111 w 4850195"/>
              <a:gd name="connsiteY30" fmla="*/ 2609151 h 5159725"/>
              <a:gd name="connsiteX31" fmla="*/ 1711073 w 4850195"/>
              <a:gd name="connsiteY31" fmla="*/ 2517958 h 5159725"/>
              <a:gd name="connsiteX32" fmla="*/ 1724978 w 4850195"/>
              <a:gd name="connsiteY32" fmla="*/ 2377338 h 5159725"/>
              <a:gd name="connsiteX33" fmla="*/ 1780727 w 4850195"/>
              <a:gd name="connsiteY33" fmla="*/ 2400792 h 5159725"/>
              <a:gd name="connsiteX34" fmla="*/ 1874834 w 4850195"/>
              <a:gd name="connsiteY34" fmla="*/ 2403861 h 5159725"/>
              <a:gd name="connsiteX35" fmla="*/ 2080282 w 4850195"/>
              <a:gd name="connsiteY35" fmla="*/ 2565522 h 5159725"/>
              <a:gd name="connsiteX36" fmla="*/ 2169900 w 4850195"/>
              <a:gd name="connsiteY36" fmla="*/ 2097749 h 5159725"/>
              <a:gd name="connsiteX37" fmla="*/ 2191701 w 4850195"/>
              <a:gd name="connsiteY37" fmla="*/ 1968857 h 5159725"/>
              <a:gd name="connsiteX38" fmla="*/ 2087600 w 4850195"/>
              <a:gd name="connsiteY38" fmla="*/ 1839202 h 5159725"/>
              <a:gd name="connsiteX39" fmla="*/ 2029935 w 4850195"/>
              <a:gd name="connsiteY39" fmla="*/ 1666207 h 5159725"/>
              <a:gd name="connsiteX40" fmla="*/ 2054649 w 4850195"/>
              <a:gd name="connsiteY40" fmla="*/ 1526164 h 5159725"/>
              <a:gd name="connsiteX41" fmla="*/ 2384162 w 4850195"/>
              <a:gd name="connsiteY41" fmla="*/ 1501451 h 5159725"/>
              <a:gd name="connsiteX42" fmla="*/ 2647773 w 4850195"/>
              <a:gd name="connsiteY42" fmla="*/ 1526164 h 5159725"/>
              <a:gd name="connsiteX43" fmla="*/ 2894908 w 4850195"/>
              <a:gd name="connsiteY43" fmla="*/ 1336694 h 5159725"/>
              <a:gd name="connsiteX44" fmla="*/ 3331514 w 4850195"/>
              <a:gd name="connsiteY44" fmla="*/ 1303743 h 5159725"/>
              <a:gd name="connsiteX45" fmla="*/ 3677503 w 4850195"/>
              <a:gd name="connsiteY45" fmla="*/ 1237840 h 5159725"/>
              <a:gd name="connsiteX46" fmla="*/ 4097632 w 4850195"/>
              <a:gd name="connsiteY46" fmla="*/ 1163699 h 5159725"/>
              <a:gd name="connsiteX47" fmla="*/ 4542476 w 4850195"/>
              <a:gd name="connsiteY47" fmla="*/ 965991 h 5159725"/>
              <a:gd name="connsiteX48" fmla="*/ 4641330 w 4850195"/>
              <a:gd name="connsiteY48" fmla="*/ 661191 h 5159725"/>
              <a:gd name="connsiteX49" fmla="*/ 4814324 w 4850195"/>
              <a:gd name="connsiteY49" fmla="*/ 216348 h 5159725"/>
              <a:gd name="connsiteX50" fmla="*/ 4810313 w 4850195"/>
              <a:gd name="connsiteY50" fmla="*/ 17556 h 5159725"/>
              <a:gd name="connsiteX51" fmla="*/ 4393775 w 4850195"/>
              <a:gd name="connsiteY51" fmla="*/ 8817 h 5159725"/>
              <a:gd name="connsiteX52" fmla="*/ 4048324 w 4850195"/>
              <a:gd name="connsiteY52" fmla="*/ 19802 h 5159725"/>
              <a:gd name="connsiteX53" fmla="*/ 4048205 w 4850195"/>
              <a:gd name="connsiteY53" fmla="*/ 216348 h 5159725"/>
              <a:gd name="connsiteX54" fmla="*/ 3957589 w 4850195"/>
              <a:gd name="connsiteY54" fmla="*/ 447007 h 5159725"/>
              <a:gd name="connsiteX55" fmla="*/ 3685741 w 4850195"/>
              <a:gd name="connsiteY55" fmla="*/ 620002 h 5159725"/>
              <a:gd name="connsiteX56" fmla="*/ 3438605 w 4850195"/>
              <a:gd name="connsiteY56" fmla="*/ 768283 h 5159725"/>
              <a:gd name="connsiteX57" fmla="*/ 2614822 w 4850195"/>
              <a:gd name="connsiteY57" fmla="*/ 891851 h 5159725"/>
              <a:gd name="connsiteX58" fmla="*/ 2128789 w 4850195"/>
              <a:gd name="connsiteY58" fmla="*/ 965991 h 5159725"/>
              <a:gd name="connsiteX59" fmla="*/ 1758087 w 4850195"/>
              <a:gd name="connsiteY59" fmla="*/ 1056607 h 5159725"/>
              <a:gd name="connsiteX60" fmla="*/ 1576854 w 4850195"/>
              <a:gd name="connsiteY60" fmla="*/ 1204889 h 5159725"/>
              <a:gd name="connsiteX61" fmla="*/ 1354432 w 4850195"/>
              <a:gd name="connsiteY61" fmla="*/ 1517926 h 5159725"/>
              <a:gd name="connsiteX62" fmla="*/ 1296768 w 4850195"/>
              <a:gd name="connsiteY62" fmla="*/ 1682683 h 5159725"/>
              <a:gd name="connsiteX63" fmla="*/ 1239103 w 4850195"/>
              <a:gd name="connsiteY63" fmla="*/ 1814489 h 5159725"/>
              <a:gd name="connsiteX64" fmla="*/ 983730 w 4850195"/>
              <a:gd name="connsiteY64" fmla="*/ 1839202 h 5159725"/>
              <a:gd name="connsiteX65" fmla="*/ 827211 w 4850195"/>
              <a:gd name="connsiteY65" fmla="*/ 1830964 h 5159725"/>
              <a:gd name="connsiteX66" fmla="*/ 52732 w 4850195"/>
              <a:gd name="connsiteY66" fmla="*/ 1708135 h 5159725"/>
              <a:gd name="connsiteX0" fmla="*/ 91009 w 4888472"/>
              <a:gd name="connsiteY0" fmla="*/ 1708135 h 5159725"/>
              <a:gd name="connsiteX1" fmla="*/ 46349 w 4888472"/>
              <a:gd name="connsiteY1" fmla="*/ 4420673 h 5159725"/>
              <a:gd name="connsiteX2" fmla="*/ 45666 w 4888472"/>
              <a:gd name="connsiteY2" fmla="*/ 4919865 h 5159725"/>
              <a:gd name="connsiteX3" fmla="*/ 75469 w 4888472"/>
              <a:gd name="connsiteY3" fmla="*/ 5157435 h 5159725"/>
              <a:gd name="connsiteX4" fmla="*/ 355032 w 4888472"/>
              <a:gd name="connsiteY4" fmla="*/ 5154524 h 5159725"/>
              <a:gd name="connsiteX5" fmla="*/ 803651 w 4888472"/>
              <a:gd name="connsiteY5" fmla="*/ 5143914 h 5159725"/>
              <a:gd name="connsiteX6" fmla="*/ 971137 w 4888472"/>
              <a:gd name="connsiteY6" fmla="*/ 4968085 h 5159725"/>
              <a:gd name="connsiteX7" fmla="*/ 1028880 w 4888472"/>
              <a:gd name="connsiteY7" fmla="*/ 4270912 h 5159725"/>
              <a:gd name="connsiteX8" fmla="*/ 1215019 w 4888472"/>
              <a:gd name="connsiteY8" fmla="*/ 3817096 h 5159725"/>
              <a:gd name="connsiteX9" fmla="*/ 1049029 w 4888472"/>
              <a:gd name="connsiteY9" fmla="*/ 3646017 h 5159725"/>
              <a:gd name="connsiteX10" fmla="*/ 1115010 w 4888472"/>
              <a:gd name="connsiteY10" fmla="*/ 3512637 h 5159725"/>
              <a:gd name="connsiteX11" fmla="*/ 1142977 w 4888472"/>
              <a:gd name="connsiteY11" fmla="*/ 3434431 h 5159725"/>
              <a:gd name="connsiteX12" fmla="*/ 1306816 w 4888472"/>
              <a:gd name="connsiteY12" fmla="*/ 3422783 h 5159725"/>
              <a:gd name="connsiteX13" fmla="*/ 1342180 w 4888472"/>
              <a:gd name="connsiteY13" fmla="*/ 3122075 h 5159725"/>
              <a:gd name="connsiteX14" fmla="*/ 1123275 w 4888472"/>
              <a:gd name="connsiteY14" fmla="*/ 2984865 h 5159725"/>
              <a:gd name="connsiteX15" fmla="*/ 1062671 w 4888472"/>
              <a:gd name="connsiteY15" fmla="*/ 2935502 h 5159725"/>
              <a:gd name="connsiteX16" fmla="*/ 984071 w 4888472"/>
              <a:gd name="connsiteY16" fmla="*/ 2877353 h 5159725"/>
              <a:gd name="connsiteX17" fmla="*/ 891697 w 4888472"/>
              <a:gd name="connsiteY17" fmla="*/ 2843982 h 5159725"/>
              <a:gd name="connsiteX18" fmla="*/ 881360 w 4888472"/>
              <a:gd name="connsiteY18" fmla="*/ 2866518 h 5159725"/>
              <a:gd name="connsiteX19" fmla="*/ 829860 w 4888472"/>
              <a:gd name="connsiteY19" fmla="*/ 2860510 h 5159725"/>
              <a:gd name="connsiteX20" fmla="*/ 755064 w 4888472"/>
              <a:gd name="connsiteY20" fmla="*/ 2746099 h 5159725"/>
              <a:gd name="connsiteX21" fmla="*/ 835371 w 4888472"/>
              <a:gd name="connsiteY21" fmla="*/ 2598001 h 5159725"/>
              <a:gd name="connsiteX22" fmla="*/ 989055 w 4888472"/>
              <a:gd name="connsiteY22" fmla="*/ 2646510 h 5159725"/>
              <a:gd name="connsiteX23" fmla="*/ 1054958 w 4888472"/>
              <a:gd name="connsiteY23" fmla="*/ 2621797 h 5159725"/>
              <a:gd name="connsiteX24" fmla="*/ 1089825 w 4888472"/>
              <a:gd name="connsiteY24" fmla="*/ 2588845 h 5159725"/>
              <a:gd name="connsiteX25" fmla="*/ 1205652 w 4888472"/>
              <a:gd name="connsiteY25" fmla="*/ 2625705 h 5159725"/>
              <a:gd name="connsiteX26" fmla="*/ 1217642 w 4888472"/>
              <a:gd name="connsiteY26" fmla="*/ 2655247 h 5159725"/>
              <a:gd name="connsiteX27" fmla="*/ 1392709 w 4888472"/>
              <a:gd name="connsiteY27" fmla="*/ 2687699 h 5159725"/>
              <a:gd name="connsiteX28" fmla="*/ 1475088 w 4888472"/>
              <a:gd name="connsiteY28" fmla="*/ 2695937 h 5159725"/>
              <a:gd name="connsiteX29" fmla="*/ 1616127 w 4888472"/>
              <a:gd name="connsiteY29" fmla="*/ 2617808 h 5159725"/>
              <a:gd name="connsiteX30" fmla="*/ 1668388 w 4888472"/>
              <a:gd name="connsiteY30" fmla="*/ 2609151 h 5159725"/>
              <a:gd name="connsiteX31" fmla="*/ 1749350 w 4888472"/>
              <a:gd name="connsiteY31" fmla="*/ 2517958 h 5159725"/>
              <a:gd name="connsiteX32" fmla="*/ 1763255 w 4888472"/>
              <a:gd name="connsiteY32" fmla="*/ 2377338 h 5159725"/>
              <a:gd name="connsiteX33" fmla="*/ 1819004 w 4888472"/>
              <a:gd name="connsiteY33" fmla="*/ 2400792 h 5159725"/>
              <a:gd name="connsiteX34" fmla="*/ 1913111 w 4888472"/>
              <a:gd name="connsiteY34" fmla="*/ 2403861 h 5159725"/>
              <a:gd name="connsiteX35" fmla="*/ 2118559 w 4888472"/>
              <a:gd name="connsiteY35" fmla="*/ 2565522 h 5159725"/>
              <a:gd name="connsiteX36" fmla="*/ 2208177 w 4888472"/>
              <a:gd name="connsiteY36" fmla="*/ 2097749 h 5159725"/>
              <a:gd name="connsiteX37" fmla="*/ 2229978 w 4888472"/>
              <a:gd name="connsiteY37" fmla="*/ 1968857 h 5159725"/>
              <a:gd name="connsiteX38" fmla="*/ 2125877 w 4888472"/>
              <a:gd name="connsiteY38" fmla="*/ 1839202 h 5159725"/>
              <a:gd name="connsiteX39" fmla="*/ 2068212 w 4888472"/>
              <a:gd name="connsiteY39" fmla="*/ 1666207 h 5159725"/>
              <a:gd name="connsiteX40" fmla="*/ 2092926 w 4888472"/>
              <a:gd name="connsiteY40" fmla="*/ 1526164 h 5159725"/>
              <a:gd name="connsiteX41" fmla="*/ 2422439 w 4888472"/>
              <a:gd name="connsiteY41" fmla="*/ 1501451 h 5159725"/>
              <a:gd name="connsiteX42" fmla="*/ 2686050 w 4888472"/>
              <a:gd name="connsiteY42" fmla="*/ 1526164 h 5159725"/>
              <a:gd name="connsiteX43" fmla="*/ 2933185 w 4888472"/>
              <a:gd name="connsiteY43" fmla="*/ 1336694 h 5159725"/>
              <a:gd name="connsiteX44" fmla="*/ 3369791 w 4888472"/>
              <a:gd name="connsiteY44" fmla="*/ 1303743 h 5159725"/>
              <a:gd name="connsiteX45" fmla="*/ 3715780 w 4888472"/>
              <a:gd name="connsiteY45" fmla="*/ 1237840 h 5159725"/>
              <a:gd name="connsiteX46" fmla="*/ 4135909 w 4888472"/>
              <a:gd name="connsiteY46" fmla="*/ 1163699 h 5159725"/>
              <a:gd name="connsiteX47" fmla="*/ 4580753 w 4888472"/>
              <a:gd name="connsiteY47" fmla="*/ 965991 h 5159725"/>
              <a:gd name="connsiteX48" fmla="*/ 4679607 w 4888472"/>
              <a:gd name="connsiteY48" fmla="*/ 661191 h 5159725"/>
              <a:gd name="connsiteX49" fmla="*/ 4852601 w 4888472"/>
              <a:gd name="connsiteY49" fmla="*/ 216348 h 5159725"/>
              <a:gd name="connsiteX50" fmla="*/ 4848590 w 4888472"/>
              <a:gd name="connsiteY50" fmla="*/ 17556 h 5159725"/>
              <a:gd name="connsiteX51" fmla="*/ 4432052 w 4888472"/>
              <a:gd name="connsiteY51" fmla="*/ 8817 h 5159725"/>
              <a:gd name="connsiteX52" fmla="*/ 4086601 w 4888472"/>
              <a:gd name="connsiteY52" fmla="*/ 19802 h 5159725"/>
              <a:gd name="connsiteX53" fmla="*/ 4086482 w 4888472"/>
              <a:gd name="connsiteY53" fmla="*/ 216348 h 5159725"/>
              <a:gd name="connsiteX54" fmla="*/ 3995866 w 4888472"/>
              <a:gd name="connsiteY54" fmla="*/ 447007 h 5159725"/>
              <a:gd name="connsiteX55" fmla="*/ 3724018 w 4888472"/>
              <a:gd name="connsiteY55" fmla="*/ 620002 h 5159725"/>
              <a:gd name="connsiteX56" fmla="*/ 3476882 w 4888472"/>
              <a:gd name="connsiteY56" fmla="*/ 768283 h 5159725"/>
              <a:gd name="connsiteX57" fmla="*/ 2653099 w 4888472"/>
              <a:gd name="connsiteY57" fmla="*/ 891851 h 5159725"/>
              <a:gd name="connsiteX58" fmla="*/ 2167066 w 4888472"/>
              <a:gd name="connsiteY58" fmla="*/ 965991 h 5159725"/>
              <a:gd name="connsiteX59" fmla="*/ 1796364 w 4888472"/>
              <a:gd name="connsiteY59" fmla="*/ 1056607 h 5159725"/>
              <a:gd name="connsiteX60" fmla="*/ 1615131 w 4888472"/>
              <a:gd name="connsiteY60" fmla="*/ 1204889 h 5159725"/>
              <a:gd name="connsiteX61" fmla="*/ 1392709 w 4888472"/>
              <a:gd name="connsiteY61" fmla="*/ 1517926 h 5159725"/>
              <a:gd name="connsiteX62" fmla="*/ 1335045 w 4888472"/>
              <a:gd name="connsiteY62" fmla="*/ 1682683 h 5159725"/>
              <a:gd name="connsiteX63" fmla="*/ 1277380 w 4888472"/>
              <a:gd name="connsiteY63" fmla="*/ 1814489 h 5159725"/>
              <a:gd name="connsiteX64" fmla="*/ 1022007 w 4888472"/>
              <a:gd name="connsiteY64" fmla="*/ 1839202 h 5159725"/>
              <a:gd name="connsiteX65" fmla="*/ 41363 w 4888472"/>
              <a:gd name="connsiteY65" fmla="*/ 1510633 h 5159725"/>
              <a:gd name="connsiteX66" fmla="*/ 91009 w 4888472"/>
              <a:gd name="connsiteY66" fmla="*/ 1708135 h 5159725"/>
              <a:gd name="connsiteX0" fmla="*/ 91009 w 4888472"/>
              <a:gd name="connsiteY0" fmla="*/ 1708135 h 5159725"/>
              <a:gd name="connsiteX1" fmla="*/ 46349 w 4888472"/>
              <a:gd name="connsiteY1" fmla="*/ 4420673 h 5159725"/>
              <a:gd name="connsiteX2" fmla="*/ 45666 w 4888472"/>
              <a:gd name="connsiteY2" fmla="*/ 4919865 h 5159725"/>
              <a:gd name="connsiteX3" fmla="*/ 75469 w 4888472"/>
              <a:gd name="connsiteY3" fmla="*/ 5157435 h 5159725"/>
              <a:gd name="connsiteX4" fmla="*/ 355032 w 4888472"/>
              <a:gd name="connsiteY4" fmla="*/ 5154524 h 5159725"/>
              <a:gd name="connsiteX5" fmla="*/ 803651 w 4888472"/>
              <a:gd name="connsiteY5" fmla="*/ 5143914 h 5159725"/>
              <a:gd name="connsiteX6" fmla="*/ 971137 w 4888472"/>
              <a:gd name="connsiteY6" fmla="*/ 4968085 h 5159725"/>
              <a:gd name="connsiteX7" fmla="*/ 1028880 w 4888472"/>
              <a:gd name="connsiteY7" fmla="*/ 4270912 h 5159725"/>
              <a:gd name="connsiteX8" fmla="*/ 1215019 w 4888472"/>
              <a:gd name="connsiteY8" fmla="*/ 3817096 h 5159725"/>
              <a:gd name="connsiteX9" fmla="*/ 1049029 w 4888472"/>
              <a:gd name="connsiteY9" fmla="*/ 3646017 h 5159725"/>
              <a:gd name="connsiteX10" fmla="*/ 1115010 w 4888472"/>
              <a:gd name="connsiteY10" fmla="*/ 3512637 h 5159725"/>
              <a:gd name="connsiteX11" fmla="*/ 1142977 w 4888472"/>
              <a:gd name="connsiteY11" fmla="*/ 3434431 h 5159725"/>
              <a:gd name="connsiteX12" fmla="*/ 1306816 w 4888472"/>
              <a:gd name="connsiteY12" fmla="*/ 3422783 h 5159725"/>
              <a:gd name="connsiteX13" fmla="*/ 1342180 w 4888472"/>
              <a:gd name="connsiteY13" fmla="*/ 3122075 h 5159725"/>
              <a:gd name="connsiteX14" fmla="*/ 1123275 w 4888472"/>
              <a:gd name="connsiteY14" fmla="*/ 2984865 h 5159725"/>
              <a:gd name="connsiteX15" fmla="*/ 1062671 w 4888472"/>
              <a:gd name="connsiteY15" fmla="*/ 2935502 h 5159725"/>
              <a:gd name="connsiteX16" fmla="*/ 984071 w 4888472"/>
              <a:gd name="connsiteY16" fmla="*/ 2877353 h 5159725"/>
              <a:gd name="connsiteX17" fmla="*/ 891697 w 4888472"/>
              <a:gd name="connsiteY17" fmla="*/ 2843982 h 5159725"/>
              <a:gd name="connsiteX18" fmla="*/ 881360 w 4888472"/>
              <a:gd name="connsiteY18" fmla="*/ 2866518 h 5159725"/>
              <a:gd name="connsiteX19" fmla="*/ 829860 w 4888472"/>
              <a:gd name="connsiteY19" fmla="*/ 2860510 h 5159725"/>
              <a:gd name="connsiteX20" fmla="*/ 755064 w 4888472"/>
              <a:gd name="connsiteY20" fmla="*/ 2746099 h 5159725"/>
              <a:gd name="connsiteX21" fmla="*/ 835371 w 4888472"/>
              <a:gd name="connsiteY21" fmla="*/ 2598001 h 5159725"/>
              <a:gd name="connsiteX22" fmla="*/ 989055 w 4888472"/>
              <a:gd name="connsiteY22" fmla="*/ 2646510 h 5159725"/>
              <a:gd name="connsiteX23" fmla="*/ 1054958 w 4888472"/>
              <a:gd name="connsiteY23" fmla="*/ 2621797 h 5159725"/>
              <a:gd name="connsiteX24" fmla="*/ 1089825 w 4888472"/>
              <a:gd name="connsiteY24" fmla="*/ 2588845 h 5159725"/>
              <a:gd name="connsiteX25" fmla="*/ 1205652 w 4888472"/>
              <a:gd name="connsiteY25" fmla="*/ 2625705 h 5159725"/>
              <a:gd name="connsiteX26" fmla="*/ 1217642 w 4888472"/>
              <a:gd name="connsiteY26" fmla="*/ 2655247 h 5159725"/>
              <a:gd name="connsiteX27" fmla="*/ 1392709 w 4888472"/>
              <a:gd name="connsiteY27" fmla="*/ 2687699 h 5159725"/>
              <a:gd name="connsiteX28" fmla="*/ 1475088 w 4888472"/>
              <a:gd name="connsiteY28" fmla="*/ 2695937 h 5159725"/>
              <a:gd name="connsiteX29" fmla="*/ 1616127 w 4888472"/>
              <a:gd name="connsiteY29" fmla="*/ 2617808 h 5159725"/>
              <a:gd name="connsiteX30" fmla="*/ 1668388 w 4888472"/>
              <a:gd name="connsiteY30" fmla="*/ 2609151 h 5159725"/>
              <a:gd name="connsiteX31" fmla="*/ 1749350 w 4888472"/>
              <a:gd name="connsiteY31" fmla="*/ 2517958 h 5159725"/>
              <a:gd name="connsiteX32" fmla="*/ 1763255 w 4888472"/>
              <a:gd name="connsiteY32" fmla="*/ 2377338 h 5159725"/>
              <a:gd name="connsiteX33" fmla="*/ 1819004 w 4888472"/>
              <a:gd name="connsiteY33" fmla="*/ 2400792 h 5159725"/>
              <a:gd name="connsiteX34" fmla="*/ 1913111 w 4888472"/>
              <a:gd name="connsiteY34" fmla="*/ 2403861 h 5159725"/>
              <a:gd name="connsiteX35" fmla="*/ 2118559 w 4888472"/>
              <a:gd name="connsiteY35" fmla="*/ 2565522 h 5159725"/>
              <a:gd name="connsiteX36" fmla="*/ 2208177 w 4888472"/>
              <a:gd name="connsiteY36" fmla="*/ 2097749 h 5159725"/>
              <a:gd name="connsiteX37" fmla="*/ 2229978 w 4888472"/>
              <a:gd name="connsiteY37" fmla="*/ 1968857 h 5159725"/>
              <a:gd name="connsiteX38" fmla="*/ 2125877 w 4888472"/>
              <a:gd name="connsiteY38" fmla="*/ 1839202 h 5159725"/>
              <a:gd name="connsiteX39" fmla="*/ 2068212 w 4888472"/>
              <a:gd name="connsiteY39" fmla="*/ 1666207 h 5159725"/>
              <a:gd name="connsiteX40" fmla="*/ 2092926 w 4888472"/>
              <a:gd name="connsiteY40" fmla="*/ 1526164 h 5159725"/>
              <a:gd name="connsiteX41" fmla="*/ 2422439 w 4888472"/>
              <a:gd name="connsiteY41" fmla="*/ 1501451 h 5159725"/>
              <a:gd name="connsiteX42" fmla="*/ 2686050 w 4888472"/>
              <a:gd name="connsiteY42" fmla="*/ 1526164 h 5159725"/>
              <a:gd name="connsiteX43" fmla="*/ 2933185 w 4888472"/>
              <a:gd name="connsiteY43" fmla="*/ 1336694 h 5159725"/>
              <a:gd name="connsiteX44" fmla="*/ 3369791 w 4888472"/>
              <a:gd name="connsiteY44" fmla="*/ 1303743 h 5159725"/>
              <a:gd name="connsiteX45" fmla="*/ 3715780 w 4888472"/>
              <a:gd name="connsiteY45" fmla="*/ 1237840 h 5159725"/>
              <a:gd name="connsiteX46" fmla="*/ 4135909 w 4888472"/>
              <a:gd name="connsiteY46" fmla="*/ 1163699 h 5159725"/>
              <a:gd name="connsiteX47" fmla="*/ 4580753 w 4888472"/>
              <a:gd name="connsiteY47" fmla="*/ 965991 h 5159725"/>
              <a:gd name="connsiteX48" fmla="*/ 4679607 w 4888472"/>
              <a:gd name="connsiteY48" fmla="*/ 661191 h 5159725"/>
              <a:gd name="connsiteX49" fmla="*/ 4852601 w 4888472"/>
              <a:gd name="connsiteY49" fmla="*/ 216348 h 5159725"/>
              <a:gd name="connsiteX50" fmla="*/ 4848590 w 4888472"/>
              <a:gd name="connsiteY50" fmla="*/ 17556 h 5159725"/>
              <a:gd name="connsiteX51" fmla="*/ 4432052 w 4888472"/>
              <a:gd name="connsiteY51" fmla="*/ 8817 h 5159725"/>
              <a:gd name="connsiteX52" fmla="*/ 4086601 w 4888472"/>
              <a:gd name="connsiteY52" fmla="*/ 19802 h 5159725"/>
              <a:gd name="connsiteX53" fmla="*/ 4086482 w 4888472"/>
              <a:gd name="connsiteY53" fmla="*/ 216348 h 5159725"/>
              <a:gd name="connsiteX54" fmla="*/ 3995866 w 4888472"/>
              <a:gd name="connsiteY54" fmla="*/ 447007 h 5159725"/>
              <a:gd name="connsiteX55" fmla="*/ 3724018 w 4888472"/>
              <a:gd name="connsiteY55" fmla="*/ 620002 h 5159725"/>
              <a:gd name="connsiteX56" fmla="*/ 3476882 w 4888472"/>
              <a:gd name="connsiteY56" fmla="*/ 768283 h 5159725"/>
              <a:gd name="connsiteX57" fmla="*/ 2653099 w 4888472"/>
              <a:gd name="connsiteY57" fmla="*/ 891851 h 5159725"/>
              <a:gd name="connsiteX58" fmla="*/ 2167066 w 4888472"/>
              <a:gd name="connsiteY58" fmla="*/ 965991 h 5159725"/>
              <a:gd name="connsiteX59" fmla="*/ 1796364 w 4888472"/>
              <a:gd name="connsiteY59" fmla="*/ 1056607 h 5159725"/>
              <a:gd name="connsiteX60" fmla="*/ 1615131 w 4888472"/>
              <a:gd name="connsiteY60" fmla="*/ 1204889 h 5159725"/>
              <a:gd name="connsiteX61" fmla="*/ 1392709 w 4888472"/>
              <a:gd name="connsiteY61" fmla="*/ 1517926 h 5159725"/>
              <a:gd name="connsiteX62" fmla="*/ 1335045 w 4888472"/>
              <a:gd name="connsiteY62" fmla="*/ 1682683 h 5159725"/>
              <a:gd name="connsiteX63" fmla="*/ 1277380 w 4888472"/>
              <a:gd name="connsiteY63" fmla="*/ 1814489 h 5159725"/>
              <a:gd name="connsiteX64" fmla="*/ 1022007 w 4888472"/>
              <a:gd name="connsiteY64" fmla="*/ 1839202 h 5159725"/>
              <a:gd name="connsiteX65" fmla="*/ 41363 w 4888472"/>
              <a:gd name="connsiteY65" fmla="*/ 1510633 h 5159725"/>
              <a:gd name="connsiteX66" fmla="*/ 91009 w 4888472"/>
              <a:gd name="connsiteY66" fmla="*/ 1708135 h 5159725"/>
              <a:gd name="connsiteX0" fmla="*/ 90557 w 4888020"/>
              <a:gd name="connsiteY0" fmla="*/ 1708135 h 5159725"/>
              <a:gd name="connsiteX1" fmla="*/ 45897 w 4888020"/>
              <a:gd name="connsiteY1" fmla="*/ 4420673 h 5159725"/>
              <a:gd name="connsiteX2" fmla="*/ 45214 w 4888020"/>
              <a:gd name="connsiteY2" fmla="*/ 4919865 h 5159725"/>
              <a:gd name="connsiteX3" fmla="*/ 75017 w 4888020"/>
              <a:gd name="connsiteY3" fmla="*/ 5157435 h 5159725"/>
              <a:gd name="connsiteX4" fmla="*/ 354580 w 4888020"/>
              <a:gd name="connsiteY4" fmla="*/ 5154524 h 5159725"/>
              <a:gd name="connsiteX5" fmla="*/ 803199 w 4888020"/>
              <a:gd name="connsiteY5" fmla="*/ 5143914 h 5159725"/>
              <a:gd name="connsiteX6" fmla="*/ 970685 w 4888020"/>
              <a:gd name="connsiteY6" fmla="*/ 4968085 h 5159725"/>
              <a:gd name="connsiteX7" fmla="*/ 1028428 w 4888020"/>
              <a:gd name="connsiteY7" fmla="*/ 4270912 h 5159725"/>
              <a:gd name="connsiteX8" fmla="*/ 1214567 w 4888020"/>
              <a:gd name="connsiteY8" fmla="*/ 3817096 h 5159725"/>
              <a:gd name="connsiteX9" fmla="*/ 1048577 w 4888020"/>
              <a:gd name="connsiteY9" fmla="*/ 3646017 h 5159725"/>
              <a:gd name="connsiteX10" fmla="*/ 1114558 w 4888020"/>
              <a:gd name="connsiteY10" fmla="*/ 3512637 h 5159725"/>
              <a:gd name="connsiteX11" fmla="*/ 1142525 w 4888020"/>
              <a:gd name="connsiteY11" fmla="*/ 3434431 h 5159725"/>
              <a:gd name="connsiteX12" fmla="*/ 1306364 w 4888020"/>
              <a:gd name="connsiteY12" fmla="*/ 3422783 h 5159725"/>
              <a:gd name="connsiteX13" fmla="*/ 1341728 w 4888020"/>
              <a:gd name="connsiteY13" fmla="*/ 3122075 h 5159725"/>
              <a:gd name="connsiteX14" fmla="*/ 1122823 w 4888020"/>
              <a:gd name="connsiteY14" fmla="*/ 2984865 h 5159725"/>
              <a:gd name="connsiteX15" fmla="*/ 1062219 w 4888020"/>
              <a:gd name="connsiteY15" fmla="*/ 2935502 h 5159725"/>
              <a:gd name="connsiteX16" fmla="*/ 983619 w 4888020"/>
              <a:gd name="connsiteY16" fmla="*/ 2877353 h 5159725"/>
              <a:gd name="connsiteX17" fmla="*/ 891245 w 4888020"/>
              <a:gd name="connsiteY17" fmla="*/ 2843982 h 5159725"/>
              <a:gd name="connsiteX18" fmla="*/ 880908 w 4888020"/>
              <a:gd name="connsiteY18" fmla="*/ 2866518 h 5159725"/>
              <a:gd name="connsiteX19" fmla="*/ 829408 w 4888020"/>
              <a:gd name="connsiteY19" fmla="*/ 2860510 h 5159725"/>
              <a:gd name="connsiteX20" fmla="*/ 754612 w 4888020"/>
              <a:gd name="connsiteY20" fmla="*/ 2746099 h 5159725"/>
              <a:gd name="connsiteX21" fmla="*/ 834919 w 4888020"/>
              <a:gd name="connsiteY21" fmla="*/ 2598001 h 5159725"/>
              <a:gd name="connsiteX22" fmla="*/ 988603 w 4888020"/>
              <a:gd name="connsiteY22" fmla="*/ 2646510 h 5159725"/>
              <a:gd name="connsiteX23" fmla="*/ 1054506 w 4888020"/>
              <a:gd name="connsiteY23" fmla="*/ 2621797 h 5159725"/>
              <a:gd name="connsiteX24" fmla="*/ 1089373 w 4888020"/>
              <a:gd name="connsiteY24" fmla="*/ 2588845 h 5159725"/>
              <a:gd name="connsiteX25" fmla="*/ 1205200 w 4888020"/>
              <a:gd name="connsiteY25" fmla="*/ 2625705 h 5159725"/>
              <a:gd name="connsiteX26" fmla="*/ 1217190 w 4888020"/>
              <a:gd name="connsiteY26" fmla="*/ 2655247 h 5159725"/>
              <a:gd name="connsiteX27" fmla="*/ 1392257 w 4888020"/>
              <a:gd name="connsiteY27" fmla="*/ 2687699 h 5159725"/>
              <a:gd name="connsiteX28" fmla="*/ 1474636 w 4888020"/>
              <a:gd name="connsiteY28" fmla="*/ 2695937 h 5159725"/>
              <a:gd name="connsiteX29" fmla="*/ 1615675 w 4888020"/>
              <a:gd name="connsiteY29" fmla="*/ 2617808 h 5159725"/>
              <a:gd name="connsiteX30" fmla="*/ 1667936 w 4888020"/>
              <a:gd name="connsiteY30" fmla="*/ 2609151 h 5159725"/>
              <a:gd name="connsiteX31" fmla="*/ 1748898 w 4888020"/>
              <a:gd name="connsiteY31" fmla="*/ 2517958 h 5159725"/>
              <a:gd name="connsiteX32" fmla="*/ 1762803 w 4888020"/>
              <a:gd name="connsiteY32" fmla="*/ 2377338 h 5159725"/>
              <a:gd name="connsiteX33" fmla="*/ 1818552 w 4888020"/>
              <a:gd name="connsiteY33" fmla="*/ 2400792 h 5159725"/>
              <a:gd name="connsiteX34" fmla="*/ 1912659 w 4888020"/>
              <a:gd name="connsiteY34" fmla="*/ 2403861 h 5159725"/>
              <a:gd name="connsiteX35" fmla="*/ 2118107 w 4888020"/>
              <a:gd name="connsiteY35" fmla="*/ 2565522 h 5159725"/>
              <a:gd name="connsiteX36" fmla="*/ 2207725 w 4888020"/>
              <a:gd name="connsiteY36" fmla="*/ 2097749 h 5159725"/>
              <a:gd name="connsiteX37" fmla="*/ 2229526 w 4888020"/>
              <a:gd name="connsiteY37" fmla="*/ 1968857 h 5159725"/>
              <a:gd name="connsiteX38" fmla="*/ 2125425 w 4888020"/>
              <a:gd name="connsiteY38" fmla="*/ 1839202 h 5159725"/>
              <a:gd name="connsiteX39" fmla="*/ 2067760 w 4888020"/>
              <a:gd name="connsiteY39" fmla="*/ 1666207 h 5159725"/>
              <a:gd name="connsiteX40" fmla="*/ 2092474 w 4888020"/>
              <a:gd name="connsiteY40" fmla="*/ 1526164 h 5159725"/>
              <a:gd name="connsiteX41" fmla="*/ 2421987 w 4888020"/>
              <a:gd name="connsiteY41" fmla="*/ 1501451 h 5159725"/>
              <a:gd name="connsiteX42" fmla="*/ 2685598 w 4888020"/>
              <a:gd name="connsiteY42" fmla="*/ 1526164 h 5159725"/>
              <a:gd name="connsiteX43" fmla="*/ 2932733 w 4888020"/>
              <a:gd name="connsiteY43" fmla="*/ 1336694 h 5159725"/>
              <a:gd name="connsiteX44" fmla="*/ 3369339 w 4888020"/>
              <a:gd name="connsiteY44" fmla="*/ 1303743 h 5159725"/>
              <a:gd name="connsiteX45" fmla="*/ 3715328 w 4888020"/>
              <a:gd name="connsiteY45" fmla="*/ 1237840 h 5159725"/>
              <a:gd name="connsiteX46" fmla="*/ 4135457 w 4888020"/>
              <a:gd name="connsiteY46" fmla="*/ 1163699 h 5159725"/>
              <a:gd name="connsiteX47" fmla="*/ 4580301 w 4888020"/>
              <a:gd name="connsiteY47" fmla="*/ 965991 h 5159725"/>
              <a:gd name="connsiteX48" fmla="*/ 4679155 w 4888020"/>
              <a:gd name="connsiteY48" fmla="*/ 661191 h 5159725"/>
              <a:gd name="connsiteX49" fmla="*/ 4852149 w 4888020"/>
              <a:gd name="connsiteY49" fmla="*/ 216348 h 5159725"/>
              <a:gd name="connsiteX50" fmla="*/ 4848138 w 4888020"/>
              <a:gd name="connsiteY50" fmla="*/ 17556 h 5159725"/>
              <a:gd name="connsiteX51" fmla="*/ 4431600 w 4888020"/>
              <a:gd name="connsiteY51" fmla="*/ 8817 h 5159725"/>
              <a:gd name="connsiteX52" fmla="*/ 4086149 w 4888020"/>
              <a:gd name="connsiteY52" fmla="*/ 19802 h 5159725"/>
              <a:gd name="connsiteX53" fmla="*/ 4086030 w 4888020"/>
              <a:gd name="connsiteY53" fmla="*/ 216348 h 5159725"/>
              <a:gd name="connsiteX54" fmla="*/ 3995414 w 4888020"/>
              <a:gd name="connsiteY54" fmla="*/ 447007 h 5159725"/>
              <a:gd name="connsiteX55" fmla="*/ 3723566 w 4888020"/>
              <a:gd name="connsiteY55" fmla="*/ 620002 h 5159725"/>
              <a:gd name="connsiteX56" fmla="*/ 3476430 w 4888020"/>
              <a:gd name="connsiteY56" fmla="*/ 768283 h 5159725"/>
              <a:gd name="connsiteX57" fmla="*/ 2652647 w 4888020"/>
              <a:gd name="connsiteY57" fmla="*/ 891851 h 5159725"/>
              <a:gd name="connsiteX58" fmla="*/ 2166614 w 4888020"/>
              <a:gd name="connsiteY58" fmla="*/ 965991 h 5159725"/>
              <a:gd name="connsiteX59" fmla="*/ 1795912 w 4888020"/>
              <a:gd name="connsiteY59" fmla="*/ 1056607 h 5159725"/>
              <a:gd name="connsiteX60" fmla="*/ 1614679 w 4888020"/>
              <a:gd name="connsiteY60" fmla="*/ 1204889 h 5159725"/>
              <a:gd name="connsiteX61" fmla="*/ 1392257 w 4888020"/>
              <a:gd name="connsiteY61" fmla="*/ 1517926 h 5159725"/>
              <a:gd name="connsiteX62" fmla="*/ 1334593 w 4888020"/>
              <a:gd name="connsiteY62" fmla="*/ 1682683 h 5159725"/>
              <a:gd name="connsiteX63" fmla="*/ 1276928 w 4888020"/>
              <a:gd name="connsiteY63" fmla="*/ 1814489 h 5159725"/>
              <a:gd name="connsiteX64" fmla="*/ 1021555 w 4888020"/>
              <a:gd name="connsiteY64" fmla="*/ 1839202 h 5159725"/>
              <a:gd name="connsiteX65" fmla="*/ 40911 w 4888020"/>
              <a:gd name="connsiteY65" fmla="*/ 1510633 h 5159725"/>
              <a:gd name="connsiteX66" fmla="*/ 90557 w 4888020"/>
              <a:gd name="connsiteY66" fmla="*/ 1708135 h 5159725"/>
              <a:gd name="connsiteX0" fmla="*/ 95394 w 4892857"/>
              <a:gd name="connsiteY0" fmla="*/ 1708135 h 5159725"/>
              <a:gd name="connsiteX1" fmla="*/ 50734 w 4892857"/>
              <a:gd name="connsiteY1" fmla="*/ 4420673 h 5159725"/>
              <a:gd name="connsiteX2" fmla="*/ 50051 w 4892857"/>
              <a:gd name="connsiteY2" fmla="*/ 4919865 h 5159725"/>
              <a:gd name="connsiteX3" fmla="*/ 79854 w 4892857"/>
              <a:gd name="connsiteY3" fmla="*/ 5157435 h 5159725"/>
              <a:gd name="connsiteX4" fmla="*/ 359417 w 4892857"/>
              <a:gd name="connsiteY4" fmla="*/ 5154524 h 5159725"/>
              <a:gd name="connsiteX5" fmla="*/ 808036 w 4892857"/>
              <a:gd name="connsiteY5" fmla="*/ 5143914 h 5159725"/>
              <a:gd name="connsiteX6" fmla="*/ 975522 w 4892857"/>
              <a:gd name="connsiteY6" fmla="*/ 4968085 h 5159725"/>
              <a:gd name="connsiteX7" fmla="*/ 1033265 w 4892857"/>
              <a:gd name="connsiteY7" fmla="*/ 4270912 h 5159725"/>
              <a:gd name="connsiteX8" fmla="*/ 1219404 w 4892857"/>
              <a:gd name="connsiteY8" fmla="*/ 3817096 h 5159725"/>
              <a:gd name="connsiteX9" fmla="*/ 1053414 w 4892857"/>
              <a:gd name="connsiteY9" fmla="*/ 3646017 h 5159725"/>
              <a:gd name="connsiteX10" fmla="*/ 1119395 w 4892857"/>
              <a:gd name="connsiteY10" fmla="*/ 3512637 h 5159725"/>
              <a:gd name="connsiteX11" fmla="*/ 1147362 w 4892857"/>
              <a:gd name="connsiteY11" fmla="*/ 3434431 h 5159725"/>
              <a:gd name="connsiteX12" fmla="*/ 1311201 w 4892857"/>
              <a:gd name="connsiteY12" fmla="*/ 3422783 h 5159725"/>
              <a:gd name="connsiteX13" fmla="*/ 1346565 w 4892857"/>
              <a:gd name="connsiteY13" fmla="*/ 3122075 h 5159725"/>
              <a:gd name="connsiteX14" fmla="*/ 1127660 w 4892857"/>
              <a:gd name="connsiteY14" fmla="*/ 2984865 h 5159725"/>
              <a:gd name="connsiteX15" fmla="*/ 1067056 w 4892857"/>
              <a:gd name="connsiteY15" fmla="*/ 2935502 h 5159725"/>
              <a:gd name="connsiteX16" fmla="*/ 988456 w 4892857"/>
              <a:gd name="connsiteY16" fmla="*/ 2877353 h 5159725"/>
              <a:gd name="connsiteX17" fmla="*/ 896082 w 4892857"/>
              <a:gd name="connsiteY17" fmla="*/ 2843982 h 5159725"/>
              <a:gd name="connsiteX18" fmla="*/ 885745 w 4892857"/>
              <a:gd name="connsiteY18" fmla="*/ 2866518 h 5159725"/>
              <a:gd name="connsiteX19" fmla="*/ 834245 w 4892857"/>
              <a:gd name="connsiteY19" fmla="*/ 2860510 h 5159725"/>
              <a:gd name="connsiteX20" fmla="*/ 759449 w 4892857"/>
              <a:gd name="connsiteY20" fmla="*/ 2746099 h 5159725"/>
              <a:gd name="connsiteX21" fmla="*/ 839756 w 4892857"/>
              <a:gd name="connsiteY21" fmla="*/ 2598001 h 5159725"/>
              <a:gd name="connsiteX22" fmla="*/ 993440 w 4892857"/>
              <a:gd name="connsiteY22" fmla="*/ 2646510 h 5159725"/>
              <a:gd name="connsiteX23" fmla="*/ 1059343 w 4892857"/>
              <a:gd name="connsiteY23" fmla="*/ 2621797 h 5159725"/>
              <a:gd name="connsiteX24" fmla="*/ 1094210 w 4892857"/>
              <a:gd name="connsiteY24" fmla="*/ 2588845 h 5159725"/>
              <a:gd name="connsiteX25" fmla="*/ 1210037 w 4892857"/>
              <a:gd name="connsiteY25" fmla="*/ 2625705 h 5159725"/>
              <a:gd name="connsiteX26" fmla="*/ 1222027 w 4892857"/>
              <a:gd name="connsiteY26" fmla="*/ 2655247 h 5159725"/>
              <a:gd name="connsiteX27" fmla="*/ 1397094 w 4892857"/>
              <a:gd name="connsiteY27" fmla="*/ 2687699 h 5159725"/>
              <a:gd name="connsiteX28" fmla="*/ 1479473 w 4892857"/>
              <a:gd name="connsiteY28" fmla="*/ 2695937 h 5159725"/>
              <a:gd name="connsiteX29" fmla="*/ 1620512 w 4892857"/>
              <a:gd name="connsiteY29" fmla="*/ 2617808 h 5159725"/>
              <a:gd name="connsiteX30" fmla="*/ 1672773 w 4892857"/>
              <a:gd name="connsiteY30" fmla="*/ 2609151 h 5159725"/>
              <a:gd name="connsiteX31" fmla="*/ 1753735 w 4892857"/>
              <a:gd name="connsiteY31" fmla="*/ 2517958 h 5159725"/>
              <a:gd name="connsiteX32" fmla="*/ 1767640 w 4892857"/>
              <a:gd name="connsiteY32" fmla="*/ 2377338 h 5159725"/>
              <a:gd name="connsiteX33" fmla="*/ 1823389 w 4892857"/>
              <a:gd name="connsiteY33" fmla="*/ 2400792 h 5159725"/>
              <a:gd name="connsiteX34" fmla="*/ 1917496 w 4892857"/>
              <a:gd name="connsiteY34" fmla="*/ 2403861 h 5159725"/>
              <a:gd name="connsiteX35" fmla="*/ 2122944 w 4892857"/>
              <a:gd name="connsiteY35" fmla="*/ 2565522 h 5159725"/>
              <a:gd name="connsiteX36" fmla="*/ 2212562 w 4892857"/>
              <a:gd name="connsiteY36" fmla="*/ 2097749 h 5159725"/>
              <a:gd name="connsiteX37" fmla="*/ 2234363 w 4892857"/>
              <a:gd name="connsiteY37" fmla="*/ 1968857 h 5159725"/>
              <a:gd name="connsiteX38" fmla="*/ 2130262 w 4892857"/>
              <a:gd name="connsiteY38" fmla="*/ 1839202 h 5159725"/>
              <a:gd name="connsiteX39" fmla="*/ 2072597 w 4892857"/>
              <a:gd name="connsiteY39" fmla="*/ 1666207 h 5159725"/>
              <a:gd name="connsiteX40" fmla="*/ 2097311 w 4892857"/>
              <a:gd name="connsiteY40" fmla="*/ 1526164 h 5159725"/>
              <a:gd name="connsiteX41" fmla="*/ 2426824 w 4892857"/>
              <a:gd name="connsiteY41" fmla="*/ 1501451 h 5159725"/>
              <a:gd name="connsiteX42" fmla="*/ 2690435 w 4892857"/>
              <a:gd name="connsiteY42" fmla="*/ 1526164 h 5159725"/>
              <a:gd name="connsiteX43" fmla="*/ 2937570 w 4892857"/>
              <a:gd name="connsiteY43" fmla="*/ 1336694 h 5159725"/>
              <a:gd name="connsiteX44" fmla="*/ 3374176 w 4892857"/>
              <a:gd name="connsiteY44" fmla="*/ 1303743 h 5159725"/>
              <a:gd name="connsiteX45" fmla="*/ 3720165 w 4892857"/>
              <a:gd name="connsiteY45" fmla="*/ 1237840 h 5159725"/>
              <a:gd name="connsiteX46" fmla="*/ 4140294 w 4892857"/>
              <a:gd name="connsiteY46" fmla="*/ 1163699 h 5159725"/>
              <a:gd name="connsiteX47" fmla="*/ 4585138 w 4892857"/>
              <a:gd name="connsiteY47" fmla="*/ 965991 h 5159725"/>
              <a:gd name="connsiteX48" fmla="*/ 4683992 w 4892857"/>
              <a:gd name="connsiteY48" fmla="*/ 661191 h 5159725"/>
              <a:gd name="connsiteX49" fmla="*/ 4856986 w 4892857"/>
              <a:gd name="connsiteY49" fmla="*/ 216348 h 5159725"/>
              <a:gd name="connsiteX50" fmla="*/ 4852975 w 4892857"/>
              <a:gd name="connsiteY50" fmla="*/ 17556 h 5159725"/>
              <a:gd name="connsiteX51" fmla="*/ 4436437 w 4892857"/>
              <a:gd name="connsiteY51" fmla="*/ 8817 h 5159725"/>
              <a:gd name="connsiteX52" fmla="*/ 4090986 w 4892857"/>
              <a:gd name="connsiteY52" fmla="*/ 19802 h 5159725"/>
              <a:gd name="connsiteX53" fmla="*/ 4090867 w 4892857"/>
              <a:gd name="connsiteY53" fmla="*/ 216348 h 5159725"/>
              <a:gd name="connsiteX54" fmla="*/ 4000251 w 4892857"/>
              <a:gd name="connsiteY54" fmla="*/ 447007 h 5159725"/>
              <a:gd name="connsiteX55" fmla="*/ 3728403 w 4892857"/>
              <a:gd name="connsiteY55" fmla="*/ 620002 h 5159725"/>
              <a:gd name="connsiteX56" fmla="*/ 3481267 w 4892857"/>
              <a:gd name="connsiteY56" fmla="*/ 768283 h 5159725"/>
              <a:gd name="connsiteX57" fmla="*/ 2657484 w 4892857"/>
              <a:gd name="connsiteY57" fmla="*/ 891851 h 5159725"/>
              <a:gd name="connsiteX58" fmla="*/ 2171451 w 4892857"/>
              <a:gd name="connsiteY58" fmla="*/ 965991 h 5159725"/>
              <a:gd name="connsiteX59" fmla="*/ 1800749 w 4892857"/>
              <a:gd name="connsiteY59" fmla="*/ 1056607 h 5159725"/>
              <a:gd name="connsiteX60" fmla="*/ 1619516 w 4892857"/>
              <a:gd name="connsiteY60" fmla="*/ 1204889 h 5159725"/>
              <a:gd name="connsiteX61" fmla="*/ 1397094 w 4892857"/>
              <a:gd name="connsiteY61" fmla="*/ 1517926 h 5159725"/>
              <a:gd name="connsiteX62" fmla="*/ 1339430 w 4892857"/>
              <a:gd name="connsiteY62" fmla="*/ 1682683 h 5159725"/>
              <a:gd name="connsiteX63" fmla="*/ 1281765 w 4892857"/>
              <a:gd name="connsiteY63" fmla="*/ 1814489 h 5159725"/>
              <a:gd name="connsiteX64" fmla="*/ 1026392 w 4892857"/>
              <a:gd name="connsiteY64" fmla="*/ 1839202 h 5159725"/>
              <a:gd name="connsiteX65" fmla="*/ 45748 w 4892857"/>
              <a:gd name="connsiteY65" fmla="*/ 1510633 h 5159725"/>
              <a:gd name="connsiteX66" fmla="*/ 95394 w 4892857"/>
              <a:gd name="connsiteY66" fmla="*/ 1708135 h 5159725"/>
              <a:gd name="connsiteX0" fmla="*/ 4760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99880 w 4845066"/>
              <a:gd name="connsiteY65" fmla="*/ 1423269 h 5159725"/>
              <a:gd name="connsiteX66" fmla="*/ 47603 w 4845066"/>
              <a:gd name="connsiteY66" fmla="*/ 1708135 h 5159725"/>
              <a:gd name="connsiteX0" fmla="*/ 105424 w 4902887"/>
              <a:gd name="connsiteY0" fmla="*/ 1708135 h 5159725"/>
              <a:gd name="connsiteX1" fmla="*/ 60764 w 4902887"/>
              <a:gd name="connsiteY1" fmla="*/ 4420673 h 5159725"/>
              <a:gd name="connsiteX2" fmla="*/ 60081 w 4902887"/>
              <a:gd name="connsiteY2" fmla="*/ 4919865 h 5159725"/>
              <a:gd name="connsiteX3" fmla="*/ 89884 w 4902887"/>
              <a:gd name="connsiteY3" fmla="*/ 5157435 h 5159725"/>
              <a:gd name="connsiteX4" fmla="*/ 369447 w 4902887"/>
              <a:gd name="connsiteY4" fmla="*/ 5154524 h 5159725"/>
              <a:gd name="connsiteX5" fmla="*/ 818066 w 4902887"/>
              <a:gd name="connsiteY5" fmla="*/ 5143914 h 5159725"/>
              <a:gd name="connsiteX6" fmla="*/ 985552 w 4902887"/>
              <a:gd name="connsiteY6" fmla="*/ 4968085 h 5159725"/>
              <a:gd name="connsiteX7" fmla="*/ 1043295 w 4902887"/>
              <a:gd name="connsiteY7" fmla="*/ 4270912 h 5159725"/>
              <a:gd name="connsiteX8" fmla="*/ 1229434 w 4902887"/>
              <a:gd name="connsiteY8" fmla="*/ 3817096 h 5159725"/>
              <a:gd name="connsiteX9" fmla="*/ 1063444 w 4902887"/>
              <a:gd name="connsiteY9" fmla="*/ 3646017 h 5159725"/>
              <a:gd name="connsiteX10" fmla="*/ 1129425 w 4902887"/>
              <a:gd name="connsiteY10" fmla="*/ 3512637 h 5159725"/>
              <a:gd name="connsiteX11" fmla="*/ 1157392 w 4902887"/>
              <a:gd name="connsiteY11" fmla="*/ 3434431 h 5159725"/>
              <a:gd name="connsiteX12" fmla="*/ 1321231 w 4902887"/>
              <a:gd name="connsiteY12" fmla="*/ 3422783 h 5159725"/>
              <a:gd name="connsiteX13" fmla="*/ 1356595 w 4902887"/>
              <a:gd name="connsiteY13" fmla="*/ 3122075 h 5159725"/>
              <a:gd name="connsiteX14" fmla="*/ 1137690 w 4902887"/>
              <a:gd name="connsiteY14" fmla="*/ 2984865 h 5159725"/>
              <a:gd name="connsiteX15" fmla="*/ 1077086 w 4902887"/>
              <a:gd name="connsiteY15" fmla="*/ 2935502 h 5159725"/>
              <a:gd name="connsiteX16" fmla="*/ 998486 w 4902887"/>
              <a:gd name="connsiteY16" fmla="*/ 2877353 h 5159725"/>
              <a:gd name="connsiteX17" fmla="*/ 906112 w 4902887"/>
              <a:gd name="connsiteY17" fmla="*/ 2843982 h 5159725"/>
              <a:gd name="connsiteX18" fmla="*/ 895775 w 4902887"/>
              <a:gd name="connsiteY18" fmla="*/ 2866518 h 5159725"/>
              <a:gd name="connsiteX19" fmla="*/ 844275 w 4902887"/>
              <a:gd name="connsiteY19" fmla="*/ 2860510 h 5159725"/>
              <a:gd name="connsiteX20" fmla="*/ 769479 w 4902887"/>
              <a:gd name="connsiteY20" fmla="*/ 2746099 h 5159725"/>
              <a:gd name="connsiteX21" fmla="*/ 849786 w 4902887"/>
              <a:gd name="connsiteY21" fmla="*/ 2598001 h 5159725"/>
              <a:gd name="connsiteX22" fmla="*/ 1003470 w 4902887"/>
              <a:gd name="connsiteY22" fmla="*/ 2646510 h 5159725"/>
              <a:gd name="connsiteX23" fmla="*/ 1069373 w 4902887"/>
              <a:gd name="connsiteY23" fmla="*/ 2621797 h 5159725"/>
              <a:gd name="connsiteX24" fmla="*/ 1104240 w 4902887"/>
              <a:gd name="connsiteY24" fmla="*/ 2588845 h 5159725"/>
              <a:gd name="connsiteX25" fmla="*/ 1220067 w 4902887"/>
              <a:gd name="connsiteY25" fmla="*/ 2625705 h 5159725"/>
              <a:gd name="connsiteX26" fmla="*/ 1232057 w 4902887"/>
              <a:gd name="connsiteY26" fmla="*/ 2655247 h 5159725"/>
              <a:gd name="connsiteX27" fmla="*/ 1407124 w 4902887"/>
              <a:gd name="connsiteY27" fmla="*/ 2687699 h 5159725"/>
              <a:gd name="connsiteX28" fmla="*/ 1489503 w 4902887"/>
              <a:gd name="connsiteY28" fmla="*/ 2695937 h 5159725"/>
              <a:gd name="connsiteX29" fmla="*/ 1630542 w 4902887"/>
              <a:gd name="connsiteY29" fmla="*/ 2617808 h 5159725"/>
              <a:gd name="connsiteX30" fmla="*/ 1682803 w 4902887"/>
              <a:gd name="connsiteY30" fmla="*/ 2609151 h 5159725"/>
              <a:gd name="connsiteX31" fmla="*/ 1763765 w 4902887"/>
              <a:gd name="connsiteY31" fmla="*/ 2517958 h 5159725"/>
              <a:gd name="connsiteX32" fmla="*/ 1777670 w 4902887"/>
              <a:gd name="connsiteY32" fmla="*/ 2377338 h 5159725"/>
              <a:gd name="connsiteX33" fmla="*/ 1833419 w 4902887"/>
              <a:gd name="connsiteY33" fmla="*/ 2400792 h 5159725"/>
              <a:gd name="connsiteX34" fmla="*/ 1927526 w 4902887"/>
              <a:gd name="connsiteY34" fmla="*/ 2403861 h 5159725"/>
              <a:gd name="connsiteX35" fmla="*/ 2132974 w 4902887"/>
              <a:gd name="connsiteY35" fmla="*/ 2565522 h 5159725"/>
              <a:gd name="connsiteX36" fmla="*/ 2222592 w 4902887"/>
              <a:gd name="connsiteY36" fmla="*/ 2097749 h 5159725"/>
              <a:gd name="connsiteX37" fmla="*/ 2244393 w 4902887"/>
              <a:gd name="connsiteY37" fmla="*/ 1968857 h 5159725"/>
              <a:gd name="connsiteX38" fmla="*/ 2140292 w 4902887"/>
              <a:gd name="connsiteY38" fmla="*/ 1839202 h 5159725"/>
              <a:gd name="connsiteX39" fmla="*/ 2082627 w 4902887"/>
              <a:gd name="connsiteY39" fmla="*/ 1666207 h 5159725"/>
              <a:gd name="connsiteX40" fmla="*/ 2107341 w 4902887"/>
              <a:gd name="connsiteY40" fmla="*/ 1526164 h 5159725"/>
              <a:gd name="connsiteX41" fmla="*/ 2436854 w 4902887"/>
              <a:gd name="connsiteY41" fmla="*/ 1501451 h 5159725"/>
              <a:gd name="connsiteX42" fmla="*/ 2700465 w 4902887"/>
              <a:gd name="connsiteY42" fmla="*/ 1526164 h 5159725"/>
              <a:gd name="connsiteX43" fmla="*/ 2947600 w 4902887"/>
              <a:gd name="connsiteY43" fmla="*/ 1336694 h 5159725"/>
              <a:gd name="connsiteX44" fmla="*/ 3384206 w 4902887"/>
              <a:gd name="connsiteY44" fmla="*/ 1303743 h 5159725"/>
              <a:gd name="connsiteX45" fmla="*/ 3730195 w 4902887"/>
              <a:gd name="connsiteY45" fmla="*/ 1237840 h 5159725"/>
              <a:gd name="connsiteX46" fmla="*/ 4150324 w 4902887"/>
              <a:gd name="connsiteY46" fmla="*/ 1163699 h 5159725"/>
              <a:gd name="connsiteX47" fmla="*/ 4595168 w 4902887"/>
              <a:gd name="connsiteY47" fmla="*/ 965991 h 5159725"/>
              <a:gd name="connsiteX48" fmla="*/ 4694022 w 4902887"/>
              <a:gd name="connsiteY48" fmla="*/ 661191 h 5159725"/>
              <a:gd name="connsiteX49" fmla="*/ 4867016 w 4902887"/>
              <a:gd name="connsiteY49" fmla="*/ 216348 h 5159725"/>
              <a:gd name="connsiteX50" fmla="*/ 4863005 w 4902887"/>
              <a:gd name="connsiteY50" fmla="*/ 17556 h 5159725"/>
              <a:gd name="connsiteX51" fmla="*/ 4446467 w 4902887"/>
              <a:gd name="connsiteY51" fmla="*/ 8817 h 5159725"/>
              <a:gd name="connsiteX52" fmla="*/ 4101016 w 4902887"/>
              <a:gd name="connsiteY52" fmla="*/ 19802 h 5159725"/>
              <a:gd name="connsiteX53" fmla="*/ 4100897 w 4902887"/>
              <a:gd name="connsiteY53" fmla="*/ 216348 h 5159725"/>
              <a:gd name="connsiteX54" fmla="*/ 4010281 w 4902887"/>
              <a:gd name="connsiteY54" fmla="*/ 447007 h 5159725"/>
              <a:gd name="connsiteX55" fmla="*/ 3738433 w 4902887"/>
              <a:gd name="connsiteY55" fmla="*/ 620002 h 5159725"/>
              <a:gd name="connsiteX56" fmla="*/ 3491297 w 4902887"/>
              <a:gd name="connsiteY56" fmla="*/ 768283 h 5159725"/>
              <a:gd name="connsiteX57" fmla="*/ 2667514 w 4902887"/>
              <a:gd name="connsiteY57" fmla="*/ 891851 h 5159725"/>
              <a:gd name="connsiteX58" fmla="*/ 2181481 w 4902887"/>
              <a:gd name="connsiteY58" fmla="*/ 965991 h 5159725"/>
              <a:gd name="connsiteX59" fmla="*/ 1810779 w 4902887"/>
              <a:gd name="connsiteY59" fmla="*/ 1056607 h 5159725"/>
              <a:gd name="connsiteX60" fmla="*/ 1629546 w 4902887"/>
              <a:gd name="connsiteY60" fmla="*/ 1204889 h 5159725"/>
              <a:gd name="connsiteX61" fmla="*/ 1407124 w 4902887"/>
              <a:gd name="connsiteY61" fmla="*/ 1517926 h 5159725"/>
              <a:gd name="connsiteX62" fmla="*/ 1349460 w 4902887"/>
              <a:gd name="connsiteY62" fmla="*/ 1682683 h 5159725"/>
              <a:gd name="connsiteX63" fmla="*/ 1291795 w 4902887"/>
              <a:gd name="connsiteY63" fmla="*/ 1814489 h 5159725"/>
              <a:gd name="connsiteX64" fmla="*/ 1036422 w 4902887"/>
              <a:gd name="connsiteY64" fmla="*/ 1839202 h 5159725"/>
              <a:gd name="connsiteX65" fmla="*/ 58689 w 4902887"/>
              <a:gd name="connsiteY65" fmla="*/ 1423269 h 5159725"/>
              <a:gd name="connsiteX66" fmla="*/ 105424 w 4902887"/>
              <a:gd name="connsiteY66" fmla="*/ 1708135 h 5159725"/>
              <a:gd name="connsiteX0" fmla="*/ 76507 w 4914740"/>
              <a:gd name="connsiteY0" fmla="*/ 1708135 h 5159725"/>
              <a:gd name="connsiteX1" fmla="*/ 72617 w 4914740"/>
              <a:gd name="connsiteY1" fmla="*/ 4420673 h 5159725"/>
              <a:gd name="connsiteX2" fmla="*/ 71934 w 4914740"/>
              <a:gd name="connsiteY2" fmla="*/ 4919865 h 5159725"/>
              <a:gd name="connsiteX3" fmla="*/ 101737 w 4914740"/>
              <a:gd name="connsiteY3" fmla="*/ 5157435 h 5159725"/>
              <a:gd name="connsiteX4" fmla="*/ 381300 w 4914740"/>
              <a:gd name="connsiteY4" fmla="*/ 5154524 h 5159725"/>
              <a:gd name="connsiteX5" fmla="*/ 829919 w 4914740"/>
              <a:gd name="connsiteY5" fmla="*/ 5143914 h 5159725"/>
              <a:gd name="connsiteX6" fmla="*/ 997405 w 4914740"/>
              <a:gd name="connsiteY6" fmla="*/ 4968085 h 5159725"/>
              <a:gd name="connsiteX7" fmla="*/ 1055148 w 4914740"/>
              <a:gd name="connsiteY7" fmla="*/ 4270912 h 5159725"/>
              <a:gd name="connsiteX8" fmla="*/ 1241287 w 4914740"/>
              <a:gd name="connsiteY8" fmla="*/ 3817096 h 5159725"/>
              <a:gd name="connsiteX9" fmla="*/ 1075297 w 4914740"/>
              <a:gd name="connsiteY9" fmla="*/ 3646017 h 5159725"/>
              <a:gd name="connsiteX10" fmla="*/ 1141278 w 4914740"/>
              <a:gd name="connsiteY10" fmla="*/ 3512637 h 5159725"/>
              <a:gd name="connsiteX11" fmla="*/ 1169245 w 4914740"/>
              <a:gd name="connsiteY11" fmla="*/ 3434431 h 5159725"/>
              <a:gd name="connsiteX12" fmla="*/ 1333084 w 4914740"/>
              <a:gd name="connsiteY12" fmla="*/ 3422783 h 5159725"/>
              <a:gd name="connsiteX13" fmla="*/ 1368448 w 4914740"/>
              <a:gd name="connsiteY13" fmla="*/ 3122075 h 5159725"/>
              <a:gd name="connsiteX14" fmla="*/ 1149543 w 4914740"/>
              <a:gd name="connsiteY14" fmla="*/ 2984865 h 5159725"/>
              <a:gd name="connsiteX15" fmla="*/ 1088939 w 4914740"/>
              <a:gd name="connsiteY15" fmla="*/ 2935502 h 5159725"/>
              <a:gd name="connsiteX16" fmla="*/ 1010339 w 4914740"/>
              <a:gd name="connsiteY16" fmla="*/ 2877353 h 5159725"/>
              <a:gd name="connsiteX17" fmla="*/ 917965 w 4914740"/>
              <a:gd name="connsiteY17" fmla="*/ 2843982 h 5159725"/>
              <a:gd name="connsiteX18" fmla="*/ 907628 w 4914740"/>
              <a:gd name="connsiteY18" fmla="*/ 2866518 h 5159725"/>
              <a:gd name="connsiteX19" fmla="*/ 856128 w 4914740"/>
              <a:gd name="connsiteY19" fmla="*/ 2860510 h 5159725"/>
              <a:gd name="connsiteX20" fmla="*/ 781332 w 4914740"/>
              <a:gd name="connsiteY20" fmla="*/ 2746099 h 5159725"/>
              <a:gd name="connsiteX21" fmla="*/ 861639 w 4914740"/>
              <a:gd name="connsiteY21" fmla="*/ 2598001 h 5159725"/>
              <a:gd name="connsiteX22" fmla="*/ 1015323 w 4914740"/>
              <a:gd name="connsiteY22" fmla="*/ 2646510 h 5159725"/>
              <a:gd name="connsiteX23" fmla="*/ 1081226 w 4914740"/>
              <a:gd name="connsiteY23" fmla="*/ 2621797 h 5159725"/>
              <a:gd name="connsiteX24" fmla="*/ 1116093 w 4914740"/>
              <a:gd name="connsiteY24" fmla="*/ 2588845 h 5159725"/>
              <a:gd name="connsiteX25" fmla="*/ 1231920 w 4914740"/>
              <a:gd name="connsiteY25" fmla="*/ 2625705 h 5159725"/>
              <a:gd name="connsiteX26" fmla="*/ 1243910 w 4914740"/>
              <a:gd name="connsiteY26" fmla="*/ 2655247 h 5159725"/>
              <a:gd name="connsiteX27" fmla="*/ 1418977 w 4914740"/>
              <a:gd name="connsiteY27" fmla="*/ 2687699 h 5159725"/>
              <a:gd name="connsiteX28" fmla="*/ 1501356 w 4914740"/>
              <a:gd name="connsiteY28" fmla="*/ 2695937 h 5159725"/>
              <a:gd name="connsiteX29" fmla="*/ 1642395 w 4914740"/>
              <a:gd name="connsiteY29" fmla="*/ 2617808 h 5159725"/>
              <a:gd name="connsiteX30" fmla="*/ 1694656 w 4914740"/>
              <a:gd name="connsiteY30" fmla="*/ 2609151 h 5159725"/>
              <a:gd name="connsiteX31" fmla="*/ 1775618 w 4914740"/>
              <a:gd name="connsiteY31" fmla="*/ 2517958 h 5159725"/>
              <a:gd name="connsiteX32" fmla="*/ 1789523 w 4914740"/>
              <a:gd name="connsiteY32" fmla="*/ 2377338 h 5159725"/>
              <a:gd name="connsiteX33" fmla="*/ 1845272 w 4914740"/>
              <a:gd name="connsiteY33" fmla="*/ 2400792 h 5159725"/>
              <a:gd name="connsiteX34" fmla="*/ 1939379 w 4914740"/>
              <a:gd name="connsiteY34" fmla="*/ 2403861 h 5159725"/>
              <a:gd name="connsiteX35" fmla="*/ 2144827 w 4914740"/>
              <a:gd name="connsiteY35" fmla="*/ 2565522 h 5159725"/>
              <a:gd name="connsiteX36" fmla="*/ 2234445 w 4914740"/>
              <a:gd name="connsiteY36" fmla="*/ 2097749 h 5159725"/>
              <a:gd name="connsiteX37" fmla="*/ 2256246 w 4914740"/>
              <a:gd name="connsiteY37" fmla="*/ 1968857 h 5159725"/>
              <a:gd name="connsiteX38" fmla="*/ 2152145 w 4914740"/>
              <a:gd name="connsiteY38" fmla="*/ 1839202 h 5159725"/>
              <a:gd name="connsiteX39" fmla="*/ 2094480 w 4914740"/>
              <a:gd name="connsiteY39" fmla="*/ 1666207 h 5159725"/>
              <a:gd name="connsiteX40" fmla="*/ 2119194 w 4914740"/>
              <a:gd name="connsiteY40" fmla="*/ 1526164 h 5159725"/>
              <a:gd name="connsiteX41" fmla="*/ 2448707 w 4914740"/>
              <a:gd name="connsiteY41" fmla="*/ 1501451 h 5159725"/>
              <a:gd name="connsiteX42" fmla="*/ 2712318 w 4914740"/>
              <a:gd name="connsiteY42" fmla="*/ 1526164 h 5159725"/>
              <a:gd name="connsiteX43" fmla="*/ 2959453 w 4914740"/>
              <a:gd name="connsiteY43" fmla="*/ 1336694 h 5159725"/>
              <a:gd name="connsiteX44" fmla="*/ 3396059 w 4914740"/>
              <a:gd name="connsiteY44" fmla="*/ 1303743 h 5159725"/>
              <a:gd name="connsiteX45" fmla="*/ 3742048 w 4914740"/>
              <a:gd name="connsiteY45" fmla="*/ 1237840 h 5159725"/>
              <a:gd name="connsiteX46" fmla="*/ 4162177 w 4914740"/>
              <a:gd name="connsiteY46" fmla="*/ 1163699 h 5159725"/>
              <a:gd name="connsiteX47" fmla="*/ 4607021 w 4914740"/>
              <a:gd name="connsiteY47" fmla="*/ 965991 h 5159725"/>
              <a:gd name="connsiteX48" fmla="*/ 4705875 w 4914740"/>
              <a:gd name="connsiteY48" fmla="*/ 661191 h 5159725"/>
              <a:gd name="connsiteX49" fmla="*/ 4878869 w 4914740"/>
              <a:gd name="connsiteY49" fmla="*/ 216348 h 5159725"/>
              <a:gd name="connsiteX50" fmla="*/ 4874858 w 4914740"/>
              <a:gd name="connsiteY50" fmla="*/ 17556 h 5159725"/>
              <a:gd name="connsiteX51" fmla="*/ 4458320 w 4914740"/>
              <a:gd name="connsiteY51" fmla="*/ 8817 h 5159725"/>
              <a:gd name="connsiteX52" fmla="*/ 4112869 w 4914740"/>
              <a:gd name="connsiteY52" fmla="*/ 19802 h 5159725"/>
              <a:gd name="connsiteX53" fmla="*/ 4112750 w 4914740"/>
              <a:gd name="connsiteY53" fmla="*/ 216348 h 5159725"/>
              <a:gd name="connsiteX54" fmla="*/ 4022134 w 4914740"/>
              <a:gd name="connsiteY54" fmla="*/ 447007 h 5159725"/>
              <a:gd name="connsiteX55" fmla="*/ 3750286 w 4914740"/>
              <a:gd name="connsiteY55" fmla="*/ 620002 h 5159725"/>
              <a:gd name="connsiteX56" fmla="*/ 3503150 w 4914740"/>
              <a:gd name="connsiteY56" fmla="*/ 768283 h 5159725"/>
              <a:gd name="connsiteX57" fmla="*/ 2679367 w 4914740"/>
              <a:gd name="connsiteY57" fmla="*/ 891851 h 5159725"/>
              <a:gd name="connsiteX58" fmla="*/ 2193334 w 4914740"/>
              <a:gd name="connsiteY58" fmla="*/ 965991 h 5159725"/>
              <a:gd name="connsiteX59" fmla="*/ 1822632 w 4914740"/>
              <a:gd name="connsiteY59" fmla="*/ 1056607 h 5159725"/>
              <a:gd name="connsiteX60" fmla="*/ 1641399 w 4914740"/>
              <a:gd name="connsiteY60" fmla="*/ 1204889 h 5159725"/>
              <a:gd name="connsiteX61" fmla="*/ 1418977 w 4914740"/>
              <a:gd name="connsiteY61" fmla="*/ 1517926 h 5159725"/>
              <a:gd name="connsiteX62" fmla="*/ 1361313 w 4914740"/>
              <a:gd name="connsiteY62" fmla="*/ 1682683 h 5159725"/>
              <a:gd name="connsiteX63" fmla="*/ 1303648 w 4914740"/>
              <a:gd name="connsiteY63" fmla="*/ 1814489 h 5159725"/>
              <a:gd name="connsiteX64" fmla="*/ 1048275 w 4914740"/>
              <a:gd name="connsiteY64" fmla="*/ 1839202 h 5159725"/>
              <a:gd name="connsiteX65" fmla="*/ 70542 w 4914740"/>
              <a:gd name="connsiteY65" fmla="*/ 1423269 h 5159725"/>
              <a:gd name="connsiteX66" fmla="*/ 76507 w 4914740"/>
              <a:gd name="connsiteY66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117352 w 4845066"/>
              <a:gd name="connsiteY65" fmla="*/ 1490248 h 5159725"/>
              <a:gd name="connsiteX66" fmla="*/ 6833 w 4845066"/>
              <a:gd name="connsiteY66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117352 w 4845066"/>
              <a:gd name="connsiteY65" fmla="*/ 1490248 h 5159725"/>
              <a:gd name="connsiteX66" fmla="*/ 6833 w 4845066"/>
              <a:gd name="connsiteY66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117352 w 4845066"/>
              <a:gd name="connsiteY65" fmla="*/ 1490248 h 5159725"/>
              <a:gd name="connsiteX66" fmla="*/ 14591 w 4845066"/>
              <a:gd name="connsiteY66" fmla="*/ 1450330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4591 w 4845066"/>
              <a:gd name="connsiteY66" fmla="*/ 1450330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51460 w 4845066"/>
              <a:gd name="connsiteY66" fmla="*/ 1301813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51460 w 4845066"/>
              <a:gd name="connsiteY66" fmla="*/ 1301813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65364 w 4845066"/>
              <a:gd name="connsiteY38" fmla="*/ 1853489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65364 w 4845066"/>
              <a:gd name="connsiteY38" fmla="*/ 1853489 h 5159725"/>
              <a:gd name="connsiteX39" fmla="*/ 2467718 w 4845066"/>
              <a:gd name="connsiteY39" fmla="*/ 197481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65364 w 4845066"/>
              <a:gd name="connsiteY38" fmla="*/ 1853489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65364 w 4845066"/>
              <a:gd name="connsiteY38" fmla="*/ 1853489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65364 w 4845066"/>
              <a:gd name="connsiteY38" fmla="*/ 1853489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564149 w 4845066"/>
              <a:gd name="connsiteY43" fmla="*/ 1533862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564149 w 4845066"/>
              <a:gd name="connsiteY43" fmla="*/ 1533862 h 5159725"/>
              <a:gd name="connsiteX44" fmla="*/ 3969323 w 4845066"/>
              <a:gd name="connsiteY44" fmla="*/ 148662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569864 w 4845066"/>
              <a:gd name="connsiteY43" fmla="*/ 1513860 h 5159725"/>
              <a:gd name="connsiteX44" fmla="*/ 3969323 w 4845066"/>
              <a:gd name="connsiteY44" fmla="*/ 148662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534212 w 4845066"/>
              <a:gd name="connsiteY43" fmla="*/ 1688377 h 5159725"/>
              <a:gd name="connsiteX44" fmla="*/ 3569864 w 4845066"/>
              <a:gd name="connsiteY44" fmla="*/ 1513860 h 5159725"/>
              <a:gd name="connsiteX45" fmla="*/ 3969323 w 4845066"/>
              <a:gd name="connsiteY45" fmla="*/ 1486623 h 5159725"/>
              <a:gd name="connsiteX46" fmla="*/ 3672374 w 4845066"/>
              <a:gd name="connsiteY46" fmla="*/ 1237840 h 5159725"/>
              <a:gd name="connsiteX47" fmla="*/ 4092503 w 4845066"/>
              <a:gd name="connsiteY47" fmla="*/ 1163699 h 5159725"/>
              <a:gd name="connsiteX48" fmla="*/ 4537347 w 4845066"/>
              <a:gd name="connsiteY48" fmla="*/ 965991 h 5159725"/>
              <a:gd name="connsiteX49" fmla="*/ 4636201 w 4845066"/>
              <a:gd name="connsiteY49" fmla="*/ 661191 h 5159725"/>
              <a:gd name="connsiteX50" fmla="*/ 4809195 w 4845066"/>
              <a:gd name="connsiteY50" fmla="*/ 216348 h 5159725"/>
              <a:gd name="connsiteX51" fmla="*/ 4805184 w 4845066"/>
              <a:gd name="connsiteY51" fmla="*/ 17556 h 5159725"/>
              <a:gd name="connsiteX52" fmla="*/ 4388646 w 4845066"/>
              <a:gd name="connsiteY52" fmla="*/ 8817 h 5159725"/>
              <a:gd name="connsiteX53" fmla="*/ 4043195 w 4845066"/>
              <a:gd name="connsiteY53" fmla="*/ 19802 h 5159725"/>
              <a:gd name="connsiteX54" fmla="*/ 4043076 w 4845066"/>
              <a:gd name="connsiteY54" fmla="*/ 216348 h 5159725"/>
              <a:gd name="connsiteX55" fmla="*/ 3952460 w 4845066"/>
              <a:gd name="connsiteY55" fmla="*/ 447007 h 5159725"/>
              <a:gd name="connsiteX56" fmla="*/ 3680612 w 4845066"/>
              <a:gd name="connsiteY56" fmla="*/ 620002 h 5159725"/>
              <a:gd name="connsiteX57" fmla="*/ 3433476 w 4845066"/>
              <a:gd name="connsiteY57" fmla="*/ 768283 h 5159725"/>
              <a:gd name="connsiteX58" fmla="*/ 2609693 w 4845066"/>
              <a:gd name="connsiteY58" fmla="*/ 891851 h 5159725"/>
              <a:gd name="connsiteX59" fmla="*/ 2123660 w 4845066"/>
              <a:gd name="connsiteY59" fmla="*/ 965991 h 5159725"/>
              <a:gd name="connsiteX60" fmla="*/ 1752958 w 4845066"/>
              <a:gd name="connsiteY60" fmla="*/ 1056607 h 5159725"/>
              <a:gd name="connsiteX61" fmla="*/ 1571725 w 4845066"/>
              <a:gd name="connsiteY61" fmla="*/ 1204889 h 5159725"/>
              <a:gd name="connsiteX62" fmla="*/ 1349303 w 4845066"/>
              <a:gd name="connsiteY62" fmla="*/ 1517926 h 5159725"/>
              <a:gd name="connsiteX63" fmla="*/ 1291639 w 4845066"/>
              <a:gd name="connsiteY63" fmla="*/ 1682683 h 5159725"/>
              <a:gd name="connsiteX64" fmla="*/ 1233974 w 4845066"/>
              <a:gd name="connsiteY64" fmla="*/ 1814489 h 5159725"/>
              <a:gd name="connsiteX65" fmla="*/ 978601 w 4845066"/>
              <a:gd name="connsiteY65" fmla="*/ 1839202 h 5159725"/>
              <a:gd name="connsiteX66" fmla="*/ 679388 w 4845066"/>
              <a:gd name="connsiteY66" fmla="*/ 1129147 h 5159725"/>
              <a:gd name="connsiteX67" fmla="*/ 11679 w 4845066"/>
              <a:gd name="connsiteY67" fmla="*/ 1447418 h 5159725"/>
              <a:gd name="connsiteX68" fmla="*/ 6833 w 4845066"/>
              <a:gd name="connsiteY68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525640 w 4845066"/>
              <a:gd name="connsiteY43" fmla="*/ 2039850 h 5159725"/>
              <a:gd name="connsiteX44" fmla="*/ 3569864 w 4845066"/>
              <a:gd name="connsiteY44" fmla="*/ 1513860 h 5159725"/>
              <a:gd name="connsiteX45" fmla="*/ 3969323 w 4845066"/>
              <a:gd name="connsiteY45" fmla="*/ 1486623 h 5159725"/>
              <a:gd name="connsiteX46" fmla="*/ 3672374 w 4845066"/>
              <a:gd name="connsiteY46" fmla="*/ 1237840 h 5159725"/>
              <a:gd name="connsiteX47" fmla="*/ 4092503 w 4845066"/>
              <a:gd name="connsiteY47" fmla="*/ 1163699 h 5159725"/>
              <a:gd name="connsiteX48" fmla="*/ 4537347 w 4845066"/>
              <a:gd name="connsiteY48" fmla="*/ 965991 h 5159725"/>
              <a:gd name="connsiteX49" fmla="*/ 4636201 w 4845066"/>
              <a:gd name="connsiteY49" fmla="*/ 661191 h 5159725"/>
              <a:gd name="connsiteX50" fmla="*/ 4809195 w 4845066"/>
              <a:gd name="connsiteY50" fmla="*/ 216348 h 5159725"/>
              <a:gd name="connsiteX51" fmla="*/ 4805184 w 4845066"/>
              <a:gd name="connsiteY51" fmla="*/ 17556 h 5159725"/>
              <a:gd name="connsiteX52" fmla="*/ 4388646 w 4845066"/>
              <a:gd name="connsiteY52" fmla="*/ 8817 h 5159725"/>
              <a:gd name="connsiteX53" fmla="*/ 4043195 w 4845066"/>
              <a:gd name="connsiteY53" fmla="*/ 19802 h 5159725"/>
              <a:gd name="connsiteX54" fmla="*/ 4043076 w 4845066"/>
              <a:gd name="connsiteY54" fmla="*/ 216348 h 5159725"/>
              <a:gd name="connsiteX55" fmla="*/ 3952460 w 4845066"/>
              <a:gd name="connsiteY55" fmla="*/ 447007 h 5159725"/>
              <a:gd name="connsiteX56" fmla="*/ 3680612 w 4845066"/>
              <a:gd name="connsiteY56" fmla="*/ 620002 h 5159725"/>
              <a:gd name="connsiteX57" fmla="*/ 3433476 w 4845066"/>
              <a:gd name="connsiteY57" fmla="*/ 768283 h 5159725"/>
              <a:gd name="connsiteX58" fmla="*/ 2609693 w 4845066"/>
              <a:gd name="connsiteY58" fmla="*/ 891851 h 5159725"/>
              <a:gd name="connsiteX59" fmla="*/ 2123660 w 4845066"/>
              <a:gd name="connsiteY59" fmla="*/ 965991 h 5159725"/>
              <a:gd name="connsiteX60" fmla="*/ 1752958 w 4845066"/>
              <a:gd name="connsiteY60" fmla="*/ 1056607 h 5159725"/>
              <a:gd name="connsiteX61" fmla="*/ 1571725 w 4845066"/>
              <a:gd name="connsiteY61" fmla="*/ 1204889 h 5159725"/>
              <a:gd name="connsiteX62" fmla="*/ 1349303 w 4845066"/>
              <a:gd name="connsiteY62" fmla="*/ 1517926 h 5159725"/>
              <a:gd name="connsiteX63" fmla="*/ 1291639 w 4845066"/>
              <a:gd name="connsiteY63" fmla="*/ 1682683 h 5159725"/>
              <a:gd name="connsiteX64" fmla="*/ 1233974 w 4845066"/>
              <a:gd name="connsiteY64" fmla="*/ 1814489 h 5159725"/>
              <a:gd name="connsiteX65" fmla="*/ 978601 w 4845066"/>
              <a:gd name="connsiteY65" fmla="*/ 1839202 h 5159725"/>
              <a:gd name="connsiteX66" fmla="*/ 679388 w 4845066"/>
              <a:gd name="connsiteY66" fmla="*/ 1129147 h 5159725"/>
              <a:gd name="connsiteX67" fmla="*/ 11679 w 4845066"/>
              <a:gd name="connsiteY67" fmla="*/ 1447418 h 5159725"/>
              <a:gd name="connsiteX68" fmla="*/ 6833 w 4845066"/>
              <a:gd name="connsiteY68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91349 w 4845066"/>
              <a:gd name="connsiteY43" fmla="*/ 189125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3983918 w 4845066"/>
              <a:gd name="connsiteY48" fmla="*/ 108368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3983918 w 4845066"/>
              <a:gd name="connsiteY48" fmla="*/ 108368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772387 w 4845066"/>
              <a:gd name="connsiteY47" fmla="*/ 1226410 h 5159725"/>
              <a:gd name="connsiteX48" fmla="*/ 3983918 w 4845066"/>
              <a:gd name="connsiteY48" fmla="*/ 108368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772387 w 4845066"/>
              <a:gd name="connsiteY47" fmla="*/ 1226410 h 5159725"/>
              <a:gd name="connsiteX48" fmla="*/ 3981060 w 4845066"/>
              <a:gd name="connsiteY48" fmla="*/ 1017966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772387 w 4845066"/>
              <a:gd name="connsiteY47" fmla="*/ 1226410 h 5159725"/>
              <a:gd name="connsiteX48" fmla="*/ 3981060 w 4845066"/>
              <a:gd name="connsiteY48" fmla="*/ 1017966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772387 w 4845066"/>
              <a:gd name="connsiteY47" fmla="*/ 1226410 h 5159725"/>
              <a:gd name="connsiteX48" fmla="*/ 3981060 w 4845066"/>
              <a:gd name="connsiteY48" fmla="*/ 1017966 h 5159725"/>
              <a:gd name="connsiteX49" fmla="*/ 4143012 w 4845066"/>
              <a:gd name="connsiteY49" fmla="*/ 731676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15030 h 5166620"/>
              <a:gd name="connsiteX1" fmla="*/ 2943 w 4845066"/>
              <a:gd name="connsiteY1" fmla="*/ 4427568 h 5166620"/>
              <a:gd name="connsiteX2" fmla="*/ 2260 w 4845066"/>
              <a:gd name="connsiteY2" fmla="*/ 4926760 h 5166620"/>
              <a:gd name="connsiteX3" fmla="*/ 32063 w 4845066"/>
              <a:gd name="connsiteY3" fmla="*/ 5164330 h 5166620"/>
              <a:gd name="connsiteX4" fmla="*/ 311626 w 4845066"/>
              <a:gd name="connsiteY4" fmla="*/ 5161419 h 5166620"/>
              <a:gd name="connsiteX5" fmla="*/ 760245 w 4845066"/>
              <a:gd name="connsiteY5" fmla="*/ 5150809 h 5166620"/>
              <a:gd name="connsiteX6" fmla="*/ 927731 w 4845066"/>
              <a:gd name="connsiteY6" fmla="*/ 4974980 h 5166620"/>
              <a:gd name="connsiteX7" fmla="*/ 985474 w 4845066"/>
              <a:gd name="connsiteY7" fmla="*/ 4277807 h 5166620"/>
              <a:gd name="connsiteX8" fmla="*/ 1171613 w 4845066"/>
              <a:gd name="connsiteY8" fmla="*/ 3823991 h 5166620"/>
              <a:gd name="connsiteX9" fmla="*/ 1005623 w 4845066"/>
              <a:gd name="connsiteY9" fmla="*/ 3652912 h 5166620"/>
              <a:gd name="connsiteX10" fmla="*/ 1071604 w 4845066"/>
              <a:gd name="connsiteY10" fmla="*/ 3519532 h 5166620"/>
              <a:gd name="connsiteX11" fmla="*/ 1099571 w 4845066"/>
              <a:gd name="connsiteY11" fmla="*/ 3441326 h 5166620"/>
              <a:gd name="connsiteX12" fmla="*/ 1263410 w 4845066"/>
              <a:gd name="connsiteY12" fmla="*/ 3429678 h 5166620"/>
              <a:gd name="connsiteX13" fmla="*/ 1298774 w 4845066"/>
              <a:gd name="connsiteY13" fmla="*/ 3128970 h 5166620"/>
              <a:gd name="connsiteX14" fmla="*/ 1079869 w 4845066"/>
              <a:gd name="connsiteY14" fmla="*/ 2991760 h 5166620"/>
              <a:gd name="connsiteX15" fmla="*/ 1019265 w 4845066"/>
              <a:gd name="connsiteY15" fmla="*/ 2942397 h 5166620"/>
              <a:gd name="connsiteX16" fmla="*/ 940665 w 4845066"/>
              <a:gd name="connsiteY16" fmla="*/ 2884248 h 5166620"/>
              <a:gd name="connsiteX17" fmla="*/ 848291 w 4845066"/>
              <a:gd name="connsiteY17" fmla="*/ 2850877 h 5166620"/>
              <a:gd name="connsiteX18" fmla="*/ 837954 w 4845066"/>
              <a:gd name="connsiteY18" fmla="*/ 2873413 h 5166620"/>
              <a:gd name="connsiteX19" fmla="*/ 786454 w 4845066"/>
              <a:gd name="connsiteY19" fmla="*/ 2867405 h 5166620"/>
              <a:gd name="connsiteX20" fmla="*/ 711658 w 4845066"/>
              <a:gd name="connsiteY20" fmla="*/ 2752994 h 5166620"/>
              <a:gd name="connsiteX21" fmla="*/ 791965 w 4845066"/>
              <a:gd name="connsiteY21" fmla="*/ 2604896 h 5166620"/>
              <a:gd name="connsiteX22" fmla="*/ 945649 w 4845066"/>
              <a:gd name="connsiteY22" fmla="*/ 2653405 h 5166620"/>
              <a:gd name="connsiteX23" fmla="*/ 1011552 w 4845066"/>
              <a:gd name="connsiteY23" fmla="*/ 2628692 h 5166620"/>
              <a:gd name="connsiteX24" fmla="*/ 1046419 w 4845066"/>
              <a:gd name="connsiteY24" fmla="*/ 2595740 h 5166620"/>
              <a:gd name="connsiteX25" fmla="*/ 1162246 w 4845066"/>
              <a:gd name="connsiteY25" fmla="*/ 2632600 h 5166620"/>
              <a:gd name="connsiteX26" fmla="*/ 1174236 w 4845066"/>
              <a:gd name="connsiteY26" fmla="*/ 2662142 h 5166620"/>
              <a:gd name="connsiteX27" fmla="*/ 1349303 w 4845066"/>
              <a:gd name="connsiteY27" fmla="*/ 2694594 h 5166620"/>
              <a:gd name="connsiteX28" fmla="*/ 1431682 w 4845066"/>
              <a:gd name="connsiteY28" fmla="*/ 2702832 h 5166620"/>
              <a:gd name="connsiteX29" fmla="*/ 1572721 w 4845066"/>
              <a:gd name="connsiteY29" fmla="*/ 2624703 h 5166620"/>
              <a:gd name="connsiteX30" fmla="*/ 1624982 w 4845066"/>
              <a:gd name="connsiteY30" fmla="*/ 2616046 h 5166620"/>
              <a:gd name="connsiteX31" fmla="*/ 1705944 w 4845066"/>
              <a:gd name="connsiteY31" fmla="*/ 2524853 h 5166620"/>
              <a:gd name="connsiteX32" fmla="*/ 1719849 w 4845066"/>
              <a:gd name="connsiteY32" fmla="*/ 2384233 h 5166620"/>
              <a:gd name="connsiteX33" fmla="*/ 1775598 w 4845066"/>
              <a:gd name="connsiteY33" fmla="*/ 2407687 h 5166620"/>
              <a:gd name="connsiteX34" fmla="*/ 1869705 w 4845066"/>
              <a:gd name="connsiteY34" fmla="*/ 2410756 h 5166620"/>
              <a:gd name="connsiteX35" fmla="*/ 2075153 w 4845066"/>
              <a:gd name="connsiteY35" fmla="*/ 2572417 h 5166620"/>
              <a:gd name="connsiteX36" fmla="*/ 2164771 w 4845066"/>
              <a:gd name="connsiteY36" fmla="*/ 2104644 h 5166620"/>
              <a:gd name="connsiteX37" fmla="*/ 2186572 w 4845066"/>
              <a:gd name="connsiteY37" fmla="*/ 1975752 h 5166620"/>
              <a:gd name="connsiteX38" fmla="*/ 2388224 w 4845066"/>
              <a:gd name="connsiteY38" fmla="*/ 1888959 h 5166620"/>
              <a:gd name="connsiteX39" fmla="*/ 2467718 w 4845066"/>
              <a:gd name="connsiteY39" fmla="*/ 1981712 h 5166620"/>
              <a:gd name="connsiteX40" fmla="*/ 2681028 w 4845066"/>
              <a:gd name="connsiteY40" fmla="*/ 1990259 h 5166620"/>
              <a:gd name="connsiteX41" fmla="*/ 2679070 w 4845066"/>
              <a:gd name="connsiteY41" fmla="*/ 1865533 h 5166620"/>
              <a:gd name="connsiteX42" fmla="*/ 3434172 w 4845066"/>
              <a:gd name="connsiteY42" fmla="*/ 1875959 h 5166620"/>
              <a:gd name="connsiteX43" fmla="*/ 3408481 w 4845066"/>
              <a:gd name="connsiteY43" fmla="*/ 2081034 h 5166620"/>
              <a:gd name="connsiteX44" fmla="*/ 3525640 w 4845066"/>
              <a:gd name="connsiteY44" fmla="*/ 2046745 h 5166620"/>
              <a:gd name="connsiteX45" fmla="*/ 3569864 w 4845066"/>
              <a:gd name="connsiteY45" fmla="*/ 1520755 h 5166620"/>
              <a:gd name="connsiteX46" fmla="*/ 3969323 w 4845066"/>
              <a:gd name="connsiteY46" fmla="*/ 1493518 h 5166620"/>
              <a:gd name="connsiteX47" fmla="*/ 3772387 w 4845066"/>
              <a:gd name="connsiteY47" fmla="*/ 1233305 h 5166620"/>
              <a:gd name="connsiteX48" fmla="*/ 3981060 w 4845066"/>
              <a:gd name="connsiteY48" fmla="*/ 1024861 h 5166620"/>
              <a:gd name="connsiteX49" fmla="*/ 4143012 w 4845066"/>
              <a:gd name="connsiteY49" fmla="*/ 738571 h 5166620"/>
              <a:gd name="connsiteX50" fmla="*/ 4636201 w 4845066"/>
              <a:gd name="connsiteY50" fmla="*/ 668086 h 5166620"/>
              <a:gd name="connsiteX51" fmla="*/ 4809195 w 4845066"/>
              <a:gd name="connsiteY51" fmla="*/ 223243 h 5166620"/>
              <a:gd name="connsiteX52" fmla="*/ 4805184 w 4845066"/>
              <a:gd name="connsiteY52" fmla="*/ 24451 h 5166620"/>
              <a:gd name="connsiteX53" fmla="*/ 4388646 w 4845066"/>
              <a:gd name="connsiteY53" fmla="*/ 15712 h 5166620"/>
              <a:gd name="connsiteX54" fmla="*/ 3694580 w 4845066"/>
              <a:gd name="connsiteY54" fmla="*/ 138139 h 5166620"/>
              <a:gd name="connsiteX55" fmla="*/ 4043076 w 4845066"/>
              <a:gd name="connsiteY55" fmla="*/ 223243 h 5166620"/>
              <a:gd name="connsiteX56" fmla="*/ 3952460 w 4845066"/>
              <a:gd name="connsiteY56" fmla="*/ 453902 h 5166620"/>
              <a:gd name="connsiteX57" fmla="*/ 3680612 w 4845066"/>
              <a:gd name="connsiteY57" fmla="*/ 626897 h 5166620"/>
              <a:gd name="connsiteX58" fmla="*/ 3433476 w 4845066"/>
              <a:gd name="connsiteY58" fmla="*/ 775178 h 5166620"/>
              <a:gd name="connsiteX59" fmla="*/ 2609693 w 4845066"/>
              <a:gd name="connsiteY59" fmla="*/ 898746 h 5166620"/>
              <a:gd name="connsiteX60" fmla="*/ 2123660 w 4845066"/>
              <a:gd name="connsiteY60" fmla="*/ 972886 h 5166620"/>
              <a:gd name="connsiteX61" fmla="*/ 1752958 w 4845066"/>
              <a:gd name="connsiteY61" fmla="*/ 1063502 h 5166620"/>
              <a:gd name="connsiteX62" fmla="*/ 1571725 w 4845066"/>
              <a:gd name="connsiteY62" fmla="*/ 1211784 h 5166620"/>
              <a:gd name="connsiteX63" fmla="*/ 1349303 w 4845066"/>
              <a:gd name="connsiteY63" fmla="*/ 1524821 h 5166620"/>
              <a:gd name="connsiteX64" fmla="*/ 1291639 w 4845066"/>
              <a:gd name="connsiteY64" fmla="*/ 1689578 h 5166620"/>
              <a:gd name="connsiteX65" fmla="*/ 1233974 w 4845066"/>
              <a:gd name="connsiteY65" fmla="*/ 1821384 h 5166620"/>
              <a:gd name="connsiteX66" fmla="*/ 978601 w 4845066"/>
              <a:gd name="connsiteY66" fmla="*/ 1846097 h 5166620"/>
              <a:gd name="connsiteX67" fmla="*/ 679388 w 4845066"/>
              <a:gd name="connsiteY67" fmla="*/ 1136042 h 5166620"/>
              <a:gd name="connsiteX68" fmla="*/ 11679 w 4845066"/>
              <a:gd name="connsiteY68" fmla="*/ 1454313 h 5166620"/>
              <a:gd name="connsiteX69" fmla="*/ 6833 w 4845066"/>
              <a:gd name="connsiteY69" fmla="*/ 1715030 h 5166620"/>
              <a:gd name="connsiteX0" fmla="*/ 6833 w 4875446"/>
              <a:gd name="connsiteY0" fmla="*/ 1690579 h 5142169"/>
              <a:gd name="connsiteX1" fmla="*/ 2943 w 4875446"/>
              <a:gd name="connsiteY1" fmla="*/ 4403117 h 5142169"/>
              <a:gd name="connsiteX2" fmla="*/ 2260 w 4875446"/>
              <a:gd name="connsiteY2" fmla="*/ 4902309 h 5142169"/>
              <a:gd name="connsiteX3" fmla="*/ 32063 w 4875446"/>
              <a:gd name="connsiteY3" fmla="*/ 5139879 h 5142169"/>
              <a:gd name="connsiteX4" fmla="*/ 311626 w 4875446"/>
              <a:gd name="connsiteY4" fmla="*/ 5136968 h 5142169"/>
              <a:gd name="connsiteX5" fmla="*/ 760245 w 4875446"/>
              <a:gd name="connsiteY5" fmla="*/ 5126358 h 5142169"/>
              <a:gd name="connsiteX6" fmla="*/ 927731 w 4875446"/>
              <a:gd name="connsiteY6" fmla="*/ 4950529 h 5142169"/>
              <a:gd name="connsiteX7" fmla="*/ 985474 w 4875446"/>
              <a:gd name="connsiteY7" fmla="*/ 4253356 h 5142169"/>
              <a:gd name="connsiteX8" fmla="*/ 1171613 w 4875446"/>
              <a:gd name="connsiteY8" fmla="*/ 3799540 h 5142169"/>
              <a:gd name="connsiteX9" fmla="*/ 1005623 w 4875446"/>
              <a:gd name="connsiteY9" fmla="*/ 3628461 h 5142169"/>
              <a:gd name="connsiteX10" fmla="*/ 1071604 w 4875446"/>
              <a:gd name="connsiteY10" fmla="*/ 3495081 h 5142169"/>
              <a:gd name="connsiteX11" fmla="*/ 1099571 w 4875446"/>
              <a:gd name="connsiteY11" fmla="*/ 3416875 h 5142169"/>
              <a:gd name="connsiteX12" fmla="*/ 1263410 w 4875446"/>
              <a:gd name="connsiteY12" fmla="*/ 3405227 h 5142169"/>
              <a:gd name="connsiteX13" fmla="*/ 1298774 w 4875446"/>
              <a:gd name="connsiteY13" fmla="*/ 3104519 h 5142169"/>
              <a:gd name="connsiteX14" fmla="*/ 1079869 w 4875446"/>
              <a:gd name="connsiteY14" fmla="*/ 2967309 h 5142169"/>
              <a:gd name="connsiteX15" fmla="*/ 1019265 w 4875446"/>
              <a:gd name="connsiteY15" fmla="*/ 2917946 h 5142169"/>
              <a:gd name="connsiteX16" fmla="*/ 940665 w 4875446"/>
              <a:gd name="connsiteY16" fmla="*/ 2859797 h 5142169"/>
              <a:gd name="connsiteX17" fmla="*/ 848291 w 4875446"/>
              <a:gd name="connsiteY17" fmla="*/ 2826426 h 5142169"/>
              <a:gd name="connsiteX18" fmla="*/ 837954 w 4875446"/>
              <a:gd name="connsiteY18" fmla="*/ 2848962 h 5142169"/>
              <a:gd name="connsiteX19" fmla="*/ 786454 w 4875446"/>
              <a:gd name="connsiteY19" fmla="*/ 2842954 h 5142169"/>
              <a:gd name="connsiteX20" fmla="*/ 711658 w 4875446"/>
              <a:gd name="connsiteY20" fmla="*/ 2728543 h 5142169"/>
              <a:gd name="connsiteX21" fmla="*/ 791965 w 4875446"/>
              <a:gd name="connsiteY21" fmla="*/ 2580445 h 5142169"/>
              <a:gd name="connsiteX22" fmla="*/ 945649 w 4875446"/>
              <a:gd name="connsiteY22" fmla="*/ 2628954 h 5142169"/>
              <a:gd name="connsiteX23" fmla="*/ 1011552 w 4875446"/>
              <a:gd name="connsiteY23" fmla="*/ 2604241 h 5142169"/>
              <a:gd name="connsiteX24" fmla="*/ 1046419 w 4875446"/>
              <a:gd name="connsiteY24" fmla="*/ 2571289 h 5142169"/>
              <a:gd name="connsiteX25" fmla="*/ 1162246 w 4875446"/>
              <a:gd name="connsiteY25" fmla="*/ 2608149 h 5142169"/>
              <a:gd name="connsiteX26" fmla="*/ 1174236 w 4875446"/>
              <a:gd name="connsiteY26" fmla="*/ 2637691 h 5142169"/>
              <a:gd name="connsiteX27" fmla="*/ 1349303 w 4875446"/>
              <a:gd name="connsiteY27" fmla="*/ 2670143 h 5142169"/>
              <a:gd name="connsiteX28" fmla="*/ 1431682 w 4875446"/>
              <a:gd name="connsiteY28" fmla="*/ 2678381 h 5142169"/>
              <a:gd name="connsiteX29" fmla="*/ 1572721 w 4875446"/>
              <a:gd name="connsiteY29" fmla="*/ 2600252 h 5142169"/>
              <a:gd name="connsiteX30" fmla="*/ 1624982 w 4875446"/>
              <a:gd name="connsiteY30" fmla="*/ 2591595 h 5142169"/>
              <a:gd name="connsiteX31" fmla="*/ 1705944 w 4875446"/>
              <a:gd name="connsiteY31" fmla="*/ 2500402 h 5142169"/>
              <a:gd name="connsiteX32" fmla="*/ 1719849 w 4875446"/>
              <a:gd name="connsiteY32" fmla="*/ 2359782 h 5142169"/>
              <a:gd name="connsiteX33" fmla="*/ 1775598 w 4875446"/>
              <a:gd name="connsiteY33" fmla="*/ 2383236 h 5142169"/>
              <a:gd name="connsiteX34" fmla="*/ 1869705 w 4875446"/>
              <a:gd name="connsiteY34" fmla="*/ 2386305 h 5142169"/>
              <a:gd name="connsiteX35" fmla="*/ 2075153 w 4875446"/>
              <a:gd name="connsiteY35" fmla="*/ 2547966 h 5142169"/>
              <a:gd name="connsiteX36" fmla="*/ 2164771 w 4875446"/>
              <a:gd name="connsiteY36" fmla="*/ 2080193 h 5142169"/>
              <a:gd name="connsiteX37" fmla="*/ 2186572 w 4875446"/>
              <a:gd name="connsiteY37" fmla="*/ 1951301 h 5142169"/>
              <a:gd name="connsiteX38" fmla="*/ 2388224 w 4875446"/>
              <a:gd name="connsiteY38" fmla="*/ 1864508 h 5142169"/>
              <a:gd name="connsiteX39" fmla="*/ 2467718 w 4875446"/>
              <a:gd name="connsiteY39" fmla="*/ 1957261 h 5142169"/>
              <a:gd name="connsiteX40" fmla="*/ 2681028 w 4875446"/>
              <a:gd name="connsiteY40" fmla="*/ 1965808 h 5142169"/>
              <a:gd name="connsiteX41" fmla="*/ 2679070 w 4875446"/>
              <a:gd name="connsiteY41" fmla="*/ 1841082 h 5142169"/>
              <a:gd name="connsiteX42" fmla="*/ 3434172 w 4875446"/>
              <a:gd name="connsiteY42" fmla="*/ 1851508 h 5142169"/>
              <a:gd name="connsiteX43" fmla="*/ 3408481 w 4875446"/>
              <a:gd name="connsiteY43" fmla="*/ 2056583 h 5142169"/>
              <a:gd name="connsiteX44" fmla="*/ 3525640 w 4875446"/>
              <a:gd name="connsiteY44" fmla="*/ 2022294 h 5142169"/>
              <a:gd name="connsiteX45" fmla="*/ 3569864 w 4875446"/>
              <a:gd name="connsiteY45" fmla="*/ 1496304 h 5142169"/>
              <a:gd name="connsiteX46" fmla="*/ 3969323 w 4875446"/>
              <a:gd name="connsiteY46" fmla="*/ 1469067 h 5142169"/>
              <a:gd name="connsiteX47" fmla="*/ 3772387 w 4875446"/>
              <a:gd name="connsiteY47" fmla="*/ 1208854 h 5142169"/>
              <a:gd name="connsiteX48" fmla="*/ 3981060 w 4875446"/>
              <a:gd name="connsiteY48" fmla="*/ 1000410 h 5142169"/>
              <a:gd name="connsiteX49" fmla="*/ 4143012 w 4875446"/>
              <a:gd name="connsiteY49" fmla="*/ 714120 h 5142169"/>
              <a:gd name="connsiteX50" fmla="*/ 4636201 w 4875446"/>
              <a:gd name="connsiteY50" fmla="*/ 643635 h 5142169"/>
              <a:gd name="connsiteX51" fmla="*/ 4809195 w 4875446"/>
              <a:gd name="connsiteY51" fmla="*/ 198792 h 5142169"/>
              <a:gd name="connsiteX52" fmla="*/ 4805184 w 4875446"/>
              <a:gd name="connsiteY52" fmla="*/ 0 h 5142169"/>
              <a:gd name="connsiteX53" fmla="*/ 3968593 w 4875446"/>
              <a:gd name="connsiteY53" fmla="*/ 96988 h 5142169"/>
              <a:gd name="connsiteX54" fmla="*/ 3694580 w 4875446"/>
              <a:gd name="connsiteY54" fmla="*/ 113688 h 5142169"/>
              <a:gd name="connsiteX55" fmla="*/ 4043076 w 4875446"/>
              <a:gd name="connsiteY55" fmla="*/ 198792 h 5142169"/>
              <a:gd name="connsiteX56" fmla="*/ 3952460 w 4875446"/>
              <a:gd name="connsiteY56" fmla="*/ 429451 h 5142169"/>
              <a:gd name="connsiteX57" fmla="*/ 3680612 w 4875446"/>
              <a:gd name="connsiteY57" fmla="*/ 602446 h 5142169"/>
              <a:gd name="connsiteX58" fmla="*/ 3433476 w 4875446"/>
              <a:gd name="connsiteY58" fmla="*/ 750727 h 5142169"/>
              <a:gd name="connsiteX59" fmla="*/ 2609693 w 4875446"/>
              <a:gd name="connsiteY59" fmla="*/ 874295 h 5142169"/>
              <a:gd name="connsiteX60" fmla="*/ 2123660 w 4875446"/>
              <a:gd name="connsiteY60" fmla="*/ 948435 h 5142169"/>
              <a:gd name="connsiteX61" fmla="*/ 1752958 w 4875446"/>
              <a:gd name="connsiteY61" fmla="*/ 1039051 h 5142169"/>
              <a:gd name="connsiteX62" fmla="*/ 1571725 w 4875446"/>
              <a:gd name="connsiteY62" fmla="*/ 1187333 h 5142169"/>
              <a:gd name="connsiteX63" fmla="*/ 1349303 w 4875446"/>
              <a:gd name="connsiteY63" fmla="*/ 1500370 h 5142169"/>
              <a:gd name="connsiteX64" fmla="*/ 1291639 w 4875446"/>
              <a:gd name="connsiteY64" fmla="*/ 1665127 h 5142169"/>
              <a:gd name="connsiteX65" fmla="*/ 1233974 w 4875446"/>
              <a:gd name="connsiteY65" fmla="*/ 1796933 h 5142169"/>
              <a:gd name="connsiteX66" fmla="*/ 978601 w 4875446"/>
              <a:gd name="connsiteY66" fmla="*/ 1821646 h 5142169"/>
              <a:gd name="connsiteX67" fmla="*/ 679388 w 4875446"/>
              <a:gd name="connsiteY67" fmla="*/ 1111591 h 5142169"/>
              <a:gd name="connsiteX68" fmla="*/ 11679 w 4875446"/>
              <a:gd name="connsiteY68" fmla="*/ 1429862 h 5142169"/>
              <a:gd name="connsiteX69" fmla="*/ 6833 w 4875446"/>
              <a:gd name="connsiteY69" fmla="*/ 1690579 h 5142169"/>
              <a:gd name="connsiteX0" fmla="*/ 6833 w 4825714"/>
              <a:gd name="connsiteY0" fmla="*/ 1593650 h 5045240"/>
              <a:gd name="connsiteX1" fmla="*/ 2943 w 4825714"/>
              <a:gd name="connsiteY1" fmla="*/ 4306188 h 5045240"/>
              <a:gd name="connsiteX2" fmla="*/ 2260 w 4825714"/>
              <a:gd name="connsiteY2" fmla="*/ 4805380 h 5045240"/>
              <a:gd name="connsiteX3" fmla="*/ 32063 w 4825714"/>
              <a:gd name="connsiteY3" fmla="*/ 5042950 h 5045240"/>
              <a:gd name="connsiteX4" fmla="*/ 311626 w 4825714"/>
              <a:gd name="connsiteY4" fmla="*/ 5040039 h 5045240"/>
              <a:gd name="connsiteX5" fmla="*/ 760245 w 4825714"/>
              <a:gd name="connsiteY5" fmla="*/ 5029429 h 5045240"/>
              <a:gd name="connsiteX6" fmla="*/ 927731 w 4825714"/>
              <a:gd name="connsiteY6" fmla="*/ 4853600 h 5045240"/>
              <a:gd name="connsiteX7" fmla="*/ 985474 w 4825714"/>
              <a:gd name="connsiteY7" fmla="*/ 4156427 h 5045240"/>
              <a:gd name="connsiteX8" fmla="*/ 1171613 w 4825714"/>
              <a:gd name="connsiteY8" fmla="*/ 3702611 h 5045240"/>
              <a:gd name="connsiteX9" fmla="*/ 1005623 w 4825714"/>
              <a:gd name="connsiteY9" fmla="*/ 3531532 h 5045240"/>
              <a:gd name="connsiteX10" fmla="*/ 1071604 w 4825714"/>
              <a:gd name="connsiteY10" fmla="*/ 3398152 h 5045240"/>
              <a:gd name="connsiteX11" fmla="*/ 1099571 w 4825714"/>
              <a:gd name="connsiteY11" fmla="*/ 3319946 h 5045240"/>
              <a:gd name="connsiteX12" fmla="*/ 1263410 w 4825714"/>
              <a:gd name="connsiteY12" fmla="*/ 3308298 h 5045240"/>
              <a:gd name="connsiteX13" fmla="*/ 1298774 w 4825714"/>
              <a:gd name="connsiteY13" fmla="*/ 3007590 h 5045240"/>
              <a:gd name="connsiteX14" fmla="*/ 1079869 w 4825714"/>
              <a:gd name="connsiteY14" fmla="*/ 2870380 h 5045240"/>
              <a:gd name="connsiteX15" fmla="*/ 1019265 w 4825714"/>
              <a:gd name="connsiteY15" fmla="*/ 2821017 h 5045240"/>
              <a:gd name="connsiteX16" fmla="*/ 940665 w 4825714"/>
              <a:gd name="connsiteY16" fmla="*/ 2762868 h 5045240"/>
              <a:gd name="connsiteX17" fmla="*/ 848291 w 4825714"/>
              <a:gd name="connsiteY17" fmla="*/ 2729497 h 5045240"/>
              <a:gd name="connsiteX18" fmla="*/ 837954 w 4825714"/>
              <a:gd name="connsiteY18" fmla="*/ 2752033 h 5045240"/>
              <a:gd name="connsiteX19" fmla="*/ 786454 w 4825714"/>
              <a:gd name="connsiteY19" fmla="*/ 2746025 h 5045240"/>
              <a:gd name="connsiteX20" fmla="*/ 711658 w 4825714"/>
              <a:gd name="connsiteY20" fmla="*/ 2631614 h 5045240"/>
              <a:gd name="connsiteX21" fmla="*/ 791965 w 4825714"/>
              <a:gd name="connsiteY21" fmla="*/ 2483516 h 5045240"/>
              <a:gd name="connsiteX22" fmla="*/ 945649 w 4825714"/>
              <a:gd name="connsiteY22" fmla="*/ 2532025 h 5045240"/>
              <a:gd name="connsiteX23" fmla="*/ 1011552 w 4825714"/>
              <a:gd name="connsiteY23" fmla="*/ 2507312 h 5045240"/>
              <a:gd name="connsiteX24" fmla="*/ 1046419 w 4825714"/>
              <a:gd name="connsiteY24" fmla="*/ 2474360 h 5045240"/>
              <a:gd name="connsiteX25" fmla="*/ 1162246 w 4825714"/>
              <a:gd name="connsiteY25" fmla="*/ 2511220 h 5045240"/>
              <a:gd name="connsiteX26" fmla="*/ 1174236 w 4825714"/>
              <a:gd name="connsiteY26" fmla="*/ 2540762 h 5045240"/>
              <a:gd name="connsiteX27" fmla="*/ 1349303 w 4825714"/>
              <a:gd name="connsiteY27" fmla="*/ 2573214 h 5045240"/>
              <a:gd name="connsiteX28" fmla="*/ 1431682 w 4825714"/>
              <a:gd name="connsiteY28" fmla="*/ 2581452 h 5045240"/>
              <a:gd name="connsiteX29" fmla="*/ 1572721 w 4825714"/>
              <a:gd name="connsiteY29" fmla="*/ 2503323 h 5045240"/>
              <a:gd name="connsiteX30" fmla="*/ 1624982 w 4825714"/>
              <a:gd name="connsiteY30" fmla="*/ 2494666 h 5045240"/>
              <a:gd name="connsiteX31" fmla="*/ 1705944 w 4825714"/>
              <a:gd name="connsiteY31" fmla="*/ 2403473 h 5045240"/>
              <a:gd name="connsiteX32" fmla="*/ 1719849 w 4825714"/>
              <a:gd name="connsiteY32" fmla="*/ 2262853 h 5045240"/>
              <a:gd name="connsiteX33" fmla="*/ 1775598 w 4825714"/>
              <a:gd name="connsiteY33" fmla="*/ 2286307 h 5045240"/>
              <a:gd name="connsiteX34" fmla="*/ 1869705 w 4825714"/>
              <a:gd name="connsiteY34" fmla="*/ 2289376 h 5045240"/>
              <a:gd name="connsiteX35" fmla="*/ 2075153 w 4825714"/>
              <a:gd name="connsiteY35" fmla="*/ 2451037 h 5045240"/>
              <a:gd name="connsiteX36" fmla="*/ 2164771 w 4825714"/>
              <a:gd name="connsiteY36" fmla="*/ 1983264 h 5045240"/>
              <a:gd name="connsiteX37" fmla="*/ 2186572 w 4825714"/>
              <a:gd name="connsiteY37" fmla="*/ 1854372 h 5045240"/>
              <a:gd name="connsiteX38" fmla="*/ 2388224 w 4825714"/>
              <a:gd name="connsiteY38" fmla="*/ 1767579 h 5045240"/>
              <a:gd name="connsiteX39" fmla="*/ 2467718 w 4825714"/>
              <a:gd name="connsiteY39" fmla="*/ 1860332 h 5045240"/>
              <a:gd name="connsiteX40" fmla="*/ 2681028 w 4825714"/>
              <a:gd name="connsiteY40" fmla="*/ 1868879 h 5045240"/>
              <a:gd name="connsiteX41" fmla="*/ 2679070 w 4825714"/>
              <a:gd name="connsiteY41" fmla="*/ 1744153 h 5045240"/>
              <a:gd name="connsiteX42" fmla="*/ 3434172 w 4825714"/>
              <a:gd name="connsiteY42" fmla="*/ 1754579 h 5045240"/>
              <a:gd name="connsiteX43" fmla="*/ 3408481 w 4825714"/>
              <a:gd name="connsiteY43" fmla="*/ 1959654 h 5045240"/>
              <a:gd name="connsiteX44" fmla="*/ 3525640 w 4825714"/>
              <a:gd name="connsiteY44" fmla="*/ 1925365 h 5045240"/>
              <a:gd name="connsiteX45" fmla="*/ 3569864 w 4825714"/>
              <a:gd name="connsiteY45" fmla="*/ 1399375 h 5045240"/>
              <a:gd name="connsiteX46" fmla="*/ 3969323 w 4825714"/>
              <a:gd name="connsiteY46" fmla="*/ 1372138 h 5045240"/>
              <a:gd name="connsiteX47" fmla="*/ 3772387 w 4825714"/>
              <a:gd name="connsiteY47" fmla="*/ 1111925 h 5045240"/>
              <a:gd name="connsiteX48" fmla="*/ 3981060 w 4825714"/>
              <a:gd name="connsiteY48" fmla="*/ 903481 h 5045240"/>
              <a:gd name="connsiteX49" fmla="*/ 4143012 w 4825714"/>
              <a:gd name="connsiteY49" fmla="*/ 617191 h 5045240"/>
              <a:gd name="connsiteX50" fmla="*/ 4636201 w 4825714"/>
              <a:gd name="connsiteY50" fmla="*/ 546706 h 5045240"/>
              <a:gd name="connsiteX51" fmla="*/ 4809195 w 4825714"/>
              <a:gd name="connsiteY51" fmla="*/ 101863 h 5045240"/>
              <a:gd name="connsiteX52" fmla="*/ 4265117 w 4825714"/>
              <a:gd name="connsiteY52" fmla="*/ 11656 h 5045240"/>
              <a:gd name="connsiteX53" fmla="*/ 3968593 w 4825714"/>
              <a:gd name="connsiteY53" fmla="*/ 59 h 5045240"/>
              <a:gd name="connsiteX54" fmla="*/ 3694580 w 4825714"/>
              <a:gd name="connsiteY54" fmla="*/ 16759 h 5045240"/>
              <a:gd name="connsiteX55" fmla="*/ 4043076 w 4825714"/>
              <a:gd name="connsiteY55" fmla="*/ 101863 h 5045240"/>
              <a:gd name="connsiteX56" fmla="*/ 3952460 w 4825714"/>
              <a:gd name="connsiteY56" fmla="*/ 332522 h 5045240"/>
              <a:gd name="connsiteX57" fmla="*/ 3680612 w 4825714"/>
              <a:gd name="connsiteY57" fmla="*/ 505517 h 5045240"/>
              <a:gd name="connsiteX58" fmla="*/ 3433476 w 4825714"/>
              <a:gd name="connsiteY58" fmla="*/ 653798 h 5045240"/>
              <a:gd name="connsiteX59" fmla="*/ 2609693 w 4825714"/>
              <a:gd name="connsiteY59" fmla="*/ 777366 h 5045240"/>
              <a:gd name="connsiteX60" fmla="*/ 2123660 w 4825714"/>
              <a:gd name="connsiteY60" fmla="*/ 851506 h 5045240"/>
              <a:gd name="connsiteX61" fmla="*/ 1752958 w 4825714"/>
              <a:gd name="connsiteY61" fmla="*/ 942122 h 5045240"/>
              <a:gd name="connsiteX62" fmla="*/ 1571725 w 4825714"/>
              <a:gd name="connsiteY62" fmla="*/ 1090404 h 5045240"/>
              <a:gd name="connsiteX63" fmla="*/ 1349303 w 4825714"/>
              <a:gd name="connsiteY63" fmla="*/ 1403441 h 5045240"/>
              <a:gd name="connsiteX64" fmla="*/ 1291639 w 4825714"/>
              <a:gd name="connsiteY64" fmla="*/ 1568198 h 5045240"/>
              <a:gd name="connsiteX65" fmla="*/ 1233974 w 4825714"/>
              <a:gd name="connsiteY65" fmla="*/ 1700004 h 5045240"/>
              <a:gd name="connsiteX66" fmla="*/ 978601 w 4825714"/>
              <a:gd name="connsiteY66" fmla="*/ 1724717 h 5045240"/>
              <a:gd name="connsiteX67" fmla="*/ 679388 w 4825714"/>
              <a:gd name="connsiteY67" fmla="*/ 1014662 h 5045240"/>
              <a:gd name="connsiteX68" fmla="*/ 11679 w 4825714"/>
              <a:gd name="connsiteY68" fmla="*/ 1332933 h 5045240"/>
              <a:gd name="connsiteX69" fmla="*/ 6833 w 4825714"/>
              <a:gd name="connsiteY69" fmla="*/ 1593650 h 5045240"/>
              <a:gd name="connsiteX0" fmla="*/ 6833 w 4637894"/>
              <a:gd name="connsiteY0" fmla="*/ 1595476 h 5047066"/>
              <a:gd name="connsiteX1" fmla="*/ 2943 w 4637894"/>
              <a:gd name="connsiteY1" fmla="*/ 4308014 h 5047066"/>
              <a:gd name="connsiteX2" fmla="*/ 2260 w 4637894"/>
              <a:gd name="connsiteY2" fmla="*/ 4807206 h 5047066"/>
              <a:gd name="connsiteX3" fmla="*/ 32063 w 4637894"/>
              <a:gd name="connsiteY3" fmla="*/ 5044776 h 5047066"/>
              <a:gd name="connsiteX4" fmla="*/ 311626 w 4637894"/>
              <a:gd name="connsiteY4" fmla="*/ 5041865 h 5047066"/>
              <a:gd name="connsiteX5" fmla="*/ 760245 w 4637894"/>
              <a:gd name="connsiteY5" fmla="*/ 5031255 h 5047066"/>
              <a:gd name="connsiteX6" fmla="*/ 927731 w 4637894"/>
              <a:gd name="connsiteY6" fmla="*/ 4855426 h 5047066"/>
              <a:gd name="connsiteX7" fmla="*/ 985474 w 4637894"/>
              <a:gd name="connsiteY7" fmla="*/ 4158253 h 5047066"/>
              <a:gd name="connsiteX8" fmla="*/ 1171613 w 4637894"/>
              <a:gd name="connsiteY8" fmla="*/ 3704437 h 5047066"/>
              <a:gd name="connsiteX9" fmla="*/ 1005623 w 4637894"/>
              <a:gd name="connsiteY9" fmla="*/ 3533358 h 5047066"/>
              <a:gd name="connsiteX10" fmla="*/ 1071604 w 4637894"/>
              <a:gd name="connsiteY10" fmla="*/ 3399978 h 5047066"/>
              <a:gd name="connsiteX11" fmla="*/ 1099571 w 4637894"/>
              <a:gd name="connsiteY11" fmla="*/ 3321772 h 5047066"/>
              <a:gd name="connsiteX12" fmla="*/ 1263410 w 4637894"/>
              <a:gd name="connsiteY12" fmla="*/ 3310124 h 5047066"/>
              <a:gd name="connsiteX13" fmla="*/ 1298774 w 4637894"/>
              <a:gd name="connsiteY13" fmla="*/ 3009416 h 5047066"/>
              <a:gd name="connsiteX14" fmla="*/ 1079869 w 4637894"/>
              <a:gd name="connsiteY14" fmla="*/ 2872206 h 5047066"/>
              <a:gd name="connsiteX15" fmla="*/ 1019265 w 4637894"/>
              <a:gd name="connsiteY15" fmla="*/ 2822843 h 5047066"/>
              <a:gd name="connsiteX16" fmla="*/ 940665 w 4637894"/>
              <a:gd name="connsiteY16" fmla="*/ 2764694 h 5047066"/>
              <a:gd name="connsiteX17" fmla="*/ 848291 w 4637894"/>
              <a:gd name="connsiteY17" fmla="*/ 2731323 h 5047066"/>
              <a:gd name="connsiteX18" fmla="*/ 837954 w 4637894"/>
              <a:gd name="connsiteY18" fmla="*/ 2753859 h 5047066"/>
              <a:gd name="connsiteX19" fmla="*/ 786454 w 4637894"/>
              <a:gd name="connsiteY19" fmla="*/ 2747851 h 5047066"/>
              <a:gd name="connsiteX20" fmla="*/ 711658 w 4637894"/>
              <a:gd name="connsiteY20" fmla="*/ 2633440 h 5047066"/>
              <a:gd name="connsiteX21" fmla="*/ 791965 w 4637894"/>
              <a:gd name="connsiteY21" fmla="*/ 2485342 h 5047066"/>
              <a:gd name="connsiteX22" fmla="*/ 945649 w 4637894"/>
              <a:gd name="connsiteY22" fmla="*/ 2533851 h 5047066"/>
              <a:gd name="connsiteX23" fmla="*/ 1011552 w 4637894"/>
              <a:gd name="connsiteY23" fmla="*/ 2509138 h 5047066"/>
              <a:gd name="connsiteX24" fmla="*/ 1046419 w 4637894"/>
              <a:gd name="connsiteY24" fmla="*/ 2476186 h 5047066"/>
              <a:gd name="connsiteX25" fmla="*/ 1162246 w 4637894"/>
              <a:gd name="connsiteY25" fmla="*/ 2513046 h 5047066"/>
              <a:gd name="connsiteX26" fmla="*/ 1174236 w 4637894"/>
              <a:gd name="connsiteY26" fmla="*/ 2542588 h 5047066"/>
              <a:gd name="connsiteX27" fmla="*/ 1349303 w 4637894"/>
              <a:gd name="connsiteY27" fmla="*/ 2575040 h 5047066"/>
              <a:gd name="connsiteX28" fmla="*/ 1431682 w 4637894"/>
              <a:gd name="connsiteY28" fmla="*/ 2583278 h 5047066"/>
              <a:gd name="connsiteX29" fmla="*/ 1572721 w 4637894"/>
              <a:gd name="connsiteY29" fmla="*/ 2505149 h 5047066"/>
              <a:gd name="connsiteX30" fmla="*/ 1624982 w 4637894"/>
              <a:gd name="connsiteY30" fmla="*/ 2496492 h 5047066"/>
              <a:gd name="connsiteX31" fmla="*/ 1705944 w 4637894"/>
              <a:gd name="connsiteY31" fmla="*/ 2405299 h 5047066"/>
              <a:gd name="connsiteX32" fmla="*/ 1719849 w 4637894"/>
              <a:gd name="connsiteY32" fmla="*/ 2264679 h 5047066"/>
              <a:gd name="connsiteX33" fmla="*/ 1775598 w 4637894"/>
              <a:gd name="connsiteY33" fmla="*/ 2288133 h 5047066"/>
              <a:gd name="connsiteX34" fmla="*/ 1869705 w 4637894"/>
              <a:gd name="connsiteY34" fmla="*/ 2291202 h 5047066"/>
              <a:gd name="connsiteX35" fmla="*/ 2075153 w 4637894"/>
              <a:gd name="connsiteY35" fmla="*/ 2452863 h 5047066"/>
              <a:gd name="connsiteX36" fmla="*/ 2164771 w 4637894"/>
              <a:gd name="connsiteY36" fmla="*/ 1985090 h 5047066"/>
              <a:gd name="connsiteX37" fmla="*/ 2186572 w 4637894"/>
              <a:gd name="connsiteY37" fmla="*/ 1856198 h 5047066"/>
              <a:gd name="connsiteX38" fmla="*/ 2388224 w 4637894"/>
              <a:gd name="connsiteY38" fmla="*/ 1769405 h 5047066"/>
              <a:gd name="connsiteX39" fmla="*/ 2467718 w 4637894"/>
              <a:gd name="connsiteY39" fmla="*/ 1862158 h 5047066"/>
              <a:gd name="connsiteX40" fmla="*/ 2681028 w 4637894"/>
              <a:gd name="connsiteY40" fmla="*/ 1870705 h 5047066"/>
              <a:gd name="connsiteX41" fmla="*/ 2679070 w 4637894"/>
              <a:gd name="connsiteY41" fmla="*/ 1745979 h 5047066"/>
              <a:gd name="connsiteX42" fmla="*/ 3434172 w 4637894"/>
              <a:gd name="connsiteY42" fmla="*/ 1756405 h 5047066"/>
              <a:gd name="connsiteX43" fmla="*/ 3408481 w 4637894"/>
              <a:gd name="connsiteY43" fmla="*/ 1961480 h 5047066"/>
              <a:gd name="connsiteX44" fmla="*/ 3525640 w 4637894"/>
              <a:gd name="connsiteY44" fmla="*/ 1927191 h 5047066"/>
              <a:gd name="connsiteX45" fmla="*/ 3569864 w 4637894"/>
              <a:gd name="connsiteY45" fmla="*/ 1401201 h 5047066"/>
              <a:gd name="connsiteX46" fmla="*/ 3969323 w 4637894"/>
              <a:gd name="connsiteY46" fmla="*/ 1373964 h 5047066"/>
              <a:gd name="connsiteX47" fmla="*/ 3772387 w 4637894"/>
              <a:gd name="connsiteY47" fmla="*/ 1113751 h 5047066"/>
              <a:gd name="connsiteX48" fmla="*/ 3981060 w 4637894"/>
              <a:gd name="connsiteY48" fmla="*/ 905307 h 5047066"/>
              <a:gd name="connsiteX49" fmla="*/ 4143012 w 4637894"/>
              <a:gd name="connsiteY49" fmla="*/ 619017 h 5047066"/>
              <a:gd name="connsiteX50" fmla="*/ 4636201 w 4637894"/>
              <a:gd name="connsiteY50" fmla="*/ 548532 h 5047066"/>
              <a:gd name="connsiteX51" fmla="*/ 4303418 w 4637894"/>
              <a:gd name="connsiteY51" fmla="*/ 117976 h 5047066"/>
              <a:gd name="connsiteX52" fmla="*/ 4265117 w 4637894"/>
              <a:gd name="connsiteY52" fmla="*/ 13482 h 5047066"/>
              <a:gd name="connsiteX53" fmla="*/ 3968593 w 4637894"/>
              <a:gd name="connsiteY53" fmla="*/ 1885 h 5047066"/>
              <a:gd name="connsiteX54" fmla="*/ 3694580 w 4637894"/>
              <a:gd name="connsiteY54" fmla="*/ 18585 h 5047066"/>
              <a:gd name="connsiteX55" fmla="*/ 4043076 w 4637894"/>
              <a:gd name="connsiteY55" fmla="*/ 103689 h 5047066"/>
              <a:gd name="connsiteX56" fmla="*/ 3952460 w 4637894"/>
              <a:gd name="connsiteY56" fmla="*/ 334348 h 5047066"/>
              <a:gd name="connsiteX57" fmla="*/ 3680612 w 4637894"/>
              <a:gd name="connsiteY57" fmla="*/ 507343 h 5047066"/>
              <a:gd name="connsiteX58" fmla="*/ 3433476 w 4637894"/>
              <a:gd name="connsiteY58" fmla="*/ 655624 h 5047066"/>
              <a:gd name="connsiteX59" fmla="*/ 2609693 w 4637894"/>
              <a:gd name="connsiteY59" fmla="*/ 779192 h 5047066"/>
              <a:gd name="connsiteX60" fmla="*/ 2123660 w 4637894"/>
              <a:gd name="connsiteY60" fmla="*/ 853332 h 5047066"/>
              <a:gd name="connsiteX61" fmla="*/ 1752958 w 4637894"/>
              <a:gd name="connsiteY61" fmla="*/ 943948 h 5047066"/>
              <a:gd name="connsiteX62" fmla="*/ 1571725 w 4637894"/>
              <a:gd name="connsiteY62" fmla="*/ 1092230 h 5047066"/>
              <a:gd name="connsiteX63" fmla="*/ 1349303 w 4637894"/>
              <a:gd name="connsiteY63" fmla="*/ 1405267 h 5047066"/>
              <a:gd name="connsiteX64" fmla="*/ 1291639 w 4637894"/>
              <a:gd name="connsiteY64" fmla="*/ 1570024 h 5047066"/>
              <a:gd name="connsiteX65" fmla="*/ 1233974 w 4637894"/>
              <a:gd name="connsiteY65" fmla="*/ 1701830 h 5047066"/>
              <a:gd name="connsiteX66" fmla="*/ 978601 w 4637894"/>
              <a:gd name="connsiteY66" fmla="*/ 1726543 h 5047066"/>
              <a:gd name="connsiteX67" fmla="*/ 679388 w 4637894"/>
              <a:gd name="connsiteY67" fmla="*/ 1016488 h 5047066"/>
              <a:gd name="connsiteX68" fmla="*/ 11679 w 4637894"/>
              <a:gd name="connsiteY68" fmla="*/ 1334759 h 5047066"/>
              <a:gd name="connsiteX69" fmla="*/ 6833 w 4637894"/>
              <a:gd name="connsiteY69" fmla="*/ 1595476 h 5047066"/>
              <a:gd name="connsiteX0" fmla="*/ 6833 w 4637877"/>
              <a:gd name="connsiteY0" fmla="*/ 1598718 h 5050308"/>
              <a:gd name="connsiteX1" fmla="*/ 2943 w 4637877"/>
              <a:gd name="connsiteY1" fmla="*/ 4311256 h 5050308"/>
              <a:gd name="connsiteX2" fmla="*/ 2260 w 4637877"/>
              <a:gd name="connsiteY2" fmla="*/ 4810448 h 5050308"/>
              <a:gd name="connsiteX3" fmla="*/ 32063 w 4637877"/>
              <a:gd name="connsiteY3" fmla="*/ 5048018 h 5050308"/>
              <a:gd name="connsiteX4" fmla="*/ 311626 w 4637877"/>
              <a:gd name="connsiteY4" fmla="*/ 5045107 h 5050308"/>
              <a:gd name="connsiteX5" fmla="*/ 760245 w 4637877"/>
              <a:gd name="connsiteY5" fmla="*/ 5034497 h 5050308"/>
              <a:gd name="connsiteX6" fmla="*/ 927731 w 4637877"/>
              <a:gd name="connsiteY6" fmla="*/ 4858668 h 5050308"/>
              <a:gd name="connsiteX7" fmla="*/ 985474 w 4637877"/>
              <a:gd name="connsiteY7" fmla="*/ 4161495 h 5050308"/>
              <a:gd name="connsiteX8" fmla="*/ 1171613 w 4637877"/>
              <a:gd name="connsiteY8" fmla="*/ 3707679 h 5050308"/>
              <a:gd name="connsiteX9" fmla="*/ 1005623 w 4637877"/>
              <a:gd name="connsiteY9" fmla="*/ 3536600 h 5050308"/>
              <a:gd name="connsiteX10" fmla="*/ 1071604 w 4637877"/>
              <a:gd name="connsiteY10" fmla="*/ 3403220 h 5050308"/>
              <a:gd name="connsiteX11" fmla="*/ 1099571 w 4637877"/>
              <a:gd name="connsiteY11" fmla="*/ 3325014 h 5050308"/>
              <a:gd name="connsiteX12" fmla="*/ 1263410 w 4637877"/>
              <a:gd name="connsiteY12" fmla="*/ 3313366 h 5050308"/>
              <a:gd name="connsiteX13" fmla="*/ 1298774 w 4637877"/>
              <a:gd name="connsiteY13" fmla="*/ 3012658 h 5050308"/>
              <a:gd name="connsiteX14" fmla="*/ 1079869 w 4637877"/>
              <a:gd name="connsiteY14" fmla="*/ 2875448 h 5050308"/>
              <a:gd name="connsiteX15" fmla="*/ 1019265 w 4637877"/>
              <a:gd name="connsiteY15" fmla="*/ 2826085 h 5050308"/>
              <a:gd name="connsiteX16" fmla="*/ 940665 w 4637877"/>
              <a:gd name="connsiteY16" fmla="*/ 2767936 h 5050308"/>
              <a:gd name="connsiteX17" fmla="*/ 848291 w 4637877"/>
              <a:gd name="connsiteY17" fmla="*/ 2734565 h 5050308"/>
              <a:gd name="connsiteX18" fmla="*/ 837954 w 4637877"/>
              <a:gd name="connsiteY18" fmla="*/ 2757101 h 5050308"/>
              <a:gd name="connsiteX19" fmla="*/ 786454 w 4637877"/>
              <a:gd name="connsiteY19" fmla="*/ 2751093 h 5050308"/>
              <a:gd name="connsiteX20" fmla="*/ 711658 w 4637877"/>
              <a:gd name="connsiteY20" fmla="*/ 2636682 h 5050308"/>
              <a:gd name="connsiteX21" fmla="*/ 791965 w 4637877"/>
              <a:gd name="connsiteY21" fmla="*/ 2488584 h 5050308"/>
              <a:gd name="connsiteX22" fmla="*/ 945649 w 4637877"/>
              <a:gd name="connsiteY22" fmla="*/ 2537093 h 5050308"/>
              <a:gd name="connsiteX23" fmla="*/ 1011552 w 4637877"/>
              <a:gd name="connsiteY23" fmla="*/ 2512380 h 5050308"/>
              <a:gd name="connsiteX24" fmla="*/ 1046419 w 4637877"/>
              <a:gd name="connsiteY24" fmla="*/ 2479428 h 5050308"/>
              <a:gd name="connsiteX25" fmla="*/ 1162246 w 4637877"/>
              <a:gd name="connsiteY25" fmla="*/ 2516288 h 5050308"/>
              <a:gd name="connsiteX26" fmla="*/ 1174236 w 4637877"/>
              <a:gd name="connsiteY26" fmla="*/ 2545830 h 5050308"/>
              <a:gd name="connsiteX27" fmla="*/ 1349303 w 4637877"/>
              <a:gd name="connsiteY27" fmla="*/ 2578282 h 5050308"/>
              <a:gd name="connsiteX28" fmla="*/ 1431682 w 4637877"/>
              <a:gd name="connsiteY28" fmla="*/ 2586520 h 5050308"/>
              <a:gd name="connsiteX29" fmla="*/ 1572721 w 4637877"/>
              <a:gd name="connsiteY29" fmla="*/ 2508391 h 5050308"/>
              <a:gd name="connsiteX30" fmla="*/ 1624982 w 4637877"/>
              <a:gd name="connsiteY30" fmla="*/ 2499734 h 5050308"/>
              <a:gd name="connsiteX31" fmla="*/ 1705944 w 4637877"/>
              <a:gd name="connsiteY31" fmla="*/ 2408541 h 5050308"/>
              <a:gd name="connsiteX32" fmla="*/ 1719849 w 4637877"/>
              <a:gd name="connsiteY32" fmla="*/ 2267921 h 5050308"/>
              <a:gd name="connsiteX33" fmla="*/ 1775598 w 4637877"/>
              <a:gd name="connsiteY33" fmla="*/ 2291375 h 5050308"/>
              <a:gd name="connsiteX34" fmla="*/ 1869705 w 4637877"/>
              <a:gd name="connsiteY34" fmla="*/ 2294444 h 5050308"/>
              <a:gd name="connsiteX35" fmla="*/ 2075153 w 4637877"/>
              <a:gd name="connsiteY35" fmla="*/ 2456105 h 5050308"/>
              <a:gd name="connsiteX36" fmla="*/ 2164771 w 4637877"/>
              <a:gd name="connsiteY36" fmla="*/ 1988332 h 5050308"/>
              <a:gd name="connsiteX37" fmla="*/ 2186572 w 4637877"/>
              <a:gd name="connsiteY37" fmla="*/ 1859440 h 5050308"/>
              <a:gd name="connsiteX38" fmla="*/ 2388224 w 4637877"/>
              <a:gd name="connsiteY38" fmla="*/ 1772647 h 5050308"/>
              <a:gd name="connsiteX39" fmla="*/ 2467718 w 4637877"/>
              <a:gd name="connsiteY39" fmla="*/ 1865400 h 5050308"/>
              <a:gd name="connsiteX40" fmla="*/ 2681028 w 4637877"/>
              <a:gd name="connsiteY40" fmla="*/ 1873947 h 5050308"/>
              <a:gd name="connsiteX41" fmla="*/ 2679070 w 4637877"/>
              <a:gd name="connsiteY41" fmla="*/ 1749221 h 5050308"/>
              <a:gd name="connsiteX42" fmla="*/ 3434172 w 4637877"/>
              <a:gd name="connsiteY42" fmla="*/ 1759647 h 5050308"/>
              <a:gd name="connsiteX43" fmla="*/ 3408481 w 4637877"/>
              <a:gd name="connsiteY43" fmla="*/ 1964722 h 5050308"/>
              <a:gd name="connsiteX44" fmla="*/ 3525640 w 4637877"/>
              <a:gd name="connsiteY44" fmla="*/ 1930433 h 5050308"/>
              <a:gd name="connsiteX45" fmla="*/ 3569864 w 4637877"/>
              <a:gd name="connsiteY45" fmla="*/ 1404443 h 5050308"/>
              <a:gd name="connsiteX46" fmla="*/ 3969323 w 4637877"/>
              <a:gd name="connsiteY46" fmla="*/ 1377206 h 5050308"/>
              <a:gd name="connsiteX47" fmla="*/ 3772387 w 4637877"/>
              <a:gd name="connsiteY47" fmla="*/ 1116993 h 5050308"/>
              <a:gd name="connsiteX48" fmla="*/ 3981060 w 4637877"/>
              <a:gd name="connsiteY48" fmla="*/ 908549 h 5050308"/>
              <a:gd name="connsiteX49" fmla="*/ 4143012 w 4637877"/>
              <a:gd name="connsiteY49" fmla="*/ 622259 h 5050308"/>
              <a:gd name="connsiteX50" fmla="*/ 4636201 w 4637877"/>
              <a:gd name="connsiteY50" fmla="*/ 551774 h 5050308"/>
              <a:gd name="connsiteX51" fmla="*/ 4303418 w 4637877"/>
              <a:gd name="connsiteY51" fmla="*/ 121218 h 5050308"/>
              <a:gd name="connsiteX52" fmla="*/ 4285119 w 4637877"/>
              <a:gd name="connsiteY52" fmla="*/ 11009 h 5050308"/>
              <a:gd name="connsiteX53" fmla="*/ 3968593 w 4637877"/>
              <a:gd name="connsiteY53" fmla="*/ 5127 h 5050308"/>
              <a:gd name="connsiteX54" fmla="*/ 3694580 w 4637877"/>
              <a:gd name="connsiteY54" fmla="*/ 21827 h 5050308"/>
              <a:gd name="connsiteX55" fmla="*/ 4043076 w 4637877"/>
              <a:gd name="connsiteY55" fmla="*/ 106931 h 5050308"/>
              <a:gd name="connsiteX56" fmla="*/ 3952460 w 4637877"/>
              <a:gd name="connsiteY56" fmla="*/ 337590 h 5050308"/>
              <a:gd name="connsiteX57" fmla="*/ 3680612 w 4637877"/>
              <a:gd name="connsiteY57" fmla="*/ 510585 h 5050308"/>
              <a:gd name="connsiteX58" fmla="*/ 3433476 w 4637877"/>
              <a:gd name="connsiteY58" fmla="*/ 658866 h 5050308"/>
              <a:gd name="connsiteX59" fmla="*/ 2609693 w 4637877"/>
              <a:gd name="connsiteY59" fmla="*/ 782434 h 5050308"/>
              <a:gd name="connsiteX60" fmla="*/ 2123660 w 4637877"/>
              <a:gd name="connsiteY60" fmla="*/ 856574 h 5050308"/>
              <a:gd name="connsiteX61" fmla="*/ 1752958 w 4637877"/>
              <a:gd name="connsiteY61" fmla="*/ 947190 h 5050308"/>
              <a:gd name="connsiteX62" fmla="*/ 1571725 w 4637877"/>
              <a:gd name="connsiteY62" fmla="*/ 1095472 h 5050308"/>
              <a:gd name="connsiteX63" fmla="*/ 1349303 w 4637877"/>
              <a:gd name="connsiteY63" fmla="*/ 1408509 h 5050308"/>
              <a:gd name="connsiteX64" fmla="*/ 1291639 w 4637877"/>
              <a:gd name="connsiteY64" fmla="*/ 1573266 h 5050308"/>
              <a:gd name="connsiteX65" fmla="*/ 1233974 w 4637877"/>
              <a:gd name="connsiteY65" fmla="*/ 1705072 h 5050308"/>
              <a:gd name="connsiteX66" fmla="*/ 978601 w 4637877"/>
              <a:gd name="connsiteY66" fmla="*/ 1729785 h 5050308"/>
              <a:gd name="connsiteX67" fmla="*/ 679388 w 4637877"/>
              <a:gd name="connsiteY67" fmla="*/ 1019730 h 5050308"/>
              <a:gd name="connsiteX68" fmla="*/ 11679 w 4637877"/>
              <a:gd name="connsiteY68" fmla="*/ 1338001 h 5050308"/>
              <a:gd name="connsiteX69" fmla="*/ 6833 w 4637877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4043076 w 4317620"/>
              <a:gd name="connsiteY55" fmla="*/ 106931 h 5050308"/>
              <a:gd name="connsiteX56" fmla="*/ 3952460 w 4317620"/>
              <a:gd name="connsiteY56" fmla="*/ 337590 h 5050308"/>
              <a:gd name="connsiteX57" fmla="*/ 3680612 w 4317620"/>
              <a:gd name="connsiteY57" fmla="*/ 510585 h 5050308"/>
              <a:gd name="connsiteX58" fmla="*/ 3433476 w 4317620"/>
              <a:gd name="connsiteY58" fmla="*/ 658866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952460 w 4317620"/>
              <a:gd name="connsiteY56" fmla="*/ 337590 h 5050308"/>
              <a:gd name="connsiteX57" fmla="*/ 3680612 w 4317620"/>
              <a:gd name="connsiteY57" fmla="*/ 510585 h 5050308"/>
              <a:gd name="connsiteX58" fmla="*/ 3433476 w 4317620"/>
              <a:gd name="connsiteY58" fmla="*/ 658866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952460 w 4317620"/>
              <a:gd name="connsiteY56" fmla="*/ 337590 h 5050308"/>
              <a:gd name="connsiteX57" fmla="*/ 3680612 w 4317620"/>
              <a:gd name="connsiteY57" fmla="*/ 510585 h 5050308"/>
              <a:gd name="connsiteX58" fmla="*/ 3433476 w 4317620"/>
              <a:gd name="connsiteY58" fmla="*/ 658866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680612 w 4317620"/>
              <a:gd name="connsiteY57" fmla="*/ 510585 h 5050308"/>
              <a:gd name="connsiteX58" fmla="*/ 3433476 w 4317620"/>
              <a:gd name="connsiteY58" fmla="*/ 658866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433476 w 4317620"/>
              <a:gd name="connsiteY58" fmla="*/ 658866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1847255 w 4317620"/>
              <a:gd name="connsiteY61" fmla="*/ 1178648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22658 w 4317620"/>
              <a:gd name="connsiteY61" fmla="*/ 1107471 h 5050308"/>
              <a:gd name="connsiteX62" fmla="*/ 1847255 w 4317620"/>
              <a:gd name="connsiteY62" fmla="*/ 1178648 h 5050308"/>
              <a:gd name="connsiteX63" fmla="*/ 1571725 w 4317620"/>
              <a:gd name="connsiteY63" fmla="*/ 1095472 h 5050308"/>
              <a:gd name="connsiteX64" fmla="*/ 1349303 w 4317620"/>
              <a:gd name="connsiteY64" fmla="*/ 1408509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679388 w 4317620"/>
              <a:gd name="connsiteY68" fmla="*/ 1019730 h 5050308"/>
              <a:gd name="connsiteX69" fmla="*/ 11679 w 4317620"/>
              <a:gd name="connsiteY69" fmla="*/ 1338001 h 5050308"/>
              <a:gd name="connsiteX70" fmla="*/ 6833 w 4317620"/>
              <a:gd name="connsiteY70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571725 w 4317620"/>
              <a:gd name="connsiteY63" fmla="*/ 1095472 h 5050308"/>
              <a:gd name="connsiteX64" fmla="*/ 1349303 w 4317620"/>
              <a:gd name="connsiteY64" fmla="*/ 1408509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679388 w 4317620"/>
              <a:gd name="connsiteY68" fmla="*/ 1019730 h 5050308"/>
              <a:gd name="connsiteX69" fmla="*/ 11679 w 4317620"/>
              <a:gd name="connsiteY69" fmla="*/ 1338001 h 5050308"/>
              <a:gd name="connsiteX70" fmla="*/ 6833 w 4317620"/>
              <a:gd name="connsiteY70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349303 w 4317620"/>
              <a:gd name="connsiteY64" fmla="*/ 1408509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679388 w 4317620"/>
              <a:gd name="connsiteY68" fmla="*/ 1019730 h 5050308"/>
              <a:gd name="connsiteX69" fmla="*/ 11679 w 4317620"/>
              <a:gd name="connsiteY69" fmla="*/ 1338001 h 5050308"/>
              <a:gd name="connsiteX70" fmla="*/ 6833 w 4317620"/>
              <a:gd name="connsiteY70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679388 w 4317620"/>
              <a:gd name="connsiteY68" fmla="*/ 1019730 h 5050308"/>
              <a:gd name="connsiteX69" fmla="*/ 11679 w 4317620"/>
              <a:gd name="connsiteY69" fmla="*/ 1338001 h 5050308"/>
              <a:gd name="connsiteX70" fmla="*/ 6833 w 4317620"/>
              <a:gd name="connsiteY70" fmla="*/ 1598718 h 5050308"/>
              <a:gd name="connsiteX0" fmla="*/ 32283 w 4343070"/>
              <a:gd name="connsiteY0" fmla="*/ 1598718 h 5050308"/>
              <a:gd name="connsiteX1" fmla="*/ 28393 w 4343070"/>
              <a:gd name="connsiteY1" fmla="*/ 4311256 h 5050308"/>
              <a:gd name="connsiteX2" fmla="*/ 27710 w 4343070"/>
              <a:gd name="connsiteY2" fmla="*/ 4810448 h 5050308"/>
              <a:gd name="connsiteX3" fmla="*/ 57513 w 4343070"/>
              <a:gd name="connsiteY3" fmla="*/ 5048018 h 5050308"/>
              <a:gd name="connsiteX4" fmla="*/ 337076 w 4343070"/>
              <a:gd name="connsiteY4" fmla="*/ 5045107 h 5050308"/>
              <a:gd name="connsiteX5" fmla="*/ 785695 w 4343070"/>
              <a:gd name="connsiteY5" fmla="*/ 5034497 h 5050308"/>
              <a:gd name="connsiteX6" fmla="*/ 953181 w 4343070"/>
              <a:gd name="connsiteY6" fmla="*/ 4858668 h 5050308"/>
              <a:gd name="connsiteX7" fmla="*/ 1010924 w 4343070"/>
              <a:gd name="connsiteY7" fmla="*/ 4161495 h 5050308"/>
              <a:gd name="connsiteX8" fmla="*/ 1197063 w 4343070"/>
              <a:gd name="connsiteY8" fmla="*/ 3707679 h 5050308"/>
              <a:gd name="connsiteX9" fmla="*/ 1031073 w 4343070"/>
              <a:gd name="connsiteY9" fmla="*/ 3536600 h 5050308"/>
              <a:gd name="connsiteX10" fmla="*/ 1097054 w 4343070"/>
              <a:gd name="connsiteY10" fmla="*/ 3403220 h 5050308"/>
              <a:gd name="connsiteX11" fmla="*/ 1125021 w 4343070"/>
              <a:gd name="connsiteY11" fmla="*/ 3325014 h 5050308"/>
              <a:gd name="connsiteX12" fmla="*/ 1288860 w 4343070"/>
              <a:gd name="connsiteY12" fmla="*/ 3313366 h 5050308"/>
              <a:gd name="connsiteX13" fmla="*/ 1324224 w 4343070"/>
              <a:gd name="connsiteY13" fmla="*/ 3012658 h 5050308"/>
              <a:gd name="connsiteX14" fmla="*/ 1105319 w 4343070"/>
              <a:gd name="connsiteY14" fmla="*/ 2875448 h 5050308"/>
              <a:gd name="connsiteX15" fmla="*/ 1044715 w 4343070"/>
              <a:gd name="connsiteY15" fmla="*/ 2826085 h 5050308"/>
              <a:gd name="connsiteX16" fmla="*/ 966115 w 4343070"/>
              <a:gd name="connsiteY16" fmla="*/ 2767936 h 5050308"/>
              <a:gd name="connsiteX17" fmla="*/ 873741 w 4343070"/>
              <a:gd name="connsiteY17" fmla="*/ 2734565 h 5050308"/>
              <a:gd name="connsiteX18" fmla="*/ 863404 w 4343070"/>
              <a:gd name="connsiteY18" fmla="*/ 2757101 h 5050308"/>
              <a:gd name="connsiteX19" fmla="*/ 811904 w 4343070"/>
              <a:gd name="connsiteY19" fmla="*/ 2751093 h 5050308"/>
              <a:gd name="connsiteX20" fmla="*/ 737108 w 4343070"/>
              <a:gd name="connsiteY20" fmla="*/ 2636682 h 5050308"/>
              <a:gd name="connsiteX21" fmla="*/ 817415 w 4343070"/>
              <a:gd name="connsiteY21" fmla="*/ 2488584 h 5050308"/>
              <a:gd name="connsiteX22" fmla="*/ 971099 w 4343070"/>
              <a:gd name="connsiteY22" fmla="*/ 2537093 h 5050308"/>
              <a:gd name="connsiteX23" fmla="*/ 1037002 w 4343070"/>
              <a:gd name="connsiteY23" fmla="*/ 2512380 h 5050308"/>
              <a:gd name="connsiteX24" fmla="*/ 1071869 w 4343070"/>
              <a:gd name="connsiteY24" fmla="*/ 2479428 h 5050308"/>
              <a:gd name="connsiteX25" fmla="*/ 1187696 w 4343070"/>
              <a:gd name="connsiteY25" fmla="*/ 2516288 h 5050308"/>
              <a:gd name="connsiteX26" fmla="*/ 1199686 w 4343070"/>
              <a:gd name="connsiteY26" fmla="*/ 2545830 h 5050308"/>
              <a:gd name="connsiteX27" fmla="*/ 1374753 w 4343070"/>
              <a:gd name="connsiteY27" fmla="*/ 2578282 h 5050308"/>
              <a:gd name="connsiteX28" fmla="*/ 1457132 w 4343070"/>
              <a:gd name="connsiteY28" fmla="*/ 2586520 h 5050308"/>
              <a:gd name="connsiteX29" fmla="*/ 1598171 w 4343070"/>
              <a:gd name="connsiteY29" fmla="*/ 2508391 h 5050308"/>
              <a:gd name="connsiteX30" fmla="*/ 1650432 w 4343070"/>
              <a:gd name="connsiteY30" fmla="*/ 2499734 h 5050308"/>
              <a:gd name="connsiteX31" fmla="*/ 1731394 w 4343070"/>
              <a:gd name="connsiteY31" fmla="*/ 2408541 h 5050308"/>
              <a:gd name="connsiteX32" fmla="*/ 1745299 w 4343070"/>
              <a:gd name="connsiteY32" fmla="*/ 2267921 h 5050308"/>
              <a:gd name="connsiteX33" fmla="*/ 1801048 w 4343070"/>
              <a:gd name="connsiteY33" fmla="*/ 2291375 h 5050308"/>
              <a:gd name="connsiteX34" fmla="*/ 1895155 w 4343070"/>
              <a:gd name="connsiteY34" fmla="*/ 2294444 h 5050308"/>
              <a:gd name="connsiteX35" fmla="*/ 2100603 w 4343070"/>
              <a:gd name="connsiteY35" fmla="*/ 2456105 h 5050308"/>
              <a:gd name="connsiteX36" fmla="*/ 2190221 w 4343070"/>
              <a:gd name="connsiteY36" fmla="*/ 1988332 h 5050308"/>
              <a:gd name="connsiteX37" fmla="*/ 2212022 w 4343070"/>
              <a:gd name="connsiteY37" fmla="*/ 1859440 h 5050308"/>
              <a:gd name="connsiteX38" fmla="*/ 2413674 w 4343070"/>
              <a:gd name="connsiteY38" fmla="*/ 1772647 h 5050308"/>
              <a:gd name="connsiteX39" fmla="*/ 2493168 w 4343070"/>
              <a:gd name="connsiteY39" fmla="*/ 1865400 h 5050308"/>
              <a:gd name="connsiteX40" fmla="*/ 2706478 w 4343070"/>
              <a:gd name="connsiteY40" fmla="*/ 1873947 h 5050308"/>
              <a:gd name="connsiteX41" fmla="*/ 2704520 w 4343070"/>
              <a:gd name="connsiteY41" fmla="*/ 1749221 h 5050308"/>
              <a:gd name="connsiteX42" fmla="*/ 3459622 w 4343070"/>
              <a:gd name="connsiteY42" fmla="*/ 1759647 h 5050308"/>
              <a:gd name="connsiteX43" fmla="*/ 3433931 w 4343070"/>
              <a:gd name="connsiteY43" fmla="*/ 1964722 h 5050308"/>
              <a:gd name="connsiteX44" fmla="*/ 3551090 w 4343070"/>
              <a:gd name="connsiteY44" fmla="*/ 1930433 h 5050308"/>
              <a:gd name="connsiteX45" fmla="*/ 3595314 w 4343070"/>
              <a:gd name="connsiteY45" fmla="*/ 1404443 h 5050308"/>
              <a:gd name="connsiteX46" fmla="*/ 3994773 w 4343070"/>
              <a:gd name="connsiteY46" fmla="*/ 1377206 h 5050308"/>
              <a:gd name="connsiteX47" fmla="*/ 3797837 w 4343070"/>
              <a:gd name="connsiteY47" fmla="*/ 1116993 h 5050308"/>
              <a:gd name="connsiteX48" fmla="*/ 4006510 w 4343070"/>
              <a:gd name="connsiteY48" fmla="*/ 908549 h 5050308"/>
              <a:gd name="connsiteX49" fmla="*/ 4168462 w 4343070"/>
              <a:gd name="connsiteY49" fmla="*/ 622259 h 5050308"/>
              <a:gd name="connsiteX50" fmla="*/ 4275889 w 4343070"/>
              <a:gd name="connsiteY50" fmla="*/ 334604 h 5050308"/>
              <a:gd name="connsiteX51" fmla="*/ 4328868 w 4343070"/>
              <a:gd name="connsiteY51" fmla="*/ 121218 h 5050308"/>
              <a:gd name="connsiteX52" fmla="*/ 4310569 w 4343070"/>
              <a:gd name="connsiteY52" fmla="*/ 11009 h 5050308"/>
              <a:gd name="connsiteX53" fmla="*/ 3994043 w 4343070"/>
              <a:gd name="connsiteY53" fmla="*/ 5127 h 5050308"/>
              <a:gd name="connsiteX54" fmla="*/ 3720030 w 4343070"/>
              <a:gd name="connsiteY54" fmla="*/ 21827 h 5050308"/>
              <a:gd name="connsiteX55" fmla="*/ 3697051 w 4343070"/>
              <a:gd name="connsiteY55" fmla="*/ 169796 h 5050308"/>
              <a:gd name="connsiteX56" fmla="*/ 3566430 w 4343070"/>
              <a:gd name="connsiteY56" fmla="*/ 289012 h 5050308"/>
              <a:gd name="connsiteX57" fmla="*/ 3411739 w 4343070"/>
              <a:gd name="connsiteY57" fmla="*/ 444862 h 5050308"/>
              <a:gd name="connsiteX58" fmla="*/ 3396061 w 4343070"/>
              <a:gd name="connsiteY58" fmla="*/ 676011 h 5050308"/>
              <a:gd name="connsiteX59" fmla="*/ 3178068 w 4343070"/>
              <a:gd name="connsiteY59" fmla="*/ 853871 h 5050308"/>
              <a:gd name="connsiteX60" fmla="*/ 2903490 w 4343070"/>
              <a:gd name="connsiteY60" fmla="*/ 1048027 h 5050308"/>
              <a:gd name="connsiteX61" fmla="*/ 2528106 w 4343070"/>
              <a:gd name="connsiteY61" fmla="*/ 1084611 h 5050308"/>
              <a:gd name="connsiteX62" fmla="*/ 1872705 w 4343070"/>
              <a:gd name="connsiteY62" fmla="*/ 1178648 h 5050308"/>
              <a:gd name="connsiteX63" fmla="*/ 1625750 w 4343070"/>
              <a:gd name="connsiteY63" fmla="*/ 1149765 h 5050308"/>
              <a:gd name="connsiteX64" fmla="*/ 1094718 w 4343070"/>
              <a:gd name="connsiteY64" fmla="*/ 902732 h 5050308"/>
              <a:gd name="connsiteX65" fmla="*/ 1317089 w 4343070"/>
              <a:gd name="connsiteY65" fmla="*/ 1573266 h 5050308"/>
              <a:gd name="connsiteX66" fmla="*/ 1259424 w 4343070"/>
              <a:gd name="connsiteY66" fmla="*/ 1705072 h 5050308"/>
              <a:gd name="connsiteX67" fmla="*/ 1004051 w 4343070"/>
              <a:gd name="connsiteY67" fmla="*/ 1729785 h 5050308"/>
              <a:gd name="connsiteX68" fmla="*/ 64758 w 4343070"/>
              <a:gd name="connsiteY68" fmla="*/ 736838 h 5050308"/>
              <a:gd name="connsiteX69" fmla="*/ 37129 w 4343070"/>
              <a:gd name="connsiteY69" fmla="*/ 1338001 h 5050308"/>
              <a:gd name="connsiteX70" fmla="*/ 32283 w 4343070"/>
              <a:gd name="connsiteY70" fmla="*/ 1598718 h 5050308"/>
              <a:gd name="connsiteX0" fmla="*/ 7690 w 4318477"/>
              <a:gd name="connsiteY0" fmla="*/ 1598718 h 5050308"/>
              <a:gd name="connsiteX1" fmla="*/ 3800 w 4318477"/>
              <a:gd name="connsiteY1" fmla="*/ 4311256 h 5050308"/>
              <a:gd name="connsiteX2" fmla="*/ 3117 w 4318477"/>
              <a:gd name="connsiteY2" fmla="*/ 4810448 h 5050308"/>
              <a:gd name="connsiteX3" fmla="*/ 32920 w 4318477"/>
              <a:gd name="connsiteY3" fmla="*/ 5048018 h 5050308"/>
              <a:gd name="connsiteX4" fmla="*/ 312483 w 4318477"/>
              <a:gd name="connsiteY4" fmla="*/ 5045107 h 5050308"/>
              <a:gd name="connsiteX5" fmla="*/ 761102 w 4318477"/>
              <a:gd name="connsiteY5" fmla="*/ 5034497 h 5050308"/>
              <a:gd name="connsiteX6" fmla="*/ 928588 w 4318477"/>
              <a:gd name="connsiteY6" fmla="*/ 4858668 h 5050308"/>
              <a:gd name="connsiteX7" fmla="*/ 986331 w 4318477"/>
              <a:gd name="connsiteY7" fmla="*/ 4161495 h 5050308"/>
              <a:gd name="connsiteX8" fmla="*/ 1172470 w 4318477"/>
              <a:gd name="connsiteY8" fmla="*/ 3707679 h 5050308"/>
              <a:gd name="connsiteX9" fmla="*/ 1006480 w 4318477"/>
              <a:gd name="connsiteY9" fmla="*/ 3536600 h 5050308"/>
              <a:gd name="connsiteX10" fmla="*/ 1072461 w 4318477"/>
              <a:gd name="connsiteY10" fmla="*/ 3403220 h 5050308"/>
              <a:gd name="connsiteX11" fmla="*/ 1100428 w 4318477"/>
              <a:gd name="connsiteY11" fmla="*/ 3325014 h 5050308"/>
              <a:gd name="connsiteX12" fmla="*/ 1264267 w 4318477"/>
              <a:gd name="connsiteY12" fmla="*/ 3313366 h 5050308"/>
              <a:gd name="connsiteX13" fmla="*/ 1299631 w 4318477"/>
              <a:gd name="connsiteY13" fmla="*/ 3012658 h 5050308"/>
              <a:gd name="connsiteX14" fmla="*/ 1080726 w 4318477"/>
              <a:gd name="connsiteY14" fmla="*/ 2875448 h 5050308"/>
              <a:gd name="connsiteX15" fmla="*/ 1020122 w 4318477"/>
              <a:gd name="connsiteY15" fmla="*/ 2826085 h 5050308"/>
              <a:gd name="connsiteX16" fmla="*/ 941522 w 4318477"/>
              <a:gd name="connsiteY16" fmla="*/ 2767936 h 5050308"/>
              <a:gd name="connsiteX17" fmla="*/ 849148 w 4318477"/>
              <a:gd name="connsiteY17" fmla="*/ 2734565 h 5050308"/>
              <a:gd name="connsiteX18" fmla="*/ 838811 w 4318477"/>
              <a:gd name="connsiteY18" fmla="*/ 2757101 h 5050308"/>
              <a:gd name="connsiteX19" fmla="*/ 787311 w 4318477"/>
              <a:gd name="connsiteY19" fmla="*/ 2751093 h 5050308"/>
              <a:gd name="connsiteX20" fmla="*/ 712515 w 4318477"/>
              <a:gd name="connsiteY20" fmla="*/ 2636682 h 5050308"/>
              <a:gd name="connsiteX21" fmla="*/ 792822 w 4318477"/>
              <a:gd name="connsiteY21" fmla="*/ 2488584 h 5050308"/>
              <a:gd name="connsiteX22" fmla="*/ 946506 w 4318477"/>
              <a:gd name="connsiteY22" fmla="*/ 2537093 h 5050308"/>
              <a:gd name="connsiteX23" fmla="*/ 1012409 w 4318477"/>
              <a:gd name="connsiteY23" fmla="*/ 2512380 h 5050308"/>
              <a:gd name="connsiteX24" fmla="*/ 1047276 w 4318477"/>
              <a:gd name="connsiteY24" fmla="*/ 2479428 h 5050308"/>
              <a:gd name="connsiteX25" fmla="*/ 1163103 w 4318477"/>
              <a:gd name="connsiteY25" fmla="*/ 2516288 h 5050308"/>
              <a:gd name="connsiteX26" fmla="*/ 1175093 w 4318477"/>
              <a:gd name="connsiteY26" fmla="*/ 2545830 h 5050308"/>
              <a:gd name="connsiteX27" fmla="*/ 1350160 w 4318477"/>
              <a:gd name="connsiteY27" fmla="*/ 2578282 h 5050308"/>
              <a:gd name="connsiteX28" fmla="*/ 1432539 w 4318477"/>
              <a:gd name="connsiteY28" fmla="*/ 2586520 h 5050308"/>
              <a:gd name="connsiteX29" fmla="*/ 1573578 w 4318477"/>
              <a:gd name="connsiteY29" fmla="*/ 2508391 h 5050308"/>
              <a:gd name="connsiteX30" fmla="*/ 1625839 w 4318477"/>
              <a:gd name="connsiteY30" fmla="*/ 2499734 h 5050308"/>
              <a:gd name="connsiteX31" fmla="*/ 1706801 w 4318477"/>
              <a:gd name="connsiteY31" fmla="*/ 2408541 h 5050308"/>
              <a:gd name="connsiteX32" fmla="*/ 1720706 w 4318477"/>
              <a:gd name="connsiteY32" fmla="*/ 2267921 h 5050308"/>
              <a:gd name="connsiteX33" fmla="*/ 1776455 w 4318477"/>
              <a:gd name="connsiteY33" fmla="*/ 2291375 h 5050308"/>
              <a:gd name="connsiteX34" fmla="*/ 1870562 w 4318477"/>
              <a:gd name="connsiteY34" fmla="*/ 2294444 h 5050308"/>
              <a:gd name="connsiteX35" fmla="*/ 2076010 w 4318477"/>
              <a:gd name="connsiteY35" fmla="*/ 2456105 h 5050308"/>
              <a:gd name="connsiteX36" fmla="*/ 2165628 w 4318477"/>
              <a:gd name="connsiteY36" fmla="*/ 1988332 h 5050308"/>
              <a:gd name="connsiteX37" fmla="*/ 2187429 w 4318477"/>
              <a:gd name="connsiteY37" fmla="*/ 1859440 h 5050308"/>
              <a:gd name="connsiteX38" fmla="*/ 2389081 w 4318477"/>
              <a:gd name="connsiteY38" fmla="*/ 1772647 h 5050308"/>
              <a:gd name="connsiteX39" fmla="*/ 2468575 w 4318477"/>
              <a:gd name="connsiteY39" fmla="*/ 1865400 h 5050308"/>
              <a:gd name="connsiteX40" fmla="*/ 2681885 w 4318477"/>
              <a:gd name="connsiteY40" fmla="*/ 1873947 h 5050308"/>
              <a:gd name="connsiteX41" fmla="*/ 2679927 w 4318477"/>
              <a:gd name="connsiteY41" fmla="*/ 1749221 h 5050308"/>
              <a:gd name="connsiteX42" fmla="*/ 3435029 w 4318477"/>
              <a:gd name="connsiteY42" fmla="*/ 1759647 h 5050308"/>
              <a:gd name="connsiteX43" fmla="*/ 3409338 w 4318477"/>
              <a:gd name="connsiteY43" fmla="*/ 1964722 h 5050308"/>
              <a:gd name="connsiteX44" fmla="*/ 3526497 w 4318477"/>
              <a:gd name="connsiteY44" fmla="*/ 1930433 h 5050308"/>
              <a:gd name="connsiteX45" fmla="*/ 3570721 w 4318477"/>
              <a:gd name="connsiteY45" fmla="*/ 1404443 h 5050308"/>
              <a:gd name="connsiteX46" fmla="*/ 3970180 w 4318477"/>
              <a:gd name="connsiteY46" fmla="*/ 1377206 h 5050308"/>
              <a:gd name="connsiteX47" fmla="*/ 3773244 w 4318477"/>
              <a:gd name="connsiteY47" fmla="*/ 1116993 h 5050308"/>
              <a:gd name="connsiteX48" fmla="*/ 3981917 w 4318477"/>
              <a:gd name="connsiteY48" fmla="*/ 908549 h 5050308"/>
              <a:gd name="connsiteX49" fmla="*/ 4143869 w 4318477"/>
              <a:gd name="connsiteY49" fmla="*/ 622259 h 5050308"/>
              <a:gd name="connsiteX50" fmla="*/ 4251296 w 4318477"/>
              <a:gd name="connsiteY50" fmla="*/ 334604 h 5050308"/>
              <a:gd name="connsiteX51" fmla="*/ 4304275 w 4318477"/>
              <a:gd name="connsiteY51" fmla="*/ 121218 h 5050308"/>
              <a:gd name="connsiteX52" fmla="*/ 4285976 w 4318477"/>
              <a:gd name="connsiteY52" fmla="*/ 11009 h 5050308"/>
              <a:gd name="connsiteX53" fmla="*/ 3969450 w 4318477"/>
              <a:gd name="connsiteY53" fmla="*/ 5127 h 5050308"/>
              <a:gd name="connsiteX54" fmla="*/ 3695437 w 4318477"/>
              <a:gd name="connsiteY54" fmla="*/ 21827 h 5050308"/>
              <a:gd name="connsiteX55" fmla="*/ 3672458 w 4318477"/>
              <a:gd name="connsiteY55" fmla="*/ 169796 h 5050308"/>
              <a:gd name="connsiteX56" fmla="*/ 3541837 w 4318477"/>
              <a:gd name="connsiteY56" fmla="*/ 289012 h 5050308"/>
              <a:gd name="connsiteX57" fmla="*/ 3387146 w 4318477"/>
              <a:gd name="connsiteY57" fmla="*/ 444862 h 5050308"/>
              <a:gd name="connsiteX58" fmla="*/ 3371468 w 4318477"/>
              <a:gd name="connsiteY58" fmla="*/ 676011 h 5050308"/>
              <a:gd name="connsiteX59" fmla="*/ 3153475 w 4318477"/>
              <a:gd name="connsiteY59" fmla="*/ 853871 h 5050308"/>
              <a:gd name="connsiteX60" fmla="*/ 2878897 w 4318477"/>
              <a:gd name="connsiteY60" fmla="*/ 1048027 h 5050308"/>
              <a:gd name="connsiteX61" fmla="*/ 2503513 w 4318477"/>
              <a:gd name="connsiteY61" fmla="*/ 1084611 h 5050308"/>
              <a:gd name="connsiteX62" fmla="*/ 1848112 w 4318477"/>
              <a:gd name="connsiteY62" fmla="*/ 1178648 h 5050308"/>
              <a:gd name="connsiteX63" fmla="*/ 1601157 w 4318477"/>
              <a:gd name="connsiteY63" fmla="*/ 1149765 h 5050308"/>
              <a:gd name="connsiteX64" fmla="*/ 1070125 w 4318477"/>
              <a:gd name="connsiteY64" fmla="*/ 902732 h 5050308"/>
              <a:gd name="connsiteX65" fmla="*/ 1292496 w 4318477"/>
              <a:gd name="connsiteY65" fmla="*/ 1573266 h 5050308"/>
              <a:gd name="connsiteX66" fmla="*/ 1234831 w 4318477"/>
              <a:gd name="connsiteY66" fmla="*/ 1705072 h 5050308"/>
              <a:gd name="connsiteX67" fmla="*/ 979458 w 4318477"/>
              <a:gd name="connsiteY67" fmla="*/ 1729785 h 5050308"/>
              <a:gd name="connsiteX68" fmla="*/ 40165 w 4318477"/>
              <a:gd name="connsiteY68" fmla="*/ 736838 h 5050308"/>
              <a:gd name="connsiteX69" fmla="*/ 12536 w 4318477"/>
              <a:gd name="connsiteY69" fmla="*/ 1338001 h 5050308"/>
              <a:gd name="connsiteX70" fmla="*/ 7690 w 4318477"/>
              <a:gd name="connsiteY70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39308 w 4317620"/>
              <a:gd name="connsiteY68" fmla="*/ 736838 h 5050308"/>
              <a:gd name="connsiteX69" fmla="*/ 11679 w 4317620"/>
              <a:gd name="connsiteY69" fmla="*/ 1338001 h 5050308"/>
              <a:gd name="connsiteX70" fmla="*/ 6833 w 4317620"/>
              <a:gd name="connsiteY70" fmla="*/ 1598718 h 5050308"/>
              <a:gd name="connsiteX0" fmla="*/ 6952 w 4317739"/>
              <a:gd name="connsiteY0" fmla="*/ 1598718 h 5050308"/>
              <a:gd name="connsiteX1" fmla="*/ 3062 w 4317739"/>
              <a:gd name="connsiteY1" fmla="*/ 4311256 h 5050308"/>
              <a:gd name="connsiteX2" fmla="*/ 2379 w 4317739"/>
              <a:gd name="connsiteY2" fmla="*/ 4810448 h 5050308"/>
              <a:gd name="connsiteX3" fmla="*/ 32182 w 4317739"/>
              <a:gd name="connsiteY3" fmla="*/ 5048018 h 5050308"/>
              <a:gd name="connsiteX4" fmla="*/ 311745 w 4317739"/>
              <a:gd name="connsiteY4" fmla="*/ 5045107 h 5050308"/>
              <a:gd name="connsiteX5" fmla="*/ 760364 w 4317739"/>
              <a:gd name="connsiteY5" fmla="*/ 5034497 h 5050308"/>
              <a:gd name="connsiteX6" fmla="*/ 927850 w 4317739"/>
              <a:gd name="connsiteY6" fmla="*/ 4858668 h 5050308"/>
              <a:gd name="connsiteX7" fmla="*/ 985593 w 4317739"/>
              <a:gd name="connsiteY7" fmla="*/ 4161495 h 5050308"/>
              <a:gd name="connsiteX8" fmla="*/ 1171732 w 4317739"/>
              <a:gd name="connsiteY8" fmla="*/ 3707679 h 5050308"/>
              <a:gd name="connsiteX9" fmla="*/ 1005742 w 4317739"/>
              <a:gd name="connsiteY9" fmla="*/ 3536600 h 5050308"/>
              <a:gd name="connsiteX10" fmla="*/ 1071723 w 4317739"/>
              <a:gd name="connsiteY10" fmla="*/ 3403220 h 5050308"/>
              <a:gd name="connsiteX11" fmla="*/ 1099690 w 4317739"/>
              <a:gd name="connsiteY11" fmla="*/ 3325014 h 5050308"/>
              <a:gd name="connsiteX12" fmla="*/ 1263529 w 4317739"/>
              <a:gd name="connsiteY12" fmla="*/ 3313366 h 5050308"/>
              <a:gd name="connsiteX13" fmla="*/ 1298893 w 4317739"/>
              <a:gd name="connsiteY13" fmla="*/ 3012658 h 5050308"/>
              <a:gd name="connsiteX14" fmla="*/ 1079988 w 4317739"/>
              <a:gd name="connsiteY14" fmla="*/ 2875448 h 5050308"/>
              <a:gd name="connsiteX15" fmla="*/ 1019384 w 4317739"/>
              <a:gd name="connsiteY15" fmla="*/ 2826085 h 5050308"/>
              <a:gd name="connsiteX16" fmla="*/ 940784 w 4317739"/>
              <a:gd name="connsiteY16" fmla="*/ 2767936 h 5050308"/>
              <a:gd name="connsiteX17" fmla="*/ 848410 w 4317739"/>
              <a:gd name="connsiteY17" fmla="*/ 2734565 h 5050308"/>
              <a:gd name="connsiteX18" fmla="*/ 838073 w 4317739"/>
              <a:gd name="connsiteY18" fmla="*/ 2757101 h 5050308"/>
              <a:gd name="connsiteX19" fmla="*/ 786573 w 4317739"/>
              <a:gd name="connsiteY19" fmla="*/ 2751093 h 5050308"/>
              <a:gd name="connsiteX20" fmla="*/ 711777 w 4317739"/>
              <a:gd name="connsiteY20" fmla="*/ 2636682 h 5050308"/>
              <a:gd name="connsiteX21" fmla="*/ 792084 w 4317739"/>
              <a:gd name="connsiteY21" fmla="*/ 2488584 h 5050308"/>
              <a:gd name="connsiteX22" fmla="*/ 945768 w 4317739"/>
              <a:gd name="connsiteY22" fmla="*/ 2537093 h 5050308"/>
              <a:gd name="connsiteX23" fmla="*/ 1011671 w 4317739"/>
              <a:gd name="connsiteY23" fmla="*/ 2512380 h 5050308"/>
              <a:gd name="connsiteX24" fmla="*/ 1046538 w 4317739"/>
              <a:gd name="connsiteY24" fmla="*/ 2479428 h 5050308"/>
              <a:gd name="connsiteX25" fmla="*/ 1162365 w 4317739"/>
              <a:gd name="connsiteY25" fmla="*/ 2516288 h 5050308"/>
              <a:gd name="connsiteX26" fmla="*/ 1174355 w 4317739"/>
              <a:gd name="connsiteY26" fmla="*/ 2545830 h 5050308"/>
              <a:gd name="connsiteX27" fmla="*/ 1349422 w 4317739"/>
              <a:gd name="connsiteY27" fmla="*/ 2578282 h 5050308"/>
              <a:gd name="connsiteX28" fmla="*/ 1431801 w 4317739"/>
              <a:gd name="connsiteY28" fmla="*/ 2586520 h 5050308"/>
              <a:gd name="connsiteX29" fmla="*/ 1572840 w 4317739"/>
              <a:gd name="connsiteY29" fmla="*/ 2508391 h 5050308"/>
              <a:gd name="connsiteX30" fmla="*/ 1625101 w 4317739"/>
              <a:gd name="connsiteY30" fmla="*/ 2499734 h 5050308"/>
              <a:gd name="connsiteX31" fmla="*/ 1706063 w 4317739"/>
              <a:gd name="connsiteY31" fmla="*/ 2408541 h 5050308"/>
              <a:gd name="connsiteX32" fmla="*/ 1719968 w 4317739"/>
              <a:gd name="connsiteY32" fmla="*/ 2267921 h 5050308"/>
              <a:gd name="connsiteX33" fmla="*/ 1775717 w 4317739"/>
              <a:gd name="connsiteY33" fmla="*/ 2291375 h 5050308"/>
              <a:gd name="connsiteX34" fmla="*/ 1869824 w 4317739"/>
              <a:gd name="connsiteY34" fmla="*/ 2294444 h 5050308"/>
              <a:gd name="connsiteX35" fmla="*/ 2075272 w 4317739"/>
              <a:gd name="connsiteY35" fmla="*/ 2456105 h 5050308"/>
              <a:gd name="connsiteX36" fmla="*/ 2164890 w 4317739"/>
              <a:gd name="connsiteY36" fmla="*/ 1988332 h 5050308"/>
              <a:gd name="connsiteX37" fmla="*/ 2186691 w 4317739"/>
              <a:gd name="connsiteY37" fmla="*/ 1859440 h 5050308"/>
              <a:gd name="connsiteX38" fmla="*/ 2388343 w 4317739"/>
              <a:gd name="connsiteY38" fmla="*/ 1772647 h 5050308"/>
              <a:gd name="connsiteX39" fmla="*/ 2467837 w 4317739"/>
              <a:gd name="connsiteY39" fmla="*/ 1865400 h 5050308"/>
              <a:gd name="connsiteX40" fmla="*/ 2681147 w 4317739"/>
              <a:gd name="connsiteY40" fmla="*/ 1873947 h 5050308"/>
              <a:gd name="connsiteX41" fmla="*/ 2679189 w 4317739"/>
              <a:gd name="connsiteY41" fmla="*/ 1749221 h 5050308"/>
              <a:gd name="connsiteX42" fmla="*/ 3434291 w 4317739"/>
              <a:gd name="connsiteY42" fmla="*/ 1759647 h 5050308"/>
              <a:gd name="connsiteX43" fmla="*/ 3408600 w 4317739"/>
              <a:gd name="connsiteY43" fmla="*/ 1964722 h 5050308"/>
              <a:gd name="connsiteX44" fmla="*/ 3525759 w 4317739"/>
              <a:gd name="connsiteY44" fmla="*/ 1930433 h 5050308"/>
              <a:gd name="connsiteX45" fmla="*/ 3569983 w 4317739"/>
              <a:gd name="connsiteY45" fmla="*/ 1404443 h 5050308"/>
              <a:gd name="connsiteX46" fmla="*/ 3969442 w 4317739"/>
              <a:gd name="connsiteY46" fmla="*/ 1377206 h 5050308"/>
              <a:gd name="connsiteX47" fmla="*/ 3772506 w 4317739"/>
              <a:gd name="connsiteY47" fmla="*/ 1116993 h 5050308"/>
              <a:gd name="connsiteX48" fmla="*/ 3981179 w 4317739"/>
              <a:gd name="connsiteY48" fmla="*/ 908549 h 5050308"/>
              <a:gd name="connsiteX49" fmla="*/ 4143131 w 4317739"/>
              <a:gd name="connsiteY49" fmla="*/ 622259 h 5050308"/>
              <a:gd name="connsiteX50" fmla="*/ 4250558 w 4317739"/>
              <a:gd name="connsiteY50" fmla="*/ 334604 h 5050308"/>
              <a:gd name="connsiteX51" fmla="*/ 4303537 w 4317739"/>
              <a:gd name="connsiteY51" fmla="*/ 121218 h 5050308"/>
              <a:gd name="connsiteX52" fmla="*/ 4285238 w 4317739"/>
              <a:gd name="connsiteY52" fmla="*/ 11009 h 5050308"/>
              <a:gd name="connsiteX53" fmla="*/ 3968712 w 4317739"/>
              <a:gd name="connsiteY53" fmla="*/ 5127 h 5050308"/>
              <a:gd name="connsiteX54" fmla="*/ 3694699 w 4317739"/>
              <a:gd name="connsiteY54" fmla="*/ 21827 h 5050308"/>
              <a:gd name="connsiteX55" fmla="*/ 3671720 w 4317739"/>
              <a:gd name="connsiteY55" fmla="*/ 169796 h 5050308"/>
              <a:gd name="connsiteX56" fmla="*/ 3541099 w 4317739"/>
              <a:gd name="connsiteY56" fmla="*/ 289012 h 5050308"/>
              <a:gd name="connsiteX57" fmla="*/ 3386408 w 4317739"/>
              <a:gd name="connsiteY57" fmla="*/ 444862 h 5050308"/>
              <a:gd name="connsiteX58" fmla="*/ 3370730 w 4317739"/>
              <a:gd name="connsiteY58" fmla="*/ 676011 h 5050308"/>
              <a:gd name="connsiteX59" fmla="*/ 3152737 w 4317739"/>
              <a:gd name="connsiteY59" fmla="*/ 853871 h 5050308"/>
              <a:gd name="connsiteX60" fmla="*/ 2878159 w 4317739"/>
              <a:gd name="connsiteY60" fmla="*/ 1048027 h 5050308"/>
              <a:gd name="connsiteX61" fmla="*/ 2502775 w 4317739"/>
              <a:gd name="connsiteY61" fmla="*/ 1084611 h 5050308"/>
              <a:gd name="connsiteX62" fmla="*/ 1847374 w 4317739"/>
              <a:gd name="connsiteY62" fmla="*/ 1178648 h 5050308"/>
              <a:gd name="connsiteX63" fmla="*/ 1600419 w 4317739"/>
              <a:gd name="connsiteY63" fmla="*/ 1149765 h 5050308"/>
              <a:gd name="connsiteX64" fmla="*/ 1069387 w 4317739"/>
              <a:gd name="connsiteY64" fmla="*/ 902732 h 5050308"/>
              <a:gd name="connsiteX65" fmla="*/ 1291758 w 4317739"/>
              <a:gd name="connsiteY65" fmla="*/ 1573266 h 5050308"/>
              <a:gd name="connsiteX66" fmla="*/ 1234093 w 4317739"/>
              <a:gd name="connsiteY66" fmla="*/ 1705072 h 5050308"/>
              <a:gd name="connsiteX67" fmla="*/ 978720 w 4317739"/>
              <a:gd name="connsiteY67" fmla="*/ 1729785 h 5050308"/>
              <a:gd name="connsiteX68" fmla="*/ 5137 w 4317739"/>
              <a:gd name="connsiteY68" fmla="*/ 716835 h 5050308"/>
              <a:gd name="connsiteX69" fmla="*/ 11798 w 4317739"/>
              <a:gd name="connsiteY69" fmla="*/ 1338001 h 5050308"/>
              <a:gd name="connsiteX70" fmla="*/ 6952 w 4317739"/>
              <a:gd name="connsiteY70" fmla="*/ 1598718 h 5050308"/>
              <a:gd name="connsiteX0" fmla="*/ 7353 w 4318140"/>
              <a:gd name="connsiteY0" fmla="*/ 1598718 h 5050308"/>
              <a:gd name="connsiteX1" fmla="*/ 3463 w 4318140"/>
              <a:gd name="connsiteY1" fmla="*/ 4311256 h 5050308"/>
              <a:gd name="connsiteX2" fmla="*/ 2780 w 4318140"/>
              <a:gd name="connsiteY2" fmla="*/ 4810448 h 5050308"/>
              <a:gd name="connsiteX3" fmla="*/ 32583 w 4318140"/>
              <a:gd name="connsiteY3" fmla="*/ 5048018 h 5050308"/>
              <a:gd name="connsiteX4" fmla="*/ 312146 w 4318140"/>
              <a:gd name="connsiteY4" fmla="*/ 5045107 h 5050308"/>
              <a:gd name="connsiteX5" fmla="*/ 760765 w 4318140"/>
              <a:gd name="connsiteY5" fmla="*/ 5034497 h 5050308"/>
              <a:gd name="connsiteX6" fmla="*/ 928251 w 4318140"/>
              <a:gd name="connsiteY6" fmla="*/ 4858668 h 5050308"/>
              <a:gd name="connsiteX7" fmla="*/ 985994 w 4318140"/>
              <a:gd name="connsiteY7" fmla="*/ 4161495 h 5050308"/>
              <a:gd name="connsiteX8" fmla="*/ 1172133 w 4318140"/>
              <a:gd name="connsiteY8" fmla="*/ 3707679 h 5050308"/>
              <a:gd name="connsiteX9" fmla="*/ 1006143 w 4318140"/>
              <a:gd name="connsiteY9" fmla="*/ 3536600 h 5050308"/>
              <a:gd name="connsiteX10" fmla="*/ 1072124 w 4318140"/>
              <a:gd name="connsiteY10" fmla="*/ 3403220 h 5050308"/>
              <a:gd name="connsiteX11" fmla="*/ 1100091 w 4318140"/>
              <a:gd name="connsiteY11" fmla="*/ 3325014 h 5050308"/>
              <a:gd name="connsiteX12" fmla="*/ 1263930 w 4318140"/>
              <a:gd name="connsiteY12" fmla="*/ 3313366 h 5050308"/>
              <a:gd name="connsiteX13" fmla="*/ 1299294 w 4318140"/>
              <a:gd name="connsiteY13" fmla="*/ 3012658 h 5050308"/>
              <a:gd name="connsiteX14" fmla="*/ 1080389 w 4318140"/>
              <a:gd name="connsiteY14" fmla="*/ 2875448 h 5050308"/>
              <a:gd name="connsiteX15" fmla="*/ 1019785 w 4318140"/>
              <a:gd name="connsiteY15" fmla="*/ 2826085 h 5050308"/>
              <a:gd name="connsiteX16" fmla="*/ 941185 w 4318140"/>
              <a:gd name="connsiteY16" fmla="*/ 2767936 h 5050308"/>
              <a:gd name="connsiteX17" fmla="*/ 848811 w 4318140"/>
              <a:gd name="connsiteY17" fmla="*/ 2734565 h 5050308"/>
              <a:gd name="connsiteX18" fmla="*/ 838474 w 4318140"/>
              <a:gd name="connsiteY18" fmla="*/ 2757101 h 5050308"/>
              <a:gd name="connsiteX19" fmla="*/ 786974 w 4318140"/>
              <a:gd name="connsiteY19" fmla="*/ 2751093 h 5050308"/>
              <a:gd name="connsiteX20" fmla="*/ 712178 w 4318140"/>
              <a:gd name="connsiteY20" fmla="*/ 2636682 h 5050308"/>
              <a:gd name="connsiteX21" fmla="*/ 792485 w 4318140"/>
              <a:gd name="connsiteY21" fmla="*/ 2488584 h 5050308"/>
              <a:gd name="connsiteX22" fmla="*/ 946169 w 4318140"/>
              <a:gd name="connsiteY22" fmla="*/ 2537093 h 5050308"/>
              <a:gd name="connsiteX23" fmla="*/ 1012072 w 4318140"/>
              <a:gd name="connsiteY23" fmla="*/ 2512380 h 5050308"/>
              <a:gd name="connsiteX24" fmla="*/ 1046939 w 4318140"/>
              <a:gd name="connsiteY24" fmla="*/ 2479428 h 5050308"/>
              <a:gd name="connsiteX25" fmla="*/ 1162766 w 4318140"/>
              <a:gd name="connsiteY25" fmla="*/ 2516288 h 5050308"/>
              <a:gd name="connsiteX26" fmla="*/ 1174756 w 4318140"/>
              <a:gd name="connsiteY26" fmla="*/ 2545830 h 5050308"/>
              <a:gd name="connsiteX27" fmla="*/ 1349823 w 4318140"/>
              <a:gd name="connsiteY27" fmla="*/ 2578282 h 5050308"/>
              <a:gd name="connsiteX28" fmla="*/ 1432202 w 4318140"/>
              <a:gd name="connsiteY28" fmla="*/ 2586520 h 5050308"/>
              <a:gd name="connsiteX29" fmla="*/ 1573241 w 4318140"/>
              <a:gd name="connsiteY29" fmla="*/ 2508391 h 5050308"/>
              <a:gd name="connsiteX30" fmla="*/ 1625502 w 4318140"/>
              <a:gd name="connsiteY30" fmla="*/ 2499734 h 5050308"/>
              <a:gd name="connsiteX31" fmla="*/ 1706464 w 4318140"/>
              <a:gd name="connsiteY31" fmla="*/ 2408541 h 5050308"/>
              <a:gd name="connsiteX32" fmla="*/ 1720369 w 4318140"/>
              <a:gd name="connsiteY32" fmla="*/ 2267921 h 5050308"/>
              <a:gd name="connsiteX33" fmla="*/ 1776118 w 4318140"/>
              <a:gd name="connsiteY33" fmla="*/ 2291375 h 5050308"/>
              <a:gd name="connsiteX34" fmla="*/ 1870225 w 4318140"/>
              <a:gd name="connsiteY34" fmla="*/ 2294444 h 5050308"/>
              <a:gd name="connsiteX35" fmla="*/ 2075673 w 4318140"/>
              <a:gd name="connsiteY35" fmla="*/ 2456105 h 5050308"/>
              <a:gd name="connsiteX36" fmla="*/ 2165291 w 4318140"/>
              <a:gd name="connsiteY36" fmla="*/ 1988332 h 5050308"/>
              <a:gd name="connsiteX37" fmla="*/ 2187092 w 4318140"/>
              <a:gd name="connsiteY37" fmla="*/ 1859440 h 5050308"/>
              <a:gd name="connsiteX38" fmla="*/ 2388744 w 4318140"/>
              <a:gd name="connsiteY38" fmla="*/ 1772647 h 5050308"/>
              <a:gd name="connsiteX39" fmla="*/ 2468238 w 4318140"/>
              <a:gd name="connsiteY39" fmla="*/ 1865400 h 5050308"/>
              <a:gd name="connsiteX40" fmla="*/ 2681548 w 4318140"/>
              <a:gd name="connsiteY40" fmla="*/ 1873947 h 5050308"/>
              <a:gd name="connsiteX41" fmla="*/ 2679590 w 4318140"/>
              <a:gd name="connsiteY41" fmla="*/ 1749221 h 5050308"/>
              <a:gd name="connsiteX42" fmla="*/ 3434692 w 4318140"/>
              <a:gd name="connsiteY42" fmla="*/ 1759647 h 5050308"/>
              <a:gd name="connsiteX43" fmla="*/ 3409001 w 4318140"/>
              <a:gd name="connsiteY43" fmla="*/ 1964722 h 5050308"/>
              <a:gd name="connsiteX44" fmla="*/ 3526160 w 4318140"/>
              <a:gd name="connsiteY44" fmla="*/ 1930433 h 5050308"/>
              <a:gd name="connsiteX45" fmla="*/ 3570384 w 4318140"/>
              <a:gd name="connsiteY45" fmla="*/ 1404443 h 5050308"/>
              <a:gd name="connsiteX46" fmla="*/ 3969843 w 4318140"/>
              <a:gd name="connsiteY46" fmla="*/ 1377206 h 5050308"/>
              <a:gd name="connsiteX47" fmla="*/ 3772907 w 4318140"/>
              <a:gd name="connsiteY47" fmla="*/ 1116993 h 5050308"/>
              <a:gd name="connsiteX48" fmla="*/ 3981580 w 4318140"/>
              <a:gd name="connsiteY48" fmla="*/ 908549 h 5050308"/>
              <a:gd name="connsiteX49" fmla="*/ 4143532 w 4318140"/>
              <a:gd name="connsiteY49" fmla="*/ 622259 h 5050308"/>
              <a:gd name="connsiteX50" fmla="*/ 4250959 w 4318140"/>
              <a:gd name="connsiteY50" fmla="*/ 334604 h 5050308"/>
              <a:gd name="connsiteX51" fmla="*/ 4303938 w 4318140"/>
              <a:gd name="connsiteY51" fmla="*/ 121218 h 5050308"/>
              <a:gd name="connsiteX52" fmla="*/ 4285639 w 4318140"/>
              <a:gd name="connsiteY52" fmla="*/ 11009 h 5050308"/>
              <a:gd name="connsiteX53" fmla="*/ 3969113 w 4318140"/>
              <a:gd name="connsiteY53" fmla="*/ 5127 h 5050308"/>
              <a:gd name="connsiteX54" fmla="*/ 3695100 w 4318140"/>
              <a:gd name="connsiteY54" fmla="*/ 21827 h 5050308"/>
              <a:gd name="connsiteX55" fmla="*/ 3672121 w 4318140"/>
              <a:gd name="connsiteY55" fmla="*/ 169796 h 5050308"/>
              <a:gd name="connsiteX56" fmla="*/ 3541500 w 4318140"/>
              <a:gd name="connsiteY56" fmla="*/ 289012 h 5050308"/>
              <a:gd name="connsiteX57" fmla="*/ 3386809 w 4318140"/>
              <a:gd name="connsiteY57" fmla="*/ 444862 h 5050308"/>
              <a:gd name="connsiteX58" fmla="*/ 3371131 w 4318140"/>
              <a:gd name="connsiteY58" fmla="*/ 676011 h 5050308"/>
              <a:gd name="connsiteX59" fmla="*/ 3153138 w 4318140"/>
              <a:gd name="connsiteY59" fmla="*/ 853871 h 5050308"/>
              <a:gd name="connsiteX60" fmla="*/ 2878560 w 4318140"/>
              <a:gd name="connsiteY60" fmla="*/ 1048027 h 5050308"/>
              <a:gd name="connsiteX61" fmla="*/ 2503176 w 4318140"/>
              <a:gd name="connsiteY61" fmla="*/ 1084611 h 5050308"/>
              <a:gd name="connsiteX62" fmla="*/ 1847775 w 4318140"/>
              <a:gd name="connsiteY62" fmla="*/ 1178648 h 5050308"/>
              <a:gd name="connsiteX63" fmla="*/ 1600820 w 4318140"/>
              <a:gd name="connsiteY63" fmla="*/ 1149765 h 5050308"/>
              <a:gd name="connsiteX64" fmla="*/ 1069788 w 4318140"/>
              <a:gd name="connsiteY64" fmla="*/ 902732 h 5050308"/>
              <a:gd name="connsiteX65" fmla="*/ 1292159 w 4318140"/>
              <a:gd name="connsiteY65" fmla="*/ 1573266 h 5050308"/>
              <a:gd name="connsiteX66" fmla="*/ 1234494 w 4318140"/>
              <a:gd name="connsiteY66" fmla="*/ 1705072 h 5050308"/>
              <a:gd name="connsiteX67" fmla="*/ 979121 w 4318140"/>
              <a:gd name="connsiteY67" fmla="*/ 1729785 h 5050308"/>
              <a:gd name="connsiteX68" fmla="*/ 5538 w 4318140"/>
              <a:gd name="connsiteY68" fmla="*/ 716835 h 5050308"/>
              <a:gd name="connsiteX69" fmla="*/ 12199 w 4318140"/>
              <a:gd name="connsiteY69" fmla="*/ 1338001 h 5050308"/>
              <a:gd name="connsiteX70" fmla="*/ 7353 w 4318140"/>
              <a:gd name="connsiteY70" fmla="*/ 1598718 h 5050308"/>
              <a:gd name="connsiteX0" fmla="*/ 13472 w 4324259"/>
              <a:gd name="connsiteY0" fmla="*/ 1598718 h 5050308"/>
              <a:gd name="connsiteX1" fmla="*/ 9582 w 4324259"/>
              <a:gd name="connsiteY1" fmla="*/ 4311256 h 5050308"/>
              <a:gd name="connsiteX2" fmla="*/ 8899 w 4324259"/>
              <a:gd name="connsiteY2" fmla="*/ 4810448 h 5050308"/>
              <a:gd name="connsiteX3" fmla="*/ 38702 w 4324259"/>
              <a:gd name="connsiteY3" fmla="*/ 5048018 h 5050308"/>
              <a:gd name="connsiteX4" fmla="*/ 318265 w 4324259"/>
              <a:gd name="connsiteY4" fmla="*/ 5045107 h 5050308"/>
              <a:gd name="connsiteX5" fmla="*/ 766884 w 4324259"/>
              <a:gd name="connsiteY5" fmla="*/ 5034497 h 5050308"/>
              <a:gd name="connsiteX6" fmla="*/ 934370 w 4324259"/>
              <a:gd name="connsiteY6" fmla="*/ 4858668 h 5050308"/>
              <a:gd name="connsiteX7" fmla="*/ 992113 w 4324259"/>
              <a:gd name="connsiteY7" fmla="*/ 4161495 h 5050308"/>
              <a:gd name="connsiteX8" fmla="*/ 1178252 w 4324259"/>
              <a:gd name="connsiteY8" fmla="*/ 3707679 h 5050308"/>
              <a:gd name="connsiteX9" fmla="*/ 1012262 w 4324259"/>
              <a:gd name="connsiteY9" fmla="*/ 3536600 h 5050308"/>
              <a:gd name="connsiteX10" fmla="*/ 1078243 w 4324259"/>
              <a:gd name="connsiteY10" fmla="*/ 3403220 h 5050308"/>
              <a:gd name="connsiteX11" fmla="*/ 1106210 w 4324259"/>
              <a:gd name="connsiteY11" fmla="*/ 3325014 h 5050308"/>
              <a:gd name="connsiteX12" fmla="*/ 1270049 w 4324259"/>
              <a:gd name="connsiteY12" fmla="*/ 3313366 h 5050308"/>
              <a:gd name="connsiteX13" fmla="*/ 1305413 w 4324259"/>
              <a:gd name="connsiteY13" fmla="*/ 3012658 h 5050308"/>
              <a:gd name="connsiteX14" fmla="*/ 1086508 w 4324259"/>
              <a:gd name="connsiteY14" fmla="*/ 2875448 h 5050308"/>
              <a:gd name="connsiteX15" fmla="*/ 1025904 w 4324259"/>
              <a:gd name="connsiteY15" fmla="*/ 2826085 h 5050308"/>
              <a:gd name="connsiteX16" fmla="*/ 947304 w 4324259"/>
              <a:gd name="connsiteY16" fmla="*/ 2767936 h 5050308"/>
              <a:gd name="connsiteX17" fmla="*/ 854930 w 4324259"/>
              <a:gd name="connsiteY17" fmla="*/ 2734565 h 5050308"/>
              <a:gd name="connsiteX18" fmla="*/ 844593 w 4324259"/>
              <a:gd name="connsiteY18" fmla="*/ 2757101 h 5050308"/>
              <a:gd name="connsiteX19" fmla="*/ 793093 w 4324259"/>
              <a:gd name="connsiteY19" fmla="*/ 2751093 h 5050308"/>
              <a:gd name="connsiteX20" fmla="*/ 718297 w 4324259"/>
              <a:gd name="connsiteY20" fmla="*/ 2636682 h 5050308"/>
              <a:gd name="connsiteX21" fmla="*/ 798604 w 4324259"/>
              <a:gd name="connsiteY21" fmla="*/ 2488584 h 5050308"/>
              <a:gd name="connsiteX22" fmla="*/ 952288 w 4324259"/>
              <a:gd name="connsiteY22" fmla="*/ 2537093 h 5050308"/>
              <a:gd name="connsiteX23" fmla="*/ 1018191 w 4324259"/>
              <a:gd name="connsiteY23" fmla="*/ 2512380 h 5050308"/>
              <a:gd name="connsiteX24" fmla="*/ 1053058 w 4324259"/>
              <a:gd name="connsiteY24" fmla="*/ 2479428 h 5050308"/>
              <a:gd name="connsiteX25" fmla="*/ 1168885 w 4324259"/>
              <a:gd name="connsiteY25" fmla="*/ 2516288 h 5050308"/>
              <a:gd name="connsiteX26" fmla="*/ 1180875 w 4324259"/>
              <a:gd name="connsiteY26" fmla="*/ 2545830 h 5050308"/>
              <a:gd name="connsiteX27" fmla="*/ 1355942 w 4324259"/>
              <a:gd name="connsiteY27" fmla="*/ 2578282 h 5050308"/>
              <a:gd name="connsiteX28" fmla="*/ 1438321 w 4324259"/>
              <a:gd name="connsiteY28" fmla="*/ 2586520 h 5050308"/>
              <a:gd name="connsiteX29" fmla="*/ 1579360 w 4324259"/>
              <a:gd name="connsiteY29" fmla="*/ 2508391 h 5050308"/>
              <a:gd name="connsiteX30" fmla="*/ 1631621 w 4324259"/>
              <a:gd name="connsiteY30" fmla="*/ 2499734 h 5050308"/>
              <a:gd name="connsiteX31" fmla="*/ 1712583 w 4324259"/>
              <a:gd name="connsiteY31" fmla="*/ 2408541 h 5050308"/>
              <a:gd name="connsiteX32" fmla="*/ 1726488 w 4324259"/>
              <a:gd name="connsiteY32" fmla="*/ 2267921 h 5050308"/>
              <a:gd name="connsiteX33" fmla="*/ 1782237 w 4324259"/>
              <a:gd name="connsiteY33" fmla="*/ 2291375 h 5050308"/>
              <a:gd name="connsiteX34" fmla="*/ 1876344 w 4324259"/>
              <a:gd name="connsiteY34" fmla="*/ 2294444 h 5050308"/>
              <a:gd name="connsiteX35" fmla="*/ 2081792 w 4324259"/>
              <a:gd name="connsiteY35" fmla="*/ 2456105 h 5050308"/>
              <a:gd name="connsiteX36" fmla="*/ 2171410 w 4324259"/>
              <a:gd name="connsiteY36" fmla="*/ 1988332 h 5050308"/>
              <a:gd name="connsiteX37" fmla="*/ 2193211 w 4324259"/>
              <a:gd name="connsiteY37" fmla="*/ 1859440 h 5050308"/>
              <a:gd name="connsiteX38" fmla="*/ 2394863 w 4324259"/>
              <a:gd name="connsiteY38" fmla="*/ 1772647 h 5050308"/>
              <a:gd name="connsiteX39" fmla="*/ 2474357 w 4324259"/>
              <a:gd name="connsiteY39" fmla="*/ 1865400 h 5050308"/>
              <a:gd name="connsiteX40" fmla="*/ 2687667 w 4324259"/>
              <a:gd name="connsiteY40" fmla="*/ 1873947 h 5050308"/>
              <a:gd name="connsiteX41" fmla="*/ 2685709 w 4324259"/>
              <a:gd name="connsiteY41" fmla="*/ 1749221 h 5050308"/>
              <a:gd name="connsiteX42" fmla="*/ 3440811 w 4324259"/>
              <a:gd name="connsiteY42" fmla="*/ 1759647 h 5050308"/>
              <a:gd name="connsiteX43" fmla="*/ 3415120 w 4324259"/>
              <a:gd name="connsiteY43" fmla="*/ 1964722 h 5050308"/>
              <a:gd name="connsiteX44" fmla="*/ 3532279 w 4324259"/>
              <a:gd name="connsiteY44" fmla="*/ 1930433 h 5050308"/>
              <a:gd name="connsiteX45" fmla="*/ 3576503 w 4324259"/>
              <a:gd name="connsiteY45" fmla="*/ 1404443 h 5050308"/>
              <a:gd name="connsiteX46" fmla="*/ 3975962 w 4324259"/>
              <a:gd name="connsiteY46" fmla="*/ 1377206 h 5050308"/>
              <a:gd name="connsiteX47" fmla="*/ 3779026 w 4324259"/>
              <a:gd name="connsiteY47" fmla="*/ 1116993 h 5050308"/>
              <a:gd name="connsiteX48" fmla="*/ 3987699 w 4324259"/>
              <a:gd name="connsiteY48" fmla="*/ 908549 h 5050308"/>
              <a:gd name="connsiteX49" fmla="*/ 4149651 w 4324259"/>
              <a:gd name="connsiteY49" fmla="*/ 622259 h 5050308"/>
              <a:gd name="connsiteX50" fmla="*/ 4257078 w 4324259"/>
              <a:gd name="connsiteY50" fmla="*/ 334604 h 5050308"/>
              <a:gd name="connsiteX51" fmla="*/ 4310057 w 4324259"/>
              <a:gd name="connsiteY51" fmla="*/ 121218 h 5050308"/>
              <a:gd name="connsiteX52" fmla="*/ 4291758 w 4324259"/>
              <a:gd name="connsiteY52" fmla="*/ 11009 h 5050308"/>
              <a:gd name="connsiteX53" fmla="*/ 3975232 w 4324259"/>
              <a:gd name="connsiteY53" fmla="*/ 5127 h 5050308"/>
              <a:gd name="connsiteX54" fmla="*/ 3701219 w 4324259"/>
              <a:gd name="connsiteY54" fmla="*/ 21827 h 5050308"/>
              <a:gd name="connsiteX55" fmla="*/ 3678240 w 4324259"/>
              <a:gd name="connsiteY55" fmla="*/ 169796 h 5050308"/>
              <a:gd name="connsiteX56" fmla="*/ 3547619 w 4324259"/>
              <a:gd name="connsiteY56" fmla="*/ 289012 h 5050308"/>
              <a:gd name="connsiteX57" fmla="*/ 3392928 w 4324259"/>
              <a:gd name="connsiteY57" fmla="*/ 444862 h 5050308"/>
              <a:gd name="connsiteX58" fmla="*/ 3377250 w 4324259"/>
              <a:gd name="connsiteY58" fmla="*/ 676011 h 5050308"/>
              <a:gd name="connsiteX59" fmla="*/ 3159257 w 4324259"/>
              <a:gd name="connsiteY59" fmla="*/ 853871 h 5050308"/>
              <a:gd name="connsiteX60" fmla="*/ 2884679 w 4324259"/>
              <a:gd name="connsiteY60" fmla="*/ 1048027 h 5050308"/>
              <a:gd name="connsiteX61" fmla="*/ 2509295 w 4324259"/>
              <a:gd name="connsiteY61" fmla="*/ 1084611 h 5050308"/>
              <a:gd name="connsiteX62" fmla="*/ 1853894 w 4324259"/>
              <a:gd name="connsiteY62" fmla="*/ 1178648 h 5050308"/>
              <a:gd name="connsiteX63" fmla="*/ 1606939 w 4324259"/>
              <a:gd name="connsiteY63" fmla="*/ 1149765 h 5050308"/>
              <a:gd name="connsiteX64" fmla="*/ 1075907 w 4324259"/>
              <a:gd name="connsiteY64" fmla="*/ 902732 h 5050308"/>
              <a:gd name="connsiteX65" fmla="*/ 1298278 w 4324259"/>
              <a:gd name="connsiteY65" fmla="*/ 1573266 h 5050308"/>
              <a:gd name="connsiteX66" fmla="*/ 1240613 w 4324259"/>
              <a:gd name="connsiteY66" fmla="*/ 1705072 h 5050308"/>
              <a:gd name="connsiteX67" fmla="*/ 985240 w 4324259"/>
              <a:gd name="connsiteY67" fmla="*/ 1729785 h 5050308"/>
              <a:gd name="connsiteX68" fmla="*/ 11657 w 4324259"/>
              <a:gd name="connsiteY68" fmla="*/ 716835 h 5050308"/>
              <a:gd name="connsiteX69" fmla="*/ 18318 w 4324259"/>
              <a:gd name="connsiteY69" fmla="*/ 1338001 h 5050308"/>
              <a:gd name="connsiteX70" fmla="*/ 13472 w 4324259"/>
              <a:gd name="connsiteY70" fmla="*/ 1598718 h 5050308"/>
              <a:gd name="connsiteX0" fmla="*/ 13472 w 4324259"/>
              <a:gd name="connsiteY0" fmla="*/ 1598718 h 5050308"/>
              <a:gd name="connsiteX1" fmla="*/ 9582 w 4324259"/>
              <a:gd name="connsiteY1" fmla="*/ 4311256 h 5050308"/>
              <a:gd name="connsiteX2" fmla="*/ 8899 w 4324259"/>
              <a:gd name="connsiteY2" fmla="*/ 4810448 h 5050308"/>
              <a:gd name="connsiteX3" fmla="*/ 38702 w 4324259"/>
              <a:gd name="connsiteY3" fmla="*/ 5048018 h 5050308"/>
              <a:gd name="connsiteX4" fmla="*/ 318265 w 4324259"/>
              <a:gd name="connsiteY4" fmla="*/ 5045107 h 5050308"/>
              <a:gd name="connsiteX5" fmla="*/ 766884 w 4324259"/>
              <a:gd name="connsiteY5" fmla="*/ 5034497 h 5050308"/>
              <a:gd name="connsiteX6" fmla="*/ 934370 w 4324259"/>
              <a:gd name="connsiteY6" fmla="*/ 4858668 h 5050308"/>
              <a:gd name="connsiteX7" fmla="*/ 992113 w 4324259"/>
              <a:gd name="connsiteY7" fmla="*/ 4161495 h 5050308"/>
              <a:gd name="connsiteX8" fmla="*/ 1178252 w 4324259"/>
              <a:gd name="connsiteY8" fmla="*/ 3707679 h 5050308"/>
              <a:gd name="connsiteX9" fmla="*/ 1012262 w 4324259"/>
              <a:gd name="connsiteY9" fmla="*/ 3536600 h 5050308"/>
              <a:gd name="connsiteX10" fmla="*/ 1078243 w 4324259"/>
              <a:gd name="connsiteY10" fmla="*/ 3403220 h 5050308"/>
              <a:gd name="connsiteX11" fmla="*/ 1106210 w 4324259"/>
              <a:gd name="connsiteY11" fmla="*/ 3325014 h 5050308"/>
              <a:gd name="connsiteX12" fmla="*/ 1270049 w 4324259"/>
              <a:gd name="connsiteY12" fmla="*/ 3313366 h 5050308"/>
              <a:gd name="connsiteX13" fmla="*/ 1305413 w 4324259"/>
              <a:gd name="connsiteY13" fmla="*/ 3012658 h 5050308"/>
              <a:gd name="connsiteX14" fmla="*/ 1086508 w 4324259"/>
              <a:gd name="connsiteY14" fmla="*/ 2875448 h 5050308"/>
              <a:gd name="connsiteX15" fmla="*/ 1025904 w 4324259"/>
              <a:gd name="connsiteY15" fmla="*/ 2826085 h 5050308"/>
              <a:gd name="connsiteX16" fmla="*/ 947304 w 4324259"/>
              <a:gd name="connsiteY16" fmla="*/ 2767936 h 5050308"/>
              <a:gd name="connsiteX17" fmla="*/ 854930 w 4324259"/>
              <a:gd name="connsiteY17" fmla="*/ 2734565 h 5050308"/>
              <a:gd name="connsiteX18" fmla="*/ 844593 w 4324259"/>
              <a:gd name="connsiteY18" fmla="*/ 2757101 h 5050308"/>
              <a:gd name="connsiteX19" fmla="*/ 793093 w 4324259"/>
              <a:gd name="connsiteY19" fmla="*/ 2751093 h 5050308"/>
              <a:gd name="connsiteX20" fmla="*/ 718297 w 4324259"/>
              <a:gd name="connsiteY20" fmla="*/ 2636682 h 5050308"/>
              <a:gd name="connsiteX21" fmla="*/ 798604 w 4324259"/>
              <a:gd name="connsiteY21" fmla="*/ 2488584 h 5050308"/>
              <a:gd name="connsiteX22" fmla="*/ 952288 w 4324259"/>
              <a:gd name="connsiteY22" fmla="*/ 2537093 h 5050308"/>
              <a:gd name="connsiteX23" fmla="*/ 1018191 w 4324259"/>
              <a:gd name="connsiteY23" fmla="*/ 2512380 h 5050308"/>
              <a:gd name="connsiteX24" fmla="*/ 1053058 w 4324259"/>
              <a:gd name="connsiteY24" fmla="*/ 2479428 h 5050308"/>
              <a:gd name="connsiteX25" fmla="*/ 1168885 w 4324259"/>
              <a:gd name="connsiteY25" fmla="*/ 2516288 h 5050308"/>
              <a:gd name="connsiteX26" fmla="*/ 1180875 w 4324259"/>
              <a:gd name="connsiteY26" fmla="*/ 2545830 h 5050308"/>
              <a:gd name="connsiteX27" fmla="*/ 1355942 w 4324259"/>
              <a:gd name="connsiteY27" fmla="*/ 2578282 h 5050308"/>
              <a:gd name="connsiteX28" fmla="*/ 1438321 w 4324259"/>
              <a:gd name="connsiteY28" fmla="*/ 2586520 h 5050308"/>
              <a:gd name="connsiteX29" fmla="*/ 1579360 w 4324259"/>
              <a:gd name="connsiteY29" fmla="*/ 2508391 h 5050308"/>
              <a:gd name="connsiteX30" fmla="*/ 1631621 w 4324259"/>
              <a:gd name="connsiteY30" fmla="*/ 2499734 h 5050308"/>
              <a:gd name="connsiteX31" fmla="*/ 1712583 w 4324259"/>
              <a:gd name="connsiteY31" fmla="*/ 2408541 h 5050308"/>
              <a:gd name="connsiteX32" fmla="*/ 1726488 w 4324259"/>
              <a:gd name="connsiteY32" fmla="*/ 2267921 h 5050308"/>
              <a:gd name="connsiteX33" fmla="*/ 1782237 w 4324259"/>
              <a:gd name="connsiteY33" fmla="*/ 2291375 h 5050308"/>
              <a:gd name="connsiteX34" fmla="*/ 1876344 w 4324259"/>
              <a:gd name="connsiteY34" fmla="*/ 2294444 h 5050308"/>
              <a:gd name="connsiteX35" fmla="*/ 2081792 w 4324259"/>
              <a:gd name="connsiteY35" fmla="*/ 2456105 h 5050308"/>
              <a:gd name="connsiteX36" fmla="*/ 2171410 w 4324259"/>
              <a:gd name="connsiteY36" fmla="*/ 1988332 h 5050308"/>
              <a:gd name="connsiteX37" fmla="*/ 2193211 w 4324259"/>
              <a:gd name="connsiteY37" fmla="*/ 1859440 h 5050308"/>
              <a:gd name="connsiteX38" fmla="*/ 2394863 w 4324259"/>
              <a:gd name="connsiteY38" fmla="*/ 1772647 h 5050308"/>
              <a:gd name="connsiteX39" fmla="*/ 2474357 w 4324259"/>
              <a:gd name="connsiteY39" fmla="*/ 1865400 h 5050308"/>
              <a:gd name="connsiteX40" fmla="*/ 2687667 w 4324259"/>
              <a:gd name="connsiteY40" fmla="*/ 1873947 h 5050308"/>
              <a:gd name="connsiteX41" fmla="*/ 2685709 w 4324259"/>
              <a:gd name="connsiteY41" fmla="*/ 1749221 h 5050308"/>
              <a:gd name="connsiteX42" fmla="*/ 3440811 w 4324259"/>
              <a:gd name="connsiteY42" fmla="*/ 1759647 h 5050308"/>
              <a:gd name="connsiteX43" fmla="*/ 3415120 w 4324259"/>
              <a:gd name="connsiteY43" fmla="*/ 1964722 h 5050308"/>
              <a:gd name="connsiteX44" fmla="*/ 3532279 w 4324259"/>
              <a:gd name="connsiteY44" fmla="*/ 1930433 h 5050308"/>
              <a:gd name="connsiteX45" fmla="*/ 3576503 w 4324259"/>
              <a:gd name="connsiteY45" fmla="*/ 1404443 h 5050308"/>
              <a:gd name="connsiteX46" fmla="*/ 3975962 w 4324259"/>
              <a:gd name="connsiteY46" fmla="*/ 1377206 h 5050308"/>
              <a:gd name="connsiteX47" fmla="*/ 3779026 w 4324259"/>
              <a:gd name="connsiteY47" fmla="*/ 1116993 h 5050308"/>
              <a:gd name="connsiteX48" fmla="*/ 3987699 w 4324259"/>
              <a:gd name="connsiteY48" fmla="*/ 908549 h 5050308"/>
              <a:gd name="connsiteX49" fmla="*/ 4149651 w 4324259"/>
              <a:gd name="connsiteY49" fmla="*/ 622259 h 5050308"/>
              <a:gd name="connsiteX50" fmla="*/ 4257078 w 4324259"/>
              <a:gd name="connsiteY50" fmla="*/ 334604 h 5050308"/>
              <a:gd name="connsiteX51" fmla="*/ 4310057 w 4324259"/>
              <a:gd name="connsiteY51" fmla="*/ 121218 h 5050308"/>
              <a:gd name="connsiteX52" fmla="*/ 4291758 w 4324259"/>
              <a:gd name="connsiteY52" fmla="*/ 11009 h 5050308"/>
              <a:gd name="connsiteX53" fmla="*/ 3975232 w 4324259"/>
              <a:gd name="connsiteY53" fmla="*/ 5127 h 5050308"/>
              <a:gd name="connsiteX54" fmla="*/ 3701219 w 4324259"/>
              <a:gd name="connsiteY54" fmla="*/ 21827 h 5050308"/>
              <a:gd name="connsiteX55" fmla="*/ 3678240 w 4324259"/>
              <a:gd name="connsiteY55" fmla="*/ 169796 h 5050308"/>
              <a:gd name="connsiteX56" fmla="*/ 3547619 w 4324259"/>
              <a:gd name="connsiteY56" fmla="*/ 289012 h 5050308"/>
              <a:gd name="connsiteX57" fmla="*/ 3392928 w 4324259"/>
              <a:gd name="connsiteY57" fmla="*/ 444862 h 5050308"/>
              <a:gd name="connsiteX58" fmla="*/ 3377250 w 4324259"/>
              <a:gd name="connsiteY58" fmla="*/ 676011 h 5050308"/>
              <a:gd name="connsiteX59" fmla="*/ 3159257 w 4324259"/>
              <a:gd name="connsiteY59" fmla="*/ 853871 h 5050308"/>
              <a:gd name="connsiteX60" fmla="*/ 2884679 w 4324259"/>
              <a:gd name="connsiteY60" fmla="*/ 1048027 h 5050308"/>
              <a:gd name="connsiteX61" fmla="*/ 2509295 w 4324259"/>
              <a:gd name="connsiteY61" fmla="*/ 1084611 h 5050308"/>
              <a:gd name="connsiteX62" fmla="*/ 1853894 w 4324259"/>
              <a:gd name="connsiteY62" fmla="*/ 1178648 h 5050308"/>
              <a:gd name="connsiteX63" fmla="*/ 1606939 w 4324259"/>
              <a:gd name="connsiteY63" fmla="*/ 1149765 h 5050308"/>
              <a:gd name="connsiteX64" fmla="*/ 1075907 w 4324259"/>
              <a:gd name="connsiteY64" fmla="*/ 902732 h 5050308"/>
              <a:gd name="connsiteX65" fmla="*/ 1298278 w 4324259"/>
              <a:gd name="connsiteY65" fmla="*/ 1573266 h 5050308"/>
              <a:gd name="connsiteX66" fmla="*/ 1240613 w 4324259"/>
              <a:gd name="connsiteY66" fmla="*/ 1705072 h 5050308"/>
              <a:gd name="connsiteX67" fmla="*/ 985240 w 4324259"/>
              <a:gd name="connsiteY67" fmla="*/ 1729785 h 5050308"/>
              <a:gd name="connsiteX68" fmla="*/ 11657 w 4324259"/>
              <a:gd name="connsiteY68" fmla="*/ 716835 h 5050308"/>
              <a:gd name="connsiteX69" fmla="*/ 18318 w 4324259"/>
              <a:gd name="connsiteY69" fmla="*/ 1338001 h 5050308"/>
              <a:gd name="connsiteX70" fmla="*/ 13472 w 4324259"/>
              <a:gd name="connsiteY70" fmla="*/ 1598718 h 5050308"/>
              <a:gd name="connsiteX0" fmla="*/ 72518 w 4383305"/>
              <a:gd name="connsiteY0" fmla="*/ 1598718 h 5050308"/>
              <a:gd name="connsiteX1" fmla="*/ 68628 w 4383305"/>
              <a:gd name="connsiteY1" fmla="*/ 4311256 h 5050308"/>
              <a:gd name="connsiteX2" fmla="*/ 67945 w 4383305"/>
              <a:gd name="connsiteY2" fmla="*/ 4810448 h 5050308"/>
              <a:gd name="connsiteX3" fmla="*/ 97748 w 4383305"/>
              <a:gd name="connsiteY3" fmla="*/ 5048018 h 5050308"/>
              <a:gd name="connsiteX4" fmla="*/ 377311 w 4383305"/>
              <a:gd name="connsiteY4" fmla="*/ 5045107 h 5050308"/>
              <a:gd name="connsiteX5" fmla="*/ 825930 w 4383305"/>
              <a:gd name="connsiteY5" fmla="*/ 5034497 h 5050308"/>
              <a:gd name="connsiteX6" fmla="*/ 993416 w 4383305"/>
              <a:gd name="connsiteY6" fmla="*/ 4858668 h 5050308"/>
              <a:gd name="connsiteX7" fmla="*/ 1051159 w 4383305"/>
              <a:gd name="connsiteY7" fmla="*/ 4161495 h 5050308"/>
              <a:gd name="connsiteX8" fmla="*/ 1237298 w 4383305"/>
              <a:gd name="connsiteY8" fmla="*/ 3707679 h 5050308"/>
              <a:gd name="connsiteX9" fmla="*/ 1071308 w 4383305"/>
              <a:gd name="connsiteY9" fmla="*/ 3536600 h 5050308"/>
              <a:gd name="connsiteX10" fmla="*/ 1137289 w 4383305"/>
              <a:gd name="connsiteY10" fmla="*/ 3403220 h 5050308"/>
              <a:gd name="connsiteX11" fmla="*/ 1165256 w 4383305"/>
              <a:gd name="connsiteY11" fmla="*/ 3325014 h 5050308"/>
              <a:gd name="connsiteX12" fmla="*/ 1329095 w 4383305"/>
              <a:gd name="connsiteY12" fmla="*/ 3313366 h 5050308"/>
              <a:gd name="connsiteX13" fmla="*/ 1364459 w 4383305"/>
              <a:gd name="connsiteY13" fmla="*/ 3012658 h 5050308"/>
              <a:gd name="connsiteX14" fmla="*/ 1145554 w 4383305"/>
              <a:gd name="connsiteY14" fmla="*/ 2875448 h 5050308"/>
              <a:gd name="connsiteX15" fmla="*/ 1084950 w 4383305"/>
              <a:gd name="connsiteY15" fmla="*/ 2826085 h 5050308"/>
              <a:gd name="connsiteX16" fmla="*/ 1006350 w 4383305"/>
              <a:gd name="connsiteY16" fmla="*/ 2767936 h 5050308"/>
              <a:gd name="connsiteX17" fmla="*/ 913976 w 4383305"/>
              <a:gd name="connsiteY17" fmla="*/ 2734565 h 5050308"/>
              <a:gd name="connsiteX18" fmla="*/ 903639 w 4383305"/>
              <a:gd name="connsiteY18" fmla="*/ 2757101 h 5050308"/>
              <a:gd name="connsiteX19" fmla="*/ 852139 w 4383305"/>
              <a:gd name="connsiteY19" fmla="*/ 2751093 h 5050308"/>
              <a:gd name="connsiteX20" fmla="*/ 777343 w 4383305"/>
              <a:gd name="connsiteY20" fmla="*/ 2636682 h 5050308"/>
              <a:gd name="connsiteX21" fmla="*/ 857650 w 4383305"/>
              <a:gd name="connsiteY21" fmla="*/ 2488584 h 5050308"/>
              <a:gd name="connsiteX22" fmla="*/ 1011334 w 4383305"/>
              <a:gd name="connsiteY22" fmla="*/ 2537093 h 5050308"/>
              <a:gd name="connsiteX23" fmla="*/ 1077237 w 4383305"/>
              <a:gd name="connsiteY23" fmla="*/ 2512380 h 5050308"/>
              <a:gd name="connsiteX24" fmla="*/ 1112104 w 4383305"/>
              <a:gd name="connsiteY24" fmla="*/ 2479428 h 5050308"/>
              <a:gd name="connsiteX25" fmla="*/ 1227931 w 4383305"/>
              <a:gd name="connsiteY25" fmla="*/ 2516288 h 5050308"/>
              <a:gd name="connsiteX26" fmla="*/ 1239921 w 4383305"/>
              <a:gd name="connsiteY26" fmla="*/ 2545830 h 5050308"/>
              <a:gd name="connsiteX27" fmla="*/ 1414988 w 4383305"/>
              <a:gd name="connsiteY27" fmla="*/ 2578282 h 5050308"/>
              <a:gd name="connsiteX28" fmla="*/ 1497367 w 4383305"/>
              <a:gd name="connsiteY28" fmla="*/ 2586520 h 5050308"/>
              <a:gd name="connsiteX29" fmla="*/ 1638406 w 4383305"/>
              <a:gd name="connsiteY29" fmla="*/ 2508391 h 5050308"/>
              <a:gd name="connsiteX30" fmla="*/ 1690667 w 4383305"/>
              <a:gd name="connsiteY30" fmla="*/ 2499734 h 5050308"/>
              <a:gd name="connsiteX31" fmla="*/ 1771629 w 4383305"/>
              <a:gd name="connsiteY31" fmla="*/ 2408541 h 5050308"/>
              <a:gd name="connsiteX32" fmla="*/ 1785534 w 4383305"/>
              <a:gd name="connsiteY32" fmla="*/ 2267921 h 5050308"/>
              <a:gd name="connsiteX33" fmla="*/ 1841283 w 4383305"/>
              <a:gd name="connsiteY33" fmla="*/ 2291375 h 5050308"/>
              <a:gd name="connsiteX34" fmla="*/ 1935390 w 4383305"/>
              <a:gd name="connsiteY34" fmla="*/ 2294444 h 5050308"/>
              <a:gd name="connsiteX35" fmla="*/ 2140838 w 4383305"/>
              <a:gd name="connsiteY35" fmla="*/ 2456105 h 5050308"/>
              <a:gd name="connsiteX36" fmla="*/ 2230456 w 4383305"/>
              <a:gd name="connsiteY36" fmla="*/ 1988332 h 5050308"/>
              <a:gd name="connsiteX37" fmla="*/ 2252257 w 4383305"/>
              <a:gd name="connsiteY37" fmla="*/ 1859440 h 5050308"/>
              <a:gd name="connsiteX38" fmla="*/ 2453909 w 4383305"/>
              <a:gd name="connsiteY38" fmla="*/ 1772647 h 5050308"/>
              <a:gd name="connsiteX39" fmla="*/ 2533403 w 4383305"/>
              <a:gd name="connsiteY39" fmla="*/ 1865400 h 5050308"/>
              <a:gd name="connsiteX40" fmla="*/ 2746713 w 4383305"/>
              <a:gd name="connsiteY40" fmla="*/ 1873947 h 5050308"/>
              <a:gd name="connsiteX41" fmla="*/ 2744755 w 4383305"/>
              <a:gd name="connsiteY41" fmla="*/ 1749221 h 5050308"/>
              <a:gd name="connsiteX42" fmla="*/ 3499857 w 4383305"/>
              <a:gd name="connsiteY42" fmla="*/ 1759647 h 5050308"/>
              <a:gd name="connsiteX43" fmla="*/ 3474166 w 4383305"/>
              <a:gd name="connsiteY43" fmla="*/ 1964722 h 5050308"/>
              <a:gd name="connsiteX44" fmla="*/ 3591325 w 4383305"/>
              <a:gd name="connsiteY44" fmla="*/ 1930433 h 5050308"/>
              <a:gd name="connsiteX45" fmla="*/ 3635549 w 4383305"/>
              <a:gd name="connsiteY45" fmla="*/ 1404443 h 5050308"/>
              <a:gd name="connsiteX46" fmla="*/ 4035008 w 4383305"/>
              <a:gd name="connsiteY46" fmla="*/ 1377206 h 5050308"/>
              <a:gd name="connsiteX47" fmla="*/ 3838072 w 4383305"/>
              <a:gd name="connsiteY47" fmla="*/ 1116993 h 5050308"/>
              <a:gd name="connsiteX48" fmla="*/ 4046745 w 4383305"/>
              <a:gd name="connsiteY48" fmla="*/ 908549 h 5050308"/>
              <a:gd name="connsiteX49" fmla="*/ 4208697 w 4383305"/>
              <a:gd name="connsiteY49" fmla="*/ 622259 h 5050308"/>
              <a:gd name="connsiteX50" fmla="*/ 4316124 w 4383305"/>
              <a:gd name="connsiteY50" fmla="*/ 334604 h 5050308"/>
              <a:gd name="connsiteX51" fmla="*/ 4369103 w 4383305"/>
              <a:gd name="connsiteY51" fmla="*/ 121218 h 5050308"/>
              <a:gd name="connsiteX52" fmla="*/ 4350804 w 4383305"/>
              <a:gd name="connsiteY52" fmla="*/ 11009 h 5050308"/>
              <a:gd name="connsiteX53" fmla="*/ 4034278 w 4383305"/>
              <a:gd name="connsiteY53" fmla="*/ 5127 h 5050308"/>
              <a:gd name="connsiteX54" fmla="*/ 3760265 w 4383305"/>
              <a:gd name="connsiteY54" fmla="*/ 21827 h 5050308"/>
              <a:gd name="connsiteX55" fmla="*/ 3737286 w 4383305"/>
              <a:gd name="connsiteY55" fmla="*/ 169796 h 5050308"/>
              <a:gd name="connsiteX56" fmla="*/ 3606665 w 4383305"/>
              <a:gd name="connsiteY56" fmla="*/ 289012 h 5050308"/>
              <a:gd name="connsiteX57" fmla="*/ 3451974 w 4383305"/>
              <a:gd name="connsiteY57" fmla="*/ 444862 h 5050308"/>
              <a:gd name="connsiteX58" fmla="*/ 3436296 w 4383305"/>
              <a:gd name="connsiteY58" fmla="*/ 676011 h 5050308"/>
              <a:gd name="connsiteX59" fmla="*/ 3218303 w 4383305"/>
              <a:gd name="connsiteY59" fmla="*/ 853871 h 5050308"/>
              <a:gd name="connsiteX60" fmla="*/ 2943725 w 4383305"/>
              <a:gd name="connsiteY60" fmla="*/ 1048027 h 5050308"/>
              <a:gd name="connsiteX61" fmla="*/ 2568341 w 4383305"/>
              <a:gd name="connsiteY61" fmla="*/ 1084611 h 5050308"/>
              <a:gd name="connsiteX62" fmla="*/ 1912940 w 4383305"/>
              <a:gd name="connsiteY62" fmla="*/ 1178648 h 5050308"/>
              <a:gd name="connsiteX63" fmla="*/ 1665985 w 4383305"/>
              <a:gd name="connsiteY63" fmla="*/ 1149765 h 5050308"/>
              <a:gd name="connsiteX64" fmla="*/ 1134953 w 4383305"/>
              <a:gd name="connsiteY64" fmla="*/ 902732 h 5050308"/>
              <a:gd name="connsiteX65" fmla="*/ 1357324 w 4383305"/>
              <a:gd name="connsiteY65" fmla="*/ 1573266 h 5050308"/>
              <a:gd name="connsiteX66" fmla="*/ 1299659 w 4383305"/>
              <a:gd name="connsiteY66" fmla="*/ 1705072 h 5050308"/>
              <a:gd name="connsiteX67" fmla="*/ 1044286 w 4383305"/>
              <a:gd name="connsiteY67" fmla="*/ 1729785 h 5050308"/>
              <a:gd name="connsiteX68" fmla="*/ 70703 w 4383305"/>
              <a:gd name="connsiteY68" fmla="*/ 716835 h 5050308"/>
              <a:gd name="connsiteX69" fmla="*/ 77364 w 4383305"/>
              <a:gd name="connsiteY69" fmla="*/ 1338001 h 5050308"/>
              <a:gd name="connsiteX70" fmla="*/ 72518 w 4383305"/>
              <a:gd name="connsiteY70" fmla="*/ 1598718 h 5050308"/>
              <a:gd name="connsiteX0" fmla="*/ 73254 w 4384041"/>
              <a:gd name="connsiteY0" fmla="*/ 1598718 h 5050308"/>
              <a:gd name="connsiteX1" fmla="*/ 69364 w 4384041"/>
              <a:gd name="connsiteY1" fmla="*/ 4311256 h 5050308"/>
              <a:gd name="connsiteX2" fmla="*/ 68681 w 4384041"/>
              <a:gd name="connsiteY2" fmla="*/ 4810448 h 5050308"/>
              <a:gd name="connsiteX3" fmla="*/ 98484 w 4384041"/>
              <a:gd name="connsiteY3" fmla="*/ 5048018 h 5050308"/>
              <a:gd name="connsiteX4" fmla="*/ 378047 w 4384041"/>
              <a:gd name="connsiteY4" fmla="*/ 5045107 h 5050308"/>
              <a:gd name="connsiteX5" fmla="*/ 826666 w 4384041"/>
              <a:gd name="connsiteY5" fmla="*/ 5034497 h 5050308"/>
              <a:gd name="connsiteX6" fmla="*/ 994152 w 4384041"/>
              <a:gd name="connsiteY6" fmla="*/ 4858668 h 5050308"/>
              <a:gd name="connsiteX7" fmla="*/ 1051895 w 4384041"/>
              <a:gd name="connsiteY7" fmla="*/ 4161495 h 5050308"/>
              <a:gd name="connsiteX8" fmla="*/ 1238034 w 4384041"/>
              <a:gd name="connsiteY8" fmla="*/ 3707679 h 5050308"/>
              <a:gd name="connsiteX9" fmla="*/ 1072044 w 4384041"/>
              <a:gd name="connsiteY9" fmla="*/ 3536600 h 5050308"/>
              <a:gd name="connsiteX10" fmla="*/ 1138025 w 4384041"/>
              <a:gd name="connsiteY10" fmla="*/ 3403220 h 5050308"/>
              <a:gd name="connsiteX11" fmla="*/ 1165992 w 4384041"/>
              <a:gd name="connsiteY11" fmla="*/ 3325014 h 5050308"/>
              <a:gd name="connsiteX12" fmla="*/ 1329831 w 4384041"/>
              <a:gd name="connsiteY12" fmla="*/ 3313366 h 5050308"/>
              <a:gd name="connsiteX13" fmla="*/ 1365195 w 4384041"/>
              <a:gd name="connsiteY13" fmla="*/ 3012658 h 5050308"/>
              <a:gd name="connsiteX14" fmla="*/ 1146290 w 4384041"/>
              <a:gd name="connsiteY14" fmla="*/ 2875448 h 5050308"/>
              <a:gd name="connsiteX15" fmla="*/ 1085686 w 4384041"/>
              <a:gd name="connsiteY15" fmla="*/ 2826085 h 5050308"/>
              <a:gd name="connsiteX16" fmla="*/ 1007086 w 4384041"/>
              <a:gd name="connsiteY16" fmla="*/ 2767936 h 5050308"/>
              <a:gd name="connsiteX17" fmla="*/ 914712 w 4384041"/>
              <a:gd name="connsiteY17" fmla="*/ 2734565 h 5050308"/>
              <a:gd name="connsiteX18" fmla="*/ 904375 w 4384041"/>
              <a:gd name="connsiteY18" fmla="*/ 2757101 h 5050308"/>
              <a:gd name="connsiteX19" fmla="*/ 852875 w 4384041"/>
              <a:gd name="connsiteY19" fmla="*/ 2751093 h 5050308"/>
              <a:gd name="connsiteX20" fmla="*/ 778079 w 4384041"/>
              <a:gd name="connsiteY20" fmla="*/ 2636682 h 5050308"/>
              <a:gd name="connsiteX21" fmla="*/ 858386 w 4384041"/>
              <a:gd name="connsiteY21" fmla="*/ 2488584 h 5050308"/>
              <a:gd name="connsiteX22" fmla="*/ 1012070 w 4384041"/>
              <a:gd name="connsiteY22" fmla="*/ 2537093 h 5050308"/>
              <a:gd name="connsiteX23" fmla="*/ 1077973 w 4384041"/>
              <a:gd name="connsiteY23" fmla="*/ 2512380 h 5050308"/>
              <a:gd name="connsiteX24" fmla="*/ 1112840 w 4384041"/>
              <a:gd name="connsiteY24" fmla="*/ 2479428 h 5050308"/>
              <a:gd name="connsiteX25" fmla="*/ 1228667 w 4384041"/>
              <a:gd name="connsiteY25" fmla="*/ 2516288 h 5050308"/>
              <a:gd name="connsiteX26" fmla="*/ 1240657 w 4384041"/>
              <a:gd name="connsiteY26" fmla="*/ 2545830 h 5050308"/>
              <a:gd name="connsiteX27" fmla="*/ 1415724 w 4384041"/>
              <a:gd name="connsiteY27" fmla="*/ 2578282 h 5050308"/>
              <a:gd name="connsiteX28" fmla="*/ 1498103 w 4384041"/>
              <a:gd name="connsiteY28" fmla="*/ 2586520 h 5050308"/>
              <a:gd name="connsiteX29" fmla="*/ 1639142 w 4384041"/>
              <a:gd name="connsiteY29" fmla="*/ 2508391 h 5050308"/>
              <a:gd name="connsiteX30" fmla="*/ 1691403 w 4384041"/>
              <a:gd name="connsiteY30" fmla="*/ 2499734 h 5050308"/>
              <a:gd name="connsiteX31" fmla="*/ 1772365 w 4384041"/>
              <a:gd name="connsiteY31" fmla="*/ 2408541 h 5050308"/>
              <a:gd name="connsiteX32" fmla="*/ 1786270 w 4384041"/>
              <a:gd name="connsiteY32" fmla="*/ 2267921 h 5050308"/>
              <a:gd name="connsiteX33" fmla="*/ 1842019 w 4384041"/>
              <a:gd name="connsiteY33" fmla="*/ 2291375 h 5050308"/>
              <a:gd name="connsiteX34" fmla="*/ 1936126 w 4384041"/>
              <a:gd name="connsiteY34" fmla="*/ 2294444 h 5050308"/>
              <a:gd name="connsiteX35" fmla="*/ 2141574 w 4384041"/>
              <a:gd name="connsiteY35" fmla="*/ 2456105 h 5050308"/>
              <a:gd name="connsiteX36" fmla="*/ 2231192 w 4384041"/>
              <a:gd name="connsiteY36" fmla="*/ 1988332 h 5050308"/>
              <a:gd name="connsiteX37" fmla="*/ 2252993 w 4384041"/>
              <a:gd name="connsiteY37" fmla="*/ 1859440 h 5050308"/>
              <a:gd name="connsiteX38" fmla="*/ 2454645 w 4384041"/>
              <a:gd name="connsiteY38" fmla="*/ 1772647 h 5050308"/>
              <a:gd name="connsiteX39" fmla="*/ 2534139 w 4384041"/>
              <a:gd name="connsiteY39" fmla="*/ 1865400 h 5050308"/>
              <a:gd name="connsiteX40" fmla="*/ 2747449 w 4384041"/>
              <a:gd name="connsiteY40" fmla="*/ 1873947 h 5050308"/>
              <a:gd name="connsiteX41" fmla="*/ 2745491 w 4384041"/>
              <a:gd name="connsiteY41" fmla="*/ 1749221 h 5050308"/>
              <a:gd name="connsiteX42" fmla="*/ 3500593 w 4384041"/>
              <a:gd name="connsiteY42" fmla="*/ 1759647 h 5050308"/>
              <a:gd name="connsiteX43" fmla="*/ 3474902 w 4384041"/>
              <a:gd name="connsiteY43" fmla="*/ 1964722 h 5050308"/>
              <a:gd name="connsiteX44" fmla="*/ 3592061 w 4384041"/>
              <a:gd name="connsiteY44" fmla="*/ 1930433 h 5050308"/>
              <a:gd name="connsiteX45" fmla="*/ 3636285 w 4384041"/>
              <a:gd name="connsiteY45" fmla="*/ 1404443 h 5050308"/>
              <a:gd name="connsiteX46" fmla="*/ 4035744 w 4384041"/>
              <a:gd name="connsiteY46" fmla="*/ 1377206 h 5050308"/>
              <a:gd name="connsiteX47" fmla="*/ 3838808 w 4384041"/>
              <a:gd name="connsiteY47" fmla="*/ 1116993 h 5050308"/>
              <a:gd name="connsiteX48" fmla="*/ 4047481 w 4384041"/>
              <a:gd name="connsiteY48" fmla="*/ 908549 h 5050308"/>
              <a:gd name="connsiteX49" fmla="*/ 4209433 w 4384041"/>
              <a:gd name="connsiteY49" fmla="*/ 622259 h 5050308"/>
              <a:gd name="connsiteX50" fmla="*/ 4316860 w 4384041"/>
              <a:gd name="connsiteY50" fmla="*/ 334604 h 5050308"/>
              <a:gd name="connsiteX51" fmla="*/ 4369839 w 4384041"/>
              <a:gd name="connsiteY51" fmla="*/ 121218 h 5050308"/>
              <a:gd name="connsiteX52" fmla="*/ 4351540 w 4384041"/>
              <a:gd name="connsiteY52" fmla="*/ 11009 h 5050308"/>
              <a:gd name="connsiteX53" fmla="*/ 4035014 w 4384041"/>
              <a:gd name="connsiteY53" fmla="*/ 5127 h 5050308"/>
              <a:gd name="connsiteX54" fmla="*/ 3761001 w 4384041"/>
              <a:gd name="connsiteY54" fmla="*/ 21827 h 5050308"/>
              <a:gd name="connsiteX55" fmla="*/ 3738022 w 4384041"/>
              <a:gd name="connsiteY55" fmla="*/ 169796 h 5050308"/>
              <a:gd name="connsiteX56" fmla="*/ 3607401 w 4384041"/>
              <a:gd name="connsiteY56" fmla="*/ 289012 h 5050308"/>
              <a:gd name="connsiteX57" fmla="*/ 3452710 w 4384041"/>
              <a:gd name="connsiteY57" fmla="*/ 444862 h 5050308"/>
              <a:gd name="connsiteX58" fmla="*/ 3437032 w 4384041"/>
              <a:gd name="connsiteY58" fmla="*/ 676011 h 5050308"/>
              <a:gd name="connsiteX59" fmla="*/ 3219039 w 4384041"/>
              <a:gd name="connsiteY59" fmla="*/ 853871 h 5050308"/>
              <a:gd name="connsiteX60" fmla="*/ 2944461 w 4384041"/>
              <a:gd name="connsiteY60" fmla="*/ 1048027 h 5050308"/>
              <a:gd name="connsiteX61" fmla="*/ 2569077 w 4384041"/>
              <a:gd name="connsiteY61" fmla="*/ 1084611 h 5050308"/>
              <a:gd name="connsiteX62" fmla="*/ 1913676 w 4384041"/>
              <a:gd name="connsiteY62" fmla="*/ 1178648 h 5050308"/>
              <a:gd name="connsiteX63" fmla="*/ 1666721 w 4384041"/>
              <a:gd name="connsiteY63" fmla="*/ 1149765 h 5050308"/>
              <a:gd name="connsiteX64" fmla="*/ 1135689 w 4384041"/>
              <a:gd name="connsiteY64" fmla="*/ 902732 h 5050308"/>
              <a:gd name="connsiteX65" fmla="*/ 1358060 w 4384041"/>
              <a:gd name="connsiteY65" fmla="*/ 1573266 h 5050308"/>
              <a:gd name="connsiteX66" fmla="*/ 1300395 w 4384041"/>
              <a:gd name="connsiteY66" fmla="*/ 1705072 h 5050308"/>
              <a:gd name="connsiteX67" fmla="*/ 1045022 w 4384041"/>
              <a:gd name="connsiteY67" fmla="*/ 1729785 h 5050308"/>
              <a:gd name="connsiteX68" fmla="*/ 71439 w 4384041"/>
              <a:gd name="connsiteY68" fmla="*/ 716835 h 5050308"/>
              <a:gd name="connsiteX69" fmla="*/ 73254 w 4384041"/>
              <a:gd name="connsiteY69" fmla="*/ 1598718 h 5050308"/>
              <a:gd name="connsiteX0" fmla="*/ 73254 w 4384041"/>
              <a:gd name="connsiteY0" fmla="*/ 1598718 h 5050308"/>
              <a:gd name="connsiteX1" fmla="*/ 69364 w 4384041"/>
              <a:gd name="connsiteY1" fmla="*/ 4311256 h 5050308"/>
              <a:gd name="connsiteX2" fmla="*/ 68681 w 4384041"/>
              <a:gd name="connsiteY2" fmla="*/ 4810448 h 5050308"/>
              <a:gd name="connsiteX3" fmla="*/ 98484 w 4384041"/>
              <a:gd name="connsiteY3" fmla="*/ 5048018 h 5050308"/>
              <a:gd name="connsiteX4" fmla="*/ 378047 w 4384041"/>
              <a:gd name="connsiteY4" fmla="*/ 5045107 h 5050308"/>
              <a:gd name="connsiteX5" fmla="*/ 826666 w 4384041"/>
              <a:gd name="connsiteY5" fmla="*/ 5034497 h 5050308"/>
              <a:gd name="connsiteX6" fmla="*/ 994152 w 4384041"/>
              <a:gd name="connsiteY6" fmla="*/ 4858668 h 5050308"/>
              <a:gd name="connsiteX7" fmla="*/ 1051895 w 4384041"/>
              <a:gd name="connsiteY7" fmla="*/ 4161495 h 5050308"/>
              <a:gd name="connsiteX8" fmla="*/ 1238034 w 4384041"/>
              <a:gd name="connsiteY8" fmla="*/ 3707679 h 5050308"/>
              <a:gd name="connsiteX9" fmla="*/ 1072044 w 4384041"/>
              <a:gd name="connsiteY9" fmla="*/ 3536600 h 5050308"/>
              <a:gd name="connsiteX10" fmla="*/ 1138025 w 4384041"/>
              <a:gd name="connsiteY10" fmla="*/ 3403220 h 5050308"/>
              <a:gd name="connsiteX11" fmla="*/ 1165992 w 4384041"/>
              <a:gd name="connsiteY11" fmla="*/ 3325014 h 5050308"/>
              <a:gd name="connsiteX12" fmla="*/ 1329831 w 4384041"/>
              <a:gd name="connsiteY12" fmla="*/ 3313366 h 5050308"/>
              <a:gd name="connsiteX13" fmla="*/ 1365195 w 4384041"/>
              <a:gd name="connsiteY13" fmla="*/ 3012658 h 5050308"/>
              <a:gd name="connsiteX14" fmla="*/ 1146290 w 4384041"/>
              <a:gd name="connsiteY14" fmla="*/ 2875448 h 5050308"/>
              <a:gd name="connsiteX15" fmla="*/ 1085686 w 4384041"/>
              <a:gd name="connsiteY15" fmla="*/ 2826085 h 5050308"/>
              <a:gd name="connsiteX16" fmla="*/ 1007086 w 4384041"/>
              <a:gd name="connsiteY16" fmla="*/ 2767936 h 5050308"/>
              <a:gd name="connsiteX17" fmla="*/ 914712 w 4384041"/>
              <a:gd name="connsiteY17" fmla="*/ 2734565 h 5050308"/>
              <a:gd name="connsiteX18" fmla="*/ 904375 w 4384041"/>
              <a:gd name="connsiteY18" fmla="*/ 2757101 h 5050308"/>
              <a:gd name="connsiteX19" fmla="*/ 852875 w 4384041"/>
              <a:gd name="connsiteY19" fmla="*/ 2751093 h 5050308"/>
              <a:gd name="connsiteX20" fmla="*/ 778079 w 4384041"/>
              <a:gd name="connsiteY20" fmla="*/ 2636682 h 5050308"/>
              <a:gd name="connsiteX21" fmla="*/ 858386 w 4384041"/>
              <a:gd name="connsiteY21" fmla="*/ 2488584 h 5050308"/>
              <a:gd name="connsiteX22" fmla="*/ 1012070 w 4384041"/>
              <a:gd name="connsiteY22" fmla="*/ 2537093 h 5050308"/>
              <a:gd name="connsiteX23" fmla="*/ 1077973 w 4384041"/>
              <a:gd name="connsiteY23" fmla="*/ 2512380 h 5050308"/>
              <a:gd name="connsiteX24" fmla="*/ 1112840 w 4384041"/>
              <a:gd name="connsiteY24" fmla="*/ 2479428 h 5050308"/>
              <a:gd name="connsiteX25" fmla="*/ 1228667 w 4384041"/>
              <a:gd name="connsiteY25" fmla="*/ 2516288 h 5050308"/>
              <a:gd name="connsiteX26" fmla="*/ 1240657 w 4384041"/>
              <a:gd name="connsiteY26" fmla="*/ 2545830 h 5050308"/>
              <a:gd name="connsiteX27" fmla="*/ 1415724 w 4384041"/>
              <a:gd name="connsiteY27" fmla="*/ 2578282 h 5050308"/>
              <a:gd name="connsiteX28" fmla="*/ 1498103 w 4384041"/>
              <a:gd name="connsiteY28" fmla="*/ 2586520 h 5050308"/>
              <a:gd name="connsiteX29" fmla="*/ 1639142 w 4384041"/>
              <a:gd name="connsiteY29" fmla="*/ 2508391 h 5050308"/>
              <a:gd name="connsiteX30" fmla="*/ 1691403 w 4384041"/>
              <a:gd name="connsiteY30" fmla="*/ 2499734 h 5050308"/>
              <a:gd name="connsiteX31" fmla="*/ 1772365 w 4384041"/>
              <a:gd name="connsiteY31" fmla="*/ 2408541 h 5050308"/>
              <a:gd name="connsiteX32" fmla="*/ 1786270 w 4384041"/>
              <a:gd name="connsiteY32" fmla="*/ 2267921 h 5050308"/>
              <a:gd name="connsiteX33" fmla="*/ 1842019 w 4384041"/>
              <a:gd name="connsiteY33" fmla="*/ 2291375 h 5050308"/>
              <a:gd name="connsiteX34" fmla="*/ 1936126 w 4384041"/>
              <a:gd name="connsiteY34" fmla="*/ 2294444 h 5050308"/>
              <a:gd name="connsiteX35" fmla="*/ 2141574 w 4384041"/>
              <a:gd name="connsiteY35" fmla="*/ 2456105 h 5050308"/>
              <a:gd name="connsiteX36" fmla="*/ 2231192 w 4384041"/>
              <a:gd name="connsiteY36" fmla="*/ 1988332 h 5050308"/>
              <a:gd name="connsiteX37" fmla="*/ 2252993 w 4384041"/>
              <a:gd name="connsiteY37" fmla="*/ 1859440 h 5050308"/>
              <a:gd name="connsiteX38" fmla="*/ 2454645 w 4384041"/>
              <a:gd name="connsiteY38" fmla="*/ 1772647 h 5050308"/>
              <a:gd name="connsiteX39" fmla="*/ 2534139 w 4384041"/>
              <a:gd name="connsiteY39" fmla="*/ 1865400 h 5050308"/>
              <a:gd name="connsiteX40" fmla="*/ 2747449 w 4384041"/>
              <a:gd name="connsiteY40" fmla="*/ 1873947 h 5050308"/>
              <a:gd name="connsiteX41" fmla="*/ 2745491 w 4384041"/>
              <a:gd name="connsiteY41" fmla="*/ 1749221 h 5050308"/>
              <a:gd name="connsiteX42" fmla="*/ 3500593 w 4384041"/>
              <a:gd name="connsiteY42" fmla="*/ 1759647 h 5050308"/>
              <a:gd name="connsiteX43" fmla="*/ 3474902 w 4384041"/>
              <a:gd name="connsiteY43" fmla="*/ 1964722 h 5050308"/>
              <a:gd name="connsiteX44" fmla="*/ 3592061 w 4384041"/>
              <a:gd name="connsiteY44" fmla="*/ 1930433 h 5050308"/>
              <a:gd name="connsiteX45" fmla="*/ 3636285 w 4384041"/>
              <a:gd name="connsiteY45" fmla="*/ 1404443 h 5050308"/>
              <a:gd name="connsiteX46" fmla="*/ 4035744 w 4384041"/>
              <a:gd name="connsiteY46" fmla="*/ 1377206 h 5050308"/>
              <a:gd name="connsiteX47" fmla="*/ 3838808 w 4384041"/>
              <a:gd name="connsiteY47" fmla="*/ 1116993 h 5050308"/>
              <a:gd name="connsiteX48" fmla="*/ 4047481 w 4384041"/>
              <a:gd name="connsiteY48" fmla="*/ 908549 h 5050308"/>
              <a:gd name="connsiteX49" fmla="*/ 4209433 w 4384041"/>
              <a:gd name="connsiteY49" fmla="*/ 622259 h 5050308"/>
              <a:gd name="connsiteX50" fmla="*/ 4316860 w 4384041"/>
              <a:gd name="connsiteY50" fmla="*/ 334604 h 5050308"/>
              <a:gd name="connsiteX51" fmla="*/ 4369839 w 4384041"/>
              <a:gd name="connsiteY51" fmla="*/ 121218 h 5050308"/>
              <a:gd name="connsiteX52" fmla="*/ 4351540 w 4384041"/>
              <a:gd name="connsiteY52" fmla="*/ 11009 h 5050308"/>
              <a:gd name="connsiteX53" fmla="*/ 4035014 w 4384041"/>
              <a:gd name="connsiteY53" fmla="*/ 5127 h 5050308"/>
              <a:gd name="connsiteX54" fmla="*/ 3761001 w 4384041"/>
              <a:gd name="connsiteY54" fmla="*/ 21827 h 5050308"/>
              <a:gd name="connsiteX55" fmla="*/ 3738022 w 4384041"/>
              <a:gd name="connsiteY55" fmla="*/ 169796 h 5050308"/>
              <a:gd name="connsiteX56" fmla="*/ 3607401 w 4384041"/>
              <a:gd name="connsiteY56" fmla="*/ 289012 h 5050308"/>
              <a:gd name="connsiteX57" fmla="*/ 3452710 w 4384041"/>
              <a:gd name="connsiteY57" fmla="*/ 444862 h 5050308"/>
              <a:gd name="connsiteX58" fmla="*/ 3437032 w 4384041"/>
              <a:gd name="connsiteY58" fmla="*/ 676011 h 5050308"/>
              <a:gd name="connsiteX59" fmla="*/ 3219039 w 4384041"/>
              <a:gd name="connsiteY59" fmla="*/ 853871 h 5050308"/>
              <a:gd name="connsiteX60" fmla="*/ 2944461 w 4384041"/>
              <a:gd name="connsiteY60" fmla="*/ 1048027 h 5050308"/>
              <a:gd name="connsiteX61" fmla="*/ 2569077 w 4384041"/>
              <a:gd name="connsiteY61" fmla="*/ 1084611 h 5050308"/>
              <a:gd name="connsiteX62" fmla="*/ 1913676 w 4384041"/>
              <a:gd name="connsiteY62" fmla="*/ 1178648 h 5050308"/>
              <a:gd name="connsiteX63" fmla="*/ 1666721 w 4384041"/>
              <a:gd name="connsiteY63" fmla="*/ 1149765 h 5050308"/>
              <a:gd name="connsiteX64" fmla="*/ 1135689 w 4384041"/>
              <a:gd name="connsiteY64" fmla="*/ 902732 h 5050308"/>
              <a:gd name="connsiteX65" fmla="*/ 1358060 w 4384041"/>
              <a:gd name="connsiteY65" fmla="*/ 1573266 h 5050308"/>
              <a:gd name="connsiteX66" fmla="*/ 1300395 w 4384041"/>
              <a:gd name="connsiteY66" fmla="*/ 1705072 h 5050308"/>
              <a:gd name="connsiteX67" fmla="*/ 1045022 w 4384041"/>
              <a:gd name="connsiteY67" fmla="*/ 1729785 h 5050308"/>
              <a:gd name="connsiteX68" fmla="*/ 71439 w 4384041"/>
              <a:gd name="connsiteY68" fmla="*/ 716835 h 5050308"/>
              <a:gd name="connsiteX69" fmla="*/ 73254 w 4384041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5018 w 4317620"/>
              <a:gd name="connsiteY68" fmla="*/ 716835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5018 w 4317620"/>
              <a:gd name="connsiteY68" fmla="*/ 716835 h 5050308"/>
              <a:gd name="connsiteX69" fmla="*/ 6833 w 4317620"/>
              <a:gd name="connsiteY69" fmla="*/ 1598718 h 5050308"/>
              <a:gd name="connsiteX0" fmla="*/ 35793 w 4346580"/>
              <a:gd name="connsiteY0" fmla="*/ 1598718 h 5050308"/>
              <a:gd name="connsiteX1" fmla="*/ 31903 w 4346580"/>
              <a:gd name="connsiteY1" fmla="*/ 4311256 h 5050308"/>
              <a:gd name="connsiteX2" fmla="*/ 31220 w 4346580"/>
              <a:gd name="connsiteY2" fmla="*/ 4810448 h 5050308"/>
              <a:gd name="connsiteX3" fmla="*/ 61023 w 4346580"/>
              <a:gd name="connsiteY3" fmla="*/ 5048018 h 5050308"/>
              <a:gd name="connsiteX4" fmla="*/ 340586 w 4346580"/>
              <a:gd name="connsiteY4" fmla="*/ 5045107 h 5050308"/>
              <a:gd name="connsiteX5" fmla="*/ 789205 w 4346580"/>
              <a:gd name="connsiteY5" fmla="*/ 5034497 h 5050308"/>
              <a:gd name="connsiteX6" fmla="*/ 956691 w 4346580"/>
              <a:gd name="connsiteY6" fmla="*/ 4858668 h 5050308"/>
              <a:gd name="connsiteX7" fmla="*/ 1014434 w 4346580"/>
              <a:gd name="connsiteY7" fmla="*/ 4161495 h 5050308"/>
              <a:gd name="connsiteX8" fmla="*/ 1200573 w 4346580"/>
              <a:gd name="connsiteY8" fmla="*/ 3707679 h 5050308"/>
              <a:gd name="connsiteX9" fmla="*/ 1034583 w 4346580"/>
              <a:gd name="connsiteY9" fmla="*/ 3536600 h 5050308"/>
              <a:gd name="connsiteX10" fmla="*/ 1100564 w 4346580"/>
              <a:gd name="connsiteY10" fmla="*/ 3403220 h 5050308"/>
              <a:gd name="connsiteX11" fmla="*/ 1128531 w 4346580"/>
              <a:gd name="connsiteY11" fmla="*/ 3325014 h 5050308"/>
              <a:gd name="connsiteX12" fmla="*/ 1292370 w 4346580"/>
              <a:gd name="connsiteY12" fmla="*/ 3313366 h 5050308"/>
              <a:gd name="connsiteX13" fmla="*/ 1327734 w 4346580"/>
              <a:gd name="connsiteY13" fmla="*/ 3012658 h 5050308"/>
              <a:gd name="connsiteX14" fmla="*/ 1108829 w 4346580"/>
              <a:gd name="connsiteY14" fmla="*/ 2875448 h 5050308"/>
              <a:gd name="connsiteX15" fmla="*/ 1048225 w 4346580"/>
              <a:gd name="connsiteY15" fmla="*/ 2826085 h 5050308"/>
              <a:gd name="connsiteX16" fmla="*/ 969625 w 4346580"/>
              <a:gd name="connsiteY16" fmla="*/ 2767936 h 5050308"/>
              <a:gd name="connsiteX17" fmla="*/ 877251 w 4346580"/>
              <a:gd name="connsiteY17" fmla="*/ 2734565 h 5050308"/>
              <a:gd name="connsiteX18" fmla="*/ 866914 w 4346580"/>
              <a:gd name="connsiteY18" fmla="*/ 2757101 h 5050308"/>
              <a:gd name="connsiteX19" fmla="*/ 815414 w 4346580"/>
              <a:gd name="connsiteY19" fmla="*/ 2751093 h 5050308"/>
              <a:gd name="connsiteX20" fmla="*/ 740618 w 4346580"/>
              <a:gd name="connsiteY20" fmla="*/ 2636682 h 5050308"/>
              <a:gd name="connsiteX21" fmla="*/ 820925 w 4346580"/>
              <a:gd name="connsiteY21" fmla="*/ 2488584 h 5050308"/>
              <a:gd name="connsiteX22" fmla="*/ 974609 w 4346580"/>
              <a:gd name="connsiteY22" fmla="*/ 2537093 h 5050308"/>
              <a:gd name="connsiteX23" fmla="*/ 1040512 w 4346580"/>
              <a:gd name="connsiteY23" fmla="*/ 2512380 h 5050308"/>
              <a:gd name="connsiteX24" fmla="*/ 1075379 w 4346580"/>
              <a:gd name="connsiteY24" fmla="*/ 2479428 h 5050308"/>
              <a:gd name="connsiteX25" fmla="*/ 1191206 w 4346580"/>
              <a:gd name="connsiteY25" fmla="*/ 2516288 h 5050308"/>
              <a:gd name="connsiteX26" fmla="*/ 1203196 w 4346580"/>
              <a:gd name="connsiteY26" fmla="*/ 2545830 h 5050308"/>
              <a:gd name="connsiteX27" fmla="*/ 1378263 w 4346580"/>
              <a:gd name="connsiteY27" fmla="*/ 2578282 h 5050308"/>
              <a:gd name="connsiteX28" fmla="*/ 1460642 w 4346580"/>
              <a:gd name="connsiteY28" fmla="*/ 2586520 h 5050308"/>
              <a:gd name="connsiteX29" fmla="*/ 1601681 w 4346580"/>
              <a:gd name="connsiteY29" fmla="*/ 2508391 h 5050308"/>
              <a:gd name="connsiteX30" fmla="*/ 1653942 w 4346580"/>
              <a:gd name="connsiteY30" fmla="*/ 2499734 h 5050308"/>
              <a:gd name="connsiteX31" fmla="*/ 1734904 w 4346580"/>
              <a:gd name="connsiteY31" fmla="*/ 2408541 h 5050308"/>
              <a:gd name="connsiteX32" fmla="*/ 1748809 w 4346580"/>
              <a:gd name="connsiteY32" fmla="*/ 2267921 h 5050308"/>
              <a:gd name="connsiteX33" fmla="*/ 1804558 w 4346580"/>
              <a:gd name="connsiteY33" fmla="*/ 2291375 h 5050308"/>
              <a:gd name="connsiteX34" fmla="*/ 1898665 w 4346580"/>
              <a:gd name="connsiteY34" fmla="*/ 2294444 h 5050308"/>
              <a:gd name="connsiteX35" fmla="*/ 2104113 w 4346580"/>
              <a:gd name="connsiteY35" fmla="*/ 2456105 h 5050308"/>
              <a:gd name="connsiteX36" fmla="*/ 2193731 w 4346580"/>
              <a:gd name="connsiteY36" fmla="*/ 1988332 h 5050308"/>
              <a:gd name="connsiteX37" fmla="*/ 2215532 w 4346580"/>
              <a:gd name="connsiteY37" fmla="*/ 1859440 h 5050308"/>
              <a:gd name="connsiteX38" fmla="*/ 2417184 w 4346580"/>
              <a:gd name="connsiteY38" fmla="*/ 1772647 h 5050308"/>
              <a:gd name="connsiteX39" fmla="*/ 2496678 w 4346580"/>
              <a:gd name="connsiteY39" fmla="*/ 1865400 h 5050308"/>
              <a:gd name="connsiteX40" fmla="*/ 2709988 w 4346580"/>
              <a:gd name="connsiteY40" fmla="*/ 1873947 h 5050308"/>
              <a:gd name="connsiteX41" fmla="*/ 2708030 w 4346580"/>
              <a:gd name="connsiteY41" fmla="*/ 1749221 h 5050308"/>
              <a:gd name="connsiteX42" fmla="*/ 3463132 w 4346580"/>
              <a:gd name="connsiteY42" fmla="*/ 1759647 h 5050308"/>
              <a:gd name="connsiteX43" fmla="*/ 3437441 w 4346580"/>
              <a:gd name="connsiteY43" fmla="*/ 1964722 h 5050308"/>
              <a:gd name="connsiteX44" fmla="*/ 3554600 w 4346580"/>
              <a:gd name="connsiteY44" fmla="*/ 1930433 h 5050308"/>
              <a:gd name="connsiteX45" fmla="*/ 3598824 w 4346580"/>
              <a:gd name="connsiteY45" fmla="*/ 1404443 h 5050308"/>
              <a:gd name="connsiteX46" fmla="*/ 3998283 w 4346580"/>
              <a:gd name="connsiteY46" fmla="*/ 1377206 h 5050308"/>
              <a:gd name="connsiteX47" fmla="*/ 3801347 w 4346580"/>
              <a:gd name="connsiteY47" fmla="*/ 1116993 h 5050308"/>
              <a:gd name="connsiteX48" fmla="*/ 4010020 w 4346580"/>
              <a:gd name="connsiteY48" fmla="*/ 908549 h 5050308"/>
              <a:gd name="connsiteX49" fmla="*/ 4171972 w 4346580"/>
              <a:gd name="connsiteY49" fmla="*/ 622259 h 5050308"/>
              <a:gd name="connsiteX50" fmla="*/ 4279399 w 4346580"/>
              <a:gd name="connsiteY50" fmla="*/ 334604 h 5050308"/>
              <a:gd name="connsiteX51" fmla="*/ 4332378 w 4346580"/>
              <a:gd name="connsiteY51" fmla="*/ 121218 h 5050308"/>
              <a:gd name="connsiteX52" fmla="*/ 4314079 w 4346580"/>
              <a:gd name="connsiteY52" fmla="*/ 11009 h 5050308"/>
              <a:gd name="connsiteX53" fmla="*/ 3997553 w 4346580"/>
              <a:gd name="connsiteY53" fmla="*/ 5127 h 5050308"/>
              <a:gd name="connsiteX54" fmla="*/ 3723540 w 4346580"/>
              <a:gd name="connsiteY54" fmla="*/ 21827 h 5050308"/>
              <a:gd name="connsiteX55" fmla="*/ 3700561 w 4346580"/>
              <a:gd name="connsiteY55" fmla="*/ 169796 h 5050308"/>
              <a:gd name="connsiteX56" fmla="*/ 3569940 w 4346580"/>
              <a:gd name="connsiteY56" fmla="*/ 289012 h 5050308"/>
              <a:gd name="connsiteX57" fmla="*/ 3415249 w 4346580"/>
              <a:gd name="connsiteY57" fmla="*/ 444862 h 5050308"/>
              <a:gd name="connsiteX58" fmla="*/ 3399571 w 4346580"/>
              <a:gd name="connsiteY58" fmla="*/ 676011 h 5050308"/>
              <a:gd name="connsiteX59" fmla="*/ 3181578 w 4346580"/>
              <a:gd name="connsiteY59" fmla="*/ 853871 h 5050308"/>
              <a:gd name="connsiteX60" fmla="*/ 2907000 w 4346580"/>
              <a:gd name="connsiteY60" fmla="*/ 1048027 h 5050308"/>
              <a:gd name="connsiteX61" fmla="*/ 2531616 w 4346580"/>
              <a:gd name="connsiteY61" fmla="*/ 1084611 h 5050308"/>
              <a:gd name="connsiteX62" fmla="*/ 1876215 w 4346580"/>
              <a:gd name="connsiteY62" fmla="*/ 1178648 h 5050308"/>
              <a:gd name="connsiteX63" fmla="*/ 1629260 w 4346580"/>
              <a:gd name="connsiteY63" fmla="*/ 1149765 h 5050308"/>
              <a:gd name="connsiteX64" fmla="*/ 1098228 w 4346580"/>
              <a:gd name="connsiteY64" fmla="*/ 902732 h 5050308"/>
              <a:gd name="connsiteX65" fmla="*/ 1320599 w 4346580"/>
              <a:gd name="connsiteY65" fmla="*/ 1573266 h 5050308"/>
              <a:gd name="connsiteX66" fmla="*/ 1262934 w 4346580"/>
              <a:gd name="connsiteY66" fmla="*/ 1705072 h 5050308"/>
              <a:gd name="connsiteX67" fmla="*/ 501784 w 4346580"/>
              <a:gd name="connsiteY67" fmla="*/ 658223 h 5050308"/>
              <a:gd name="connsiteX68" fmla="*/ 33978 w 4346580"/>
              <a:gd name="connsiteY68" fmla="*/ 716835 h 5050308"/>
              <a:gd name="connsiteX69" fmla="*/ 35793 w 4346580"/>
              <a:gd name="connsiteY69" fmla="*/ 1598718 h 5050308"/>
              <a:gd name="connsiteX0" fmla="*/ 35793 w 4346580"/>
              <a:gd name="connsiteY0" fmla="*/ 1598718 h 5050308"/>
              <a:gd name="connsiteX1" fmla="*/ 31903 w 4346580"/>
              <a:gd name="connsiteY1" fmla="*/ 4311256 h 5050308"/>
              <a:gd name="connsiteX2" fmla="*/ 31220 w 4346580"/>
              <a:gd name="connsiteY2" fmla="*/ 4810448 h 5050308"/>
              <a:gd name="connsiteX3" fmla="*/ 61023 w 4346580"/>
              <a:gd name="connsiteY3" fmla="*/ 5048018 h 5050308"/>
              <a:gd name="connsiteX4" fmla="*/ 340586 w 4346580"/>
              <a:gd name="connsiteY4" fmla="*/ 5045107 h 5050308"/>
              <a:gd name="connsiteX5" fmla="*/ 789205 w 4346580"/>
              <a:gd name="connsiteY5" fmla="*/ 5034497 h 5050308"/>
              <a:gd name="connsiteX6" fmla="*/ 956691 w 4346580"/>
              <a:gd name="connsiteY6" fmla="*/ 4858668 h 5050308"/>
              <a:gd name="connsiteX7" fmla="*/ 1014434 w 4346580"/>
              <a:gd name="connsiteY7" fmla="*/ 4161495 h 5050308"/>
              <a:gd name="connsiteX8" fmla="*/ 1200573 w 4346580"/>
              <a:gd name="connsiteY8" fmla="*/ 3707679 h 5050308"/>
              <a:gd name="connsiteX9" fmla="*/ 1034583 w 4346580"/>
              <a:gd name="connsiteY9" fmla="*/ 3536600 h 5050308"/>
              <a:gd name="connsiteX10" fmla="*/ 1100564 w 4346580"/>
              <a:gd name="connsiteY10" fmla="*/ 3403220 h 5050308"/>
              <a:gd name="connsiteX11" fmla="*/ 1128531 w 4346580"/>
              <a:gd name="connsiteY11" fmla="*/ 3325014 h 5050308"/>
              <a:gd name="connsiteX12" fmla="*/ 1292370 w 4346580"/>
              <a:gd name="connsiteY12" fmla="*/ 3313366 h 5050308"/>
              <a:gd name="connsiteX13" fmla="*/ 1327734 w 4346580"/>
              <a:gd name="connsiteY13" fmla="*/ 3012658 h 5050308"/>
              <a:gd name="connsiteX14" fmla="*/ 1108829 w 4346580"/>
              <a:gd name="connsiteY14" fmla="*/ 2875448 h 5050308"/>
              <a:gd name="connsiteX15" fmla="*/ 1048225 w 4346580"/>
              <a:gd name="connsiteY15" fmla="*/ 2826085 h 5050308"/>
              <a:gd name="connsiteX16" fmla="*/ 969625 w 4346580"/>
              <a:gd name="connsiteY16" fmla="*/ 2767936 h 5050308"/>
              <a:gd name="connsiteX17" fmla="*/ 877251 w 4346580"/>
              <a:gd name="connsiteY17" fmla="*/ 2734565 h 5050308"/>
              <a:gd name="connsiteX18" fmla="*/ 866914 w 4346580"/>
              <a:gd name="connsiteY18" fmla="*/ 2757101 h 5050308"/>
              <a:gd name="connsiteX19" fmla="*/ 815414 w 4346580"/>
              <a:gd name="connsiteY19" fmla="*/ 2751093 h 5050308"/>
              <a:gd name="connsiteX20" fmla="*/ 740618 w 4346580"/>
              <a:gd name="connsiteY20" fmla="*/ 2636682 h 5050308"/>
              <a:gd name="connsiteX21" fmla="*/ 820925 w 4346580"/>
              <a:gd name="connsiteY21" fmla="*/ 2488584 h 5050308"/>
              <a:gd name="connsiteX22" fmla="*/ 974609 w 4346580"/>
              <a:gd name="connsiteY22" fmla="*/ 2537093 h 5050308"/>
              <a:gd name="connsiteX23" fmla="*/ 1040512 w 4346580"/>
              <a:gd name="connsiteY23" fmla="*/ 2512380 h 5050308"/>
              <a:gd name="connsiteX24" fmla="*/ 1075379 w 4346580"/>
              <a:gd name="connsiteY24" fmla="*/ 2479428 h 5050308"/>
              <a:gd name="connsiteX25" fmla="*/ 1191206 w 4346580"/>
              <a:gd name="connsiteY25" fmla="*/ 2516288 h 5050308"/>
              <a:gd name="connsiteX26" fmla="*/ 1203196 w 4346580"/>
              <a:gd name="connsiteY26" fmla="*/ 2545830 h 5050308"/>
              <a:gd name="connsiteX27" fmla="*/ 1378263 w 4346580"/>
              <a:gd name="connsiteY27" fmla="*/ 2578282 h 5050308"/>
              <a:gd name="connsiteX28" fmla="*/ 1460642 w 4346580"/>
              <a:gd name="connsiteY28" fmla="*/ 2586520 h 5050308"/>
              <a:gd name="connsiteX29" fmla="*/ 1601681 w 4346580"/>
              <a:gd name="connsiteY29" fmla="*/ 2508391 h 5050308"/>
              <a:gd name="connsiteX30" fmla="*/ 1653942 w 4346580"/>
              <a:gd name="connsiteY30" fmla="*/ 2499734 h 5050308"/>
              <a:gd name="connsiteX31" fmla="*/ 1734904 w 4346580"/>
              <a:gd name="connsiteY31" fmla="*/ 2408541 h 5050308"/>
              <a:gd name="connsiteX32" fmla="*/ 1748809 w 4346580"/>
              <a:gd name="connsiteY32" fmla="*/ 2267921 h 5050308"/>
              <a:gd name="connsiteX33" fmla="*/ 1804558 w 4346580"/>
              <a:gd name="connsiteY33" fmla="*/ 2291375 h 5050308"/>
              <a:gd name="connsiteX34" fmla="*/ 1898665 w 4346580"/>
              <a:gd name="connsiteY34" fmla="*/ 2294444 h 5050308"/>
              <a:gd name="connsiteX35" fmla="*/ 2104113 w 4346580"/>
              <a:gd name="connsiteY35" fmla="*/ 2456105 h 5050308"/>
              <a:gd name="connsiteX36" fmla="*/ 2193731 w 4346580"/>
              <a:gd name="connsiteY36" fmla="*/ 1988332 h 5050308"/>
              <a:gd name="connsiteX37" fmla="*/ 2215532 w 4346580"/>
              <a:gd name="connsiteY37" fmla="*/ 1859440 h 5050308"/>
              <a:gd name="connsiteX38" fmla="*/ 2417184 w 4346580"/>
              <a:gd name="connsiteY38" fmla="*/ 1772647 h 5050308"/>
              <a:gd name="connsiteX39" fmla="*/ 2496678 w 4346580"/>
              <a:gd name="connsiteY39" fmla="*/ 1865400 h 5050308"/>
              <a:gd name="connsiteX40" fmla="*/ 2709988 w 4346580"/>
              <a:gd name="connsiteY40" fmla="*/ 1873947 h 5050308"/>
              <a:gd name="connsiteX41" fmla="*/ 2708030 w 4346580"/>
              <a:gd name="connsiteY41" fmla="*/ 1749221 h 5050308"/>
              <a:gd name="connsiteX42" fmla="*/ 3463132 w 4346580"/>
              <a:gd name="connsiteY42" fmla="*/ 1759647 h 5050308"/>
              <a:gd name="connsiteX43" fmla="*/ 3437441 w 4346580"/>
              <a:gd name="connsiteY43" fmla="*/ 1964722 h 5050308"/>
              <a:gd name="connsiteX44" fmla="*/ 3554600 w 4346580"/>
              <a:gd name="connsiteY44" fmla="*/ 1930433 h 5050308"/>
              <a:gd name="connsiteX45" fmla="*/ 3598824 w 4346580"/>
              <a:gd name="connsiteY45" fmla="*/ 1404443 h 5050308"/>
              <a:gd name="connsiteX46" fmla="*/ 3998283 w 4346580"/>
              <a:gd name="connsiteY46" fmla="*/ 1377206 h 5050308"/>
              <a:gd name="connsiteX47" fmla="*/ 3801347 w 4346580"/>
              <a:gd name="connsiteY47" fmla="*/ 1116993 h 5050308"/>
              <a:gd name="connsiteX48" fmla="*/ 4010020 w 4346580"/>
              <a:gd name="connsiteY48" fmla="*/ 908549 h 5050308"/>
              <a:gd name="connsiteX49" fmla="*/ 4171972 w 4346580"/>
              <a:gd name="connsiteY49" fmla="*/ 622259 h 5050308"/>
              <a:gd name="connsiteX50" fmla="*/ 4279399 w 4346580"/>
              <a:gd name="connsiteY50" fmla="*/ 334604 h 5050308"/>
              <a:gd name="connsiteX51" fmla="*/ 4332378 w 4346580"/>
              <a:gd name="connsiteY51" fmla="*/ 121218 h 5050308"/>
              <a:gd name="connsiteX52" fmla="*/ 4314079 w 4346580"/>
              <a:gd name="connsiteY52" fmla="*/ 11009 h 5050308"/>
              <a:gd name="connsiteX53" fmla="*/ 3997553 w 4346580"/>
              <a:gd name="connsiteY53" fmla="*/ 5127 h 5050308"/>
              <a:gd name="connsiteX54" fmla="*/ 3723540 w 4346580"/>
              <a:gd name="connsiteY54" fmla="*/ 21827 h 5050308"/>
              <a:gd name="connsiteX55" fmla="*/ 3700561 w 4346580"/>
              <a:gd name="connsiteY55" fmla="*/ 169796 h 5050308"/>
              <a:gd name="connsiteX56" fmla="*/ 3569940 w 4346580"/>
              <a:gd name="connsiteY56" fmla="*/ 289012 h 5050308"/>
              <a:gd name="connsiteX57" fmla="*/ 3415249 w 4346580"/>
              <a:gd name="connsiteY57" fmla="*/ 444862 h 5050308"/>
              <a:gd name="connsiteX58" fmla="*/ 3399571 w 4346580"/>
              <a:gd name="connsiteY58" fmla="*/ 676011 h 5050308"/>
              <a:gd name="connsiteX59" fmla="*/ 3181578 w 4346580"/>
              <a:gd name="connsiteY59" fmla="*/ 853871 h 5050308"/>
              <a:gd name="connsiteX60" fmla="*/ 2907000 w 4346580"/>
              <a:gd name="connsiteY60" fmla="*/ 1048027 h 5050308"/>
              <a:gd name="connsiteX61" fmla="*/ 2531616 w 4346580"/>
              <a:gd name="connsiteY61" fmla="*/ 1084611 h 5050308"/>
              <a:gd name="connsiteX62" fmla="*/ 1876215 w 4346580"/>
              <a:gd name="connsiteY62" fmla="*/ 1178648 h 5050308"/>
              <a:gd name="connsiteX63" fmla="*/ 1629260 w 4346580"/>
              <a:gd name="connsiteY63" fmla="*/ 1149765 h 5050308"/>
              <a:gd name="connsiteX64" fmla="*/ 1098228 w 4346580"/>
              <a:gd name="connsiteY64" fmla="*/ 902732 h 5050308"/>
              <a:gd name="connsiteX65" fmla="*/ 1320599 w 4346580"/>
              <a:gd name="connsiteY65" fmla="*/ 1573266 h 5050308"/>
              <a:gd name="connsiteX66" fmla="*/ 771444 w 4346580"/>
              <a:gd name="connsiteY66" fmla="*/ 607792 h 5050308"/>
              <a:gd name="connsiteX67" fmla="*/ 501784 w 4346580"/>
              <a:gd name="connsiteY67" fmla="*/ 658223 h 5050308"/>
              <a:gd name="connsiteX68" fmla="*/ 33978 w 4346580"/>
              <a:gd name="connsiteY68" fmla="*/ 716835 h 5050308"/>
              <a:gd name="connsiteX69" fmla="*/ 35793 w 4346580"/>
              <a:gd name="connsiteY69" fmla="*/ 1598718 h 5050308"/>
              <a:gd name="connsiteX0" fmla="*/ 35793 w 4346580"/>
              <a:gd name="connsiteY0" fmla="*/ 1598718 h 5050308"/>
              <a:gd name="connsiteX1" fmla="*/ 31903 w 4346580"/>
              <a:gd name="connsiteY1" fmla="*/ 4311256 h 5050308"/>
              <a:gd name="connsiteX2" fmla="*/ 31220 w 4346580"/>
              <a:gd name="connsiteY2" fmla="*/ 4810448 h 5050308"/>
              <a:gd name="connsiteX3" fmla="*/ 61023 w 4346580"/>
              <a:gd name="connsiteY3" fmla="*/ 5048018 h 5050308"/>
              <a:gd name="connsiteX4" fmla="*/ 340586 w 4346580"/>
              <a:gd name="connsiteY4" fmla="*/ 5045107 h 5050308"/>
              <a:gd name="connsiteX5" fmla="*/ 789205 w 4346580"/>
              <a:gd name="connsiteY5" fmla="*/ 5034497 h 5050308"/>
              <a:gd name="connsiteX6" fmla="*/ 956691 w 4346580"/>
              <a:gd name="connsiteY6" fmla="*/ 4858668 h 5050308"/>
              <a:gd name="connsiteX7" fmla="*/ 1014434 w 4346580"/>
              <a:gd name="connsiteY7" fmla="*/ 4161495 h 5050308"/>
              <a:gd name="connsiteX8" fmla="*/ 1200573 w 4346580"/>
              <a:gd name="connsiteY8" fmla="*/ 3707679 h 5050308"/>
              <a:gd name="connsiteX9" fmla="*/ 1034583 w 4346580"/>
              <a:gd name="connsiteY9" fmla="*/ 3536600 h 5050308"/>
              <a:gd name="connsiteX10" fmla="*/ 1100564 w 4346580"/>
              <a:gd name="connsiteY10" fmla="*/ 3403220 h 5050308"/>
              <a:gd name="connsiteX11" fmla="*/ 1128531 w 4346580"/>
              <a:gd name="connsiteY11" fmla="*/ 3325014 h 5050308"/>
              <a:gd name="connsiteX12" fmla="*/ 1292370 w 4346580"/>
              <a:gd name="connsiteY12" fmla="*/ 3313366 h 5050308"/>
              <a:gd name="connsiteX13" fmla="*/ 1327734 w 4346580"/>
              <a:gd name="connsiteY13" fmla="*/ 3012658 h 5050308"/>
              <a:gd name="connsiteX14" fmla="*/ 1108829 w 4346580"/>
              <a:gd name="connsiteY14" fmla="*/ 2875448 h 5050308"/>
              <a:gd name="connsiteX15" fmla="*/ 1048225 w 4346580"/>
              <a:gd name="connsiteY15" fmla="*/ 2826085 h 5050308"/>
              <a:gd name="connsiteX16" fmla="*/ 969625 w 4346580"/>
              <a:gd name="connsiteY16" fmla="*/ 2767936 h 5050308"/>
              <a:gd name="connsiteX17" fmla="*/ 877251 w 4346580"/>
              <a:gd name="connsiteY17" fmla="*/ 2734565 h 5050308"/>
              <a:gd name="connsiteX18" fmla="*/ 866914 w 4346580"/>
              <a:gd name="connsiteY18" fmla="*/ 2757101 h 5050308"/>
              <a:gd name="connsiteX19" fmla="*/ 815414 w 4346580"/>
              <a:gd name="connsiteY19" fmla="*/ 2751093 h 5050308"/>
              <a:gd name="connsiteX20" fmla="*/ 740618 w 4346580"/>
              <a:gd name="connsiteY20" fmla="*/ 2636682 h 5050308"/>
              <a:gd name="connsiteX21" fmla="*/ 820925 w 4346580"/>
              <a:gd name="connsiteY21" fmla="*/ 2488584 h 5050308"/>
              <a:gd name="connsiteX22" fmla="*/ 974609 w 4346580"/>
              <a:gd name="connsiteY22" fmla="*/ 2537093 h 5050308"/>
              <a:gd name="connsiteX23" fmla="*/ 1040512 w 4346580"/>
              <a:gd name="connsiteY23" fmla="*/ 2512380 h 5050308"/>
              <a:gd name="connsiteX24" fmla="*/ 1075379 w 4346580"/>
              <a:gd name="connsiteY24" fmla="*/ 2479428 h 5050308"/>
              <a:gd name="connsiteX25" fmla="*/ 1191206 w 4346580"/>
              <a:gd name="connsiteY25" fmla="*/ 2516288 h 5050308"/>
              <a:gd name="connsiteX26" fmla="*/ 1203196 w 4346580"/>
              <a:gd name="connsiteY26" fmla="*/ 2545830 h 5050308"/>
              <a:gd name="connsiteX27" fmla="*/ 1378263 w 4346580"/>
              <a:gd name="connsiteY27" fmla="*/ 2578282 h 5050308"/>
              <a:gd name="connsiteX28" fmla="*/ 1460642 w 4346580"/>
              <a:gd name="connsiteY28" fmla="*/ 2586520 h 5050308"/>
              <a:gd name="connsiteX29" fmla="*/ 1601681 w 4346580"/>
              <a:gd name="connsiteY29" fmla="*/ 2508391 h 5050308"/>
              <a:gd name="connsiteX30" fmla="*/ 1653942 w 4346580"/>
              <a:gd name="connsiteY30" fmla="*/ 2499734 h 5050308"/>
              <a:gd name="connsiteX31" fmla="*/ 1734904 w 4346580"/>
              <a:gd name="connsiteY31" fmla="*/ 2408541 h 5050308"/>
              <a:gd name="connsiteX32" fmla="*/ 1748809 w 4346580"/>
              <a:gd name="connsiteY32" fmla="*/ 2267921 h 5050308"/>
              <a:gd name="connsiteX33" fmla="*/ 1804558 w 4346580"/>
              <a:gd name="connsiteY33" fmla="*/ 2291375 h 5050308"/>
              <a:gd name="connsiteX34" fmla="*/ 1898665 w 4346580"/>
              <a:gd name="connsiteY34" fmla="*/ 2294444 h 5050308"/>
              <a:gd name="connsiteX35" fmla="*/ 2104113 w 4346580"/>
              <a:gd name="connsiteY35" fmla="*/ 2456105 h 5050308"/>
              <a:gd name="connsiteX36" fmla="*/ 2193731 w 4346580"/>
              <a:gd name="connsiteY36" fmla="*/ 1988332 h 5050308"/>
              <a:gd name="connsiteX37" fmla="*/ 2215532 w 4346580"/>
              <a:gd name="connsiteY37" fmla="*/ 1859440 h 5050308"/>
              <a:gd name="connsiteX38" fmla="*/ 2417184 w 4346580"/>
              <a:gd name="connsiteY38" fmla="*/ 1772647 h 5050308"/>
              <a:gd name="connsiteX39" fmla="*/ 2496678 w 4346580"/>
              <a:gd name="connsiteY39" fmla="*/ 1865400 h 5050308"/>
              <a:gd name="connsiteX40" fmla="*/ 2709988 w 4346580"/>
              <a:gd name="connsiteY40" fmla="*/ 1873947 h 5050308"/>
              <a:gd name="connsiteX41" fmla="*/ 2708030 w 4346580"/>
              <a:gd name="connsiteY41" fmla="*/ 1749221 h 5050308"/>
              <a:gd name="connsiteX42" fmla="*/ 3463132 w 4346580"/>
              <a:gd name="connsiteY42" fmla="*/ 1759647 h 5050308"/>
              <a:gd name="connsiteX43" fmla="*/ 3437441 w 4346580"/>
              <a:gd name="connsiteY43" fmla="*/ 1964722 h 5050308"/>
              <a:gd name="connsiteX44" fmla="*/ 3554600 w 4346580"/>
              <a:gd name="connsiteY44" fmla="*/ 1930433 h 5050308"/>
              <a:gd name="connsiteX45" fmla="*/ 3598824 w 4346580"/>
              <a:gd name="connsiteY45" fmla="*/ 1404443 h 5050308"/>
              <a:gd name="connsiteX46" fmla="*/ 3998283 w 4346580"/>
              <a:gd name="connsiteY46" fmla="*/ 1377206 h 5050308"/>
              <a:gd name="connsiteX47" fmla="*/ 3801347 w 4346580"/>
              <a:gd name="connsiteY47" fmla="*/ 1116993 h 5050308"/>
              <a:gd name="connsiteX48" fmla="*/ 4010020 w 4346580"/>
              <a:gd name="connsiteY48" fmla="*/ 908549 h 5050308"/>
              <a:gd name="connsiteX49" fmla="*/ 4171972 w 4346580"/>
              <a:gd name="connsiteY49" fmla="*/ 622259 h 5050308"/>
              <a:gd name="connsiteX50" fmla="*/ 4279399 w 4346580"/>
              <a:gd name="connsiteY50" fmla="*/ 334604 h 5050308"/>
              <a:gd name="connsiteX51" fmla="*/ 4332378 w 4346580"/>
              <a:gd name="connsiteY51" fmla="*/ 121218 h 5050308"/>
              <a:gd name="connsiteX52" fmla="*/ 4314079 w 4346580"/>
              <a:gd name="connsiteY52" fmla="*/ 11009 h 5050308"/>
              <a:gd name="connsiteX53" fmla="*/ 3997553 w 4346580"/>
              <a:gd name="connsiteY53" fmla="*/ 5127 h 5050308"/>
              <a:gd name="connsiteX54" fmla="*/ 3723540 w 4346580"/>
              <a:gd name="connsiteY54" fmla="*/ 21827 h 5050308"/>
              <a:gd name="connsiteX55" fmla="*/ 3700561 w 4346580"/>
              <a:gd name="connsiteY55" fmla="*/ 169796 h 5050308"/>
              <a:gd name="connsiteX56" fmla="*/ 3569940 w 4346580"/>
              <a:gd name="connsiteY56" fmla="*/ 289012 h 5050308"/>
              <a:gd name="connsiteX57" fmla="*/ 3415249 w 4346580"/>
              <a:gd name="connsiteY57" fmla="*/ 444862 h 5050308"/>
              <a:gd name="connsiteX58" fmla="*/ 3399571 w 4346580"/>
              <a:gd name="connsiteY58" fmla="*/ 676011 h 5050308"/>
              <a:gd name="connsiteX59" fmla="*/ 3181578 w 4346580"/>
              <a:gd name="connsiteY59" fmla="*/ 853871 h 5050308"/>
              <a:gd name="connsiteX60" fmla="*/ 2907000 w 4346580"/>
              <a:gd name="connsiteY60" fmla="*/ 1048027 h 5050308"/>
              <a:gd name="connsiteX61" fmla="*/ 2531616 w 4346580"/>
              <a:gd name="connsiteY61" fmla="*/ 1084611 h 5050308"/>
              <a:gd name="connsiteX62" fmla="*/ 1876215 w 4346580"/>
              <a:gd name="connsiteY62" fmla="*/ 1178648 h 5050308"/>
              <a:gd name="connsiteX63" fmla="*/ 1629260 w 4346580"/>
              <a:gd name="connsiteY63" fmla="*/ 1149765 h 5050308"/>
              <a:gd name="connsiteX64" fmla="*/ 1098228 w 4346580"/>
              <a:gd name="connsiteY64" fmla="*/ 902732 h 5050308"/>
              <a:gd name="connsiteX65" fmla="*/ 991987 w 4346580"/>
              <a:gd name="connsiteY65" fmla="*/ 613146 h 5050308"/>
              <a:gd name="connsiteX66" fmla="*/ 771444 w 4346580"/>
              <a:gd name="connsiteY66" fmla="*/ 607792 h 5050308"/>
              <a:gd name="connsiteX67" fmla="*/ 501784 w 4346580"/>
              <a:gd name="connsiteY67" fmla="*/ 658223 h 5050308"/>
              <a:gd name="connsiteX68" fmla="*/ 33978 w 4346580"/>
              <a:gd name="connsiteY68" fmla="*/ 716835 h 5050308"/>
              <a:gd name="connsiteX69" fmla="*/ 35793 w 4346580"/>
              <a:gd name="connsiteY69" fmla="*/ 1598718 h 5050308"/>
              <a:gd name="connsiteX0" fmla="*/ 7487 w 4318274"/>
              <a:gd name="connsiteY0" fmla="*/ 1598718 h 5050308"/>
              <a:gd name="connsiteX1" fmla="*/ 3597 w 4318274"/>
              <a:gd name="connsiteY1" fmla="*/ 4311256 h 5050308"/>
              <a:gd name="connsiteX2" fmla="*/ 2914 w 4318274"/>
              <a:gd name="connsiteY2" fmla="*/ 4810448 h 5050308"/>
              <a:gd name="connsiteX3" fmla="*/ 32717 w 4318274"/>
              <a:gd name="connsiteY3" fmla="*/ 5048018 h 5050308"/>
              <a:gd name="connsiteX4" fmla="*/ 312280 w 4318274"/>
              <a:gd name="connsiteY4" fmla="*/ 5045107 h 5050308"/>
              <a:gd name="connsiteX5" fmla="*/ 760899 w 4318274"/>
              <a:gd name="connsiteY5" fmla="*/ 5034497 h 5050308"/>
              <a:gd name="connsiteX6" fmla="*/ 928385 w 4318274"/>
              <a:gd name="connsiteY6" fmla="*/ 4858668 h 5050308"/>
              <a:gd name="connsiteX7" fmla="*/ 986128 w 4318274"/>
              <a:gd name="connsiteY7" fmla="*/ 4161495 h 5050308"/>
              <a:gd name="connsiteX8" fmla="*/ 1172267 w 4318274"/>
              <a:gd name="connsiteY8" fmla="*/ 3707679 h 5050308"/>
              <a:gd name="connsiteX9" fmla="*/ 1006277 w 4318274"/>
              <a:gd name="connsiteY9" fmla="*/ 3536600 h 5050308"/>
              <a:gd name="connsiteX10" fmla="*/ 1072258 w 4318274"/>
              <a:gd name="connsiteY10" fmla="*/ 3403220 h 5050308"/>
              <a:gd name="connsiteX11" fmla="*/ 1100225 w 4318274"/>
              <a:gd name="connsiteY11" fmla="*/ 3325014 h 5050308"/>
              <a:gd name="connsiteX12" fmla="*/ 1264064 w 4318274"/>
              <a:gd name="connsiteY12" fmla="*/ 3313366 h 5050308"/>
              <a:gd name="connsiteX13" fmla="*/ 1299428 w 4318274"/>
              <a:gd name="connsiteY13" fmla="*/ 3012658 h 5050308"/>
              <a:gd name="connsiteX14" fmla="*/ 1080523 w 4318274"/>
              <a:gd name="connsiteY14" fmla="*/ 2875448 h 5050308"/>
              <a:gd name="connsiteX15" fmla="*/ 1019919 w 4318274"/>
              <a:gd name="connsiteY15" fmla="*/ 2826085 h 5050308"/>
              <a:gd name="connsiteX16" fmla="*/ 941319 w 4318274"/>
              <a:gd name="connsiteY16" fmla="*/ 2767936 h 5050308"/>
              <a:gd name="connsiteX17" fmla="*/ 848945 w 4318274"/>
              <a:gd name="connsiteY17" fmla="*/ 2734565 h 5050308"/>
              <a:gd name="connsiteX18" fmla="*/ 838608 w 4318274"/>
              <a:gd name="connsiteY18" fmla="*/ 2757101 h 5050308"/>
              <a:gd name="connsiteX19" fmla="*/ 787108 w 4318274"/>
              <a:gd name="connsiteY19" fmla="*/ 2751093 h 5050308"/>
              <a:gd name="connsiteX20" fmla="*/ 712312 w 4318274"/>
              <a:gd name="connsiteY20" fmla="*/ 2636682 h 5050308"/>
              <a:gd name="connsiteX21" fmla="*/ 792619 w 4318274"/>
              <a:gd name="connsiteY21" fmla="*/ 2488584 h 5050308"/>
              <a:gd name="connsiteX22" fmla="*/ 946303 w 4318274"/>
              <a:gd name="connsiteY22" fmla="*/ 2537093 h 5050308"/>
              <a:gd name="connsiteX23" fmla="*/ 1012206 w 4318274"/>
              <a:gd name="connsiteY23" fmla="*/ 2512380 h 5050308"/>
              <a:gd name="connsiteX24" fmla="*/ 1047073 w 4318274"/>
              <a:gd name="connsiteY24" fmla="*/ 2479428 h 5050308"/>
              <a:gd name="connsiteX25" fmla="*/ 1162900 w 4318274"/>
              <a:gd name="connsiteY25" fmla="*/ 2516288 h 5050308"/>
              <a:gd name="connsiteX26" fmla="*/ 1174890 w 4318274"/>
              <a:gd name="connsiteY26" fmla="*/ 2545830 h 5050308"/>
              <a:gd name="connsiteX27" fmla="*/ 1349957 w 4318274"/>
              <a:gd name="connsiteY27" fmla="*/ 2578282 h 5050308"/>
              <a:gd name="connsiteX28" fmla="*/ 1432336 w 4318274"/>
              <a:gd name="connsiteY28" fmla="*/ 2586520 h 5050308"/>
              <a:gd name="connsiteX29" fmla="*/ 1573375 w 4318274"/>
              <a:gd name="connsiteY29" fmla="*/ 2508391 h 5050308"/>
              <a:gd name="connsiteX30" fmla="*/ 1625636 w 4318274"/>
              <a:gd name="connsiteY30" fmla="*/ 2499734 h 5050308"/>
              <a:gd name="connsiteX31" fmla="*/ 1706598 w 4318274"/>
              <a:gd name="connsiteY31" fmla="*/ 2408541 h 5050308"/>
              <a:gd name="connsiteX32" fmla="*/ 1720503 w 4318274"/>
              <a:gd name="connsiteY32" fmla="*/ 2267921 h 5050308"/>
              <a:gd name="connsiteX33" fmla="*/ 1776252 w 4318274"/>
              <a:gd name="connsiteY33" fmla="*/ 2291375 h 5050308"/>
              <a:gd name="connsiteX34" fmla="*/ 1870359 w 4318274"/>
              <a:gd name="connsiteY34" fmla="*/ 2294444 h 5050308"/>
              <a:gd name="connsiteX35" fmla="*/ 2075807 w 4318274"/>
              <a:gd name="connsiteY35" fmla="*/ 2456105 h 5050308"/>
              <a:gd name="connsiteX36" fmla="*/ 2165425 w 4318274"/>
              <a:gd name="connsiteY36" fmla="*/ 1988332 h 5050308"/>
              <a:gd name="connsiteX37" fmla="*/ 2187226 w 4318274"/>
              <a:gd name="connsiteY37" fmla="*/ 1859440 h 5050308"/>
              <a:gd name="connsiteX38" fmla="*/ 2388878 w 4318274"/>
              <a:gd name="connsiteY38" fmla="*/ 1772647 h 5050308"/>
              <a:gd name="connsiteX39" fmla="*/ 2468372 w 4318274"/>
              <a:gd name="connsiteY39" fmla="*/ 1865400 h 5050308"/>
              <a:gd name="connsiteX40" fmla="*/ 2681682 w 4318274"/>
              <a:gd name="connsiteY40" fmla="*/ 1873947 h 5050308"/>
              <a:gd name="connsiteX41" fmla="*/ 2679724 w 4318274"/>
              <a:gd name="connsiteY41" fmla="*/ 1749221 h 5050308"/>
              <a:gd name="connsiteX42" fmla="*/ 3434826 w 4318274"/>
              <a:gd name="connsiteY42" fmla="*/ 1759647 h 5050308"/>
              <a:gd name="connsiteX43" fmla="*/ 3409135 w 4318274"/>
              <a:gd name="connsiteY43" fmla="*/ 1964722 h 5050308"/>
              <a:gd name="connsiteX44" fmla="*/ 3526294 w 4318274"/>
              <a:gd name="connsiteY44" fmla="*/ 1930433 h 5050308"/>
              <a:gd name="connsiteX45" fmla="*/ 3570518 w 4318274"/>
              <a:gd name="connsiteY45" fmla="*/ 1404443 h 5050308"/>
              <a:gd name="connsiteX46" fmla="*/ 3969977 w 4318274"/>
              <a:gd name="connsiteY46" fmla="*/ 1377206 h 5050308"/>
              <a:gd name="connsiteX47" fmla="*/ 3773041 w 4318274"/>
              <a:gd name="connsiteY47" fmla="*/ 1116993 h 5050308"/>
              <a:gd name="connsiteX48" fmla="*/ 3981714 w 4318274"/>
              <a:gd name="connsiteY48" fmla="*/ 908549 h 5050308"/>
              <a:gd name="connsiteX49" fmla="*/ 4143666 w 4318274"/>
              <a:gd name="connsiteY49" fmla="*/ 622259 h 5050308"/>
              <a:gd name="connsiteX50" fmla="*/ 4251093 w 4318274"/>
              <a:gd name="connsiteY50" fmla="*/ 334604 h 5050308"/>
              <a:gd name="connsiteX51" fmla="*/ 4304072 w 4318274"/>
              <a:gd name="connsiteY51" fmla="*/ 121218 h 5050308"/>
              <a:gd name="connsiteX52" fmla="*/ 4285773 w 4318274"/>
              <a:gd name="connsiteY52" fmla="*/ 11009 h 5050308"/>
              <a:gd name="connsiteX53" fmla="*/ 3969247 w 4318274"/>
              <a:gd name="connsiteY53" fmla="*/ 5127 h 5050308"/>
              <a:gd name="connsiteX54" fmla="*/ 3695234 w 4318274"/>
              <a:gd name="connsiteY54" fmla="*/ 21827 h 5050308"/>
              <a:gd name="connsiteX55" fmla="*/ 3672255 w 4318274"/>
              <a:gd name="connsiteY55" fmla="*/ 169796 h 5050308"/>
              <a:gd name="connsiteX56" fmla="*/ 3541634 w 4318274"/>
              <a:gd name="connsiteY56" fmla="*/ 289012 h 5050308"/>
              <a:gd name="connsiteX57" fmla="*/ 3386943 w 4318274"/>
              <a:gd name="connsiteY57" fmla="*/ 444862 h 5050308"/>
              <a:gd name="connsiteX58" fmla="*/ 3371265 w 4318274"/>
              <a:gd name="connsiteY58" fmla="*/ 676011 h 5050308"/>
              <a:gd name="connsiteX59" fmla="*/ 3153272 w 4318274"/>
              <a:gd name="connsiteY59" fmla="*/ 853871 h 5050308"/>
              <a:gd name="connsiteX60" fmla="*/ 2878694 w 4318274"/>
              <a:gd name="connsiteY60" fmla="*/ 1048027 h 5050308"/>
              <a:gd name="connsiteX61" fmla="*/ 2503310 w 4318274"/>
              <a:gd name="connsiteY61" fmla="*/ 1084611 h 5050308"/>
              <a:gd name="connsiteX62" fmla="*/ 1847909 w 4318274"/>
              <a:gd name="connsiteY62" fmla="*/ 1178648 h 5050308"/>
              <a:gd name="connsiteX63" fmla="*/ 1600954 w 4318274"/>
              <a:gd name="connsiteY63" fmla="*/ 1149765 h 5050308"/>
              <a:gd name="connsiteX64" fmla="*/ 1069922 w 4318274"/>
              <a:gd name="connsiteY64" fmla="*/ 902732 h 5050308"/>
              <a:gd name="connsiteX65" fmla="*/ 963681 w 4318274"/>
              <a:gd name="connsiteY65" fmla="*/ 613146 h 5050308"/>
              <a:gd name="connsiteX66" fmla="*/ 743138 w 4318274"/>
              <a:gd name="connsiteY66" fmla="*/ 607792 h 5050308"/>
              <a:gd name="connsiteX67" fmla="*/ 473478 w 4318274"/>
              <a:gd name="connsiteY67" fmla="*/ 658223 h 5050308"/>
              <a:gd name="connsiteX68" fmla="*/ 45677 w 4318274"/>
              <a:gd name="connsiteY68" fmla="*/ 693975 h 5050308"/>
              <a:gd name="connsiteX69" fmla="*/ 7487 w 4318274"/>
              <a:gd name="connsiteY69" fmla="*/ 1598718 h 5050308"/>
              <a:gd name="connsiteX0" fmla="*/ 9231 w 4320018"/>
              <a:gd name="connsiteY0" fmla="*/ 1598718 h 5050308"/>
              <a:gd name="connsiteX1" fmla="*/ 5341 w 4320018"/>
              <a:gd name="connsiteY1" fmla="*/ 4311256 h 5050308"/>
              <a:gd name="connsiteX2" fmla="*/ 4658 w 4320018"/>
              <a:gd name="connsiteY2" fmla="*/ 4810448 h 5050308"/>
              <a:gd name="connsiteX3" fmla="*/ 34461 w 4320018"/>
              <a:gd name="connsiteY3" fmla="*/ 5048018 h 5050308"/>
              <a:gd name="connsiteX4" fmla="*/ 314024 w 4320018"/>
              <a:gd name="connsiteY4" fmla="*/ 5045107 h 5050308"/>
              <a:gd name="connsiteX5" fmla="*/ 762643 w 4320018"/>
              <a:gd name="connsiteY5" fmla="*/ 5034497 h 5050308"/>
              <a:gd name="connsiteX6" fmla="*/ 930129 w 4320018"/>
              <a:gd name="connsiteY6" fmla="*/ 4858668 h 5050308"/>
              <a:gd name="connsiteX7" fmla="*/ 987872 w 4320018"/>
              <a:gd name="connsiteY7" fmla="*/ 4161495 h 5050308"/>
              <a:gd name="connsiteX8" fmla="*/ 1174011 w 4320018"/>
              <a:gd name="connsiteY8" fmla="*/ 3707679 h 5050308"/>
              <a:gd name="connsiteX9" fmla="*/ 1008021 w 4320018"/>
              <a:gd name="connsiteY9" fmla="*/ 3536600 h 5050308"/>
              <a:gd name="connsiteX10" fmla="*/ 1074002 w 4320018"/>
              <a:gd name="connsiteY10" fmla="*/ 3403220 h 5050308"/>
              <a:gd name="connsiteX11" fmla="*/ 1101969 w 4320018"/>
              <a:gd name="connsiteY11" fmla="*/ 3325014 h 5050308"/>
              <a:gd name="connsiteX12" fmla="*/ 1265808 w 4320018"/>
              <a:gd name="connsiteY12" fmla="*/ 3313366 h 5050308"/>
              <a:gd name="connsiteX13" fmla="*/ 1301172 w 4320018"/>
              <a:gd name="connsiteY13" fmla="*/ 3012658 h 5050308"/>
              <a:gd name="connsiteX14" fmla="*/ 1082267 w 4320018"/>
              <a:gd name="connsiteY14" fmla="*/ 2875448 h 5050308"/>
              <a:gd name="connsiteX15" fmla="*/ 1021663 w 4320018"/>
              <a:gd name="connsiteY15" fmla="*/ 2826085 h 5050308"/>
              <a:gd name="connsiteX16" fmla="*/ 943063 w 4320018"/>
              <a:gd name="connsiteY16" fmla="*/ 2767936 h 5050308"/>
              <a:gd name="connsiteX17" fmla="*/ 850689 w 4320018"/>
              <a:gd name="connsiteY17" fmla="*/ 2734565 h 5050308"/>
              <a:gd name="connsiteX18" fmla="*/ 840352 w 4320018"/>
              <a:gd name="connsiteY18" fmla="*/ 2757101 h 5050308"/>
              <a:gd name="connsiteX19" fmla="*/ 788852 w 4320018"/>
              <a:gd name="connsiteY19" fmla="*/ 2751093 h 5050308"/>
              <a:gd name="connsiteX20" fmla="*/ 714056 w 4320018"/>
              <a:gd name="connsiteY20" fmla="*/ 2636682 h 5050308"/>
              <a:gd name="connsiteX21" fmla="*/ 794363 w 4320018"/>
              <a:gd name="connsiteY21" fmla="*/ 2488584 h 5050308"/>
              <a:gd name="connsiteX22" fmla="*/ 948047 w 4320018"/>
              <a:gd name="connsiteY22" fmla="*/ 2537093 h 5050308"/>
              <a:gd name="connsiteX23" fmla="*/ 1013950 w 4320018"/>
              <a:gd name="connsiteY23" fmla="*/ 2512380 h 5050308"/>
              <a:gd name="connsiteX24" fmla="*/ 1048817 w 4320018"/>
              <a:gd name="connsiteY24" fmla="*/ 2479428 h 5050308"/>
              <a:gd name="connsiteX25" fmla="*/ 1164644 w 4320018"/>
              <a:gd name="connsiteY25" fmla="*/ 2516288 h 5050308"/>
              <a:gd name="connsiteX26" fmla="*/ 1176634 w 4320018"/>
              <a:gd name="connsiteY26" fmla="*/ 2545830 h 5050308"/>
              <a:gd name="connsiteX27" fmla="*/ 1351701 w 4320018"/>
              <a:gd name="connsiteY27" fmla="*/ 2578282 h 5050308"/>
              <a:gd name="connsiteX28" fmla="*/ 1434080 w 4320018"/>
              <a:gd name="connsiteY28" fmla="*/ 2586520 h 5050308"/>
              <a:gd name="connsiteX29" fmla="*/ 1575119 w 4320018"/>
              <a:gd name="connsiteY29" fmla="*/ 2508391 h 5050308"/>
              <a:gd name="connsiteX30" fmla="*/ 1627380 w 4320018"/>
              <a:gd name="connsiteY30" fmla="*/ 2499734 h 5050308"/>
              <a:gd name="connsiteX31" fmla="*/ 1708342 w 4320018"/>
              <a:gd name="connsiteY31" fmla="*/ 2408541 h 5050308"/>
              <a:gd name="connsiteX32" fmla="*/ 1722247 w 4320018"/>
              <a:gd name="connsiteY32" fmla="*/ 2267921 h 5050308"/>
              <a:gd name="connsiteX33" fmla="*/ 1777996 w 4320018"/>
              <a:gd name="connsiteY33" fmla="*/ 2291375 h 5050308"/>
              <a:gd name="connsiteX34" fmla="*/ 1872103 w 4320018"/>
              <a:gd name="connsiteY34" fmla="*/ 2294444 h 5050308"/>
              <a:gd name="connsiteX35" fmla="*/ 2077551 w 4320018"/>
              <a:gd name="connsiteY35" fmla="*/ 2456105 h 5050308"/>
              <a:gd name="connsiteX36" fmla="*/ 2167169 w 4320018"/>
              <a:gd name="connsiteY36" fmla="*/ 1988332 h 5050308"/>
              <a:gd name="connsiteX37" fmla="*/ 2188970 w 4320018"/>
              <a:gd name="connsiteY37" fmla="*/ 1859440 h 5050308"/>
              <a:gd name="connsiteX38" fmla="*/ 2390622 w 4320018"/>
              <a:gd name="connsiteY38" fmla="*/ 1772647 h 5050308"/>
              <a:gd name="connsiteX39" fmla="*/ 2470116 w 4320018"/>
              <a:gd name="connsiteY39" fmla="*/ 1865400 h 5050308"/>
              <a:gd name="connsiteX40" fmla="*/ 2683426 w 4320018"/>
              <a:gd name="connsiteY40" fmla="*/ 1873947 h 5050308"/>
              <a:gd name="connsiteX41" fmla="*/ 2681468 w 4320018"/>
              <a:gd name="connsiteY41" fmla="*/ 1749221 h 5050308"/>
              <a:gd name="connsiteX42" fmla="*/ 3436570 w 4320018"/>
              <a:gd name="connsiteY42" fmla="*/ 1759647 h 5050308"/>
              <a:gd name="connsiteX43" fmla="*/ 3410879 w 4320018"/>
              <a:gd name="connsiteY43" fmla="*/ 1964722 h 5050308"/>
              <a:gd name="connsiteX44" fmla="*/ 3528038 w 4320018"/>
              <a:gd name="connsiteY44" fmla="*/ 1930433 h 5050308"/>
              <a:gd name="connsiteX45" fmla="*/ 3572262 w 4320018"/>
              <a:gd name="connsiteY45" fmla="*/ 1404443 h 5050308"/>
              <a:gd name="connsiteX46" fmla="*/ 3971721 w 4320018"/>
              <a:gd name="connsiteY46" fmla="*/ 1377206 h 5050308"/>
              <a:gd name="connsiteX47" fmla="*/ 3774785 w 4320018"/>
              <a:gd name="connsiteY47" fmla="*/ 1116993 h 5050308"/>
              <a:gd name="connsiteX48" fmla="*/ 3983458 w 4320018"/>
              <a:gd name="connsiteY48" fmla="*/ 908549 h 5050308"/>
              <a:gd name="connsiteX49" fmla="*/ 4145410 w 4320018"/>
              <a:gd name="connsiteY49" fmla="*/ 622259 h 5050308"/>
              <a:gd name="connsiteX50" fmla="*/ 4252837 w 4320018"/>
              <a:gd name="connsiteY50" fmla="*/ 334604 h 5050308"/>
              <a:gd name="connsiteX51" fmla="*/ 4305816 w 4320018"/>
              <a:gd name="connsiteY51" fmla="*/ 121218 h 5050308"/>
              <a:gd name="connsiteX52" fmla="*/ 4287517 w 4320018"/>
              <a:gd name="connsiteY52" fmla="*/ 11009 h 5050308"/>
              <a:gd name="connsiteX53" fmla="*/ 3970991 w 4320018"/>
              <a:gd name="connsiteY53" fmla="*/ 5127 h 5050308"/>
              <a:gd name="connsiteX54" fmla="*/ 3696978 w 4320018"/>
              <a:gd name="connsiteY54" fmla="*/ 21827 h 5050308"/>
              <a:gd name="connsiteX55" fmla="*/ 3673999 w 4320018"/>
              <a:gd name="connsiteY55" fmla="*/ 169796 h 5050308"/>
              <a:gd name="connsiteX56" fmla="*/ 3543378 w 4320018"/>
              <a:gd name="connsiteY56" fmla="*/ 289012 h 5050308"/>
              <a:gd name="connsiteX57" fmla="*/ 3388687 w 4320018"/>
              <a:gd name="connsiteY57" fmla="*/ 444862 h 5050308"/>
              <a:gd name="connsiteX58" fmla="*/ 3373009 w 4320018"/>
              <a:gd name="connsiteY58" fmla="*/ 676011 h 5050308"/>
              <a:gd name="connsiteX59" fmla="*/ 3155016 w 4320018"/>
              <a:gd name="connsiteY59" fmla="*/ 853871 h 5050308"/>
              <a:gd name="connsiteX60" fmla="*/ 2880438 w 4320018"/>
              <a:gd name="connsiteY60" fmla="*/ 1048027 h 5050308"/>
              <a:gd name="connsiteX61" fmla="*/ 2505054 w 4320018"/>
              <a:gd name="connsiteY61" fmla="*/ 1084611 h 5050308"/>
              <a:gd name="connsiteX62" fmla="*/ 1849653 w 4320018"/>
              <a:gd name="connsiteY62" fmla="*/ 1178648 h 5050308"/>
              <a:gd name="connsiteX63" fmla="*/ 1602698 w 4320018"/>
              <a:gd name="connsiteY63" fmla="*/ 1149765 h 5050308"/>
              <a:gd name="connsiteX64" fmla="*/ 1071666 w 4320018"/>
              <a:gd name="connsiteY64" fmla="*/ 902732 h 5050308"/>
              <a:gd name="connsiteX65" fmla="*/ 965425 w 4320018"/>
              <a:gd name="connsiteY65" fmla="*/ 613146 h 5050308"/>
              <a:gd name="connsiteX66" fmla="*/ 744882 w 4320018"/>
              <a:gd name="connsiteY66" fmla="*/ 607792 h 5050308"/>
              <a:gd name="connsiteX67" fmla="*/ 475222 w 4320018"/>
              <a:gd name="connsiteY67" fmla="*/ 658223 h 5050308"/>
              <a:gd name="connsiteX68" fmla="*/ 44564 w 4320018"/>
              <a:gd name="connsiteY68" fmla="*/ 631110 h 5050308"/>
              <a:gd name="connsiteX69" fmla="*/ 9231 w 4320018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963027 w 4317620"/>
              <a:gd name="connsiteY65" fmla="*/ 613146 h 5050308"/>
              <a:gd name="connsiteX66" fmla="*/ 742484 w 4317620"/>
              <a:gd name="connsiteY66" fmla="*/ 607792 h 5050308"/>
              <a:gd name="connsiteX67" fmla="*/ 472824 w 4317620"/>
              <a:gd name="connsiteY67" fmla="*/ 658223 h 5050308"/>
              <a:gd name="connsiteX68" fmla="*/ 42166 w 4317620"/>
              <a:gd name="connsiteY68" fmla="*/ 631110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963027 w 4317620"/>
              <a:gd name="connsiteY65" fmla="*/ 613146 h 5050308"/>
              <a:gd name="connsiteX66" fmla="*/ 742484 w 4317620"/>
              <a:gd name="connsiteY66" fmla="*/ 607792 h 5050308"/>
              <a:gd name="connsiteX67" fmla="*/ 472824 w 4317620"/>
              <a:gd name="connsiteY67" fmla="*/ 658223 h 5050308"/>
              <a:gd name="connsiteX68" fmla="*/ 13591 w 4317620"/>
              <a:gd name="connsiteY68" fmla="*/ 613965 h 5050308"/>
              <a:gd name="connsiteX69" fmla="*/ 6833 w 4317620"/>
              <a:gd name="connsiteY69" fmla="*/ 1598718 h 5050308"/>
              <a:gd name="connsiteX0" fmla="*/ 49867 w 4360654"/>
              <a:gd name="connsiteY0" fmla="*/ 1598718 h 5050308"/>
              <a:gd name="connsiteX1" fmla="*/ 45977 w 4360654"/>
              <a:gd name="connsiteY1" fmla="*/ 4311256 h 5050308"/>
              <a:gd name="connsiteX2" fmla="*/ 45294 w 4360654"/>
              <a:gd name="connsiteY2" fmla="*/ 4810448 h 5050308"/>
              <a:gd name="connsiteX3" fmla="*/ 75097 w 4360654"/>
              <a:gd name="connsiteY3" fmla="*/ 5048018 h 5050308"/>
              <a:gd name="connsiteX4" fmla="*/ 354660 w 4360654"/>
              <a:gd name="connsiteY4" fmla="*/ 5045107 h 5050308"/>
              <a:gd name="connsiteX5" fmla="*/ 803279 w 4360654"/>
              <a:gd name="connsiteY5" fmla="*/ 5034497 h 5050308"/>
              <a:gd name="connsiteX6" fmla="*/ 970765 w 4360654"/>
              <a:gd name="connsiteY6" fmla="*/ 4858668 h 5050308"/>
              <a:gd name="connsiteX7" fmla="*/ 1028508 w 4360654"/>
              <a:gd name="connsiteY7" fmla="*/ 4161495 h 5050308"/>
              <a:gd name="connsiteX8" fmla="*/ 1214647 w 4360654"/>
              <a:gd name="connsiteY8" fmla="*/ 3707679 h 5050308"/>
              <a:gd name="connsiteX9" fmla="*/ 1048657 w 4360654"/>
              <a:gd name="connsiteY9" fmla="*/ 3536600 h 5050308"/>
              <a:gd name="connsiteX10" fmla="*/ 1114638 w 4360654"/>
              <a:gd name="connsiteY10" fmla="*/ 3403220 h 5050308"/>
              <a:gd name="connsiteX11" fmla="*/ 1142605 w 4360654"/>
              <a:gd name="connsiteY11" fmla="*/ 3325014 h 5050308"/>
              <a:gd name="connsiteX12" fmla="*/ 1306444 w 4360654"/>
              <a:gd name="connsiteY12" fmla="*/ 3313366 h 5050308"/>
              <a:gd name="connsiteX13" fmla="*/ 1341808 w 4360654"/>
              <a:gd name="connsiteY13" fmla="*/ 3012658 h 5050308"/>
              <a:gd name="connsiteX14" fmla="*/ 1122903 w 4360654"/>
              <a:gd name="connsiteY14" fmla="*/ 2875448 h 5050308"/>
              <a:gd name="connsiteX15" fmla="*/ 1062299 w 4360654"/>
              <a:gd name="connsiteY15" fmla="*/ 2826085 h 5050308"/>
              <a:gd name="connsiteX16" fmla="*/ 983699 w 4360654"/>
              <a:gd name="connsiteY16" fmla="*/ 2767936 h 5050308"/>
              <a:gd name="connsiteX17" fmla="*/ 891325 w 4360654"/>
              <a:gd name="connsiteY17" fmla="*/ 2734565 h 5050308"/>
              <a:gd name="connsiteX18" fmla="*/ 880988 w 4360654"/>
              <a:gd name="connsiteY18" fmla="*/ 2757101 h 5050308"/>
              <a:gd name="connsiteX19" fmla="*/ 829488 w 4360654"/>
              <a:gd name="connsiteY19" fmla="*/ 2751093 h 5050308"/>
              <a:gd name="connsiteX20" fmla="*/ 754692 w 4360654"/>
              <a:gd name="connsiteY20" fmla="*/ 2636682 h 5050308"/>
              <a:gd name="connsiteX21" fmla="*/ 834999 w 4360654"/>
              <a:gd name="connsiteY21" fmla="*/ 2488584 h 5050308"/>
              <a:gd name="connsiteX22" fmla="*/ 988683 w 4360654"/>
              <a:gd name="connsiteY22" fmla="*/ 2537093 h 5050308"/>
              <a:gd name="connsiteX23" fmla="*/ 1054586 w 4360654"/>
              <a:gd name="connsiteY23" fmla="*/ 2512380 h 5050308"/>
              <a:gd name="connsiteX24" fmla="*/ 1089453 w 4360654"/>
              <a:gd name="connsiteY24" fmla="*/ 2479428 h 5050308"/>
              <a:gd name="connsiteX25" fmla="*/ 1205280 w 4360654"/>
              <a:gd name="connsiteY25" fmla="*/ 2516288 h 5050308"/>
              <a:gd name="connsiteX26" fmla="*/ 1217270 w 4360654"/>
              <a:gd name="connsiteY26" fmla="*/ 2545830 h 5050308"/>
              <a:gd name="connsiteX27" fmla="*/ 1392337 w 4360654"/>
              <a:gd name="connsiteY27" fmla="*/ 2578282 h 5050308"/>
              <a:gd name="connsiteX28" fmla="*/ 1474716 w 4360654"/>
              <a:gd name="connsiteY28" fmla="*/ 2586520 h 5050308"/>
              <a:gd name="connsiteX29" fmla="*/ 1615755 w 4360654"/>
              <a:gd name="connsiteY29" fmla="*/ 2508391 h 5050308"/>
              <a:gd name="connsiteX30" fmla="*/ 1668016 w 4360654"/>
              <a:gd name="connsiteY30" fmla="*/ 2499734 h 5050308"/>
              <a:gd name="connsiteX31" fmla="*/ 1748978 w 4360654"/>
              <a:gd name="connsiteY31" fmla="*/ 2408541 h 5050308"/>
              <a:gd name="connsiteX32" fmla="*/ 1762883 w 4360654"/>
              <a:gd name="connsiteY32" fmla="*/ 2267921 h 5050308"/>
              <a:gd name="connsiteX33" fmla="*/ 1818632 w 4360654"/>
              <a:gd name="connsiteY33" fmla="*/ 2291375 h 5050308"/>
              <a:gd name="connsiteX34" fmla="*/ 1912739 w 4360654"/>
              <a:gd name="connsiteY34" fmla="*/ 2294444 h 5050308"/>
              <a:gd name="connsiteX35" fmla="*/ 2118187 w 4360654"/>
              <a:gd name="connsiteY35" fmla="*/ 2456105 h 5050308"/>
              <a:gd name="connsiteX36" fmla="*/ 2207805 w 4360654"/>
              <a:gd name="connsiteY36" fmla="*/ 1988332 h 5050308"/>
              <a:gd name="connsiteX37" fmla="*/ 2229606 w 4360654"/>
              <a:gd name="connsiteY37" fmla="*/ 1859440 h 5050308"/>
              <a:gd name="connsiteX38" fmla="*/ 2431258 w 4360654"/>
              <a:gd name="connsiteY38" fmla="*/ 1772647 h 5050308"/>
              <a:gd name="connsiteX39" fmla="*/ 2510752 w 4360654"/>
              <a:gd name="connsiteY39" fmla="*/ 1865400 h 5050308"/>
              <a:gd name="connsiteX40" fmla="*/ 2724062 w 4360654"/>
              <a:gd name="connsiteY40" fmla="*/ 1873947 h 5050308"/>
              <a:gd name="connsiteX41" fmla="*/ 2722104 w 4360654"/>
              <a:gd name="connsiteY41" fmla="*/ 1749221 h 5050308"/>
              <a:gd name="connsiteX42" fmla="*/ 3477206 w 4360654"/>
              <a:gd name="connsiteY42" fmla="*/ 1759647 h 5050308"/>
              <a:gd name="connsiteX43" fmla="*/ 3451515 w 4360654"/>
              <a:gd name="connsiteY43" fmla="*/ 1964722 h 5050308"/>
              <a:gd name="connsiteX44" fmla="*/ 3568674 w 4360654"/>
              <a:gd name="connsiteY44" fmla="*/ 1930433 h 5050308"/>
              <a:gd name="connsiteX45" fmla="*/ 3612898 w 4360654"/>
              <a:gd name="connsiteY45" fmla="*/ 1404443 h 5050308"/>
              <a:gd name="connsiteX46" fmla="*/ 4012357 w 4360654"/>
              <a:gd name="connsiteY46" fmla="*/ 1377206 h 5050308"/>
              <a:gd name="connsiteX47" fmla="*/ 3815421 w 4360654"/>
              <a:gd name="connsiteY47" fmla="*/ 1116993 h 5050308"/>
              <a:gd name="connsiteX48" fmla="*/ 4024094 w 4360654"/>
              <a:gd name="connsiteY48" fmla="*/ 908549 h 5050308"/>
              <a:gd name="connsiteX49" fmla="*/ 4186046 w 4360654"/>
              <a:gd name="connsiteY49" fmla="*/ 622259 h 5050308"/>
              <a:gd name="connsiteX50" fmla="*/ 4293473 w 4360654"/>
              <a:gd name="connsiteY50" fmla="*/ 334604 h 5050308"/>
              <a:gd name="connsiteX51" fmla="*/ 4346452 w 4360654"/>
              <a:gd name="connsiteY51" fmla="*/ 121218 h 5050308"/>
              <a:gd name="connsiteX52" fmla="*/ 4328153 w 4360654"/>
              <a:gd name="connsiteY52" fmla="*/ 11009 h 5050308"/>
              <a:gd name="connsiteX53" fmla="*/ 4011627 w 4360654"/>
              <a:gd name="connsiteY53" fmla="*/ 5127 h 5050308"/>
              <a:gd name="connsiteX54" fmla="*/ 3737614 w 4360654"/>
              <a:gd name="connsiteY54" fmla="*/ 21827 h 5050308"/>
              <a:gd name="connsiteX55" fmla="*/ 3714635 w 4360654"/>
              <a:gd name="connsiteY55" fmla="*/ 169796 h 5050308"/>
              <a:gd name="connsiteX56" fmla="*/ 3584014 w 4360654"/>
              <a:gd name="connsiteY56" fmla="*/ 289012 h 5050308"/>
              <a:gd name="connsiteX57" fmla="*/ 3429323 w 4360654"/>
              <a:gd name="connsiteY57" fmla="*/ 444862 h 5050308"/>
              <a:gd name="connsiteX58" fmla="*/ 3413645 w 4360654"/>
              <a:gd name="connsiteY58" fmla="*/ 676011 h 5050308"/>
              <a:gd name="connsiteX59" fmla="*/ 3195652 w 4360654"/>
              <a:gd name="connsiteY59" fmla="*/ 853871 h 5050308"/>
              <a:gd name="connsiteX60" fmla="*/ 2921074 w 4360654"/>
              <a:gd name="connsiteY60" fmla="*/ 1048027 h 5050308"/>
              <a:gd name="connsiteX61" fmla="*/ 2545690 w 4360654"/>
              <a:gd name="connsiteY61" fmla="*/ 1084611 h 5050308"/>
              <a:gd name="connsiteX62" fmla="*/ 1890289 w 4360654"/>
              <a:gd name="connsiteY62" fmla="*/ 1178648 h 5050308"/>
              <a:gd name="connsiteX63" fmla="*/ 1643334 w 4360654"/>
              <a:gd name="connsiteY63" fmla="*/ 1149765 h 5050308"/>
              <a:gd name="connsiteX64" fmla="*/ 1112302 w 4360654"/>
              <a:gd name="connsiteY64" fmla="*/ 902732 h 5050308"/>
              <a:gd name="connsiteX65" fmla="*/ 1006061 w 4360654"/>
              <a:gd name="connsiteY65" fmla="*/ 613146 h 5050308"/>
              <a:gd name="connsiteX66" fmla="*/ 785518 w 4360654"/>
              <a:gd name="connsiteY66" fmla="*/ 607792 h 5050308"/>
              <a:gd name="connsiteX67" fmla="*/ 52943 w 4360654"/>
              <a:gd name="connsiteY67" fmla="*/ 9570 h 5050308"/>
              <a:gd name="connsiteX68" fmla="*/ 56625 w 4360654"/>
              <a:gd name="connsiteY68" fmla="*/ 613965 h 5050308"/>
              <a:gd name="connsiteX69" fmla="*/ 49867 w 4360654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963027 w 4317620"/>
              <a:gd name="connsiteY65" fmla="*/ 613146 h 5050308"/>
              <a:gd name="connsiteX66" fmla="*/ 742484 w 4317620"/>
              <a:gd name="connsiteY66" fmla="*/ 607792 h 5050308"/>
              <a:gd name="connsiteX67" fmla="*/ 9909 w 4317620"/>
              <a:gd name="connsiteY67" fmla="*/ 9570 h 5050308"/>
              <a:gd name="connsiteX68" fmla="*/ 13591 w 4317620"/>
              <a:gd name="connsiteY68" fmla="*/ 613965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317870 w 4317620"/>
              <a:gd name="connsiteY64" fmla="*/ 1014174 h 5050308"/>
              <a:gd name="connsiteX65" fmla="*/ 963027 w 4317620"/>
              <a:gd name="connsiteY65" fmla="*/ 613146 h 5050308"/>
              <a:gd name="connsiteX66" fmla="*/ 742484 w 4317620"/>
              <a:gd name="connsiteY66" fmla="*/ 607792 h 5050308"/>
              <a:gd name="connsiteX67" fmla="*/ 9909 w 4317620"/>
              <a:gd name="connsiteY67" fmla="*/ 9570 h 5050308"/>
              <a:gd name="connsiteX68" fmla="*/ 13591 w 4317620"/>
              <a:gd name="connsiteY68" fmla="*/ 613965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317870 w 4317620"/>
              <a:gd name="connsiteY64" fmla="*/ 1014174 h 5050308"/>
              <a:gd name="connsiteX65" fmla="*/ 1437372 w 4317620"/>
              <a:gd name="connsiteY65" fmla="*/ 473129 h 5050308"/>
              <a:gd name="connsiteX66" fmla="*/ 742484 w 4317620"/>
              <a:gd name="connsiteY66" fmla="*/ 607792 h 5050308"/>
              <a:gd name="connsiteX67" fmla="*/ 9909 w 4317620"/>
              <a:gd name="connsiteY67" fmla="*/ 9570 h 5050308"/>
              <a:gd name="connsiteX68" fmla="*/ 13591 w 4317620"/>
              <a:gd name="connsiteY68" fmla="*/ 613965 h 5050308"/>
              <a:gd name="connsiteX69" fmla="*/ 6833 w 4317620"/>
              <a:gd name="connsiteY69" fmla="*/ 1598718 h 5050308"/>
              <a:gd name="connsiteX0" fmla="*/ 87536 w 4398323"/>
              <a:gd name="connsiteY0" fmla="*/ 1652784 h 5104374"/>
              <a:gd name="connsiteX1" fmla="*/ 83646 w 4398323"/>
              <a:gd name="connsiteY1" fmla="*/ 4365322 h 5104374"/>
              <a:gd name="connsiteX2" fmla="*/ 82963 w 4398323"/>
              <a:gd name="connsiteY2" fmla="*/ 4864514 h 5104374"/>
              <a:gd name="connsiteX3" fmla="*/ 112766 w 4398323"/>
              <a:gd name="connsiteY3" fmla="*/ 5102084 h 5104374"/>
              <a:gd name="connsiteX4" fmla="*/ 392329 w 4398323"/>
              <a:gd name="connsiteY4" fmla="*/ 5099173 h 5104374"/>
              <a:gd name="connsiteX5" fmla="*/ 840948 w 4398323"/>
              <a:gd name="connsiteY5" fmla="*/ 5088563 h 5104374"/>
              <a:gd name="connsiteX6" fmla="*/ 1008434 w 4398323"/>
              <a:gd name="connsiteY6" fmla="*/ 4912734 h 5104374"/>
              <a:gd name="connsiteX7" fmla="*/ 1066177 w 4398323"/>
              <a:gd name="connsiteY7" fmla="*/ 4215561 h 5104374"/>
              <a:gd name="connsiteX8" fmla="*/ 1252316 w 4398323"/>
              <a:gd name="connsiteY8" fmla="*/ 3761745 h 5104374"/>
              <a:gd name="connsiteX9" fmla="*/ 1086326 w 4398323"/>
              <a:gd name="connsiteY9" fmla="*/ 3590666 h 5104374"/>
              <a:gd name="connsiteX10" fmla="*/ 1152307 w 4398323"/>
              <a:gd name="connsiteY10" fmla="*/ 3457286 h 5104374"/>
              <a:gd name="connsiteX11" fmla="*/ 1180274 w 4398323"/>
              <a:gd name="connsiteY11" fmla="*/ 3379080 h 5104374"/>
              <a:gd name="connsiteX12" fmla="*/ 1344113 w 4398323"/>
              <a:gd name="connsiteY12" fmla="*/ 3367432 h 5104374"/>
              <a:gd name="connsiteX13" fmla="*/ 1379477 w 4398323"/>
              <a:gd name="connsiteY13" fmla="*/ 3066724 h 5104374"/>
              <a:gd name="connsiteX14" fmla="*/ 1160572 w 4398323"/>
              <a:gd name="connsiteY14" fmla="*/ 2929514 h 5104374"/>
              <a:gd name="connsiteX15" fmla="*/ 1099968 w 4398323"/>
              <a:gd name="connsiteY15" fmla="*/ 2880151 h 5104374"/>
              <a:gd name="connsiteX16" fmla="*/ 1021368 w 4398323"/>
              <a:gd name="connsiteY16" fmla="*/ 2822002 h 5104374"/>
              <a:gd name="connsiteX17" fmla="*/ 928994 w 4398323"/>
              <a:gd name="connsiteY17" fmla="*/ 2788631 h 5104374"/>
              <a:gd name="connsiteX18" fmla="*/ 918657 w 4398323"/>
              <a:gd name="connsiteY18" fmla="*/ 2811167 h 5104374"/>
              <a:gd name="connsiteX19" fmla="*/ 867157 w 4398323"/>
              <a:gd name="connsiteY19" fmla="*/ 2805159 h 5104374"/>
              <a:gd name="connsiteX20" fmla="*/ 792361 w 4398323"/>
              <a:gd name="connsiteY20" fmla="*/ 2690748 h 5104374"/>
              <a:gd name="connsiteX21" fmla="*/ 872668 w 4398323"/>
              <a:gd name="connsiteY21" fmla="*/ 2542650 h 5104374"/>
              <a:gd name="connsiteX22" fmla="*/ 1026352 w 4398323"/>
              <a:gd name="connsiteY22" fmla="*/ 2591159 h 5104374"/>
              <a:gd name="connsiteX23" fmla="*/ 1092255 w 4398323"/>
              <a:gd name="connsiteY23" fmla="*/ 2566446 h 5104374"/>
              <a:gd name="connsiteX24" fmla="*/ 1127122 w 4398323"/>
              <a:gd name="connsiteY24" fmla="*/ 2533494 h 5104374"/>
              <a:gd name="connsiteX25" fmla="*/ 1242949 w 4398323"/>
              <a:gd name="connsiteY25" fmla="*/ 2570354 h 5104374"/>
              <a:gd name="connsiteX26" fmla="*/ 1254939 w 4398323"/>
              <a:gd name="connsiteY26" fmla="*/ 2599896 h 5104374"/>
              <a:gd name="connsiteX27" fmla="*/ 1430006 w 4398323"/>
              <a:gd name="connsiteY27" fmla="*/ 2632348 h 5104374"/>
              <a:gd name="connsiteX28" fmla="*/ 1512385 w 4398323"/>
              <a:gd name="connsiteY28" fmla="*/ 2640586 h 5104374"/>
              <a:gd name="connsiteX29" fmla="*/ 1653424 w 4398323"/>
              <a:gd name="connsiteY29" fmla="*/ 2562457 h 5104374"/>
              <a:gd name="connsiteX30" fmla="*/ 1705685 w 4398323"/>
              <a:gd name="connsiteY30" fmla="*/ 2553800 h 5104374"/>
              <a:gd name="connsiteX31" fmla="*/ 1786647 w 4398323"/>
              <a:gd name="connsiteY31" fmla="*/ 2462607 h 5104374"/>
              <a:gd name="connsiteX32" fmla="*/ 1800552 w 4398323"/>
              <a:gd name="connsiteY32" fmla="*/ 2321987 h 5104374"/>
              <a:gd name="connsiteX33" fmla="*/ 1856301 w 4398323"/>
              <a:gd name="connsiteY33" fmla="*/ 2345441 h 5104374"/>
              <a:gd name="connsiteX34" fmla="*/ 1950408 w 4398323"/>
              <a:gd name="connsiteY34" fmla="*/ 2348510 h 5104374"/>
              <a:gd name="connsiteX35" fmla="*/ 2155856 w 4398323"/>
              <a:gd name="connsiteY35" fmla="*/ 2510171 h 5104374"/>
              <a:gd name="connsiteX36" fmla="*/ 2245474 w 4398323"/>
              <a:gd name="connsiteY36" fmla="*/ 2042398 h 5104374"/>
              <a:gd name="connsiteX37" fmla="*/ 2267275 w 4398323"/>
              <a:gd name="connsiteY37" fmla="*/ 1913506 h 5104374"/>
              <a:gd name="connsiteX38" fmla="*/ 2468927 w 4398323"/>
              <a:gd name="connsiteY38" fmla="*/ 1826713 h 5104374"/>
              <a:gd name="connsiteX39" fmla="*/ 2548421 w 4398323"/>
              <a:gd name="connsiteY39" fmla="*/ 1919466 h 5104374"/>
              <a:gd name="connsiteX40" fmla="*/ 2761731 w 4398323"/>
              <a:gd name="connsiteY40" fmla="*/ 1928013 h 5104374"/>
              <a:gd name="connsiteX41" fmla="*/ 2759773 w 4398323"/>
              <a:gd name="connsiteY41" fmla="*/ 1803287 h 5104374"/>
              <a:gd name="connsiteX42" fmla="*/ 3514875 w 4398323"/>
              <a:gd name="connsiteY42" fmla="*/ 1813713 h 5104374"/>
              <a:gd name="connsiteX43" fmla="*/ 3489184 w 4398323"/>
              <a:gd name="connsiteY43" fmla="*/ 2018788 h 5104374"/>
              <a:gd name="connsiteX44" fmla="*/ 3606343 w 4398323"/>
              <a:gd name="connsiteY44" fmla="*/ 1984499 h 5104374"/>
              <a:gd name="connsiteX45" fmla="*/ 3650567 w 4398323"/>
              <a:gd name="connsiteY45" fmla="*/ 1458509 h 5104374"/>
              <a:gd name="connsiteX46" fmla="*/ 4050026 w 4398323"/>
              <a:gd name="connsiteY46" fmla="*/ 1431272 h 5104374"/>
              <a:gd name="connsiteX47" fmla="*/ 3853090 w 4398323"/>
              <a:gd name="connsiteY47" fmla="*/ 1171059 h 5104374"/>
              <a:gd name="connsiteX48" fmla="*/ 4061763 w 4398323"/>
              <a:gd name="connsiteY48" fmla="*/ 962615 h 5104374"/>
              <a:gd name="connsiteX49" fmla="*/ 4223715 w 4398323"/>
              <a:gd name="connsiteY49" fmla="*/ 676325 h 5104374"/>
              <a:gd name="connsiteX50" fmla="*/ 4331142 w 4398323"/>
              <a:gd name="connsiteY50" fmla="*/ 388670 h 5104374"/>
              <a:gd name="connsiteX51" fmla="*/ 4384121 w 4398323"/>
              <a:gd name="connsiteY51" fmla="*/ 175284 h 5104374"/>
              <a:gd name="connsiteX52" fmla="*/ 4365822 w 4398323"/>
              <a:gd name="connsiteY52" fmla="*/ 65075 h 5104374"/>
              <a:gd name="connsiteX53" fmla="*/ 4049296 w 4398323"/>
              <a:gd name="connsiteY53" fmla="*/ 59193 h 5104374"/>
              <a:gd name="connsiteX54" fmla="*/ 3775283 w 4398323"/>
              <a:gd name="connsiteY54" fmla="*/ 75893 h 5104374"/>
              <a:gd name="connsiteX55" fmla="*/ 3752304 w 4398323"/>
              <a:gd name="connsiteY55" fmla="*/ 223862 h 5104374"/>
              <a:gd name="connsiteX56" fmla="*/ 3621683 w 4398323"/>
              <a:gd name="connsiteY56" fmla="*/ 343078 h 5104374"/>
              <a:gd name="connsiteX57" fmla="*/ 3466992 w 4398323"/>
              <a:gd name="connsiteY57" fmla="*/ 498928 h 5104374"/>
              <a:gd name="connsiteX58" fmla="*/ 3451314 w 4398323"/>
              <a:gd name="connsiteY58" fmla="*/ 730077 h 5104374"/>
              <a:gd name="connsiteX59" fmla="*/ 3233321 w 4398323"/>
              <a:gd name="connsiteY59" fmla="*/ 907937 h 5104374"/>
              <a:gd name="connsiteX60" fmla="*/ 2958743 w 4398323"/>
              <a:gd name="connsiteY60" fmla="*/ 1102093 h 5104374"/>
              <a:gd name="connsiteX61" fmla="*/ 2583359 w 4398323"/>
              <a:gd name="connsiteY61" fmla="*/ 1138677 h 5104374"/>
              <a:gd name="connsiteX62" fmla="*/ 1927958 w 4398323"/>
              <a:gd name="connsiteY62" fmla="*/ 1232714 h 5104374"/>
              <a:gd name="connsiteX63" fmla="*/ 1681003 w 4398323"/>
              <a:gd name="connsiteY63" fmla="*/ 1203831 h 5104374"/>
              <a:gd name="connsiteX64" fmla="*/ 1398573 w 4398323"/>
              <a:gd name="connsiteY64" fmla="*/ 1068240 h 5104374"/>
              <a:gd name="connsiteX65" fmla="*/ 1518075 w 4398323"/>
              <a:gd name="connsiteY65" fmla="*/ 527195 h 5104374"/>
              <a:gd name="connsiteX66" fmla="*/ 1331822 w 4398323"/>
              <a:gd name="connsiteY66" fmla="*/ 70356 h 5104374"/>
              <a:gd name="connsiteX67" fmla="*/ 90612 w 4398323"/>
              <a:gd name="connsiteY67" fmla="*/ 63636 h 5104374"/>
              <a:gd name="connsiteX68" fmla="*/ 94294 w 4398323"/>
              <a:gd name="connsiteY68" fmla="*/ 668031 h 5104374"/>
              <a:gd name="connsiteX69" fmla="*/ 87536 w 4398323"/>
              <a:gd name="connsiteY69" fmla="*/ 1652784 h 5104374"/>
              <a:gd name="connsiteX0" fmla="*/ 80866 w 4391653"/>
              <a:gd name="connsiteY0" fmla="*/ 1649239 h 5100829"/>
              <a:gd name="connsiteX1" fmla="*/ 76976 w 4391653"/>
              <a:gd name="connsiteY1" fmla="*/ 4361777 h 5100829"/>
              <a:gd name="connsiteX2" fmla="*/ 76293 w 4391653"/>
              <a:gd name="connsiteY2" fmla="*/ 4860969 h 5100829"/>
              <a:gd name="connsiteX3" fmla="*/ 106096 w 4391653"/>
              <a:gd name="connsiteY3" fmla="*/ 5098539 h 5100829"/>
              <a:gd name="connsiteX4" fmla="*/ 385659 w 4391653"/>
              <a:gd name="connsiteY4" fmla="*/ 5095628 h 5100829"/>
              <a:gd name="connsiteX5" fmla="*/ 834278 w 4391653"/>
              <a:gd name="connsiteY5" fmla="*/ 5085018 h 5100829"/>
              <a:gd name="connsiteX6" fmla="*/ 1001764 w 4391653"/>
              <a:gd name="connsiteY6" fmla="*/ 4909189 h 5100829"/>
              <a:gd name="connsiteX7" fmla="*/ 1059507 w 4391653"/>
              <a:gd name="connsiteY7" fmla="*/ 4212016 h 5100829"/>
              <a:gd name="connsiteX8" fmla="*/ 1245646 w 4391653"/>
              <a:gd name="connsiteY8" fmla="*/ 3758200 h 5100829"/>
              <a:gd name="connsiteX9" fmla="*/ 1079656 w 4391653"/>
              <a:gd name="connsiteY9" fmla="*/ 3587121 h 5100829"/>
              <a:gd name="connsiteX10" fmla="*/ 1145637 w 4391653"/>
              <a:gd name="connsiteY10" fmla="*/ 3453741 h 5100829"/>
              <a:gd name="connsiteX11" fmla="*/ 1173604 w 4391653"/>
              <a:gd name="connsiteY11" fmla="*/ 3375535 h 5100829"/>
              <a:gd name="connsiteX12" fmla="*/ 1337443 w 4391653"/>
              <a:gd name="connsiteY12" fmla="*/ 3363887 h 5100829"/>
              <a:gd name="connsiteX13" fmla="*/ 1372807 w 4391653"/>
              <a:gd name="connsiteY13" fmla="*/ 3063179 h 5100829"/>
              <a:gd name="connsiteX14" fmla="*/ 1153902 w 4391653"/>
              <a:gd name="connsiteY14" fmla="*/ 2925969 h 5100829"/>
              <a:gd name="connsiteX15" fmla="*/ 1093298 w 4391653"/>
              <a:gd name="connsiteY15" fmla="*/ 2876606 h 5100829"/>
              <a:gd name="connsiteX16" fmla="*/ 1014698 w 4391653"/>
              <a:gd name="connsiteY16" fmla="*/ 2818457 h 5100829"/>
              <a:gd name="connsiteX17" fmla="*/ 922324 w 4391653"/>
              <a:gd name="connsiteY17" fmla="*/ 2785086 h 5100829"/>
              <a:gd name="connsiteX18" fmla="*/ 911987 w 4391653"/>
              <a:gd name="connsiteY18" fmla="*/ 2807622 h 5100829"/>
              <a:gd name="connsiteX19" fmla="*/ 860487 w 4391653"/>
              <a:gd name="connsiteY19" fmla="*/ 2801614 h 5100829"/>
              <a:gd name="connsiteX20" fmla="*/ 785691 w 4391653"/>
              <a:gd name="connsiteY20" fmla="*/ 2687203 h 5100829"/>
              <a:gd name="connsiteX21" fmla="*/ 865998 w 4391653"/>
              <a:gd name="connsiteY21" fmla="*/ 2539105 h 5100829"/>
              <a:gd name="connsiteX22" fmla="*/ 1019682 w 4391653"/>
              <a:gd name="connsiteY22" fmla="*/ 2587614 h 5100829"/>
              <a:gd name="connsiteX23" fmla="*/ 1085585 w 4391653"/>
              <a:gd name="connsiteY23" fmla="*/ 2562901 h 5100829"/>
              <a:gd name="connsiteX24" fmla="*/ 1120452 w 4391653"/>
              <a:gd name="connsiteY24" fmla="*/ 2529949 h 5100829"/>
              <a:gd name="connsiteX25" fmla="*/ 1236279 w 4391653"/>
              <a:gd name="connsiteY25" fmla="*/ 2566809 h 5100829"/>
              <a:gd name="connsiteX26" fmla="*/ 1248269 w 4391653"/>
              <a:gd name="connsiteY26" fmla="*/ 2596351 h 5100829"/>
              <a:gd name="connsiteX27" fmla="*/ 1423336 w 4391653"/>
              <a:gd name="connsiteY27" fmla="*/ 2628803 h 5100829"/>
              <a:gd name="connsiteX28" fmla="*/ 1505715 w 4391653"/>
              <a:gd name="connsiteY28" fmla="*/ 2637041 h 5100829"/>
              <a:gd name="connsiteX29" fmla="*/ 1646754 w 4391653"/>
              <a:gd name="connsiteY29" fmla="*/ 2558912 h 5100829"/>
              <a:gd name="connsiteX30" fmla="*/ 1699015 w 4391653"/>
              <a:gd name="connsiteY30" fmla="*/ 2550255 h 5100829"/>
              <a:gd name="connsiteX31" fmla="*/ 1779977 w 4391653"/>
              <a:gd name="connsiteY31" fmla="*/ 2459062 h 5100829"/>
              <a:gd name="connsiteX32" fmla="*/ 1793882 w 4391653"/>
              <a:gd name="connsiteY32" fmla="*/ 2318442 h 5100829"/>
              <a:gd name="connsiteX33" fmla="*/ 1849631 w 4391653"/>
              <a:gd name="connsiteY33" fmla="*/ 2341896 h 5100829"/>
              <a:gd name="connsiteX34" fmla="*/ 1943738 w 4391653"/>
              <a:gd name="connsiteY34" fmla="*/ 2344965 h 5100829"/>
              <a:gd name="connsiteX35" fmla="*/ 2149186 w 4391653"/>
              <a:gd name="connsiteY35" fmla="*/ 2506626 h 5100829"/>
              <a:gd name="connsiteX36" fmla="*/ 2238804 w 4391653"/>
              <a:gd name="connsiteY36" fmla="*/ 2038853 h 5100829"/>
              <a:gd name="connsiteX37" fmla="*/ 2260605 w 4391653"/>
              <a:gd name="connsiteY37" fmla="*/ 1909961 h 5100829"/>
              <a:gd name="connsiteX38" fmla="*/ 2462257 w 4391653"/>
              <a:gd name="connsiteY38" fmla="*/ 1823168 h 5100829"/>
              <a:gd name="connsiteX39" fmla="*/ 2541751 w 4391653"/>
              <a:gd name="connsiteY39" fmla="*/ 1915921 h 5100829"/>
              <a:gd name="connsiteX40" fmla="*/ 2755061 w 4391653"/>
              <a:gd name="connsiteY40" fmla="*/ 1924468 h 5100829"/>
              <a:gd name="connsiteX41" fmla="*/ 2753103 w 4391653"/>
              <a:gd name="connsiteY41" fmla="*/ 1799742 h 5100829"/>
              <a:gd name="connsiteX42" fmla="*/ 3508205 w 4391653"/>
              <a:gd name="connsiteY42" fmla="*/ 1810168 h 5100829"/>
              <a:gd name="connsiteX43" fmla="*/ 3482514 w 4391653"/>
              <a:gd name="connsiteY43" fmla="*/ 2015243 h 5100829"/>
              <a:gd name="connsiteX44" fmla="*/ 3599673 w 4391653"/>
              <a:gd name="connsiteY44" fmla="*/ 1980954 h 5100829"/>
              <a:gd name="connsiteX45" fmla="*/ 3643897 w 4391653"/>
              <a:gd name="connsiteY45" fmla="*/ 1454964 h 5100829"/>
              <a:gd name="connsiteX46" fmla="*/ 4043356 w 4391653"/>
              <a:gd name="connsiteY46" fmla="*/ 1427727 h 5100829"/>
              <a:gd name="connsiteX47" fmla="*/ 3846420 w 4391653"/>
              <a:gd name="connsiteY47" fmla="*/ 1167514 h 5100829"/>
              <a:gd name="connsiteX48" fmla="*/ 4055093 w 4391653"/>
              <a:gd name="connsiteY48" fmla="*/ 959070 h 5100829"/>
              <a:gd name="connsiteX49" fmla="*/ 4217045 w 4391653"/>
              <a:gd name="connsiteY49" fmla="*/ 672780 h 5100829"/>
              <a:gd name="connsiteX50" fmla="*/ 4324472 w 4391653"/>
              <a:gd name="connsiteY50" fmla="*/ 385125 h 5100829"/>
              <a:gd name="connsiteX51" fmla="*/ 4377451 w 4391653"/>
              <a:gd name="connsiteY51" fmla="*/ 171739 h 5100829"/>
              <a:gd name="connsiteX52" fmla="*/ 4359152 w 4391653"/>
              <a:gd name="connsiteY52" fmla="*/ 61530 h 5100829"/>
              <a:gd name="connsiteX53" fmla="*/ 4042626 w 4391653"/>
              <a:gd name="connsiteY53" fmla="*/ 55648 h 5100829"/>
              <a:gd name="connsiteX54" fmla="*/ 3768613 w 4391653"/>
              <a:gd name="connsiteY54" fmla="*/ 72348 h 5100829"/>
              <a:gd name="connsiteX55" fmla="*/ 3745634 w 4391653"/>
              <a:gd name="connsiteY55" fmla="*/ 220317 h 5100829"/>
              <a:gd name="connsiteX56" fmla="*/ 3615013 w 4391653"/>
              <a:gd name="connsiteY56" fmla="*/ 339533 h 5100829"/>
              <a:gd name="connsiteX57" fmla="*/ 3460322 w 4391653"/>
              <a:gd name="connsiteY57" fmla="*/ 495383 h 5100829"/>
              <a:gd name="connsiteX58" fmla="*/ 3444644 w 4391653"/>
              <a:gd name="connsiteY58" fmla="*/ 726532 h 5100829"/>
              <a:gd name="connsiteX59" fmla="*/ 3226651 w 4391653"/>
              <a:gd name="connsiteY59" fmla="*/ 904392 h 5100829"/>
              <a:gd name="connsiteX60" fmla="*/ 2952073 w 4391653"/>
              <a:gd name="connsiteY60" fmla="*/ 1098548 h 5100829"/>
              <a:gd name="connsiteX61" fmla="*/ 2576689 w 4391653"/>
              <a:gd name="connsiteY61" fmla="*/ 1135132 h 5100829"/>
              <a:gd name="connsiteX62" fmla="*/ 1921288 w 4391653"/>
              <a:gd name="connsiteY62" fmla="*/ 1229169 h 5100829"/>
              <a:gd name="connsiteX63" fmla="*/ 1674333 w 4391653"/>
              <a:gd name="connsiteY63" fmla="*/ 1200286 h 5100829"/>
              <a:gd name="connsiteX64" fmla="*/ 1391903 w 4391653"/>
              <a:gd name="connsiteY64" fmla="*/ 1064695 h 5100829"/>
              <a:gd name="connsiteX65" fmla="*/ 1511405 w 4391653"/>
              <a:gd name="connsiteY65" fmla="*/ 523650 h 5100829"/>
              <a:gd name="connsiteX66" fmla="*/ 1325152 w 4391653"/>
              <a:gd name="connsiteY66" fmla="*/ 66811 h 5100829"/>
              <a:gd name="connsiteX67" fmla="*/ 92514 w 4391653"/>
              <a:gd name="connsiteY67" fmla="*/ 65806 h 5100829"/>
              <a:gd name="connsiteX68" fmla="*/ 87624 w 4391653"/>
              <a:gd name="connsiteY68" fmla="*/ 664486 h 5100829"/>
              <a:gd name="connsiteX69" fmla="*/ 80866 w 4391653"/>
              <a:gd name="connsiteY69" fmla="*/ 1649239 h 5100829"/>
              <a:gd name="connsiteX0" fmla="*/ 6833 w 4317620"/>
              <a:gd name="connsiteY0" fmla="*/ 1617834 h 5069424"/>
              <a:gd name="connsiteX1" fmla="*/ 2943 w 4317620"/>
              <a:gd name="connsiteY1" fmla="*/ 4330372 h 5069424"/>
              <a:gd name="connsiteX2" fmla="*/ 2260 w 4317620"/>
              <a:gd name="connsiteY2" fmla="*/ 4829564 h 5069424"/>
              <a:gd name="connsiteX3" fmla="*/ 32063 w 4317620"/>
              <a:gd name="connsiteY3" fmla="*/ 5067134 h 5069424"/>
              <a:gd name="connsiteX4" fmla="*/ 311626 w 4317620"/>
              <a:gd name="connsiteY4" fmla="*/ 5064223 h 5069424"/>
              <a:gd name="connsiteX5" fmla="*/ 760245 w 4317620"/>
              <a:gd name="connsiteY5" fmla="*/ 5053613 h 5069424"/>
              <a:gd name="connsiteX6" fmla="*/ 927731 w 4317620"/>
              <a:gd name="connsiteY6" fmla="*/ 4877784 h 5069424"/>
              <a:gd name="connsiteX7" fmla="*/ 985474 w 4317620"/>
              <a:gd name="connsiteY7" fmla="*/ 4180611 h 5069424"/>
              <a:gd name="connsiteX8" fmla="*/ 1171613 w 4317620"/>
              <a:gd name="connsiteY8" fmla="*/ 3726795 h 5069424"/>
              <a:gd name="connsiteX9" fmla="*/ 1005623 w 4317620"/>
              <a:gd name="connsiteY9" fmla="*/ 3555716 h 5069424"/>
              <a:gd name="connsiteX10" fmla="*/ 1071604 w 4317620"/>
              <a:gd name="connsiteY10" fmla="*/ 3422336 h 5069424"/>
              <a:gd name="connsiteX11" fmla="*/ 1099571 w 4317620"/>
              <a:gd name="connsiteY11" fmla="*/ 3344130 h 5069424"/>
              <a:gd name="connsiteX12" fmla="*/ 1263410 w 4317620"/>
              <a:gd name="connsiteY12" fmla="*/ 3332482 h 5069424"/>
              <a:gd name="connsiteX13" fmla="*/ 1298774 w 4317620"/>
              <a:gd name="connsiteY13" fmla="*/ 3031774 h 5069424"/>
              <a:gd name="connsiteX14" fmla="*/ 1079869 w 4317620"/>
              <a:gd name="connsiteY14" fmla="*/ 2894564 h 5069424"/>
              <a:gd name="connsiteX15" fmla="*/ 1019265 w 4317620"/>
              <a:gd name="connsiteY15" fmla="*/ 2845201 h 5069424"/>
              <a:gd name="connsiteX16" fmla="*/ 940665 w 4317620"/>
              <a:gd name="connsiteY16" fmla="*/ 2787052 h 5069424"/>
              <a:gd name="connsiteX17" fmla="*/ 848291 w 4317620"/>
              <a:gd name="connsiteY17" fmla="*/ 2753681 h 5069424"/>
              <a:gd name="connsiteX18" fmla="*/ 837954 w 4317620"/>
              <a:gd name="connsiteY18" fmla="*/ 2776217 h 5069424"/>
              <a:gd name="connsiteX19" fmla="*/ 786454 w 4317620"/>
              <a:gd name="connsiteY19" fmla="*/ 2770209 h 5069424"/>
              <a:gd name="connsiteX20" fmla="*/ 711658 w 4317620"/>
              <a:gd name="connsiteY20" fmla="*/ 2655798 h 5069424"/>
              <a:gd name="connsiteX21" fmla="*/ 791965 w 4317620"/>
              <a:gd name="connsiteY21" fmla="*/ 2507700 h 5069424"/>
              <a:gd name="connsiteX22" fmla="*/ 945649 w 4317620"/>
              <a:gd name="connsiteY22" fmla="*/ 2556209 h 5069424"/>
              <a:gd name="connsiteX23" fmla="*/ 1011552 w 4317620"/>
              <a:gd name="connsiteY23" fmla="*/ 2531496 h 5069424"/>
              <a:gd name="connsiteX24" fmla="*/ 1046419 w 4317620"/>
              <a:gd name="connsiteY24" fmla="*/ 2498544 h 5069424"/>
              <a:gd name="connsiteX25" fmla="*/ 1162246 w 4317620"/>
              <a:gd name="connsiteY25" fmla="*/ 2535404 h 5069424"/>
              <a:gd name="connsiteX26" fmla="*/ 1174236 w 4317620"/>
              <a:gd name="connsiteY26" fmla="*/ 2564946 h 5069424"/>
              <a:gd name="connsiteX27" fmla="*/ 1349303 w 4317620"/>
              <a:gd name="connsiteY27" fmla="*/ 2597398 h 5069424"/>
              <a:gd name="connsiteX28" fmla="*/ 1431682 w 4317620"/>
              <a:gd name="connsiteY28" fmla="*/ 2605636 h 5069424"/>
              <a:gd name="connsiteX29" fmla="*/ 1572721 w 4317620"/>
              <a:gd name="connsiteY29" fmla="*/ 2527507 h 5069424"/>
              <a:gd name="connsiteX30" fmla="*/ 1624982 w 4317620"/>
              <a:gd name="connsiteY30" fmla="*/ 2518850 h 5069424"/>
              <a:gd name="connsiteX31" fmla="*/ 1705944 w 4317620"/>
              <a:gd name="connsiteY31" fmla="*/ 2427657 h 5069424"/>
              <a:gd name="connsiteX32" fmla="*/ 1719849 w 4317620"/>
              <a:gd name="connsiteY32" fmla="*/ 2287037 h 5069424"/>
              <a:gd name="connsiteX33" fmla="*/ 1775598 w 4317620"/>
              <a:gd name="connsiteY33" fmla="*/ 2310491 h 5069424"/>
              <a:gd name="connsiteX34" fmla="*/ 1869705 w 4317620"/>
              <a:gd name="connsiteY34" fmla="*/ 2313560 h 5069424"/>
              <a:gd name="connsiteX35" fmla="*/ 2075153 w 4317620"/>
              <a:gd name="connsiteY35" fmla="*/ 2475221 h 5069424"/>
              <a:gd name="connsiteX36" fmla="*/ 2164771 w 4317620"/>
              <a:gd name="connsiteY36" fmla="*/ 2007448 h 5069424"/>
              <a:gd name="connsiteX37" fmla="*/ 2186572 w 4317620"/>
              <a:gd name="connsiteY37" fmla="*/ 1878556 h 5069424"/>
              <a:gd name="connsiteX38" fmla="*/ 2388224 w 4317620"/>
              <a:gd name="connsiteY38" fmla="*/ 1791763 h 5069424"/>
              <a:gd name="connsiteX39" fmla="*/ 2467718 w 4317620"/>
              <a:gd name="connsiteY39" fmla="*/ 1884516 h 5069424"/>
              <a:gd name="connsiteX40" fmla="*/ 2681028 w 4317620"/>
              <a:gd name="connsiteY40" fmla="*/ 1893063 h 5069424"/>
              <a:gd name="connsiteX41" fmla="*/ 2679070 w 4317620"/>
              <a:gd name="connsiteY41" fmla="*/ 1768337 h 5069424"/>
              <a:gd name="connsiteX42" fmla="*/ 3434172 w 4317620"/>
              <a:gd name="connsiteY42" fmla="*/ 1778763 h 5069424"/>
              <a:gd name="connsiteX43" fmla="*/ 3408481 w 4317620"/>
              <a:gd name="connsiteY43" fmla="*/ 1983838 h 5069424"/>
              <a:gd name="connsiteX44" fmla="*/ 3525640 w 4317620"/>
              <a:gd name="connsiteY44" fmla="*/ 1949549 h 5069424"/>
              <a:gd name="connsiteX45" fmla="*/ 3569864 w 4317620"/>
              <a:gd name="connsiteY45" fmla="*/ 1423559 h 5069424"/>
              <a:gd name="connsiteX46" fmla="*/ 3969323 w 4317620"/>
              <a:gd name="connsiteY46" fmla="*/ 1396322 h 5069424"/>
              <a:gd name="connsiteX47" fmla="*/ 3772387 w 4317620"/>
              <a:gd name="connsiteY47" fmla="*/ 1136109 h 5069424"/>
              <a:gd name="connsiteX48" fmla="*/ 3981060 w 4317620"/>
              <a:gd name="connsiteY48" fmla="*/ 927665 h 5069424"/>
              <a:gd name="connsiteX49" fmla="*/ 4143012 w 4317620"/>
              <a:gd name="connsiteY49" fmla="*/ 641375 h 5069424"/>
              <a:gd name="connsiteX50" fmla="*/ 4250439 w 4317620"/>
              <a:gd name="connsiteY50" fmla="*/ 353720 h 5069424"/>
              <a:gd name="connsiteX51" fmla="*/ 4303418 w 4317620"/>
              <a:gd name="connsiteY51" fmla="*/ 140334 h 5069424"/>
              <a:gd name="connsiteX52" fmla="*/ 4285119 w 4317620"/>
              <a:gd name="connsiteY52" fmla="*/ 30125 h 5069424"/>
              <a:gd name="connsiteX53" fmla="*/ 3968593 w 4317620"/>
              <a:gd name="connsiteY53" fmla="*/ 24243 h 5069424"/>
              <a:gd name="connsiteX54" fmla="*/ 3694580 w 4317620"/>
              <a:gd name="connsiteY54" fmla="*/ 40943 h 5069424"/>
              <a:gd name="connsiteX55" fmla="*/ 3671601 w 4317620"/>
              <a:gd name="connsiteY55" fmla="*/ 188912 h 5069424"/>
              <a:gd name="connsiteX56" fmla="*/ 3540980 w 4317620"/>
              <a:gd name="connsiteY56" fmla="*/ 308128 h 5069424"/>
              <a:gd name="connsiteX57" fmla="*/ 3386289 w 4317620"/>
              <a:gd name="connsiteY57" fmla="*/ 463978 h 5069424"/>
              <a:gd name="connsiteX58" fmla="*/ 3370611 w 4317620"/>
              <a:gd name="connsiteY58" fmla="*/ 695127 h 5069424"/>
              <a:gd name="connsiteX59" fmla="*/ 3152618 w 4317620"/>
              <a:gd name="connsiteY59" fmla="*/ 872987 h 5069424"/>
              <a:gd name="connsiteX60" fmla="*/ 2878040 w 4317620"/>
              <a:gd name="connsiteY60" fmla="*/ 1067143 h 5069424"/>
              <a:gd name="connsiteX61" fmla="*/ 2502656 w 4317620"/>
              <a:gd name="connsiteY61" fmla="*/ 1103727 h 5069424"/>
              <a:gd name="connsiteX62" fmla="*/ 1847255 w 4317620"/>
              <a:gd name="connsiteY62" fmla="*/ 1197764 h 5069424"/>
              <a:gd name="connsiteX63" fmla="*/ 1600300 w 4317620"/>
              <a:gd name="connsiteY63" fmla="*/ 1168881 h 5069424"/>
              <a:gd name="connsiteX64" fmla="*/ 1317870 w 4317620"/>
              <a:gd name="connsiteY64" fmla="*/ 1033290 h 5069424"/>
              <a:gd name="connsiteX65" fmla="*/ 1437372 w 4317620"/>
              <a:gd name="connsiteY65" fmla="*/ 492245 h 5069424"/>
              <a:gd name="connsiteX66" fmla="*/ 1251119 w 4317620"/>
              <a:gd name="connsiteY66" fmla="*/ 35406 h 5069424"/>
              <a:gd name="connsiteX67" fmla="*/ 18481 w 4317620"/>
              <a:gd name="connsiteY67" fmla="*/ 34401 h 5069424"/>
              <a:gd name="connsiteX68" fmla="*/ 13591 w 4317620"/>
              <a:gd name="connsiteY68" fmla="*/ 633081 h 5069424"/>
              <a:gd name="connsiteX69" fmla="*/ 6833 w 4317620"/>
              <a:gd name="connsiteY69" fmla="*/ 1617834 h 5069424"/>
              <a:gd name="connsiteX0" fmla="*/ 6833 w 4317620"/>
              <a:gd name="connsiteY0" fmla="*/ 1598719 h 5050309"/>
              <a:gd name="connsiteX1" fmla="*/ 2943 w 4317620"/>
              <a:gd name="connsiteY1" fmla="*/ 4311257 h 5050309"/>
              <a:gd name="connsiteX2" fmla="*/ 2260 w 4317620"/>
              <a:gd name="connsiteY2" fmla="*/ 4810449 h 5050309"/>
              <a:gd name="connsiteX3" fmla="*/ 32063 w 4317620"/>
              <a:gd name="connsiteY3" fmla="*/ 5048019 h 5050309"/>
              <a:gd name="connsiteX4" fmla="*/ 311626 w 4317620"/>
              <a:gd name="connsiteY4" fmla="*/ 5045108 h 5050309"/>
              <a:gd name="connsiteX5" fmla="*/ 760245 w 4317620"/>
              <a:gd name="connsiteY5" fmla="*/ 5034498 h 5050309"/>
              <a:gd name="connsiteX6" fmla="*/ 927731 w 4317620"/>
              <a:gd name="connsiteY6" fmla="*/ 4858669 h 5050309"/>
              <a:gd name="connsiteX7" fmla="*/ 985474 w 4317620"/>
              <a:gd name="connsiteY7" fmla="*/ 4161496 h 5050309"/>
              <a:gd name="connsiteX8" fmla="*/ 1171613 w 4317620"/>
              <a:gd name="connsiteY8" fmla="*/ 3707680 h 5050309"/>
              <a:gd name="connsiteX9" fmla="*/ 1005623 w 4317620"/>
              <a:gd name="connsiteY9" fmla="*/ 3536601 h 5050309"/>
              <a:gd name="connsiteX10" fmla="*/ 1071604 w 4317620"/>
              <a:gd name="connsiteY10" fmla="*/ 3403221 h 5050309"/>
              <a:gd name="connsiteX11" fmla="*/ 1099571 w 4317620"/>
              <a:gd name="connsiteY11" fmla="*/ 3325015 h 5050309"/>
              <a:gd name="connsiteX12" fmla="*/ 1263410 w 4317620"/>
              <a:gd name="connsiteY12" fmla="*/ 3313367 h 5050309"/>
              <a:gd name="connsiteX13" fmla="*/ 1298774 w 4317620"/>
              <a:gd name="connsiteY13" fmla="*/ 3012659 h 5050309"/>
              <a:gd name="connsiteX14" fmla="*/ 1079869 w 4317620"/>
              <a:gd name="connsiteY14" fmla="*/ 2875449 h 5050309"/>
              <a:gd name="connsiteX15" fmla="*/ 1019265 w 4317620"/>
              <a:gd name="connsiteY15" fmla="*/ 2826086 h 5050309"/>
              <a:gd name="connsiteX16" fmla="*/ 940665 w 4317620"/>
              <a:gd name="connsiteY16" fmla="*/ 2767937 h 5050309"/>
              <a:gd name="connsiteX17" fmla="*/ 848291 w 4317620"/>
              <a:gd name="connsiteY17" fmla="*/ 2734566 h 5050309"/>
              <a:gd name="connsiteX18" fmla="*/ 837954 w 4317620"/>
              <a:gd name="connsiteY18" fmla="*/ 2757102 h 5050309"/>
              <a:gd name="connsiteX19" fmla="*/ 786454 w 4317620"/>
              <a:gd name="connsiteY19" fmla="*/ 2751094 h 5050309"/>
              <a:gd name="connsiteX20" fmla="*/ 711658 w 4317620"/>
              <a:gd name="connsiteY20" fmla="*/ 2636683 h 5050309"/>
              <a:gd name="connsiteX21" fmla="*/ 791965 w 4317620"/>
              <a:gd name="connsiteY21" fmla="*/ 2488585 h 5050309"/>
              <a:gd name="connsiteX22" fmla="*/ 945649 w 4317620"/>
              <a:gd name="connsiteY22" fmla="*/ 2537094 h 5050309"/>
              <a:gd name="connsiteX23" fmla="*/ 1011552 w 4317620"/>
              <a:gd name="connsiteY23" fmla="*/ 2512381 h 5050309"/>
              <a:gd name="connsiteX24" fmla="*/ 1046419 w 4317620"/>
              <a:gd name="connsiteY24" fmla="*/ 2479429 h 5050309"/>
              <a:gd name="connsiteX25" fmla="*/ 1162246 w 4317620"/>
              <a:gd name="connsiteY25" fmla="*/ 2516289 h 5050309"/>
              <a:gd name="connsiteX26" fmla="*/ 1174236 w 4317620"/>
              <a:gd name="connsiteY26" fmla="*/ 2545831 h 5050309"/>
              <a:gd name="connsiteX27" fmla="*/ 1349303 w 4317620"/>
              <a:gd name="connsiteY27" fmla="*/ 2578283 h 5050309"/>
              <a:gd name="connsiteX28" fmla="*/ 1431682 w 4317620"/>
              <a:gd name="connsiteY28" fmla="*/ 2586521 h 5050309"/>
              <a:gd name="connsiteX29" fmla="*/ 1572721 w 4317620"/>
              <a:gd name="connsiteY29" fmla="*/ 2508392 h 5050309"/>
              <a:gd name="connsiteX30" fmla="*/ 1624982 w 4317620"/>
              <a:gd name="connsiteY30" fmla="*/ 2499735 h 5050309"/>
              <a:gd name="connsiteX31" fmla="*/ 1705944 w 4317620"/>
              <a:gd name="connsiteY31" fmla="*/ 2408542 h 5050309"/>
              <a:gd name="connsiteX32" fmla="*/ 1719849 w 4317620"/>
              <a:gd name="connsiteY32" fmla="*/ 2267922 h 5050309"/>
              <a:gd name="connsiteX33" fmla="*/ 1775598 w 4317620"/>
              <a:gd name="connsiteY33" fmla="*/ 2291376 h 5050309"/>
              <a:gd name="connsiteX34" fmla="*/ 1869705 w 4317620"/>
              <a:gd name="connsiteY34" fmla="*/ 2294445 h 5050309"/>
              <a:gd name="connsiteX35" fmla="*/ 2075153 w 4317620"/>
              <a:gd name="connsiteY35" fmla="*/ 2456106 h 5050309"/>
              <a:gd name="connsiteX36" fmla="*/ 2164771 w 4317620"/>
              <a:gd name="connsiteY36" fmla="*/ 1988333 h 5050309"/>
              <a:gd name="connsiteX37" fmla="*/ 2186572 w 4317620"/>
              <a:gd name="connsiteY37" fmla="*/ 1859441 h 5050309"/>
              <a:gd name="connsiteX38" fmla="*/ 2388224 w 4317620"/>
              <a:gd name="connsiteY38" fmla="*/ 1772648 h 5050309"/>
              <a:gd name="connsiteX39" fmla="*/ 2467718 w 4317620"/>
              <a:gd name="connsiteY39" fmla="*/ 1865401 h 5050309"/>
              <a:gd name="connsiteX40" fmla="*/ 2681028 w 4317620"/>
              <a:gd name="connsiteY40" fmla="*/ 1873948 h 5050309"/>
              <a:gd name="connsiteX41" fmla="*/ 2679070 w 4317620"/>
              <a:gd name="connsiteY41" fmla="*/ 1749222 h 5050309"/>
              <a:gd name="connsiteX42" fmla="*/ 3434172 w 4317620"/>
              <a:gd name="connsiteY42" fmla="*/ 1759648 h 5050309"/>
              <a:gd name="connsiteX43" fmla="*/ 3408481 w 4317620"/>
              <a:gd name="connsiteY43" fmla="*/ 1964723 h 5050309"/>
              <a:gd name="connsiteX44" fmla="*/ 3525640 w 4317620"/>
              <a:gd name="connsiteY44" fmla="*/ 1930434 h 5050309"/>
              <a:gd name="connsiteX45" fmla="*/ 3569864 w 4317620"/>
              <a:gd name="connsiteY45" fmla="*/ 1404444 h 5050309"/>
              <a:gd name="connsiteX46" fmla="*/ 3969323 w 4317620"/>
              <a:gd name="connsiteY46" fmla="*/ 1377207 h 5050309"/>
              <a:gd name="connsiteX47" fmla="*/ 3772387 w 4317620"/>
              <a:gd name="connsiteY47" fmla="*/ 1116994 h 5050309"/>
              <a:gd name="connsiteX48" fmla="*/ 3981060 w 4317620"/>
              <a:gd name="connsiteY48" fmla="*/ 908550 h 5050309"/>
              <a:gd name="connsiteX49" fmla="*/ 4143012 w 4317620"/>
              <a:gd name="connsiteY49" fmla="*/ 622260 h 5050309"/>
              <a:gd name="connsiteX50" fmla="*/ 4250439 w 4317620"/>
              <a:gd name="connsiteY50" fmla="*/ 334605 h 5050309"/>
              <a:gd name="connsiteX51" fmla="*/ 4303418 w 4317620"/>
              <a:gd name="connsiteY51" fmla="*/ 121219 h 5050309"/>
              <a:gd name="connsiteX52" fmla="*/ 4285119 w 4317620"/>
              <a:gd name="connsiteY52" fmla="*/ 11010 h 5050309"/>
              <a:gd name="connsiteX53" fmla="*/ 3968593 w 4317620"/>
              <a:gd name="connsiteY53" fmla="*/ 5128 h 5050309"/>
              <a:gd name="connsiteX54" fmla="*/ 3694580 w 4317620"/>
              <a:gd name="connsiteY54" fmla="*/ 21828 h 5050309"/>
              <a:gd name="connsiteX55" fmla="*/ 3671601 w 4317620"/>
              <a:gd name="connsiteY55" fmla="*/ 169797 h 5050309"/>
              <a:gd name="connsiteX56" fmla="*/ 3540980 w 4317620"/>
              <a:gd name="connsiteY56" fmla="*/ 289013 h 5050309"/>
              <a:gd name="connsiteX57" fmla="*/ 3386289 w 4317620"/>
              <a:gd name="connsiteY57" fmla="*/ 444863 h 5050309"/>
              <a:gd name="connsiteX58" fmla="*/ 3370611 w 4317620"/>
              <a:gd name="connsiteY58" fmla="*/ 676012 h 5050309"/>
              <a:gd name="connsiteX59" fmla="*/ 3152618 w 4317620"/>
              <a:gd name="connsiteY59" fmla="*/ 853872 h 5050309"/>
              <a:gd name="connsiteX60" fmla="*/ 2878040 w 4317620"/>
              <a:gd name="connsiteY60" fmla="*/ 1048028 h 5050309"/>
              <a:gd name="connsiteX61" fmla="*/ 2502656 w 4317620"/>
              <a:gd name="connsiteY61" fmla="*/ 1084612 h 5050309"/>
              <a:gd name="connsiteX62" fmla="*/ 1847255 w 4317620"/>
              <a:gd name="connsiteY62" fmla="*/ 1178649 h 5050309"/>
              <a:gd name="connsiteX63" fmla="*/ 1600300 w 4317620"/>
              <a:gd name="connsiteY63" fmla="*/ 1149766 h 5050309"/>
              <a:gd name="connsiteX64" fmla="*/ 1317870 w 4317620"/>
              <a:gd name="connsiteY64" fmla="*/ 1014175 h 5050309"/>
              <a:gd name="connsiteX65" fmla="*/ 1437372 w 4317620"/>
              <a:gd name="connsiteY65" fmla="*/ 473130 h 5050309"/>
              <a:gd name="connsiteX66" fmla="*/ 1251119 w 4317620"/>
              <a:gd name="connsiteY66" fmla="*/ 16291 h 5050309"/>
              <a:gd name="connsiteX67" fmla="*/ 18481 w 4317620"/>
              <a:gd name="connsiteY67" fmla="*/ 15286 h 5050309"/>
              <a:gd name="connsiteX68" fmla="*/ 13591 w 4317620"/>
              <a:gd name="connsiteY68" fmla="*/ 613966 h 5050309"/>
              <a:gd name="connsiteX69" fmla="*/ 6833 w 4317620"/>
              <a:gd name="connsiteY69" fmla="*/ 1598719 h 5050309"/>
              <a:gd name="connsiteX0" fmla="*/ 6833 w 4317620"/>
              <a:gd name="connsiteY0" fmla="*/ 1598719 h 5050309"/>
              <a:gd name="connsiteX1" fmla="*/ 2943 w 4317620"/>
              <a:gd name="connsiteY1" fmla="*/ 4311257 h 5050309"/>
              <a:gd name="connsiteX2" fmla="*/ 2260 w 4317620"/>
              <a:gd name="connsiteY2" fmla="*/ 4810449 h 5050309"/>
              <a:gd name="connsiteX3" fmla="*/ 32063 w 4317620"/>
              <a:gd name="connsiteY3" fmla="*/ 5048019 h 5050309"/>
              <a:gd name="connsiteX4" fmla="*/ 311626 w 4317620"/>
              <a:gd name="connsiteY4" fmla="*/ 5045108 h 5050309"/>
              <a:gd name="connsiteX5" fmla="*/ 760245 w 4317620"/>
              <a:gd name="connsiteY5" fmla="*/ 5034498 h 5050309"/>
              <a:gd name="connsiteX6" fmla="*/ 927731 w 4317620"/>
              <a:gd name="connsiteY6" fmla="*/ 4858669 h 5050309"/>
              <a:gd name="connsiteX7" fmla="*/ 985474 w 4317620"/>
              <a:gd name="connsiteY7" fmla="*/ 4161496 h 5050309"/>
              <a:gd name="connsiteX8" fmla="*/ 1171613 w 4317620"/>
              <a:gd name="connsiteY8" fmla="*/ 3707680 h 5050309"/>
              <a:gd name="connsiteX9" fmla="*/ 1005623 w 4317620"/>
              <a:gd name="connsiteY9" fmla="*/ 3536601 h 5050309"/>
              <a:gd name="connsiteX10" fmla="*/ 1071604 w 4317620"/>
              <a:gd name="connsiteY10" fmla="*/ 3403221 h 5050309"/>
              <a:gd name="connsiteX11" fmla="*/ 1099571 w 4317620"/>
              <a:gd name="connsiteY11" fmla="*/ 3325015 h 5050309"/>
              <a:gd name="connsiteX12" fmla="*/ 1263410 w 4317620"/>
              <a:gd name="connsiteY12" fmla="*/ 3313367 h 5050309"/>
              <a:gd name="connsiteX13" fmla="*/ 1298774 w 4317620"/>
              <a:gd name="connsiteY13" fmla="*/ 3012659 h 5050309"/>
              <a:gd name="connsiteX14" fmla="*/ 1079869 w 4317620"/>
              <a:gd name="connsiteY14" fmla="*/ 2875449 h 5050309"/>
              <a:gd name="connsiteX15" fmla="*/ 1019265 w 4317620"/>
              <a:gd name="connsiteY15" fmla="*/ 2826086 h 5050309"/>
              <a:gd name="connsiteX16" fmla="*/ 940665 w 4317620"/>
              <a:gd name="connsiteY16" fmla="*/ 2767937 h 5050309"/>
              <a:gd name="connsiteX17" fmla="*/ 848291 w 4317620"/>
              <a:gd name="connsiteY17" fmla="*/ 2734566 h 5050309"/>
              <a:gd name="connsiteX18" fmla="*/ 837954 w 4317620"/>
              <a:gd name="connsiteY18" fmla="*/ 2757102 h 5050309"/>
              <a:gd name="connsiteX19" fmla="*/ 786454 w 4317620"/>
              <a:gd name="connsiteY19" fmla="*/ 2751094 h 5050309"/>
              <a:gd name="connsiteX20" fmla="*/ 711658 w 4317620"/>
              <a:gd name="connsiteY20" fmla="*/ 2636683 h 5050309"/>
              <a:gd name="connsiteX21" fmla="*/ 791965 w 4317620"/>
              <a:gd name="connsiteY21" fmla="*/ 2488585 h 5050309"/>
              <a:gd name="connsiteX22" fmla="*/ 945649 w 4317620"/>
              <a:gd name="connsiteY22" fmla="*/ 2537094 h 5050309"/>
              <a:gd name="connsiteX23" fmla="*/ 1011552 w 4317620"/>
              <a:gd name="connsiteY23" fmla="*/ 2512381 h 5050309"/>
              <a:gd name="connsiteX24" fmla="*/ 1046419 w 4317620"/>
              <a:gd name="connsiteY24" fmla="*/ 2479429 h 5050309"/>
              <a:gd name="connsiteX25" fmla="*/ 1162246 w 4317620"/>
              <a:gd name="connsiteY25" fmla="*/ 2516289 h 5050309"/>
              <a:gd name="connsiteX26" fmla="*/ 1174236 w 4317620"/>
              <a:gd name="connsiteY26" fmla="*/ 2545831 h 5050309"/>
              <a:gd name="connsiteX27" fmla="*/ 1349303 w 4317620"/>
              <a:gd name="connsiteY27" fmla="*/ 2578283 h 5050309"/>
              <a:gd name="connsiteX28" fmla="*/ 1431682 w 4317620"/>
              <a:gd name="connsiteY28" fmla="*/ 2586521 h 5050309"/>
              <a:gd name="connsiteX29" fmla="*/ 1572721 w 4317620"/>
              <a:gd name="connsiteY29" fmla="*/ 2508392 h 5050309"/>
              <a:gd name="connsiteX30" fmla="*/ 1624982 w 4317620"/>
              <a:gd name="connsiteY30" fmla="*/ 2499735 h 5050309"/>
              <a:gd name="connsiteX31" fmla="*/ 1705944 w 4317620"/>
              <a:gd name="connsiteY31" fmla="*/ 2408542 h 5050309"/>
              <a:gd name="connsiteX32" fmla="*/ 1719849 w 4317620"/>
              <a:gd name="connsiteY32" fmla="*/ 2267922 h 5050309"/>
              <a:gd name="connsiteX33" fmla="*/ 1775598 w 4317620"/>
              <a:gd name="connsiteY33" fmla="*/ 2291376 h 5050309"/>
              <a:gd name="connsiteX34" fmla="*/ 1869705 w 4317620"/>
              <a:gd name="connsiteY34" fmla="*/ 2294445 h 5050309"/>
              <a:gd name="connsiteX35" fmla="*/ 2075153 w 4317620"/>
              <a:gd name="connsiteY35" fmla="*/ 2456106 h 5050309"/>
              <a:gd name="connsiteX36" fmla="*/ 2164771 w 4317620"/>
              <a:gd name="connsiteY36" fmla="*/ 1988333 h 5050309"/>
              <a:gd name="connsiteX37" fmla="*/ 2186572 w 4317620"/>
              <a:gd name="connsiteY37" fmla="*/ 1859441 h 5050309"/>
              <a:gd name="connsiteX38" fmla="*/ 2388224 w 4317620"/>
              <a:gd name="connsiteY38" fmla="*/ 1772648 h 5050309"/>
              <a:gd name="connsiteX39" fmla="*/ 2467718 w 4317620"/>
              <a:gd name="connsiteY39" fmla="*/ 1865401 h 5050309"/>
              <a:gd name="connsiteX40" fmla="*/ 2681028 w 4317620"/>
              <a:gd name="connsiteY40" fmla="*/ 1873948 h 5050309"/>
              <a:gd name="connsiteX41" fmla="*/ 2679070 w 4317620"/>
              <a:gd name="connsiteY41" fmla="*/ 1749222 h 5050309"/>
              <a:gd name="connsiteX42" fmla="*/ 3434172 w 4317620"/>
              <a:gd name="connsiteY42" fmla="*/ 1759648 h 5050309"/>
              <a:gd name="connsiteX43" fmla="*/ 3408481 w 4317620"/>
              <a:gd name="connsiteY43" fmla="*/ 1964723 h 5050309"/>
              <a:gd name="connsiteX44" fmla="*/ 3525640 w 4317620"/>
              <a:gd name="connsiteY44" fmla="*/ 1930434 h 5050309"/>
              <a:gd name="connsiteX45" fmla="*/ 3569864 w 4317620"/>
              <a:gd name="connsiteY45" fmla="*/ 1404444 h 5050309"/>
              <a:gd name="connsiteX46" fmla="*/ 3969323 w 4317620"/>
              <a:gd name="connsiteY46" fmla="*/ 1377207 h 5050309"/>
              <a:gd name="connsiteX47" fmla="*/ 3772387 w 4317620"/>
              <a:gd name="connsiteY47" fmla="*/ 1116994 h 5050309"/>
              <a:gd name="connsiteX48" fmla="*/ 3981060 w 4317620"/>
              <a:gd name="connsiteY48" fmla="*/ 908550 h 5050309"/>
              <a:gd name="connsiteX49" fmla="*/ 4143012 w 4317620"/>
              <a:gd name="connsiteY49" fmla="*/ 622260 h 5050309"/>
              <a:gd name="connsiteX50" fmla="*/ 4250439 w 4317620"/>
              <a:gd name="connsiteY50" fmla="*/ 334605 h 5050309"/>
              <a:gd name="connsiteX51" fmla="*/ 4303418 w 4317620"/>
              <a:gd name="connsiteY51" fmla="*/ 121219 h 5050309"/>
              <a:gd name="connsiteX52" fmla="*/ 4285119 w 4317620"/>
              <a:gd name="connsiteY52" fmla="*/ 11010 h 5050309"/>
              <a:gd name="connsiteX53" fmla="*/ 3968593 w 4317620"/>
              <a:gd name="connsiteY53" fmla="*/ 5128 h 5050309"/>
              <a:gd name="connsiteX54" fmla="*/ 3694580 w 4317620"/>
              <a:gd name="connsiteY54" fmla="*/ 21828 h 5050309"/>
              <a:gd name="connsiteX55" fmla="*/ 3671601 w 4317620"/>
              <a:gd name="connsiteY55" fmla="*/ 169797 h 5050309"/>
              <a:gd name="connsiteX56" fmla="*/ 3540980 w 4317620"/>
              <a:gd name="connsiteY56" fmla="*/ 289013 h 5050309"/>
              <a:gd name="connsiteX57" fmla="*/ 3386289 w 4317620"/>
              <a:gd name="connsiteY57" fmla="*/ 444863 h 5050309"/>
              <a:gd name="connsiteX58" fmla="*/ 3370611 w 4317620"/>
              <a:gd name="connsiteY58" fmla="*/ 676012 h 5050309"/>
              <a:gd name="connsiteX59" fmla="*/ 3152618 w 4317620"/>
              <a:gd name="connsiteY59" fmla="*/ 853872 h 5050309"/>
              <a:gd name="connsiteX60" fmla="*/ 2878040 w 4317620"/>
              <a:gd name="connsiteY60" fmla="*/ 1048028 h 5050309"/>
              <a:gd name="connsiteX61" fmla="*/ 2502656 w 4317620"/>
              <a:gd name="connsiteY61" fmla="*/ 1084612 h 5050309"/>
              <a:gd name="connsiteX62" fmla="*/ 1847255 w 4317620"/>
              <a:gd name="connsiteY62" fmla="*/ 1178649 h 5050309"/>
              <a:gd name="connsiteX63" fmla="*/ 1600300 w 4317620"/>
              <a:gd name="connsiteY63" fmla="*/ 1149766 h 5050309"/>
              <a:gd name="connsiteX64" fmla="*/ 1317870 w 4317620"/>
              <a:gd name="connsiteY64" fmla="*/ 1014175 h 5050309"/>
              <a:gd name="connsiteX65" fmla="*/ 1437372 w 4317620"/>
              <a:gd name="connsiteY65" fmla="*/ 473130 h 5050309"/>
              <a:gd name="connsiteX66" fmla="*/ 1251119 w 4317620"/>
              <a:gd name="connsiteY66" fmla="*/ 16291 h 5050309"/>
              <a:gd name="connsiteX67" fmla="*/ 18481 w 4317620"/>
              <a:gd name="connsiteY67" fmla="*/ 15286 h 5050309"/>
              <a:gd name="connsiteX68" fmla="*/ 13591 w 4317620"/>
              <a:gd name="connsiteY68" fmla="*/ 613966 h 5050309"/>
              <a:gd name="connsiteX69" fmla="*/ 6833 w 4317620"/>
              <a:gd name="connsiteY69" fmla="*/ 1598719 h 505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317620" h="5050309">
                <a:moveTo>
                  <a:pt x="6833" y="1598719"/>
                </a:moveTo>
                <a:cubicBezTo>
                  <a:pt x="5058" y="2214934"/>
                  <a:pt x="91554" y="3796839"/>
                  <a:pt x="2943" y="4311257"/>
                </a:cubicBezTo>
                <a:cubicBezTo>
                  <a:pt x="1695" y="4886829"/>
                  <a:pt x="-2593" y="4687655"/>
                  <a:pt x="2260" y="4810449"/>
                </a:cubicBezTo>
                <a:cubicBezTo>
                  <a:pt x="7113" y="4933243"/>
                  <a:pt x="-18042" y="5048222"/>
                  <a:pt x="32063" y="5048019"/>
                </a:cubicBezTo>
                <a:lnTo>
                  <a:pt x="311626" y="5045108"/>
                </a:lnTo>
                <a:cubicBezTo>
                  <a:pt x="409207" y="5040428"/>
                  <a:pt x="657561" y="5065571"/>
                  <a:pt x="760245" y="5034498"/>
                </a:cubicBezTo>
                <a:cubicBezTo>
                  <a:pt x="862929" y="5003425"/>
                  <a:pt x="890193" y="5004169"/>
                  <a:pt x="927731" y="4858669"/>
                </a:cubicBezTo>
                <a:cubicBezTo>
                  <a:pt x="965269" y="4713169"/>
                  <a:pt x="944827" y="4353327"/>
                  <a:pt x="985474" y="4161496"/>
                </a:cubicBezTo>
                <a:cubicBezTo>
                  <a:pt x="1026121" y="3969665"/>
                  <a:pt x="1168255" y="3811829"/>
                  <a:pt x="1171613" y="3707680"/>
                </a:cubicBezTo>
                <a:cubicBezTo>
                  <a:pt x="1174971" y="3603531"/>
                  <a:pt x="1022291" y="3587344"/>
                  <a:pt x="1005623" y="3536601"/>
                </a:cubicBezTo>
                <a:cubicBezTo>
                  <a:pt x="988955" y="3485858"/>
                  <a:pt x="1055946" y="3438485"/>
                  <a:pt x="1071604" y="3403221"/>
                </a:cubicBezTo>
                <a:cubicBezTo>
                  <a:pt x="1087262" y="3367957"/>
                  <a:pt x="1067603" y="3339991"/>
                  <a:pt x="1099571" y="3325015"/>
                </a:cubicBezTo>
                <a:cubicBezTo>
                  <a:pt x="1131539" y="3310039"/>
                  <a:pt x="1230209" y="3365426"/>
                  <a:pt x="1263410" y="3313367"/>
                </a:cubicBezTo>
                <a:cubicBezTo>
                  <a:pt x="1296611" y="3261308"/>
                  <a:pt x="1329364" y="3085645"/>
                  <a:pt x="1298774" y="3012659"/>
                </a:cubicBezTo>
                <a:cubicBezTo>
                  <a:pt x="1268184" y="2939673"/>
                  <a:pt x="1126454" y="2906544"/>
                  <a:pt x="1079869" y="2875449"/>
                </a:cubicBezTo>
                <a:cubicBezTo>
                  <a:pt x="1033284" y="2844354"/>
                  <a:pt x="1042466" y="2839636"/>
                  <a:pt x="1019265" y="2826086"/>
                </a:cubicBezTo>
                <a:cubicBezTo>
                  <a:pt x="996064" y="2812536"/>
                  <a:pt x="969161" y="2783190"/>
                  <a:pt x="940665" y="2767937"/>
                </a:cubicBezTo>
                <a:cubicBezTo>
                  <a:pt x="912169" y="2752684"/>
                  <a:pt x="865410" y="2736372"/>
                  <a:pt x="848291" y="2734566"/>
                </a:cubicBezTo>
                <a:cubicBezTo>
                  <a:pt x="831173" y="2732760"/>
                  <a:pt x="848260" y="2754347"/>
                  <a:pt x="837954" y="2757102"/>
                </a:cubicBezTo>
                <a:cubicBezTo>
                  <a:pt x="827648" y="2759857"/>
                  <a:pt x="807503" y="2771164"/>
                  <a:pt x="786454" y="2751094"/>
                </a:cubicBezTo>
                <a:cubicBezTo>
                  <a:pt x="765405" y="2731024"/>
                  <a:pt x="710740" y="2680435"/>
                  <a:pt x="711658" y="2636683"/>
                </a:cubicBezTo>
                <a:cubicBezTo>
                  <a:pt x="712577" y="2592932"/>
                  <a:pt x="752967" y="2505183"/>
                  <a:pt x="791965" y="2488585"/>
                </a:cubicBezTo>
                <a:cubicBezTo>
                  <a:pt x="830963" y="2471987"/>
                  <a:pt x="909051" y="2533128"/>
                  <a:pt x="945649" y="2537094"/>
                </a:cubicBezTo>
                <a:cubicBezTo>
                  <a:pt x="982247" y="2541060"/>
                  <a:pt x="994757" y="2521992"/>
                  <a:pt x="1011552" y="2512381"/>
                </a:cubicBezTo>
                <a:cubicBezTo>
                  <a:pt x="1028347" y="2502770"/>
                  <a:pt x="1021303" y="2478778"/>
                  <a:pt x="1046419" y="2479429"/>
                </a:cubicBezTo>
                <a:cubicBezTo>
                  <a:pt x="1071535" y="2480080"/>
                  <a:pt x="1140943" y="2505222"/>
                  <a:pt x="1162246" y="2516289"/>
                </a:cubicBezTo>
                <a:cubicBezTo>
                  <a:pt x="1183549" y="2527356"/>
                  <a:pt x="1143060" y="2535499"/>
                  <a:pt x="1174236" y="2545831"/>
                </a:cubicBezTo>
                <a:cubicBezTo>
                  <a:pt x="1205412" y="2556163"/>
                  <a:pt x="1306395" y="2571501"/>
                  <a:pt x="1349303" y="2578283"/>
                </a:cubicBezTo>
                <a:cubicBezTo>
                  <a:pt x="1392211" y="2585065"/>
                  <a:pt x="1394446" y="2598170"/>
                  <a:pt x="1431682" y="2586521"/>
                </a:cubicBezTo>
                <a:cubicBezTo>
                  <a:pt x="1468918" y="2574872"/>
                  <a:pt x="1540504" y="2522856"/>
                  <a:pt x="1572721" y="2508392"/>
                </a:cubicBezTo>
                <a:cubicBezTo>
                  <a:pt x="1604938" y="2493928"/>
                  <a:pt x="1602778" y="2516377"/>
                  <a:pt x="1624982" y="2499735"/>
                </a:cubicBezTo>
                <a:cubicBezTo>
                  <a:pt x="1647186" y="2483093"/>
                  <a:pt x="1690133" y="2447178"/>
                  <a:pt x="1705944" y="2408542"/>
                </a:cubicBezTo>
                <a:cubicBezTo>
                  <a:pt x="1721755" y="2369907"/>
                  <a:pt x="1708240" y="2287450"/>
                  <a:pt x="1719849" y="2267922"/>
                </a:cubicBezTo>
                <a:cubicBezTo>
                  <a:pt x="1731458" y="2248394"/>
                  <a:pt x="1750622" y="2286956"/>
                  <a:pt x="1775598" y="2291376"/>
                </a:cubicBezTo>
                <a:cubicBezTo>
                  <a:pt x="1800574" y="2295796"/>
                  <a:pt x="1819779" y="2266990"/>
                  <a:pt x="1869705" y="2294445"/>
                </a:cubicBezTo>
                <a:cubicBezTo>
                  <a:pt x="1919631" y="2321900"/>
                  <a:pt x="2025975" y="2507125"/>
                  <a:pt x="2075153" y="2456106"/>
                </a:cubicBezTo>
                <a:cubicBezTo>
                  <a:pt x="2124331" y="2405087"/>
                  <a:pt x="2146201" y="2087777"/>
                  <a:pt x="2164771" y="1988333"/>
                </a:cubicBezTo>
                <a:cubicBezTo>
                  <a:pt x="2183341" y="1888889"/>
                  <a:pt x="2149330" y="1895388"/>
                  <a:pt x="2186572" y="1859441"/>
                </a:cubicBezTo>
                <a:cubicBezTo>
                  <a:pt x="2223814" y="1823494"/>
                  <a:pt x="2341366" y="1771655"/>
                  <a:pt x="2388224" y="1772648"/>
                </a:cubicBezTo>
                <a:cubicBezTo>
                  <a:pt x="2435082" y="1773641"/>
                  <a:pt x="2418917" y="1848518"/>
                  <a:pt x="2467718" y="1865401"/>
                </a:cubicBezTo>
                <a:cubicBezTo>
                  <a:pt x="2516519" y="1882284"/>
                  <a:pt x="2645803" y="1893311"/>
                  <a:pt x="2681028" y="1873948"/>
                </a:cubicBezTo>
                <a:cubicBezTo>
                  <a:pt x="2716253" y="1854585"/>
                  <a:pt x="2684991" y="1756842"/>
                  <a:pt x="2679070" y="1749222"/>
                </a:cubicBezTo>
                <a:cubicBezTo>
                  <a:pt x="2673149" y="1741602"/>
                  <a:pt x="3386899" y="1763736"/>
                  <a:pt x="3434172" y="1759648"/>
                </a:cubicBezTo>
                <a:cubicBezTo>
                  <a:pt x="3481445" y="1755560"/>
                  <a:pt x="3393236" y="1936259"/>
                  <a:pt x="3408481" y="1964723"/>
                </a:cubicBezTo>
                <a:cubicBezTo>
                  <a:pt x="3458016" y="1933180"/>
                  <a:pt x="3489694" y="1944757"/>
                  <a:pt x="3525640" y="1930434"/>
                </a:cubicBezTo>
                <a:cubicBezTo>
                  <a:pt x="3530153" y="1930399"/>
                  <a:pt x="3561640" y="1439498"/>
                  <a:pt x="3569864" y="1404444"/>
                </a:cubicBezTo>
                <a:cubicBezTo>
                  <a:pt x="3578088" y="1369390"/>
                  <a:pt x="3935569" y="1425115"/>
                  <a:pt x="3969323" y="1377207"/>
                </a:cubicBezTo>
                <a:cubicBezTo>
                  <a:pt x="4003077" y="1329299"/>
                  <a:pt x="3770431" y="1195103"/>
                  <a:pt x="3772387" y="1116994"/>
                </a:cubicBezTo>
                <a:cubicBezTo>
                  <a:pt x="3774343" y="1038885"/>
                  <a:pt x="3919289" y="991006"/>
                  <a:pt x="3981060" y="908550"/>
                </a:cubicBezTo>
                <a:cubicBezTo>
                  <a:pt x="4042831" y="826094"/>
                  <a:pt x="4098116" y="717918"/>
                  <a:pt x="4143012" y="622260"/>
                </a:cubicBezTo>
                <a:cubicBezTo>
                  <a:pt x="4187909" y="526603"/>
                  <a:pt x="4223705" y="418112"/>
                  <a:pt x="4250439" y="334605"/>
                </a:cubicBezTo>
                <a:cubicBezTo>
                  <a:pt x="4277173" y="251098"/>
                  <a:pt x="4297638" y="175151"/>
                  <a:pt x="4303418" y="121219"/>
                </a:cubicBezTo>
                <a:cubicBezTo>
                  <a:pt x="4309198" y="67287"/>
                  <a:pt x="4340923" y="30358"/>
                  <a:pt x="4285119" y="11010"/>
                </a:cubicBezTo>
                <a:cubicBezTo>
                  <a:pt x="4229315" y="-8338"/>
                  <a:pt x="4067016" y="3325"/>
                  <a:pt x="3968593" y="5128"/>
                </a:cubicBezTo>
                <a:cubicBezTo>
                  <a:pt x="3870170" y="6931"/>
                  <a:pt x="3744079" y="-5617"/>
                  <a:pt x="3694580" y="21828"/>
                </a:cubicBezTo>
                <a:cubicBezTo>
                  <a:pt x="3645081" y="49273"/>
                  <a:pt x="3697201" y="125266"/>
                  <a:pt x="3671601" y="169797"/>
                </a:cubicBezTo>
                <a:cubicBezTo>
                  <a:pt x="3646001" y="214328"/>
                  <a:pt x="3588532" y="243169"/>
                  <a:pt x="3540980" y="289013"/>
                </a:cubicBezTo>
                <a:cubicBezTo>
                  <a:pt x="3493428" y="334857"/>
                  <a:pt x="3414684" y="380363"/>
                  <a:pt x="3386289" y="444863"/>
                </a:cubicBezTo>
                <a:cubicBezTo>
                  <a:pt x="3357894" y="509363"/>
                  <a:pt x="3409556" y="607844"/>
                  <a:pt x="3370611" y="676012"/>
                </a:cubicBezTo>
                <a:cubicBezTo>
                  <a:pt x="3331666" y="744180"/>
                  <a:pt x="3234713" y="791869"/>
                  <a:pt x="3152618" y="853872"/>
                </a:cubicBezTo>
                <a:cubicBezTo>
                  <a:pt x="3070523" y="915875"/>
                  <a:pt x="2986367" y="1009571"/>
                  <a:pt x="2878040" y="1048028"/>
                </a:cubicBezTo>
                <a:cubicBezTo>
                  <a:pt x="2769713" y="1086485"/>
                  <a:pt x="2674454" y="1062842"/>
                  <a:pt x="2502656" y="1084612"/>
                </a:cubicBezTo>
                <a:cubicBezTo>
                  <a:pt x="2330859" y="1106382"/>
                  <a:pt x="1997648" y="1167790"/>
                  <a:pt x="1847255" y="1178649"/>
                </a:cubicBezTo>
                <a:cubicBezTo>
                  <a:pt x="1696862" y="1189508"/>
                  <a:pt x="1688531" y="1177178"/>
                  <a:pt x="1600300" y="1149766"/>
                </a:cubicBezTo>
                <a:cubicBezTo>
                  <a:pt x="1512069" y="1122354"/>
                  <a:pt x="1345025" y="1126948"/>
                  <a:pt x="1317870" y="1014175"/>
                </a:cubicBezTo>
                <a:cubicBezTo>
                  <a:pt x="1290715" y="901402"/>
                  <a:pt x="1479930" y="522287"/>
                  <a:pt x="1437372" y="473130"/>
                </a:cubicBezTo>
                <a:cubicBezTo>
                  <a:pt x="1394814" y="423973"/>
                  <a:pt x="1384731" y="26875"/>
                  <a:pt x="1251119" y="16291"/>
                </a:cubicBezTo>
                <a:cubicBezTo>
                  <a:pt x="1117507" y="5707"/>
                  <a:pt x="33284" y="9971"/>
                  <a:pt x="18481" y="15286"/>
                </a:cubicBezTo>
                <a:cubicBezTo>
                  <a:pt x="3678" y="20601"/>
                  <a:pt x="15532" y="350061"/>
                  <a:pt x="13591" y="613966"/>
                </a:cubicBezTo>
                <a:cubicBezTo>
                  <a:pt x="11650" y="877872"/>
                  <a:pt x="8608" y="982504"/>
                  <a:pt x="6833" y="1598719"/>
                </a:cubicBezTo>
                <a:close/>
              </a:path>
            </a:pathLst>
          </a:custGeom>
          <a:solidFill>
            <a:srgbClr val="FF9900">
              <a:alpha val="20000"/>
            </a:srgbClr>
          </a:solidFill>
          <a:ln>
            <a:solidFill>
              <a:srgbClr val="FF99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Prostokąt 12">
            <a:extLst>
              <a:ext uri="{FF2B5EF4-FFF2-40B4-BE49-F238E27FC236}">
                <a16:creationId xmlns="" xmlns:a16="http://schemas.microsoft.com/office/drawing/2014/main" id="{C4512A29-2589-430D-8AFF-5E3FD41BC760}"/>
              </a:ext>
            </a:extLst>
          </p:cNvPr>
          <p:cNvSpPr/>
          <p:nvPr/>
        </p:nvSpPr>
        <p:spPr>
          <a:xfrm>
            <a:off x="2809126" y="2845143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1428728" y="928670"/>
            <a:ext cx="635798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PRZESTRZEŃ PUBLICZNA I ZIELEŃ </a:t>
            </a:r>
          </a:p>
        </p:txBody>
      </p:sp>
      <p:sp>
        <p:nvSpPr>
          <p:cNvPr id="14" name="Prostokąt zaokrąglony 19">
            <a:extLst>
              <a:ext uri="{FF2B5EF4-FFF2-40B4-BE49-F238E27FC236}">
                <a16:creationId xmlns="" xmlns:a16="http://schemas.microsoft.com/office/drawing/2014/main" id="{492F8801-3836-472D-9511-7031D9001BC5}"/>
              </a:ext>
            </a:extLst>
          </p:cNvPr>
          <p:cNvSpPr/>
          <p:nvPr/>
        </p:nvSpPr>
        <p:spPr>
          <a:xfrm>
            <a:off x="6153633" y="3771419"/>
            <a:ext cx="72008" cy="72008"/>
          </a:xfrm>
          <a:prstGeom prst="roundRect">
            <a:avLst/>
          </a:prstGeom>
          <a:noFill/>
          <a:ln w="190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="" xmlns:a16="http://schemas.microsoft.com/office/drawing/2014/main" id="{582A8B35-4C32-4284-9857-2BDF749E221A}"/>
              </a:ext>
            </a:extLst>
          </p:cNvPr>
          <p:cNvSpPr/>
          <p:nvPr/>
        </p:nvSpPr>
        <p:spPr>
          <a:xfrm>
            <a:off x="6009967" y="3607333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Prostokąt zaokrąglony 12">
            <a:extLst>
              <a:ext uri="{FF2B5EF4-FFF2-40B4-BE49-F238E27FC236}">
                <a16:creationId xmlns="" xmlns:a16="http://schemas.microsoft.com/office/drawing/2014/main" id="{CDADB91A-AFA4-4532-B767-E38119B1F03A}"/>
              </a:ext>
            </a:extLst>
          </p:cNvPr>
          <p:cNvSpPr/>
          <p:nvPr/>
        </p:nvSpPr>
        <p:spPr>
          <a:xfrm>
            <a:off x="6156176" y="3837194"/>
            <a:ext cx="104176" cy="433262"/>
          </a:xfrm>
          <a:prstGeom prst="roundRect">
            <a:avLst/>
          </a:prstGeom>
          <a:noFill/>
          <a:ln w="285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cxnSp>
        <p:nvCxnSpPr>
          <p:cNvPr id="20" name="Łącznik prosty 19">
            <a:extLst>
              <a:ext uri="{FF2B5EF4-FFF2-40B4-BE49-F238E27FC236}">
                <a16:creationId xmlns="" xmlns:a16="http://schemas.microsoft.com/office/drawing/2014/main" id="{0C6621B1-9454-4379-A9E6-DFE14530D059}"/>
              </a:ext>
            </a:extLst>
          </p:cNvPr>
          <p:cNvCxnSpPr/>
          <p:nvPr/>
        </p:nvCxnSpPr>
        <p:spPr>
          <a:xfrm rot="5400000" flipH="1" flipV="1">
            <a:off x="6081846" y="3911405"/>
            <a:ext cx="145701" cy="1"/>
          </a:xfrm>
          <a:prstGeom prst="line">
            <a:avLst/>
          </a:prstGeom>
          <a:ln w="15875" cmpd="sng">
            <a:solidFill>
              <a:schemeClr val="accent6">
                <a:lumMod val="75000"/>
              </a:schemeClr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rostokąt 20">
            <a:extLst>
              <a:ext uri="{FF2B5EF4-FFF2-40B4-BE49-F238E27FC236}">
                <a16:creationId xmlns="" xmlns:a16="http://schemas.microsoft.com/office/drawing/2014/main" id="{582A8B35-4C32-4284-9857-2BDF749E221A}"/>
              </a:ext>
            </a:extLst>
          </p:cNvPr>
          <p:cNvSpPr/>
          <p:nvPr/>
        </p:nvSpPr>
        <p:spPr>
          <a:xfrm>
            <a:off x="5929324" y="3786190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2" name="Dowolny kształt 78">
            <a:extLst>
              <a:ext uri="{FF2B5EF4-FFF2-40B4-BE49-F238E27FC236}">
                <a16:creationId xmlns="" xmlns:a16="http://schemas.microsoft.com/office/drawing/2014/main" id="{3B839A3E-D2E9-41B4-8417-E9266E1B994D}"/>
              </a:ext>
            </a:extLst>
          </p:cNvPr>
          <p:cNvSpPr/>
          <p:nvPr/>
        </p:nvSpPr>
        <p:spPr>
          <a:xfrm>
            <a:off x="4708141" y="3966034"/>
            <a:ext cx="2125478" cy="165685"/>
          </a:xfrm>
          <a:custGeom>
            <a:avLst/>
            <a:gdLst>
              <a:gd name="connsiteX0" fmla="*/ 2676525 w 2676525"/>
              <a:gd name="connsiteY0" fmla="*/ 0 h 185738"/>
              <a:gd name="connsiteX1" fmla="*/ 1585913 w 2676525"/>
              <a:gd name="connsiteY1" fmla="*/ 185738 h 185738"/>
              <a:gd name="connsiteX2" fmla="*/ 219075 w 2676525"/>
              <a:gd name="connsiteY2" fmla="*/ 123825 h 185738"/>
              <a:gd name="connsiteX3" fmla="*/ 0 w 2676525"/>
              <a:gd name="connsiteY3" fmla="*/ 157163 h 185738"/>
              <a:gd name="connsiteX0" fmla="*/ 2630805 w 2630805"/>
              <a:gd name="connsiteY0" fmla="*/ 0 h 185738"/>
              <a:gd name="connsiteX1" fmla="*/ 1540193 w 2630805"/>
              <a:gd name="connsiteY1" fmla="*/ 185738 h 185738"/>
              <a:gd name="connsiteX2" fmla="*/ 173355 w 2630805"/>
              <a:gd name="connsiteY2" fmla="*/ 123825 h 185738"/>
              <a:gd name="connsiteX3" fmla="*/ 0 w 2630805"/>
              <a:gd name="connsiteY3" fmla="*/ 157163 h 185738"/>
              <a:gd name="connsiteX0" fmla="*/ 2630805 w 2630805"/>
              <a:gd name="connsiteY0" fmla="*/ 0 h 185738"/>
              <a:gd name="connsiteX1" fmla="*/ 1211329 w 2630805"/>
              <a:gd name="connsiteY1" fmla="*/ 185738 h 185738"/>
              <a:gd name="connsiteX2" fmla="*/ 173355 w 2630805"/>
              <a:gd name="connsiteY2" fmla="*/ 123825 h 185738"/>
              <a:gd name="connsiteX3" fmla="*/ 0 w 2630805"/>
              <a:gd name="connsiteY3" fmla="*/ 157163 h 185738"/>
              <a:gd name="connsiteX0" fmla="*/ 2125478 w 2125478"/>
              <a:gd name="connsiteY0" fmla="*/ 0 h 165685"/>
              <a:gd name="connsiteX1" fmla="*/ 1211329 w 2125478"/>
              <a:gd name="connsiteY1" fmla="*/ 165685 h 165685"/>
              <a:gd name="connsiteX2" fmla="*/ 173355 w 2125478"/>
              <a:gd name="connsiteY2" fmla="*/ 103772 h 165685"/>
              <a:gd name="connsiteX3" fmla="*/ 0 w 2125478"/>
              <a:gd name="connsiteY3" fmla="*/ 137110 h 165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5478" h="165685">
                <a:moveTo>
                  <a:pt x="2125478" y="0"/>
                </a:moveTo>
                <a:lnTo>
                  <a:pt x="1211329" y="165685"/>
                </a:lnTo>
                <a:cubicBezTo>
                  <a:pt x="755716" y="145047"/>
                  <a:pt x="628968" y="124410"/>
                  <a:pt x="173355" y="103772"/>
                </a:cubicBezTo>
                <a:cubicBezTo>
                  <a:pt x="100330" y="114885"/>
                  <a:pt x="73025" y="125997"/>
                  <a:pt x="0" y="137110"/>
                </a:cubicBezTo>
              </a:path>
            </a:pathLst>
          </a:custGeom>
          <a:ln w="2540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Dowolny kształt 79">
            <a:extLst>
              <a:ext uri="{FF2B5EF4-FFF2-40B4-BE49-F238E27FC236}">
                <a16:creationId xmlns="" xmlns:a16="http://schemas.microsoft.com/office/drawing/2014/main" id="{A162884F-45B7-4A55-83CE-840147D8A083}"/>
              </a:ext>
            </a:extLst>
          </p:cNvPr>
          <p:cNvSpPr/>
          <p:nvPr/>
        </p:nvSpPr>
        <p:spPr>
          <a:xfrm>
            <a:off x="4723102" y="3469559"/>
            <a:ext cx="2187152" cy="100906"/>
          </a:xfrm>
          <a:custGeom>
            <a:avLst/>
            <a:gdLst>
              <a:gd name="connsiteX0" fmla="*/ 0 w 2701925"/>
              <a:gd name="connsiteY0" fmla="*/ 104775 h 136525"/>
              <a:gd name="connsiteX1" fmla="*/ 1463675 w 2701925"/>
              <a:gd name="connsiteY1" fmla="*/ 136525 h 136525"/>
              <a:gd name="connsiteX2" fmla="*/ 2409825 w 2701925"/>
              <a:gd name="connsiteY2" fmla="*/ 0 h 136525"/>
              <a:gd name="connsiteX3" fmla="*/ 2701925 w 2701925"/>
              <a:gd name="connsiteY3" fmla="*/ 31750 h 136525"/>
              <a:gd name="connsiteX0" fmla="*/ 0 w 2701925"/>
              <a:gd name="connsiteY0" fmla="*/ 104775 h 123463"/>
              <a:gd name="connsiteX1" fmla="*/ 1267732 w 2701925"/>
              <a:gd name="connsiteY1" fmla="*/ 123463 h 123463"/>
              <a:gd name="connsiteX2" fmla="*/ 2409825 w 2701925"/>
              <a:gd name="connsiteY2" fmla="*/ 0 h 123463"/>
              <a:gd name="connsiteX3" fmla="*/ 2701925 w 2701925"/>
              <a:gd name="connsiteY3" fmla="*/ 31750 h 123463"/>
              <a:gd name="connsiteX0" fmla="*/ 0 w 2701925"/>
              <a:gd name="connsiteY0" fmla="*/ 81915 h 100603"/>
              <a:gd name="connsiteX1" fmla="*/ 1267732 w 2701925"/>
              <a:gd name="connsiteY1" fmla="*/ 100603 h 100603"/>
              <a:gd name="connsiteX2" fmla="*/ 1968954 w 2701925"/>
              <a:gd name="connsiteY2" fmla="*/ 0 h 100603"/>
              <a:gd name="connsiteX3" fmla="*/ 2701925 w 2701925"/>
              <a:gd name="connsiteY3" fmla="*/ 8890 h 100603"/>
              <a:gd name="connsiteX0" fmla="*/ 0 w 2701925"/>
              <a:gd name="connsiteY0" fmla="*/ 81925 h 100613"/>
              <a:gd name="connsiteX1" fmla="*/ 1267732 w 2701925"/>
              <a:gd name="connsiteY1" fmla="*/ 100613 h 100613"/>
              <a:gd name="connsiteX2" fmla="*/ 1968954 w 2701925"/>
              <a:gd name="connsiteY2" fmla="*/ 10 h 100613"/>
              <a:gd name="connsiteX3" fmla="*/ 2701925 w 2701925"/>
              <a:gd name="connsiteY3" fmla="*/ 8900 h 100613"/>
              <a:gd name="connsiteX0" fmla="*/ 0 w 2166347"/>
              <a:gd name="connsiteY0" fmla="*/ 82099 h 100787"/>
              <a:gd name="connsiteX1" fmla="*/ 1267732 w 2166347"/>
              <a:gd name="connsiteY1" fmla="*/ 100787 h 100787"/>
              <a:gd name="connsiteX2" fmla="*/ 1968954 w 2166347"/>
              <a:gd name="connsiteY2" fmla="*/ 184 h 100787"/>
              <a:gd name="connsiteX3" fmla="*/ 2166347 w 2166347"/>
              <a:gd name="connsiteY3" fmla="*/ 2543 h 100787"/>
              <a:gd name="connsiteX0" fmla="*/ 0 w 2176144"/>
              <a:gd name="connsiteY0" fmla="*/ 81919 h 100607"/>
              <a:gd name="connsiteX1" fmla="*/ 1267732 w 2176144"/>
              <a:gd name="connsiteY1" fmla="*/ 100607 h 100607"/>
              <a:gd name="connsiteX2" fmla="*/ 1968954 w 2176144"/>
              <a:gd name="connsiteY2" fmla="*/ 4 h 100607"/>
              <a:gd name="connsiteX3" fmla="*/ 2176144 w 2176144"/>
              <a:gd name="connsiteY3" fmla="*/ 25223 h 100607"/>
              <a:gd name="connsiteX0" fmla="*/ 0 w 2187152"/>
              <a:gd name="connsiteY0" fmla="*/ 82218 h 100906"/>
              <a:gd name="connsiteX1" fmla="*/ 5737 w 2187152"/>
              <a:gd name="connsiteY1" fmla="*/ 84468 h 100906"/>
              <a:gd name="connsiteX2" fmla="*/ 1267732 w 2187152"/>
              <a:gd name="connsiteY2" fmla="*/ 100906 h 100906"/>
              <a:gd name="connsiteX3" fmla="*/ 1968954 w 2187152"/>
              <a:gd name="connsiteY3" fmla="*/ 303 h 100906"/>
              <a:gd name="connsiteX4" fmla="*/ 2176144 w 2187152"/>
              <a:gd name="connsiteY4" fmla="*/ 25522 h 100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152" h="100906">
                <a:moveTo>
                  <a:pt x="0" y="82218"/>
                </a:moveTo>
                <a:lnTo>
                  <a:pt x="5737" y="84468"/>
                </a:lnTo>
                <a:lnTo>
                  <a:pt x="1267732" y="100906"/>
                </a:lnTo>
                <a:lnTo>
                  <a:pt x="1968954" y="303"/>
                </a:lnTo>
                <a:cubicBezTo>
                  <a:pt x="2187152" y="0"/>
                  <a:pt x="1931820" y="22559"/>
                  <a:pt x="2176144" y="25522"/>
                </a:cubicBezTo>
              </a:path>
            </a:pathLst>
          </a:custGeom>
          <a:ln w="2540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>
            <a:extLst>
              <a:ext uri="{FF2B5EF4-FFF2-40B4-BE49-F238E27FC236}">
                <a16:creationId xmlns="" xmlns:a16="http://schemas.microsoft.com/office/drawing/2014/main" id="{582A8B35-4C32-4284-9857-2BDF749E221A}"/>
              </a:ext>
            </a:extLst>
          </p:cNvPr>
          <p:cNvSpPr/>
          <p:nvPr/>
        </p:nvSpPr>
        <p:spPr>
          <a:xfrm>
            <a:off x="5357820" y="3357562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6" name="Prostokąt 25">
            <a:extLst>
              <a:ext uri="{FF2B5EF4-FFF2-40B4-BE49-F238E27FC236}">
                <a16:creationId xmlns="" xmlns:a16="http://schemas.microsoft.com/office/drawing/2014/main" id="{582A8B35-4C32-4284-9857-2BDF749E221A}"/>
              </a:ext>
            </a:extLst>
          </p:cNvPr>
          <p:cNvSpPr/>
          <p:nvPr/>
        </p:nvSpPr>
        <p:spPr>
          <a:xfrm>
            <a:off x="5286382" y="3929066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27" name="Obraz 26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rostokąt 48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26" name="Łącznik prosty 25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/>
              <a:t>MAPA ZBIORCZA ELEMENTÓW TEMATU PRZESTRZEŃ PUBLICZNA I ZIELEŃ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="" xmlns:a16="http://schemas.microsoft.com/office/drawing/2014/main" id="{FF69500D-0C8E-4C22-80A6-41AB18BFC5D0}"/>
              </a:ext>
            </a:extLst>
          </p:cNvPr>
          <p:cNvSpPr/>
          <p:nvPr/>
        </p:nvSpPr>
        <p:spPr>
          <a:xfrm>
            <a:off x="1142976" y="5951354"/>
            <a:ext cx="38950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144000">
              <a:spcBef>
                <a:spcPct val="0"/>
              </a:spcBef>
              <a:buAutoNum type="arabicPeriod"/>
              <a:defRPr/>
            </a:pPr>
            <a:r>
              <a:rPr lang="pl-PL" sz="800" dirty="0"/>
              <a:t>DOM JANA PAWŁA II</a:t>
            </a:r>
          </a:p>
          <a:p>
            <a:pPr marL="342900" indent="-144000">
              <a:spcBef>
                <a:spcPct val="0"/>
              </a:spcBef>
              <a:buFontTx/>
              <a:buAutoNum type="arabicPeriod"/>
              <a:defRPr/>
            </a:pPr>
            <a:r>
              <a:rPr lang="pl-PL" sz="800" dirty="0"/>
              <a:t>BOISKO</a:t>
            </a:r>
          </a:p>
          <a:p>
            <a:pPr marL="342900" indent="-144000">
              <a:spcBef>
                <a:spcPct val="0"/>
              </a:spcBef>
              <a:buFontTx/>
              <a:buAutoNum type="arabicPeriod"/>
              <a:defRPr/>
            </a:pPr>
            <a:r>
              <a:rPr lang="pl-PL" sz="800" dirty="0"/>
              <a:t>ULICE PŁUŻNA I GAŁOWSKA</a:t>
            </a:r>
          </a:p>
          <a:p>
            <a:pPr marL="342900" indent="-144000">
              <a:spcBef>
                <a:spcPct val="0"/>
              </a:spcBef>
              <a:buFontTx/>
              <a:buAutoNum type="arabicPeriod"/>
              <a:defRPr/>
            </a:pPr>
            <a:r>
              <a:rPr lang="pl-PL" sz="800" dirty="0"/>
              <a:t>PARK KRAJOBRAZOWY DOLINY BYSTRZYCY</a:t>
            </a:r>
          </a:p>
          <a:p>
            <a:pPr marL="342900" indent="-144000">
              <a:spcBef>
                <a:spcPct val="0"/>
              </a:spcBef>
              <a:buFontTx/>
              <a:buAutoNum type="arabicPeriod"/>
              <a:defRPr/>
            </a:pPr>
            <a:endParaRPr lang="pl-PL" sz="800" dirty="0"/>
          </a:p>
        </p:txBody>
      </p:sp>
      <p:pic>
        <p:nvPicPr>
          <p:cNvPr id="29" name="Obraz 28" descr="Obraz zawierający mapa, tekst&#10;&#10;Opis wygenerowany automatycznie">
            <a:extLst>
              <a:ext uri="{FF2B5EF4-FFF2-40B4-BE49-F238E27FC236}">
                <a16:creationId xmlns="" xmlns:a16="http://schemas.microsoft.com/office/drawing/2014/main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7128792" cy="5038722"/>
          </a:xfrm>
          <a:prstGeom prst="rect">
            <a:avLst/>
          </a:prstGeom>
        </p:spPr>
      </p:pic>
      <p:sp>
        <p:nvSpPr>
          <p:cNvPr id="30" name="Dowolny kształt 51">
            <a:extLst>
              <a:ext uri="{FF2B5EF4-FFF2-40B4-BE49-F238E27FC236}">
                <a16:creationId xmlns="" xmlns:a16="http://schemas.microsoft.com/office/drawing/2014/main" id="{B4C92830-E76E-463C-829D-D62CF46BB252}"/>
              </a:ext>
            </a:extLst>
          </p:cNvPr>
          <p:cNvSpPr/>
          <p:nvPr/>
        </p:nvSpPr>
        <p:spPr>
          <a:xfrm>
            <a:off x="1400690" y="898494"/>
            <a:ext cx="4317620" cy="5050309"/>
          </a:xfrm>
          <a:custGeom>
            <a:avLst/>
            <a:gdLst>
              <a:gd name="connsiteX0" fmla="*/ 54919 w 5204940"/>
              <a:gd name="connsiteY0" fmla="*/ 5678615 h 5877696"/>
              <a:gd name="connsiteX1" fmla="*/ 153773 w 5204940"/>
              <a:gd name="connsiteY1" fmla="*/ 5266724 h 5877696"/>
              <a:gd name="connsiteX2" fmla="*/ 302054 w 5204940"/>
              <a:gd name="connsiteY2" fmla="*/ 5134918 h 5877696"/>
              <a:gd name="connsiteX3" fmla="*/ 623329 w 5204940"/>
              <a:gd name="connsiteY3" fmla="*/ 4994875 h 5877696"/>
              <a:gd name="connsiteX4" fmla="*/ 796324 w 5204940"/>
              <a:gd name="connsiteY4" fmla="*/ 4846594 h 5877696"/>
              <a:gd name="connsiteX5" fmla="*/ 878702 w 5204940"/>
              <a:gd name="connsiteY5" fmla="*/ 4657124 h 5877696"/>
              <a:gd name="connsiteX6" fmla="*/ 853989 w 5204940"/>
              <a:gd name="connsiteY6" fmla="*/ 4434702 h 5877696"/>
              <a:gd name="connsiteX7" fmla="*/ 862227 w 5204940"/>
              <a:gd name="connsiteY7" fmla="*/ 4261707 h 5877696"/>
              <a:gd name="connsiteX8" fmla="*/ 878702 w 5204940"/>
              <a:gd name="connsiteY8" fmla="*/ 4080475 h 5877696"/>
              <a:gd name="connsiteX9" fmla="*/ 1010508 w 5204940"/>
              <a:gd name="connsiteY9" fmla="*/ 3965145 h 5877696"/>
              <a:gd name="connsiteX10" fmla="*/ 1010508 w 5204940"/>
              <a:gd name="connsiteY10" fmla="*/ 3808626 h 5877696"/>
              <a:gd name="connsiteX11" fmla="*/ 1026983 w 5204940"/>
              <a:gd name="connsiteY11" fmla="*/ 3750961 h 5877696"/>
              <a:gd name="connsiteX12" fmla="*/ 1142313 w 5204940"/>
              <a:gd name="connsiteY12" fmla="*/ 3792151 h 5877696"/>
              <a:gd name="connsiteX13" fmla="*/ 1274119 w 5204940"/>
              <a:gd name="connsiteY13" fmla="*/ 3792151 h 5877696"/>
              <a:gd name="connsiteX14" fmla="*/ 1315308 w 5204940"/>
              <a:gd name="connsiteY14" fmla="*/ 3660345 h 5877696"/>
              <a:gd name="connsiteX15" fmla="*/ 1323546 w 5204940"/>
              <a:gd name="connsiteY15" fmla="*/ 3569729 h 5877696"/>
              <a:gd name="connsiteX16" fmla="*/ 1265881 w 5204940"/>
              <a:gd name="connsiteY16" fmla="*/ 3421448 h 5877696"/>
              <a:gd name="connsiteX17" fmla="*/ 1059935 w 5204940"/>
              <a:gd name="connsiteY17" fmla="*/ 3347307 h 5877696"/>
              <a:gd name="connsiteX18" fmla="*/ 845751 w 5204940"/>
              <a:gd name="connsiteY18" fmla="*/ 3215502 h 5877696"/>
              <a:gd name="connsiteX19" fmla="*/ 878702 w 5204940"/>
              <a:gd name="connsiteY19" fmla="*/ 3026032 h 5877696"/>
              <a:gd name="connsiteX20" fmla="*/ 911654 w 5204940"/>
              <a:gd name="connsiteY20" fmla="*/ 2943653 h 5877696"/>
              <a:gd name="connsiteX21" fmla="*/ 1076411 w 5204940"/>
              <a:gd name="connsiteY21" fmla="*/ 2984842 h 5877696"/>
              <a:gd name="connsiteX22" fmla="*/ 1183502 w 5204940"/>
              <a:gd name="connsiteY22" fmla="*/ 3001318 h 5877696"/>
              <a:gd name="connsiteX23" fmla="*/ 1249405 w 5204940"/>
              <a:gd name="connsiteY23" fmla="*/ 2976605 h 5877696"/>
              <a:gd name="connsiteX24" fmla="*/ 1298832 w 5204940"/>
              <a:gd name="connsiteY24" fmla="*/ 2943653 h 5877696"/>
              <a:gd name="connsiteX25" fmla="*/ 1405924 w 5204940"/>
              <a:gd name="connsiteY25" fmla="*/ 2960129 h 5877696"/>
              <a:gd name="connsiteX26" fmla="*/ 1496540 w 5204940"/>
              <a:gd name="connsiteY26" fmla="*/ 3001318 h 5877696"/>
              <a:gd name="connsiteX27" fmla="*/ 1587156 w 5204940"/>
              <a:gd name="connsiteY27" fmla="*/ 3042507 h 5877696"/>
              <a:gd name="connsiteX28" fmla="*/ 1669535 w 5204940"/>
              <a:gd name="connsiteY28" fmla="*/ 3050745 h 5877696"/>
              <a:gd name="connsiteX29" fmla="*/ 1793102 w 5204940"/>
              <a:gd name="connsiteY29" fmla="*/ 3042507 h 5877696"/>
              <a:gd name="connsiteX30" fmla="*/ 1891956 w 5204940"/>
              <a:gd name="connsiteY30" fmla="*/ 2993080 h 5877696"/>
              <a:gd name="connsiteX31" fmla="*/ 1949621 w 5204940"/>
              <a:gd name="connsiteY31" fmla="*/ 2960129 h 5877696"/>
              <a:gd name="connsiteX32" fmla="*/ 2056713 w 5204940"/>
              <a:gd name="connsiteY32" fmla="*/ 2877751 h 5877696"/>
              <a:gd name="connsiteX33" fmla="*/ 2097902 w 5204940"/>
              <a:gd name="connsiteY33" fmla="*/ 2778897 h 5877696"/>
              <a:gd name="connsiteX34" fmla="*/ 2130854 w 5204940"/>
              <a:gd name="connsiteY34" fmla="*/ 2680042 h 5877696"/>
              <a:gd name="connsiteX35" fmla="*/ 2345038 w 5204940"/>
              <a:gd name="connsiteY35" fmla="*/ 2655329 h 5877696"/>
              <a:gd name="connsiteX36" fmla="*/ 2452129 w 5204940"/>
              <a:gd name="connsiteY36" fmla="*/ 2589426 h 5877696"/>
              <a:gd name="connsiteX37" fmla="*/ 2476843 w 5204940"/>
              <a:gd name="connsiteY37" fmla="*/ 2457621 h 5877696"/>
              <a:gd name="connsiteX38" fmla="*/ 2320324 w 5204940"/>
              <a:gd name="connsiteY38" fmla="*/ 2194010 h 5877696"/>
              <a:gd name="connsiteX39" fmla="*/ 2262659 w 5204940"/>
              <a:gd name="connsiteY39" fmla="*/ 2021015 h 5877696"/>
              <a:gd name="connsiteX40" fmla="*/ 2287373 w 5204940"/>
              <a:gd name="connsiteY40" fmla="*/ 1880972 h 5877696"/>
              <a:gd name="connsiteX41" fmla="*/ 2616886 w 5204940"/>
              <a:gd name="connsiteY41" fmla="*/ 1856259 h 5877696"/>
              <a:gd name="connsiteX42" fmla="*/ 2880497 w 5204940"/>
              <a:gd name="connsiteY42" fmla="*/ 1880972 h 5877696"/>
              <a:gd name="connsiteX43" fmla="*/ 3127632 w 5204940"/>
              <a:gd name="connsiteY43" fmla="*/ 1691502 h 5877696"/>
              <a:gd name="connsiteX44" fmla="*/ 3564238 w 5204940"/>
              <a:gd name="connsiteY44" fmla="*/ 1658551 h 5877696"/>
              <a:gd name="connsiteX45" fmla="*/ 3910227 w 5204940"/>
              <a:gd name="connsiteY45" fmla="*/ 1592648 h 5877696"/>
              <a:gd name="connsiteX46" fmla="*/ 4330356 w 5204940"/>
              <a:gd name="connsiteY46" fmla="*/ 1518507 h 5877696"/>
              <a:gd name="connsiteX47" fmla="*/ 4775200 w 5204940"/>
              <a:gd name="connsiteY47" fmla="*/ 1320799 h 5877696"/>
              <a:gd name="connsiteX48" fmla="*/ 4874054 w 5204940"/>
              <a:gd name="connsiteY48" fmla="*/ 1015999 h 5877696"/>
              <a:gd name="connsiteX49" fmla="*/ 5047048 w 5204940"/>
              <a:gd name="connsiteY49" fmla="*/ 571156 h 5877696"/>
              <a:gd name="connsiteX50" fmla="*/ 5047048 w 5204940"/>
              <a:gd name="connsiteY50" fmla="*/ 332259 h 5877696"/>
              <a:gd name="connsiteX51" fmla="*/ 5096475 w 5204940"/>
              <a:gd name="connsiteY51" fmla="*/ 60410 h 5877696"/>
              <a:gd name="connsiteX52" fmla="*/ 4396259 w 5204940"/>
              <a:gd name="connsiteY52" fmla="*/ 85124 h 5877696"/>
              <a:gd name="connsiteX53" fmla="*/ 4280929 w 5204940"/>
              <a:gd name="connsiteY53" fmla="*/ 571156 h 5877696"/>
              <a:gd name="connsiteX54" fmla="*/ 4190313 w 5204940"/>
              <a:gd name="connsiteY54" fmla="*/ 801815 h 5877696"/>
              <a:gd name="connsiteX55" fmla="*/ 3918465 w 5204940"/>
              <a:gd name="connsiteY55" fmla="*/ 974810 h 5877696"/>
              <a:gd name="connsiteX56" fmla="*/ 3671329 w 5204940"/>
              <a:gd name="connsiteY56" fmla="*/ 1123091 h 5877696"/>
              <a:gd name="connsiteX57" fmla="*/ 2847546 w 5204940"/>
              <a:gd name="connsiteY57" fmla="*/ 1246659 h 5877696"/>
              <a:gd name="connsiteX58" fmla="*/ 2361513 w 5204940"/>
              <a:gd name="connsiteY58" fmla="*/ 1320799 h 5877696"/>
              <a:gd name="connsiteX59" fmla="*/ 1990811 w 5204940"/>
              <a:gd name="connsiteY59" fmla="*/ 1411415 h 5877696"/>
              <a:gd name="connsiteX60" fmla="*/ 1809578 w 5204940"/>
              <a:gd name="connsiteY60" fmla="*/ 1559697 h 5877696"/>
              <a:gd name="connsiteX61" fmla="*/ 1587156 w 5204940"/>
              <a:gd name="connsiteY61" fmla="*/ 1872734 h 5877696"/>
              <a:gd name="connsiteX62" fmla="*/ 1529492 w 5204940"/>
              <a:gd name="connsiteY62" fmla="*/ 2037491 h 5877696"/>
              <a:gd name="connsiteX63" fmla="*/ 1471827 w 5204940"/>
              <a:gd name="connsiteY63" fmla="*/ 2169297 h 5877696"/>
              <a:gd name="connsiteX64" fmla="*/ 1216454 w 5204940"/>
              <a:gd name="connsiteY64" fmla="*/ 2194010 h 5877696"/>
              <a:gd name="connsiteX65" fmla="*/ 1059935 w 5204940"/>
              <a:gd name="connsiteY65" fmla="*/ 2185772 h 5877696"/>
              <a:gd name="connsiteX66" fmla="*/ 952843 w 5204940"/>
              <a:gd name="connsiteY66" fmla="*/ 2301102 h 5877696"/>
              <a:gd name="connsiteX67" fmla="*/ 722183 w 5204940"/>
              <a:gd name="connsiteY67" fmla="*/ 2539999 h 5877696"/>
              <a:gd name="connsiteX68" fmla="*/ 442097 w 5204940"/>
              <a:gd name="connsiteY68" fmla="*/ 2811848 h 5877696"/>
              <a:gd name="connsiteX69" fmla="*/ 326767 w 5204940"/>
              <a:gd name="connsiteY69" fmla="*/ 2910702 h 5877696"/>
              <a:gd name="connsiteX70" fmla="*/ 516238 w 5204940"/>
              <a:gd name="connsiteY70" fmla="*/ 3199026 h 5877696"/>
              <a:gd name="connsiteX71" fmla="*/ 648043 w 5204940"/>
              <a:gd name="connsiteY71" fmla="*/ 3388497 h 5877696"/>
              <a:gd name="connsiteX72" fmla="*/ 582140 w 5204940"/>
              <a:gd name="connsiteY72" fmla="*/ 3545015 h 5877696"/>
              <a:gd name="connsiteX73" fmla="*/ 433859 w 5204940"/>
              <a:gd name="connsiteY73" fmla="*/ 3759199 h 5877696"/>
              <a:gd name="connsiteX74" fmla="*/ 260865 w 5204940"/>
              <a:gd name="connsiteY74" fmla="*/ 3940432 h 5877696"/>
              <a:gd name="connsiteX75" fmla="*/ 38443 w 5204940"/>
              <a:gd name="connsiteY75" fmla="*/ 4072237 h 5877696"/>
              <a:gd name="connsiteX76" fmla="*/ 54919 w 5204940"/>
              <a:gd name="connsiteY76" fmla="*/ 5678615 h 5877696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00840 w 5114418"/>
              <a:gd name="connsiteY67" fmla="*/ 2514622 h 5698255"/>
              <a:gd name="connsiteX68" fmla="*/ 420754 w 5114418"/>
              <a:gd name="connsiteY68" fmla="*/ 2786471 h 5698255"/>
              <a:gd name="connsiteX69" fmla="*/ 305424 w 5114418"/>
              <a:gd name="connsiteY69" fmla="*/ 2885325 h 5698255"/>
              <a:gd name="connsiteX70" fmla="*/ 494895 w 5114418"/>
              <a:gd name="connsiteY70" fmla="*/ 3173649 h 5698255"/>
              <a:gd name="connsiteX71" fmla="*/ 626700 w 5114418"/>
              <a:gd name="connsiteY71" fmla="*/ 3363120 h 5698255"/>
              <a:gd name="connsiteX72" fmla="*/ 560797 w 5114418"/>
              <a:gd name="connsiteY72" fmla="*/ 3519638 h 5698255"/>
              <a:gd name="connsiteX73" fmla="*/ 412516 w 5114418"/>
              <a:gd name="connsiteY73" fmla="*/ 3733822 h 5698255"/>
              <a:gd name="connsiteX74" fmla="*/ 239522 w 5114418"/>
              <a:gd name="connsiteY74" fmla="*/ 3915055 h 5698255"/>
              <a:gd name="connsiteX75" fmla="*/ 17100 w 5114418"/>
              <a:gd name="connsiteY75" fmla="*/ 4046860 h 5698255"/>
              <a:gd name="connsiteX76" fmla="*/ 33576 w 5114418"/>
              <a:gd name="connsiteY76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00840 w 5114418"/>
              <a:gd name="connsiteY67" fmla="*/ 2514622 h 5698255"/>
              <a:gd name="connsiteX68" fmla="*/ 420754 w 5114418"/>
              <a:gd name="connsiteY68" fmla="*/ 2786471 h 5698255"/>
              <a:gd name="connsiteX69" fmla="*/ 494895 w 5114418"/>
              <a:gd name="connsiteY69" fmla="*/ 3173649 h 5698255"/>
              <a:gd name="connsiteX70" fmla="*/ 626700 w 5114418"/>
              <a:gd name="connsiteY70" fmla="*/ 3363120 h 5698255"/>
              <a:gd name="connsiteX71" fmla="*/ 560797 w 5114418"/>
              <a:gd name="connsiteY71" fmla="*/ 3519638 h 5698255"/>
              <a:gd name="connsiteX72" fmla="*/ 412516 w 5114418"/>
              <a:gd name="connsiteY72" fmla="*/ 3733822 h 5698255"/>
              <a:gd name="connsiteX73" fmla="*/ 239522 w 5114418"/>
              <a:gd name="connsiteY73" fmla="*/ 3915055 h 5698255"/>
              <a:gd name="connsiteX74" fmla="*/ 17100 w 5114418"/>
              <a:gd name="connsiteY74" fmla="*/ 4046860 h 5698255"/>
              <a:gd name="connsiteX75" fmla="*/ 33576 w 5114418"/>
              <a:gd name="connsiteY75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00840 w 5114418"/>
              <a:gd name="connsiteY67" fmla="*/ 2514622 h 5698255"/>
              <a:gd name="connsiteX68" fmla="*/ 420754 w 5114418"/>
              <a:gd name="connsiteY68" fmla="*/ 2786471 h 5698255"/>
              <a:gd name="connsiteX69" fmla="*/ 494895 w 5114418"/>
              <a:gd name="connsiteY69" fmla="*/ 3173649 h 5698255"/>
              <a:gd name="connsiteX70" fmla="*/ 626700 w 5114418"/>
              <a:gd name="connsiteY70" fmla="*/ 3363120 h 5698255"/>
              <a:gd name="connsiteX71" fmla="*/ 560797 w 5114418"/>
              <a:gd name="connsiteY71" fmla="*/ 3519638 h 5698255"/>
              <a:gd name="connsiteX72" fmla="*/ 412516 w 5114418"/>
              <a:gd name="connsiteY72" fmla="*/ 3733822 h 5698255"/>
              <a:gd name="connsiteX73" fmla="*/ 239522 w 5114418"/>
              <a:gd name="connsiteY73" fmla="*/ 3915055 h 5698255"/>
              <a:gd name="connsiteX74" fmla="*/ 17100 w 5114418"/>
              <a:gd name="connsiteY74" fmla="*/ 4046860 h 5698255"/>
              <a:gd name="connsiteX75" fmla="*/ 33576 w 5114418"/>
              <a:gd name="connsiteY75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00840 w 5114418"/>
              <a:gd name="connsiteY67" fmla="*/ 2514622 h 5698255"/>
              <a:gd name="connsiteX68" fmla="*/ 494895 w 5114418"/>
              <a:gd name="connsiteY68" fmla="*/ 3173649 h 5698255"/>
              <a:gd name="connsiteX69" fmla="*/ 626700 w 5114418"/>
              <a:gd name="connsiteY69" fmla="*/ 3363120 h 5698255"/>
              <a:gd name="connsiteX70" fmla="*/ 560797 w 5114418"/>
              <a:gd name="connsiteY70" fmla="*/ 3519638 h 5698255"/>
              <a:gd name="connsiteX71" fmla="*/ 412516 w 5114418"/>
              <a:gd name="connsiteY71" fmla="*/ 3733822 h 5698255"/>
              <a:gd name="connsiteX72" fmla="*/ 239522 w 5114418"/>
              <a:gd name="connsiteY72" fmla="*/ 3915055 h 5698255"/>
              <a:gd name="connsiteX73" fmla="*/ 17100 w 5114418"/>
              <a:gd name="connsiteY73" fmla="*/ 4046860 h 5698255"/>
              <a:gd name="connsiteX74" fmla="*/ 33576 w 5114418"/>
              <a:gd name="connsiteY74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494895 w 5114418"/>
              <a:gd name="connsiteY68" fmla="*/ 3173649 h 5698255"/>
              <a:gd name="connsiteX69" fmla="*/ 626700 w 5114418"/>
              <a:gd name="connsiteY69" fmla="*/ 3363120 h 5698255"/>
              <a:gd name="connsiteX70" fmla="*/ 560797 w 5114418"/>
              <a:gd name="connsiteY70" fmla="*/ 3519638 h 5698255"/>
              <a:gd name="connsiteX71" fmla="*/ 412516 w 5114418"/>
              <a:gd name="connsiteY71" fmla="*/ 3733822 h 5698255"/>
              <a:gd name="connsiteX72" fmla="*/ 239522 w 5114418"/>
              <a:gd name="connsiteY72" fmla="*/ 3915055 h 5698255"/>
              <a:gd name="connsiteX73" fmla="*/ 17100 w 5114418"/>
              <a:gd name="connsiteY73" fmla="*/ 4046860 h 5698255"/>
              <a:gd name="connsiteX74" fmla="*/ 33576 w 5114418"/>
              <a:gd name="connsiteY74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626700 w 5114418"/>
              <a:gd name="connsiteY68" fmla="*/ 3363120 h 5698255"/>
              <a:gd name="connsiteX69" fmla="*/ 560797 w 5114418"/>
              <a:gd name="connsiteY69" fmla="*/ 3519638 h 5698255"/>
              <a:gd name="connsiteX70" fmla="*/ 412516 w 5114418"/>
              <a:gd name="connsiteY70" fmla="*/ 3733822 h 5698255"/>
              <a:gd name="connsiteX71" fmla="*/ 239522 w 5114418"/>
              <a:gd name="connsiteY71" fmla="*/ 3915055 h 5698255"/>
              <a:gd name="connsiteX72" fmla="*/ 17100 w 5114418"/>
              <a:gd name="connsiteY72" fmla="*/ 4046860 h 5698255"/>
              <a:gd name="connsiteX73" fmla="*/ 33576 w 5114418"/>
              <a:gd name="connsiteY73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626700 w 5114418"/>
              <a:gd name="connsiteY68" fmla="*/ 3363120 h 5698255"/>
              <a:gd name="connsiteX69" fmla="*/ 560797 w 5114418"/>
              <a:gd name="connsiteY69" fmla="*/ 3519638 h 5698255"/>
              <a:gd name="connsiteX70" fmla="*/ 412516 w 5114418"/>
              <a:gd name="connsiteY70" fmla="*/ 3733822 h 5698255"/>
              <a:gd name="connsiteX71" fmla="*/ 239522 w 5114418"/>
              <a:gd name="connsiteY71" fmla="*/ 3915055 h 5698255"/>
              <a:gd name="connsiteX72" fmla="*/ 17100 w 5114418"/>
              <a:gd name="connsiteY72" fmla="*/ 4046860 h 5698255"/>
              <a:gd name="connsiteX73" fmla="*/ 33576 w 5114418"/>
              <a:gd name="connsiteY73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560797 w 5114418"/>
              <a:gd name="connsiteY68" fmla="*/ 3519638 h 5698255"/>
              <a:gd name="connsiteX69" fmla="*/ 412516 w 5114418"/>
              <a:gd name="connsiteY69" fmla="*/ 3733822 h 5698255"/>
              <a:gd name="connsiteX70" fmla="*/ 239522 w 5114418"/>
              <a:gd name="connsiteY70" fmla="*/ 3915055 h 5698255"/>
              <a:gd name="connsiteX71" fmla="*/ 17100 w 5114418"/>
              <a:gd name="connsiteY71" fmla="*/ 4046860 h 5698255"/>
              <a:gd name="connsiteX72" fmla="*/ 33576 w 5114418"/>
              <a:gd name="connsiteY72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412516 w 5114418"/>
              <a:gd name="connsiteY68" fmla="*/ 3733822 h 5698255"/>
              <a:gd name="connsiteX69" fmla="*/ 239522 w 5114418"/>
              <a:gd name="connsiteY69" fmla="*/ 3915055 h 5698255"/>
              <a:gd name="connsiteX70" fmla="*/ 17100 w 5114418"/>
              <a:gd name="connsiteY70" fmla="*/ 4046860 h 5698255"/>
              <a:gd name="connsiteX71" fmla="*/ 33576 w 5114418"/>
              <a:gd name="connsiteY71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239522 w 5114418"/>
              <a:gd name="connsiteY68" fmla="*/ 3915055 h 5698255"/>
              <a:gd name="connsiteX69" fmla="*/ 17100 w 5114418"/>
              <a:gd name="connsiteY69" fmla="*/ 4046860 h 5698255"/>
              <a:gd name="connsiteX70" fmla="*/ 33576 w 5114418"/>
              <a:gd name="connsiteY70" fmla="*/ 5653238 h 5698255"/>
              <a:gd name="connsiteX0" fmla="*/ 70012 w 5150854"/>
              <a:gd name="connsiteY0" fmla="*/ 5653238 h 5698255"/>
              <a:gd name="connsiteX1" fmla="*/ 168866 w 5150854"/>
              <a:gd name="connsiteY1" fmla="*/ 5241347 h 5698255"/>
              <a:gd name="connsiteX2" fmla="*/ 317147 w 5150854"/>
              <a:gd name="connsiteY2" fmla="*/ 5109541 h 5698255"/>
              <a:gd name="connsiteX3" fmla="*/ 638422 w 5150854"/>
              <a:gd name="connsiteY3" fmla="*/ 4969498 h 5698255"/>
              <a:gd name="connsiteX4" fmla="*/ 811417 w 5150854"/>
              <a:gd name="connsiteY4" fmla="*/ 4821217 h 5698255"/>
              <a:gd name="connsiteX5" fmla="*/ 893795 w 5150854"/>
              <a:gd name="connsiteY5" fmla="*/ 4631747 h 5698255"/>
              <a:gd name="connsiteX6" fmla="*/ 869082 w 5150854"/>
              <a:gd name="connsiteY6" fmla="*/ 4409325 h 5698255"/>
              <a:gd name="connsiteX7" fmla="*/ 877320 w 5150854"/>
              <a:gd name="connsiteY7" fmla="*/ 4236330 h 5698255"/>
              <a:gd name="connsiteX8" fmla="*/ 893795 w 5150854"/>
              <a:gd name="connsiteY8" fmla="*/ 4055098 h 5698255"/>
              <a:gd name="connsiteX9" fmla="*/ 1025601 w 5150854"/>
              <a:gd name="connsiteY9" fmla="*/ 3939768 h 5698255"/>
              <a:gd name="connsiteX10" fmla="*/ 1025601 w 5150854"/>
              <a:gd name="connsiteY10" fmla="*/ 3783249 h 5698255"/>
              <a:gd name="connsiteX11" fmla="*/ 1042076 w 5150854"/>
              <a:gd name="connsiteY11" fmla="*/ 3725584 h 5698255"/>
              <a:gd name="connsiteX12" fmla="*/ 1157406 w 5150854"/>
              <a:gd name="connsiteY12" fmla="*/ 3766774 h 5698255"/>
              <a:gd name="connsiteX13" fmla="*/ 1289212 w 5150854"/>
              <a:gd name="connsiteY13" fmla="*/ 3766774 h 5698255"/>
              <a:gd name="connsiteX14" fmla="*/ 1330401 w 5150854"/>
              <a:gd name="connsiteY14" fmla="*/ 3634968 h 5698255"/>
              <a:gd name="connsiteX15" fmla="*/ 1338639 w 5150854"/>
              <a:gd name="connsiteY15" fmla="*/ 3544352 h 5698255"/>
              <a:gd name="connsiteX16" fmla="*/ 1280974 w 5150854"/>
              <a:gd name="connsiteY16" fmla="*/ 3396071 h 5698255"/>
              <a:gd name="connsiteX17" fmla="*/ 1075028 w 5150854"/>
              <a:gd name="connsiteY17" fmla="*/ 3321930 h 5698255"/>
              <a:gd name="connsiteX18" fmla="*/ 860844 w 5150854"/>
              <a:gd name="connsiteY18" fmla="*/ 3190125 h 5698255"/>
              <a:gd name="connsiteX19" fmla="*/ 893795 w 5150854"/>
              <a:gd name="connsiteY19" fmla="*/ 3000655 h 5698255"/>
              <a:gd name="connsiteX20" fmla="*/ 926747 w 5150854"/>
              <a:gd name="connsiteY20" fmla="*/ 2918276 h 5698255"/>
              <a:gd name="connsiteX21" fmla="*/ 1091504 w 5150854"/>
              <a:gd name="connsiteY21" fmla="*/ 2959465 h 5698255"/>
              <a:gd name="connsiteX22" fmla="*/ 1198595 w 5150854"/>
              <a:gd name="connsiteY22" fmla="*/ 2975941 h 5698255"/>
              <a:gd name="connsiteX23" fmla="*/ 1264498 w 5150854"/>
              <a:gd name="connsiteY23" fmla="*/ 2951228 h 5698255"/>
              <a:gd name="connsiteX24" fmla="*/ 1313925 w 5150854"/>
              <a:gd name="connsiteY24" fmla="*/ 2918276 h 5698255"/>
              <a:gd name="connsiteX25" fmla="*/ 1421017 w 5150854"/>
              <a:gd name="connsiteY25" fmla="*/ 2934752 h 5698255"/>
              <a:gd name="connsiteX26" fmla="*/ 1511633 w 5150854"/>
              <a:gd name="connsiteY26" fmla="*/ 2975941 h 5698255"/>
              <a:gd name="connsiteX27" fmla="*/ 1602249 w 5150854"/>
              <a:gd name="connsiteY27" fmla="*/ 3017130 h 5698255"/>
              <a:gd name="connsiteX28" fmla="*/ 1684628 w 5150854"/>
              <a:gd name="connsiteY28" fmla="*/ 3025368 h 5698255"/>
              <a:gd name="connsiteX29" fmla="*/ 1808195 w 5150854"/>
              <a:gd name="connsiteY29" fmla="*/ 3017130 h 5698255"/>
              <a:gd name="connsiteX30" fmla="*/ 1907049 w 5150854"/>
              <a:gd name="connsiteY30" fmla="*/ 2967703 h 5698255"/>
              <a:gd name="connsiteX31" fmla="*/ 1964714 w 5150854"/>
              <a:gd name="connsiteY31" fmla="*/ 2934752 h 5698255"/>
              <a:gd name="connsiteX32" fmla="*/ 2071806 w 5150854"/>
              <a:gd name="connsiteY32" fmla="*/ 2852374 h 5698255"/>
              <a:gd name="connsiteX33" fmla="*/ 2112995 w 5150854"/>
              <a:gd name="connsiteY33" fmla="*/ 2753520 h 5698255"/>
              <a:gd name="connsiteX34" fmla="*/ 2145947 w 5150854"/>
              <a:gd name="connsiteY34" fmla="*/ 2654665 h 5698255"/>
              <a:gd name="connsiteX35" fmla="*/ 2360131 w 5150854"/>
              <a:gd name="connsiteY35" fmla="*/ 2629952 h 5698255"/>
              <a:gd name="connsiteX36" fmla="*/ 2467222 w 5150854"/>
              <a:gd name="connsiteY36" fmla="*/ 2564049 h 5698255"/>
              <a:gd name="connsiteX37" fmla="*/ 2491936 w 5150854"/>
              <a:gd name="connsiteY37" fmla="*/ 2432244 h 5698255"/>
              <a:gd name="connsiteX38" fmla="*/ 2335417 w 5150854"/>
              <a:gd name="connsiteY38" fmla="*/ 2168633 h 5698255"/>
              <a:gd name="connsiteX39" fmla="*/ 2277752 w 5150854"/>
              <a:gd name="connsiteY39" fmla="*/ 1995638 h 5698255"/>
              <a:gd name="connsiteX40" fmla="*/ 2302466 w 5150854"/>
              <a:gd name="connsiteY40" fmla="*/ 1855595 h 5698255"/>
              <a:gd name="connsiteX41" fmla="*/ 2631979 w 5150854"/>
              <a:gd name="connsiteY41" fmla="*/ 1830882 h 5698255"/>
              <a:gd name="connsiteX42" fmla="*/ 2895590 w 5150854"/>
              <a:gd name="connsiteY42" fmla="*/ 1855595 h 5698255"/>
              <a:gd name="connsiteX43" fmla="*/ 3142725 w 5150854"/>
              <a:gd name="connsiteY43" fmla="*/ 1666125 h 5698255"/>
              <a:gd name="connsiteX44" fmla="*/ 3579331 w 5150854"/>
              <a:gd name="connsiteY44" fmla="*/ 1633174 h 5698255"/>
              <a:gd name="connsiteX45" fmla="*/ 3925320 w 5150854"/>
              <a:gd name="connsiteY45" fmla="*/ 1567271 h 5698255"/>
              <a:gd name="connsiteX46" fmla="*/ 4345449 w 5150854"/>
              <a:gd name="connsiteY46" fmla="*/ 1493130 h 5698255"/>
              <a:gd name="connsiteX47" fmla="*/ 4790293 w 5150854"/>
              <a:gd name="connsiteY47" fmla="*/ 1295422 h 5698255"/>
              <a:gd name="connsiteX48" fmla="*/ 4889147 w 5150854"/>
              <a:gd name="connsiteY48" fmla="*/ 990622 h 5698255"/>
              <a:gd name="connsiteX49" fmla="*/ 5062141 w 5150854"/>
              <a:gd name="connsiteY49" fmla="*/ 545779 h 5698255"/>
              <a:gd name="connsiteX50" fmla="*/ 5062141 w 5150854"/>
              <a:gd name="connsiteY50" fmla="*/ 306882 h 5698255"/>
              <a:gd name="connsiteX51" fmla="*/ 5111568 w 5150854"/>
              <a:gd name="connsiteY51" fmla="*/ 35033 h 5698255"/>
              <a:gd name="connsiteX52" fmla="*/ 4411352 w 5150854"/>
              <a:gd name="connsiteY52" fmla="*/ 59747 h 5698255"/>
              <a:gd name="connsiteX53" fmla="*/ 4296022 w 5150854"/>
              <a:gd name="connsiteY53" fmla="*/ 545779 h 5698255"/>
              <a:gd name="connsiteX54" fmla="*/ 4205406 w 5150854"/>
              <a:gd name="connsiteY54" fmla="*/ 776438 h 5698255"/>
              <a:gd name="connsiteX55" fmla="*/ 3933558 w 5150854"/>
              <a:gd name="connsiteY55" fmla="*/ 949433 h 5698255"/>
              <a:gd name="connsiteX56" fmla="*/ 3686422 w 5150854"/>
              <a:gd name="connsiteY56" fmla="*/ 1097714 h 5698255"/>
              <a:gd name="connsiteX57" fmla="*/ 2862639 w 5150854"/>
              <a:gd name="connsiteY57" fmla="*/ 1221282 h 5698255"/>
              <a:gd name="connsiteX58" fmla="*/ 2376606 w 5150854"/>
              <a:gd name="connsiteY58" fmla="*/ 1295422 h 5698255"/>
              <a:gd name="connsiteX59" fmla="*/ 2005904 w 5150854"/>
              <a:gd name="connsiteY59" fmla="*/ 1386038 h 5698255"/>
              <a:gd name="connsiteX60" fmla="*/ 1824671 w 5150854"/>
              <a:gd name="connsiteY60" fmla="*/ 1534320 h 5698255"/>
              <a:gd name="connsiteX61" fmla="*/ 1602249 w 5150854"/>
              <a:gd name="connsiteY61" fmla="*/ 1847357 h 5698255"/>
              <a:gd name="connsiteX62" fmla="*/ 1544585 w 5150854"/>
              <a:gd name="connsiteY62" fmla="*/ 2012114 h 5698255"/>
              <a:gd name="connsiteX63" fmla="*/ 1486920 w 5150854"/>
              <a:gd name="connsiteY63" fmla="*/ 2143920 h 5698255"/>
              <a:gd name="connsiteX64" fmla="*/ 1231547 w 5150854"/>
              <a:gd name="connsiteY64" fmla="*/ 2168633 h 5698255"/>
              <a:gd name="connsiteX65" fmla="*/ 1075028 w 5150854"/>
              <a:gd name="connsiteY65" fmla="*/ 2160395 h 5698255"/>
              <a:gd name="connsiteX66" fmla="*/ 967936 w 5150854"/>
              <a:gd name="connsiteY66" fmla="*/ 2275725 h 5698255"/>
              <a:gd name="connsiteX67" fmla="*/ 792694 w 5150854"/>
              <a:gd name="connsiteY67" fmla="*/ 2389931 h 5698255"/>
              <a:gd name="connsiteX68" fmla="*/ 53536 w 5150854"/>
              <a:gd name="connsiteY68" fmla="*/ 4046860 h 5698255"/>
              <a:gd name="connsiteX69" fmla="*/ 70012 w 5150854"/>
              <a:gd name="connsiteY69" fmla="*/ 5653238 h 5698255"/>
              <a:gd name="connsiteX0" fmla="*/ 70012 w 5150854"/>
              <a:gd name="connsiteY0" fmla="*/ 5653238 h 5698255"/>
              <a:gd name="connsiteX1" fmla="*/ 168866 w 5150854"/>
              <a:gd name="connsiteY1" fmla="*/ 5241347 h 5698255"/>
              <a:gd name="connsiteX2" fmla="*/ 317147 w 5150854"/>
              <a:gd name="connsiteY2" fmla="*/ 5109541 h 5698255"/>
              <a:gd name="connsiteX3" fmla="*/ 638422 w 5150854"/>
              <a:gd name="connsiteY3" fmla="*/ 4969498 h 5698255"/>
              <a:gd name="connsiteX4" fmla="*/ 811417 w 5150854"/>
              <a:gd name="connsiteY4" fmla="*/ 4821217 h 5698255"/>
              <a:gd name="connsiteX5" fmla="*/ 893795 w 5150854"/>
              <a:gd name="connsiteY5" fmla="*/ 4631747 h 5698255"/>
              <a:gd name="connsiteX6" fmla="*/ 869082 w 5150854"/>
              <a:gd name="connsiteY6" fmla="*/ 4409325 h 5698255"/>
              <a:gd name="connsiteX7" fmla="*/ 877320 w 5150854"/>
              <a:gd name="connsiteY7" fmla="*/ 4236330 h 5698255"/>
              <a:gd name="connsiteX8" fmla="*/ 893795 w 5150854"/>
              <a:gd name="connsiteY8" fmla="*/ 4055098 h 5698255"/>
              <a:gd name="connsiteX9" fmla="*/ 1025601 w 5150854"/>
              <a:gd name="connsiteY9" fmla="*/ 3939768 h 5698255"/>
              <a:gd name="connsiteX10" fmla="*/ 1025601 w 5150854"/>
              <a:gd name="connsiteY10" fmla="*/ 3783249 h 5698255"/>
              <a:gd name="connsiteX11" fmla="*/ 1042076 w 5150854"/>
              <a:gd name="connsiteY11" fmla="*/ 3725584 h 5698255"/>
              <a:gd name="connsiteX12" fmla="*/ 1157406 w 5150854"/>
              <a:gd name="connsiteY12" fmla="*/ 3766774 h 5698255"/>
              <a:gd name="connsiteX13" fmla="*/ 1289212 w 5150854"/>
              <a:gd name="connsiteY13" fmla="*/ 3766774 h 5698255"/>
              <a:gd name="connsiteX14" fmla="*/ 1330401 w 5150854"/>
              <a:gd name="connsiteY14" fmla="*/ 3634968 h 5698255"/>
              <a:gd name="connsiteX15" fmla="*/ 1338639 w 5150854"/>
              <a:gd name="connsiteY15" fmla="*/ 3544352 h 5698255"/>
              <a:gd name="connsiteX16" fmla="*/ 1280974 w 5150854"/>
              <a:gd name="connsiteY16" fmla="*/ 3396071 h 5698255"/>
              <a:gd name="connsiteX17" fmla="*/ 1075028 w 5150854"/>
              <a:gd name="connsiteY17" fmla="*/ 3321930 h 5698255"/>
              <a:gd name="connsiteX18" fmla="*/ 860844 w 5150854"/>
              <a:gd name="connsiteY18" fmla="*/ 3190125 h 5698255"/>
              <a:gd name="connsiteX19" fmla="*/ 893795 w 5150854"/>
              <a:gd name="connsiteY19" fmla="*/ 3000655 h 5698255"/>
              <a:gd name="connsiteX20" fmla="*/ 926747 w 5150854"/>
              <a:gd name="connsiteY20" fmla="*/ 2918276 h 5698255"/>
              <a:gd name="connsiteX21" fmla="*/ 1091504 w 5150854"/>
              <a:gd name="connsiteY21" fmla="*/ 2959465 h 5698255"/>
              <a:gd name="connsiteX22" fmla="*/ 1198595 w 5150854"/>
              <a:gd name="connsiteY22" fmla="*/ 2975941 h 5698255"/>
              <a:gd name="connsiteX23" fmla="*/ 1264498 w 5150854"/>
              <a:gd name="connsiteY23" fmla="*/ 2951228 h 5698255"/>
              <a:gd name="connsiteX24" fmla="*/ 1313925 w 5150854"/>
              <a:gd name="connsiteY24" fmla="*/ 2918276 h 5698255"/>
              <a:gd name="connsiteX25" fmla="*/ 1421017 w 5150854"/>
              <a:gd name="connsiteY25" fmla="*/ 2934752 h 5698255"/>
              <a:gd name="connsiteX26" fmla="*/ 1511633 w 5150854"/>
              <a:gd name="connsiteY26" fmla="*/ 2975941 h 5698255"/>
              <a:gd name="connsiteX27" fmla="*/ 1602249 w 5150854"/>
              <a:gd name="connsiteY27" fmla="*/ 3017130 h 5698255"/>
              <a:gd name="connsiteX28" fmla="*/ 1684628 w 5150854"/>
              <a:gd name="connsiteY28" fmla="*/ 3025368 h 5698255"/>
              <a:gd name="connsiteX29" fmla="*/ 1808195 w 5150854"/>
              <a:gd name="connsiteY29" fmla="*/ 3017130 h 5698255"/>
              <a:gd name="connsiteX30" fmla="*/ 1907049 w 5150854"/>
              <a:gd name="connsiteY30" fmla="*/ 2967703 h 5698255"/>
              <a:gd name="connsiteX31" fmla="*/ 1964714 w 5150854"/>
              <a:gd name="connsiteY31" fmla="*/ 2934752 h 5698255"/>
              <a:gd name="connsiteX32" fmla="*/ 2071806 w 5150854"/>
              <a:gd name="connsiteY32" fmla="*/ 2852374 h 5698255"/>
              <a:gd name="connsiteX33" fmla="*/ 2112995 w 5150854"/>
              <a:gd name="connsiteY33" fmla="*/ 2753520 h 5698255"/>
              <a:gd name="connsiteX34" fmla="*/ 2145947 w 5150854"/>
              <a:gd name="connsiteY34" fmla="*/ 2654665 h 5698255"/>
              <a:gd name="connsiteX35" fmla="*/ 2360131 w 5150854"/>
              <a:gd name="connsiteY35" fmla="*/ 2629952 h 5698255"/>
              <a:gd name="connsiteX36" fmla="*/ 2467222 w 5150854"/>
              <a:gd name="connsiteY36" fmla="*/ 2564049 h 5698255"/>
              <a:gd name="connsiteX37" fmla="*/ 2491936 w 5150854"/>
              <a:gd name="connsiteY37" fmla="*/ 2432244 h 5698255"/>
              <a:gd name="connsiteX38" fmla="*/ 2335417 w 5150854"/>
              <a:gd name="connsiteY38" fmla="*/ 2168633 h 5698255"/>
              <a:gd name="connsiteX39" fmla="*/ 2277752 w 5150854"/>
              <a:gd name="connsiteY39" fmla="*/ 1995638 h 5698255"/>
              <a:gd name="connsiteX40" fmla="*/ 2302466 w 5150854"/>
              <a:gd name="connsiteY40" fmla="*/ 1855595 h 5698255"/>
              <a:gd name="connsiteX41" fmla="*/ 2631979 w 5150854"/>
              <a:gd name="connsiteY41" fmla="*/ 1830882 h 5698255"/>
              <a:gd name="connsiteX42" fmla="*/ 2895590 w 5150854"/>
              <a:gd name="connsiteY42" fmla="*/ 1855595 h 5698255"/>
              <a:gd name="connsiteX43" fmla="*/ 3142725 w 5150854"/>
              <a:gd name="connsiteY43" fmla="*/ 1666125 h 5698255"/>
              <a:gd name="connsiteX44" fmla="*/ 3579331 w 5150854"/>
              <a:gd name="connsiteY44" fmla="*/ 1633174 h 5698255"/>
              <a:gd name="connsiteX45" fmla="*/ 3925320 w 5150854"/>
              <a:gd name="connsiteY45" fmla="*/ 1567271 h 5698255"/>
              <a:gd name="connsiteX46" fmla="*/ 4345449 w 5150854"/>
              <a:gd name="connsiteY46" fmla="*/ 1493130 h 5698255"/>
              <a:gd name="connsiteX47" fmla="*/ 4790293 w 5150854"/>
              <a:gd name="connsiteY47" fmla="*/ 1295422 h 5698255"/>
              <a:gd name="connsiteX48" fmla="*/ 4889147 w 5150854"/>
              <a:gd name="connsiteY48" fmla="*/ 990622 h 5698255"/>
              <a:gd name="connsiteX49" fmla="*/ 5062141 w 5150854"/>
              <a:gd name="connsiteY49" fmla="*/ 545779 h 5698255"/>
              <a:gd name="connsiteX50" fmla="*/ 5062141 w 5150854"/>
              <a:gd name="connsiteY50" fmla="*/ 306882 h 5698255"/>
              <a:gd name="connsiteX51" fmla="*/ 5111568 w 5150854"/>
              <a:gd name="connsiteY51" fmla="*/ 35033 h 5698255"/>
              <a:gd name="connsiteX52" fmla="*/ 4411352 w 5150854"/>
              <a:gd name="connsiteY52" fmla="*/ 59747 h 5698255"/>
              <a:gd name="connsiteX53" fmla="*/ 4296022 w 5150854"/>
              <a:gd name="connsiteY53" fmla="*/ 545779 h 5698255"/>
              <a:gd name="connsiteX54" fmla="*/ 4205406 w 5150854"/>
              <a:gd name="connsiteY54" fmla="*/ 776438 h 5698255"/>
              <a:gd name="connsiteX55" fmla="*/ 3933558 w 5150854"/>
              <a:gd name="connsiteY55" fmla="*/ 949433 h 5698255"/>
              <a:gd name="connsiteX56" fmla="*/ 3686422 w 5150854"/>
              <a:gd name="connsiteY56" fmla="*/ 1097714 h 5698255"/>
              <a:gd name="connsiteX57" fmla="*/ 2862639 w 5150854"/>
              <a:gd name="connsiteY57" fmla="*/ 1221282 h 5698255"/>
              <a:gd name="connsiteX58" fmla="*/ 2376606 w 5150854"/>
              <a:gd name="connsiteY58" fmla="*/ 1295422 h 5698255"/>
              <a:gd name="connsiteX59" fmla="*/ 2005904 w 5150854"/>
              <a:gd name="connsiteY59" fmla="*/ 1386038 h 5698255"/>
              <a:gd name="connsiteX60" fmla="*/ 1824671 w 5150854"/>
              <a:gd name="connsiteY60" fmla="*/ 1534320 h 5698255"/>
              <a:gd name="connsiteX61" fmla="*/ 1602249 w 5150854"/>
              <a:gd name="connsiteY61" fmla="*/ 1847357 h 5698255"/>
              <a:gd name="connsiteX62" fmla="*/ 1544585 w 5150854"/>
              <a:gd name="connsiteY62" fmla="*/ 2012114 h 5698255"/>
              <a:gd name="connsiteX63" fmla="*/ 1486920 w 5150854"/>
              <a:gd name="connsiteY63" fmla="*/ 2143920 h 5698255"/>
              <a:gd name="connsiteX64" fmla="*/ 1231547 w 5150854"/>
              <a:gd name="connsiteY64" fmla="*/ 2168633 h 5698255"/>
              <a:gd name="connsiteX65" fmla="*/ 1075028 w 5150854"/>
              <a:gd name="connsiteY65" fmla="*/ 2160395 h 5698255"/>
              <a:gd name="connsiteX66" fmla="*/ 967936 w 5150854"/>
              <a:gd name="connsiteY66" fmla="*/ 2275725 h 5698255"/>
              <a:gd name="connsiteX67" fmla="*/ 792694 w 5150854"/>
              <a:gd name="connsiteY67" fmla="*/ 2389931 h 5698255"/>
              <a:gd name="connsiteX68" fmla="*/ 53536 w 5150854"/>
              <a:gd name="connsiteY68" fmla="*/ 4046860 h 5698255"/>
              <a:gd name="connsiteX69" fmla="*/ 70012 w 5150854"/>
              <a:gd name="connsiteY69" fmla="*/ 5653238 h 5698255"/>
              <a:gd name="connsiteX0" fmla="*/ 34307 w 5115149"/>
              <a:gd name="connsiteY0" fmla="*/ 5653238 h 5803410"/>
              <a:gd name="connsiteX1" fmla="*/ 133161 w 5115149"/>
              <a:gd name="connsiteY1" fmla="*/ 5241347 h 5803410"/>
              <a:gd name="connsiteX2" fmla="*/ 281442 w 5115149"/>
              <a:gd name="connsiteY2" fmla="*/ 5109541 h 5803410"/>
              <a:gd name="connsiteX3" fmla="*/ 602717 w 5115149"/>
              <a:gd name="connsiteY3" fmla="*/ 4969498 h 5803410"/>
              <a:gd name="connsiteX4" fmla="*/ 775712 w 5115149"/>
              <a:gd name="connsiteY4" fmla="*/ 4821217 h 5803410"/>
              <a:gd name="connsiteX5" fmla="*/ 858090 w 5115149"/>
              <a:gd name="connsiteY5" fmla="*/ 4631747 h 5803410"/>
              <a:gd name="connsiteX6" fmla="*/ 833377 w 5115149"/>
              <a:gd name="connsiteY6" fmla="*/ 4409325 h 5803410"/>
              <a:gd name="connsiteX7" fmla="*/ 841615 w 5115149"/>
              <a:gd name="connsiteY7" fmla="*/ 4236330 h 5803410"/>
              <a:gd name="connsiteX8" fmla="*/ 858090 w 5115149"/>
              <a:gd name="connsiteY8" fmla="*/ 4055098 h 5803410"/>
              <a:gd name="connsiteX9" fmla="*/ 989896 w 5115149"/>
              <a:gd name="connsiteY9" fmla="*/ 3939768 h 5803410"/>
              <a:gd name="connsiteX10" fmla="*/ 989896 w 5115149"/>
              <a:gd name="connsiteY10" fmla="*/ 3783249 h 5803410"/>
              <a:gd name="connsiteX11" fmla="*/ 1006371 w 5115149"/>
              <a:gd name="connsiteY11" fmla="*/ 3725584 h 5803410"/>
              <a:gd name="connsiteX12" fmla="*/ 1121701 w 5115149"/>
              <a:gd name="connsiteY12" fmla="*/ 3766774 h 5803410"/>
              <a:gd name="connsiteX13" fmla="*/ 1253507 w 5115149"/>
              <a:gd name="connsiteY13" fmla="*/ 3766774 h 5803410"/>
              <a:gd name="connsiteX14" fmla="*/ 1294696 w 5115149"/>
              <a:gd name="connsiteY14" fmla="*/ 3634968 h 5803410"/>
              <a:gd name="connsiteX15" fmla="*/ 1302934 w 5115149"/>
              <a:gd name="connsiteY15" fmla="*/ 3544352 h 5803410"/>
              <a:gd name="connsiteX16" fmla="*/ 1245269 w 5115149"/>
              <a:gd name="connsiteY16" fmla="*/ 3396071 h 5803410"/>
              <a:gd name="connsiteX17" fmla="*/ 1039323 w 5115149"/>
              <a:gd name="connsiteY17" fmla="*/ 3321930 h 5803410"/>
              <a:gd name="connsiteX18" fmla="*/ 825139 w 5115149"/>
              <a:gd name="connsiteY18" fmla="*/ 3190125 h 5803410"/>
              <a:gd name="connsiteX19" fmla="*/ 858090 w 5115149"/>
              <a:gd name="connsiteY19" fmla="*/ 3000655 h 5803410"/>
              <a:gd name="connsiteX20" fmla="*/ 891042 w 5115149"/>
              <a:gd name="connsiteY20" fmla="*/ 2918276 h 5803410"/>
              <a:gd name="connsiteX21" fmla="*/ 1055799 w 5115149"/>
              <a:gd name="connsiteY21" fmla="*/ 2959465 h 5803410"/>
              <a:gd name="connsiteX22" fmla="*/ 1162890 w 5115149"/>
              <a:gd name="connsiteY22" fmla="*/ 2975941 h 5803410"/>
              <a:gd name="connsiteX23" fmla="*/ 1228793 w 5115149"/>
              <a:gd name="connsiteY23" fmla="*/ 2951228 h 5803410"/>
              <a:gd name="connsiteX24" fmla="*/ 1278220 w 5115149"/>
              <a:gd name="connsiteY24" fmla="*/ 2918276 h 5803410"/>
              <a:gd name="connsiteX25" fmla="*/ 1385312 w 5115149"/>
              <a:gd name="connsiteY25" fmla="*/ 2934752 h 5803410"/>
              <a:gd name="connsiteX26" fmla="*/ 1475928 w 5115149"/>
              <a:gd name="connsiteY26" fmla="*/ 2975941 h 5803410"/>
              <a:gd name="connsiteX27" fmla="*/ 1566544 w 5115149"/>
              <a:gd name="connsiteY27" fmla="*/ 3017130 h 5803410"/>
              <a:gd name="connsiteX28" fmla="*/ 1648923 w 5115149"/>
              <a:gd name="connsiteY28" fmla="*/ 3025368 h 5803410"/>
              <a:gd name="connsiteX29" fmla="*/ 1772490 w 5115149"/>
              <a:gd name="connsiteY29" fmla="*/ 3017130 h 5803410"/>
              <a:gd name="connsiteX30" fmla="*/ 1871344 w 5115149"/>
              <a:gd name="connsiteY30" fmla="*/ 2967703 h 5803410"/>
              <a:gd name="connsiteX31" fmla="*/ 1929009 w 5115149"/>
              <a:gd name="connsiteY31" fmla="*/ 2934752 h 5803410"/>
              <a:gd name="connsiteX32" fmla="*/ 2036101 w 5115149"/>
              <a:gd name="connsiteY32" fmla="*/ 2852374 h 5803410"/>
              <a:gd name="connsiteX33" fmla="*/ 2077290 w 5115149"/>
              <a:gd name="connsiteY33" fmla="*/ 2753520 h 5803410"/>
              <a:gd name="connsiteX34" fmla="*/ 2110242 w 5115149"/>
              <a:gd name="connsiteY34" fmla="*/ 2654665 h 5803410"/>
              <a:gd name="connsiteX35" fmla="*/ 2324426 w 5115149"/>
              <a:gd name="connsiteY35" fmla="*/ 2629952 h 5803410"/>
              <a:gd name="connsiteX36" fmla="*/ 2431517 w 5115149"/>
              <a:gd name="connsiteY36" fmla="*/ 2564049 h 5803410"/>
              <a:gd name="connsiteX37" fmla="*/ 2456231 w 5115149"/>
              <a:gd name="connsiteY37" fmla="*/ 2432244 h 5803410"/>
              <a:gd name="connsiteX38" fmla="*/ 2299712 w 5115149"/>
              <a:gd name="connsiteY38" fmla="*/ 2168633 h 5803410"/>
              <a:gd name="connsiteX39" fmla="*/ 2242047 w 5115149"/>
              <a:gd name="connsiteY39" fmla="*/ 1995638 h 5803410"/>
              <a:gd name="connsiteX40" fmla="*/ 2266761 w 5115149"/>
              <a:gd name="connsiteY40" fmla="*/ 1855595 h 5803410"/>
              <a:gd name="connsiteX41" fmla="*/ 2596274 w 5115149"/>
              <a:gd name="connsiteY41" fmla="*/ 1830882 h 5803410"/>
              <a:gd name="connsiteX42" fmla="*/ 2859885 w 5115149"/>
              <a:gd name="connsiteY42" fmla="*/ 1855595 h 5803410"/>
              <a:gd name="connsiteX43" fmla="*/ 3107020 w 5115149"/>
              <a:gd name="connsiteY43" fmla="*/ 1666125 h 5803410"/>
              <a:gd name="connsiteX44" fmla="*/ 3543626 w 5115149"/>
              <a:gd name="connsiteY44" fmla="*/ 1633174 h 5803410"/>
              <a:gd name="connsiteX45" fmla="*/ 3889615 w 5115149"/>
              <a:gd name="connsiteY45" fmla="*/ 1567271 h 5803410"/>
              <a:gd name="connsiteX46" fmla="*/ 4309744 w 5115149"/>
              <a:gd name="connsiteY46" fmla="*/ 1493130 h 5803410"/>
              <a:gd name="connsiteX47" fmla="*/ 4754588 w 5115149"/>
              <a:gd name="connsiteY47" fmla="*/ 1295422 h 5803410"/>
              <a:gd name="connsiteX48" fmla="*/ 4853442 w 5115149"/>
              <a:gd name="connsiteY48" fmla="*/ 990622 h 5803410"/>
              <a:gd name="connsiteX49" fmla="*/ 5026436 w 5115149"/>
              <a:gd name="connsiteY49" fmla="*/ 545779 h 5803410"/>
              <a:gd name="connsiteX50" fmla="*/ 5026436 w 5115149"/>
              <a:gd name="connsiteY50" fmla="*/ 306882 h 5803410"/>
              <a:gd name="connsiteX51" fmla="*/ 5075863 w 5115149"/>
              <a:gd name="connsiteY51" fmla="*/ 35033 h 5803410"/>
              <a:gd name="connsiteX52" fmla="*/ 4375647 w 5115149"/>
              <a:gd name="connsiteY52" fmla="*/ 59747 h 5803410"/>
              <a:gd name="connsiteX53" fmla="*/ 4260317 w 5115149"/>
              <a:gd name="connsiteY53" fmla="*/ 545779 h 5803410"/>
              <a:gd name="connsiteX54" fmla="*/ 4169701 w 5115149"/>
              <a:gd name="connsiteY54" fmla="*/ 776438 h 5803410"/>
              <a:gd name="connsiteX55" fmla="*/ 3897853 w 5115149"/>
              <a:gd name="connsiteY55" fmla="*/ 949433 h 5803410"/>
              <a:gd name="connsiteX56" fmla="*/ 3650717 w 5115149"/>
              <a:gd name="connsiteY56" fmla="*/ 1097714 h 5803410"/>
              <a:gd name="connsiteX57" fmla="*/ 2826934 w 5115149"/>
              <a:gd name="connsiteY57" fmla="*/ 1221282 h 5803410"/>
              <a:gd name="connsiteX58" fmla="*/ 2340901 w 5115149"/>
              <a:gd name="connsiteY58" fmla="*/ 1295422 h 5803410"/>
              <a:gd name="connsiteX59" fmla="*/ 1970199 w 5115149"/>
              <a:gd name="connsiteY59" fmla="*/ 1386038 h 5803410"/>
              <a:gd name="connsiteX60" fmla="*/ 1788966 w 5115149"/>
              <a:gd name="connsiteY60" fmla="*/ 1534320 h 5803410"/>
              <a:gd name="connsiteX61" fmla="*/ 1566544 w 5115149"/>
              <a:gd name="connsiteY61" fmla="*/ 1847357 h 5803410"/>
              <a:gd name="connsiteX62" fmla="*/ 1508880 w 5115149"/>
              <a:gd name="connsiteY62" fmla="*/ 2012114 h 5803410"/>
              <a:gd name="connsiteX63" fmla="*/ 1451215 w 5115149"/>
              <a:gd name="connsiteY63" fmla="*/ 2143920 h 5803410"/>
              <a:gd name="connsiteX64" fmla="*/ 1195842 w 5115149"/>
              <a:gd name="connsiteY64" fmla="*/ 2168633 h 5803410"/>
              <a:gd name="connsiteX65" fmla="*/ 1039323 w 5115149"/>
              <a:gd name="connsiteY65" fmla="*/ 2160395 h 5803410"/>
              <a:gd name="connsiteX66" fmla="*/ 932231 w 5115149"/>
              <a:gd name="connsiteY66" fmla="*/ 2275725 h 5803410"/>
              <a:gd name="connsiteX67" fmla="*/ 756989 w 5115149"/>
              <a:gd name="connsiteY67" fmla="*/ 2389931 h 5803410"/>
              <a:gd name="connsiteX68" fmla="*/ 34307 w 5115149"/>
              <a:gd name="connsiteY68" fmla="*/ 5653238 h 5803410"/>
              <a:gd name="connsiteX0" fmla="*/ 646355 w 5004515"/>
              <a:gd name="connsiteY0" fmla="*/ 2389931 h 5421433"/>
              <a:gd name="connsiteX1" fmla="*/ 22527 w 5004515"/>
              <a:gd name="connsiteY1" fmla="*/ 5241347 h 5421433"/>
              <a:gd name="connsiteX2" fmla="*/ 170808 w 5004515"/>
              <a:gd name="connsiteY2" fmla="*/ 5109541 h 5421433"/>
              <a:gd name="connsiteX3" fmla="*/ 492083 w 5004515"/>
              <a:gd name="connsiteY3" fmla="*/ 4969498 h 5421433"/>
              <a:gd name="connsiteX4" fmla="*/ 665078 w 5004515"/>
              <a:gd name="connsiteY4" fmla="*/ 4821217 h 5421433"/>
              <a:gd name="connsiteX5" fmla="*/ 747456 w 5004515"/>
              <a:gd name="connsiteY5" fmla="*/ 4631747 h 5421433"/>
              <a:gd name="connsiteX6" fmla="*/ 722743 w 5004515"/>
              <a:gd name="connsiteY6" fmla="*/ 4409325 h 5421433"/>
              <a:gd name="connsiteX7" fmla="*/ 730981 w 5004515"/>
              <a:gd name="connsiteY7" fmla="*/ 4236330 h 5421433"/>
              <a:gd name="connsiteX8" fmla="*/ 747456 w 5004515"/>
              <a:gd name="connsiteY8" fmla="*/ 4055098 h 5421433"/>
              <a:gd name="connsiteX9" fmla="*/ 879262 w 5004515"/>
              <a:gd name="connsiteY9" fmla="*/ 3939768 h 5421433"/>
              <a:gd name="connsiteX10" fmla="*/ 879262 w 5004515"/>
              <a:gd name="connsiteY10" fmla="*/ 3783249 h 5421433"/>
              <a:gd name="connsiteX11" fmla="*/ 895737 w 5004515"/>
              <a:gd name="connsiteY11" fmla="*/ 3725584 h 5421433"/>
              <a:gd name="connsiteX12" fmla="*/ 1011067 w 5004515"/>
              <a:gd name="connsiteY12" fmla="*/ 3766774 h 5421433"/>
              <a:gd name="connsiteX13" fmla="*/ 1142873 w 5004515"/>
              <a:gd name="connsiteY13" fmla="*/ 3766774 h 5421433"/>
              <a:gd name="connsiteX14" fmla="*/ 1184062 w 5004515"/>
              <a:gd name="connsiteY14" fmla="*/ 3634968 h 5421433"/>
              <a:gd name="connsiteX15" fmla="*/ 1192300 w 5004515"/>
              <a:gd name="connsiteY15" fmla="*/ 3544352 h 5421433"/>
              <a:gd name="connsiteX16" fmla="*/ 1134635 w 5004515"/>
              <a:gd name="connsiteY16" fmla="*/ 3396071 h 5421433"/>
              <a:gd name="connsiteX17" fmla="*/ 928689 w 5004515"/>
              <a:gd name="connsiteY17" fmla="*/ 3321930 h 5421433"/>
              <a:gd name="connsiteX18" fmla="*/ 714505 w 5004515"/>
              <a:gd name="connsiteY18" fmla="*/ 3190125 h 5421433"/>
              <a:gd name="connsiteX19" fmla="*/ 747456 w 5004515"/>
              <a:gd name="connsiteY19" fmla="*/ 3000655 h 5421433"/>
              <a:gd name="connsiteX20" fmla="*/ 780408 w 5004515"/>
              <a:gd name="connsiteY20" fmla="*/ 2918276 h 5421433"/>
              <a:gd name="connsiteX21" fmla="*/ 945165 w 5004515"/>
              <a:gd name="connsiteY21" fmla="*/ 2959465 h 5421433"/>
              <a:gd name="connsiteX22" fmla="*/ 1052256 w 5004515"/>
              <a:gd name="connsiteY22" fmla="*/ 2975941 h 5421433"/>
              <a:gd name="connsiteX23" fmla="*/ 1118159 w 5004515"/>
              <a:gd name="connsiteY23" fmla="*/ 2951228 h 5421433"/>
              <a:gd name="connsiteX24" fmla="*/ 1167586 w 5004515"/>
              <a:gd name="connsiteY24" fmla="*/ 2918276 h 5421433"/>
              <a:gd name="connsiteX25" fmla="*/ 1274678 w 5004515"/>
              <a:gd name="connsiteY25" fmla="*/ 2934752 h 5421433"/>
              <a:gd name="connsiteX26" fmla="*/ 1365294 w 5004515"/>
              <a:gd name="connsiteY26" fmla="*/ 2975941 h 5421433"/>
              <a:gd name="connsiteX27" fmla="*/ 1455910 w 5004515"/>
              <a:gd name="connsiteY27" fmla="*/ 3017130 h 5421433"/>
              <a:gd name="connsiteX28" fmla="*/ 1538289 w 5004515"/>
              <a:gd name="connsiteY28" fmla="*/ 3025368 h 5421433"/>
              <a:gd name="connsiteX29" fmla="*/ 1661856 w 5004515"/>
              <a:gd name="connsiteY29" fmla="*/ 3017130 h 5421433"/>
              <a:gd name="connsiteX30" fmla="*/ 1760710 w 5004515"/>
              <a:gd name="connsiteY30" fmla="*/ 2967703 h 5421433"/>
              <a:gd name="connsiteX31" fmla="*/ 1818375 w 5004515"/>
              <a:gd name="connsiteY31" fmla="*/ 2934752 h 5421433"/>
              <a:gd name="connsiteX32" fmla="*/ 1925467 w 5004515"/>
              <a:gd name="connsiteY32" fmla="*/ 2852374 h 5421433"/>
              <a:gd name="connsiteX33" fmla="*/ 1966656 w 5004515"/>
              <a:gd name="connsiteY33" fmla="*/ 2753520 h 5421433"/>
              <a:gd name="connsiteX34" fmla="*/ 1999608 w 5004515"/>
              <a:gd name="connsiteY34" fmla="*/ 2654665 h 5421433"/>
              <a:gd name="connsiteX35" fmla="*/ 2213792 w 5004515"/>
              <a:gd name="connsiteY35" fmla="*/ 2629952 h 5421433"/>
              <a:gd name="connsiteX36" fmla="*/ 2320883 w 5004515"/>
              <a:gd name="connsiteY36" fmla="*/ 2564049 h 5421433"/>
              <a:gd name="connsiteX37" fmla="*/ 2345597 w 5004515"/>
              <a:gd name="connsiteY37" fmla="*/ 2432244 h 5421433"/>
              <a:gd name="connsiteX38" fmla="*/ 2189078 w 5004515"/>
              <a:gd name="connsiteY38" fmla="*/ 2168633 h 5421433"/>
              <a:gd name="connsiteX39" fmla="*/ 2131413 w 5004515"/>
              <a:gd name="connsiteY39" fmla="*/ 1995638 h 5421433"/>
              <a:gd name="connsiteX40" fmla="*/ 2156127 w 5004515"/>
              <a:gd name="connsiteY40" fmla="*/ 1855595 h 5421433"/>
              <a:gd name="connsiteX41" fmla="*/ 2485640 w 5004515"/>
              <a:gd name="connsiteY41" fmla="*/ 1830882 h 5421433"/>
              <a:gd name="connsiteX42" fmla="*/ 2749251 w 5004515"/>
              <a:gd name="connsiteY42" fmla="*/ 1855595 h 5421433"/>
              <a:gd name="connsiteX43" fmla="*/ 2996386 w 5004515"/>
              <a:gd name="connsiteY43" fmla="*/ 1666125 h 5421433"/>
              <a:gd name="connsiteX44" fmla="*/ 3432992 w 5004515"/>
              <a:gd name="connsiteY44" fmla="*/ 1633174 h 5421433"/>
              <a:gd name="connsiteX45" fmla="*/ 3778981 w 5004515"/>
              <a:gd name="connsiteY45" fmla="*/ 1567271 h 5421433"/>
              <a:gd name="connsiteX46" fmla="*/ 4199110 w 5004515"/>
              <a:gd name="connsiteY46" fmla="*/ 1493130 h 5421433"/>
              <a:gd name="connsiteX47" fmla="*/ 4643954 w 5004515"/>
              <a:gd name="connsiteY47" fmla="*/ 1295422 h 5421433"/>
              <a:gd name="connsiteX48" fmla="*/ 4742808 w 5004515"/>
              <a:gd name="connsiteY48" fmla="*/ 990622 h 5421433"/>
              <a:gd name="connsiteX49" fmla="*/ 4915802 w 5004515"/>
              <a:gd name="connsiteY49" fmla="*/ 545779 h 5421433"/>
              <a:gd name="connsiteX50" fmla="*/ 4915802 w 5004515"/>
              <a:gd name="connsiteY50" fmla="*/ 306882 h 5421433"/>
              <a:gd name="connsiteX51" fmla="*/ 4965229 w 5004515"/>
              <a:gd name="connsiteY51" fmla="*/ 35033 h 5421433"/>
              <a:gd name="connsiteX52" fmla="*/ 4265013 w 5004515"/>
              <a:gd name="connsiteY52" fmla="*/ 59747 h 5421433"/>
              <a:gd name="connsiteX53" fmla="*/ 4149683 w 5004515"/>
              <a:gd name="connsiteY53" fmla="*/ 545779 h 5421433"/>
              <a:gd name="connsiteX54" fmla="*/ 4059067 w 5004515"/>
              <a:gd name="connsiteY54" fmla="*/ 776438 h 5421433"/>
              <a:gd name="connsiteX55" fmla="*/ 3787219 w 5004515"/>
              <a:gd name="connsiteY55" fmla="*/ 949433 h 5421433"/>
              <a:gd name="connsiteX56" fmla="*/ 3540083 w 5004515"/>
              <a:gd name="connsiteY56" fmla="*/ 1097714 h 5421433"/>
              <a:gd name="connsiteX57" fmla="*/ 2716300 w 5004515"/>
              <a:gd name="connsiteY57" fmla="*/ 1221282 h 5421433"/>
              <a:gd name="connsiteX58" fmla="*/ 2230267 w 5004515"/>
              <a:gd name="connsiteY58" fmla="*/ 1295422 h 5421433"/>
              <a:gd name="connsiteX59" fmla="*/ 1859565 w 5004515"/>
              <a:gd name="connsiteY59" fmla="*/ 1386038 h 5421433"/>
              <a:gd name="connsiteX60" fmla="*/ 1678332 w 5004515"/>
              <a:gd name="connsiteY60" fmla="*/ 1534320 h 5421433"/>
              <a:gd name="connsiteX61" fmla="*/ 1455910 w 5004515"/>
              <a:gd name="connsiteY61" fmla="*/ 1847357 h 5421433"/>
              <a:gd name="connsiteX62" fmla="*/ 1398246 w 5004515"/>
              <a:gd name="connsiteY62" fmla="*/ 2012114 h 5421433"/>
              <a:gd name="connsiteX63" fmla="*/ 1340581 w 5004515"/>
              <a:gd name="connsiteY63" fmla="*/ 2143920 h 5421433"/>
              <a:gd name="connsiteX64" fmla="*/ 1085208 w 5004515"/>
              <a:gd name="connsiteY64" fmla="*/ 2168633 h 5421433"/>
              <a:gd name="connsiteX65" fmla="*/ 928689 w 5004515"/>
              <a:gd name="connsiteY65" fmla="*/ 2160395 h 5421433"/>
              <a:gd name="connsiteX66" fmla="*/ 821597 w 5004515"/>
              <a:gd name="connsiteY66" fmla="*/ 2275725 h 5421433"/>
              <a:gd name="connsiteX67" fmla="*/ 646355 w 5004515"/>
              <a:gd name="connsiteY67" fmla="*/ 2389931 h 5421433"/>
              <a:gd name="connsiteX0" fmla="*/ 477299 w 4835459"/>
              <a:gd name="connsiteY0" fmla="*/ 2389931 h 5278206"/>
              <a:gd name="connsiteX1" fmla="*/ 1752 w 4835459"/>
              <a:gd name="connsiteY1" fmla="*/ 5109541 h 5278206"/>
              <a:gd name="connsiteX2" fmla="*/ 323027 w 4835459"/>
              <a:gd name="connsiteY2" fmla="*/ 4969498 h 5278206"/>
              <a:gd name="connsiteX3" fmla="*/ 496022 w 4835459"/>
              <a:gd name="connsiteY3" fmla="*/ 4821217 h 5278206"/>
              <a:gd name="connsiteX4" fmla="*/ 578400 w 4835459"/>
              <a:gd name="connsiteY4" fmla="*/ 4631747 h 5278206"/>
              <a:gd name="connsiteX5" fmla="*/ 553687 w 4835459"/>
              <a:gd name="connsiteY5" fmla="*/ 4409325 h 5278206"/>
              <a:gd name="connsiteX6" fmla="*/ 561925 w 4835459"/>
              <a:gd name="connsiteY6" fmla="*/ 4236330 h 5278206"/>
              <a:gd name="connsiteX7" fmla="*/ 578400 w 4835459"/>
              <a:gd name="connsiteY7" fmla="*/ 4055098 h 5278206"/>
              <a:gd name="connsiteX8" fmla="*/ 710206 w 4835459"/>
              <a:gd name="connsiteY8" fmla="*/ 3939768 h 5278206"/>
              <a:gd name="connsiteX9" fmla="*/ 710206 w 4835459"/>
              <a:gd name="connsiteY9" fmla="*/ 3783249 h 5278206"/>
              <a:gd name="connsiteX10" fmla="*/ 726681 w 4835459"/>
              <a:gd name="connsiteY10" fmla="*/ 3725584 h 5278206"/>
              <a:gd name="connsiteX11" fmla="*/ 842011 w 4835459"/>
              <a:gd name="connsiteY11" fmla="*/ 3766774 h 5278206"/>
              <a:gd name="connsiteX12" fmla="*/ 973817 w 4835459"/>
              <a:gd name="connsiteY12" fmla="*/ 3766774 h 5278206"/>
              <a:gd name="connsiteX13" fmla="*/ 1015006 w 4835459"/>
              <a:gd name="connsiteY13" fmla="*/ 3634968 h 5278206"/>
              <a:gd name="connsiteX14" fmla="*/ 1023244 w 4835459"/>
              <a:gd name="connsiteY14" fmla="*/ 3544352 h 5278206"/>
              <a:gd name="connsiteX15" fmla="*/ 965579 w 4835459"/>
              <a:gd name="connsiteY15" fmla="*/ 3396071 h 5278206"/>
              <a:gd name="connsiteX16" fmla="*/ 759633 w 4835459"/>
              <a:gd name="connsiteY16" fmla="*/ 3321930 h 5278206"/>
              <a:gd name="connsiteX17" fmla="*/ 545449 w 4835459"/>
              <a:gd name="connsiteY17" fmla="*/ 3190125 h 5278206"/>
              <a:gd name="connsiteX18" fmla="*/ 578400 w 4835459"/>
              <a:gd name="connsiteY18" fmla="*/ 3000655 h 5278206"/>
              <a:gd name="connsiteX19" fmla="*/ 611352 w 4835459"/>
              <a:gd name="connsiteY19" fmla="*/ 2918276 h 5278206"/>
              <a:gd name="connsiteX20" fmla="*/ 776109 w 4835459"/>
              <a:gd name="connsiteY20" fmla="*/ 2959465 h 5278206"/>
              <a:gd name="connsiteX21" fmla="*/ 883200 w 4835459"/>
              <a:gd name="connsiteY21" fmla="*/ 2975941 h 5278206"/>
              <a:gd name="connsiteX22" fmla="*/ 949103 w 4835459"/>
              <a:gd name="connsiteY22" fmla="*/ 2951228 h 5278206"/>
              <a:gd name="connsiteX23" fmla="*/ 998530 w 4835459"/>
              <a:gd name="connsiteY23" fmla="*/ 2918276 h 5278206"/>
              <a:gd name="connsiteX24" fmla="*/ 1105622 w 4835459"/>
              <a:gd name="connsiteY24" fmla="*/ 2934752 h 5278206"/>
              <a:gd name="connsiteX25" fmla="*/ 1196238 w 4835459"/>
              <a:gd name="connsiteY25" fmla="*/ 2975941 h 5278206"/>
              <a:gd name="connsiteX26" fmla="*/ 1286854 w 4835459"/>
              <a:gd name="connsiteY26" fmla="*/ 3017130 h 5278206"/>
              <a:gd name="connsiteX27" fmla="*/ 1369233 w 4835459"/>
              <a:gd name="connsiteY27" fmla="*/ 3025368 h 5278206"/>
              <a:gd name="connsiteX28" fmla="*/ 1492800 w 4835459"/>
              <a:gd name="connsiteY28" fmla="*/ 3017130 h 5278206"/>
              <a:gd name="connsiteX29" fmla="*/ 1591654 w 4835459"/>
              <a:gd name="connsiteY29" fmla="*/ 2967703 h 5278206"/>
              <a:gd name="connsiteX30" fmla="*/ 1649319 w 4835459"/>
              <a:gd name="connsiteY30" fmla="*/ 2934752 h 5278206"/>
              <a:gd name="connsiteX31" fmla="*/ 1756411 w 4835459"/>
              <a:gd name="connsiteY31" fmla="*/ 2852374 h 5278206"/>
              <a:gd name="connsiteX32" fmla="*/ 1797600 w 4835459"/>
              <a:gd name="connsiteY32" fmla="*/ 2753520 h 5278206"/>
              <a:gd name="connsiteX33" fmla="*/ 1830552 w 4835459"/>
              <a:gd name="connsiteY33" fmla="*/ 2654665 h 5278206"/>
              <a:gd name="connsiteX34" fmla="*/ 2044736 w 4835459"/>
              <a:gd name="connsiteY34" fmla="*/ 2629952 h 5278206"/>
              <a:gd name="connsiteX35" fmla="*/ 2151827 w 4835459"/>
              <a:gd name="connsiteY35" fmla="*/ 2564049 h 5278206"/>
              <a:gd name="connsiteX36" fmla="*/ 2176541 w 4835459"/>
              <a:gd name="connsiteY36" fmla="*/ 2432244 h 5278206"/>
              <a:gd name="connsiteX37" fmla="*/ 2020022 w 4835459"/>
              <a:gd name="connsiteY37" fmla="*/ 2168633 h 5278206"/>
              <a:gd name="connsiteX38" fmla="*/ 1962357 w 4835459"/>
              <a:gd name="connsiteY38" fmla="*/ 1995638 h 5278206"/>
              <a:gd name="connsiteX39" fmla="*/ 1987071 w 4835459"/>
              <a:gd name="connsiteY39" fmla="*/ 1855595 h 5278206"/>
              <a:gd name="connsiteX40" fmla="*/ 2316584 w 4835459"/>
              <a:gd name="connsiteY40" fmla="*/ 1830882 h 5278206"/>
              <a:gd name="connsiteX41" fmla="*/ 2580195 w 4835459"/>
              <a:gd name="connsiteY41" fmla="*/ 1855595 h 5278206"/>
              <a:gd name="connsiteX42" fmla="*/ 2827330 w 4835459"/>
              <a:gd name="connsiteY42" fmla="*/ 1666125 h 5278206"/>
              <a:gd name="connsiteX43" fmla="*/ 3263936 w 4835459"/>
              <a:gd name="connsiteY43" fmla="*/ 1633174 h 5278206"/>
              <a:gd name="connsiteX44" fmla="*/ 3609925 w 4835459"/>
              <a:gd name="connsiteY44" fmla="*/ 1567271 h 5278206"/>
              <a:gd name="connsiteX45" fmla="*/ 4030054 w 4835459"/>
              <a:gd name="connsiteY45" fmla="*/ 1493130 h 5278206"/>
              <a:gd name="connsiteX46" fmla="*/ 4474898 w 4835459"/>
              <a:gd name="connsiteY46" fmla="*/ 1295422 h 5278206"/>
              <a:gd name="connsiteX47" fmla="*/ 4573752 w 4835459"/>
              <a:gd name="connsiteY47" fmla="*/ 990622 h 5278206"/>
              <a:gd name="connsiteX48" fmla="*/ 4746746 w 4835459"/>
              <a:gd name="connsiteY48" fmla="*/ 545779 h 5278206"/>
              <a:gd name="connsiteX49" fmla="*/ 4746746 w 4835459"/>
              <a:gd name="connsiteY49" fmla="*/ 306882 h 5278206"/>
              <a:gd name="connsiteX50" fmla="*/ 4796173 w 4835459"/>
              <a:gd name="connsiteY50" fmla="*/ 35033 h 5278206"/>
              <a:gd name="connsiteX51" fmla="*/ 4095957 w 4835459"/>
              <a:gd name="connsiteY51" fmla="*/ 59747 h 5278206"/>
              <a:gd name="connsiteX52" fmla="*/ 3980627 w 4835459"/>
              <a:gd name="connsiteY52" fmla="*/ 545779 h 5278206"/>
              <a:gd name="connsiteX53" fmla="*/ 3890011 w 4835459"/>
              <a:gd name="connsiteY53" fmla="*/ 776438 h 5278206"/>
              <a:gd name="connsiteX54" fmla="*/ 3618163 w 4835459"/>
              <a:gd name="connsiteY54" fmla="*/ 949433 h 5278206"/>
              <a:gd name="connsiteX55" fmla="*/ 3371027 w 4835459"/>
              <a:gd name="connsiteY55" fmla="*/ 1097714 h 5278206"/>
              <a:gd name="connsiteX56" fmla="*/ 2547244 w 4835459"/>
              <a:gd name="connsiteY56" fmla="*/ 1221282 h 5278206"/>
              <a:gd name="connsiteX57" fmla="*/ 2061211 w 4835459"/>
              <a:gd name="connsiteY57" fmla="*/ 1295422 h 5278206"/>
              <a:gd name="connsiteX58" fmla="*/ 1690509 w 4835459"/>
              <a:gd name="connsiteY58" fmla="*/ 1386038 h 5278206"/>
              <a:gd name="connsiteX59" fmla="*/ 1509276 w 4835459"/>
              <a:gd name="connsiteY59" fmla="*/ 1534320 h 5278206"/>
              <a:gd name="connsiteX60" fmla="*/ 1286854 w 4835459"/>
              <a:gd name="connsiteY60" fmla="*/ 1847357 h 5278206"/>
              <a:gd name="connsiteX61" fmla="*/ 1229190 w 4835459"/>
              <a:gd name="connsiteY61" fmla="*/ 2012114 h 5278206"/>
              <a:gd name="connsiteX62" fmla="*/ 1171525 w 4835459"/>
              <a:gd name="connsiteY62" fmla="*/ 2143920 h 5278206"/>
              <a:gd name="connsiteX63" fmla="*/ 916152 w 4835459"/>
              <a:gd name="connsiteY63" fmla="*/ 2168633 h 5278206"/>
              <a:gd name="connsiteX64" fmla="*/ 759633 w 4835459"/>
              <a:gd name="connsiteY64" fmla="*/ 2160395 h 5278206"/>
              <a:gd name="connsiteX65" fmla="*/ 652541 w 4835459"/>
              <a:gd name="connsiteY65" fmla="*/ 2275725 h 5278206"/>
              <a:gd name="connsiteX66" fmla="*/ 477299 w 4835459"/>
              <a:gd name="connsiteY66" fmla="*/ 2389931 h 5278206"/>
              <a:gd name="connsiteX0" fmla="*/ 154342 w 4512502"/>
              <a:gd name="connsiteY0" fmla="*/ 2389931 h 5127156"/>
              <a:gd name="connsiteX1" fmla="*/ 70 w 4512502"/>
              <a:gd name="connsiteY1" fmla="*/ 4969498 h 5127156"/>
              <a:gd name="connsiteX2" fmla="*/ 173065 w 4512502"/>
              <a:gd name="connsiteY2" fmla="*/ 4821217 h 5127156"/>
              <a:gd name="connsiteX3" fmla="*/ 255443 w 4512502"/>
              <a:gd name="connsiteY3" fmla="*/ 4631747 h 5127156"/>
              <a:gd name="connsiteX4" fmla="*/ 230730 w 4512502"/>
              <a:gd name="connsiteY4" fmla="*/ 4409325 h 5127156"/>
              <a:gd name="connsiteX5" fmla="*/ 238968 w 4512502"/>
              <a:gd name="connsiteY5" fmla="*/ 4236330 h 5127156"/>
              <a:gd name="connsiteX6" fmla="*/ 255443 w 4512502"/>
              <a:gd name="connsiteY6" fmla="*/ 4055098 h 5127156"/>
              <a:gd name="connsiteX7" fmla="*/ 387249 w 4512502"/>
              <a:gd name="connsiteY7" fmla="*/ 3939768 h 5127156"/>
              <a:gd name="connsiteX8" fmla="*/ 387249 w 4512502"/>
              <a:gd name="connsiteY8" fmla="*/ 3783249 h 5127156"/>
              <a:gd name="connsiteX9" fmla="*/ 403724 w 4512502"/>
              <a:gd name="connsiteY9" fmla="*/ 3725584 h 5127156"/>
              <a:gd name="connsiteX10" fmla="*/ 519054 w 4512502"/>
              <a:gd name="connsiteY10" fmla="*/ 3766774 h 5127156"/>
              <a:gd name="connsiteX11" fmla="*/ 650860 w 4512502"/>
              <a:gd name="connsiteY11" fmla="*/ 3766774 h 5127156"/>
              <a:gd name="connsiteX12" fmla="*/ 692049 w 4512502"/>
              <a:gd name="connsiteY12" fmla="*/ 3634968 h 5127156"/>
              <a:gd name="connsiteX13" fmla="*/ 700287 w 4512502"/>
              <a:gd name="connsiteY13" fmla="*/ 3544352 h 5127156"/>
              <a:gd name="connsiteX14" fmla="*/ 642622 w 4512502"/>
              <a:gd name="connsiteY14" fmla="*/ 3396071 h 5127156"/>
              <a:gd name="connsiteX15" fmla="*/ 436676 w 4512502"/>
              <a:gd name="connsiteY15" fmla="*/ 3321930 h 5127156"/>
              <a:gd name="connsiteX16" fmla="*/ 222492 w 4512502"/>
              <a:gd name="connsiteY16" fmla="*/ 3190125 h 5127156"/>
              <a:gd name="connsiteX17" fmla="*/ 255443 w 4512502"/>
              <a:gd name="connsiteY17" fmla="*/ 3000655 h 5127156"/>
              <a:gd name="connsiteX18" fmla="*/ 288395 w 4512502"/>
              <a:gd name="connsiteY18" fmla="*/ 2918276 h 5127156"/>
              <a:gd name="connsiteX19" fmla="*/ 453152 w 4512502"/>
              <a:gd name="connsiteY19" fmla="*/ 2959465 h 5127156"/>
              <a:gd name="connsiteX20" fmla="*/ 560243 w 4512502"/>
              <a:gd name="connsiteY20" fmla="*/ 2975941 h 5127156"/>
              <a:gd name="connsiteX21" fmla="*/ 626146 w 4512502"/>
              <a:gd name="connsiteY21" fmla="*/ 2951228 h 5127156"/>
              <a:gd name="connsiteX22" fmla="*/ 675573 w 4512502"/>
              <a:gd name="connsiteY22" fmla="*/ 2918276 h 5127156"/>
              <a:gd name="connsiteX23" fmla="*/ 782665 w 4512502"/>
              <a:gd name="connsiteY23" fmla="*/ 2934752 h 5127156"/>
              <a:gd name="connsiteX24" fmla="*/ 873281 w 4512502"/>
              <a:gd name="connsiteY24" fmla="*/ 2975941 h 5127156"/>
              <a:gd name="connsiteX25" fmla="*/ 963897 w 4512502"/>
              <a:gd name="connsiteY25" fmla="*/ 3017130 h 5127156"/>
              <a:gd name="connsiteX26" fmla="*/ 1046276 w 4512502"/>
              <a:gd name="connsiteY26" fmla="*/ 3025368 h 5127156"/>
              <a:gd name="connsiteX27" fmla="*/ 1169843 w 4512502"/>
              <a:gd name="connsiteY27" fmla="*/ 3017130 h 5127156"/>
              <a:gd name="connsiteX28" fmla="*/ 1268697 w 4512502"/>
              <a:gd name="connsiteY28" fmla="*/ 2967703 h 5127156"/>
              <a:gd name="connsiteX29" fmla="*/ 1326362 w 4512502"/>
              <a:gd name="connsiteY29" fmla="*/ 2934752 h 5127156"/>
              <a:gd name="connsiteX30" fmla="*/ 1433454 w 4512502"/>
              <a:gd name="connsiteY30" fmla="*/ 2852374 h 5127156"/>
              <a:gd name="connsiteX31" fmla="*/ 1474643 w 4512502"/>
              <a:gd name="connsiteY31" fmla="*/ 2753520 h 5127156"/>
              <a:gd name="connsiteX32" fmla="*/ 1507595 w 4512502"/>
              <a:gd name="connsiteY32" fmla="*/ 2654665 h 5127156"/>
              <a:gd name="connsiteX33" fmla="*/ 1721779 w 4512502"/>
              <a:gd name="connsiteY33" fmla="*/ 2629952 h 5127156"/>
              <a:gd name="connsiteX34" fmla="*/ 1828870 w 4512502"/>
              <a:gd name="connsiteY34" fmla="*/ 2564049 h 5127156"/>
              <a:gd name="connsiteX35" fmla="*/ 1853584 w 4512502"/>
              <a:gd name="connsiteY35" fmla="*/ 2432244 h 5127156"/>
              <a:gd name="connsiteX36" fmla="*/ 1697065 w 4512502"/>
              <a:gd name="connsiteY36" fmla="*/ 2168633 h 5127156"/>
              <a:gd name="connsiteX37" fmla="*/ 1639400 w 4512502"/>
              <a:gd name="connsiteY37" fmla="*/ 1995638 h 5127156"/>
              <a:gd name="connsiteX38" fmla="*/ 1664114 w 4512502"/>
              <a:gd name="connsiteY38" fmla="*/ 1855595 h 5127156"/>
              <a:gd name="connsiteX39" fmla="*/ 1993627 w 4512502"/>
              <a:gd name="connsiteY39" fmla="*/ 1830882 h 5127156"/>
              <a:gd name="connsiteX40" fmla="*/ 2257238 w 4512502"/>
              <a:gd name="connsiteY40" fmla="*/ 1855595 h 5127156"/>
              <a:gd name="connsiteX41" fmla="*/ 2504373 w 4512502"/>
              <a:gd name="connsiteY41" fmla="*/ 1666125 h 5127156"/>
              <a:gd name="connsiteX42" fmla="*/ 2940979 w 4512502"/>
              <a:gd name="connsiteY42" fmla="*/ 1633174 h 5127156"/>
              <a:gd name="connsiteX43" fmla="*/ 3286968 w 4512502"/>
              <a:gd name="connsiteY43" fmla="*/ 1567271 h 5127156"/>
              <a:gd name="connsiteX44" fmla="*/ 3707097 w 4512502"/>
              <a:gd name="connsiteY44" fmla="*/ 1493130 h 5127156"/>
              <a:gd name="connsiteX45" fmla="*/ 4151941 w 4512502"/>
              <a:gd name="connsiteY45" fmla="*/ 1295422 h 5127156"/>
              <a:gd name="connsiteX46" fmla="*/ 4250795 w 4512502"/>
              <a:gd name="connsiteY46" fmla="*/ 990622 h 5127156"/>
              <a:gd name="connsiteX47" fmla="*/ 4423789 w 4512502"/>
              <a:gd name="connsiteY47" fmla="*/ 545779 h 5127156"/>
              <a:gd name="connsiteX48" fmla="*/ 4423789 w 4512502"/>
              <a:gd name="connsiteY48" fmla="*/ 306882 h 5127156"/>
              <a:gd name="connsiteX49" fmla="*/ 4473216 w 4512502"/>
              <a:gd name="connsiteY49" fmla="*/ 35033 h 5127156"/>
              <a:gd name="connsiteX50" fmla="*/ 3773000 w 4512502"/>
              <a:gd name="connsiteY50" fmla="*/ 59747 h 5127156"/>
              <a:gd name="connsiteX51" fmla="*/ 3657670 w 4512502"/>
              <a:gd name="connsiteY51" fmla="*/ 545779 h 5127156"/>
              <a:gd name="connsiteX52" fmla="*/ 3567054 w 4512502"/>
              <a:gd name="connsiteY52" fmla="*/ 776438 h 5127156"/>
              <a:gd name="connsiteX53" fmla="*/ 3295206 w 4512502"/>
              <a:gd name="connsiteY53" fmla="*/ 949433 h 5127156"/>
              <a:gd name="connsiteX54" fmla="*/ 3048070 w 4512502"/>
              <a:gd name="connsiteY54" fmla="*/ 1097714 h 5127156"/>
              <a:gd name="connsiteX55" fmla="*/ 2224287 w 4512502"/>
              <a:gd name="connsiteY55" fmla="*/ 1221282 h 5127156"/>
              <a:gd name="connsiteX56" fmla="*/ 1738254 w 4512502"/>
              <a:gd name="connsiteY56" fmla="*/ 1295422 h 5127156"/>
              <a:gd name="connsiteX57" fmla="*/ 1367552 w 4512502"/>
              <a:gd name="connsiteY57" fmla="*/ 1386038 h 5127156"/>
              <a:gd name="connsiteX58" fmla="*/ 1186319 w 4512502"/>
              <a:gd name="connsiteY58" fmla="*/ 1534320 h 5127156"/>
              <a:gd name="connsiteX59" fmla="*/ 963897 w 4512502"/>
              <a:gd name="connsiteY59" fmla="*/ 1847357 h 5127156"/>
              <a:gd name="connsiteX60" fmla="*/ 906233 w 4512502"/>
              <a:gd name="connsiteY60" fmla="*/ 2012114 h 5127156"/>
              <a:gd name="connsiteX61" fmla="*/ 848568 w 4512502"/>
              <a:gd name="connsiteY61" fmla="*/ 2143920 h 5127156"/>
              <a:gd name="connsiteX62" fmla="*/ 593195 w 4512502"/>
              <a:gd name="connsiteY62" fmla="*/ 2168633 h 5127156"/>
              <a:gd name="connsiteX63" fmla="*/ 436676 w 4512502"/>
              <a:gd name="connsiteY63" fmla="*/ 2160395 h 5127156"/>
              <a:gd name="connsiteX64" fmla="*/ 329584 w 4512502"/>
              <a:gd name="connsiteY64" fmla="*/ 2275725 h 5127156"/>
              <a:gd name="connsiteX65" fmla="*/ 154342 w 4512502"/>
              <a:gd name="connsiteY65" fmla="*/ 2389931 h 5127156"/>
              <a:gd name="connsiteX0" fmla="*/ 10650 w 4368810"/>
              <a:gd name="connsiteY0" fmla="*/ 2389931 h 4959479"/>
              <a:gd name="connsiteX1" fmla="*/ 29373 w 4368810"/>
              <a:gd name="connsiteY1" fmla="*/ 4821217 h 4959479"/>
              <a:gd name="connsiteX2" fmla="*/ 111751 w 4368810"/>
              <a:gd name="connsiteY2" fmla="*/ 4631747 h 4959479"/>
              <a:gd name="connsiteX3" fmla="*/ 87038 w 4368810"/>
              <a:gd name="connsiteY3" fmla="*/ 4409325 h 4959479"/>
              <a:gd name="connsiteX4" fmla="*/ 95276 w 4368810"/>
              <a:gd name="connsiteY4" fmla="*/ 4236330 h 4959479"/>
              <a:gd name="connsiteX5" fmla="*/ 111751 w 4368810"/>
              <a:gd name="connsiteY5" fmla="*/ 4055098 h 4959479"/>
              <a:gd name="connsiteX6" fmla="*/ 243557 w 4368810"/>
              <a:gd name="connsiteY6" fmla="*/ 3939768 h 4959479"/>
              <a:gd name="connsiteX7" fmla="*/ 243557 w 4368810"/>
              <a:gd name="connsiteY7" fmla="*/ 3783249 h 4959479"/>
              <a:gd name="connsiteX8" fmla="*/ 260032 w 4368810"/>
              <a:gd name="connsiteY8" fmla="*/ 3725584 h 4959479"/>
              <a:gd name="connsiteX9" fmla="*/ 375362 w 4368810"/>
              <a:gd name="connsiteY9" fmla="*/ 3766774 h 4959479"/>
              <a:gd name="connsiteX10" fmla="*/ 507168 w 4368810"/>
              <a:gd name="connsiteY10" fmla="*/ 3766774 h 4959479"/>
              <a:gd name="connsiteX11" fmla="*/ 548357 w 4368810"/>
              <a:gd name="connsiteY11" fmla="*/ 3634968 h 4959479"/>
              <a:gd name="connsiteX12" fmla="*/ 556595 w 4368810"/>
              <a:gd name="connsiteY12" fmla="*/ 3544352 h 4959479"/>
              <a:gd name="connsiteX13" fmla="*/ 498930 w 4368810"/>
              <a:gd name="connsiteY13" fmla="*/ 3396071 h 4959479"/>
              <a:gd name="connsiteX14" fmla="*/ 292984 w 4368810"/>
              <a:gd name="connsiteY14" fmla="*/ 3321930 h 4959479"/>
              <a:gd name="connsiteX15" fmla="*/ 78800 w 4368810"/>
              <a:gd name="connsiteY15" fmla="*/ 3190125 h 4959479"/>
              <a:gd name="connsiteX16" fmla="*/ 111751 w 4368810"/>
              <a:gd name="connsiteY16" fmla="*/ 3000655 h 4959479"/>
              <a:gd name="connsiteX17" fmla="*/ 144703 w 4368810"/>
              <a:gd name="connsiteY17" fmla="*/ 2918276 h 4959479"/>
              <a:gd name="connsiteX18" fmla="*/ 309460 w 4368810"/>
              <a:gd name="connsiteY18" fmla="*/ 2959465 h 4959479"/>
              <a:gd name="connsiteX19" fmla="*/ 416551 w 4368810"/>
              <a:gd name="connsiteY19" fmla="*/ 2975941 h 4959479"/>
              <a:gd name="connsiteX20" fmla="*/ 482454 w 4368810"/>
              <a:gd name="connsiteY20" fmla="*/ 2951228 h 4959479"/>
              <a:gd name="connsiteX21" fmla="*/ 531881 w 4368810"/>
              <a:gd name="connsiteY21" fmla="*/ 2918276 h 4959479"/>
              <a:gd name="connsiteX22" fmla="*/ 638973 w 4368810"/>
              <a:gd name="connsiteY22" fmla="*/ 2934752 h 4959479"/>
              <a:gd name="connsiteX23" fmla="*/ 729589 w 4368810"/>
              <a:gd name="connsiteY23" fmla="*/ 2975941 h 4959479"/>
              <a:gd name="connsiteX24" fmla="*/ 820205 w 4368810"/>
              <a:gd name="connsiteY24" fmla="*/ 3017130 h 4959479"/>
              <a:gd name="connsiteX25" fmla="*/ 902584 w 4368810"/>
              <a:gd name="connsiteY25" fmla="*/ 3025368 h 4959479"/>
              <a:gd name="connsiteX26" fmla="*/ 1026151 w 4368810"/>
              <a:gd name="connsiteY26" fmla="*/ 3017130 h 4959479"/>
              <a:gd name="connsiteX27" fmla="*/ 1125005 w 4368810"/>
              <a:gd name="connsiteY27" fmla="*/ 2967703 h 4959479"/>
              <a:gd name="connsiteX28" fmla="*/ 1182670 w 4368810"/>
              <a:gd name="connsiteY28" fmla="*/ 2934752 h 4959479"/>
              <a:gd name="connsiteX29" fmla="*/ 1289762 w 4368810"/>
              <a:gd name="connsiteY29" fmla="*/ 2852374 h 4959479"/>
              <a:gd name="connsiteX30" fmla="*/ 1330951 w 4368810"/>
              <a:gd name="connsiteY30" fmla="*/ 2753520 h 4959479"/>
              <a:gd name="connsiteX31" fmla="*/ 1363903 w 4368810"/>
              <a:gd name="connsiteY31" fmla="*/ 2654665 h 4959479"/>
              <a:gd name="connsiteX32" fmla="*/ 1578087 w 4368810"/>
              <a:gd name="connsiteY32" fmla="*/ 2629952 h 4959479"/>
              <a:gd name="connsiteX33" fmla="*/ 1685178 w 4368810"/>
              <a:gd name="connsiteY33" fmla="*/ 2564049 h 4959479"/>
              <a:gd name="connsiteX34" fmla="*/ 1709892 w 4368810"/>
              <a:gd name="connsiteY34" fmla="*/ 2432244 h 4959479"/>
              <a:gd name="connsiteX35" fmla="*/ 1553373 w 4368810"/>
              <a:gd name="connsiteY35" fmla="*/ 2168633 h 4959479"/>
              <a:gd name="connsiteX36" fmla="*/ 1495708 w 4368810"/>
              <a:gd name="connsiteY36" fmla="*/ 1995638 h 4959479"/>
              <a:gd name="connsiteX37" fmla="*/ 1520422 w 4368810"/>
              <a:gd name="connsiteY37" fmla="*/ 1855595 h 4959479"/>
              <a:gd name="connsiteX38" fmla="*/ 1849935 w 4368810"/>
              <a:gd name="connsiteY38" fmla="*/ 1830882 h 4959479"/>
              <a:gd name="connsiteX39" fmla="*/ 2113546 w 4368810"/>
              <a:gd name="connsiteY39" fmla="*/ 1855595 h 4959479"/>
              <a:gd name="connsiteX40" fmla="*/ 2360681 w 4368810"/>
              <a:gd name="connsiteY40" fmla="*/ 1666125 h 4959479"/>
              <a:gd name="connsiteX41" fmla="*/ 2797287 w 4368810"/>
              <a:gd name="connsiteY41" fmla="*/ 1633174 h 4959479"/>
              <a:gd name="connsiteX42" fmla="*/ 3143276 w 4368810"/>
              <a:gd name="connsiteY42" fmla="*/ 1567271 h 4959479"/>
              <a:gd name="connsiteX43" fmla="*/ 3563405 w 4368810"/>
              <a:gd name="connsiteY43" fmla="*/ 1493130 h 4959479"/>
              <a:gd name="connsiteX44" fmla="*/ 4008249 w 4368810"/>
              <a:gd name="connsiteY44" fmla="*/ 1295422 h 4959479"/>
              <a:gd name="connsiteX45" fmla="*/ 4107103 w 4368810"/>
              <a:gd name="connsiteY45" fmla="*/ 990622 h 4959479"/>
              <a:gd name="connsiteX46" fmla="*/ 4280097 w 4368810"/>
              <a:gd name="connsiteY46" fmla="*/ 545779 h 4959479"/>
              <a:gd name="connsiteX47" fmla="*/ 4280097 w 4368810"/>
              <a:gd name="connsiteY47" fmla="*/ 306882 h 4959479"/>
              <a:gd name="connsiteX48" fmla="*/ 4329524 w 4368810"/>
              <a:gd name="connsiteY48" fmla="*/ 35033 h 4959479"/>
              <a:gd name="connsiteX49" fmla="*/ 3629308 w 4368810"/>
              <a:gd name="connsiteY49" fmla="*/ 59747 h 4959479"/>
              <a:gd name="connsiteX50" fmla="*/ 3513978 w 4368810"/>
              <a:gd name="connsiteY50" fmla="*/ 545779 h 4959479"/>
              <a:gd name="connsiteX51" fmla="*/ 3423362 w 4368810"/>
              <a:gd name="connsiteY51" fmla="*/ 776438 h 4959479"/>
              <a:gd name="connsiteX52" fmla="*/ 3151514 w 4368810"/>
              <a:gd name="connsiteY52" fmla="*/ 949433 h 4959479"/>
              <a:gd name="connsiteX53" fmla="*/ 2904378 w 4368810"/>
              <a:gd name="connsiteY53" fmla="*/ 1097714 h 4959479"/>
              <a:gd name="connsiteX54" fmla="*/ 2080595 w 4368810"/>
              <a:gd name="connsiteY54" fmla="*/ 1221282 h 4959479"/>
              <a:gd name="connsiteX55" fmla="*/ 1594562 w 4368810"/>
              <a:gd name="connsiteY55" fmla="*/ 1295422 h 4959479"/>
              <a:gd name="connsiteX56" fmla="*/ 1223860 w 4368810"/>
              <a:gd name="connsiteY56" fmla="*/ 1386038 h 4959479"/>
              <a:gd name="connsiteX57" fmla="*/ 1042627 w 4368810"/>
              <a:gd name="connsiteY57" fmla="*/ 1534320 h 4959479"/>
              <a:gd name="connsiteX58" fmla="*/ 820205 w 4368810"/>
              <a:gd name="connsiteY58" fmla="*/ 1847357 h 4959479"/>
              <a:gd name="connsiteX59" fmla="*/ 762541 w 4368810"/>
              <a:gd name="connsiteY59" fmla="*/ 2012114 h 4959479"/>
              <a:gd name="connsiteX60" fmla="*/ 704876 w 4368810"/>
              <a:gd name="connsiteY60" fmla="*/ 2143920 h 4959479"/>
              <a:gd name="connsiteX61" fmla="*/ 449503 w 4368810"/>
              <a:gd name="connsiteY61" fmla="*/ 2168633 h 4959479"/>
              <a:gd name="connsiteX62" fmla="*/ 292984 w 4368810"/>
              <a:gd name="connsiteY62" fmla="*/ 2160395 h 4959479"/>
              <a:gd name="connsiteX63" fmla="*/ 185892 w 4368810"/>
              <a:gd name="connsiteY63" fmla="*/ 2275725 h 4959479"/>
              <a:gd name="connsiteX64" fmla="*/ 10650 w 4368810"/>
              <a:gd name="connsiteY64" fmla="*/ 2389931 h 4959479"/>
              <a:gd name="connsiteX0" fmla="*/ 10650 w 4374774"/>
              <a:gd name="connsiteY0" fmla="*/ 2354899 h 4924447"/>
              <a:gd name="connsiteX1" fmla="*/ 29373 w 4374774"/>
              <a:gd name="connsiteY1" fmla="*/ 4786185 h 4924447"/>
              <a:gd name="connsiteX2" fmla="*/ 111751 w 4374774"/>
              <a:gd name="connsiteY2" fmla="*/ 4596715 h 4924447"/>
              <a:gd name="connsiteX3" fmla="*/ 87038 w 4374774"/>
              <a:gd name="connsiteY3" fmla="*/ 4374293 h 4924447"/>
              <a:gd name="connsiteX4" fmla="*/ 95276 w 4374774"/>
              <a:gd name="connsiteY4" fmla="*/ 4201298 h 4924447"/>
              <a:gd name="connsiteX5" fmla="*/ 111751 w 4374774"/>
              <a:gd name="connsiteY5" fmla="*/ 4020066 h 4924447"/>
              <a:gd name="connsiteX6" fmla="*/ 243557 w 4374774"/>
              <a:gd name="connsiteY6" fmla="*/ 3904736 h 4924447"/>
              <a:gd name="connsiteX7" fmla="*/ 243557 w 4374774"/>
              <a:gd name="connsiteY7" fmla="*/ 3748217 h 4924447"/>
              <a:gd name="connsiteX8" fmla="*/ 260032 w 4374774"/>
              <a:gd name="connsiteY8" fmla="*/ 3690552 h 4924447"/>
              <a:gd name="connsiteX9" fmla="*/ 375362 w 4374774"/>
              <a:gd name="connsiteY9" fmla="*/ 3731742 h 4924447"/>
              <a:gd name="connsiteX10" fmla="*/ 507168 w 4374774"/>
              <a:gd name="connsiteY10" fmla="*/ 3731742 h 4924447"/>
              <a:gd name="connsiteX11" fmla="*/ 548357 w 4374774"/>
              <a:gd name="connsiteY11" fmla="*/ 3599936 h 4924447"/>
              <a:gd name="connsiteX12" fmla="*/ 556595 w 4374774"/>
              <a:gd name="connsiteY12" fmla="*/ 3509320 h 4924447"/>
              <a:gd name="connsiteX13" fmla="*/ 498930 w 4374774"/>
              <a:gd name="connsiteY13" fmla="*/ 3361039 h 4924447"/>
              <a:gd name="connsiteX14" fmla="*/ 292984 w 4374774"/>
              <a:gd name="connsiteY14" fmla="*/ 3286898 h 4924447"/>
              <a:gd name="connsiteX15" fmla="*/ 78800 w 4374774"/>
              <a:gd name="connsiteY15" fmla="*/ 3155093 h 4924447"/>
              <a:gd name="connsiteX16" fmla="*/ 111751 w 4374774"/>
              <a:gd name="connsiteY16" fmla="*/ 2965623 h 4924447"/>
              <a:gd name="connsiteX17" fmla="*/ 144703 w 4374774"/>
              <a:gd name="connsiteY17" fmla="*/ 2883244 h 4924447"/>
              <a:gd name="connsiteX18" fmla="*/ 309460 w 4374774"/>
              <a:gd name="connsiteY18" fmla="*/ 2924433 h 4924447"/>
              <a:gd name="connsiteX19" fmla="*/ 416551 w 4374774"/>
              <a:gd name="connsiteY19" fmla="*/ 2940909 h 4924447"/>
              <a:gd name="connsiteX20" fmla="*/ 482454 w 4374774"/>
              <a:gd name="connsiteY20" fmla="*/ 2916196 h 4924447"/>
              <a:gd name="connsiteX21" fmla="*/ 531881 w 4374774"/>
              <a:gd name="connsiteY21" fmla="*/ 2883244 h 4924447"/>
              <a:gd name="connsiteX22" fmla="*/ 638973 w 4374774"/>
              <a:gd name="connsiteY22" fmla="*/ 2899720 h 4924447"/>
              <a:gd name="connsiteX23" fmla="*/ 729589 w 4374774"/>
              <a:gd name="connsiteY23" fmla="*/ 2940909 h 4924447"/>
              <a:gd name="connsiteX24" fmla="*/ 820205 w 4374774"/>
              <a:gd name="connsiteY24" fmla="*/ 2982098 h 4924447"/>
              <a:gd name="connsiteX25" fmla="*/ 902584 w 4374774"/>
              <a:gd name="connsiteY25" fmla="*/ 2990336 h 4924447"/>
              <a:gd name="connsiteX26" fmla="*/ 1026151 w 4374774"/>
              <a:gd name="connsiteY26" fmla="*/ 2982098 h 4924447"/>
              <a:gd name="connsiteX27" fmla="*/ 1125005 w 4374774"/>
              <a:gd name="connsiteY27" fmla="*/ 2932671 h 4924447"/>
              <a:gd name="connsiteX28" fmla="*/ 1182670 w 4374774"/>
              <a:gd name="connsiteY28" fmla="*/ 2899720 h 4924447"/>
              <a:gd name="connsiteX29" fmla="*/ 1289762 w 4374774"/>
              <a:gd name="connsiteY29" fmla="*/ 2817342 h 4924447"/>
              <a:gd name="connsiteX30" fmla="*/ 1330951 w 4374774"/>
              <a:gd name="connsiteY30" fmla="*/ 2718488 h 4924447"/>
              <a:gd name="connsiteX31" fmla="*/ 1363903 w 4374774"/>
              <a:gd name="connsiteY31" fmla="*/ 2619633 h 4924447"/>
              <a:gd name="connsiteX32" fmla="*/ 1578087 w 4374774"/>
              <a:gd name="connsiteY32" fmla="*/ 2594920 h 4924447"/>
              <a:gd name="connsiteX33" fmla="*/ 1685178 w 4374774"/>
              <a:gd name="connsiteY33" fmla="*/ 2529017 h 4924447"/>
              <a:gd name="connsiteX34" fmla="*/ 1709892 w 4374774"/>
              <a:gd name="connsiteY34" fmla="*/ 2397212 h 4924447"/>
              <a:gd name="connsiteX35" fmla="*/ 1553373 w 4374774"/>
              <a:gd name="connsiteY35" fmla="*/ 2133601 h 4924447"/>
              <a:gd name="connsiteX36" fmla="*/ 1495708 w 4374774"/>
              <a:gd name="connsiteY36" fmla="*/ 1960606 h 4924447"/>
              <a:gd name="connsiteX37" fmla="*/ 1520422 w 4374774"/>
              <a:gd name="connsiteY37" fmla="*/ 1820563 h 4924447"/>
              <a:gd name="connsiteX38" fmla="*/ 1849935 w 4374774"/>
              <a:gd name="connsiteY38" fmla="*/ 1795850 h 4924447"/>
              <a:gd name="connsiteX39" fmla="*/ 2113546 w 4374774"/>
              <a:gd name="connsiteY39" fmla="*/ 1820563 h 4924447"/>
              <a:gd name="connsiteX40" fmla="*/ 2360681 w 4374774"/>
              <a:gd name="connsiteY40" fmla="*/ 1631093 h 4924447"/>
              <a:gd name="connsiteX41" fmla="*/ 2797287 w 4374774"/>
              <a:gd name="connsiteY41" fmla="*/ 1598142 h 4924447"/>
              <a:gd name="connsiteX42" fmla="*/ 3143276 w 4374774"/>
              <a:gd name="connsiteY42" fmla="*/ 1532239 h 4924447"/>
              <a:gd name="connsiteX43" fmla="*/ 3563405 w 4374774"/>
              <a:gd name="connsiteY43" fmla="*/ 1458098 h 4924447"/>
              <a:gd name="connsiteX44" fmla="*/ 4008249 w 4374774"/>
              <a:gd name="connsiteY44" fmla="*/ 1260390 h 4924447"/>
              <a:gd name="connsiteX45" fmla="*/ 4107103 w 4374774"/>
              <a:gd name="connsiteY45" fmla="*/ 955590 h 4924447"/>
              <a:gd name="connsiteX46" fmla="*/ 4280097 w 4374774"/>
              <a:gd name="connsiteY46" fmla="*/ 510747 h 4924447"/>
              <a:gd name="connsiteX47" fmla="*/ 4280097 w 4374774"/>
              <a:gd name="connsiteY47" fmla="*/ 271850 h 4924447"/>
              <a:gd name="connsiteX48" fmla="*/ 4329524 w 4374774"/>
              <a:gd name="connsiteY48" fmla="*/ 1 h 4924447"/>
              <a:gd name="connsiteX49" fmla="*/ 3546181 w 4374774"/>
              <a:gd name="connsiteY49" fmla="*/ 274096 h 4924447"/>
              <a:gd name="connsiteX50" fmla="*/ 3513978 w 4374774"/>
              <a:gd name="connsiteY50" fmla="*/ 510747 h 4924447"/>
              <a:gd name="connsiteX51" fmla="*/ 3423362 w 4374774"/>
              <a:gd name="connsiteY51" fmla="*/ 741406 h 4924447"/>
              <a:gd name="connsiteX52" fmla="*/ 3151514 w 4374774"/>
              <a:gd name="connsiteY52" fmla="*/ 914401 h 4924447"/>
              <a:gd name="connsiteX53" fmla="*/ 2904378 w 4374774"/>
              <a:gd name="connsiteY53" fmla="*/ 1062682 h 4924447"/>
              <a:gd name="connsiteX54" fmla="*/ 2080595 w 4374774"/>
              <a:gd name="connsiteY54" fmla="*/ 1186250 h 4924447"/>
              <a:gd name="connsiteX55" fmla="*/ 1594562 w 4374774"/>
              <a:gd name="connsiteY55" fmla="*/ 1260390 h 4924447"/>
              <a:gd name="connsiteX56" fmla="*/ 1223860 w 4374774"/>
              <a:gd name="connsiteY56" fmla="*/ 1351006 h 4924447"/>
              <a:gd name="connsiteX57" fmla="*/ 1042627 w 4374774"/>
              <a:gd name="connsiteY57" fmla="*/ 1499288 h 4924447"/>
              <a:gd name="connsiteX58" fmla="*/ 820205 w 4374774"/>
              <a:gd name="connsiteY58" fmla="*/ 1812325 h 4924447"/>
              <a:gd name="connsiteX59" fmla="*/ 762541 w 4374774"/>
              <a:gd name="connsiteY59" fmla="*/ 1977082 h 4924447"/>
              <a:gd name="connsiteX60" fmla="*/ 704876 w 4374774"/>
              <a:gd name="connsiteY60" fmla="*/ 2108888 h 4924447"/>
              <a:gd name="connsiteX61" fmla="*/ 449503 w 4374774"/>
              <a:gd name="connsiteY61" fmla="*/ 2133601 h 4924447"/>
              <a:gd name="connsiteX62" fmla="*/ 292984 w 4374774"/>
              <a:gd name="connsiteY62" fmla="*/ 2125363 h 4924447"/>
              <a:gd name="connsiteX63" fmla="*/ 185892 w 4374774"/>
              <a:gd name="connsiteY63" fmla="*/ 2240693 h 4924447"/>
              <a:gd name="connsiteX64" fmla="*/ 10650 w 4374774"/>
              <a:gd name="connsiteY64" fmla="*/ 2354899 h 4924447"/>
              <a:gd name="connsiteX0" fmla="*/ 10650 w 4373777"/>
              <a:gd name="connsiteY0" fmla="*/ 2355047 h 4924595"/>
              <a:gd name="connsiteX1" fmla="*/ 29373 w 4373777"/>
              <a:gd name="connsiteY1" fmla="*/ 4786333 h 4924595"/>
              <a:gd name="connsiteX2" fmla="*/ 111751 w 4373777"/>
              <a:gd name="connsiteY2" fmla="*/ 4596863 h 4924595"/>
              <a:gd name="connsiteX3" fmla="*/ 87038 w 4373777"/>
              <a:gd name="connsiteY3" fmla="*/ 4374441 h 4924595"/>
              <a:gd name="connsiteX4" fmla="*/ 95276 w 4373777"/>
              <a:gd name="connsiteY4" fmla="*/ 4201446 h 4924595"/>
              <a:gd name="connsiteX5" fmla="*/ 111751 w 4373777"/>
              <a:gd name="connsiteY5" fmla="*/ 4020214 h 4924595"/>
              <a:gd name="connsiteX6" fmla="*/ 243557 w 4373777"/>
              <a:gd name="connsiteY6" fmla="*/ 3904884 h 4924595"/>
              <a:gd name="connsiteX7" fmla="*/ 243557 w 4373777"/>
              <a:gd name="connsiteY7" fmla="*/ 3748365 h 4924595"/>
              <a:gd name="connsiteX8" fmla="*/ 260032 w 4373777"/>
              <a:gd name="connsiteY8" fmla="*/ 3690700 h 4924595"/>
              <a:gd name="connsiteX9" fmla="*/ 375362 w 4373777"/>
              <a:gd name="connsiteY9" fmla="*/ 3731890 h 4924595"/>
              <a:gd name="connsiteX10" fmla="*/ 507168 w 4373777"/>
              <a:gd name="connsiteY10" fmla="*/ 3731890 h 4924595"/>
              <a:gd name="connsiteX11" fmla="*/ 548357 w 4373777"/>
              <a:gd name="connsiteY11" fmla="*/ 3600084 h 4924595"/>
              <a:gd name="connsiteX12" fmla="*/ 556595 w 4373777"/>
              <a:gd name="connsiteY12" fmla="*/ 3509468 h 4924595"/>
              <a:gd name="connsiteX13" fmla="*/ 498930 w 4373777"/>
              <a:gd name="connsiteY13" fmla="*/ 3361187 h 4924595"/>
              <a:gd name="connsiteX14" fmla="*/ 292984 w 4373777"/>
              <a:gd name="connsiteY14" fmla="*/ 3287046 h 4924595"/>
              <a:gd name="connsiteX15" fmla="*/ 78800 w 4373777"/>
              <a:gd name="connsiteY15" fmla="*/ 3155241 h 4924595"/>
              <a:gd name="connsiteX16" fmla="*/ 111751 w 4373777"/>
              <a:gd name="connsiteY16" fmla="*/ 2965771 h 4924595"/>
              <a:gd name="connsiteX17" fmla="*/ 144703 w 4373777"/>
              <a:gd name="connsiteY17" fmla="*/ 2883392 h 4924595"/>
              <a:gd name="connsiteX18" fmla="*/ 309460 w 4373777"/>
              <a:gd name="connsiteY18" fmla="*/ 2924581 h 4924595"/>
              <a:gd name="connsiteX19" fmla="*/ 416551 w 4373777"/>
              <a:gd name="connsiteY19" fmla="*/ 2941057 h 4924595"/>
              <a:gd name="connsiteX20" fmla="*/ 482454 w 4373777"/>
              <a:gd name="connsiteY20" fmla="*/ 2916344 h 4924595"/>
              <a:gd name="connsiteX21" fmla="*/ 531881 w 4373777"/>
              <a:gd name="connsiteY21" fmla="*/ 2883392 h 4924595"/>
              <a:gd name="connsiteX22" fmla="*/ 638973 w 4373777"/>
              <a:gd name="connsiteY22" fmla="*/ 2899868 h 4924595"/>
              <a:gd name="connsiteX23" fmla="*/ 729589 w 4373777"/>
              <a:gd name="connsiteY23" fmla="*/ 2941057 h 4924595"/>
              <a:gd name="connsiteX24" fmla="*/ 820205 w 4373777"/>
              <a:gd name="connsiteY24" fmla="*/ 2982246 h 4924595"/>
              <a:gd name="connsiteX25" fmla="*/ 902584 w 4373777"/>
              <a:gd name="connsiteY25" fmla="*/ 2990484 h 4924595"/>
              <a:gd name="connsiteX26" fmla="*/ 1026151 w 4373777"/>
              <a:gd name="connsiteY26" fmla="*/ 2982246 h 4924595"/>
              <a:gd name="connsiteX27" fmla="*/ 1125005 w 4373777"/>
              <a:gd name="connsiteY27" fmla="*/ 2932819 h 4924595"/>
              <a:gd name="connsiteX28" fmla="*/ 1182670 w 4373777"/>
              <a:gd name="connsiteY28" fmla="*/ 2899868 h 4924595"/>
              <a:gd name="connsiteX29" fmla="*/ 1289762 w 4373777"/>
              <a:gd name="connsiteY29" fmla="*/ 2817490 h 4924595"/>
              <a:gd name="connsiteX30" fmla="*/ 1330951 w 4373777"/>
              <a:gd name="connsiteY30" fmla="*/ 2718636 h 4924595"/>
              <a:gd name="connsiteX31" fmla="*/ 1363903 w 4373777"/>
              <a:gd name="connsiteY31" fmla="*/ 2619781 h 4924595"/>
              <a:gd name="connsiteX32" fmla="*/ 1578087 w 4373777"/>
              <a:gd name="connsiteY32" fmla="*/ 2595068 h 4924595"/>
              <a:gd name="connsiteX33" fmla="*/ 1685178 w 4373777"/>
              <a:gd name="connsiteY33" fmla="*/ 2529165 h 4924595"/>
              <a:gd name="connsiteX34" fmla="*/ 1709892 w 4373777"/>
              <a:gd name="connsiteY34" fmla="*/ 2397360 h 4924595"/>
              <a:gd name="connsiteX35" fmla="*/ 1553373 w 4373777"/>
              <a:gd name="connsiteY35" fmla="*/ 2133749 h 4924595"/>
              <a:gd name="connsiteX36" fmla="*/ 1495708 w 4373777"/>
              <a:gd name="connsiteY36" fmla="*/ 1960754 h 4924595"/>
              <a:gd name="connsiteX37" fmla="*/ 1520422 w 4373777"/>
              <a:gd name="connsiteY37" fmla="*/ 1820711 h 4924595"/>
              <a:gd name="connsiteX38" fmla="*/ 1849935 w 4373777"/>
              <a:gd name="connsiteY38" fmla="*/ 1795998 h 4924595"/>
              <a:gd name="connsiteX39" fmla="*/ 2113546 w 4373777"/>
              <a:gd name="connsiteY39" fmla="*/ 1820711 h 4924595"/>
              <a:gd name="connsiteX40" fmla="*/ 2360681 w 4373777"/>
              <a:gd name="connsiteY40" fmla="*/ 1631241 h 4924595"/>
              <a:gd name="connsiteX41" fmla="*/ 2797287 w 4373777"/>
              <a:gd name="connsiteY41" fmla="*/ 1598290 h 4924595"/>
              <a:gd name="connsiteX42" fmla="*/ 3143276 w 4373777"/>
              <a:gd name="connsiteY42" fmla="*/ 1532387 h 4924595"/>
              <a:gd name="connsiteX43" fmla="*/ 3563405 w 4373777"/>
              <a:gd name="connsiteY43" fmla="*/ 1458246 h 4924595"/>
              <a:gd name="connsiteX44" fmla="*/ 4008249 w 4373777"/>
              <a:gd name="connsiteY44" fmla="*/ 1260538 h 4924595"/>
              <a:gd name="connsiteX45" fmla="*/ 4107103 w 4373777"/>
              <a:gd name="connsiteY45" fmla="*/ 955738 h 4924595"/>
              <a:gd name="connsiteX46" fmla="*/ 4280097 w 4373777"/>
              <a:gd name="connsiteY46" fmla="*/ 510895 h 4924595"/>
              <a:gd name="connsiteX47" fmla="*/ 4276086 w 4373777"/>
              <a:gd name="connsiteY47" fmla="*/ 312103 h 4924595"/>
              <a:gd name="connsiteX48" fmla="*/ 4329524 w 4373777"/>
              <a:gd name="connsiteY48" fmla="*/ 149 h 4924595"/>
              <a:gd name="connsiteX49" fmla="*/ 3546181 w 4373777"/>
              <a:gd name="connsiteY49" fmla="*/ 274244 h 4924595"/>
              <a:gd name="connsiteX50" fmla="*/ 3513978 w 4373777"/>
              <a:gd name="connsiteY50" fmla="*/ 510895 h 4924595"/>
              <a:gd name="connsiteX51" fmla="*/ 3423362 w 4373777"/>
              <a:gd name="connsiteY51" fmla="*/ 741554 h 4924595"/>
              <a:gd name="connsiteX52" fmla="*/ 3151514 w 4373777"/>
              <a:gd name="connsiteY52" fmla="*/ 914549 h 4924595"/>
              <a:gd name="connsiteX53" fmla="*/ 2904378 w 4373777"/>
              <a:gd name="connsiteY53" fmla="*/ 1062830 h 4924595"/>
              <a:gd name="connsiteX54" fmla="*/ 2080595 w 4373777"/>
              <a:gd name="connsiteY54" fmla="*/ 1186398 h 4924595"/>
              <a:gd name="connsiteX55" fmla="*/ 1594562 w 4373777"/>
              <a:gd name="connsiteY55" fmla="*/ 1260538 h 4924595"/>
              <a:gd name="connsiteX56" fmla="*/ 1223860 w 4373777"/>
              <a:gd name="connsiteY56" fmla="*/ 1351154 h 4924595"/>
              <a:gd name="connsiteX57" fmla="*/ 1042627 w 4373777"/>
              <a:gd name="connsiteY57" fmla="*/ 1499436 h 4924595"/>
              <a:gd name="connsiteX58" fmla="*/ 820205 w 4373777"/>
              <a:gd name="connsiteY58" fmla="*/ 1812473 h 4924595"/>
              <a:gd name="connsiteX59" fmla="*/ 762541 w 4373777"/>
              <a:gd name="connsiteY59" fmla="*/ 1977230 h 4924595"/>
              <a:gd name="connsiteX60" fmla="*/ 704876 w 4373777"/>
              <a:gd name="connsiteY60" fmla="*/ 2109036 h 4924595"/>
              <a:gd name="connsiteX61" fmla="*/ 449503 w 4373777"/>
              <a:gd name="connsiteY61" fmla="*/ 2133749 h 4924595"/>
              <a:gd name="connsiteX62" fmla="*/ 292984 w 4373777"/>
              <a:gd name="connsiteY62" fmla="*/ 2125511 h 4924595"/>
              <a:gd name="connsiteX63" fmla="*/ 185892 w 4373777"/>
              <a:gd name="connsiteY63" fmla="*/ 2240841 h 4924595"/>
              <a:gd name="connsiteX64" fmla="*/ 10650 w 4373777"/>
              <a:gd name="connsiteY64" fmla="*/ 2355047 h 4924595"/>
              <a:gd name="connsiteX0" fmla="*/ 10650 w 4376077"/>
              <a:gd name="connsiteY0" fmla="*/ 2354908 h 4924456"/>
              <a:gd name="connsiteX1" fmla="*/ 29373 w 4376077"/>
              <a:gd name="connsiteY1" fmla="*/ 4786194 h 4924456"/>
              <a:gd name="connsiteX2" fmla="*/ 111751 w 4376077"/>
              <a:gd name="connsiteY2" fmla="*/ 4596724 h 4924456"/>
              <a:gd name="connsiteX3" fmla="*/ 87038 w 4376077"/>
              <a:gd name="connsiteY3" fmla="*/ 4374302 h 4924456"/>
              <a:gd name="connsiteX4" fmla="*/ 95276 w 4376077"/>
              <a:gd name="connsiteY4" fmla="*/ 4201307 h 4924456"/>
              <a:gd name="connsiteX5" fmla="*/ 111751 w 4376077"/>
              <a:gd name="connsiteY5" fmla="*/ 4020075 h 4924456"/>
              <a:gd name="connsiteX6" fmla="*/ 243557 w 4376077"/>
              <a:gd name="connsiteY6" fmla="*/ 3904745 h 4924456"/>
              <a:gd name="connsiteX7" fmla="*/ 243557 w 4376077"/>
              <a:gd name="connsiteY7" fmla="*/ 3748226 h 4924456"/>
              <a:gd name="connsiteX8" fmla="*/ 260032 w 4376077"/>
              <a:gd name="connsiteY8" fmla="*/ 3690561 h 4924456"/>
              <a:gd name="connsiteX9" fmla="*/ 375362 w 4376077"/>
              <a:gd name="connsiteY9" fmla="*/ 3731751 h 4924456"/>
              <a:gd name="connsiteX10" fmla="*/ 507168 w 4376077"/>
              <a:gd name="connsiteY10" fmla="*/ 3731751 h 4924456"/>
              <a:gd name="connsiteX11" fmla="*/ 548357 w 4376077"/>
              <a:gd name="connsiteY11" fmla="*/ 3599945 h 4924456"/>
              <a:gd name="connsiteX12" fmla="*/ 556595 w 4376077"/>
              <a:gd name="connsiteY12" fmla="*/ 3509329 h 4924456"/>
              <a:gd name="connsiteX13" fmla="*/ 498930 w 4376077"/>
              <a:gd name="connsiteY13" fmla="*/ 3361048 h 4924456"/>
              <a:gd name="connsiteX14" fmla="*/ 292984 w 4376077"/>
              <a:gd name="connsiteY14" fmla="*/ 3286907 h 4924456"/>
              <a:gd name="connsiteX15" fmla="*/ 78800 w 4376077"/>
              <a:gd name="connsiteY15" fmla="*/ 3155102 h 4924456"/>
              <a:gd name="connsiteX16" fmla="*/ 111751 w 4376077"/>
              <a:gd name="connsiteY16" fmla="*/ 2965632 h 4924456"/>
              <a:gd name="connsiteX17" fmla="*/ 144703 w 4376077"/>
              <a:gd name="connsiteY17" fmla="*/ 2883253 h 4924456"/>
              <a:gd name="connsiteX18" fmla="*/ 309460 w 4376077"/>
              <a:gd name="connsiteY18" fmla="*/ 2924442 h 4924456"/>
              <a:gd name="connsiteX19" fmla="*/ 416551 w 4376077"/>
              <a:gd name="connsiteY19" fmla="*/ 2940918 h 4924456"/>
              <a:gd name="connsiteX20" fmla="*/ 482454 w 4376077"/>
              <a:gd name="connsiteY20" fmla="*/ 2916205 h 4924456"/>
              <a:gd name="connsiteX21" fmla="*/ 531881 w 4376077"/>
              <a:gd name="connsiteY21" fmla="*/ 2883253 h 4924456"/>
              <a:gd name="connsiteX22" fmla="*/ 638973 w 4376077"/>
              <a:gd name="connsiteY22" fmla="*/ 2899729 h 4924456"/>
              <a:gd name="connsiteX23" fmla="*/ 729589 w 4376077"/>
              <a:gd name="connsiteY23" fmla="*/ 2940918 h 4924456"/>
              <a:gd name="connsiteX24" fmla="*/ 820205 w 4376077"/>
              <a:gd name="connsiteY24" fmla="*/ 2982107 h 4924456"/>
              <a:gd name="connsiteX25" fmla="*/ 902584 w 4376077"/>
              <a:gd name="connsiteY25" fmla="*/ 2990345 h 4924456"/>
              <a:gd name="connsiteX26" fmla="*/ 1026151 w 4376077"/>
              <a:gd name="connsiteY26" fmla="*/ 2982107 h 4924456"/>
              <a:gd name="connsiteX27" fmla="*/ 1125005 w 4376077"/>
              <a:gd name="connsiteY27" fmla="*/ 2932680 h 4924456"/>
              <a:gd name="connsiteX28" fmla="*/ 1182670 w 4376077"/>
              <a:gd name="connsiteY28" fmla="*/ 2899729 h 4924456"/>
              <a:gd name="connsiteX29" fmla="*/ 1289762 w 4376077"/>
              <a:gd name="connsiteY29" fmla="*/ 2817351 h 4924456"/>
              <a:gd name="connsiteX30" fmla="*/ 1330951 w 4376077"/>
              <a:gd name="connsiteY30" fmla="*/ 2718497 h 4924456"/>
              <a:gd name="connsiteX31" fmla="*/ 1363903 w 4376077"/>
              <a:gd name="connsiteY31" fmla="*/ 2619642 h 4924456"/>
              <a:gd name="connsiteX32" fmla="*/ 1578087 w 4376077"/>
              <a:gd name="connsiteY32" fmla="*/ 2594929 h 4924456"/>
              <a:gd name="connsiteX33" fmla="*/ 1685178 w 4376077"/>
              <a:gd name="connsiteY33" fmla="*/ 2529026 h 4924456"/>
              <a:gd name="connsiteX34" fmla="*/ 1709892 w 4376077"/>
              <a:gd name="connsiteY34" fmla="*/ 2397221 h 4924456"/>
              <a:gd name="connsiteX35" fmla="*/ 1553373 w 4376077"/>
              <a:gd name="connsiteY35" fmla="*/ 2133610 h 4924456"/>
              <a:gd name="connsiteX36" fmla="*/ 1495708 w 4376077"/>
              <a:gd name="connsiteY36" fmla="*/ 1960615 h 4924456"/>
              <a:gd name="connsiteX37" fmla="*/ 1520422 w 4376077"/>
              <a:gd name="connsiteY37" fmla="*/ 1820572 h 4924456"/>
              <a:gd name="connsiteX38" fmla="*/ 1849935 w 4376077"/>
              <a:gd name="connsiteY38" fmla="*/ 1795859 h 4924456"/>
              <a:gd name="connsiteX39" fmla="*/ 2113546 w 4376077"/>
              <a:gd name="connsiteY39" fmla="*/ 1820572 h 4924456"/>
              <a:gd name="connsiteX40" fmla="*/ 2360681 w 4376077"/>
              <a:gd name="connsiteY40" fmla="*/ 1631102 h 4924456"/>
              <a:gd name="connsiteX41" fmla="*/ 2797287 w 4376077"/>
              <a:gd name="connsiteY41" fmla="*/ 1598151 h 4924456"/>
              <a:gd name="connsiteX42" fmla="*/ 3143276 w 4376077"/>
              <a:gd name="connsiteY42" fmla="*/ 1532248 h 4924456"/>
              <a:gd name="connsiteX43" fmla="*/ 3563405 w 4376077"/>
              <a:gd name="connsiteY43" fmla="*/ 1458107 h 4924456"/>
              <a:gd name="connsiteX44" fmla="*/ 4008249 w 4376077"/>
              <a:gd name="connsiteY44" fmla="*/ 1260399 h 4924456"/>
              <a:gd name="connsiteX45" fmla="*/ 4107103 w 4376077"/>
              <a:gd name="connsiteY45" fmla="*/ 955599 h 4924456"/>
              <a:gd name="connsiteX46" fmla="*/ 4280097 w 4376077"/>
              <a:gd name="connsiteY46" fmla="*/ 510756 h 4924456"/>
              <a:gd name="connsiteX47" fmla="*/ 4276086 w 4376077"/>
              <a:gd name="connsiteY47" fmla="*/ 311964 h 4924456"/>
              <a:gd name="connsiteX48" fmla="*/ 4329524 w 4376077"/>
              <a:gd name="connsiteY48" fmla="*/ 10 h 4924456"/>
              <a:gd name="connsiteX49" fmla="*/ 3514097 w 4376077"/>
              <a:gd name="connsiteY49" fmla="*/ 302178 h 4924456"/>
              <a:gd name="connsiteX50" fmla="*/ 3513978 w 4376077"/>
              <a:gd name="connsiteY50" fmla="*/ 510756 h 4924456"/>
              <a:gd name="connsiteX51" fmla="*/ 3423362 w 4376077"/>
              <a:gd name="connsiteY51" fmla="*/ 741415 h 4924456"/>
              <a:gd name="connsiteX52" fmla="*/ 3151514 w 4376077"/>
              <a:gd name="connsiteY52" fmla="*/ 914410 h 4924456"/>
              <a:gd name="connsiteX53" fmla="*/ 2904378 w 4376077"/>
              <a:gd name="connsiteY53" fmla="*/ 1062691 h 4924456"/>
              <a:gd name="connsiteX54" fmla="*/ 2080595 w 4376077"/>
              <a:gd name="connsiteY54" fmla="*/ 1186259 h 4924456"/>
              <a:gd name="connsiteX55" fmla="*/ 1594562 w 4376077"/>
              <a:gd name="connsiteY55" fmla="*/ 1260399 h 4924456"/>
              <a:gd name="connsiteX56" fmla="*/ 1223860 w 4376077"/>
              <a:gd name="connsiteY56" fmla="*/ 1351015 h 4924456"/>
              <a:gd name="connsiteX57" fmla="*/ 1042627 w 4376077"/>
              <a:gd name="connsiteY57" fmla="*/ 1499297 h 4924456"/>
              <a:gd name="connsiteX58" fmla="*/ 820205 w 4376077"/>
              <a:gd name="connsiteY58" fmla="*/ 1812334 h 4924456"/>
              <a:gd name="connsiteX59" fmla="*/ 762541 w 4376077"/>
              <a:gd name="connsiteY59" fmla="*/ 1977091 h 4924456"/>
              <a:gd name="connsiteX60" fmla="*/ 704876 w 4376077"/>
              <a:gd name="connsiteY60" fmla="*/ 2108897 h 4924456"/>
              <a:gd name="connsiteX61" fmla="*/ 449503 w 4376077"/>
              <a:gd name="connsiteY61" fmla="*/ 2133610 h 4924456"/>
              <a:gd name="connsiteX62" fmla="*/ 292984 w 4376077"/>
              <a:gd name="connsiteY62" fmla="*/ 2125372 h 4924456"/>
              <a:gd name="connsiteX63" fmla="*/ 185892 w 4376077"/>
              <a:gd name="connsiteY63" fmla="*/ 2240702 h 4924456"/>
              <a:gd name="connsiteX64" fmla="*/ 10650 w 4376077"/>
              <a:gd name="connsiteY64" fmla="*/ 2354908 h 4924456"/>
              <a:gd name="connsiteX0" fmla="*/ 10650 w 4340893"/>
              <a:gd name="connsiteY0" fmla="*/ 2073738 h 4643286"/>
              <a:gd name="connsiteX1" fmla="*/ 29373 w 4340893"/>
              <a:gd name="connsiteY1" fmla="*/ 4505024 h 4643286"/>
              <a:gd name="connsiteX2" fmla="*/ 111751 w 4340893"/>
              <a:gd name="connsiteY2" fmla="*/ 4315554 h 4643286"/>
              <a:gd name="connsiteX3" fmla="*/ 87038 w 4340893"/>
              <a:gd name="connsiteY3" fmla="*/ 4093132 h 4643286"/>
              <a:gd name="connsiteX4" fmla="*/ 95276 w 4340893"/>
              <a:gd name="connsiteY4" fmla="*/ 3920137 h 4643286"/>
              <a:gd name="connsiteX5" fmla="*/ 111751 w 4340893"/>
              <a:gd name="connsiteY5" fmla="*/ 3738905 h 4643286"/>
              <a:gd name="connsiteX6" fmla="*/ 243557 w 4340893"/>
              <a:gd name="connsiteY6" fmla="*/ 3623575 h 4643286"/>
              <a:gd name="connsiteX7" fmla="*/ 243557 w 4340893"/>
              <a:gd name="connsiteY7" fmla="*/ 3467056 h 4643286"/>
              <a:gd name="connsiteX8" fmla="*/ 260032 w 4340893"/>
              <a:gd name="connsiteY8" fmla="*/ 3409391 h 4643286"/>
              <a:gd name="connsiteX9" fmla="*/ 375362 w 4340893"/>
              <a:gd name="connsiteY9" fmla="*/ 3450581 h 4643286"/>
              <a:gd name="connsiteX10" fmla="*/ 507168 w 4340893"/>
              <a:gd name="connsiteY10" fmla="*/ 3450581 h 4643286"/>
              <a:gd name="connsiteX11" fmla="*/ 548357 w 4340893"/>
              <a:gd name="connsiteY11" fmla="*/ 3318775 h 4643286"/>
              <a:gd name="connsiteX12" fmla="*/ 556595 w 4340893"/>
              <a:gd name="connsiteY12" fmla="*/ 3228159 h 4643286"/>
              <a:gd name="connsiteX13" fmla="*/ 498930 w 4340893"/>
              <a:gd name="connsiteY13" fmla="*/ 3079878 h 4643286"/>
              <a:gd name="connsiteX14" fmla="*/ 292984 w 4340893"/>
              <a:gd name="connsiteY14" fmla="*/ 3005737 h 4643286"/>
              <a:gd name="connsiteX15" fmla="*/ 78800 w 4340893"/>
              <a:gd name="connsiteY15" fmla="*/ 2873932 h 4643286"/>
              <a:gd name="connsiteX16" fmla="*/ 111751 w 4340893"/>
              <a:gd name="connsiteY16" fmla="*/ 2684462 h 4643286"/>
              <a:gd name="connsiteX17" fmla="*/ 144703 w 4340893"/>
              <a:gd name="connsiteY17" fmla="*/ 2602083 h 4643286"/>
              <a:gd name="connsiteX18" fmla="*/ 309460 w 4340893"/>
              <a:gd name="connsiteY18" fmla="*/ 2643272 h 4643286"/>
              <a:gd name="connsiteX19" fmla="*/ 416551 w 4340893"/>
              <a:gd name="connsiteY19" fmla="*/ 2659748 h 4643286"/>
              <a:gd name="connsiteX20" fmla="*/ 482454 w 4340893"/>
              <a:gd name="connsiteY20" fmla="*/ 2635035 h 4643286"/>
              <a:gd name="connsiteX21" fmla="*/ 531881 w 4340893"/>
              <a:gd name="connsiteY21" fmla="*/ 2602083 h 4643286"/>
              <a:gd name="connsiteX22" fmla="*/ 638973 w 4340893"/>
              <a:gd name="connsiteY22" fmla="*/ 2618559 h 4643286"/>
              <a:gd name="connsiteX23" fmla="*/ 729589 w 4340893"/>
              <a:gd name="connsiteY23" fmla="*/ 2659748 h 4643286"/>
              <a:gd name="connsiteX24" fmla="*/ 820205 w 4340893"/>
              <a:gd name="connsiteY24" fmla="*/ 2700937 h 4643286"/>
              <a:gd name="connsiteX25" fmla="*/ 902584 w 4340893"/>
              <a:gd name="connsiteY25" fmla="*/ 2709175 h 4643286"/>
              <a:gd name="connsiteX26" fmla="*/ 1026151 w 4340893"/>
              <a:gd name="connsiteY26" fmla="*/ 2700937 h 4643286"/>
              <a:gd name="connsiteX27" fmla="*/ 1125005 w 4340893"/>
              <a:gd name="connsiteY27" fmla="*/ 2651510 h 4643286"/>
              <a:gd name="connsiteX28" fmla="*/ 1182670 w 4340893"/>
              <a:gd name="connsiteY28" fmla="*/ 2618559 h 4643286"/>
              <a:gd name="connsiteX29" fmla="*/ 1289762 w 4340893"/>
              <a:gd name="connsiteY29" fmla="*/ 2536181 h 4643286"/>
              <a:gd name="connsiteX30" fmla="*/ 1330951 w 4340893"/>
              <a:gd name="connsiteY30" fmla="*/ 2437327 h 4643286"/>
              <a:gd name="connsiteX31" fmla="*/ 1363903 w 4340893"/>
              <a:gd name="connsiteY31" fmla="*/ 2338472 h 4643286"/>
              <a:gd name="connsiteX32" fmla="*/ 1578087 w 4340893"/>
              <a:gd name="connsiteY32" fmla="*/ 2313759 h 4643286"/>
              <a:gd name="connsiteX33" fmla="*/ 1685178 w 4340893"/>
              <a:gd name="connsiteY33" fmla="*/ 2247856 h 4643286"/>
              <a:gd name="connsiteX34" fmla="*/ 1709892 w 4340893"/>
              <a:gd name="connsiteY34" fmla="*/ 2116051 h 4643286"/>
              <a:gd name="connsiteX35" fmla="*/ 1553373 w 4340893"/>
              <a:gd name="connsiteY35" fmla="*/ 1852440 h 4643286"/>
              <a:gd name="connsiteX36" fmla="*/ 1495708 w 4340893"/>
              <a:gd name="connsiteY36" fmla="*/ 1679445 h 4643286"/>
              <a:gd name="connsiteX37" fmla="*/ 1520422 w 4340893"/>
              <a:gd name="connsiteY37" fmla="*/ 1539402 h 4643286"/>
              <a:gd name="connsiteX38" fmla="*/ 1849935 w 4340893"/>
              <a:gd name="connsiteY38" fmla="*/ 1514689 h 4643286"/>
              <a:gd name="connsiteX39" fmla="*/ 2113546 w 4340893"/>
              <a:gd name="connsiteY39" fmla="*/ 1539402 h 4643286"/>
              <a:gd name="connsiteX40" fmla="*/ 2360681 w 4340893"/>
              <a:gd name="connsiteY40" fmla="*/ 1349932 h 4643286"/>
              <a:gd name="connsiteX41" fmla="*/ 2797287 w 4340893"/>
              <a:gd name="connsiteY41" fmla="*/ 1316981 h 4643286"/>
              <a:gd name="connsiteX42" fmla="*/ 3143276 w 4340893"/>
              <a:gd name="connsiteY42" fmla="*/ 1251078 h 4643286"/>
              <a:gd name="connsiteX43" fmla="*/ 3563405 w 4340893"/>
              <a:gd name="connsiteY43" fmla="*/ 1176937 h 4643286"/>
              <a:gd name="connsiteX44" fmla="*/ 4008249 w 4340893"/>
              <a:gd name="connsiteY44" fmla="*/ 979229 h 4643286"/>
              <a:gd name="connsiteX45" fmla="*/ 4107103 w 4340893"/>
              <a:gd name="connsiteY45" fmla="*/ 674429 h 4643286"/>
              <a:gd name="connsiteX46" fmla="*/ 4280097 w 4340893"/>
              <a:gd name="connsiteY46" fmla="*/ 229586 h 4643286"/>
              <a:gd name="connsiteX47" fmla="*/ 4276086 w 4340893"/>
              <a:gd name="connsiteY47" fmla="*/ 30794 h 4643286"/>
              <a:gd name="connsiteX48" fmla="*/ 3514097 w 4340893"/>
              <a:gd name="connsiteY48" fmla="*/ 21008 h 4643286"/>
              <a:gd name="connsiteX49" fmla="*/ 3513978 w 4340893"/>
              <a:gd name="connsiteY49" fmla="*/ 229586 h 4643286"/>
              <a:gd name="connsiteX50" fmla="*/ 3423362 w 4340893"/>
              <a:gd name="connsiteY50" fmla="*/ 460245 h 4643286"/>
              <a:gd name="connsiteX51" fmla="*/ 3151514 w 4340893"/>
              <a:gd name="connsiteY51" fmla="*/ 633240 h 4643286"/>
              <a:gd name="connsiteX52" fmla="*/ 2904378 w 4340893"/>
              <a:gd name="connsiteY52" fmla="*/ 781521 h 4643286"/>
              <a:gd name="connsiteX53" fmla="*/ 2080595 w 4340893"/>
              <a:gd name="connsiteY53" fmla="*/ 905089 h 4643286"/>
              <a:gd name="connsiteX54" fmla="*/ 1594562 w 4340893"/>
              <a:gd name="connsiteY54" fmla="*/ 979229 h 4643286"/>
              <a:gd name="connsiteX55" fmla="*/ 1223860 w 4340893"/>
              <a:gd name="connsiteY55" fmla="*/ 1069845 h 4643286"/>
              <a:gd name="connsiteX56" fmla="*/ 1042627 w 4340893"/>
              <a:gd name="connsiteY56" fmla="*/ 1218127 h 4643286"/>
              <a:gd name="connsiteX57" fmla="*/ 820205 w 4340893"/>
              <a:gd name="connsiteY57" fmla="*/ 1531164 h 4643286"/>
              <a:gd name="connsiteX58" fmla="*/ 762541 w 4340893"/>
              <a:gd name="connsiteY58" fmla="*/ 1695921 h 4643286"/>
              <a:gd name="connsiteX59" fmla="*/ 704876 w 4340893"/>
              <a:gd name="connsiteY59" fmla="*/ 1827727 h 4643286"/>
              <a:gd name="connsiteX60" fmla="*/ 449503 w 4340893"/>
              <a:gd name="connsiteY60" fmla="*/ 1852440 h 4643286"/>
              <a:gd name="connsiteX61" fmla="*/ 292984 w 4340893"/>
              <a:gd name="connsiteY61" fmla="*/ 1844202 h 4643286"/>
              <a:gd name="connsiteX62" fmla="*/ 185892 w 4340893"/>
              <a:gd name="connsiteY62" fmla="*/ 1959532 h 4643286"/>
              <a:gd name="connsiteX63" fmla="*/ 10650 w 4340893"/>
              <a:gd name="connsiteY63" fmla="*/ 2073738 h 4643286"/>
              <a:gd name="connsiteX0" fmla="*/ 10650 w 4315685"/>
              <a:gd name="connsiteY0" fmla="*/ 2077075 h 4646623"/>
              <a:gd name="connsiteX1" fmla="*/ 29373 w 4315685"/>
              <a:gd name="connsiteY1" fmla="*/ 4508361 h 4646623"/>
              <a:gd name="connsiteX2" fmla="*/ 111751 w 4315685"/>
              <a:gd name="connsiteY2" fmla="*/ 4318891 h 4646623"/>
              <a:gd name="connsiteX3" fmla="*/ 87038 w 4315685"/>
              <a:gd name="connsiteY3" fmla="*/ 4096469 h 4646623"/>
              <a:gd name="connsiteX4" fmla="*/ 95276 w 4315685"/>
              <a:gd name="connsiteY4" fmla="*/ 3923474 h 4646623"/>
              <a:gd name="connsiteX5" fmla="*/ 111751 w 4315685"/>
              <a:gd name="connsiteY5" fmla="*/ 3742242 h 4646623"/>
              <a:gd name="connsiteX6" fmla="*/ 243557 w 4315685"/>
              <a:gd name="connsiteY6" fmla="*/ 3626912 h 4646623"/>
              <a:gd name="connsiteX7" fmla="*/ 243557 w 4315685"/>
              <a:gd name="connsiteY7" fmla="*/ 3470393 h 4646623"/>
              <a:gd name="connsiteX8" fmla="*/ 260032 w 4315685"/>
              <a:gd name="connsiteY8" fmla="*/ 3412728 h 4646623"/>
              <a:gd name="connsiteX9" fmla="*/ 375362 w 4315685"/>
              <a:gd name="connsiteY9" fmla="*/ 3453918 h 4646623"/>
              <a:gd name="connsiteX10" fmla="*/ 507168 w 4315685"/>
              <a:gd name="connsiteY10" fmla="*/ 3453918 h 4646623"/>
              <a:gd name="connsiteX11" fmla="*/ 548357 w 4315685"/>
              <a:gd name="connsiteY11" fmla="*/ 3322112 h 4646623"/>
              <a:gd name="connsiteX12" fmla="*/ 556595 w 4315685"/>
              <a:gd name="connsiteY12" fmla="*/ 3231496 h 4646623"/>
              <a:gd name="connsiteX13" fmla="*/ 498930 w 4315685"/>
              <a:gd name="connsiteY13" fmla="*/ 3083215 h 4646623"/>
              <a:gd name="connsiteX14" fmla="*/ 292984 w 4315685"/>
              <a:gd name="connsiteY14" fmla="*/ 3009074 h 4646623"/>
              <a:gd name="connsiteX15" fmla="*/ 78800 w 4315685"/>
              <a:gd name="connsiteY15" fmla="*/ 2877269 h 4646623"/>
              <a:gd name="connsiteX16" fmla="*/ 111751 w 4315685"/>
              <a:gd name="connsiteY16" fmla="*/ 2687799 h 4646623"/>
              <a:gd name="connsiteX17" fmla="*/ 144703 w 4315685"/>
              <a:gd name="connsiteY17" fmla="*/ 2605420 h 4646623"/>
              <a:gd name="connsiteX18" fmla="*/ 309460 w 4315685"/>
              <a:gd name="connsiteY18" fmla="*/ 2646609 h 4646623"/>
              <a:gd name="connsiteX19" fmla="*/ 416551 w 4315685"/>
              <a:gd name="connsiteY19" fmla="*/ 2663085 h 4646623"/>
              <a:gd name="connsiteX20" fmla="*/ 482454 w 4315685"/>
              <a:gd name="connsiteY20" fmla="*/ 2638372 h 4646623"/>
              <a:gd name="connsiteX21" fmla="*/ 531881 w 4315685"/>
              <a:gd name="connsiteY21" fmla="*/ 2605420 h 4646623"/>
              <a:gd name="connsiteX22" fmla="*/ 638973 w 4315685"/>
              <a:gd name="connsiteY22" fmla="*/ 2621896 h 4646623"/>
              <a:gd name="connsiteX23" fmla="*/ 729589 w 4315685"/>
              <a:gd name="connsiteY23" fmla="*/ 2663085 h 4646623"/>
              <a:gd name="connsiteX24" fmla="*/ 820205 w 4315685"/>
              <a:gd name="connsiteY24" fmla="*/ 2704274 h 4646623"/>
              <a:gd name="connsiteX25" fmla="*/ 902584 w 4315685"/>
              <a:gd name="connsiteY25" fmla="*/ 2712512 h 4646623"/>
              <a:gd name="connsiteX26" fmla="*/ 1026151 w 4315685"/>
              <a:gd name="connsiteY26" fmla="*/ 2704274 h 4646623"/>
              <a:gd name="connsiteX27" fmla="*/ 1125005 w 4315685"/>
              <a:gd name="connsiteY27" fmla="*/ 2654847 h 4646623"/>
              <a:gd name="connsiteX28" fmla="*/ 1182670 w 4315685"/>
              <a:gd name="connsiteY28" fmla="*/ 2621896 h 4646623"/>
              <a:gd name="connsiteX29" fmla="*/ 1289762 w 4315685"/>
              <a:gd name="connsiteY29" fmla="*/ 2539518 h 4646623"/>
              <a:gd name="connsiteX30" fmla="*/ 1330951 w 4315685"/>
              <a:gd name="connsiteY30" fmla="*/ 2440664 h 4646623"/>
              <a:gd name="connsiteX31" fmla="*/ 1363903 w 4315685"/>
              <a:gd name="connsiteY31" fmla="*/ 2341809 h 4646623"/>
              <a:gd name="connsiteX32" fmla="*/ 1578087 w 4315685"/>
              <a:gd name="connsiteY32" fmla="*/ 2317096 h 4646623"/>
              <a:gd name="connsiteX33" fmla="*/ 1685178 w 4315685"/>
              <a:gd name="connsiteY33" fmla="*/ 2251193 h 4646623"/>
              <a:gd name="connsiteX34" fmla="*/ 1709892 w 4315685"/>
              <a:gd name="connsiteY34" fmla="*/ 2119388 h 4646623"/>
              <a:gd name="connsiteX35" fmla="*/ 1553373 w 4315685"/>
              <a:gd name="connsiteY35" fmla="*/ 1855777 h 4646623"/>
              <a:gd name="connsiteX36" fmla="*/ 1495708 w 4315685"/>
              <a:gd name="connsiteY36" fmla="*/ 1682782 h 4646623"/>
              <a:gd name="connsiteX37" fmla="*/ 1520422 w 4315685"/>
              <a:gd name="connsiteY37" fmla="*/ 1542739 h 4646623"/>
              <a:gd name="connsiteX38" fmla="*/ 1849935 w 4315685"/>
              <a:gd name="connsiteY38" fmla="*/ 1518026 h 4646623"/>
              <a:gd name="connsiteX39" fmla="*/ 2113546 w 4315685"/>
              <a:gd name="connsiteY39" fmla="*/ 1542739 h 4646623"/>
              <a:gd name="connsiteX40" fmla="*/ 2360681 w 4315685"/>
              <a:gd name="connsiteY40" fmla="*/ 1353269 h 4646623"/>
              <a:gd name="connsiteX41" fmla="*/ 2797287 w 4315685"/>
              <a:gd name="connsiteY41" fmla="*/ 1320318 h 4646623"/>
              <a:gd name="connsiteX42" fmla="*/ 3143276 w 4315685"/>
              <a:gd name="connsiteY42" fmla="*/ 1254415 h 4646623"/>
              <a:gd name="connsiteX43" fmla="*/ 3563405 w 4315685"/>
              <a:gd name="connsiteY43" fmla="*/ 1180274 h 4646623"/>
              <a:gd name="connsiteX44" fmla="*/ 4008249 w 4315685"/>
              <a:gd name="connsiteY44" fmla="*/ 982566 h 4646623"/>
              <a:gd name="connsiteX45" fmla="*/ 4107103 w 4315685"/>
              <a:gd name="connsiteY45" fmla="*/ 677766 h 4646623"/>
              <a:gd name="connsiteX46" fmla="*/ 4280097 w 4315685"/>
              <a:gd name="connsiteY46" fmla="*/ 232923 h 4646623"/>
              <a:gd name="connsiteX47" fmla="*/ 4276086 w 4315685"/>
              <a:gd name="connsiteY47" fmla="*/ 34131 h 4646623"/>
              <a:gd name="connsiteX48" fmla="*/ 3863558 w 4315685"/>
              <a:gd name="connsiteY48" fmla="*/ 5339 h 4646623"/>
              <a:gd name="connsiteX49" fmla="*/ 3514097 w 4315685"/>
              <a:gd name="connsiteY49" fmla="*/ 24345 h 4646623"/>
              <a:gd name="connsiteX50" fmla="*/ 3513978 w 4315685"/>
              <a:gd name="connsiteY50" fmla="*/ 232923 h 4646623"/>
              <a:gd name="connsiteX51" fmla="*/ 3423362 w 4315685"/>
              <a:gd name="connsiteY51" fmla="*/ 463582 h 4646623"/>
              <a:gd name="connsiteX52" fmla="*/ 3151514 w 4315685"/>
              <a:gd name="connsiteY52" fmla="*/ 636577 h 4646623"/>
              <a:gd name="connsiteX53" fmla="*/ 2904378 w 4315685"/>
              <a:gd name="connsiteY53" fmla="*/ 784858 h 4646623"/>
              <a:gd name="connsiteX54" fmla="*/ 2080595 w 4315685"/>
              <a:gd name="connsiteY54" fmla="*/ 908426 h 4646623"/>
              <a:gd name="connsiteX55" fmla="*/ 1594562 w 4315685"/>
              <a:gd name="connsiteY55" fmla="*/ 982566 h 4646623"/>
              <a:gd name="connsiteX56" fmla="*/ 1223860 w 4315685"/>
              <a:gd name="connsiteY56" fmla="*/ 1073182 h 4646623"/>
              <a:gd name="connsiteX57" fmla="*/ 1042627 w 4315685"/>
              <a:gd name="connsiteY57" fmla="*/ 1221464 h 4646623"/>
              <a:gd name="connsiteX58" fmla="*/ 820205 w 4315685"/>
              <a:gd name="connsiteY58" fmla="*/ 1534501 h 4646623"/>
              <a:gd name="connsiteX59" fmla="*/ 762541 w 4315685"/>
              <a:gd name="connsiteY59" fmla="*/ 1699258 h 4646623"/>
              <a:gd name="connsiteX60" fmla="*/ 704876 w 4315685"/>
              <a:gd name="connsiteY60" fmla="*/ 1831064 h 4646623"/>
              <a:gd name="connsiteX61" fmla="*/ 449503 w 4315685"/>
              <a:gd name="connsiteY61" fmla="*/ 1855777 h 4646623"/>
              <a:gd name="connsiteX62" fmla="*/ 292984 w 4315685"/>
              <a:gd name="connsiteY62" fmla="*/ 1847539 h 4646623"/>
              <a:gd name="connsiteX63" fmla="*/ 185892 w 4315685"/>
              <a:gd name="connsiteY63" fmla="*/ 1962869 h 4646623"/>
              <a:gd name="connsiteX64" fmla="*/ 10650 w 4315685"/>
              <a:gd name="connsiteY64" fmla="*/ 2077075 h 4646623"/>
              <a:gd name="connsiteX0" fmla="*/ 10650 w 4315968"/>
              <a:gd name="connsiteY0" fmla="*/ 2068194 h 4637742"/>
              <a:gd name="connsiteX1" fmla="*/ 29373 w 4315968"/>
              <a:gd name="connsiteY1" fmla="*/ 4499480 h 4637742"/>
              <a:gd name="connsiteX2" fmla="*/ 111751 w 4315968"/>
              <a:gd name="connsiteY2" fmla="*/ 4310010 h 4637742"/>
              <a:gd name="connsiteX3" fmla="*/ 87038 w 4315968"/>
              <a:gd name="connsiteY3" fmla="*/ 4087588 h 4637742"/>
              <a:gd name="connsiteX4" fmla="*/ 95276 w 4315968"/>
              <a:gd name="connsiteY4" fmla="*/ 3914593 h 4637742"/>
              <a:gd name="connsiteX5" fmla="*/ 111751 w 4315968"/>
              <a:gd name="connsiteY5" fmla="*/ 3733361 h 4637742"/>
              <a:gd name="connsiteX6" fmla="*/ 243557 w 4315968"/>
              <a:gd name="connsiteY6" fmla="*/ 3618031 h 4637742"/>
              <a:gd name="connsiteX7" fmla="*/ 243557 w 4315968"/>
              <a:gd name="connsiteY7" fmla="*/ 3461512 h 4637742"/>
              <a:gd name="connsiteX8" fmla="*/ 260032 w 4315968"/>
              <a:gd name="connsiteY8" fmla="*/ 3403847 h 4637742"/>
              <a:gd name="connsiteX9" fmla="*/ 375362 w 4315968"/>
              <a:gd name="connsiteY9" fmla="*/ 3445037 h 4637742"/>
              <a:gd name="connsiteX10" fmla="*/ 507168 w 4315968"/>
              <a:gd name="connsiteY10" fmla="*/ 3445037 h 4637742"/>
              <a:gd name="connsiteX11" fmla="*/ 548357 w 4315968"/>
              <a:gd name="connsiteY11" fmla="*/ 3313231 h 4637742"/>
              <a:gd name="connsiteX12" fmla="*/ 556595 w 4315968"/>
              <a:gd name="connsiteY12" fmla="*/ 3222615 h 4637742"/>
              <a:gd name="connsiteX13" fmla="*/ 498930 w 4315968"/>
              <a:gd name="connsiteY13" fmla="*/ 3074334 h 4637742"/>
              <a:gd name="connsiteX14" fmla="*/ 292984 w 4315968"/>
              <a:gd name="connsiteY14" fmla="*/ 3000193 h 4637742"/>
              <a:gd name="connsiteX15" fmla="*/ 78800 w 4315968"/>
              <a:gd name="connsiteY15" fmla="*/ 2868388 h 4637742"/>
              <a:gd name="connsiteX16" fmla="*/ 111751 w 4315968"/>
              <a:gd name="connsiteY16" fmla="*/ 2678918 h 4637742"/>
              <a:gd name="connsiteX17" fmla="*/ 144703 w 4315968"/>
              <a:gd name="connsiteY17" fmla="*/ 2596539 h 4637742"/>
              <a:gd name="connsiteX18" fmla="*/ 309460 w 4315968"/>
              <a:gd name="connsiteY18" fmla="*/ 2637728 h 4637742"/>
              <a:gd name="connsiteX19" fmla="*/ 416551 w 4315968"/>
              <a:gd name="connsiteY19" fmla="*/ 2654204 h 4637742"/>
              <a:gd name="connsiteX20" fmla="*/ 482454 w 4315968"/>
              <a:gd name="connsiteY20" fmla="*/ 2629491 h 4637742"/>
              <a:gd name="connsiteX21" fmla="*/ 531881 w 4315968"/>
              <a:gd name="connsiteY21" fmla="*/ 2596539 h 4637742"/>
              <a:gd name="connsiteX22" fmla="*/ 638973 w 4315968"/>
              <a:gd name="connsiteY22" fmla="*/ 2613015 h 4637742"/>
              <a:gd name="connsiteX23" fmla="*/ 729589 w 4315968"/>
              <a:gd name="connsiteY23" fmla="*/ 2654204 h 4637742"/>
              <a:gd name="connsiteX24" fmla="*/ 820205 w 4315968"/>
              <a:gd name="connsiteY24" fmla="*/ 2695393 h 4637742"/>
              <a:gd name="connsiteX25" fmla="*/ 902584 w 4315968"/>
              <a:gd name="connsiteY25" fmla="*/ 2703631 h 4637742"/>
              <a:gd name="connsiteX26" fmla="*/ 1026151 w 4315968"/>
              <a:gd name="connsiteY26" fmla="*/ 2695393 h 4637742"/>
              <a:gd name="connsiteX27" fmla="*/ 1125005 w 4315968"/>
              <a:gd name="connsiteY27" fmla="*/ 2645966 h 4637742"/>
              <a:gd name="connsiteX28" fmla="*/ 1182670 w 4315968"/>
              <a:gd name="connsiteY28" fmla="*/ 2613015 h 4637742"/>
              <a:gd name="connsiteX29" fmla="*/ 1289762 w 4315968"/>
              <a:gd name="connsiteY29" fmla="*/ 2530637 h 4637742"/>
              <a:gd name="connsiteX30" fmla="*/ 1330951 w 4315968"/>
              <a:gd name="connsiteY30" fmla="*/ 2431783 h 4637742"/>
              <a:gd name="connsiteX31" fmla="*/ 1363903 w 4315968"/>
              <a:gd name="connsiteY31" fmla="*/ 2332928 h 4637742"/>
              <a:gd name="connsiteX32" fmla="*/ 1578087 w 4315968"/>
              <a:gd name="connsiteY32" fmla="*/ 2308215 h 4637742"/>
              <a:gd name="connsiteX33" fmla="*/ 1685178 w 4315968"/>
              <a:gd name="connsiteY33" fmla="*/ 2242312 h 4637742"/>
              <a:gd name="connsiteX34" fmla="*/ 1709892 w 4315968"/>
              <a:gd name="connsiteY34" fmla="*/ 2110507 h 4637742"/>
              <a:gd name="connsiteX35" fmla="*/ 1553373 w 4315968"/>
              <a:gd name="connsiteY35" fmla="*/ 1846896 h 4637742"/>
              <a:gd name="connsiteX36" fmla="*/ 1495708 w 4315968"/>
              <a:gd name="connsiteY36" fmla="*/ 1673901 h 4637742"/>
              <a:gd name="connsiteX37" fmla="*/ 1520422 w 4315968"/>
              <a:gd name="connsiteY37" fmla="*/ 1533858 h 4637742"/>
              <a:gd name="connsiteX38" fmla="*/ 1849935 w 4315968"/>
              <a:gd name="connsiteY38" fmla="*/ 1509145 h 4637742"/>
              <a:gd name="connsiteX39" fmla="*/ 2113546 w 4315968"/>
              <a:gd name="connsiteY39" fmla="*/ 1533858 h 4637742"/>
              <a:gd name="connsiteX40" fmla="*/ 2360681 w 4315968"/>
              <a:gd name="connsiteY40" fmla="*/ 1344388 h 4637742"/>
              <a:gd name="connsiteX41" fmla="*/ 2797287 w 4315968"/>
              <a:gd name="connsiteY41" fmla="*/ 1311437 h 4637742"/>
              <a:gd name="connsiteX42" fmla="*/ 3143276 w 4315968"/>
              <a:gd name="connsiteY42" fmla="*/ 1245534 h 4637742"/>
              <a:gd name="connsiteX43" fmla="*/ 3563405 w 4315968"/>
              <a:gd name="connsiteY43" fmla="*/ 1171393 h 4637742"/>
              <a:gd name="connsiteX44" fmla="*/ 4008249 w 4315968"/>
              <a:gd name="connsiteY44" fmla="*/ 973685 h 4637742"/>
              <a:gd name="connsiteX45" fmla="*/ 4107103 w 4315968"/>
              <a:gd name="connsiteY45" fmla="*/ 668885 h 4637742"/>
              <a:gd name="connsiteX46" fmla="*/ 4280097 w 4315968"/>
              <a:gd name="connsiteY46" fmla="*/ 224042 h 4637742"/>
              <a:gd name="connsiteX47" fmla="*/ 4276086 w 4315968"/>
              <a:gd name="connsiteY47" fmla="*/ 25250 h 4637742"/>
              <a:gd name="connsiteX48" fmla="*/ 3859548 w 4315968"/>
              <a:gd name="connsiteY48" fmla="*/ 16511 h 4637742"/>
              <a:gd name="connsiteX49" fmla="*/ 3514097 w 4315968"/>
              <a:gd name="connsiteY49" fmla="*/ 15464 h 4637742"/>
              <a:gd name="connsiteX50" fmla="*/ 3513978 w 4315968"/>
              <a:gd name="connsiteY50" fmla="*/ 224042 h 4637742"/>
              <a:gd name="connsiteX51" fmla="*/ 3423362 w 4315968"/>
              <a:gd name="connsiteY51" fmla="*/ 454701 h 4637742"/>
              <a:gd name="connsiteX52" fmla="*/ 3151514 w 4315968"/>
              <a:gd name="connsiteY52" fmla="*/ 627696 h 4637742"/>
              <a:gd name="connsiteX53" fmla="*/ 2904378 w 4315968"/>
              <a:gd name="connsiteY53" fmla="*/ 775977 h 4637742"/>
              <a:gd name="connsiteX54" fmla="*/ 2080595 w 4315968"/>
              <a:gd name="connsiteY54" fmla="*/ 899545 h 4637742"/>
              <a:gd name="connsiteX55" fmla="*/ 1594562 w 4315968"/>
              <a:gd name="connsiteY55" fmla="*/ 973685 h 4637742"/>
              <a:gd name="connsiteX56" fmla="*/ 1223860 w 4315968"/>
              <a:gd name="connsiteY56" fmla="*/ 1064301 h 4637742"/>
              <a:gd name="connsiteX57" fmla="*/ 1042627 w 4315968"/>
              <a:gd name="connsiteY57" fmla="*/ 1212583 h 4637742"/>
              <a:gd name="connsiteX58" fmla="*/ 820205 w 4315968"/>
              <a:gd name="connsiteY58" fmla="*/ 1525620 h 4637742"/>
              <a:gd name="connsiteX59" fmla="*/ 762541 w 4315968"/>
              <a:gd name="connsiteY59" fmla="*/ 1690377 h 4637742"/>
              <a:gd name="connsiteX60" fmla="*/ 704876 w 4315968"/>
              <a:gd name="connsiteY60" fmla="*/ 1822183 h 4637742"/>
              <a:gd name="connsiteX61" fmla="*/ 449503 w 4315968"/>
              <a:gd name="connsiteY61" fmla="*/ 1846896 h 4637742"/>
              <a:gd name="connsiteX62" fmla="*/ 292984 w 4315968"/>
              <a:gd name="connsiteY62" fmla="*/ 1838658 h 4637742"/>
              <a:gd name="connsiteX63" fmla="*/ 185892 w 4315968"/>
              <a:gd name="connsiteY63" fmla="*/ 1953988 h 4637742"/>
              <a:gd name="connsiteX64" fmla="*/ 10650 w 4315968"/>
              <a:gd name="connsiteY64" fmla="*/ 2068194 h 4637742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309460 w 4315968"/>
              <a:gd name="connsiteY18" fmla="*/ 2630034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31881 w 4315968"/>
              <a:gd name="connsiteY21" fmla="*/ 2588845 h 4630048"/>
              <a:gd name="connsiteX22" fmla="*/ 638973 w 4315968"/>
              <a:gd name="connsiteY22" fmla="*/ 2605321 h 4630048"/>
              <a:gd name="connsiteX23" fmla="*/ 729589 w 4315968"/>
              <a:gd name="connsiteY23" fmla="*/ 2646510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26151 w 4315968"/>
              <a:gd name="connsiteY26" fmla="*/ 2687699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31881 w 4315968"/>
              <a:gd name="connsiteY21" fmla="*/ 2588845 h 4630048"/>
              <a:gd name="connsiteX22" fmla="*/ 638973 w 4315968"/>
              <a:gd name="connsiteY22" fmla="*/ 2605321 h 4630048"/>
              <a:gd name="connsiteX23" fmla="*/ 729589 w 4315968"/>
              <a:gd name="connsiteY23" fmla="*/ 2646510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26151 w 4315968"/>
              <a:gd name="connsiteY26" fmla="*/ 2687699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8973 w 4315968"/>
              <a:gd name="connsiteY22" fmla="*/ 2605321 h 4630048"/>
              <a:gd name="connsiteX23" fmla="*/ 729589 w 4315968"/>
              <a:gd name="connsiteY23" fmla="*/ 2646510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26151 w 4315968"/>
              <a:gd name="connsiteY26" fmla="*/ 2687699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729589 w 4315968"/>
              <a:gd name="connsiteY23" fmla="*/ 2646510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26151 w 4315968"/>
              <a:gd name="connsiteY26" fmla="*/ 2687699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26151 w 4315968"/>
              <a:gd name="connsiteY26" fmla="*/ 2687699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211136 w 4315968"/>
              <a:gd name="connsiteY29" fmla="*/ 2351129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211136 w 4315968"/>
              <a:gd name="connsiteY29" fmla="*/ 2351129 h 4630048"/>
              <a:gd name="connsiteX30" fmla="*/ 1246500 w 4315968"/>
              <a:gd name="connsiteY30" fmla="*/ 2400792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66439 w 4315968"/>
              <a:gd name="connsiteY32" fmla="*/ 2568434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66439 w 4315968"/>
              <a:gd name="connsiteY32" fmla="*/ 2568434 h 4630048"/>
              <a:gd name="connsiteX33" fmla="*/ 1635673 w 4315968"/>
              <a:gd name="connsiteY33" fmla="*/ 2097749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0771 w 4315968"/>
              <a:gd name="connsiteY12" fmla="*/ 2958656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0771 w 4315968"/>
              <a:gd name="connsiteY12" fmla="*/ 2958656 h 4630048"/>
              <a:gd name="connsiteX13" fmla="*/ 484343 w 4315968"/>
              <a:gd name="connsiteY13" fmla="*/ 2891821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0771 w 4315968"/>
              <a:gd name="connsiteY12" fmla="*/ 2958656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716840 w 4315968"/>
              <a:gd name="connsiteY10" fmla="*/ 3451904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570473 w 4315968"/>
              <a:gd name="connsiteY9" fmla="*/ 3434431 h 4630048"/>
              <a:gd name="connsiteX10" fmla="*/ 716840 w 4315968"/>
              <a:gd name="connsiteY10" fmla="*/ 3451904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476525 w 4315968"/>
              <a:gd name="connsiteY7" fmla="*/ 3646017 h 4630048"/>
              <a:gd name="connsiteX8" fmla="*/ 260032 w 4315968"/>
              <a:gd name="connsiteY8" fmla="*/ 3396153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476525 w 4315968"/>
              <a:gd name="connsiteY7" fmla="*/ 3646017 h 4630048"/>
              <a:gd name="connsiteX8" fmla="*/ 542506 w 4315968"/>
              <a:gd name="connsiteY8" fmla="*/ 3512637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587185 w 4315968"/>
              <a:gd name="connsiteY6" fmla="*/ 3723909 h 4630048"/>
              <a:gd name="connsiteX7" fmla="*/ 476525 w 4315968"/>
              <a:gd name="connsiteY7" fmla="*/ 3646017 h 4630048"/>
              <a:gd name="connsiteX8" fmla="*/ 542506 w 4315968"/>
              <a:gd name="connsiteY8" fmla="*/ 3512637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35930 w 4315968"/>
              <a:gd name="connsiteY5" fmla="*/ 3853800 h 4630048"/>
              <a:gd name="connsiteX6" fmla="*/ 587185 w 4315968"/>
              <a:gd name="connsiteY6" fmla="*/ 3723909 h 4630048"/>
              <a:gd name="connsiteX7" fmla="*/ 476525 w 4315968"/>
              <a:gd name="connsiteY7" fmla="*/ 3646017 h 4630048"/>
              <a:gd name="connsiteX8" fmla="*/ 542506 w 4315968"/>
              <a:gd name="connsiteY8" fmla="*/ 3512637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6314 w 4315968"/>
              <a:gd name="connsiteY5" fmla="*/ 3786821 h 4630048"/>
              <a:gd name="connsiteX6" fmla="*/ 587185 w 4315968"/>
              <a:gd name="connsiteY6" fmla="*/ 3723909 h 4630048"/>
              <a:gd name="connsiteX7" fmla="*/ 476525 w 4315968"/>
              <a:gd name="connsiteY7" fmla="*/ 3646017 h 4630048"/>
              <a:gd name="connsiteX8" fmla="*/ 542506 w 4315968"/>
              <a:gd name="connsiteY8" fmla="*/ 3512637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6314 w 4315968"/>
              <a:gd name="connsiteY5" fmla="*/ 3786821 h 4630048"/>
              <a:gd name="connsiteX6" fmla="*/ 587185 w 4315968"/>
              <a:gd name="connsiteY6" fmla="*/ 3723909 h 4630048"/>
              <a:gd name="connsiteX7" fmla="*/ 476525 w 4315968"/>
              <a:gd name="connsiteY7" fmla="*/ 3646017 h 4630048"/>
              <a:gd name="connsiteX8" fmla="*/ 542506 w 4315968"/>
              <a:gd name="connsiteY8" fmla="*/ 3512637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587185 w 4315968"/>
              <a:gd name="connsiteY5" fmla="*/ 3723909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1251 w 4315968"/>
              <a:gd name="connsiteY5" fmla="*/ 3785063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1251 w 4315968"/>
              <a:gd name="connsiteY5" fmla="*/ 3785063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1251 w 4315968"/>
              <a:gd name="connsiteY5" fmla="*/ 3785063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1251 w 4315968"/>
              <a:gd name="connsiteY5" fmla="*/ 3785063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42515 w 4315968"/>
              <a:gd name="connsiteY5" fmla="*/ 3817096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42515 w 4315968"/>
              <a:gd name="connsiteY5" fmla="*/ 3817096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456376 w 4315968"/>
              <a:gd name="connsiteY4" fmla="*/ 4270912 h 4630048"/>
              <a:gd name="connsiteX5" fmla="*/ 642515 w 4315968"/>
              <a:gd name="connsiteY5" fmla="*/ 3817096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456376 w 4315968"/>
              <a:gd name="connsiteY4" fmla="*/ 4270912 h 4630048"/>
              <a:gd name="connsiteX5" fmla="*/ 642515 w 4315968"/>
              <a:gd name="connsiteY5" fmla="*/ 3817096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787581"/>
              <a:gd name="connsiteX1" fmla="*/ 29373 w 4315968"/>
              <a:gd name="connsiteY1" fmla="*/ 4491786 h 4787581"/>
              <a:gd name="connsiteX2" fmla="*/ 111751 w 4315968"/>
              <a:gd name="connsiteY2" fmla="*/ 4302316 h 4787581"/>
              <a:gd name="connsiteX3" fmla="*/ 401545 w 4315968"/>
              <a:gd name="connsiteY3" fmla="*/ 4787535 h 4787581"/>
              <a:gd name="connsiteX4" fmla="*/ 456376 w 4315968"/>
              <a:gd name="connsiteY4" fmla="*/ 4270912 h 4787581"/>
              <a:gd name="connsiteX5" fmla="*/ 642515 w 4315968"/>
              <a:gd name="connsiteY5" fmla="*/ 3817096 h 4787581"/>
              <a:gd name="connsiteX6" fmla="*/ 476525 w 4315968"/>
              <a:gd name="connsiteY6" fmla="*/ 3646017 h 4787581"/>
              <a:gd name="connsiteX7" fmla="*/ 542506 w 4315968"/>
              <a:gd name="connsiteY7" fmla="*/ 3512637 h 4787581"/>
              <a:gd name="connsiteX8" fmla="*/ 570473 w 4315968"/>
              <a:gd name="connsiteY8" fmla="*/ 3434431 h 4787581"/>
              <a:gd name="connsiteX9" fmla="*/ 734312 w 4315968"/>
              <a:gd name="connsiteY9" fmla="*/ 3422783 h 4787581"/>
              <a:gd name="connsiteX10" fmla="*/ 769676 w 4315968"/>
              <a:gd name="connsiteY10" fmla="*/ 3122075 h 4787581"/>
              <a:gd name="connsiteX11" fmla="*/ 550771 w 4315968"/>
              <a:gd name="connsiteY11" fmla="*/ 2984865 h 4787581"/>
              <a:gd name="connsiteX12" fmla="*/ 490167 w 4315968"/>
              <a:gd name="connsiteY12" fmla="*/ 2935502 h 4787581"/>
              <a:gd name="connsiteX13" fmla="*/ 411567 w 4315968"/>
              <a:gd name="connsiteY13" fmla="*/ 2877353 h 4787581"/>
              <a:gd name="connsiteX14" fmla="*/ 319193 w 4315968"/>
              <a:gd name="connsiteY14" fmla="*/ 2843982 h 4787581"/>
              <a:gd name="connsiteX15" fmla="*/ 308856 w 4315968"/>
              <a:gd name="connsiteY15" fmla="*/ 2866518 h 4787581"/>
              <a:gd name="connsiteX16" fmla="*/ 257356 w 4315968"/>
              <a:gd name="connsiteY16" fmla="*/ 2860510 h 4787581"/>
              <a:gd name="connsiteX17" fmla="*/ 182560 w 4315968"/>
              <a:gd name="connsiteY17" fmla="*/ 2746099 h 4787581"/>
              <a:gd name="connsiteX18" fmla="*/ 262867 w 4315968"/>
              <a:gd name="connsiteY18" fmla="*/ 2598001 h 4787581"/>
              <a:gd name="connsiteX19" fmla="*/ 416551 w 4315968"/>
              <a:gd name="connsiteY19" fmla="*/ 2646510 h 4787581"/>
              <a:gd name="connsiteX20" fmla="*/ 482454 w 4315968"/>
              <a:gd name="connsiteY20" fmla="*/ 2621797 h 4787581"/>
              <a:gd name="connsiteX21" fmla="*/ 517321 w 4315968"/>
              <a:gd name="connsiteY21" fmla="*/ 2588845 h 4787581"/>
              <a:gd name="connsiteX22" fmla="*/ 633148 w 4315968"/>
              <a:gd name="connsiteY22" fmla="*/ 2625705 h 4787581"/>
              <a:gd name="connsiteX23" fmla="*/ 645138 w 4315968"/>
              <a:gd name="connsiteY23" fmla="*/ 2655247 h 4787581"/>
              <a:gd name="connsiteX24" fmla="*/ 820205 w 4315968"/>
              <a:gd name="connsiteY24" fmla="*/ 2687699 h 4787581"/>
              <a:gd name="connsiteX25" fmla="*/ 902584 w 4315968"/>
              <a:gd name="connsiteY25" fmla="*/ 2695937 h 4787581"/>
              <a:gd name="connsiteX26" fmla="*/ 1043623 w 4315968"/>
              <a:gd name="connsiteY26" fmla="*/ 2617808 h 4787581"/>
              <a:gd name="connsiteX27" fmla="*/ 1095884 w 4315968"/>
              <a:gd name="connsiteY27" fmla="*/ 2609151 h 4787581"/>
              <a:gd name="connsiteX28" fmla="*/ 1176846 w 4315968"/>
              <a:gd name="connsiteY28" fmla="*/ 2517958 h 4787581"/>
              <a:gd name="connsiteX29" fmla="*/ 1190751 w 4315968"/>
              <a:gd name="connsiteY29" fmla="*/ 2377338 h 4787581"/>
              <a:gd name="connsiteX30" fmla="*/ 1246500 w 4315968"/>
              <a:gd name="connsiteY30" fmla="*/ 2400792 h 4787581"/>
              <a:gd name="connsiteX31" fmla="*/ 1340607 w 4315968"/>
              <a:gd name="connsiteY31" fmla="*/ 2403861 h 4787581"/>
              <a:gd name="connsiteX32" fmla="*/ 1546055 w 4315968"/>
              <a:gd name="connsiteY32" fmla="*/ 2565522 h 4787581"/>
              <a:gd name="connsiteX33" fmla="*/ 1635673 w 4315968"/>
              <a:gd name="connsiteY33" fmla="*/ 2097749 h 4787581"/>
              <a:gd name="connsiteX34" fmla="*/ 1657474 w 4315968"/>
              <a:gd name="connsiteY34" fmla="*/ 1968857 h 4787581"/>
              <a:gd name="connsiteX35" fmla="*/ 1553373 w 4315968"/>
              <a:gd name="connsiteY35" fmla="*/ 1839202 h 4787581"/>
              <a:gd name="connsiteX36" fmla="*/ 1495708 w 4315968"/>
              <a:gd name="connsiteY36" fmla="*/ 1666207 h 4787581"/>
              <a:gd name="connsiteX37" fmla="*/ 1520422 w 4315968"/>
              <a:gd name="connsiteY37" fmla="*/ 1526164 h 4787581"/>
              <a:gd name="connsiteX38" fmla="*/ 1849935 w 4315968"/>
              <a:gd name="connsiteY38" fmla="*/ 1501451 h 4787581"/>
              <a:gd name="connsiteX39" fmla="*/ 2113546 w 4315968"/>
              <a:gd name="connsiteY39" fmla="*/ 1526164 h 4787581"/>
              <a:gd name="connsiteX40" fmla="*/ 2360681 w 4315968"/>
              <a:gd name="connsiteY40" fmla="*/ 1336694 h 4787581"/>
              <a:gd name="connsiteX41" fmla="*/ 2797287 w 4315968"/>
              <a:gd name="connsiteY41" fmla="*/ 1303743 h 4787581"/>
              <a:gd name="connsiteX42" fmla="*/ 3143276 w 4315968"/>
              <a:gd name="connsiteY42" fmla="*/ 1237840 h 4787581"/>
              <a:gd name="connsiteX43" fmla="*/ 3563405 w 4315968"/>
              <a:gd name="connsiteY43" fmla="*/ 1163699 h 4787581"/>
              <a:gd name="connsiteX44" fmla="*/ 4008249 w 4315968"/>
              <a:gd name="connsiteY44" fmla="*/ 965991 h 4787581"/>
              <a:gd name="connsiteX45" fmla="*/ 4107103 w 4315968"/>
              <a:gd name="connsiteY45" fmla="*/ 661191 h 4787581"/>
              <a:gd name="connsiteX46" fmla="*/ 4280097 w 4315968"/>
              <a:gd name="connsiteY46" fmla="*/ 216348 h 4787581"/>
              <a:gd name="connsiteX47" fmla="*/ 4276086 w 4315968"/>
              <a:gd name="connsiteY47" fmla="*/ 17556 h 4787581"/>
              <a:gd name="connsiteX48" fmla="*/ 3859548 w 4315968"/>
              <a:gd name="connsiteY48" fmla="*/ 8817 h 4787581"/>
              <a:gd name="connsiteX49" fmla="*/ 3514097 w 4315968"/>
              <a:gd name="connsiteY49" fmla="*/ 19802 h 4787581"/>
              <a:gd name="connsiteX50" fmla="*/ 3513978 w 4315968"/>
              <a:gd name="connsiteY50" fmla="*/ 216348 h 4787581"/>
              <a:gd name="connsiteX51" fmla="*/ 3423362 w 4315968"/>
              <a:gd name="connsiteY51" fmla="*/ 447007 h 4787581"/>
              <a:gd name="connsiteX52" fmla="*/ 3151514 w 4315968"/>
              <a:gd name="connsiteY52" fmla="*/ 620002 h 4787581"/>
              <a:gd name="connsiteX53" fmla="*/ 2904378 w 4315968"/>
              <a:gd name="connsiteY53" fmla="*/ 768283 h 4787581"/>
              <a:gd name="connsiteX54" fmla="*/ 2080595 w 4315968"/>
              <a:gd name="connsiteY54" fmla="*/ 891851 h 4787581"/>
              <a:gd name="connsiteX55" fmla="*/ 1594562 w 4315968"/>
              <a:gd name="connsiteY55" fmla="*/ 965991 h 4787581"/>
              <a:gd name="connsiteX56" fmla="*/ 1223860 w 4315968"/>
              <a:gd name="connsiteY56" fmla="*/ 1056607 h 4787581"/>
              <a:gd name="connsiteX57" fmla="*/ 1042627 w 4315968"/>
              <a:gd name="connsiteY57" fmla="*/ 1204889 h 4787581"/>
              <a:gd name="connsiteX58" fmla="*/ 820205 w 4315968"/>
              <a:gd name="connsiteY58" fmla="*/ 1517926 h 4787581"/>
              <a:gd name="connsiteX59" fmla="*/ 762541 w 4315968"/>
              <a:gd name="connsiteY59" fmla="*/ 1682683 h 4787581"/>
              <a:gd name="connsiteX60" fmla="*/ 704876 w 4315968"/>
              <a:gd name="connsiteY60" fmla="*/ 1814489 h 4787581"/>
              <a:gd name="connsiteX61" fmla="*/ 449503 w 4315968"/>
              <a:gd name="connsiteY61" fmla="*/ 1839202 h 4787581"/>
              <a:gd name="connsiteX62" fmla="*/ 292984 w 4315968"/>
              <a:gd name="connsiteY62" fmla="*/ 1830964 h 4787581"/>
              <a:gd name="connsiteX63" fmla="*/ 185892 w 4315968"/>
              <a:gd name="connsiteY63" fmla="*/ 1946294 h 4787581"/>
              <a:gd name="connsiteX64" fmla="*/ 10650 w 4315968"/>
              <a:gd name="connsiteY64" fmla="*/ 2060500 h 4787581"/>
              <a:gd name="connsiteX0" fmla="*/ 17446 w 4322764"/>
              <a:gd name="connsiteY0" fmla="*/ 2060500 h 5147174"/>
              <a:gd name="connsiteX1" fmla="*/ 36169 w 4322764"/>
              <a:gd name="connsiteY1" fmla="*/ 4491786 h 5147174"/>
              <a:gd name="connsiteX2" fmla="*/ 281625 w 4322764"/>
              <a:gd name="connsiteY2" fmla="*/ 5141002 h 5147174"/>
              <a:gd name="connsiteX3" fmla="*/ 408341 w 4322764"/>
              <a:gd name="connsiteY3" fmla="*/ 4787535 h 5147174"/>
              <a:gd name="connsiteX4" fmla="*/ 463172 w 4322764"/>
              <a:gd name="connsiteY4" fmla="*/ 4270912 h 5147174"/>
              <a:gd name="connsiteX5" fmla="*/ 649311 w 4322764"/>
              <a:gd name="connsiteY5" fmla="*/ 3817096 h 5147174"/>
              <a:gd name="connsiteX6" fmla="*/ 483321 w 4322764"/>
              <a:gd name="connsiteY6" fmla="*/ 3646017 h 5147174"/>
              <a:gd name="connsiteX7" fmla="*/ 549302 w 4322764"/>
              <a:gd name="connsiteY7" fmla="*/ 3512637 h 5147174"/>
              <a:gd name="connsiteX8" fmla="*/ 577269 w 4322764"/>
              <a:gd name="connsiteY8" fmla="*/ 3434431 h 5147174"/>
              <a:gd name="connsiteX9" fmla="*/ 741108 w 4322764"/>
              <a:gd name="connsiteY9" fmla="*/ 3422783 h 5147174"/>
              <a:gd name="connsiteX10" fmla="*/ 776472 w 4322764"/>
              <a:gd name="connsiteY10" fmla="*/ 3122075 h 5147174"/>
              <a:gd name="connsiteX11" fmla="*/ 557567 w 4322764"/>
              <a:gd name="connsiteY11" fmla="*/ 2984865 h 5147174"/>
              <a:gd name="connsiteX12" fmla="*/ 496963 w 4322764"/>
              <a:gd name="connsiteY12" fmla="*/ 2935502 h 5147174"/>
              <a:gd name="connsiteX13" fmla="*/ 418363 w 4322764"/>
              <a:gd name="connsiteY13" fmla="*/ 2877353 h 5147174"/>
              <a:gd name="connsiteX14" fmla="*/ 325989 w 4322764"/>
              <a:gd name="connsiteY14" fmla="*/ 2843982 h 5147174"/>
              <a:gd name="connsiteX15" fmla="*/ 315652 w 4322764"/>
              <a:gd name="connsiteY15" fmla="*/ 2866518 h 5147174"/>
              <a:gd name="connsiteX16" fmla="*/ 264152 w 4322764"/>
              <a:gd name="connsiteY16" fmla="*/ 2860510 h 5147174"/>
              <a:gd name="connsiteX17" fmla="*/ 189356 w 4322764"/>
              <a:gd name="connsiteY17" fmla="*/ 2746099 h 5147174"/>
              <a:gd name="connsiteX18" fmla="*/ 269663 w 4322764"/>
              <a:gd name="connsiteY18" fmla="*/ 2598001 h 5147174"/>
              <a:gd name="connsiteX19" fmla="*/ 423347 w 4322764"/>
              <a:gd name="connsiteY19" fmla="*/ 2646510 h 5147174"/>
              <a:gd name="connsiteX20" fmla="*/ 489250 w 4322764"/>
              <a:gd name="connsiteY20" fmla="*/ 2621797 h 5147174"/>
              <a:gd name="connsiteX21" fmla="*/ 524117 w 4322764"/>
              <a:gd name="connsiteY21" fmla="*/ 2588845 h 5147174"/>
              <a:gd name="connsiteX22" fmla="*/ 639944 w 4322764"/>
              <a:gd name="connsiteY22" fmla="*/ 2625705 h 5147174"/>
              <a:gd name="connsiteX23" fmla="*/ 651934 w 4322764"/>
              <a:gd name="connsiteY23" fmla="*/ 2655247 h 5147174"/>
              <a:gd name="connsiteX24" fmla="*/ 827001 w 4322764"/>
              <a:gd name="connsiteY24" fmla="*/ 2687699 h 5147174"/>
              <a:gd name="connsiteX25" fmla="*/ 909380 w 4322764"/>
              <a:gd name="connsiteY25" fmla="*/ 2695937 h 5147174"/>
              <a:gd name="connsiteX26" fmla="*/ 1050419 w 4322764"/>
              <a:gd name="connsiteY26" fmla="*/ 2617808 h 5147174"/>
              <a:gd name="connsiteX27" fmla="*/ 1102680 w 4322764"/>
              <a:gd name="connsiteY27" fmla="*/ 2609151 h 5147174"/>
              <a:gd name="connsiteX28" fmla="*/ 1183642 w 4322764"/>
              <a:gd name="connsiteY28" fmla="*/ 2517958 h 5147174"/>
              <a:gd name="connsiteX29" fmla="*/ 1197547 w 4322764"/>
              <a:gd name="connsiteY29" fmla="*/ 2377338 h 5147174"/>
              <a:gd name="connsiteX30" fmla="*/ 1253296 w 4322764"/>
              <a:gd name="connsiteY30" fmla="*/ 2400792 h 5147174"/>
              <a:gd name="connsiteX31" fmla="*/ 1347403 w 4322764"/>
              <a:gd name="connsiteY31" fmla="*/ 2403861 h 5147174"/>
              <a:gd name="connsiteX32" fmla="*/ 1552851 w 4322764"/>
              <a:gd name="connsiteY32" fmla="*/ 2565522 h 5147174"/>
              <a:gd name="connsiteX33" fmla="*/ 1642469 w 4322764"/>
              <a:gd name="connsiteY33" fmla="*/ 2097749 h 5147174"/>
              <a:gd name="connsiteX34" fmla="*/ 1664270 w 4322764"/>
              <a:gd name="connsiteY34" fmla="*/ 1968857 h 5147174"/>
              <a:gd name="connsiteX35" fmla="*/ 1560169 w 4322764"/>
              <a:gd name="connsiteY35" fmla="*/ 1839202 h 5147174"/>
              <a:gd name="connsiteX36" fmla="*/ 1502504 w 4322764"/>
              <a:gd name="connsiteY36" fmla="*/ 1666207 h 5147174"/>
              <a:gd name="connsiteX37" fmla="*/ 1527218 w 4322764"/>
              <a:gd name="connsiteY37" fmla="*/ 1526164 h 5147174"/>
              <a:gd name="connsiteX38" fmla="*/ 1856731 w 4322764"/>
              <a:gd name="connsiteY38" fmla="*/ 1501451 h 5147174"/>
              <a:gd name="connsiteX39" fmla="*/ 2120342 w 4322764"/>
              <a:gd name="connsiteY39" fmla="*/ 1526164 h 5147174"/>
              <a:gd name="connsiteX40" fmla="*/ 2367477 w 4322764"/>
              <a:gd name="connsiteY40" fmla="*/ 1336694 h 5147174"/>
              <a:gd name="connsiteX41" fmla="*/ 2804083 w 4322764"/>
              <a:gd name="connsiteY41" fmla="*/ 1303743 h 5147174"/>
              <a:gd name="connsiteX42" fmla="*/ 3150072 w 4322764"/>
              <a:gd name="connsiteY42" fmla="*/ 1237840 h 5147174"/>
              <a:gd name="connsiteX43" fmla="*/ 3570201 w 4322764"/>
              <a:gd name="connsiteY43" fmla="*/ 1163699 h 5147174"/>
              <a:gd name="connsiteX44" fmla="*/ 4015045 w 4322764"/>
              <a:gd name="connsiteY44" fmla="*/ 965991 h 5147174"/>
              <a:gd name="connsiteX45" fmla="*/ 4113899 w 4322764"/>
              <a:gd name="connsiteY45" fmla="*/ 661191 h 5147174"/>
              <a:gd name="connsiteX46" fmla="*/ 4286893 w 4322764"/>
              <a:gd name="connsiteY46" fmla="*/ 216348 h 5147174"/>
              <a:gd name="connsiteX47" fmla="*/ 4282882 w 4322764"/>
              <a:gd name="connsiteY47" fmla="*/ 17556 h 5147174"/>
              <a:gd name="connsiteX48" fmla="*/ 3866344 w 4322764"/>
              <a:gd name="connsiteY48" fmla="*/ 8817 h 5147174"/>
              <a:gd name="connsiteX49" fmla="*/ 3520893 w 4322764"/>
              <a:gd name="connsiteY49" fmla="*/ 19802 h 5147174"/>
              <a:gd name="connsiteX50" fmla="*/ 3520774 w 4322764"/>
              <a:gd name="connsiteY50" fmla="*/ 216348 h 5147174"/>
              <a:gd name="connsiteX51" fmla="*/ 3430158 w 4322764"/>
              <a:gd name="connsiteY51" fmla="*/ 447007 h 5147174"/>
              <a:gd name="connsiteX52" fmla="*/ 3158310 w 4322764"/>
              <a:gd name="connsiteY52" fmla="*/ 620002 h 5147174"/>
              <a:gd name="connsiteX53" fmla="*/ 2911174 w 4322764"/>
              <a:gd name="connsiteY53" fmla="*/ 768283 h 5147174"/>
              <a:gd name="connsiteX54" fmla="*/ 2087391 w 4322764"/>
              <a:gd name="connsiteY54" fmla="*/ 891851 h 5147174"/>
              <a:gd name="connsiteX55" fmla="*/ 1601358 w 4322764"/>
              <a:gd name="connsiteY55" fmla="*/ 965991 h 5147174"/>
              <a:gd name="connsiteX56" fmla="*/ 1230656 w 4322764"/>
              <a:gd name="connsiteY56" fmla="*/ 1056607 h 5147174"/>
              <a:gd name="connsiteX57" fmla="*/ 1049423 w 4322764"/>
              <a:gd name="connsiteY57" fmla="*/ 1204889 h 5147174"/>
              <a:gd name="connsiteX58" fmla="*/ 827001 w 4322764"/>
              <a:gd name="connsiteY58" fmla="*/ 1517926 h 5147174"/>
              <a:gd name="connsiteX59" fmla="*/ 769337 w 4322764"/>
              <a:gd name="connsiteY59" fmla="*/ 1682683 h 5147174"/>
              <a:gd name="connsiteX60" fmla="*/ 711672 w 4322764"/>
              <a:gd name="connsiteY60" fmla="*/ 1814489 h 5147174"/>
              <a:gd name="connsiteX61" fmla="*/ 456299 w 4322764"/>
              <a:gd name="connsiteY61" fmla="*/ 1839202 h 5147174"/>
              <a:gd name="connsiteX62" fmla="*/ 299780 w 4322764"/>
              <a:gd name="connsiteY62" fmla="*/ 1830964 h 5147174"/>
              <a:gd name="connsiteX63" fmla="*/ 192688 w 4322764"/>
              <a:gd name="connsiteY63" fmla="*/ 1946294 h 5147174"/>
              <a:gd name="connsiteX64" fmla="*/ 17446 w 4322764"/>
              <a:gd name="connsiteY64" fmla="*/ 2060500 h 5147174"/>
              <a:gd name="connsiteX0" fmla="*/ 534173 w 4839491"/>
              <a:gd name="connsiteY0" fmla="*/ 2060500 h 5387393"/>
              <a:gd name="connsiteX1" fmla="*/ 2509 w 4839491"/>
              <a:gd name="connsiteY1" fmla="*/ 5147009 h 5387393"/>
              <a:gd name="connsiteX2" fmla="*/ 798352 w 4839491"/>
              <a:gd name="connsiteY2" fmla="*/ 5141002 h 5387393"/>
              <a:gd name="connsiteX3" fmla="*/ 925068 w 4839491"/>
              <a:gd name="connsiteY3" fmla="*/ 4787535 h 5387393"/>
              <a:gd name="connsiteX4" fmla="*/ 979899 w 4839491"/>
              <a:gd name="connsiteY4" fmla="*/ 4270912 h 5387393"/>
              <a:gd name="connsiteX5" fmla="*/ 1166038 w 4839491"/>
              <a:gd name="connsiteY5" fmla="*/ 3817096 h 5387393"/>
              <a:gd name="connsiteX6" fmla="*/ 1000048 w 4839491"/>
              <a:gd name="connsiteY6" fmla="*/ 3646017 h 5387393"/>
              <a:gd name="connsiteX7" fmla="*/ 1066029 w 4839491"/>
              <a:gd name="connsiteY7" fmla="*/ 3512637 h 5387393"/>
              <a:gd name="connsiteX8" fmla="*/ 1093996 w 4839491"/>
              <a:gd name="connsiteY8" fmla="*/ 3434431 h 5387393"/>
              <a:gd name="connsiteX9" fmla="*/ 1257835 w 4839491"/>
              <a:gd name="connsiteY9" fmla="*/ 3422783 h 5387393"/>
              <a:gd name="connsiteX10" fmla="*/ 1293199 w 4839491"/>
              <a:gd name="connsiteY10" fmla="*/ 3122075 h 5387393"/>
              <a:gd name="connsiteX11" fmla="*/ 1074294 w 4839491"/>
              <a:gd name="connsiteY11" fmla="*/ 2984865 h 5387393"/>
              <a:gd name="connsiteX12" fmla="*/ 1013690 w 4839491"/>
              <a:gd name="connsiteY12" fmla="*/ 2935502 h 5387393"/>
              <a:gd name="connsiteX13" fmla="*/ 935090 w 4839491"/>
              <a:gd name="connsiteY13" fmla="*/ 2877353 h 5387393"/>
              <a:gd name="connsiteX14" fmla="*/ 842716 w 4839491"/>
              <a:gd name="connsiteY14" fmla="*/ 2843982 h 5387393"/>
              <a:gd name="connsiteX15" fmla="*/ 832379 w 4839491"/>
              <a:gd name="connsiteY15" fmla="*/ 2866518 h 5387393"/>
              <a:gd name="connsiteX16" fmla="*/ 780879 w 4839491"/>
              <a:gd name="connsiteY16" fmla="*/ 2860510 h 5387393"/>
              <a:gd name="connsiteX17" fmla="*/ 706083 w 4839491"/>
              <a:gd name="connsiteY17" fmla="*/ 2746099 h 5387393"/>
              <a:gd name="connsiteX18" fmla="*/ 786390 w 4839491"/>
              <a:gd name="connsiteY18" fmla="*/ 2598001 h 5387393"/>
              <a:gd name="connsiteX19" fmla="*/ 940074 w 4839491"/>
              <a:gd name="connsiteY19" fmla="*/ 2646510 h 5387393"/>
              <a:gd name="connsiteX20" fmla="*/ 1005977 w 4839491"/>
              <a:gd name="connsiteY20" fmla="*/ 2621797 h 5387393"/>
              <a:gd name="connsiteX21" fmla="*/ 1040844 w 4839491"/>
              <a:gd name="connsiteY21" fmla="*/ 2588845 h 5387393"/>
              <a:gd name="connsiteX22" fmla="*/ 1156671 w 4839491"/>
              <a:gd name="connsiteY22" fmla="*/ 2625705 h 5387393"/>
              <a:gd name="connsiteX23" fmla="*/ 1168661 w 4839491"/>
              <a:gd name="connsiteY23" fmla="*/ 2655247 h 5387393"/>
              <a:gd name="connsiteX24" fmla="*/ 1343728 w 4839491"/>
              <a:gd name="connsiteY24" fmla="*/ 2687699 h 5387393"/>
              <a:gd name="connsiteX25" fmla="*/ 1426107 w 4839491"/>
              <a:gd name="connsiteY25" fmla="*/ 2695937 h 5387393"/>
              <a:gd name="connsiteX26" fmla="*/ 1567146 w 4839491"/>
              <a:gd name="connsiteY26" fmla="*/ 2617808 h 5387393"/>
              <a:gd name="connsiteX27" fmla="*/ 1619407 w 4839491"/>
              <a:gd name="connsiteY27" fmla="*/ 2609151 h 5387393"/>
              <a:gd name="connsiteX28" fmla="*/ 1700369 w 4839491"/>
              <a:gd name="connsiteY28" fmla="*/ 2517958 h 5387393"/>
              <a:gd name="connsiteX29" fmla="*/ 1714274 w 4839491"/>
              <a:gd name="connsiteY29" fmla="*/ 2377338 h 5387393"/>
              <a:gd name="connsiteX30" fmla="*/ 1770023 w 4839491"/>
              <a:gd name="connsiteY30" fmla="*/ 2400792 h 5387393"/>
              <a:gd name="connsiteX31" fmla="*/ 1864130 w 4839491"/>
              <a:gd name="connsiteY31" fmla="*/ 2403861 h 5387393"/>
              <a:gd name="connsiteX32" fmla="*/ 2069578 w 4839491"/>
              <a:gd name="connsiteY32" fmla="*/ 2565522 h 5387393"/>
              <a:gd name="connsiteX33" fmla="*/ 2159196 w 4839491"/>
              <a:gd name="connsiteY33" fmla="*/ 2097749 h 5387393"/>
              <a:gd name="connsiteX34" fmla="*/ 2180997 w 4839491"/>
              <a:gd name="connsiteY34" fmla="*/ 1968857 h 5387393"/>
              <a:gd name="connsiteX35" fmla="*/ 2076896 w 4839491"/>
              <a:gd name="connsiteY35" fmla="*/ 1839202 h 5387393"/>
              <a:gd name="connsiteX36" fmla="*/ 2019231 w 4839491"/>
              <a:gd name="connsiteY36" fmla="*/ 1666207 h 5387393"/>
              <a:gd name="connsiteX37" fmla="*/ 2043945 w 4839491"/>
              <a:gd name="connsiteY37" fmla="*/ 1526164 h 5387393"/>
              <a:gd name="connsiteX38" fmla="*/ 2373458 w 4839491"/>
              <a:gd name="connsiteY38" fmla="*/ 1501451 h 5387393"/>
              <a:gd name="connsiteX39" fmla="*/ 2637069 w 4839491"/>
              <a:gd name="connsiteY39" fmla="*/ 1526164 h 5387393"/>
              <a:gd name="connsiteX40" fmla="*/ 2884204 w 4839491"/>
              <a:gd name="connsiteY40" fmla="*/ 1336694 h 5387393"/>
              <a:gd name="connsiteX41" fmla="*/ 3320810 w 4839491"/>
              <a:gd name="connsiteY41" fmla="*/ 1303743 h 5387393"/>
              <a:gd name="connsiteX42" fmla="*/ 3666799 w 4839491"/>
              <a:gd name="connsiteY42" fmla="*/ 1237840 h 5387393"/>
              <a:gd name="connsiteX43" fmla="*/ 4086928 w 4839491"/>
              <a:gd name="connsiteY43" fmla="*/ 1163699 h 5387393"/>
              <a:gd name="connsiteX44" fmla="*/ 4531772 w 4839491"/>
              <a:gd name="connsiteY44" fmla="*/ 965991 h 5387393"/>
              <a:gd name="connsiteX45" fmla="*/ 4630626 w 4839491"/>
              <a:gd name="connsiteY45" fmla="*/ 661191 h 5387393"/>
              <a:gd name="connsiteX46" fmla="*/ 4803620 w 4839491"/>
              <a:gd name="connsiteY46" fmla="*/ 216348 h 5387393"/>
              <a:gd name="connsiteX47" fmla="*/ 4799609 w 4839491"/>
              <a:gd name="connsiteY47" fmla="*/ 17556 h 5387393"/>
              <a:gd name="connsiteX48" fmla="*/ 4383071 w 4839491"/>
              <a:gd name="connsiteY48" fmla="*/ 8817 h 5387393"/>
              <a:gd name="connsiteX49" fmla="*/ 4037620 w 4839491"/>
              <a:gd name="connsiteY49" fmla="*/ 19802 h 5387393"/>
              <a:gd name="connsiteX50" fmla="*/ 4037501 w 4839491"/>
              <a:gd name="connsiteY50" fmla="*/ 216348 h 5387393"/>
              <a:gd name="connsiteX51" fmla="*/ 3946885 w 4839491"/>
              <a:gd name="connsiteY51" fmla="*/ 447007 h 5387393"/>
              <a:gd name="connsiteX52" fmla="*/ 3675037 w 4839491"/>
              <a:gd name="connsiteY52" fmla="*/ 620002 h 5387393"/>
              <a:gd name="connsiteX53" fmla="*/ 3427901 w 4839491"/>
              <a:gd name="connsiteY53" fmla="*/ 768283 h 5387393"/>
              <a:gd name="connsiteX54" fmla="*/ 2604118 w 4839491"/>
              <a:gd name="connsiteY54" fmla="*/ 891851 h 5387393"/>
              <a:gd name="connsiteX55" fmla="*/ 2118085 w 4839491"/>
              <a:gd name="connsiteY55" fmla="*/ 965991 h 5387393"/>
              <a:gd name="connsiteX56" fmla="*/ 1747383 w 4839491"/>
              <a:gd name="connsiteY56" fmla="*/ 1056607 h 5387393"/>
              <a:gd name="connsiteX57" fmla="*/ 1566150 w 4839491"/>
              <a:gd name="connsiteY57" fmla="*/ 1204889 h 5387393"/>
              <a:gd name="connsiteX58" fmla="*/ 1343728 w 4839491"/>
              <a:gd name="connsiteY58" fmla="*/ 1517926 h 5387393"/>
              <a:gd name="connsiteX59" fmla="*/ 1286064 w 4839491"/>
              <a:gd name="connsiteY59" fmla="*/ 1682683 h 5387393"/>
              <a:gd name="connsiteX60" fmla="*/ 1228399 w 4839491"/>
              <a:gd name="connsiteY60" fmla="*/ 1814489 h 5387393"/>
              <a:gd name="connsiteX61" fmla="*/ 973026 w 4839491"/>
              <a:gd name="connsiteY61" fmla="*/ 1839202 h 5387393"/>
              <a:gd name="connsiteX62" fmla="*/ 816507 w 4839491"/>
              <a:gd name="connsiteY62" fmla="*/ 1830964 h 5387393"/>
              <a:gd name="connsiteX63" fmla="*/ 709415 w 4839491"/>
              <a:gd name="connsiteY63" fmla="*/ 1946294 h 5387393"/>
              <a:gd name="connsiteX64" fmla="*/ 534173 w 4839491"/>
              <a:gd name="connsiteY64" fmla="*/ 2060500 h 5387393"/>
              <a:gd name="connsiteX0" fmla="*/ 687082 w 4992400"/>
              <a:gd name="connsiteY0" fmla="*/ 2060500 h 5164490"/>
              <a:gd name="connsiteX1" fmla="*/ 155418 w 4992400"/>
              <a:gd name="connsiteY1" fmla="*/ 5147009 h 5164490"/>
              <a:gd name="connsiteX2" fmla="*/ 951261 w 4992400"/>
              <a:gd name="connsiteY2" fmla="*/ 5141002 h 5164490"/>
              <a:gd name="connsiteX3" fmla="*/ 1077977 w 4992400"/>
              <a:gd name="connsiteY3" fmla="*/ 4787535 h 5164490"/>
              <a:gd name="connsiteX4" fmla="*/ 1132808 w 4992400"/>
              <a:gd name="connsiteY4" fmla="*/ 4270912 h 5164490"/>
              <a:gd name="connsiteX5" fmla="*/ 1318947 w 4992400"/>
              <a:gd name="connsiteY5" fmla="*/ 3817096 h 5164490"/>
              <a:gd name="connsiteX6" fmla="*/ 1152957 w 4992400"/>
              <a:gd name="connsiteY6" fmla="*/ 3646017 h 5164490"/>
              <a:gd name="connsiteX7" fmla="*/ 1218938 w 4992400"/>
              <a:gd name="connsiteY7" fmla="*/ 3512637 h 5164490"/>
              <a:gd name="connsiteX8" fmla="*/ 1246905 w 4992400"/>
              <a:gd name="connsiteY8" fmla="*/ 3434431 h 5164490"/>
              <a:gd name="connsiteX9" fmla="*/ 1410744 w 4992400"/>
              <a:gd name="connsiteY9" fmla="*/ 3422783 h 5164490"/>
              <a:gd name="connsiteX10" fmla="*/ 1446108 w 4992400"/>
              <a:gd name="connsiteY10" fmla="*/ 3122075 h 5164490"/>
              <a:gd name="connsiteX11" fmla="*/ 1227203 w 4992400"/>
              <a:gd name="connsiteY11" fmla="*/ 2984865 h 5164490"/>
              <a:gd name="connsiteX12" fmla="*/ 1166599 w 4992400"/>
              <a:gd name="connsiteY12" fmla="*/ 2935502 h 5164490"/>
              <a:gd name="connsiteX13" fmla="*/ 1087999 w 4992400"/>
              <a:gd name="connsiteY13" fmla="*/ 2877353 h 5164490"/>
              <a:gd name="connsiteX14" fmla="*/ 995625 w 4992400"/>
              <a:gd name="connsiteY14" fmla="*/ 2843982 h 5164490"/>
              <a:gd name="connsiteX15" fmla="*/ 985288 w 4992400"/>
              <a:gd name="connsiteY15" fmla="*/ 2866518 h 5164490"/>
              <a:gd name="connsiteX16" fmla="*/ 933788 w 4992400"/>
              <a:gd name="connsiteY16" fmla="*/ 2860510 h 5164490"/>
              <a:gd name="connsiteX17" fmla="*/ 858992 w 4992400"/>
              <a:gd name="connsiteY17" fmla="*/ 2746099 h 5164490"/>
              <a:gd name="connsiteX18" fmla="*/ 939299 w 4992400"/>
              <a:gd name="connsiteY18" fmla="*/ 2598001 h 5164490"/>
              <a:gd name="connsiteX19" fmla="*/ 1092983 w 4992400"/>
              <a:gd name="connsiteY19" fmla="*/ 2646510 h 5164490"/>
              <a:gd name="connsiteX20" fmla="*/ 1158886 w 4992400"/>
              <a:gd name="connsiteY20" fmla="*/ 2621797 h 5164490"/>
              <a:gd name="connsiteX21" fmla="*/ 1193753 w 4992400"/>
              <a:gd name="connsiteY21" fmla="*/ 2588845 h 5164490"/>
              <a:gd name="connsiteX22" fmla="*/ 1309580 w 4992400"/>
              <a:gd name="connsiteY22" fmla="*/ 2625705 h 5164490"/>
              <a:gd name="connsiteX23" fmla="*/ 1321570 w 4992400"/>
              <a:gd name="connsiteY23" fmla="*/ 2655247 h 5164490"/>
              <a:gd name="connsiteX24" fmla="*/ 1496637 w 4992400"/>
              <a:gd name="connsiteY24" fmla="*/ 2687699 h 5164490"/>
              <a:gd name="connsiteX25" fmla="*/ 1579016 w 4992400"/>
              <a:gd name="connsiteY25" fmla="*/ 2695937 h 5164490"/>
              <a:gd name="connsiteX26" fmla="*/ 1720055 w 4992400"/>
              <a:gd name="connsiteY26" fmla="*/ 2617808 h 5164490"/>
              <a:gd name="connsiteX27" fmla="*/ 1772316 w 4992400"/>
              <a:gd name="connsiteY27" fmla="*/ 2609151 h 5164490"/>
              <a:gd name="connsiteX28" fmla="*/ 1853278 w 4992400"/>
              <a:gd name="connsiteY28" fmla="*/ 2517958 h 5164490"/>
              <a:gd name="connsiteX29" fmla="*/ 1867183 w 4992400"/>
              <a:gd name="connsiteY29" fmla="*/ 2377338 h 5164490"/>
              <a:gd name="connsiteX30" fmla="*/ 1922932 w 4992400"/>
              <a:gd name="connsiteY30" fmla="*/ 2400792 h 5164490"/>
              <a:gd name="connsiteX31" fmla="*/ 2017039 w 4992400"/>
              <a:gd name="connsiteY31" fmla="*/ 2403861 h 5164490"/>
              <a:gd name="connsiteX32" fmla="*/ 2222487 w 4992400"/>
              <a:gd name="connsiteY32" fmla="*/ 2565522 h 5164490"/>
              <a:gd name="connsiteX33" fmla="*/ 2312105 w 4992400"/>
              <a:gd name="connsiteY33" fmla="*/ 2097749 h 5164490"/>
              <a:gd name="connsiteX34" fmla="*/ 2333906 w 4992400"/>
              <a:gd name="connsiteY34" fmla="*/ 1968857 h 5164490"/>
              <a:gd name="connsiteX35" fmla="*/ 2229805 w 4992400"/>
              <a:gd name="connsiteY35" fmla="*/ 1839202 h 5164490"/>
              <a:gd name="connsiteX36" fmla="*/ 2172140 w 4992400"/>
              <a:gd name="connsiteY36" fmla="*/ 1666207 h 5164490"/>
              <a:gd name="connsiteX37" fmla="*/ 2196854 w 4992400"/>
              <a:gd name="connsiteY37" fmla="*/ 1526164 h 5164490"/>
              <a:gd name="connsiteX38" fmla="*/ 2526367 w 4992400"/>
              <a:gd name="connsiteY38" fmla="*/ 1501451 h 5164490"/>
              <a:gd name="connsiteX39" fmla="*/ 2789978 w 4992400"/>
              <a:gd name="connsiteY39" fmla="*/ 1526164 h 5164490"/>
              <a:gd name="connsiteX40" fmla="*/ 3037113 w 4992400"/>
              <a:gd name="connsiteY40" fmla="*/ 1336694 h 5164490"/>
              <a:gd name="connsiteX41" fmla="*/ 3473719 w 4992400"/>
              <a:gd name="connsiteY41" fmla="*/ 1303743 h 5164490"/>
              <a:gd name="connsiteX42" fmla="*/ 3819708 w 4992400"/>
              <a:gd name="connsiteY42" fmla="*/ 1237840 h 5164490"/>
              <a:gd name="connsiteX43" fmla="*/ 4239837 w 4992400"/>
              <a:gd name="connsiteY43" fmla="*/ 1163699 h 5164490"/>
              <a:gd name="connsiteX44" fmla="*/ 4684681 w 4992400"/>
              <a:gd name="connsiteY44" fmla="*/ 965991 h 5164490"/>
              <a:gd name="connsiteX45" fmla="*/ 4783535 w 4992400"/>
              <a:gd name="connsiteY45" fmla="*/ 661191 h 5164490"/>
              <a:gd name="connsiteX46" fmla="*/ 4956529 w 4992400"/>
              <a:gd name="connsiteY46" fmla="*/ 216348 h 5164490"/>
              <a:gd name="connsiteX47" fmla="*/ 4952518 w 4992400"/>
              <a:gd name="connsiteY47" fmla="*/ 17556 h 5164490"/>
              <a:gd name="connsiteX48" fmla="*/ 4535980 w 4992400"/>
              <a:gd name="connsiteY48" fmla="*/ 8817 h 5164490"/>
              <a:gd name="connsiteX49" fmla="*/ 4190529 w 4992400"/>
              <a:gd name="connsiteY49" fmla="*/ 19802 h 5164490"/>
              <a:gd name="connsiteX50" fmla="*/ 4190410 w 4992400"/>
              <a:gd name="connsiteY50" fmla="*/ 216348 h 5164490"/>
              <a:gd name="connsiteX51" fmla="*/ 4099794 w 4992400"/>
              <a:gd name="connsiteY51" fmla="*/ 447007 h 5164490"/>
              <a:gd name="connsiteX52" fmla="*/ 3827946 w 4992400"/>
              <a:gd name="connsiteY52" fmla="*/ 620002 h 5164490"/>
              <a:gd name="connsiteX53" fmla="*/ 3580810 w 4992400"/>
              <a:gd name="connsiteY53" fmla="*/ 768283 h 5164490"/>
              <a:gd name="connsiteX54" fmla="*/ 2757027 w 4992400"/>
              <a:gd name="connsiteY54" fmla="*/ 891851 h 5164490"/>
              <a:gd name="connsiteX55" fmla="*/ 2270994 w 4992400"/>
              <a:gd name="connsiteY55" fmla="*/ 965991 h 5164490"/>
              <a:gd name="connsiteX56" fmla="*/ 1900292 w 4992400"/>
              <a:gd name="connsiteY56" fmla="*/ 1056607 h 5164490"/>
              <a:gd name="connsiteX57" fmla="*/ 1719059 w 4992400"/>
              <a:gd name="connsiteY57" fmla="*/ 1204889 h 5164490"/>
              <a:gd name="connsiteX58" fmla="*/ 1496637 w 4992400"/>
              <a:gd name="connsiteY58" fmla="*/ 1517926 h 5164490"/>
              <a:gd name="connsiteX59" fmla="*/ 1438973 w 4992400"/>
              <a:gd name="connsiteY59" fmla="*/ 1682683 h 5164490"/>
              <a:gd name="connsiteX60" fmla="*/ 1381308 w 4992400"/>
              <a:gd name="connsiteY60" fmla="*/ 1814489 h 5164490"/>
              <a:gd name="connsiteX61" fmla="*/ 1125935 w 4992400"/>
              <a:gd name="connsiteY61" fmla="*/ 1839202 h 5164490"/>
              <a:gd name="connsiteX62" fmla="*/ 969416 w 4992400"/>
              <a:gd name="connsiteY62" fmla="*/ 1830964 h 5164490"/>
              <a:gd name="connsiteX63" fmla="*/ 862324 w 4992400"/>
              <a:gd name="connsiteY63" fmla="*/ 1946294 h 5164490"/>
              <a:gd name="connsiteX64" fmla="*/ 687082 w 4992400"/>
              <a:gd name="connsiteY64" fmla="*/ 2060500 h 5164490"/>
              <a:gd name="connsiteX0" fmla="*/ 687082 w 4992400"/>
              <a:gd name="connsiteY0" fmla="*/ 2060500 h 5153049"/>
              <a:gd name="connsiteX1" fmla="*/ 155418 w 4992400"/>
              <a:gd name="connsiteY1" fmla="*/ 5147009 h 5153049"/>
              <a:gd name="connsiteX2" fmla="*/ 951261 w 4992400"/>
              <a:gd name="connsiteY2" fmla="*/ 5141002 h 5153049"/>
              <a:gd name="connsiteX3" fmla="*/ 1077977 w 4992400"/>
              <a:gd name="connsiteY3" fmla="*/ 4787535 h 5153049"/>
              <a:gd name="connsiteX4" fmla="*/ 1132808 w 4992400"/>
              <a:gd name="connsiteY4" fmla="*/ 4270912 h 5153049"/>
              <a:gd name="connsiteX5" fmla="*/ 1318947 w 4992400"/>
              <a:gd name="connsiteY5" fmla="*/ 3817096 h 5153049"/>
              <a:gd name="connsiteX6" fmla="*/ 1152957 w 4992400"/>
              <a:gd name="connsiteY6" fmla="*/ 3646017 h 5153049"/>
              <a:gd name="connsiteX7" fmla="*/ 1218938 w 4992400"/>
              <a:gd name="connsiteY7" fmla="*/ 3512637 h 5153049"/>
              <a:gd name="connsiteX8" fmla="*/ 1246905 w 4992400"/>
              <a:gd name="connsiteY8" fmla="*/ 3434431 h 5153049"/>
              <a:gd name="connsiteX9" fmla="*/ 1410744 w 4992400"/>
              <a:gd name="connsiteY9" fmla="*/ 3422783 h 5153049"/>
              <a:gd name="connsiteX10" fmla="*/ 1446108 w 4992400"/>
              <a:gd name="connsiteY10" fmla="*/ 3122075 h 5153049"/>
              <a:gd name="connsiteX11" fmla="*/ 1227203 w 4992400"/>
              <a:gd name="connsiteY11" fmla="*/ 2984865 h 5153049"/>
              <a:gd name="connsiteX12" fmla="*/ 1166599 w 4992400"/>
              <a:gd name="connsiteY12" fmla="*/ 2935502 h 5153049"/>
              <a:gd name="connsiteX13" fmla="*/ 1087999 w 4992400"/>
              <a:gd name="connsiteY13" fmla="*/ 2877353 h 5153049"/>
              <a:gd name="connsiteX14" fmla="*/ 995625 w 4992400"/>
              <a:gd name="connsiteY14" fmla="*/ 2843982 h 5153049"/>
              <a:gd name="connsiteX15" fmla="*/ 985288 w 4992400"/>
              <a:gd name="connsiteY15" fmla="*/ 2866518 h 5153049"/>
              <a:gd name="connsiteX16" fmla="*/ 933788 w 4992400"/>
              <a:gd name="connsiteY16" fmla="*/ 2860510 h 5153049"/>
              <a:gd name="connsiteX17" fmla="*/ 858992 w 4992400"/>
              <a:gd name="connsiteY17" fmla="*/ 2746099 h 5153049"/>
              <a:gd name="connsiteX18" fmla="*/ 939299 w 4992400"/>
              <a:gd name="connsiteY18" fmla="*/ 2598001 h 5153049"/>
              <a:gd name="connsiteX19" fmla="*/ 1092983 w 4992400"/>
              <a:gd name="connsiteY19" fmla="*/ 2646510 h 5153049"/>
              <a:gd name="connsiteX20" fmla="*/ 1158886 w 4992400"/>
              <a:gd name="connsiteY20" fmla="*/ 2621797 h 5153049"/>
              <a:gd name="connsiteX21" fmla="*/ 1193753 w 4992400"/>
              <a:gd name="connsiteY21" fmla="*/ 2588845 h 5153049"/>
              <a:gd name="connsiteX22" fmla="*/ 1309580 w 4992400"/>
              <a:gd name="connsiteY22" fmla="*/ 2625705 h 5153049"/>
              <a:gd name="connsiteX23" fmla="*/ 1321570 w 4992400"/>
              <a:gd name="connsiteY23" fmla="*/ 2655247 h 5153049"/>
              <a:gd name="connsiteX24" fmla="*/ 1496637 w 4992400"/>
              <a:gd name="connsiteY24" fmla="*/ 2687699 h 5153049"/>
              <a:gd name="connsiteX25" fmla="*/ 1579016 w 4992400"/>
              <a:gd name="connsiteY25" fmla="*/ 2695937 h 5153049"/>
              <a:gd name="connsiteX26" fmla="*/ 1720055 w 4992400"/>
              <a:gd name="connsiteY26" fmla="*/ 2617808 h 5153049"/>
              <a:gd name="connsiteX27" fmla="*/ 1772316 w 4992400"/>
              <a:gd name="connsiteY27" fmla="*/ 2609151 h 5153049"/>
              <a:gd name="connsiteX28" fmla="*/ 1853278 w 4992400"/>
              <a:gd name="connsiteY28" fmla="*/ 2517958 h 5153049"/>
              <a:gd name="connsiteX29" fmla="*/ 1867183 w 4992400"/>
              <a:gd name="connsiteY29" fmla="*/ 2377338 h 5153049"/>
              <a:gd name="connsiteX30" fmla="*/ 1922932 w 4992400"/>
              <a:gd name="connsiteY30" fmla="*/ 2400792 h 5153049"/>
              <a:gd name="connsiteX31" fmla="*/ 2017039 w 4992400"/>
              <a:gd name="connsiteY31" fmla="*/ 2403861 h 5153049"/>
              <a:gd name="connsiteX32" fmla="*/ 2222487 w 4992400"/>
              <a:gd name="connsiteY32" fmla="*/ 2565522 h 5153049"/>
              <a:gd name="connsiteX33" fmla="*/ 2312105 w 4992400"/>
              <a:gd name="connsiteY33" fmla="*/ 2097749 h 5153049"/>
              <a:gd name="connsiteX34" fmla="*/ 2333906 w 4992400"/>
              <a:gd name="connsiteY34" fmla="*/ 1968857 h 5153049"/>
              <a:gd name="connsiteX35" fmla="*/ 2229805 w 4992400"/>
              <a:gd name="connsiteY35" fmla="*/ 1839202 h 5153049"/>
              <a:gd name="connsiteX36" fmla="*/ 2172140 w 4992400"/>
              <a:gd name="connsiteY36" fmla="*/ 1666207 h 5153049"/>
              <a:gd name="connsiteX37" fmla="*/ 2196854 w 4992400"/>
              <a:gd name="connsiteY37" fmla="*/ 1526164 h 5153049"/>
              <a:gd name="connsiteX38" fmla="*/ 2526367 w 4992400"/>
              <a:gd name="connsiteY38" fmla="*/ 1501451 h 5153049"/>
              <a:gd name="connsiteX39" fmla="*/ 2789978 w 4992400"/>
              <a:gd name="connsiteY39" fmla="*/ 1526164 h 5153049"/>
              <a:gd name="connsiteX40" fmla="*/ 3037113 w 4992400"/>
              <a:gd name="connsiteY40" fmla="*/ 1336694 h 5153049"/>
              <a:gd name="connsiteX41" fmla="*/ 3473719 w 4992400"/>
              <a:gd name="connsiteY41" fmla="*/ 1303743 h 5153049"/>
              <a:gd name="connsiteX42" fmla="*/ 3819708 w 4992400"/>
              <a:gd name="connsiteY42" fmla="*/ 1237840 h 5153049"/>
              <a:gd name="connsiteX43" fmla="*/ 4239837 w 4992400"/>
              <a:gd name="connsiteY43" fmla="*/ 1163699 h 5153049"/>
              <a:gd name="connsiteX44" fmla="*/ 4684681 w 4992400"/>
              <a:gd name="connsiteY44" fmla="*/ 965991 h 5153049"/>
              <a:gd name="connsiteX45" fmla="*/ 4783535 w 4992400"/>
              <a:gd name="connsiteY45" fmla="*/ 661191 h 5153049"/>
              <a:gd name="connsiteX46" fmla="*/ 4956529 w 4992400"/>
              <a:gd name="connsiteY46" fmla="*/ 216348 h 5153049"/>
              <a:gd name="connsiteX47" fmla="*/ 4952518 w 4992400"/>
              <a:gd name="connsiteY47" fmla="*/ 17556 h 5153049"/>
              <a:gd name="connsiteX48" fmla="*/ 4535980 w 4992400"/>
              <a:gd name="connsiteY48" fmla="*/ 8817 h 5153049"/>
              <a:gd name="connsiteX49" fmla="*/ 4190529 w 4992400"/>
              <a:gd name="connsiteY49" fmla="*/ 19802 h 5153049"/>
              <a:gd name="connsiteX50" fmla="*/ 4190410 w 4992400"/>
              <a:gd name="connsiteY50" fmla="*/ 216348 h 5153049"/>
              <a:gd name="connsiteX51" fmla="*/ 4099794 w 4992400"/>
              <a:gd name="connsiteY51" fmla="*/ 447007 h 5153049"/>
              <a:gd name="connsiteX52" fmla="*/ 3827946 w 4992400"/>
              <a:gd name="connsiteY52" fmla="*/ 620002 h 5153049"/>
              <a:gd name="connsiteX53" fmla="*/ 3580810 w 4992400"/>
              <a:gd name="connsiteY53" fmla="*/ 768283 h 5153049"/>
              <a:gd name="connsiteX54" fmla="*/ 2757027 w 4992400"/>
              <a:gd name="connsiteY54" fmla="*/ 891851 h 5153049"/>
              <a:gd name="connsiteX55" fmla="*/ 2270994 w 4992400"/>
              <a:gd name="connsiteY55" fmla="*/ 965991 h 5153049"/>
              <a:gd name="connsiteX56" fmla="*/ 1900292 w 4992400"/>
              <a:gd name="connsiteY56" fmla="*/ 1056607 h 5153049"/>
              <a:gd name="connsiteX57" fmla="*/ 1719059 w 4992400"/>
              <a:gd name="connsiteY57" fmla="*/ 1204889 h 5153049"/>
              <a:gd name="connsiteX58" fmla="*/ 1496637 w 4992400"/>
              <a:gd name="connsiteY58" fmla="*/ 1517926 h 5153049"/>
              <a:gd name="connsiteX59" fmla="*/ 1438973 w 4992400"/>
              <a:gd name="connsiteY59" fmla="*/ 1682683 h 5153049"/>
              <a:gd name="connsiteX60" fmla="*/ 1381308 w 4992400"/>
              <a:gd name="connsiteY60" fmla="*/ 1814489 h 5153049"/>
              <a:gd name="connsiteX61" fmla="*/ 1125935 w 4992400"/>
              <a:gd name="connsiteY61" fmla="*/ 1839202 h 5153049"/>
              <a:gd name="connsiteX62" fmla="*/ 969416 w 4992400"/>
              <a:gd name="connsiteY62" fmla="*/ 1830964 h 5153049"/>
              <a:gd name="connsiteX63" fmla="*/ 862324 w 4992400"/>
              <a:gd name="connsiteY63" fmla="*/ 1946294 h 5153049"/>
              <a:gd name="connsiteX64" fmla="*/ 687082 w 4992400"/>
              <a:gd name="connsiteY64" fmla="*/ 2060500 h 5153049"/>
              <a:gd name="connsiteX0" fmla="*/ 687082 w 4992400"/>
              <a:gd name="connsiteY0" fmla="*/ 2060500 h 5160654"/>
              <a:gd name="connsiteX1" fmla="*/ 155418 w 4992400"/>
              <a:gd name="connsiteY1" fmla="*/ 5147009 h 5160654"/>
              <a:gd name="connsiteX2" fmla="*/ 951261 w 4992400"/>
              <a:gd name="connsiteY2" fmla="*/ 5141002 h 5160654"/>
              <a:gd name="connsiteX3" fmla="*/ 1077977 w 4992400"/>
              <a:gd name="connsiteY3" fmla="*/ 4787535 h 5160654"/>
              <a:gd name="connsiteX4" fmla="*/ 1132808 w 4992400"/>
              <a:gd name="connsiteY4" fmla="*/ 4270912 h 5160654"/>
              <a:gd name="connsiteX5" fmla="*/ 1318947 w 4992400"/>
              <a:gd name="connsiteY5" fmla="*/ 3817096 h 5160654"/>
              <a:gd name="connsiteX6" fmla="*/ 1152957 w 4992400"/>
              <a:gd name="connsiteY6" fmla="*/ 3646017 h 5160654"/>
              <a:gd name="connsiteX7" fmla="*/ 1218938 w 4992400"/>
              <a:gd name="connsiteY7" fmla="*/ 3512637 h 5160654"/>
              <a:gd name="connsiteX8" fmla="*/ 1246905 w 4992400"/>
              <a:gd name="connsiteY8" fmla="*/ 3434431 h 5160654"/>
              <a:gd name="connsiteX9" fmla="*/ 1410744 w 4992400"/>
              <a:gd name="connsiteY9" fmla="*/ 3422783 h 5160654"/>
              <a:gd name="connsiteX10" fmla="*/ 1446108 w 4992400"/>
              <a:gd name="connsiteY10" fmla="*/ 3122075 h 5160654"/>
              <a:gd name="connsiteX11" fmla="*/ 1227203 w 4992400"/>
              <a:gd name="connsiteY11" fmla="*/ 2984865 h 5160654"/>
              <a:gd name="connsiteX12" fmla="*/ 1166599 w 4992400"/>
              <a:gd name="connsiteY12" fmla="*/ 2935502 h 5160654"/>
              <a:gd name="connsiteX13" fmla="*/ 1087999 w 4992400"/>
              <a:gd name="connsiteY13" fmla="*/ 2877353 h 5160654"/>
              <a:gd name="connsiteX14" fmla="*/ 995625 w 4992400"/>
              <a:gd name="connsiteY14" fmla="*/ 2843982 h 5160654"/>
              <a:gd name="connsiteX15" fmla="*/ 985288 w 4992400"/>
              <a:gd name="connsiteY15" fmla="*/ 2866518 h 5160654"/>
              <a:gd name="connsiteX16" fmla="*/ 933788 w 4992400"/>
              <a:gd name="connsiteY16" fmla="*/ 2860510 h 5160654"/>
              <a:gd name="connsiteX17" fmla="*/ 858992 w 4992400"/>
              <a:gd name="connsiteY17" fmla="*/ 2746099 h 5160654"/>
              <a:gd name="connsiteX18" fmla="*/ 939299 w 4992400"/>
              <a:gd name="connsiteY18" fmla="*/ 2598001 h 5160654"/>
              <a:gd name="connsiteX19" fmla="*/ 1092983 w 4992400"/>
              <a:gd name="connsiteY19" fmla="*/ 2646510 h 5160654"/>
              <a:gd name="connsiteX20" fmla="*/ 1158886 w 4992400"/>
              <a:gd name="connsiteY20" fmla="*/ 2621797 h 5160654"/>
              <a:gd name="connsiteX21" fmla="*/ 1193753 w 4992400"/>
              <a:gd name="connsiteY21" fmla="*/ 2588845 h 5160654"/>
              <a:gd name="connsiteX22" fmla="*/ 1309580 w 4992400"/>
              <a:gd name="connsiteY22" fmla="*/ 2625705 h 5160654"/>
              <a:gd name="connsiteX23" fmla="*/ 1321570 w 4992400"/>
              <a:gd name="connsiteY23" fmla="*/ 2655247 h 5160654"/>
              <a:gd name="connsiteX24" fmla="*/ 1496637 w 4992400"/>
              <a:gd name="connsiteY24" fmla="*/ 2687699 h 5160654"/>
              <a:gd name="connsiteX25" fmla="*/ 1579016 w 4992400"/>
              <a:gd name="connsiteY25" fmla="*/ 2695937 h 5160654"/>
              <a:gd name="connsiteX26" fmla="*/ 1720055 w 4992400"/>
              <a:gd name="connsiteY26" fmla="*/ 2617808 h 5160654"/>
              <a:gd name="connsiteX27" fmla="*/ 1772316 w 4992400"/>
              <a:gd name="connsiteY27" fmla="*/ 2609151 h 5160654"/>
              <a:gd name="connsiteX28" fmla="*/ 1853278 w 4992400"/>
              <a:gd name="connsiteY28" fmla="*/ 2517958 h 5160654"/>
              <a:gd name="connsiteX29" fmla="*/ 1867183 w 4992400"/>
              <a:gd name="connsiteY29" fmla="*/ 2377338 h 5160654"/>
              <a:gd name="connsiteX30" fmla="*/ 1922932 w 4992400"/>
              <a:gd name="connsiteY30" fmla="*/ 2400792 h 5160654"/>
              <a:gd name="connsiteX31" fmla="*/ 2017039 w 4992400"/>
              <a:gd name="connsiteY31" fmla="*/ 2403861 h 5160654"/>
              <a:gd name="connsiteX32" fmla="*/ 2222487 w 4992400"/>
              <a:gd name="connsiteY32" fmla="*/ 2565522 h 5160654"/>
              <a:gd name="connsiteX33" fmla="*/ 2312105 w 4992400"/>
              <a:gd name="connsiteY33" fmla="*/ 2097749 h 5160654"/>
              <a:gd name="connsiteX34" fmla="*/ 2333906 w 4992400"/>
              <a:gd name="connsiteY34" fmla="*/ 1968857 h 5160654"/>
              <a:gd name="connsiteX35" fmla="*/ 2229805 w 4992400"/>
              <a:gd name="connsiteY35" fmla="*/ 1839202 h 5160654"/>
              <a:gd name="connsiteX36" fmla="*/ 2172140 w 4992400"/>
              <a:gd name="connsiteY36" fmla="*/ 1666207 h 5160654"/>
              <a:gd name="connsiteX37" fmla="*/ 2196854 w 4992400"/>
              <a:gd name="connsiteY37" fmla="*/ 1526164 h 5160654"/>
              <a:gd name="connsiteX38" fmla="*/ 2526367 w 4992400"/>
              <a:gd name="connsiteY38" fmla="*/ 1501451 h 5160654"/>
              <a:gd name="connsiteX39" fmla="*/ 2789978 w 4992400"/>
              <a:gd name="connsiteY39" fmla="*/ 1526164 h 5160654"/>
              <a:gd name="connsiteX40" fmla="*/ 3037113 w 4992400"/>
              <a:gd name="connsiteY40" fmla="*/ 1336694 h 5160654"/>
              <a:gd name="connsiteX41" fmla="*/ 3473719 w 4992400"/>
              <a:gd name="connsiteY41" fmla="*/ 1303743 h 5160654"/>
              <a:gd name="connsiteX42" fmla="*/ 3819708 w 4992400"/>
              <a:gd name="connsiteY42" fmla="*/ 1237840 h 5160654"/>
              <a:gd name="connsiteX43" fmla="*/ 4239837 w 4992400"/>
              <a:gd name="connsiteY43" fmla="*/ 1163699 h 5160654"/>
              <a:gd name="connsiteX44" fmla="*/ 4684681 w 4992400"/>
              <a:gd name="connsiteY44" fmla="*/ 965991 h 5160654"/>
              <a:gd name="connsiteX45" fmla="*/ 4783535 w 4992400"/>
              <a:gd name="connsiteY45" fmla="*/ 661191 h 5160654"/>
              <a:gd name="connsiteX46" fmla="*/ 4956529 w 4992400"/>
              <a:gd name="connsiteY46" fmla="*/ 216348 h 5160654"/>
              <a:gd name="connsiteX47" fmla="*/ 4952518 w 4992400"/>
              <a:gd name="connsiteY47" fmla="*/ 17556 h 5160654"/>
              <a:gd name="connsiteX48" fmla="*/ 4535980 w 4992400"/>
              <a:gd name="connsiteY48" fmla="*/ 8817 h 5160654"/>
              <a:gd name="connsiteX49" fmla="*/ 4190529 w 4992400"/>
              <a:gd name="connsiteY49" fmla="*/ 19802 h 5160654"/>
              <a:gd name="connsiteX50" fmla="*/ 4190410 w 4992400"/>
              <a:gd name="connsiteY50" fmla="*/ 216348 h 5160654"/>
              <a:gd name="connsiteX51" fmla="*/ 4099794 w 4992400"/>
              <a:gd name="connsiteY51" fmla="*/ 447007 h 5160654"/>
              <a:gd name="connsiteX52" fmla="*/ 3827946 w 4992400"/>
              <a:gd name="connsiteY52" fmla="*/ 620002 h 5160654"/>
              <a:gd name="connsiteX53" fmla="*/ 3580810 w 4992400"/>
              <a:gd name="connsiteY53" fmla="*/ 768283 h 5160654"/>
              <a:gd name="connsiteX54" fmla="*/ 2757027 w 4992400"/>
              <a:gd name="connsiteY54" fmla="*/ 891851 h 5160654"/>
              <a:gd name="connsiteX55" fmla="*/ 2270994 w 4992400"/>
              <a:gd name="connsiteY55" fmla="*/ 965991 h 5160654"/>
              <a:gd name="connsiteX56" fmla="*/ 1900292 w 4992400"/>
              <a:gd name="connsiteY56" fmla="*/ 1056607 h 5160654"/>
              <a:gd name="connsiteX57" fmla="*/ 1719059 w 4992400"/>
              <a:gd name="connsiteY57" fmla="*/ 1204889 h 5160654"/>
              <a:gd name="connsiteX58" fmla="*/ 1496637 w 4992400"/>
              <a:gd name="connsiteY58" fmla="*/ 1517926 h 5160654"/>
              <a:gd name="connsiteX59" fmla="*/ 1438973 w 4992400"/>
              <a:gd name="connsiteY59" fmla="*/ 1682683 h 5160654"/>
              <a:gd name="connsiteX60" fmla="*/ 1381308 w 4992400"/>
              <a:gd name="connsiteY60" fmla="*/ 1814489 h 5160654"/>
              <a:gd name="connsiteX61" fmla="*/ 1125935 w 4992400"/>
              <a:gd name="connsiteY61" fmla="*/ 1839202 h 5160654"/>
              <a:gd name="connsiteX62" fmla="*/ 969416 w 4992400"/>
              <a:gd name="connsiteY62" fmla="*/ 1830964 h 5160654"/>
              <a:gd name="connsiteX63" fmla="*/ 862324 w 4992400"/>
              <a:gd name="connsiteY63" fmla="*/ 1946294 h 5160654"/>
              <a:gd name="connsiteX64" fmla="*/ 687082 w 4992400"/>
              <a:gd name="connsiteY64" fmla="*/ 2060500 h 5160654"/>
              <a:gd name="connsiteX0" fmla="*/ 683835 w 4989153"/>
              <a:gd name="connsiteY0" fmla="*/ 2060500 h 5211712"/>
              <a:gd name="connsiteX1" fmla="*/ 45107 w 4989153"/>
              <a:gd name="connsiteY1" fmla="*/ 4417761 h 5211712"/>
              <a:gd name="connsiteX2" fmla="*/ 152171 w 4989153"/>
              <a:gd name="connsiteY2" fmla="*/ 5147009 h 5211712"/>
              <a:gd name="connsiteX3" fmla="*/ 948014 w 4989153"/>
              <a:gd name="connsiteY3" fmla="*/ 5141002 h 5211712"/>
              <a:gd name="connsiteX4" fmla="*/ 1074730 w 4989153"/>
              <a:gd name="connsiteY4" fmla="*/ 4787535 h 5211712"/>
              <a:gd name="connsiteX5" fmla="*/ 1129561 w 4989153"/>
              <a:gd name="connsiteY5" fmla="*/ 4270912 h 5211712"/>
              <a:gd name="connsiteX6" fmla="*/ 1315700 w 4989153"/>
              <a:gd name="connsiteY6" fmla="*/ 3817096 h 5211712"/>
              <a:gd name="connsiteX7" fmla="*/ 1149710 w 4989153"/>
              <a:gd name="connsiteY7" fmla="*/ 3646017 h 5211712"/>
              <a:gd name="connsiteX8" fmla="*/ 1215691 w 4989153"/>
              <a:gd name="connsiteY8" fmla="*/ 3512637 h 5211712"/>
              <a:gd name="connsiteX9" fmla="*/ 1243658 w 4989153"/>
              <a:gd name="connsiteY9" fmla="*/ 3434431 h 5211712"/>
              <a:gd name="connsiteX10" fmla="*/ 1407497 w 4989153"/>
              <a:gd name="connsiteY10" fmla="*/ 3422783 h 5211712"/>
              <a:gd name="connsiteX11" fmla="*/ 1442861 w 4989153"/>
              <a:gd name="connsiteY11" fmla="*/ 3122075 h 5211712"/>
              <a:gd name="connsiteX12" fmla="*/ 1223956 w 4989153"/>
              <a:gd name="connsiteY12" fmla="*/ 2984865 h 5211712"/>
              <a:gd name="connsiteX13" fmla="*/ 1163352 w 4989153"/>
              <a:gd name="connsiteY13" fmla="*/ 2935502 h 5211712"/>
              <a:gd name="connsiteX14" fmla="*/ 1084752 w 4989153"/>
              <a:gd name="connsiteY14" fmla="*/ 2877353 h 5211712"/>
              <a:gd name="connsiteX15" fmla="*/ 992378 w 4989153"/>
              <a:gd name="connsiteY15" fmla="*/ 2843982 h 5211712"/>
              <a:gd name="connsiteX16" fmla="*/ 982041 w 4989153"/>
              <a:gd name="connsiteY16" fmla="*/ 2866518 h 5211712"/>
              <a:gd name="connsiteX17" fmla="*/ 930541 w 4989153"/>
              <a:gd name="connsiteY17" fmla="*/ 2860510 h 5211712"/>
              <a:gd name="connsiteX18" fmla="*/ 855745 w 4989153"/>
              <a:gd name="connsiteY18" fmla="*/ 2746099 h 5211712"/>
              <a:gd name="connsiteX19" fmla="*/ 936052 w 4989153"/>
              <a:gd name="connsiteY19" fmla="*/ 2598001 h 5211712"/>
              <a:gd name="connsiteX20" fmla="*/ 1089736 w 4989153"/>
              <a:gd name="connsiteY20" fmla="*/ 2646510 h 5211712"/>
              <a:gd name="connsiteX21" fmla="*/ 1155639 w 4989153"/>
              <a:gd name="connsiteY21" fmla="*/ 2621797 h 5211712"/>
              <a:gd name="connsiteX22" fmla="*/ 1190506 w 4989153"/>
              <a:gd name="connsiteY22" fmla="*/ 2588845 h 5211712"/>
              <a:gd name="connsiteX23" fmla="*/ 1306333 w 4989153"/>
              <a:gd name="connsiteY23" fmla="*/ 2625705 h 5211712"/>
              <a:gd name="connsiteX24" fmla="*/ 1318323 w 4989153"/>
              <a:gd name="connsiteY24" fmla="*/ 2655247 h 5211712"/>
              <a:gd name="connsiteX25" fmla="*/ 1493390 w 4989153"/>
              <a:gd name="connsiteY25" fmla="*/ 2687699 h 5211712"/>
              <a:gd name="connsiteX26" fmla="*/ 1575769 w 4989153"/>
              <a:gd name="connsiteY26" fmla="*/ 2695937 h 5211712"/>
              <a:gd name="connsiteX27" fmla="*/ 1716808 w 4989153"/>
              <a:gd name="connsiteY27" fmla="*/ 2617808 h 5211712"/>
              <a:gd name="connsiteX28" fmla="*/ 1769069 w 4989153"/>
              <a:gd name="connsiteY28" fmla="*/ 2609151 h 5211712"/>
              <a:gd name="connsiteX29" fmla="*/ 1850031 w 4989153"/>
              <a:gd name="connsiteY29" fmla="*/ 2517958 h 5211712"/>
              <a:gd name="connsiteX30" fmla="*/ 1863936 w 4989153"/>
              <a:gd name="connsiteY30" fmla="*/ 2377338 h 5211712"/>
              <a:gd name="connsiteX31" fmla="*/ 1919685 w 4989153"/>
              <a:gd name="connsiteY31" fmla="*/ 2400792 h 5211712"/>
              <a:gd name="connsiteX32" fmla="*/ 2013792 w 4989153"/>
              <a:gd name="connsiteY32" fmla="*/ 2403861 h 5211712"/>
              <a:gd name="connsiteX33" fmla="*/ 2219240 w 4989153"/>
              <a:gd name="connsiteY33" fmla="*/ 2565522 h 5211712"/>
              <a:gd name="connsiteX34" fmla="*/ 2308858 w 4989153"/>
              <a:gd name="connsiteY34" fmla="*/ 2097749 h 5211712"/>
              <a:gd name="connsiteX35" fmla="*/ 2330659 w 4989153"/>
              <a:gd name="connsiteY35" fmla="*/ 1968857 h 5211712"/>
              <a:gd name="connsiteX36" fmla="*/ 2226558 w 4989153"/>
              <a:gd name="connsiteY36" fmla="*/ 1839202 h 5211712"/>
              <a:gd name="connsiteX37" fmla="*/ 2168893 w 4989153"/>
              <a:gd name="connsiteY37" fmla="*/ 1666207 h 5211712"/>
              <a:gd name="connsiteX38" fmla="*/ 2193607 w 4989153"/>
              <a:gd name="connsiteY38" fmla="*/ 1526164 h 5211712"/>
              <a:gd name="connsiteX39" fmla="*/ 2523120 w 4989153"/>
              <a:gd name="connsiteY39" fmla="*/ 1501451 h 5211712"/>
              <a:gd name="connsiteX40" fmla="*/ 2786731 w 4989153"/>
              <a:gd name="connsiteY40" fmla="*/ 1526164 h 5211712"/>
              <a:gd name="connsiteX41" fmla="*/ 3033866 w 4989153"/>
              <a:gd name="connsiteY41" fmla="*/ 1336694 h 5211712"/>
              <a:gd name="connsiteX42" fmla="*/ 3470472 w 4989153"/>
              <a:gd name="connsiteY42" fmla="*/ 1303743 h 5211712"/>
              <a:gd name="connsiteX43" fmla="*/ 3816461 w 4989153"/>
              <a:gd name="connsiteY43" fmla="*/ 1237840 h 5211712"/>
              <a:gd name="connsiteX44" fmla="*/ 4236590 w 4989153"/>
              <a:gd name="connsiteY44" fmla="*/ 1163699 h 5211712"/>
              <a:gd name="connsiteX45" fmla="*/ 4681434 w 4989153"/>
              <a:gd name="connsiteY45" fmla="*/ 965991 h 5211712"/>
              <a:gd name="connsiteX46" fmla="*/ 4780288 w 4989153"/>
              <a:gd name="connsiteY46" fmla="*/ 661191 h 5211712"/>
              <a:gd name="connsiteX47" fmla="*/ 4953282 w 4989153"/>
              <a:gd name="connsiteY47" fmla="*/ 216348 h 5211712"/>
              <a:gd name="connsiteX48" fmla="*/ 4949271 w 4989153"/>
              <a:gd name="connsiteY48" fmla="*/ 17556 h 5211712"/>
              <a:gd name="connsiteX49" fmla="*/ 4532733 w 4989153"/>
              <a:gd name="connsiteY49" fmla="*/ 8817 h 5211712"/>
              <a:gd name="connsiteX50" fmla="*/ 4187282 w 4989153"/>
              <a:gd name="connsiteY50" fmla="*/ 19802 h 5211712"/>
              <a:gd name="connsiteX51" fmla="*/ 4187163 w 4989153"/>
              <a:gd name="connsiteY51" fmla="*/ 216348 h 5211712"/>
              <a:gd name="connsiteX52" fmla="*/ 4096547 w 4989153"/>
              <a:gd name="connsiteY52" fmla="*/ 447007 h 5211712"/>
              <a:gd name="connsiteX53" fmla="*/ 3824699 w 4989153"/>
              <a:gd name="connsiteY53" fmla="*/ 620002 h 5211712"/>
              <a:gd name="connsiteX54" fmla="*/ 3577563 w 4989153"/>
              <a:gd name="connsiteY54" fmla="*/ 768283 h 5211712"/>
              <a:gd name="connsiteX55" fmla="*/ 2753780 w 4989153"/>
              <a:gd name="connsiteY55" fmla="*/ 891851 h 5211712"/>
              <a:gd name="connsiteX56" fmla="*/ 2267747 w 4989153"/>
              <a:gd name="connsiteY56" fmla="*/ 965991 h 5211712"/>
              <a:gd name="connsiteX57" fmla="*/ 1897045 w 4989153"/>
              <a:gd name="connsiteY57" fmla="*/ 1056607 h 5211712"/>
              <a:gd name="connsiteX58" fmla="*/ 1715812 w 4989153"/>
              <a:gd name="connsiteY58" fmla="*/ 1204889 h 5211712"/>
              <a:gd name="connsiteX59" fmla="*/ 1493390 w 4989153"/>
              <a:gd name="connsiteY59" fmla="*/ 1517926 h 5211712"/>
              <a:gd name="connsiteX60" fmla="*/ 1435726 w 4989153"/>
              <a:gd name="connsiteY60" fmla="*/ 1682683 h 5211712"/>
              <a:gd name="connsiteX61" fmla="*/ 1378061 w 4989153"/>
              <a:gd name="connsiteY61" fmla="*/ 1814489 h 5211712"/>
              <a:gd name="connsiteX62" fmla="*/ 1122688 w 4989153"/>
              <a:gd name="connsiteY62" fmla="*/ 1839202 h 5211712"/>
              <a:gd name="connsiteX63" fmla="*/ 966169 w 4989153"/>
              <a:gd name="connsiteY63" fmla="*/ 1830964 h 5211712"/>
              <a:gd name="connsiteX64" fmla="*/ 859077 w 4989153"/>
              <a:gd name="connsiteY64" fmla="*/ 1946294 h 5211712"/>
              <a:gd name="connsiteX65" fmla="*/ 683835 w 4989153"/>
              <a:gd name="connsiteY65" fmla="*/ 2060500 h 5211712"/>
              <a:gd name="connsiteX0" fmla="*/ 618024 w 4923342"/>
              <a:gd name="connsiteY0" fmla="*/ 2060500 h 5211502"/>
              <a:gd name="connsiteX1" fmla="*/ 81219 w 4923342"/>
              <a:gd name="connsiteY1" fmla="*/ 4420673 h 5211502"/>
              <a:gd name="connsiteX2" fmla="*/ 86360 w 4923342"/>
              <a:gd name="connsiteY2" fmla="*/ 5147009 h 5211502"/>
              <a:gd name="connsiteX3" fmla="*/ 882203 w 4923342"/>
              <a:gd name="connsiteY3" fmla="*/ 5141002 h 5211502"/>
              <a:gd name="connsiteX4" fmla="*/ 1008919 w 4923342"/>
              <a:gd name="connsiteY4" fmla="*/ 4787535 h 5211502"/>
              <a:gd name="connsiteX5" fmla="*/ 1063750 w 4923342"/>
              <a:gd name="connsiteY5" fmla="*/ 4270912 h 5211502"/>
              <a:gd name="connsiteX6" fmla="*/ 1249889 w 4923342"/>
              <a:gd name="connsiteY6" fmla="*/ 3817096 h 5211502"/>
              <a:gd name="connsiteX7" fmla="*/ 1083899 w 4923342"/>
              <a:gd name="connsiteY7" fmla="*/ 3646017 h 5211502"/>
              <a:gd name="connsiteX8" fmla="*/ 1149880 w 4923342"/>
              <a:gd name="connsiteY8" fmla="*/ 3512637 h 5211502"/>
              <a:gd name="connsiteX9" fmla="*/ 1177847 w 4923342"/>
              <a:gd name="connsiteY9" fmla="*/ 3434431 h 5211502"/>
              <a:gd name="connsiteX10" fmla="*/ 1341686 w 4923342"/>
              <a:gd name="connsiteY10" fmla="*/ 3422783 h 5211502"/>
              <a:gd name="connsiteX11" fmla="*/ 1377050 w 4923342"/>
              <a:gd name="connsiteY11" fmla="*/ 3122075 h 5211502"/>
              <a:gd name="connsiteX12" fmla="*/ 1158145 w 4923342"/>
              <a:gd name="connsiteY12" fmla="*/ 2984865 h 5211502"/>
              <a:gd name="connsiteX13" fmla="*/ 1097541 w 4923342"/>
              <a:gd name="connsiteY13" fmla="*/ 2935502 h 5211502"/>
              <a:gd name="connsiteX14" fmla="*/ 1018941 w 4923342"/>
              <a:gd name="connsiteY14" fmla="*/ 2877353 h 5211502"/>
              <a:gd name="connsiteX15" fmla="*/ 926567 w 4923342"/>
              <a:gd name="connsiteY15" fmla="*/ 2843982 h 5211502"/>
              <a:gd name="connsiteX16" fmla="*/ 916230 w 4923342"/>
              <a:gd name="connsiteY16" fmla="*/ 2866518 h 5211502"/>
              <a:gd name="connsiteX17" fmla="*/ 864730 w 4923342"/>
              <a:gd name="connsiteY17" fmla="*/ 2860510 h 5211502"/>
              <a:gd name="connsiteX18" fmla="*/ 789934 w 4923342"/>
              <a:gd name="connsiteY18" fmla="*/ 2746099 h 5211502"/>
              <a:gd name="connsiteX19" fmla="*/ 870241 w 4923342"/>
              <a:gd name="connsiteY19" fmla="*/ 2598001 h 5211502"/>
              <a:gd name="connsiteX20" fmla="*/ 1023925 w 4923342"/>
              <a:gd name="connsiteY20" fmla="*/ 2646510 h 5211502"/>
              <a:gd name="connsiteX21" fmla="*/ 1089828 w 4923342"/>
              <a:gd name="connsiteY21" fmla="*/ 2621797 h 5211502"/>
              <a:gd name="connsiteX22" fmla="*/ 1124695 w 4923342"/>
              <a:gd name="connsiteY22" fmla="*/ 2588845 h 5211502"/>
              <a:gd name="connsiteX23" fmla="*/ 1240522 w 4923342"/>
              <a:gd name="connsiteY23" fmla="*/ 2625705 h 5211502"/>
              <a:gd name="connsiteX24" fmla="*/ 1252512 w 4923342"/>
              <a:gd name="connsiteY24" fmla="*/ 2655247 h 5211502"/>
              <a:gd name="connsiteX25" fmla="*/ 1427579 w 4923342"/>
              <a:gd name="connsiteY25" fmla="*/ 2687699 h 5211502"/>
              <a:gd name="connsiteX26" fmla="*/ 1509958 w 4923342"/>
              <a:gd name="connsiteY26" fmla="*/ 2695937 h 5211502"/>
              <a:gd name="connsiteX27" fmla="*/ 1650997 w 4923342"/>
              <a:gd name="connsiteY27" fmla="*/ 2617808 h 5211502"/>
              <a:gd name="connsiteX28" fmla="*/ 1703258 w 4923342"/>
              <a:gd name="connsiteY28" fmla="*/ 2609151 h 5211502"/>
              <a:gd name="connsiteX29" fmla="*/ 1784220 w 4923342"/>
              <a:gd name="connsiteY29" fmla="*/ 2517958 h 5211502"/>
              <a:gd name="connsiteX30" fmla="*/ 1798125 w 4923342"/>
              <a:gd name="connsiteY30" fmla="*/ 2377338 h 5211502"/>
              <a:gd name="connsiteX31" fmla="*/ 1853874 w 4923342"/>
              <a:gd name="connsiteY31" fmla="*/ 2400792 h 5211502"/>
              <a:gd name="connsiteX32" fmla="*/ 1947981 w 4923342"/>
              <a:gd name="connsiteY32" fmla="*/ 2403861 h 5211502"/>
              <a:gd name="connsiteX33" fmla="*/ 2153429 w 4923342"/>
              <a:gd name="connsiteY33" fmla="*/ 2565522 h 5211502"/>
              <a:gd name="connsiteX34" fmla="*/ 2243047 w 4923342"/>
              <a:gd name="connsiteY34" fmla="*/ 2097749 h 5211502"/>
              <a:gd name="connsiteX35" fmla="*/ 2264848 w 4923342"/>
              <a:gd name="connsiteY35" fmla="*/ 1968857 h 5211502"/>
              <a:gd name="connsiteX36" fmla="*/ 2160747 w 4923342"/>
              <a:gd name="connsiteY36" fmla="*/ 1839202 h 5211502"/>
              <a:gd name="connsiteX37" fmla="*/ 2103082 w 4923342"/>
              <a:gd name="connsiteY37" fmla="*/ 1666207 h 5211502"/>
              <a:gd name="connsiteX38" fmla="*/ 2127796 w 4923342"/>
              <a:gd name="connsiteY38" fmla="*/ 1526164 h 5211502"/>
              <a:gd name="connsiteX39" fmla="*/ 2457309 w 4923342"/>
              <a:gd name="connsiteY39" fmla="*/ 1501451 h 5211502"/>
              <a:gd name="connsiteX40" fmla="*/ 2720920 w 4923342"/>
              <a:gd name="connsiteY40" fmla="*/ 1526164 h 5211502"/>
              <a:gd name="connsiteX41" fmla="*/ 2968055 w 4923342"/>
              <a:gd name="connsiteY41" fmla="*/ 1336694 h 5211502"/>
              <a:gd name="connsiteX42" fmla="*/ 3404661 w 4923342"/>
              <a:gd name="connsiteY42" fmla="*/ 1303743 h 5211502"/>
              <a:gd name="connsiteX43" fmla="*/ 3750650 w 4923342"/>
              <a:gd name="connsiteY43" fmla="*/ 1237840 h 5211502"/>
              <a:gd name="connsiteX44" fmla="*/ 4170779 w 4923342"/>
              <a:gd name="connsiteY44" fmla="*/ 1163699 h 5211502"/>
              <a:gd name="connsiteX45" fmla="*/ 4615623 w 4923342"/>
              <a:gd name="connsiteY45" fmla="*/ 965991 h 5211502"/>
              <a:gd name="connsiteX46" fmla="*/ 4714477 w 4923342"/>
              <a:gd name="connsiteY46" fmla="*/ 661191 h 5211502"/>
              <a:gd name="connsiteX47" fmla="*/ 4887471 w 4923342"/>
              <a:gd name="connsiteY47" fmla="*/ 216348 h 5211502"/>
              <a:gd name="connsiteX48" fmla="*/ 4883460 w 4923342"/>
              <a:gd name="connsiteY48" fmla="*/ 17556 h 5211502"/>
              <a:gd name="connsiteX49" fmla="*/ 4466922 w 4923342"/>
              <a:gd name="connsiteY49" fmla="*/ 8817 h 5211502"/>
              <a:gd name="connsiteX50" fmla="*/ 4121471 w 4923342"/>
              <a:gd name="connsiteY50" fmla="*/ 19802 h 5211502"/>
              <a:gd name="connsiteX51" fmla="*/ 4121352 w 4923342"/>
              <a:gd name="connsiteY51" fmla="*/ 216348 h 5211502"/>
              <a:gd name="connsiteX52" fmla="*/ 4030736 w 4923342"/>
              <a:gd name="connsiteY52" fmla="*/ 447007 h 5211502"/>
              <a:gd name="connsiteX53" fmla="*/ 3758888 w 4923342"/>
              <a:gd name="connsiteY53" fmla="*/ 620002 h 5211502"/>
              <a:gd name="connsiteX54" fmla="*/ 3511752 w 4923342"/>
              <a:gd name="connsiteY54" fmla="*/ 768283 h 5211502"/>
              <a:gd name="connsiteX55" fmla="*/ 2687969 w 4923342"/>
              <a:gd name="connsiteY55" fmla="*/ 891851 h 5211502"/>
              <a:gd name="connsiteX56" fmla="*/ 2201936 w 4923342"/>
              <a:gd name="connsiteY56" fmla="*/ 965991 h 5211502"/>
              <a:gd name="connsiteX57" fmla="*/ 1831234 w 4923342"/>
              <a:gd name="connsiteY57" fmla="*/ 1056607 h 5211502"/>
              <a:gd name="connsiteX58" fmla="*/ 1650001 w 4923342"/>
              <a:gd name="connsiteY58" fmla="*/ 1204889 h 5211502"/>
              <a:gd name="connsiteX59" fmla="*/ 1427579 w 4923342"/>
              <a:gd name="connsiteY59" fmla="*/ 1517926 h 5211502"/>
              <a:gd name="connsiteX60" fmla="*/ 1369915 w 4923342"/>
              <a:gd name="connsiteY60" fmla="*/ 1682683 h 5211502"/>
              <a:gd name="connsiteX61" fmla="*/ 1312250 w 4923342"/>
              <a:gd name="connsiteY61" fmla="*/ 1814489 h 5211502"/>
              <a:gd name="connsiteX62" fmla="*/ 1056877 w 4923342"/>
              <a:gd name="connsiteY62" fmla="*/ 1839202 h 5211502"/>
              <a:gd name="connsiteX63" fmla="*/ 900358 w 4923342"/>
              <a:gd name="connsiteY63" fmla="*/ 1830964 h 5211502"/>
              <a:gd name="connsiteX64" fmla="*/ 793266 w 4923342"/>
              <a:gd name="connsiteY64" fmla="*/ 1946294 h 5211502"/>
              <a:gd name="connsiteX65" fmla="*/ 618024 w 4923342"/>
              <a:gd name="connsiteY65" fmla="*/ 2060500 h 5211502"/>
              <a:gd name="connsiteX0" fmla="*/ 592649 w 4897967"/>
              <a:gd name="connsiteY0" fmla="*/ 2060500 h 5211502"/>
              <a:gd name="connsiteX1" fmla="*/ 55844 w 4897967"/>
              <a:gd name="connsiteY1" fmla="*/ 4420673 h 5211502"/>
              <a:gd name="connsiteX2" fmla="*/ 60985 w 4897967"/>
              <a:gd name="connsiteY2" fmla="*/ 5147009 h 5211502"/>
              <a:gd name="connsiteX3" fmla="*/ 856828 w 4897967"/>
              <a:gd name="connsiteY3" fmla="*/ 5141002 h 5211502"/>
              <a:gd name="connsiteX4" fmla="*/ 983544 w 4897967"/>
              <a:gd name="connsiteY4" fmla="*/ 4787535 h 5211502"/>
              <a:gd name="connsiteX5" fmla="*/ 1038375 w 4897967"/>
              <a:gd name="connsiteY5" fmla="*/ 4270912 h 5211502"/>
              <a:gd name="connsiteX6" fmla="*/ 1224514 w 4897967"/>
              <a:gd name="connsiteY6" fmla="*/ 3817096 h 5211502"/>
              <a:gd name="connsiteX7" fmla="*/ 1058524 w 4897967"/>
              <a:gd name="connsiteY7" fmla="*/ 3646017 h 5211502"/>
              <a:gd name="connsiteX8" fmla="*/ 1124505 w 4897967"/>
              <a:gd name="connsiteY8" fmla="*/ 3512637 h 5211502"/>
              <a:gd name="connsiteX9" fmla="*/ 1152472 w 4897967"/>
              <a:gd name="connsiteY9" fmla="*/ 3434431 h 5211502"/>
              <a:gd name="connsiteX10" fmla="*/ 1316311 w 4897967"/>
              <a:gd name="connsiteY10" fmla="*/ 3422783 h 5211502"/>
              <a:gd name="connsiteX11" fmla="*/ 1351675 w 4897967"/>
              <a:gd name="connsiteY11" fmla="*/ 3122075 h 5211502"/>
              <a:gd name="connsiteX12" fmla="*/ 1132770 w 4897967"/>
              <a:gd name="connsiteY12" fmla="*/ 2984865 h 5211502"/>
              <a:gd name="connsiteX13" fmla="*/ 1072166 w 4897967"/>
              <a:gd name="connsiteY13" fmla="*/ 2935502 h 5211502"/>
              <a:gd name="connsiteX14" fmla="*/ 993566 w 4897967"/>
              <a:gd name="connsiteY14" fmla="*/ 2877353 h 5211502"/>
              <a:gd name="connsiteX15" fmla="*/ 901192 w 4897967"/>
              <a:gd name="connsiteY15" fmla="*/ 2843982 h 5211502"/>
              <a:gd name="connsiteX16" fmla="*/ 890855 w 4897967"/>
              <a:gd name="connsiteY16" fmla="*/ 2866518 h 5211502"/>
              <a:gd name="connsiteX17" fmla="*/ 839355 w 4897967"/>
              <a:gd name="connsiteY17" fmla="*/ 2860510 h 5211502"/>
              <a:gd name="connsiteX18" fmla="*/ 764559 w 4897967"/>
              <a:gd name="connsiteY18" fmla="*/ 2746099 h 5211502"/>
              <a:gd name="connsiteX19" fmla="*/ 844866 w 4897967"/>
              <a:gd name="connsiteY19" fmla="*/ 2598001 h 5211502"/>
              <a:gd name="connsiteX20" fmla="*/ 998550 w 4897967"/>
              <a:gd name="connsiteY20" fmla="*/ 2646510 h 5211502"/>
              <a:gd name="connsiteX21" fmla="*/ 1064453 w 4897967"/>
              <a:gd name="connsiteY21" fmla="*/ 2621797 h 5211502"/>
              <a:gd name="connsiteX22" fmla="*/ 1099320 w 4897967"/>
              <a:gd name="connsiteY22" fmla="*/ 2588845 h 5211502"/>
              <a:gd name="connsiteX23" fmla="*/ 1215147 w 4897967"/>
              <a:gd name="connsiteY23" fmla="*/ 2625705 h 5211502"/>
              <a:gd name="connsiteX24" fmla="*/ 1227137 w 4897967"/>
              <a:gd name="connsiteY24" fmla="*/ 2655247 h 5211502"/>
              <a:gd name="connsiteX25" fmla="*/ 1402204 w 4897967"/>
              <a:gd name="connsiteY25" fmla="*/ 2687699 h 5211502"/>
              <a:gd name="connsiteX26" fmla="*/ 1484583 w 4897967"/>
              <a:gd name="connsiteY26" fmla="*/ 2695937 h 5211502"/>
              <a:gd name="connsiteX27" fmla="*/ 1625622 w 4897967"/>
              <a:gd name="connsiteY27" fmla="*/ 2617808 h 5211502"/>
              <a:gd name="connsiteX28" fmla="*/ 1677883 w 4897967"/>
              <a:gd name="connsiteY28" fmla="*/ 2609151 h 5211502"/>
              <a:gd name="connsiteX29" fmla="*/ 1758845 w 4897967"/>
              <a:gd name="connsiteY29" fmla="*/ 2517958 h 5211502"/>
              <a:gd name="connsiteX30" fmla="*/ 1772750 w 4897967"/>
              <a:gd name="connsiteY30" fmla="*/ 2377338 h 5211502"/>
              <a:gd name="connsiteX31" fmla="*/ 1828499 w 4897967"/>
              <a:gd name="connsiteY31" fmla="*/ 2400792 h 5211502"/>
              <a:gd name="connsiteX32" fmla="*/ 1922606 w 4897967"/>
              <a:gd name="connsiteY32" fmla="*/ 2403861 h 5211502"/>
              <a:gd name="connsiteX33" fmla="*/ 2128054 w 4897967"/>
              <a:gd name="connsiteY33" fmla="*/ 2565522 h 5211502"/>
              <a:gd name="connsiteX34" fmla="*/ 2217672 w 4897967"/>
              <a:gd name="connsiteY34" fmla="*/ 2097749 h 5211502"/>
              <a:gd name="connsiteX35" fmla="*/ 2239473 w 4897967"/>
              <a:gd name="connsiteY35" fmla="*/ 1968857 h 5211502"/>
              <a:gd name="connsiteX36" fmla="*/ 2135372 w 4897967"/>
              <a:gd name="connsiteY36" fmla="*/ 1839202 h 5211502"/>
              <a:gd name="connsiteX37" fmla="*/ 2077707 w 4897967"/>
              <a:gd name="connsiteY37" fmla="*/ 1666207 h 5211502"/>
              <a:gd name="connsiteX38" fmla="*/ 2102421 w 4897967"/>
              <a:gd name="connsiteY38" fmla="*/ 1526164 h 5211502"/>
              <a:gd name="connsiteX39" fmla="*/ 2431934 w 4897967"/>
              <a:gd name="connsiteY39" fmla="*/ 1501451 h 5211502"/>
              <a:gd name="connsiteX40" fmla="*/ 2695545 w 4897967"/>
              <a:gd name="connsiteY40" fmla="*/ 1526164 h 5211502"/>
              <a:gd name="connsiteX41" fmla="*/ 2942680 w 4897967"/>
              <a:gd name="connsiteY41" fmla="*/ 1336694 h 5211502"/>
              <a:gd name="connsiteX42" fmla="*/ 3379286 w 4897967"/>
              <a:gd name="connsiteY42" fmla="*/ 1303743 h 5211502"/>
              <a:gd name="connsiteX43" fmla="*/ 3725275 w 4897967"/>
              <a:gd name="connsiteY43" fmla="*/ 1237840 h 5211502"/>
              <a:gd name="connsiteX44" fmla="*/ 4145404 w 4897967"/>
              <a:gd name="connsiteY44" fmla="*/ 1163699 h 5211502"/>
              <a:gd name="connsiteX45" fmla="*/ 4590248 w 4897967"/>
              <a:gd name="connsiteY45" fmla="*/ 965991 h 5211502"/>
              <a:gd name="connsiteX46" fmla="*/ 4689102 w 4897967"/>
              <a:gd name="connsiteY46" fmla="*/ 661191 h 5211502"/>
              <a:gd name="connsiteX47" fmla="*/ 4862096 w 4897967"/>
              <a:gd name="connsiteY47" fmla="*/ 216348 h 5211502"/>
              <a:gd name="connsiteX48" fmla="*/ 4858085 w 4897967"/>
              <a:gd name="connsiteY48" fmla="*/ 17556 h 5211502"/>
              <a:gd name="connsiteX49" fmla="*/ 4441547 w 4897967"/>
              <a:gd name="connsiteY49" fmla="*/ 8817 h 5211502"/>
              <a:gd name="connsiteX50" fmla="*/ 4096096 w 4897967"/>
              <a:gd name="connsiteY50" fmla="*/ 19802 h 5211502"/>
              <a:gd name="connsiteX51" fmla="*/ 4095977 w 4897967"/>
              <a:gd name="connsiteY51" fmla="*/ 216348 h 5211502"/>
              <a:gd name="connsiteX52" fmla="*/ 4005361 w 4897967"/>
              <a:gd name="connsiteY52" fmla="*/ 447007 h 5211502"/>
              <a:gd name="connsiteX53" fmla="*/ 3733513 w 4897967"/>
              <a:gd name="connsiteY53" fmla="*/ 620002 h 5211502"/>
              <a:gd name="connsiteX54" fmla="*/ 3486377 w 4897967"/>
              <a:gd name="connsiteY54" fmla="*/ 768283 h 5211502"/>
              <a:gd name="connsiteX55" fmla="*/ 2662594 w 4897967"/>
              <a:gd name="connsiteY55" fmla="*/ 891851 h 5211502"/>
              <a:gd name="connsiteX56" fmla="*/ 2176561 w 4897967"/>
              <a:gd name="connsiteY56" fmla="*/ 965991 h 5211502"/>
              <a:gd name="connsiteX57" fmla="*/ 1805859 w 4897967"/>
              <a:gd name="connsiteY57" fmla="*/ 1056607 h 5211502"/>
              <a:gd name="connsiteX58" fmla="*/ 1624626 w 4897967"/>
              <a:gd name="connsiteY58" fmla="*/ 1204889 h 5211502"/>
              <a:gd name="connsiteX59" fmla="*/ 1402204 w 4897967"/>
              <a:gd name="connsiteY59" fmla="*/ 1517926 h 5211502"/>
              <a:gd name="connsiteX60" fmla="*/ 1344540 w 4897967"/>
              <a:gd name="connsiteY60" fmla="*/ 1682683 h 5211502"/>
              <a:gd name="connsiteX61" fmla="*/ 1286875 w 4897967"/>
              <a:gd name="connsiteY61" fmla="*/ 1814489 h 5211502"/>
              <a:gd name="connsiteX62" fmla="*/ 1031502 w 4897967"/>
              <a:gd name="connsiteY62" fmla="*/ 1839202 h 5211502"/>
              <a:gd name="connsiteX63" fmla="*/ 874983 w 4897967"/>
              <a:gd name="connsiteY63" fmla="*/ 1830964 h 5211502"/>
              <a:gd name="connsiteX64" fmla="*/ 767891 w 4897967"/>
              <a:gd name="connsiteY64" fmla="*/ 1946294 h 5211502"/>
              <a:gd name="connsiteX65" fmla="*/ 592649 w 4897967"/>
              <a:gd name="connsiteY65" fmla="*/ 2060500 h 5211502"/>
              <a:gd name="connsiteX0" fmla="*/ 599085 w 4904403"/>
              <a:gd name="connsiteY0" fmla="*/ 2060500 h 5212054"/>
              <a:gd name="connsiteX1" fmla="*/ 62280 w 4904403"/>
              <a:gd name="connsiteY1" fmla="*/ 4420673 h 5212054"/>
              <a:gd name="connsiteX2" fmla="*/ 58685 w 4904403"/>
              <a:gd name="connsiteY2" fmla="*/ 5144097 h 5212054"/>
              <a:gd name="connsiteX3" fmla="*/ 863264 w 4904403"/>
              <a:gd name="connsiteY3" fmla="*/ 5141002 h 5212054"/>
              <a:gd name="connsiteX4" fmla="*/ 989980 w 4904403"/>
              <a:gd name="connsiteY4" fmla="*/ 4787535 h 5212054"/>
              <a:gd name="connsiteX5" fmla="*/ 1044811 w 4904403"/>
              <a:gd name="connsiteY5" fmla="*/ 4270912 h 5212054"/>
              <a:gd name="connsiteX6" fmla="*/ 1230950 w 4904403"/>
              <a:gd name="connsiteY6" fmla="*/ 3817096 h 5212054"/>
              <a:gd name="connsiteX7" fmla="*/ 1064960 w 4904403"/>
              <a:gd name="connsiteY7" fmla="*/ 3646017 h 5212054"/>
              <a:gd name="connsiteX8" fmla="*/ 1130941 w 4904403"/>
              <a:gd name="connsiteY8" fmla="*/ 3512637 h 5212054"/>
              <a:gd name="connsiteX9" fmla="*/ 1158908 w 4904403"/>
              <a:gd name="connsiteY9" fmla="*/ 3434431 h 5212054"/>
              <a:gd name="connsiteX10" fmla="*/ 1322747 w 4904403"/>
              <a:gd name="connsiteY10" fmla="*/ 3422783 h 5212054"/>
              <a:gd name="connsiteX11" fmla="*/ 1358111 w 4904403"/>
              <a:gd name="connsiteY11" fmla="*/ 3122075 h 5212054"/>
              <a:gd name="connsiteX12" fmla="*/ 1139206 w 4904403"/>
              <a:gd name="connsiteY12" fmla="*/ 2984865 h 5212054"/>
              <a:gd name="connsiteX13" fmla="*/ 1078602 w 4904403"/>
              <a:gd name="connsiteY13" fmla="*/ 2935502 h 5212054"/>
              <a:gd name="connsiteX14" fmla="*/ 1000002 w 4904403"/>
              <a:gd name="connsiteY14" fmla="*/ 2877353 h 5212054"/>
              <a:gd name="connsiteX15" fmla="*/ 907628 w 4904403"/>
              <a:gd name="connsiteY15" fmla="*/ 2843982 h 5212054"/>
              <a:gd name="connsiteX16" fmla="*/ 897291 w 4904403"/>
              <a:gd name="connsiteY16" fmla="*/ 2866518 h 5212054"/>
              <a:gd name="connsiteX17" fmla="*/ 845791 w 4904403"/>
              <a:gd name="connsiteY17" fmla="*/ 2860510 h 5212054"/>
              <a:gd name="connsiteX18" fmla="*/ 770995 w 4904403"/>
              <a:gd name="connsiteY18" fmla="*/ 2746099 h 5212054"/>
              <a:gd name="connsiteX19" fmla="*/ 851302 w 4904403"/>
              <a:gd name="connsiteY19" fmla="*/ 2598001 h 5212054"/>
              <a:gd name="connsiteX20" fmla="*/ 1004986 w 4904403"/>
              <a:gd name="connsiteY20" fmla="*/ 2646510 h 5212054"/>
              <a:gd name="connsiteX21" fmla="*/ 1070889 w 4904403"/>
              <a:gd name="connsiteY21" fmla="*/ 2621797 h 5212054"/>
              <a:gd name="connsiteX22" fmla="*/ 1105756 w 4904403"/>
              <a:gd name="connsiteY22" fmla="*/ 2588845 h 5212054"/>
              <a:gd name="connsiteX23" fmla="*/ 1221583 w 4904403"/>
              <a:gd name="connsiteY23" fmla="*/ 2625705 h 5212054"/>
              <a:gd name="connsiteX24" fmla="*/ 1233573 w 4904403"/>
              <a:gd name="connsiteY24" fmla="*/ 2655247 h 5212054"/>
              <a:gd name="connsiteX25" fmla="*/ 1408640 w 4904403"/>
              <a:gd name="connsiteY25" fmla="*/ 2687699 h 5212054"/>
              <a:gd name="connsiteX26" fmla="*/ 1491019 w 4904403"/>
              <a:gd name="connsiteY26" fmla="*/ 2695937 h 5212054"/>
              <a:gd name="connsiteX27" fmla="*/ 1632058 w 4904403"/>
              <a:gd name="connsiteY27" fmla="*/ 2617808 h 5212054"/>
              <a:gd name="connsiteX28" fmla="*/ 1684319 w 4904403"/>
              <a:gd name="connsiteY28" fmla="*/ 2609151 h 5212054"/>
              <a:gd name="connsiteX29" fmla="*/ 1765281 w 4904403"/>
              <a:gd name="connsiteY29" fmla="*/ 2517958 h 5212054"/>
              <a:gd name="connsiteX30" fmla="*/ 1779186 w 4904403"/>
              <a:gd name="connsiteY30" fmla="*/ 2377338 h 5212054"/>
              <a:gd name="connsiteX31" fmla="*/ 1834935 w 4904403"/>
              <a:gd name="connsiteY31" fmla="*/ 2400792 h 5212054"/>
              <a:gd name="connsiteX32" fmla="*/ 1929042 w 4904403"/>
              <a:gd name="connsiteY32" fmla="*/ 2403861 h 5212054"/>
              <a:gd name="connsiteX33" fmla="*/ 2134490 w 4904403"/>
              <a:gd name="connsiteY33" fmla="*/ 2565522 h 5212054"/>
              <a:gd name="connsiteX34" fmla="*/ 2224108 w 4904403"/>
              <a:gd name="connsiteY34" fmla="*/ 2097749 h 5212054"/>
              <a:gd name="connsiteX35" fmla="*/ 2245909 w 4904403"/>
              <a:gd name="connsiteY35" fmla="*/ 1968857 h 5212054"/>
              <a:gd name="connsiteX36" fmla="*/ 2141808 w 4904403"/>
              <a:gd name="connsiteY36" fmla="*/ 1839202 h 5212054"/>
              <a:gd name="connsiteX37" fmla="*/ 2084143 w 4904403"/>
              <a:gd name="connsiteY37" fmla="*/ 1666207 h 5212054"/>
              <a:gd name="connsiteX38" fmla="*/ 2108857 w 4904403"/>
              <a:gd name="connsiteY38" fmla="*/ 1526164 h 5212054"/>
              <a:gd name="connsiteX39" fmla="*/ 2438370 w 4904403"/>
              <a:gd name="connsiteY39" fmla="*/ 1501451 h 5212054"/>
              <a:gd name="connsiteX40" fmla="*/ 2701981 w 4904403"/>
              <a:gd name="connsiteY40" fmla="*/ 1526164 h 5212054"/>
              <a:gd name="connsiteX41" fmla="*/ 2949116 w 4904403"/>
              <a:gd name="connsiteY41" fmla="*/ 1336694 h 5212054"/>
              <a:gd name="connsiteX42" fmla="*/ 3385722 w 4904403"/>
              <a:gd name="connsiteY42" fmla="*/ 1303743 h 5212054"/>
              <a:gd name="connsiteX43" fmla="*/ 3731711 w 4904403"/>
              <a:gd name="connsiteY43" fmla="*/ 1237840 h 5212054"/>
              <a:gd name="connsiteX44" fmla="*/ 4151840 w 4904403"/>
              <a:gd name="connsiteY44" fmla="*/ 1163699 h 5212054"/>
              <a:gd name="connsiteX45" fmla="*/ 4596684 w 4904403"/>
              <a:gd name="connsiteY45" fmla="*/ 965991 h 5212054"/>
              <a:gd name="connsiteX46" fmla="*/ 4695538 w 4904403"/>
              <a:gd name="connsiteY46" fmla="*/ 661191 h 5212054"/>
              <a:gd name="connsiteX47" fmla="*/ 4868532 w 4904403"/>
              <a:gd name="connsiteY47" fmla="*/ 216348 h 5212054"/>
              <a:gd name="connsiteX48" fmla="*/ 4864521 w 4904403"/>
              <a:gd name="connsiteY48" fmla="*/ 17556 h 5212054"/>
              <a:gd name="connsiteX49" fmla="*/ 4447983 w 4904403"/>
              <a:gd name="connsiteY49" fmla="*/ 8817 h 5212054"/>
              <a:gd name="connsiteX50" fmla="*/ 4102532 w 4904403"/>
              <a:gd name="connsiteY50" fmla="*/ 19802 h 5212054"/>
              <a:gd name="connsiteX51" fmla="*/ 4102413 w 4904403"/>
              <a:gd name="connsiteY51" fmla="*/ 216348 h 5212054"/>
              <a:gd name="connsiteX52" fmla="*/ 4011797 w 4904403"/>
              <a:gd name="connsiteY52" fmla="*/ 447007 h 5212054"/>
              <a:gd name="connsiteX53" fmla="*/ 3739949 w 4904403"/>
              <a:gd name="connsiteY53" fmla="*/ 620002 h 5212054"/>
              <a:gd name="connsiteX54" fmla="*/ 3492813 w 4904403"/>
              <a:gd name="connsiteY54" fmla="*/ 768283 h 5212054"/>
              <a:gd name="connsiteX55" fmla="*/ 2669030 w 4904403"/>
              <a:gd name="connsiteY55" fmla="*/ 891851 h 5212054"/>
              <a:gd name="connsiteX56" fmla="*/ 2182997 w 4904403"/>
              <a:gd name="connsiteY56" fmla="*/ 965991 h 5212054"/>
              <a:gd name="connsiteX57" fmla="*/ 1812295 w 4904403"/>
              <a:gd name="connsiteY57" fmla="*/ 1056607 h 5212054"/>
              <a:gd name="connsiteX58" fmla="*/ 1631062 w 4904403"/>
              <a:gd name="connsiteY58" fmla="*/ 1204889 h 5212054"/>
              <a:gd name="connsiteX59" fmla="*/ 1408640 w 4904403"/>
              <a:gd name="connsiteY59" fmla="*/ 1517926 h 5212054"/>
              <a:gd name="connsiteX60" fmla="*/ 1350976 w 4904403"/>
              <a:gd name="connsiteY60" fmla="*/ 1682683 h 5212054"/>
              <a:gd name="connsiteX61" fmla="*/ 1293311 w 4904403"/>
              <a:gd name="connsiteY61" fmla="*/ 1814489 h 5212054"/>
              <a:gd name="connsiteX62" fmla="*/ 1037938 w 4904403"/>
              <a:gd name="connsiteY62" fmla="*/ 1839202 h 5212054"/>
              <a:gd name="connsiteX63" fmla="*/ 881419 w 4904403"/>
              <a:gd name="connsiteY63" fmla="*/ 1830964 h 5212054"/>
              <a:gd name="connsiteX64" fmla="*/ 774327 w 4904403"/>
              <a:gd name="connsiteY64" fmla="*/ 1946294 h 5212054"/>
              <a:gd name="connsiteX65" fmla="*/ 599085 w 4904403"/>
              <a:gd name="connsiteY65" fmla="*/ 2060500 h 5212054"/>
              <a:gd name="connsiteX0" fmla="*/ 615908 w 4921226"/>
              <a:gd name="connsiteY0" fmla="*/ 2060500 h 5167720"/>
              <a:gd name="connsiteX1" fmla="*/ 79103 w 4921226"/>
              <a:gd name="connsiteY1" fmla="*/ 4420673 h 5167720"/>
              <a:gd name="connsiteX2" fmla="*/ 75508 w 4921226"/>
              <a:gd name="connsiteY2" fmla="*/ 5144097 h 5167720"/>
              <a:gd name="connsiteX3" fmla="*/ 880087 w 4921226"/>
              <a:gd name="connsiteY3" fmla="*/ 5141002 h 5167720"/>
              <a:gd name="connsiteX4" fmla="*/ 1006803 w 4921226"/>
              <a:gd name="connsiteY4" fmla="*/ 4787535 h 5167720"/>
              <a:gd name="connsiteX5" fmla="*/ 1061634 w 4921226"/>
              <a:gd name="connsiteY5" fmla="*/ 4270912 h 5167720"/>
              <a:gd name="connsiteX6" fmla="*/ 1247773 w 4921226"/>
              <a:gd name="connsiteY6" fmla="*/ 3817096 h 5167720"/>
              <a:gd name="connsiteX7" fmla="*/ 1081783 w 4921226"/>
              <a:gd name="connsiteY7" fmla="*/ 3646017 h 5167720"/>
              <a:gd name="connsiteX8" fmla="*/ 1147764 w 4921226"/>
              <a:gd name="connsiteY8" fmla="*/ 3512637 h 5167720"/>
              <a:gd name="connsiteX9" fmla="*/ 1175731 w 4921226"/>
              <a:gd name="connsiteY9" fmla="*/ 3434431 h 5167720"/>
              <a:gd name="connsiteX10" fmla="*/ 1339570 w 4921226"/>
              <a:gd name="connsiteY10" fmla="*/ 3422783 h 5167720"/>
              <a:gd name="connsiteX11" fmla="*/ 1374934 w 4921226"/>
              <a:gd name="connsiteY11" fmla="*/ 3122075 h 5167720"/>
              <a:gd name="connsiteX12" fmla="*/ 1156029 w 4921226"/>
              <a:gd name="connsiteY12" fmla="*/ 2984865 h 5167720"/>
              <a:gd name="connsiteX13" fmla="*/ 1095425 w 4921226"/>
              <a:gd name="connsiteY13" fmla="*/ 2935502 h 5167720"/>
              <a:gd name="connsiteX14" fmla="*/ 1016825 w 4921226"/>
              <a:gd name="connsiteY14" fmla="*/ 2877353 h 5167720"/>
              <a:gd name="connsiteX15" fmla="*/ 924451 w 4921226"/>
              <a:gd name="connsiteY15" fmla="*/ 2843982 h 5167720"/>
              <a:gd name="connsiteX16" fmla="*/ 914114 w 4921226"/>
              <a:gd name="connsiteY16" fmla="*/ 2866518 h 5167720"/>
              <a:gd name="connsiteX17" fmla="*/ 862614 w 4921226"/>
              <a:gd name="connsiteY17" fmla="*/ 2860510 h 5167720"/>
              <a:gd name="connsiteX18" fmla="*/ 787818 w 4921226"/>
              <a:gd name="connsiteY18" fmla="*/ 2746099 h 5167720"/>
              <a:gd name="connsiteX19" fmla="*/ 868125 w 4921226"/>
              <a:gd name="connsiteY19" fmla="*/ 2598001 h 5167720"/>
              <a:gd name="connsiteX20" fmla="*/ 1021809 w 4921226"/>
              <a:gd name="connsiteY20" fmla="*/ 2646510 h 5167720"/>
              <a:gd name="connsiteX21" fmla="*/ 1087712 w 4921226"/>
              <a:gd name="connsiteY21" fmla="*/ 2621797 h 5167720"/>
              <a:gd name="connsiteX22" fmla="*/ 1122579 w 4921226"/>
              <a:gd name="connsiteY22" fmla="*/ 2588845 h 5167720"/>
              <a:gd name="connsiteX23" fmla="*/ 1238406 w 4921226"/>
              <a:gd name="connsiteY23" fmla="*/ 2625705 h 5167720"/>
              <a:gd name="connsiteX24" fmla="*/ 1250396 w 4921226"/>
              <a:gd name="connsiteY24" fmla="*/ 2655247 h 5167720"/>
              <a:gd name="connsiteX25" fmla="*/ 1425463 w 4921226"/>
              <a:gd name="connsiteY25" fmla="*/ 2687699 h 5167720"/>
              <a:gd name="connsiteX26" fmla="*/ 1507842 w 4921226"/>
              <a:gd name="connsiteY26" fmla="*/ 2695937 h 5167720"/>
              <a:gd name="connsiteX27" fmla="*/ 1648881 w 4921226"/>
              <a:gd name="connsiteY27" fmla="*/ 2617808 h 5167720"/>
              <a:gd name="connsiteX28" fmla="*/ 1701142 w 4921226"/>
              <a:gd name="connsiteY28" fmla="*/ 2609151 h 5167720"/>
              <a:gd name="connsiteX29" fmla="*/ 1782104 w 4921226"/>
              <a:gd name="connsiteY29" fmla="*/ 2517958 h 5167720"/>
              <a:gd name="connsiteX30" fmla="*/ 1796009 w 4921226"/>
              <a:gd name="connsiteY30" fmla="*/ 2377338 h 5167720"/>
              <a:gd name="connsiteX31" fmla="*/ 1851758 w 4921226"/>
              <a:gd name="connsiteY31" fmla="*/ 2400792 h 5167720"/>
              <a:gd name="connsiteX32" fmla="*/ 1945865 w 4921226"/>
              <a:gd name="connsiteY32" fmla="*/ 2403861 h 5167720"/>
              <a:gd name="connsiteX33" fmla="*/ 2151313 w 4921226"/>
              <a:gd name="connsiteY33" fmla="*/ 2565522 h 5167720"/>
              <a:gd name="connsiteX34" fmla="*/ 2240931 w 4921226"/>
              <a:gd name="connsiteY34" fmla="*/ 2097749 h 5167720"/>
              <a:gd name="connsiteX35" fmla="*/ 2262732 w 4921226"/>
              <a:gd name="connsiteY35" fmla="*/ 1968857 h 5167720"/>
              <a:gd name="connsiteX36" fmla="*/ 2158631 w 4921226"/>
              <a:gd name="connsiteY36" fmla="*/ 1839202 h 5167720"/>
              <a:gd name="connsiteX37" fmla="*/ 2100966 w 4921226"/>
              <a:gd name="connsiteY37" fmla="*/ 1666207 h 5167720"/>
              <a:gd name="connsiteX38" fmla="*/ 2125680 w 4921226"/>
              <a:gd name="connsiteY38" fmla="*/ 1526164 h 5167720"/>
              <a:gd name="connsiteX39" fmla="*/ 2455193 w 4921226"/>
              <a:gd name="connsiteY39" fmla="*/ 1501451 h 5167720"/>
              <a:gd name="connsiteX40" fmla="*/ 2718804 w 4921226"/>
              <a:gd name="connsiteY40" fmla="*/ 1526164 h 5167720"/>
              <a:gd name="connsiteX41" fmla="*/ 2965939 w 4921226"/>
              <a:gd name="connsiteY41" fmla="*/ 1336694 h 5167720"/>
              <a:gd name="connsiteX42" fmla="*/ 3402545 w 4921226"/>
              <a:gd name="connsiteY42" fmla="*/ 1303743 h 5167720"/>
              <a:gd name="connsiteX43" fmla="*/ 3748534 w 4921226"/>
              <a:gd name="connsiteY43" fmla="*/ 1237840 h 5167720"/>
              <a:gd name="connsiteX44" fmla="*/ 4168663 w 4921226"/>
              <a:gd name="connsiteY44" fmla="*/ 1163699 h 5167720"/>
              <a:gd name="connsiteX45" fmla="*/ 4613507 w 4921226"/>
              <a:gd name="connsiteY45" fmla="*/ 965991 h 5167720"/>
              <a:gd name="connsiteX46" fmla="*/ 4712361 w 4921226"/>
              <a:gd name="connsiteY46" fmla="*/ 661191 h 5167720"/>
              <a:gd name="connsiteX47" fmla="*/ 4885355 w 4921226"/>
              <a:gd name="connsiteY47" fmla="*/ 216348 h 5167720"/>
              <a:gd name="connsiteX48" fmla="*/ 4881344 w 4921226"/>
              <a:gd name="connsiteY48" fmla="*/ 17556 h 5167720"/>
              <a:gd name="connsiteX49" fmla="*/ 4464806 w 4921226"/>
              <a:gd name="connsiteY49" fmla="*/ 8817 h 5167720"/>
              <a:gd name="connsiteX50" fmla="*/ 4119355 w 4921226"/>
              <a:gd name="connsiteY50" fmla="*/ 19802 h 5167720"/>
              <a:gd name="connsiteX51" fmla="*/ 4119236 w 4921226"/>
              <a:gd name="connsiteY51" fmla="*/ 216348 h 5167720"/>
              <a:gd name="connsiteX52" fmla="*/ 4028620 w 4921226"/>
              <a:gd name="connsiteY52" fmla="*/ 447007 h 5167720"/>
              <a:gd name="connsiteX53" fmla="*/ 3756772 w 4921226"/>
              <a:gd name="connsiteY53" fmla="*/ 620002 h 5167720"/>
              <a:gd name="connsiteX54" fmla="*/ 3509636 w 4921226"/>
              <a:gd name="connsiteY54" fmla="*/ 768283 h 5167720"/>
              <a:gd name="connsiteX55" fmla="*/ 2685853 w 4921226"/>
              <a:gd name="connsiteY55" fmla="*/ 891851 h 5167720"/>
              <a:gd name="connsiteX56" fmla="*/ 2199820 w 4921226"/>
              <a:gd name="connsiteY56" fmla="*/ 965991 h 5167720"/>
              <a:gd name="connsiteX57" fmla="*/ 1829118 w 4921226"/>
              <a:gd name="connsiteY57" fmla="*/ 1056607 h 5167720"/>
              <a:gd name="connsiteX58" fmla="*/ 1647885 w 4921226"/>
              <a:gd name="connsiteY58" fmla="*/ 1204889 h 5167720"/>
              <a:gd name="connsiteX59" fmla="*/ 1425463 w 4921226"/>
              <a:gd name="connsiteY59" fmla="*/ 1517926 h 5167720"/>
              <a:gd name="connsiteX60" fmla="*/ 1367799 w 4921226"/>
              <a:gd name="connsiteY60" fmla="*/ 1682683 h 5167720"/>
              <a:gd name="connsiteX61" fmla="*/ 1310134 w 4921226"/>
              <a:gd name="connsiteY61" fmla="*/ 1814489 h 5167720"/>
              <a:gd name="connsiteX62" fmla="*/ 1054761 w 4921226"/>
              <a:gd name="connsiteY62" fmla="*/ 1839202 h 5167720"/>
              <a:gd name="connsiteX63" fmla="*/ 898242 w 4921226"/>
              <a:gd name="connsiteY63" fmla="*/ 1830964 h 5167720"/>
              <a:gd name="connsiteX64" fmla="*/ 791150 w 4921226"/>
              <a:gd name="connsiteY64" fmla="*/ 1946294 h 5167720"/>
              <a:gd name="connsiteX65" fmla="*/ 615908 w 4921226"/>
              <a:gd name="connsiteY65" fmla="*/ 2060500 h 5167720"/>
              <a:gd name="connsiteX0" fmla="*/ 613746 w 4919064"/>
              <a:gd name="connsiteY0" fmla="*/ 2060500 h 5166750"/>
              <a:gd name="connsiteX1" fmla="*/ 76941 w 4919064"/>
              <a:gd name="connsiteY1" fmla="*/ 4420673 h 5166750"/>
              <a:gd name="connsiteX2" fmla="*/ 76258 w 4919064"/>
              <a:gd name="connsiteY2" fmla="*/ 5141184 h 5166750"/>
              <a:gd name="connsiteX3" fmla="*/ 877925 w 4919064"/>
              <a:gd name="connsiteY3" fmla="*/ 5141002 h 5166750"/>
              <a:gd name="connsiteX4" fmla="*/ 1004641 w 4919064"/>
              <a:gd name="connsiteY4" fmla="*/ 4787535 h 5166750"/>
              <a:gd name="connsiteX5" fmla="*/ 1059472 w 4919064"/>
              <a:gd name="connsiteY5" fmla="*/ 4270912 h 5166750"/>
              <a:gd name="connsiteX6" fmla="*/ 1245611 w 4919064"/>
              <a:gd name="connsiteY6" fmla="*/ 3817096 h 5166750"/>
              <a:gd name="connsiteX7" fmla="*/ 1079621 w 4919064"/>
              <a:gd name="connsiteY7" fmla="*/ 3646017 h 5166750"/>
              <a:gd name="connsiteX8" fmla="*/ 1145602 w 4919064"/>
              <a:gd name="connsiteY8" fmla="*/ 3512637 h 5166750"/>
              <a:gd name="connsiteX9" fmla="*/ 1173569 w 4919064"/>
              <a:gd name="connsiteY9" fmla="*/ 3434431 h 5166750"/>
              <a:gd name="connsiteX10" fmla="*/ 1337408 w 4919064"/>
              <a:gd name="connsiteY10" fmla="*/ 3422783 h 5166750"/>
              <a:gd name="connsiteX11" fmla="*/ 1372772 w 4919064"/>
              <a:gd name="connsiteY11" fmla="*/ 3122075 h 5166750"/>
              <a:gd name="connsiteX12" fmla="*/ 1153867 w 4919064"/>
              <a:gd name="connsiteY12" fmla="*/ 2984865 h 5166750"/>
              <a:gd name="connsiteX13" fmla="*/ 1093263 w 4919064"/>
              <a:gd name="connsiteY13" fmla="*/ 2935502 h 5166750"/>
              <a:gd name="connsiteX14" fmla="*/ 1014663 w 4919064"/>
              <a:gd name="connsiteY14" fmla="*/ 2877353 h 5166750"/>
              <a:gd name="connsiteX15" fmla="*/ 922289 w 4919064"/>
              <a:gd name="connsiteY15" fmla="*/ 2843982 h 5166750"/>
              <a:gd name="connsiteX16" fmla="*/ 911952 w 4919064"/>
              <a:gd name="connsiteY16" fmla="*/ 2866518 h 5166750"/>
              <a:gd name="connsiteX17" fmla="*/ 860452 w 4919064"/>
              <a:gd name="connsiteY17" fmla="*/ 2860510 h 5166750"/>
              <a:gd name="connsiteX18" fmla="*/ 785656 w 4919064"/>
              <a:gd name="connsiteY18" fmla="*/ 2746099 h 5166750"/>
              <a:gd name="connsiteX19" fmla="*/ 865963 w 4919064"/>
              <a:gd name="connsiteY19" fmla="*/ 2598001 h 5166750"/>
              <a:gd name="connsiteX20" fmla="*/ 1019647 w 4919064"/>
              <a:gd name="connsiteY20" fmla="*/ 2646510 h 5166750"/>
              <a:gd name="connsiteX21" fmla="*/ 1085550 w 4919064"/>
              <a:gd name="connsiteY21" fmla="*/ 2621797 h 5166750"/>
              <a:gd name="connsiteX22" fmla="*/ 1120417 w 4919064"/>
              <a:gd name="connsiteY22" fmla="*/ 2588845 h 5166750"/>
              <a:gd name="connsiteX23" fmla="*/ 1236244 w 4919064"/>
              <a:gd name="connsiteY23" fmla="*/ 2625705 h 5166750"/>
              <a:gd name="connsiteX24" fmla="*/ 1248234 w 4919064"/>
              <a:gd name="connsiteY24" fmla="*/ 2655247 h 5166750"/>
              <a:gd name="connsiteX25" fmla="*/ 1423301 w 4919064"/>
              <a:gd name="connsiteY25" fmla="*/ 2687699 h 5166750"/>
              <a:gd name="connsiteX26" fmla="*/ 1505680 w 4919064"/>
              <a:gd name="connsiteY26" fmla="*/ 2695937 h 5166750"/>
              <a:gd name="connsiteX27" fmla="*/ 1646719 w 4919064"/>
              <a:gd name="connsiteY27" fmla="*/ 2617808 h 5166750"/>
              <a:gd name="connsiteX28" fmla="*/ 1698980 w 4919064"/>
              <a:gd name="connsiteY28" fmla="*/ 2609151 h 5166750"/>
              <a:gd name="connsiteX29" fmla="*/ 1779942 w 4919064"/>
              <a:gd name="connsiteY29" fmla="*/ 2517958 h 5166750"/>
              <a:gd name="connsiteX30" fmla="*/ 1793847 w 4919064"/>
              <a:gd name="connsiteY30" fmla="*/ 2377338 h 5166750"/>
              <a:gd name="connsiteX31" fmla="*/ 1849596 w 4919064"/>
              <a:gd name="connsiteY31" fmla="*/ 2400792 h 5166750"/>
              <a:gd name="connsiteX32" fmla="*/ 1943703 w 4919064"/>
              <a:gd name="connsiteY32" fmla="*/ 2403861 h 5166750"/>
              <a:gd name="connsiteX33" fmla="*/ 2149151 w 4919064"/>
              <a:gd name="connsiteY33" fmla="*/ 2565522 h 5166750"/>
              <a:gd name="connsiteX34" fmla="*/ 2238769 w 4919064"/>
              <a:gd name="connsiteY34" fmla="*/ 2097749 h 5166750"/>
              <a:gd name="connsiteX35" fmla="*/ 2260570 w 4919064"/>
              <a:gd name="connsiteY35" fmla="*/ 1968857 h 5166750"/>
              <a:gd name="connsiteX36" fmla="*/ 2156469 w 4919064"/>
              <a:gd name="connsiteY36" fmla="*/ 1839202 h 5166750"/>
              <a:gd name="connsiteX37" fmla="*/ 2098804 w 4919064"/>
              <a:gd name="connsiteY37" fmla="*/ 1666207 h 5166750"/>
              <a:gd name="connsiteX38" fmla="*/ 2123518 w 4919064"/>
              <a:gd name="connsiteY38" fmla="*/ 1526164 h 5166750"/>
              <a:gd name="connsiteX39" fmla="*/ 2453031 w 4919064"/>
              <a:gd name="connsiteY39" fmla="*/ 1501451 h 5166750"/>
              <a:gd name="connsiteX40" fmla="*/ 2716642 w 4919064"/>
              <a:gd name="connsiteY40" fmla="*/ 1526164 h 5166750"/>
              <a:gd name="connsiteX41" fmla="*/ 2963777 w 4919064"/>
              <a:gd name="connsiteY41" fmla="*/ 1336694 h 5166750"/>
              <a:gd name="connsiteX42" fmla="*/ 3400383 w 4919064"/>
              <a:gd name="connsiteY42" fmla="*/ 1303743 h 5166750"/>
              <a:gd name="connsiteX43" fmla="*/ 3746372 w 4919064"/>
              <a:gd name="connsiteY43" fmla="*/ 1237840 h 5166750"/>
              <a:gd name="connsiteX44" fmla="*/ 4166501 w 4919064"/>
              <a:gd name="connsiteY44" fmla="*/ 1163699 h 5166750"/>
              <a:gd name="connsiteX45" fmla="*/ 4611345 w 4919064"/>
              <a:gd name="connsiteY45" fmla="*/ 965991 h 5166750"/>
              <a:gd name="connsiteX46" fmla="*/ 4710199 w 4919064"/>
              <a:gd name="connsiteY46" fmla="*/ 661191 h 5166750"/>
              <a:gd name="connsiteX47" fmla="*/ 4883193 w 4919064"/>
              <a:gd name="connsiteY47" fmla="*/ 216348 h 5166750"/>
              <a:gd name="connsiteX48" fmla="*/ 4879182 w 4919064"/>
              <a:gd name="connsiteY48" fmla="*/ 17556 h 5166750"/>
              <a:gd name="connsiteX49" fmla="*/ 4462644 w 4919064"/>
              <a:gd name="connsiteY49" fmla="*/ 8817 h 5166750"/>
              <a:gd name="connsiteX50" fmla="*/ 4117193 w 4919064"/>
              <a:gd name="connsiteY50" fmla="*/ 19802 h 5166750"/>
              <a:gd name="connsiteX51" fmla="*/ 4117074 w 4919064"/>
              <a:gd name="connsiteY51" fmla="*/ 216348 h 5166750"/>
              <a:gd name="connsiteX52" fmla="*/ 4026458 w 4919064"/>
              <a:gd name="connsiteY52" fmla="*/ 447007 h 5166750"/>
              <a:gd name="connsiteX53" fmla="*/ 3754610 w 4919064"/>
              <a:gd name="connsiteY53" fmla="*/ 620002 h 5166750"/>
              <a:gd name="connsiteX54" fmla="*/ 3507474 w 4919064"/>
              <a:gd name="connsiteY54" fmla="*/ 768283 h 5166750"/>
              <a:gd name="connsiteX55" fmla="*/ 2683691 w 4919064"/>
              <a:gd name="connsiteY55" fmla="*/ 891851 h 5166750"/>
              <a:gd name="connsiteX56" fmla="*/ 2197658 w 4919064"/>
              <a:gd name="connsiteY56" fmla="*/ 965991 h 5166750"/>
              <a:gd name="connsiteX57" fmla="*/ 1826956 w 4919064"/>
              <a:gd name="connsiteY57" fmla="*/ 1056607 h 5166750"/>
              <a:gd name="connsiteX58" fmla="*/ 1645723 w 4919064"/>
              <a:gd name="connsiteY58" fmla="*/ 1204889 h 5166750"/>
              <a:gd name="connsiteX59" fmla="*/ 1423301 w 4919064"/>
              <a:gd name="connsiteY59" fmla="*/ 1517926 h 5166750"/>
              <a:gd name="connsiteX60" fmla="*/ 1365637 w 4919064"/>
              <a:gd name="connsiteY60" fmla="*/ 1682683 h 5166750"/>
              <a:gd name="connsiteX61" fmla="*/ 1307972 w 4919064"/>
              <a:gd name="connsiteY61" fmla="*/ 1814489 h 5166750"/>
              <a:gd name="connsiteX62" fmla="*/ 1052599 w 4919064"/>
              <a:gd name="connsiteY62" fmla="*/ 1839202 h 5166750"/>
              <a:gd name="connsiteX63" fmla="*/ 896080 w 4919064"/>
              <a:gd name="connsiteY63" fmla="*/ 1830964 h 5166750"/>
              <a:gd name="connsiteX64" fmla="*/ 788988 w 4919064"/>
              <a:gd name="connsiteY64" fmla="*/ 1946294 h 5166750"/>
              <a:gd name="connsiteX65" fmla="*/ 613746 w 4919064"/>
              <a:gd name="connsiteY65" fmla="*/ 2060500 h 5166750"/>
              <a:gd name="connsiteX0" fmla="*/ 613746 w 4919064"/>
              <a:gd name="connsiteY0" fmla="*/ 2060500 h 5153382"/>
              <a:gd name="connsiteX1" fmla="*/ 76941 w 4919064"/>
              <a:gd name="connsiteY1" fmla="*/ 4420673 h 5153382"/>
              <a:gd name="connsiteX2" fmla="*/ 76258 w 4919064"/>
              <a:gd name="connsiteY2" fmla="*/ 5141184 h 5153382"/>
              <a:gd name="connsiteX3" fmla="*/ 877925 w 4919064"/>
              <a:gd name="connsiteY3" fmla="*/ 5141002 h 5153382"/>
              <a:gd name="connsiteX4" fmla="*/ 1001729 w 4919064"/>
              <a:gd name="connsiteY4" fmla="*/ 4968085 h 5153382"/>
              <a:gd name="connsiteX5" fmla="*/ 1059472 w 4919064"/>
              <a:gd name="connsiteY5" fmla="*/ 4270912 h 5153382"/>
              <a:gd name="connsiteX6" fmla="*/ 1245611 w 4919064"/>
              <a:gd name="connsiteY6" fmla="*/ 3817096 h 5153382"/>
              <a:gd name="connsiteX7" fmla="*/ 1079621 w 4919064"/>
              <a:gd name="connsiteY7" fmla="*/ 3646017 h 5153382"/>
              <a:gd name="connsiteX8" fmla="*/ 1145602 w 4919064"/>
              <a:gd name="connsiteY8" fmla="*/ 3512637 h 5153382"/>
              <a:gd name="connsiteX9" fmla="*/ 1173569 w 4919064"/>
              <a:gd name="connsiteY9" fmla="*/ 3434431 h 5153382"/>
              <a:gd name="connsiteX10" fmla="*/ 1337408 w 4919064"/>
              <a:gd name="connsiteY10" fmla="*/ 3422783 h 5153382"/>
              <a:gd name="connsiteX11" fmla="*/ 1372772 w 4919064"/>
              <a:gd name="connsiteY11" fmla="*/ 3122075 h 5153382"/>
              <a:gd name="connsiteX12" fmla="*/ 1153867 w 4919064"/>
              <a:gd name="connsiteY12" fmla="*/ 2984865 h 5153382"/>
              <a:gd name="connsiteX13" fmla="*/ 1093263 w 4919064"/>
              <a:gd name="connsiteY13" fmla="*/ 2935502 h 5153382"/>
              <a:gd name="connsiteX14" fmla="*/ 1014663 w 4919064"/>
              <a:gd name="connsiteY14" fmla="*/ 2877353 h 5153382"/>
              <a:gd name="connsiteX15" fmla="*/ 922289 w 4919064"/>
              <a:gd name="connsiteY15" fmla="*/ 2843982 h 5153382"/>
              <a:gd name="connsiteX16" fmla="*/ 911952 w 4919064"/>
              <a:gd name="connsiteY16" fmla="*/ 2866518 h 5153382"/>
              <a:gd name="connsiteX17" fmla="*/ 860452 w 4919064"/>
              <a:gd name="connsiteY17" fmla="*/ 2860510 h 5153382"/>
              <a:gd name="connsiteX18" fmla="*/ 785656 w 4919064"/>
              <a:gd name="connsiteY18" fmla="*/ 2746099 h 5153382"/>
              <a:gd name="connsiteX19" fmla="*/ 865963 w 4919064"/>
              <a:gd name="connsiteY19" fmla="*/ 2598001 h 5153382"/>
              <a:gd name="connsiteX20" fmla="*/ 1019647 w 4919064"/>
              <a:gd name="connsiteY20" fmla="*/ 2646510 h 5153382"/>
              <a:gd name="connsiteX21" fmla="*/ 1085550 w 4919064"/>
              <a:gd name="connsiteY21" fmla="*/ 2621797 h 5153382"/>
              <a:gd name="connsiteX22" fmla="*/ 1120417 w 4919064"/>
              <a:gd name="connsiteY22" fmla="*/ 2588845 h 5153382"/>
              <a:gd name="connsiteX23" fmla="*/ 1236244 w 4919064"/>
              <a:gd name="connsiteY23" fmla="*/ 2625705 h 5153382"/>
              <a:gd name="connsiteX24" fmla="*/ 1248234 w 4919064"/>
              <a:gd name="connsiteY24" fmla="*/ 2655247 h 5153382"/>
              <a:gd name="connsiteX25" fmla="*/ 1423301 w 4919064"/>
              <a:gd name="connsiteY25" fmla="*/ 2687699 h 5153382"/>
              <a:gd name="connsiteX26" fmla="*/ 1505680 w 4919064"/>
              <a:gd name="connsiteY26" fmla="*/ 2695937 h 5153382"/>
              <a:gd name="connsiteX27" fmla="*/ 1646719 w 4919064"/>
              <a:gd name="connsiteY27" fmla="*/ 2617808 h 5153382"/>
              <a:gd name="connsiteX28" fmla="*/ 1698980 w 4919064"/>
              <a:gd name="connsiteY28" fmla="*/ 2609151 h 5153382"/>
              <a:gd name="connsiteX29" fmla="*/ 1779942 w 4919064"/>
              <a:gd name="connsiteY29" fmla="*/ 2517958 h 5153382"/>
              <a:gd name="connsiteX30" fmla="*/ 1793847 w 4919064"/>
              <a:gd name="connsiteY30" fmla="*/ 2377338 h 5153382"/>
              <a:gd name="connsiteX31" fmla="*/ 1849596 w 4919064"/>
              <a:gd name="connsiteY31" fmla="*/ 2400792 h 5153382"/>
              <a:gd name="connsiteX32" fmla="*/ 1943703 w 4919064"/>
              <a:gd name="connsiteY32" fmla="*/ 2403861 h 5153382"/>
              <a:gd name="connsiteX33" fmla="*/ 2149151 w 4919064"/>
              <a:gd name="connsiteY33" fmla="*/ 2565522 h 5153382"/>
              <a:gd name="connsiteX34" fmla="*/ 2238769 w 4919064"/>
              <a:gd name="connsiteY34" fmla="*/ 2097749 h 5153382"/>
              <a:gd name="connsiteX35" fmla="*/ 2260570 w 4919064"/>
              <a:gd name="connsiteY35" fmla="*/ 1968857 h 5153382"/>
              <a:gd name="connsiteX36" fmla="*/ 2156469 w 4919064"/>
              <a:gd name="connsiteY36" fmla="*/ 1839202 h 5153382"/>
              <a:gd name="connsiteX37" fmla="*/ 2098804 w 4919064"/>
              <a:gd name="connsiteY37" fmla="*/ 1666207 h 5153382"/>
              <a:gd name="connsiteX38" fmla="*/ 2123518 w 4919064"/>
              <a:gd name="connsiteY38" fmla="*/ 1526164 h 5153382"/>
              <a:gd name="connsiteX39" fmla="*/ 2453031 w 4919064"/>
              <a:gd name="connsiteY39" fmla="*/ 1501451 h 5153382"/>
              <a:gd name="connsiteX40" fmla="*/ 2716642 w 4919064"/>
              <a:gd name="connsiteY40" fmla="*/ 1526164 h 5153382"/>
              <a:gd name="connsiteX41" fmla="*/ 2963777 w 4919064"/>
              <a:gd name="connsiteY41" fmla="*/ 1336694 h 5153382"/>
              <a:gd name="connsiteX42" fmla="*/ 3400383 w 4919064"/>
              <a:gd name="connsiteY42" fmla="*/ 1303743 h 5153382"/>
              <a:gd name="connsiteX43" fmla="*/ 3746372 w 4919064"/>
              <a:gd name="connsiteY43" fmla="*/ 1237840 h 5153382"/>
              <a:gd name="connsiteX44" fmla="*/ 4166501 w 4919064"/>
              <a:gd name="connsiteY44" fmla="*/ 1163699 h 5153382"/>
              <a:gd name="connsiteX45" fmla="*/ 4611345 w 4919064"/>
              <a:gd name="connsiteY45" fmla="*/ 965991 h 5153382"/>
              <a:gd name="connsiteX46" fmla="*/ 4710199 w 4919064"/>
              <a:gd name="connsiteY46" fmla="*/ 661191 h 5153382"/>
              <a:gd name="connsiteX47" fmla="*/ 4883193 w 4919064"/>
              <a:gd name="connsiteY47" fmla="*/ 216348 h 5153382"/>
              <a:gd name="connsiteX48" fmla="*/ 4879182 w 4919064"/>
              <a:gd name="connsiteY48" fmla="*/ 17556 h 5153382"/>
              <a:gd name="connsiteX49" fmla="*/ 4462644 w 4919064"/>
              <a:gd name="connsiteY49" fmla="*/ 8817 h 5153382"/>
              <a:gd name="connsiteX50" fmla="*/ 4117193 w 4919064"/>
              <a:gd name="connsiteY50" fmla="*/ 19802 h 5153382"/>
              <a:gd name="connsiteX51" fmla="*/ 4117074 w 4919064"/>
              <a:gd name="connsiteY51" fmla="*/ 216348 h 5153382"/>
              <a:gd name="connsiteX52" fmla="*/ 4026458 w 4919064"/>
              <a:gd name="connsiteY52" fmla="*/ 447007 h 5153382"/>
              <a:gd name="connsiteX53" fmla="*/ 3754610 w 4919064"/>
              <a:gd name="connsiteY53" fmla="*/ 620002 h 5153382"/>
              <a:gd name="connsiteX54" fmla="*/ 3507474 w 4919064"/>
              <a:gd name="connsiteY54" fmla="*/ 768283 h 5153382"/>
              <a:gd name="connsiteX55" fmla="*/ 2683691 w 4919064"/>
              <a:gd name="connsiteY55" fmla="*/ 891851 h 5153382"/>
              <a:gd name="connsiteX56" fmla="*/ 2197658 w 4919064"/>
              <a:gd name="connsiteY56" fmla="*/ 965991 h 5153382"/>
              <a:gd name="connsiteX57" fmla="*/ 1826956 w 4919064"/>
              <a:gd name="connsiteY57" fmla="*/ 1056607 h 5153382"/>
              <a:gd name="connsiteX58" fmla="*/ 1645723 w 4919064"/>
              <a:gd name="connsiteY58" fmla="*/ 1204889 h 5153382"/>
              <a:gd name="connsiteX59" fmla="*/ 1423301 w 4919064"/>
              <a:gd name="connsiteY59" fmla="*/ 1517926 h 5153382"/>
              <a:gd name="connsiteX60" fmla="*/ 1365637 w 4919064"/>
              <a:gd name="connsiteY60" fmla="*/ 1682683 h 5153382"/>
              <a:gd name="connsiteX61" fmla="*/ 1307972 w 4919064"/>
              <a:gd name="connsiteY61" fmla="*/ 1814489 h 5153382"/>
              <a:gd name="connsiteX62" fmla="*/ 1052599 w 4919064"/>
              <a:gd name="connsiteY62" fmla="*/ 1839202 h 5153382"/>
              <a:gd name="connsiteX63" fmla="*/ 896080 w 4919064"/>
              <a:gd name="connsiteY63" fmla="*/ 1830964 h 5153382"/>
              <a:gd name="connsiteX64" fmla="*/ 788988 w 4919064"/>
              <a:gd name="connsiteY64" fmla="*/ 1946294 h 5153382"/>
              <a:gd name="connsiteX65" fmla="*/ 613746 w 4919064"/>
              <a:gd name="connsiteY65" fmla="*/ 2060500 h 5153382"/>
              <a:gd name="connsiteX0" fmla="*/ 613746 w 4919064"/>
              <a:gd name="connsiteY0" fmla="*/ 2060500 h 5153382"/>
              <a:gd name="connsiteX1" fmla="*/ 76941 w 4919064"/>
              <a:gd name="connsiteY1" fmla="*/ 4420673 h 5153382"/>
              <a:gd name="connsiteX2" fmla="*/ 76258 w 4919064"/>
              <a:gd name="connsiteY2" fmla="*/ 5141184 h 5153382"/>
              <a:gd name="connsiteX3" fmla="*/ 877925 w 4919064"/>
              <a:gd name="connsiteY3" fmla="*/ 5141002 h 5153382"/>
              <a:gd name="connsiteX4" fmla="*/ 1001729 w 4919064"/>
              <a:gd name="connsiteY4" fmla="*/ 4968085 h 5153382"/>
              <a:gd name="connsiteX5" fmla="*/ 1059472 w 4919064"/>
              <a:gd name="connsiteY5" fmla="*/ 4270912 h 5153382"/>
              <a:gd name="connsiteX6" fmla="*/ 1245611 w 4919064"/>
              <a:gd name="connsiteY6" fmla="*/ 3817096 h 5153382"/>
              <a:gd name="connsiteX7" fmla="*/ 1079621 w 4919064"/>
              <a:gd name="connsiteY7" fmla="*/ 3646017 h 5153382"/>
              <a:gd name="connsiteX8" fmla="*/ 1145602 w 4919064"/>
              <a:gd name="connsiteY8" fmla="*/ 3512637 h 5153382"/>
              <a:gd name="connsiteX9" fmla="*/ 1173569 w 4919064"/>
              <a:gd name="connsiteY9" fmla="*/ 3434431 h 5153382"/>
              <a:gd name="connsiteX10" fmla="*/ 1337408 w 4919064"/>
              <a:gd name="connsiteY10" fmla="*/ 3422783 h 5153382"/>
              <a:gd name="connsiteX11" fmla="*/ 1372772 w 4919064"/>
              <a:gd name="connsiteY11" fmla="*/ 3122075 h 5153382"/>
              <a:gd name="connsiteX12" fmla="*/ 1153867 w 4919064"/>
              <a:gd name="connsiteY12" fmla="*/ 2984865 h 5153382"/>
              <a:gd name="connsiteX13" fmla="*/ 1093263 w 4919064"/>
              <a:gd name="connsiteY13" fmla="*/ 2935502 h 5153382"/>
              <a:gd name="connsiteX14" fmla="*/ 1014663 w 4919064"/>
              <a:gd name="connsiteY14" fmla="*/ 2877353 h 5153382"/>
              <a:gd name="connsiteX15" fmla="*/ 922289 w 4919064"/>
              <a:gd name="connsiteY15" fmla="*/ 2843982 h 5153382"/>
              <a:gd name="connsiteX16" fmla="*/ 911952 w 4919064"/>
              <a:gd name="connsiteY16" fmla="*/ 2866518 h 5153382"/>
              <a:gd name="connsiteX17" fmla="*/ 860452 w 4919064"/>
              <a:gd name="connsiteY17" fmla="*/ 2860510 h 5153382"/>
              <a:gd name="connsiteX18" fmla="*/ 785656 w 4919064"/>
              <a:gd name="connsiteY18" fmla="*/ 2746099 h 5153382"/>
              <a:gd name="connsiteX19" fmla="*/ 865963 w 4919064"/>
              <a:gd name="connsiteY19" fmla="*/ 2598001 h 5153382"/>
              <a:gd name="connsiteX20" fmla="*/ 1019647 w 4919064"/>
              <a:gd name="connsiteY20" fmla="*/ 2646510 h 5153382"/>
              <a:gd name="connsiteX21" fmla="*/ 1085550 w 4919064"/>
              <a:gd name="connsiteY21" fmla="*/ 2621797 h 5153382"/>
              <a:gd name="connsiteX22" fmla="*/ 1120417 w 4919064"/>
              <a:gd name="connsiteY22" fmla="*/ 2588845 h 5153382"/>
              <a:gd name="connsiteX23" fmla="*/ 1236244 w 4919064"/>
              <a:gd name="connsiteY23" fmla="*/ 2625705 h 5153382"/>
              <a:gd name="connsiteX24" fmla="*/ 1248234 w 4919064"/>
              <a:gd name="connsiteY24" fmla="*/ 2655247 h 5153382"/>
              <a:gd name="connsiteX25" fmla="*/ 1423301 w 4919064"/>
              <a:gd name="connsiteY25" fmla="*/ 2687699 h 5153382"/>
              <a:gd name="connsiteX26" fmla="*/ 1505680 w 4919064"/>
              <a:gd name="connsiteY26" fmla="*/ 2695937 h 5153382"/>
              <a:gd name="connsiteX27" fmla="*/ 1646719 w 4919064"/>
              <a:gd name="connsiteY27" fmla="*/ 2617808 h 5153382"/>
              <a:gd name="connsiteX28" fmla="*/ 1698980 w 4919064"/>
              <a:gd name="connsiteY28" fmla="*/ 2609151 h 5153382"/>
              <a:gd name="connsiteX29" fmla="*/ 1779942 w 4919064"/>
              <a:gd name="connsiteY29" fmla="*/ 2517958 h 5153382"/>
              <a:gd name="connsiteX30" fmla="*/ 1793847 w 4919064"/>
              <a:gd name="connsiteY30" fmla="*/ 2377338 h 5153382"/>
              <a:gd name="connsiteX31" fmla="*/ 1849596 w 4919064"/>
              <a:gd name="connsiteY31" fmla="*/ 2400792 h 5153382"/>
              <a:gd name="connsiteX32" fmla="*/ 1943703 w 4919064"/>
              <a:gd name="connsiteY32" fmla="*/ 2403861 h 5153382"/>
              <a:gd name="connsiteX33" fmla="*/ 2149151 w 4919064"/>
              <a:gd name="connsiteY33" fmla="*/ 2565522 h 5153382"/>
              <a:gd name="connsiteX34" fmla="*/ 2238769 w 4919064"/>
              <a:gd name="connsiteY34" fmla="*/ 2097749 h 5153382"/>
              <a:gd name="connsiteX35" fmla="*/ 2260570 w 4919064"/>
              <a:gd name="connsiteY35" fmla="*/ 1968857 h 5153382"/>
              <a:gd name="connsiteX36" fmla="*/ 2156469 w 4919064"/>
              <a:gd name="connsiteY36" fmla="*/ 1839202 h 5153382"/>
              <a:gd name="connsiteX37" fmla="*/ 2098804 w 4919064"/>
              <a:gd name="connsiteY37" fmla="*/ 1666207 h 5153382"/>
              <a:gd name="connsiteX38" fmla="*/ 2123518 w 4919064"/>
              <a:gd name="connsiteY38" fmla="*/ 1526164 h 5153382"/>
              <a:gd name="connsiteX39" fmla="*/ 2453031 w 4919064"/>
              <a:gd name="connsiteY39" fmla="*/ 1501451 h 5153382"/>
              <a:gd name="connsiteX40" fmla="*/ 2716642 w 4919064"/>
              <a:gd name="connsiteY40" fmla="*/ 1526164 h 5153382"/>
              <a:gd name="connsiteX41" fmla="*/ 2963777 w 4919064"/>
              <a:gd name="connsiteY41" fmla="*/ 1336694 h 5153382"/>
              <a:gd name="connsiteX42" fmla="*/ 3400383 w 4919064"/>
              <a:gd name="connsiteY42" fmla="*/ 1303743 h 5153382"/>
              <a:gd name="connsiteX43" fmla="*/ 3746372 w 4919064"/>
              <a:gd name="connsiteY43" fmla="*/ 1237840 h 5153382"/>
              <a:gd name="connsiteX44" fmla="*/ 4166501 w 4919064"/>
              <a:gd name="connsiteY44" fmla="*/ 1163699 h 5153382"/>
              <a:gd name="connsiteX45" fmla="*/ 4611345 w 4919064"/>
              <a:gd name="connsiteY45" fmla="*/ 965991 h 5153382"/>
              <a:gd name="connsiteX46" fmla="*/ 4710199 w 4919064"/>
              <a:gd name="connsiteY46" fmla="*/ 661191 h 5153382"/>
              <a:gd name="connsiteX47" fmla="*/ 4883193 w 4919064"/>
              <a:gd name="connsiteY47" fmla="*/ 216348 h 5153382"/>
              <a:gd name="connsiteX48" fmla="*/ 4879182 w 4919064"/>
              <a:gd name="connsiteY48" fmla="*/ 17556 h 5153382"/>
              <a:gd name="connsiteX49" fmla="*/ 4462644 w 4919064"/>
              <a:gd name="connsiteY49" fmla="*/ 8817 h 5153382"/>
              <a:gd name="connsiteX50" fmla="*/ 4117193 w 4919064"/>
              <a:gd name="connsiteY50" fmla="*/ 19802 h 5153382"/>
              <a:gd name="connsiteX51" fmla="*/ 4117074 w 4919064"/>
              <a:gd name="connsiteY51" fmla="*/ 216348 h 5153382"/>
              <a:gd name="connsiteX52" fmla="*/ 4026458 w 4919064"/>
              <a:gd name="connsiteY52" fmla="*/ 447007 h 5153382"/>
              <a:gd name="connsiteX53" fmla="*/ 3754610 w 4919064"/>
              <a:gd name="connsiteY53" fmla="*/ 620002 h 5153382"/>
              <a:gd name="connsiteX54" fmla="*/ 3507474 w 4919064"/>
              <a:gd name="connsiteY54" fmla="*/ 768283 h 5153382"/>
              <a:gd name="connsiteX55" fmla="*/ 2683691 w 4919064"/>
              <a:gd name="connsiteY55" fmla="*/ 891851 h 5153382"/>
              <a:gd name="connsiteX56" fmla="*/ 2197658 w 4919064"/>
              <a:gd name="connsiteY56" fmla="*/ 965991 h 5153382"/>
              <a:gd name="connsiteX57" fmla="*/ 1826956 w 4919064"/>
              <a:gd name="connsiteY57" fmla="*/ 1056607 h 5153382"/>
              <a:gd name="connsiteX58" fmla="*/ 1645723 w 4919064"/>
              <a:gd name="connsiteY58" fmla="*/ 1204889 h 5153382"/>
              <a:gd name="connsiteX59" fmla="*/ 1423301 w 4919064"/>
              <a:gd name="connsiteY59" fmla="*/ 1517926 h 5153382"/>
              <a:gd name="connsiteX60" fmla="*/ 1365637 w 4919064"/>
              <a:gd name="connsiteY60" fmla="*/ 1682683 h 5153382"/>
              <a:gd name="connsiteX61" fmla="*/ 1307972 w 4919064"/>
              <a:gd name="connsiteY61" fmla="*/ 1814489 h 5153382"/>
              <a:gd name="connsiteX62" fmla="*/ 1052599 w 4919064"/>
              <a:gd name="connsiteY62" fmla="*/ 1839202 h 5153382"/>
              <a:gd name="connsiteX63" fmla="*/ 896080 w 4919064"/>
              <a:gd name="connsiteY63" fmla="*/ 1830964 h 5153382"/>
              <a:gd name="connsiteX64" fmla="*/ 788988 w 4919064"/>
              <a:gd name="connsiteY64" fmla="*/ 1946294 h 5153382"/>
              <a:gd name="connsiteX65" fmla="*/ 613746 w 4919064"/>
              <a:gd name="connsiteY65" fmla="*/ 2060500 h 5153382"/>
              <a:gd name="connsiteX0" fmla="*/ 591312 w 4896630"/>
              <a:gd name="connsiteY0" fmla="*/ 2060500 h 5206231"/>
              <a:gd name="connsiteX1" fmla="*/ 54507 w 4896630"/>
              <a:gd name="connsiteY1" fmla="*/ 4420673 h 5206231"/>
              <a:gd name="connsiteX2" fmla="*/ 53824 w 4896630"/>
              <a:gd name="connsiteY2" fmla="*/ 5141184 h 5206231"/>
              <a:gd name="connsiteX3" fmla="*/ 779776 w 4896630"/>
              <a:gd name="connsiteY3" fmla="*/ 5152650 h 5206231"/>
              <a:gd name="connsiteX4" fmla="*/ 979295 w 4896630"/>
              <a:gd name="connsiteY4" fmla="*/ 4968085 h 5206231"/>
              <a:gd name="connsiteX5" fmla="*/ 1037038 w 4896630"/>
              <a:gd name="connsiteY5" fmla="*/ 4270912 h 5206231"/>
              <a:gd name="connsiteX6" fmla="*/ 1223177 w 4896630"/>
              <a:gd name="connsiteY6" fmla="*/ 3817096 h 5206231"/>
              <a:gd name="connsiteX7" fmla="*/ 1057187 w 4896630"/>
              <a:gd name="connsiteY7" fmla="*/ 3646017 h 5206231"/>
              <a:gd name="connsiteX8" fmla="*/ 1123168 w 4896630"/>
              <a:gd name="connsiteY8" fmla="*/ 3512637 h 5206231"/>
              <a:gd name="connsiteX9" fmla="*/ 1151135 w 4896630"/>
              <a:gd name="connsiteY9" fmla="*/ 3434431 h 5206231"/>
              <a:gd name="connsiteX10" fmla="*/ 1314974 w 4896630"/>
              <a:gd name="connsiteY10" fmla="*/ 3422783 h 5206231"/>
              <a:gd name="connsiteX11" fmla="*/ 1350338 w 4896630"/>
              <a:gd name="connsiteY11" fmla="*/ 3122075 h 5206231"/>
              <a:gd name="connsiteX12" fmla="*/ 1131433 w 4896630"/>
              <a:gd name="connsiteY12" fmla="*/ 2984865 h 5206231"/>
              <a:gd name="connsiteX13" fmla="*/ 1070829 w 4896630"/>
              <a:gd name="connsiteY13" fmla="*/ 2935502 h 5206231"/>
              <a:gd name="connsiteX14" fmla="*/ 992229 w 4896630"/>
              <a:gd name="connsiteY14" fmla="*/ 2877353 h 5206231"/>
              <a:gd name="connsiteX15" fmla="*/ 899855 w 4896630"/>
              <a:gd name="connsiteY15" fmla="*/ 2843982 h 5206231"/>
              <a:gd name="connsiteX16" fmla="*/ 889518 w 4896630"/>
              <a:gd name="connsiteY16" fmla="*/ 2866518 h 5206231"/>
              <a:gd name="connsiteX17" fmla="*/ 838018 w 4896630"/>
              <a:gd name="connsiteY17" fmla="*/ 2860510 h 5206231"/>
              <a:gd name="connsiteX18" fmla="*/ 763222 w 4896630"/>
              <a:gd name="connsiteY18" fmla="*/ 2746099 h 5206231"/>
              <a:gd name="connsiteX19" fmla="*/ 843529 w 4896630"/>
              <a:gd name="connsiteY19" fmla="*/ 2598001 h 5206231"/>
              <a:gd name="connsiteX20" fmla="*/ 997213 w 4896630"/>
              <a:gd name="connsiteY20" fmla="*/ 2646510 h 5206231"/>
              <a:gd name="connsiteX21" fmla="*/ 1063116 w 4896630"/>
              <a:gd name="connsiteY21" fmla="*/ 2621797 h 5206231"/>
              <a:gd name="connsiteX22" fmla="*/ 1097983 w 4896630"/>
              <a:gd name="connsiteY22" fmla="*/ 2588845 h 5206231"/>
              <a:gd name="connsiteX23" fmla="*/ 1213810 w 4896630"/>
              <a:gd name="connsiteY23" fmla="*/ 2625705 h 5206231"/>
              <a:gd name="connsiteX24" fmla="*/ 1225800 w 4896630"/>
              <a:gd name="connsiteY24" fmla="*/ 2655247 h 5206231"/>
              <a:gd name="connsiteX25" fmla="*/ 1400867 w 4896630"/>
              <a:gd name="connsiteY25" fmla="*/ 2687699 h 5206231"/>
              <a:gd name="connsiteX26" fmla="*/ 1483246 w 4896630"/>
              <a:gd name="connsiteY26" fmla="*/ 2695937 h 5206231"/>
              <a:gd name="connsiteX27" fmla="*/ 1624285 w 4896630"/>
              <a:gd name="connsiteY27" fmla="*/ 2617808 h 5206231"/>
              <a:gd name="connsiteX28" fmla="*/ 1676546 w 4896630"/>
              <a:gd name="connsiteY28" fmla="*/ 2609151 h 5206231"/>
              <a:gd name="connsiteX29" fmla="*/ 1757508 w 4896630"/>
              <a:gd name="connsiteY29" fmla="*/ 2517958 h 5206231"/>
              <a:gd name="connsiteX30" fmla="*/ 1771413 w 4896630"/>
              <a:gd name="connsiteY30" fmla="*/ 2377338 h 5206231"/>
              <a:gd name="connsiteX31" fmla="*/ 1827162 w 4896630"/>
              <a:gd name="connsiteY31" fmla="*/ 2400792 h 5206231"/>
              <a:gd name="connsiteX32" fmla="*/ 1921269 w 4896630"/>
              <a:gd name="connsiteY32" fmla="*/ 2403861 h 5206231"/>
              <a:gd name="connsiteX33" fmla="*/ 2126717 w 4896630"/>
              <a:gd name="connsiteY33" fmla="*/ 2565522 h 5206231"/>
              <a:gd name="connsiteX34" fmla="*/ 2216335 w 4896630"/>
              <a:gd name="connsiteY34" fmla="*/ 2097749 h 5206231"/>
              <a:gd name="connsiteX35" fmla="*/ 2238136 w 4896630"/>
              <a:gd name="connsiteY35" fmla="*/ 1968857 h 5206231"/>
              <a:gd name="connsiteX36" fmla="*/ 2134035 w 4896630"/>
              <a:gd name="connsiteY36" fmla="*/ 1839202 h 5206231"/>
              <a:gd name="connsiteX37" fmla="*/ 2076370 w 4896630"/>
              <a:gd name="connsiteY37" fmla="*/ 1666207 h 5206231"/>
              <a:gd name="connsiteX38" fmla="*/ 2101084 w 4896630"/>
              <a:gd name="connsiteY38" fmla="*/ 1526164 h 5206231"/>
              <a:gd name="connsiteX39" fmla="*/ 2430597 w 4896630"/>
              <a:gd name="connsiteY39" fmla="*/ 1501451 h 5206231"/>
              <a:gd name="connsiteX40" fmla="*/ 2694208 w 4896630"/>
              <a:gd name="connsiteY40" fmla="*/ 1526164 h 5206231"/>
              <a:gd name="connsiteX41" fmla="*/ 2941343 w 4896630"/>
              <a:gd name="connsiteY41" fmla="*/ 1336694 h 5206231"/>
              <a:gd name="connsiteX42" fmla="*/ 3377949 w 4896630"/>
              <a:gd name="connsiteY42" fmla="*/ 1303743 h 5206231"/>
              <a:gd name="connsiteX43" fmla="*/ 3723938 w 4896630"/>
              <a:gd name="connsiteY43" fmla="*/ 1237840 h 5206231"/>
              <a:gd name="connsiteX44" fmla="*/ 4144067 w 4896630"/>
              <a:gd name="connsiteY44" fmla="*/ 1163699 h 5206231"/>
              <a:gd name="connsiteX45" fmla="*/ 4588911 w 4896630"/>
              <a:gd name="connsiteY45" fmla="*/ 965991 h 5206231"/>
              <a:gd name="connsiteX46" fmla="*/ 4687765 w 4896630"/>
              <a:gd name="connsiteY46" fmla="*/ 661191 h 5206231"/>
              <a:gd name="connsiteX47" fmla="*/ 4860759 w 4896630"/>
              <a:gd name="connsiteY47" fmla="*/ 216348 h 5206231"/>
              <a:gd name="connsiteX48" fmla="*/ 4856748 w 4896630"/>
              <a:gd name="connsiteY48" fmla="*/ 17556 h 5206231"/>
              <a:gd name="connsiteX49" fmla="*/ 4440210 w 4896630"/>
              <a:gd name="connsiteY49" fmla="*/ 8817 h 5206231"/>
              <a:gd name="connsiteX50" fmla="*/ 4094759 w 4896630"/>
              <a:gd name="connsiteY50" fmla="*/ 19802 h 5206231"/>
              <a:gd name="connsiteX51" fmla="*/ 4094640 w 4896630"/>
              <a:gd name="connsiteY51" fmla="*/ 216348 h 5206231"/>
              <a:gd name="connsiteX52" fmla="*/ 4004024 w 4896630"/>
              <a:gd name="connsiteY52" fmla="*/ 447007 h 5206231"/>
              <a:gd name="connsiteX53" fmla="*/ 3732176 w 4896630"/>
              <a:gd name="connsiteY53" fmla="*/ 620002 h 5206231"/>
              <a:gd name="connsiteX54" fmla="*/ 3485040 w 4896630"/>
              <a:gd name="connsiteY54" fmla="*/ 768283 h 5206231"/>
              <a:gd name="connsiteX55" fmla="*/ 2661257 w 4896630"/>
              <a:gd name="connsiteY55" fmla="*/ 891851 h 5206231"/>
              <a:gd name="connsiteX56" fmla="*/ 2175224 w 4896630"/>
              <a:gd name="connsiteY56" fmla="*/ 965991 h 5206231"/>
              <a:gd name="connsiteX57" fmla="*/ 1804522 w 4896630"/>
              <a:gd name="connsiteY57" fmla="*/ 1056607 h 5206231"/>
              <a:gd name="connsiteX58" fmla="*/ 1623289 w 4896630"/>
              <a:gd name="connsiteY58" fmla="*/ 1204889 h 5206231"/>
              <a:gd name="connsiteX59" fmla="*/ 1400867 w 4896630"/>
              <a:gd name="connsiteY59" fmla="*/ 1517926 h 5206231"/>
              <a:gd name="connsiteX60" fmla="*/ 1343203 w 4896630"/>
              <a:gd name="connsiteY60" fmla="*/ 1682683 h 5206231"/>
              <a:gd name="connsiteX61" fmla="*/ 1285538 w 4896630"/>
              <a:gd name="connsiteY61" fmla="*/ 1814489 h 5206231"/>
              <a:gd name="connsiteX62" fmla="*/ 1030165 w 4896630"/>
              <a:gd name="connsiteY62" fmla="*/ 1839202 h 5206231"/>
              <a:gd name="connsiteX63" fmla="*/ 873646 w 4896630"/>
              <a:gd name="connsiteY63" fmla="*/ 1830964 h 5206231"/>
              <a:gd name="connsiteX64" fmla="*/ 766554 w 4896630"/>
              <a:gd name="connsiteY64" fmla="*/ 1946294 h 5206231"/>
              <a:gd name="connsiteX65" fmla="*/ 591312 w 4896630"/>
              <a:gd name="connsiteY65" fmla="*/ 2060500 h 5206231"/>
              <a:gd name="connsiteX0" fmla="*/ 591312 w 4896630"/>
              <a:gd name="connsiteY0" fmla="*/ 2060500 h 5199926"/>
              <a:gd name="connsiteX1" fmla="*/ 54507 w 4896630"/>
              <a:gd name="connsiteY1" fmla="*/ 4420673 h 5199926"/>
              <a:gd name="connsiteX2" fmla="*/ 53824 w 4896630"/>
              <a:gd name="connsiteY2" fmla="*/ 5141184 h 5199926"/>
              <a:gd name="connsiteX3" fmla="*/ 779776 w 4896630"/>
              <a:gd name="connsiteY3" fmla="*/ 5152650 h 5199926"/>
              <a:gd name="connsiteX4" fmla="*/ 979295 w 4896630"/>
              <a:gd name="connsiteY4" fmla="*/ 4968085 h 5199926"/>
              <a:gd name="connsiteX5" fmla="*/ 1037038 w 4896630"/>
              <a:gd name="connsiteY5" fmla="*/ 4270912 h 5199926"/>
              <a:gd name="connsiteX6" fmla="*/ 1223177 w 4896630"/>
              <a:gd name="connsiteY6" fmla="*/ 3817096 h 5199926"/>
              <a:gd name="connsiteX7" fmla="*/ 1057187 w 4896630"/>
              <a:gd name="connsiteY7" fmla="*/ 3646017 h 5199926"/>
              <a:gd name="connsiteX8" fmla="*/ 1123168 w 4896630"/>
              <a:gd name="connsiteY8" fmla="*/ 3512637 h 5199926"/>
              <a:gd name="connsiteX9" fmla="*/ 1151135 w 4896630"/>
              <a:gd name="connsiteY9" fmla="*/ 3434431 h 5199926"/>
              <a:gd name="connsiteX10" fmla="*/ 1314974 w 4896630"/>
              <a:gd name="connsiteY10" fmla="*/ 3422783 h 5199926"/>
              <a:gd name="connsiteX11" fmla="*/ 1350338 w 4896630"/>
              <a:gd name="connsiteY11" fmla="*/ 3122075 h 5199926"/>
              <a:gd name="connsiteX12" fmla="*/ 1131433 w 4896630"/>
              <a:gd name="connsiteY12" fmla="*/ 2984865 h 5199926"/>
              <a:gd name="connsiteX13" fmla="*/ 1070829 w 4896630"/>
              <a:gd name="connsiteY13" fmla="*/ 2935502 h 5199926"/>
              <a:gd name="connsiteX14" fmla="*/ 992229 w 4896630"/>
              <a:gd name="connsiteY14" fmla="*/ 2877353 h 5199926"/>
              <a:gd name="connsiteX15" fmla="*/ 899855 w 4896630"/>
              <a:gd name="connsiteY15" fmla="*/ 2843982 h 5199926"/>
              <a:gd name="connsiteX16" fmla="*/ 889518 w 4896630"/>
              <a:gd name="connsiteY16" fmla="*/ 2866518 h 5199926"/>
              <a:gd name="connsiteX17" fmla="*/ 838018 w 4896630"/>
              <a:gd name="connsiteY17" fmla="*/ 2860510 h 5199926"/>
              <a:gd name="connsiteX18" fmla="*/ 763222 w 4896630"/>
              <a:gd name="connsiteY18" fmla="*/ 2746099 h 5199926"/>
              <a:gd name="connsiteX19" fmla="*/ 843529 w 4896630"/>
              <a:gd name="connsiteY19" fmla="*/ 2598001 h 5199926"/>
              <a:gd name="connsiteX20" fmla="*/ 997213 w 4896630"/>
              <a:gd name="connsiteY20" fmla="*/ 2646510 h 5199926"/>
              <a:gd name="connsiteX21" fmla="*/ 1063116 w 4896630"/>
              <a:gd name="connsiteY21" fmla="*/ 2621797 h 5199926"/>
              <a:gd name="connsiteX22" fmla="*/ 1097983 w 4896630"/>
              <a:gd name="connsiteY22" fmla="*/ 2588845 h 5199926"/>
              <a:gd name="connsiteX23" fmla="*/ 1213810 w 4896630"/>
              <a:gd name="connsiteY23" fmla="*/ 2625705 h 5199926"/>
              <a:gd name="connsiteX24" fmla="*/ 1225800 w 4896630"/>
              <a:gd name="connsiteY24" fmla="*/ 2655247 h 5199926"/>
              <a:gd name="connsiteX25" fmla="*/ 1400867 w 4896630"/>
              <a:gd name="connsiteY25" fmla="*/ 2687699 h 5199926"/>
              <a:gd name="connsiteX26" fmla="*/ 1483246 w 4896630"/>
              <a:gd name="connsiteY26" fmla="*/ 2695937 h 5199926"/>
              <a:gd name="connsiteX27" fmla="*/ 1624285 w 4896630"/>
              <a:gd name="connsiteY27" fmla="*/ 2617808 h 5199926"/>
              <a:gd name="connsiteX28" fmla="*/ 1676546 w 4896630"/>
              <a:gd name="connsiteY28" fmla="*/ 2609151 h 5199926"/>
              <a:gd name="connsiteX29" fmla="*/ 1757508 w 4896630"/>
              <a:gd name="connsiteY29" fmla="*/ 2517958 h 5199926"/>
              <a:gd name="connsiteX30" fmla="*/ 1771413 w 4896630"/>
              <a:gd name="connsiteY30" fmla="*/ 2377338 h 5199926"/>
              <a:gd name="connsiteX31" fmla="*/ 1827162 w 4896630"/>
              <a:gd name="connsiteY31" fmla="*/ 2400792 h 5199926"/>
              <a:gd name="connsiteX32" fmla="*/ 1921269 w 4896630"/>
              <a:gd name="connsiteY32" fmla="*/ 2403861 h 5199926"/>
              <a:gd name="connsiteX33" fmla="*/ 2126717 w 4896630"/>
              <a:gd name="connsiteY33" fmla="*/ 2565522 h 5199926"/>
              <a:gd name="connsiteX34" fmla="*/ 2216335 w 4896630"/>
              <a:gd name="connsiteY34" fmla="*/ 2097749 h 5199926"/>
              <a:gd name="connsiteX35" fmla="*/ 2238136 w 4896630"/>
              <a:gd name="connsiteY35" fmla="*/ 1968857 h 5199926"/>
              <a:gd name="connsiteX36" fmla="*/ 2134035 w 4896630"/>
              <a:gd name="connsiteY36" fmla="*/ 1839202 h 5199926"/>
              <a:gd name="connsiteX37" fmla="*/ 2076370 w 4896630"/>
              <a:gd name="connsiteY37" fmla="*/ 1666207 h 5199926"/>
              <a:gd name="connsiteX38" fmla="*/ 2101084 w 4896630"/>
              <a:gd name="connsiteY38" fmla="*/ 1526164 h 5199926"/>
              <a:gd name="connsiteX39" fmla="*/ 2430597 w 4896630"/>
              <a:gd name="connsiteY39" fmla="*/ 1501451 h 5199926"/>
              <a:gd name="connsiteX40" fmla="*/ 2694208 w 4896630"/>
              <a:gd name="connsiteY40" fmla="*/ 1526164 h 5199926"/>
              <a:gd name="connsiteX41" fmla="*/ 2941343 w 4896630"/>
              <a:gd name="connsiteY41" fmla="*/ 1336694 h 5199926"/>
              <a:gd name="connsiteX42" fmla="*/ 3377949 w 4896630"/>
              <a:gd name="connsiteY42" fmla="*/ 1303743 h 5199926"/>
              <a:gd name="connsiteX43" fmla="*/ 3723938 w 4896630"/>
              <a:gd name="connsiteY43" fmla="*/ 1237840 h 5199926"/>
              <a:gd name="connsiteX44" fmla="*/ 4144067 w 4896630"/>
              <a:gd name="connsiteY44" fmla="*/ 1163699 h 5199926"/>
              <a:gd name="connsiteX45" fmla="*/ 4588911 w 4896630"/>
              <a:gd name="connsiteY45" fmla="*/ 965991 h 5199926"/>
              <a:gd name="connsiteX46" fmla="*/ 4687765 w 4896630"/>
              <a:gd name="connsiteY46" fmla="*/ 661191 h 5199926"/>
              <a:gd name="connsiteX47" fmla="*/ 4860759 w 4896630"/>
              <a:gd name="connsiteY47" fmla="*/ 216348 h 5199926"/>
              <a:gd name="connsiteX48" fmla="*/ 4856748 w 4896630"/>
              <a:gd name="connsiteY48" fmla="*/ 17556 h 5199926"/>
              <a:gd name="connsiteX49" fmla="*/ 4440210 w 4896630"/>
              <a:gd name="connsiteY49" fmla="*/ 8817 h 5199926"/>
              <a:gd name="connsiteX50" fmla="*/ 4094759 w 4896630"/>
              <a:gd name="connsiteY50" fmla="*/ 19802 h 5199926"/>
              <a:gd name="connsiteX51" fmla="*/ 4094640 w 4896630"/>
              <a:gd name="connsiteY51" fmla="*/ 216348 h 5199926"/>
              <a:gd name="connsiteX52" fmla="*/ 4004024 w 4896630"/>
              <a:gd name="connsiteY52" fmla="*/ 447007 h 5199926"/>
              <a:gd name="connsiteX53" fmla="*/ 3732176 w 4896630"/>
              <a:gd name="connsiteY53" fmla="*/ 620002 h 5199926"/>
              <a:gd name="connsiteX54" fmla="*/ 3485040 w 4896630"/>
              <a:gd name="connsiteY54" fmla="*/ 768283 h 5199926"/>
              <a:gd name="connsiteX55" fmla="*/ 2661257 w 4896630"/>
              <a:gd name="connsiteY55" fmla="*/ 891851 h 5199926"/>
              <a:gd name="connsiteX56" fmla="*/ 2175224 w 4896630"/>
              <a:gd name="connsiteY56" fmla="*/ 965991 h 5199926"/>
              <a:gd name="connsiteX57" fmla="*/ 1804522 w 4896630"/>
              <a:gd name="connsiteY57" fmla="*/ 1056607 h 5199926"/>
              <a:gd name="connsiteX58" fmla="*/ 1623289 w 4896630"/>
              <a:gd name="connsiteY58" fmla="*/ 1204889 h 5199926"/>
              <a:gd name="connsiteX59" fmla="*/ 1400867 w 4896630"/>
              <a:gd name="connsiteY59" fmla="*/ 1517926 h 5199926"/>
              <a:gd name="connsiteX60" fmla="*/ 1343203 w 4896630"/>
              <a:gd name="connsiteY60" fmla="*/ 1682683 h 5199926"/>
              <a:gd name="connsiteX61" fmla="*/ 1285538 w 4896630"/>
              <a:gd name="connsiteY61" fmla="*/ 1814489 h 5199926"/>
              <a:gd name="connsiteX62" fmla="*/ 1030165 w 4896630"/>
              <a:gd name="connsiteY62" fmla="*/ 1839202 h 5199926"/>
              <a:gd name="connsiteX63" fmla="*/ 873646 w 4896630"/>
              <a:gd name="connsiteY63" fmla="*/ 1830964 h 5199926"/>
              <a:gd name="connsiteX64" fmla="*/ 766554 w 4896630"/>
              <a:gd name="connsiteY64" fmla="*/ 1946294 h 5199926"/>
              <a:gd name="connsiteX65" fmla="*/ 591312 w 4896630"/>
              <a:gd name="connsiteY65" fmla="*/ 2060500 h 5199926"/>
              <a:gd name="connsiteX0" fmla="*/ 553336 w 4858654"/>
              <a:gd name="connsiteY0" fmla="*/ 2060500 h 5219315"/>
              <a:gd name="connsiteX1" fmla="*/ 16531 w 4858654"/>
              <a:gd name="connsiteY1" fmla="*/ 4420673 h 5219315"/>
              <a:gd name="connsiteX2" fmla="*/ 15848 w 4858654"/>
              <a:gd name="connsiteY2" fmla="*/ 5141184 h 5219315"/>
              <a:gd name="connsiteX3" fmla="*/ 229114 w 4858654"/>
              <a:gd name="connsiteY3" fmla="*/ 5201117 h 5219315"/>
              <a:gd name="connsiteX4" fmla="*/ 741800 w 4858654"/>
              <a:gd name="connsiteY4" fmla="*/ 5152650 h 5219315"/>
              <a:gd name="connsiteX5" fmla="*/ 941319 w 4858654"/>
              <a:gd name="connsiteY5" fmla="*/ 4968085 h 5219315"/>
              <a:gd name="connsiteX6" fmla="*/ 999062 w 4858654"/>
              <a:gd name="connsiteY6" fmla="*/ 4270912 h 5219315"/>
              <a:gd name="connsiteX7" fmla="*/ 1185201 w 4858654"/>
              <a:gd name="connsiteY7" fmla="*/ 3817096 h 5219315"/>
              <a:gd name="connsiteX8" fmla="*/ 1019211 w 4858654"/>
              <a:gd name="connsiteY8" fmla="*/ 3646017 h 5219315"/>
              <a:gd name="connsiteX9" fmla="*/ 1085192 w 4858654"/>
              <a:gd name="connsiteY9" fmla="*/ 3512637 h 5219315"/>
              <a:gd name="connsiteX10" fmla="*/ 1113159 w 4858654"/>
              <a:gd name="connsiteY10" fmla="*/ 3434431 h 5219315"/>
              <a:gd name="connsiteX11" fmla="*/ 1276998 w 4858654"/>
              <a:gd name="connsiteY11" fmla="*/ 3422783 h 5219315"/>
              <a:gd name="connsiteX12" fmla="*/ 1312362 w 4858654"/>
              <a:gd name="connsiteY12" fmla="*/ 3122075 h 5219315"/>
              <a:gd name="connsiteX13" fmla="*/ 1093457 w 4858654"/>
              <a:gd name="connsiteY13" fmla="*/ 2984865 h 5219315"/>
              <a:gd name="connsiteX14" fmla="*/ 1032853 w 4858654"/>
              <a:gd name="connsiteY14" fmla="*/ 2935502 h 5219315"/>
              <a:gd name="connsiteX15" fmla="*/ 954253 w 4858654"/>
              <a:gd name="connsiteY15" fmla="*/ 2877353 h 5219315"/>
              <a:gd name="connsiteX16" fmla="*/ 861879 w 4858654"/>
              <a:gd name="connsiteY16" fmla="*/ 2843982 h 5219315"/>
              <a:gd name="connsiteX17" fmla="*/ 851542 w 4858654"/>
              <a:gd name="connsiteY17" fmla="*/ 2866518 h 5219315"/>
              <a:gd name="connsiteX18" fmla="*/ 800042 w 4858654"/>
              <a:gd name="connsiteY18" fmla="*/ 2860510 h 5219315"/>
              <a:gd name="connsiteX19" fmla="*/ 725246 w 4858654"/>
              <a:gd name="connsiteY19" fmla="*/ 2746099 h 5219315"/>
              <a:gd name="connsiteX20" fmla="*/ 805553 w 4858654"/>
              <a:gd name="connsiteY20" fmla="*/ 2598001 h 5219315"/>
              <a:gd name="connsiteX21" fmla="*/ 959237 w 4858654"/>
              <a:gd name="connsiteY21" fmla="*/ 2646510 h 5219315"/>
              <a:gd name="connsiteX22" fmla="*/ 1025140 w 4858654"/>
              <a:gd name="connsiteY22" fmla="*/ 2621797 h 5219315"/>
              <a:gd name="connsiteX23" fmla="*/ 1060007 w 4858654"/>
              <a:gd name="connsiteY23" fmla="*/ 2588845 h 5219315"/>
              <a:gd name="connsiteX24" fmla="*/ 1175834 w 4858654"/>
              <a:gd name="connsiteY24" fmla="*/ 2625705 h 5219315"/>
              <a:gd name="connsiteX25" fmla="*/ 1187824 w 4858654"/>
              <a:gd name="connsiteY25" fmla="*/ 2655247 h 5219315"/>
              <a:gd name="connsiteX26" fmla="*/ 1362891 w 4858654"/>
              <a:gd name="connsiteY26" fmla="*/ 2687699 h 5219315"/>
              <a:gd name="connsiteX27" fmla="*/ 1445270 w 4858654"/>
              <a:gd name="connsiteY27" fmla="*/ 2695937 h 5219315"/>
              <a:gd name="connsiteX28" fmla="*/ 1586309 w 4858654"/>
              <a:gd name="connsiteY28" fmla="*/ 2617808 h 5219315"/>
              <a:gd name="connsiteX29" fmla="*/ 1638570 w 4858654"/>
              <a:gd name="connsiteY29" fmla="*/ 2609151 h 5219315"/>
              <a:gd name="connsiteX30" fmla="*/ 1719532 w 4858654"/>
              <a:gd name="connsiteY30" fmla="*/ 2517958 h 5219315"/>
              <a:gd name="connsiteX31" fmla="*/ 1733437 w 4858654"/>
              <a:gd name="connsiteY31" fmla="*/ 2377338 h 5219315"/>
              <a:gd name="connsiteX32" fmla="*/ 1789186 w 4858654"/>
              <a:gd name="connsiteY32" fmla="*/ 2400792 h 5219315"/>
              <a:gd name="connsiteX33" fmla="*/ 1883293 w 4858654"/>
              <a:gd name="connsiteY33" fmla="*/ 2403861 h 5219315"/>
              <a:gd name="connsiteX34" fmla="*/ 2088741 w 4858654"/>
              <a:gd name="connsiteY34" fmla="*/ 2565522 h 5219315"/>
              <a:gd name="connsiteX35" fmla="*/ 2178359 w 4858654"/>
              <a:gd name="connsiteY35" fmla="*/ 2097749 h 5219315"/>
              <a:gd name="connsiteX36" fmla="*/ 2200160 w 4858654"/>
              <a:gd name="connsiteY36" fmla="*/ 1968857 h 5219315"/>
              <a:gd name="connsiteX37" fmla="*/ 2096059 w 4858654"/>
              <a:gd name="connsiteY37" fmla="*/ 1839202 h 5219315"/>
              <a:gd name="connsiteX38" fmla="*/ 2038394 w 4858654"/>
              <a:gd name="connsiteY38" fmla="*/ 1666207 h 5219315"/>
              <a:gd name="connsiteX39" fmla="*/ 2063108 w 4858654"/>
              <a:gd name="connsiteY39" fmla="*/ 1526164 h 5219315"/>
              <a:gd name="connsiteX40" fmla="*/ 2392621 w 4858654"/>
              <a:gd name="connsiteY40" fmla="*/ 1501451 h 5219315"/>
              <a:gd name="connsiteX41" fmla="*/ 2656232 w 4858654"/>
              <a:gd name="connsiteY41" fmla="*/ 1526164 h 5219315"/>
              <a:gd name="connsiteX42" fmla="*/ 2903367 w 4858654"/>
              <a:gd name="connsiteY42" fmla="*/ 1336694 h 5219315"/>
              <a:gd name="connsiteX43" fmla="*/ 3339973 w 4858654"/>
              <a:gd name="connsiteY43" fmla="*/ 1303743 h 5219315"/>
              <a:gd name="connsiteX44" fmla="*/ 3685962 w 4858654"/>
              <a:gd name="connsiteY44" fmla="*/ 1237840 h 5219315"/>
              <a:gd name="connsiteX45" fmla="*/ 4106091 w 4858654"/>
              <a:gd name="connsiteY45" fmla="*/ 1163699 h 5219315"/>
              <a:gd name="connsiteX46" fmla="*/ 4550935 w 4858654"/>
              <a:gd name="connsiteY46" fmla="*/ 965991 h 5219315"/>
              <a:gd name="connsiteX47" fmla="*/ 4649789 w 4858654"/>
              <a:gd name="connsiteY47" fmla="*/ 661191 h 5219315"/>
              <a:gd name="connsiteX48" fmla="*/ 4822783 w 4858654"/>
              <a:gd name="connsiteY48" fmla="*/ 216348 h 5219315"/>
              <a:gd name="connsiteX49" fmla="*/ 4818772 w 4858654"/>
              <a:gd name="connsiteY49" fmla="*/ 17556 h 5219315"/>
              <a:gd name="connsiteX50" fmla="*/ 4402234 w 4858654"/>
              <a:gd name="connsiteY50" fmla="*/ 8817 h 5219315"/>
              <a:gd name="connsiteX51" fmla="*/ 4056783 w 4858654"/>
              <a:gd name="connsiteY51" fmla="*/ 19802 h 5219315"/>
              <a:gd name="connsiteX52" fmla="*/ 4056664 w 4858654"/>
              <a:gd name="connsiteY52" fmla="*/ 216348 h 5219315"/>
              <a:gd name="connsiteX53" fmla="*/ 3966048 w 4858654"/>
              <a:gd name="connsiteY53" fmla="*/ 447007 h 5219315"/>
              <a:gd name="connsiteX54" fmla="*/ 3694200 w 4858654"/>
              <a:gd name="connsiteY54" fmla="*/ 620002 h 5219315"/>
              <a:gd name="connsiteX55" fmla="*/ 3447064 w 4858654"/>
              <a:gd name="connsiteY55" fmla="*/ 768283 h 5219315"/>
              <a:gd name="connsiteX56" fmla="*/ 2623281 w 4858654"/>
              <a:gd name="connsiteY56" fmla="*/ 891851 h 5219315"/>
              <a:gd name="connsiteX57" fmla="*/ 2137248 w 4858654"/>
              <a:gd name="connsiteY57" fmla="*/ 965991 h 5219315"/>
              <a:gd name="connsiteX58" fmla="*/ 1766546 w 4858654"/>
              <a:gd name="connsiteY58" fmla="*/ 1056607 h 5219315"/>
              <a:gd name="connsiteX59" fmla="*/ 1585313 w 4858654"/>
              <a:gd name="connsiteY59" fmla="*/ 1204889 h 5219315"/>
              <a:gd name="connsiteX60" fmla="*/ 1362891 w 4858654"/>
              <a:gd name="connsiteY60" fmla="*/ 1517926 h 5219315"/>
              <a:gd name="connsiteX61" fmla="*/ 1305227 w 4858654"/>
              <a:gd name="connsiteY61" fmla="*/ 1682683 h 5219315"/>
              <a:gd name="connsiteX62" fmla="*/ 1247562 w 4858654"/>
              <a:gd name="connsiteY62" fmla="*/ 1814489 h 5219315"/>
              <a:gd name="connsiteX63" fmla="*/ 992189 w 4858654"/>
              <a:gd name="connsiteY63" fmla="*/ 1839202 h 5219315"/>
              <a:gd name="connsiteX64" fmla="*/ 835670 w 4858654"/>
              <a:gd name="connsiteY64" fmla="*/ 1830964 h 5219315"/>
              <a:gd name="connsiteX65" fmla="*/ 728578 w 4858654"/>
              <a:gd name="connsiteY65" fmla="*/ 1946294 h 5219315"/>
              <a:gd name="connsiteX66" fmla="*/ 553336 w 4858654"/>
              <a:gd name="connsiteY66" fmla="*/ 2060500 h 5219315"/>
              <a:gd name="connsiteX0" fmla="*/ 559806 w 4865124"/>
              <a:gd name="connsiteY0" fmla="*/ 2060500 h 5193732"/>
              <a:gd name="connsiteX1" fmla="*/ 23001 w 4865124"/>
              <a:gd name="connsiteY1" fmla="*/ 4420673 h 5193732"/>
              <a:gd name="connsiteX2" fmla="*/ 22318 w 4865124"/>
              <a:gd name="connsiteY2" fmla="*/ 5141184 h 5193732"/>
              <a:gd name="connsiteX3" fmla="*/ 322947 w 4865124"/>
              <a:gd name="connsiteY3" fmla="*/ 5139963 h 5193732"/>
              <a:gd name="connsiteX4" fmla="*/ 748270 w 4865124"/>
              <a:gd name="connsiteY4" fmla="*/ 5152650 h 5193732"/>
              <a:gd name="connsiteX5" fmla="*/ 947789 w 4865124"/>
              <a:gd name="connsiteY5" fmla="*/ 4968085 h 5193732"/>
              <a:gd name="connsiteX6" fmla="*/ 1005532 w 4865124"/>
              <a:gd name="connsiteY6" fmla="*/ 4270912 h 5193732"/>
              <a:gd name="connsiteX7" fmla="*/ 1191671 w 4865124"/>
              <a:gd name="connsiteY7" fmla="*/ 3817096 h 5193732"/>
              <a:gd name="connsiteX8" fmla="*/ 1025681 w 4865124"/>
              <a:gd name="connsiteY8" fmla="*/ 3646017 h 5193732"/>
              <a:gd name="connsiteX9" fmla="*/ 1091662 w 4865124"/>
              <a:gd name="connsiteY9" fmla="*/ 3512637 h 5193732"/>
              <a:gd name="connsiteX10" fmla="*/ 1119629 w 4865124"/>
              <a:gd name="connsiteY10" fmla="*/ 3434431 h 5193732"/>
              <a:gd name="connsiteX11" fmla="*/ 1283468 w 4865124"/>
              <a:gd name="connsiteY11" fmla="*/ 3422783 h 5193732"/>
              <a:gd name="connsiteX12" fmla="*/ 1318832 w 4865124"/>
              <a:gd name="connsiteY12" fmla="*/ 3122075 h 5193732"/>
              <a:gd name="connsiteX13" fmla="*/ 1099927 w 4865124"/>
              <a:gd name="connsiteY13" fmla="*/ 2984865 h 5193732"/>
              <a:gd name="connsiteX14" fmla="*/ 1039323 w 4865124"/>
              <a:gd name="connsiteY14" fmla="*/ 2935502 h 5193732"/>
              <a:gd name="connsiteX15" fmla="*/ 960723 w 4865124"/>
              <a:gd name="connsiteY15" fmla="*/ 2877353 h 5193732"/>
              <a:gd name="connsiteX16" fmla="*/ 868349 w 4865124"/>
              <a:gd name="connsiteY16" fmla="*/ 2843982 h 5193732"/>
              <a:gd name="connsiteX17" fmla="*/ 858012 w 4865124"/>
              <a:gd name="connsiteY17" fmla="*/ 2866518 h 5193732"/>
              <a:gd name="connsiteX18" fmla="*/ 806512 w 4865124"/>
              <a:gd name="connsiteY18" fmla="*/ 2860510 h 5193732"/>
              <a:gd name="connsiteX19" fmla="*/ 731716 w 4865124"/>
              <a:gd name="connsiteY19" fmla="*/ 2746099 h 5193732"/>
              <a:gd name="connsiteX20" fmla="*/ 812023 w 4865124"/>
              <a:gd name="connsiteY20" fmla="*/ 2598001 h 5193732"/>
              <a:gd name="connsiteX21" fmla="*/ 965707 w 4865124"/>
              <a:gd name="connsiteY21" fmla="*/ 2646510 h 5193732"/>
              <a:gd name="connsiteX22" fmla="*/ 1031610 w 4865124"/>
              <a:gd name="connsiteY22" fmla="*/ 2621797 h 5193732"/>
              <a:gd name="connsiteX23" fmla="*/ 1066477 w 4865124"/>
              <a:gd name="connsiteY23" fmla="*/ 2588845 h 5193732"/>
              <a:gd name="connsiteX24" fmla="*/ 1182304 w 4865124"/>
              <a:gd name="connsiteY24" fmla="*/ 2625705 h 5193732"/>
              <a:gd name="connsiteX25" fmla="*/ 1194294 w 4865124"/>
              <a:gd name="connsiteY25" fmla="*/ 2655247 h 5193732"/>
              <a:gd name="connsiteX26" fmla="*/ 1369361 w 4865124"/>
              <a:gd name="connsiteY26" fmla="*/ 2687699 h 5193732"/>
              <a:gd name="connsiteX27" fmla="*/ 1451740 w 4865124"/>
              <a:gd name="connsiteY27" fmla="*/ 2695937 h 5193732"/>
              <a:gd name="connsiteX28" fmla="*/ 1592779 w 4865124"/>
              <a:gd name="connsiteY28" fmla="*/ 2617808 h 5193732"/>
              <a:gd name="connsiteX29" fmla="*/ 1645040 w 4865124"/>
              <a:gd name="connsiteY29" fmla="*/ 2609151 h 5193732"/>
              <a:gd name="connsiteX30" fmla="*/ 1726002 w 4865124"/>
              <a:gd name="connsiteY30" fmla="*/ 2517958 h 5193732"/>
              <a:gd name="connsiteX31" fmla="*/ 1739907 w 4865124"/>
              <a:gd name="connsiteY31" fmla="*/ 2377338 h 5193732"/>
              <a:gd name="connsiteX32" fmla="*/ 1795656 w 4865124"/>
              <a:gd name="connsiteY32" fmla="*/ 2400792 h 5193732"/>
              <a:gd name="connsiteX33" fmla="*/ 1889763 w 4865124"/>
              <a:gd name="connsiteY33" fmla="*/ 2403861 h 5193732"/>
              <a:gd name="connsiteX34" fmla="*/ 2095211 w 4865124"/>
              <a:gd name="connsiteY34" fmla="*/ 2565522 h 5193732"/>
              <a:gd name="connsiteX35" fmla="*/ 2184829 w 4865124"/>
              <a:gd name="connsiteY35" fmla="*/ 2097749 h 5193732"/>
              <a:gd name="connsiteX36" fmla="*/ 2206630 w 4865124"/>
              <a:gd name="connsiteY36" fmla="*/ 1968857 h 5193732"/>
              <a:gd name="connsiteX37" fmla="*/ 2102529 w 4865124"/>
              <a:gd name="connsiteY37" fmla="*/ 1839202 h 5193732"/>
              <a:gd name="connsiteX38" fmla="*/ 2044864 w 4865124"/>
              <a:gd name="connsiteY38" fmla="*/ 1666207 h 5193732"/>
              <a:gd name="connsiteX39" fmla="*/ 2069578 w 4865124"/>
              <a:gd name="connsiteY39" fmla="*/ 1526164 h 5193732"/>
              <a:gd name="connsiteX40" fmla="*/ 2399091 w 4865124"/>
              <a:gd name="connsiteY40" fmla="*/ 1501451 h 5193732"/>
              <a:gd name="connsiteX41" fmla="*/ 2662702 w 4865124"/>
              <a:gd name="connsiteY41" fmla="*/ 1526164 h 5193732"/>
              <a:gd name="connsiteX42" fmla="*/ 2909837 w 4865124"/>
              <a:gd name="connsiteY42" fmla="*/ 1336694 h 5193732"/>
              <a:gd name="connsiteX43" fmla="*/ 3346443 w 4865124"/>
              <a:gd name="connsiteY43" fmla="*/ 1303743 h 5193732"/>
              <a:gd name="connsiteX44" fmla="*/ 3692432 w 4865124"/>
              <a:gd name="connsiteY44" fmla="*/ 1237840 h 5193732"/>
              <a:gd name="connsiteX45" fmla="*/ 4112561 w 4865124"/>
              <a:gd name="connsiteY45" fmla="*/ 1163699 h 5193732"/>
              <a:gd name="connsiteX46" fmla="*/ 4557405 w 4865124"/>
              <a:gd name="connsiteY46" fmla="*/ 965991 h 5193732"/>
              <a:gd name="connsiteX47" fmla="*/ 4656259 w 4865124"/>
              <a:gd name="connsiteY47" fmla="*/ 661191 h 5193732"/>
              <a:gd name="connsiteX48" fmla="*/ 4829253 w 4865124"/>
              <a:gd name="connsiteY48" fmla="*/ 216348 h 5193732"/>
              <a:gd name="connsiteX49" fmla="*/ 4825242 w 4865124"/>
              <a:gd name="connsiteY49" fmla="*/ 17556 h 5193732"/>
              <a:gd name="connsiteX50" fmla="*/ 4408704 w 4865124"/>
              <a:gd name="connsiteY50" fmla="*/ 8817 h 5193732"/>
              <a:gd name="connsiteX51" fmla="*/ 4063253 w 4865124"/>
              <a:gd name="connsiteY51" fmla="*/ 19802 h 5193732"/>
              <a:gd name="connsiteX52" fmla="*/ 4063134 w 4865124"/>
              <a:gd name="connsiteY52" fmla="*/ 216348 h 5193732"/>
              <a:gd name="connsiteX53" fmla="*/ 3972518 w 4865124"/>
              <a:gd name="connsiteY53" fmla="*/ 447007 h 5193732"/>
              <a:gd name="connsiteX54" fmla="*/ 3700670 w 4865124"/>
              <a:gd name="connsiteY54" fmla="*/ 620002 h 5193732"/>
              <a:gd name="connsiteX55" fmla="*/ 3453534 w 4865124"/>
              <a:gd name="connsiteY55" fmla="*/ 768283 h 5193732"/>
              <a:gd name="connsiteX56" fmla="*/ 2629751 w 4865124"/>
              <a:gd name="connsiteY56" fmla="*/ 891851 h 5193732"/>
              <a:gd name="connsiteX57" fmla="*/ 2143718 w 4865124"/>
              <a:gd name="connsiteY57" fmla="*/ 965991 h 5193732"/>
              <a:gd name="connsiteX58" fmla="*/ 1773016 w 4865124"/>
              <a:gd name="connsiteY58" fmla="*/ 1056607 h 5193732"/>
              <a:gd name="connsiteX59" fmla="*/ 1591783 w 4865124"/>
              <a:gd name="connsiteY59" fmla="*/ 1204889 h 5193732"/>
              <a:gd name="connsiteX60" fmla="*/ 1369361 w 4865124"/>
              <a:gd name="connsiteY60" fmla="*/ 1517926 h 5193732"/>
              <a:gd name="connsiteX61" fmla="*/ 1311697 w 4865124"/>
              <a:gd name="connsiteY61" fmla="*/ 1682683 h 5193732"/>
              <a:gd name="connsiteX62" fmla="*/ 1254032 w 4865124"/>
              <a:gd name="connsiteY62" fmla="*/ 1814489 h 5193732"/>
              <a:gd name="connsiteX63" fmla="*/ 998659 w 4865124"/>
              <a:gd name="connsiteY63" fmla="*/ 1839202 h 5193732"/>
              <a:gd name="connsiteX64" fmla="*/ 842140 w 4865124"/>
              <a:gd name="connsiteY64" fmla="*/ 1830964 h 5193732"/>
              <a:gd name="connsiteX65" fmla="*/ 735048 w 4865124"/>
              <a:gd name="connsiteY65" fmla="*/ 1946294 h 5193732"/>
              <a:gd name="connsiteX66" fmla="*/ 559806 w 4865124"/>
              <a:gd name="connsiteY66" fmla="*/ 2060500 h 5193732"/>
              <a:gd name="connsiteX0" fmla="*/ 547943 w 4853261"/>
              <a:gd name="connsiteY0" fmla="*/ 2060500 h 5210008"/>
              <a:gd name="connsiteX1" fmla="*/ 11138 w 4853261"/>
              <a:gd name="connsiteY1" fmla="*/ 4420673 h 5210008"/>
              <a:gd name="connsiteX2" fmla="*/ 10455 w 4853261"/>
              <a:gd name="connsiteY2" fmla="*/ 5141184 h 5210008"/>
              <a:gd name="connsiteX3" fmla="*/ 150918 w 4853261"/>
              <a:gd name="connsiteY3" fmla="*/ 5180732 h 5210008"/>
              <a:gd name="connsiteX4" fmla="*/ 311084 w 4853261"/>
              <a:gd name="connsiteY4" fmla="*/ 5139963 h 5210008"/>
              <a:gd name="connsiteX5" fmla="*/ 736407 w 4853261"/>
              <a:gd name="connsiteY5" fmla="*/ 5152650 h 5210008"/>
              <a:gd name="connsiteX6" fmla="*/ 935926 w 4853261"/>
              <a:gd name="connsiteY6" fmla="*/ 4968085 h 5210008"/>
              <a:gd name="connsiteX7" fmla="*/ 993669 w 4853261"/>
              <a:gd name="connsiteY7" fmla="*/ 4270912 h 5210008"/>
              <a:gd name="connsiteX8" fmla="*/ 1179808 w 4853261"/>
              <a:gd name="connsiteY8" fmla="*/ 3817096 h 5210008"/>
              <a:gd name="connsiteX9" fmla="*/ 1013818 w 4853261"/>
              <a:gd name="connsiteY9" fmla="*/ 3646017 h 5210008"/>
              <a:gd name="connsiteX10" fmla="*/ 1079799 w 4853261"/>
              <a:gd name="connsiteY10" fmla="*/ 3512637 h 5210008"/>
              <a:gd name="connsiteX11" fmla="*/ 1107766 w 4853261"/>
              <a:gd name="connsiteY11" fmla="*/ 3434431 h 5210008"/>
              <a:gd name="connsiteX12" fmla="*/ 1271605 w 4853261"/>
              <a:gd name="connsiteY12" fmla="*/ 3422783 h 5210008"/>
              <a:gd name="connsiteX13" fmla="*/ 1306969 w 4853261"/>
              <a:gd name="connsiteY13" fmla="*/ 3122075 h 5210008"/>
              <a:gd name="connsiteX14" fmla="*/ 1088064 w 4853261"/>
              <a:gd name="connsiteY14" fmla="*/ 2984865 h 5210008"/>
              <a:gd name="connsiteX15" fmla="*/ 1027460 w 4853261"/>
              <a:gd name="connsiteY15" fmla="*/ 2935502 h 5210008"/>
              <a:gd name="connsiteX16" fmla="*/ 948860 w 4853261"/>
              <a:gd name="connsiteY16" fmla="*/ 2877353 h 5210008"/>
              <a:gd name="connsiteX17" fmla="*/ 856486 w 4853261"/>
              <a:gd name="connsiteY17" fmla="*/ 2843982 h 5210008"/>
              <a:gd name="connsiteX18" fmla="*/ 846149 w 4853261"/>
              <a:gd name="connsiteY18" fmla="*/ 2866518 h 5210008"/>
              <a:gd name="connsiteX19" fmla="*/ 794649 w 4853261"/>
              <a:gd name="connsiteY19" fmla="*/ 2860510 h 5210008"/>
              <a:gd name="connsiteX20" fmla="*/ 719853 w 4853261"/>
              <a:gd name="connsiteY20" fmla="*/ 2746099 h 5210008"/>
              <a:gd name="connsiteX21" fmla="*/ 800160 w 4853261"/>
              <a:gd name="connsiteY21" fmla="*/ 2598001 h 5210008"/>
              <a:gd name="connsiteX22" fmla="*/ 953844 w 4853261"/>
              <a:gd name="connsiteY22" fmla="*/ 2646510 h 5210008"/>
              <a:gd name="connsiteX23" fmla="*/ 1019747 w 4853261"/>
              <a:gd name="connsiteY23" fmla="*/ 2621797 h 5210008"/>
              <a:gd name="connsiteX24" fmla="*/ 1054614 w 4853261"/>
              <a:gd name="connsiteY24" fmla="*/ 2588845 h 5210008"/>
              <a:gd name="connsiteX25" fmla="*/ 1170441 w 4853261"/>
              <a:gd name="connsiteY25" fmla="*/ 2625705 h 5210008"/>
              <a:gd name="connsiteX26" fmla="*/ 1182431 w 4853261"/>
              <a:gd name="connsiteY26" fmla="*/ 2655247 h 5210008"/>
              <a:gd name="connsiteX27" fmla="*/ 1357498 w 4853261"/>
              <a:gd name="connsiteY27" fmla="*/ 2687699 h 5210008"/>
              <a:gd name="connsiteX28" fmla="*/ 1439877 w 4853261"/>
              <a:gd name="connsiteY28" fmla="*/ 2695937 h 5210008"/>
              <a:gd name="connsiteX29" fmla="*/ 1580916 w 4853261"/>
              <a:gd name="connsiteY29" fmla="*/ 2617808 h 5210008"/>
              <a:gd name="connsiteX30" fmla="*/ 1633177 w 4853261"/>
              <a:gd name="connsiteY30" fmla="*/ 2609151 h 5210008"/>
              <a:gd name="connsiteX31" fmla="*/ 1714139 w 4853261"/>
              <a:gd name="connsiteY31" fmla="*/ 2517958 h 5210008"/>
              <a:gd name="connsiteX32" fmla="*/ 1728044 w 4853261"/>
              <a:gd name="connsiteY32" fmla="*/ 2377338 h 5210008"/>
              <a:gd name="connsiteX33" fmla="*/ 1783793 w 4853261"/>
              <a:gd name="connsiteY33" fmla="*/ 2400792 h 5210008"/>
              <a:gd name="connsiteX34" fmla="*/ 1877900 w 4853261"/>
              <a:gd name="connsiteY34" fmla="*/ 2403861 h 5210008"/>
              <a:gd name="connsiteX35" fmla="*/ 2083348 w 4853261"/>
              <a:gd name="connsiteY35" fmla="*/ 2565522 h 5210008"/>
              <a:gd name="connsiteX36" fmla="*/ 2172966 w 4853261"/>
              <a:gd name="connsiteY36" fmla="*/ 2097749 h 5210008"/>
              <a:gd name="connsiteX37" fmla="*/ 2194767 w 4853261"/>
              <a:gd name="connsiteY37" fmla="*/ 1968857 h 5210008"/>
              <a:gd name="connsiteX38" fmla="*/ 2090666 w 4853261"/>
              <a:gd name="connsiteY38" fmla="*/ 1839202 h 5210008"/>
              <a:gd name="connsiteX39" fmla="*/ 2033001 w 4853261"/>
              <a:gd name="connsiteY39" fmla="*/ 1666207 h 5210008"/>
              <a:gd name="connsiteX40" fmla="*/ 2057715 w 4853261"/>
              <a:gd name="connsiteY40" fmla="*/ 1526164 h 5210008"/>
              <a:gd name="connsiteX41" fmla="*/ 2387228 w 4853261"/>
              <a:gd name="connsiteY41" fmla="*/ 1501451 h 5210008"/>
              <a:gd name="connsiteX42" fmla="*/ 2650839 w 4853261"/>
              <a:gd name="connsiteY42" fmla="*/ 1526164 h 5210008"/>
              <a:gd name="connsiteX43" fmla="*/ 2897974 w 4853261"/>
              <a:gd name="connsiteY43" fmla="*/ 1336694 h 5210008"/>
              <a:gd name="connsiteX44" fmla="*/ 3334580 w 4853261"/>
              <a:gd name="connsiteY44" fmla="*/ 1303743 h 5210008"/>
              <a:gd name="connsiteX45" fmla="*/ 3680569 w 4853261"/>
              <a:gd name="connsiteY45" fmla="*/ 1237840 h 5210008"/>
              <a:gd name="connsiteX46" fmla="*/ 4100698 w 4853261"/>
              <a:gd name="connsiteY46" fmla="*/ 1163699 h 5210008"/>
              <a:gd name="connsiteX47" fmla="*/ 4545542 w 4853261"/>
              <a:gd name="connsiteY47" fmla="*/ 965991 h 5210008"/>
              <a:gd name="connsiteX48" fmla="*/ 4644396 w 4853261"/>
              <a:gd name="connsiteY48" fmla="*/ 661191 h 5210008"/>
              <a:gd name="connsiteX49" fmla="*/ 4817390 w 4853261"/>
              <a:gd name="connsiteY49" fmla="*/ 216348 h 5210008"/>
              <a:gd name="connsiteX50" fmla="*/ 4813379 w 4853261"/>
              <a:gd name="connsiteY50" fmla="*/ 17556 h 5210008"/>
              <a:gd name="connsiteX51" fmla="*/ 4396841 w 4853261"/>
              <a:gd name="connsiteY51" fmla="*/ 8817 h 5210008"/>
              <a:gd name="connsiteX52" fmla="*/ 4051390 w 4853261"/>
              <a:gd name="connsiteY52" fmla="*/ 19802 h 5210008"/>
              <a:gd name="connsiteX53" fmla="*/ 4051271 w 4853261"/>
              <a:gd name="connsiteY53" fmla="*/ 216348 h 5210008"/>
              <a:gd name="connsiteX54" fmla="*/ 3960655 w 4853261"/>
              <a:gd name="connsiteY54" fmla="*/ 447007 h 5210008"/>
              <a:gd name="connsiteX55" fmla="*/ 3688807 w 4853261"/>
              <a:gd name="connsiteY55" fmla="*/ 620002 h 5210008"/>
              <a:gd name="connsiteX56" fmla="*/ 3441671 w 4853261"/>
              <a:gd name="connsiteY56" fmla="*/ 768283 h 5210008"/>
              <a:gd name="connsiteX57" fmla="*/ 2617888 w 4853261"/>
              <a:gd name="connsiteY57" fmla="*/ 891851 h 5210008"/>
              <a:gd name="connsiteX58" fmla="*/ 2131855 w 4853261"/>
              <a:gd name="connsiteY58" fmla="*/ 965991 h 5210008"/>
              <a:gd name="connsiteX59" fmla="*/ 1761153 w 4853261"/>
              <a:gd name="connsiteY59" fmla="*/ 1056607 h 5210008"/>
              <a:gd name="connsiteX60" fmla="*/ 1579920 w 4853261"/>
              <a:gd name="connsiteY60" fmla="*/ 1204889 h 5210008"/>
              <a:gd name="connsiteX61" fmla="*/ 1357498 w 4853261"/>
              <a:gd name="connsiteY61" fmla="*/ 1517926 h 5210008"/>
              <a:gd name="connsiteX62" fmla="*/ 1299834 w 4853261"/>
              <a:gd name="connsiteY62" fmla="*/ 1682683 h 5210008"/>
              <a:gd name="connsiteX63" fmla="*/ 1242169 w 4853261"/>
              <a:gd name="connsiteY63" fmla="*/ 1814489 h 5210008"/>
              <a:gd name="connsiteX64" fmla="*/ 986796 w 4853261"/>
              <a:gd name="connsiteY64" fmla="*/ 1839202 h 5210008"/>
              <a:gd name="connsiteX65" fmla="*/ 830277 w 4853261"/>
              <a:gd name="connsiteY65" fmla="*/ 1830964 h 5210008"/>
              <a:gd name="connsiteX66" fmla="*/ 723185 w 4853261"/>
              <a:gd name="connsiteY66" fmla="*/ 1946294 h 5210008"/>
              <a:gd name="connsiteX67" fmla="*/ 547943 w 4853261"/>
              <a:gd name="connsiteY67" fmla="*/ 2060500 h 5210008"/>
              <a:gd name="connsiteX0" fmla="*/ 544708 w 4850026"/>
              <a:gd name="connsiteY0" fmla="*/ 2060500 h 5196162"/>
              <a:gd name="connsiteX1" fmla="*/ 7903 w 4850026"/>
              <a:gd name="connsiteY1" fmla="*/ 4420673 h 5196162"/>
              <a:gd name="connsiteX2" fmla="*/ 7220 w 4850026"/>
              <a:gd name="connsiteY2" fmla="*/ 5141184 h 5196162"/>
              <a:gd name="connsiteX3" fmla="*/ 104001 w 4850026"/>
              <a:gd name="connsiteY3" fmla="*/ 5145787 h 5196162"/>
              <a:gd name="connsiteX4" fmla="*/ 307849 w 4850026"/>
              <a:gd name="connsiteY4" fmla="*/ 5139963 h 5196162"/>
              <a:gd name="connsiteX5" fmla="*/ 733172 w 4850026"/>
              <a:gd name="connsiteY5" fmla="*/ 5152650 h 5196162"/>
              <a:gd name="connsiteX6" fmla="*/ 932691 w 4850026"/>
              <a:gd name="connsiteY6" fmla="*/ 4968085 h 5196162"/>
              <a:gd name="connsiteX7" fmla="*/ 990434 w 4850026"/>
              <a:gd name="connsiteY7" fmla="*/ 4270912 h 5196162"/>
              <a:gd name="connsiteX8" fmla="*/ 1176573 w 4850026"/>
              <a:gd name="connsiteY8" fmla="*/ 3817096 h 5196162"/>
              <a:gd name="connsiteX9" fmla="*/ 1010583 w 4850026"/>
              <a:gd name="connsiteY9" fmla="*/ 3646017 h 5196162"/>
              <a:gd name="connsiteX10" fmla="*/ 1076564 w 4850026"/>
              <a:gd name="connsiteY10" fmla="*/ 3512637 h 5196162"/>
              <a:gd name="connsiteX11" fmla="*/ 1104531 w 4850026"/>
              <a:gd name="connsiteY11" fmla="*/ 3434431 h 5196162"/>
              <a:gd name="connsiteX12" fmla="*/ 1268370 w 4850026"/>
              <a:gd name="connsiteY12" fmla="*/ 3422783 h 5196162"/>
              <a:gd name="connsiteX13" fmla="*/ 1303734 w 4850026"/>
              <a:gd name="connsiteY13" fmla="*/ 3122075 h 5196162"/>
              <a:gd name="connsiteX14" fmla="*/ 1084829 w 4850026"/>
              <a:gd name="connsiteY14" fmla="*/ 2984865 h 5196162"/>
              <a:gd name="connsiteX15" fmla="*/ 1024225 w 4850026"/>
              <a:gd name="connsiteY15" fmla="*/ 2935502 h 5196162"/>
              <a:gd name="connsiteX16" fmla="*/ 945625 w 4850026"/>
              <a:gd name="connsiteY16" fmla="*/ 2877353 h 5196162"/>
              <a:gd name="connsiteX17" fmla="*/ 853251 w 4850026"/>
              <a:gd name="connsiteY17" fmla="*/ 2843982 h 5196162"/>
              <a:gd name="connsiteX18" fmla="*/ 842914 w 4850026"/>
              <a:gd name="connsiteY18" fmla="*/ 2866518 h 5196162"/>
              <a:gd name="connsiteX19" fmla="*/ 791414 w 4850026"/>
              <a:gd name="connsiteY19" fmla="*/ 2860510 h 5196162"/>
              <a:gd name="connsiteX20" fmla="*/ 716618 w 4850026"/>
              <a:gd name="connsiteY20" fmla="*/ 2746099 h 5196162"/>
              <a:gd name="connsiteX21" fmla="*/ 796925 w 4850026"/>
              <a:gd name="connsiteY21" fmla="*/ 2598001 h 5196162"/>
              <a:gd name="connsiteX22" fmla="*/ 950609 w 4850026"/>
              <a:gd name="connsiteY22" fmla="*/ 2646510 h 5196162"/>
              <a:gd name="connsiteX23" fmla="*/ 1016512 w 4850026"/>
              <a:gd name="connsiteY23" fmla="*/ 2621797 h 5196162"/>
              <a:gd name="connsiteX24" fmla="*/ 1051379 w 4850026"/>
              <a:gd name="connsiteY24" fmla="*/ 2588845 h 5196162"/>
              <a:gd name="connsiteX25" fmla="*/ 1167206 w 4850026"/>
              <a:gd name="connsiteY25" fmla="*/ 2625705 h 5196162"/>
              <a:gd name="connsiteX26" fmla="*/ 1179196 w 4850026"/>
              <a:gd name="connsiteY26" fmla="*/ 2655247 h 5196162"/>
              <a:gd name="connsiteX27" fmla="*/ 1354263 w 4850026"/>
              <a:gd name="connsiteY27" fmla="*/ 2687699 h 5196162"/>
              <a:gd name="connsiteX28" fmla="*/ 1436642 w 4850026"/>
              <a:gd name="connsiteY28" fmla="*/ 2695937 h 5196162"/>
              <a:gd name="connsiteX29" fmla="*/ 1577681 w 4850026"/>
              <a:gd name="connsiteY29" fmla="*/ 2617808 h 5196162"/>
              <a:gd name="connsiteX30" fmla="*/ 1629942 w 4850026"/>
              <a:gd name="connsiteY30" fmla="*/ 2609151 h 5196162"/>
              <a:gd name="connsiteX31" fmla="*/ 1710904 w 4850026"/>
              <a:gd name="connsiteY31" fmla="*/ 2517958 h 5196162"/>
              <a:gd name="connsiteX32" fmla="*/ 1724809 w 4850026"/>
              <a:gd name="connsiteY32" fmla="*/ 2377338 h 5196162"/>
              <a:gd name="connsiteX33" fmla="*/ 1780558 w 4850026"/>
              <a:gd name="connsiteY33" fmla="*/ 2400792 h 5196162"/>
              <a:gd name="connsiteX34" fmla="*/ 1874665 w 4850026"/>
              <a:gd name="connsiteY34" fmla="*/ 2403861 h 5196162"/>
              <a:gd name="connsiteX35" fmla="*/ 2080113 w 4850026"/>
              <a:gd name="connsiteY35" fmla="*/ 2565522 h 5196162"/>
              <a:gd name="connsiteX36" fmla="*/ 2169731 w 4850026"/>
              <a:gd name="connsiteY36" fmla="*/ 2097749 h 5196162"/>
              <a:gd name="connsiteX37" fmla="*/ 2191532 w 4850026"/>
              <a:gd name="connsiteY37" fmla="*/ 1968857 h 5196162"/>
              <a:gd name="connsiteX38" fmla="*/ 2087431 w 4850026"/>
              <a:gd name="connsiteY38" fmla="*/ 1839202 h 5196162"/>
              <a:gd name="connsiteX39" fmla="*/ 2029766 w 4850026"/>
              <a:gd name="connsiteY39" fmla="*/ 1666207 h 5196162"/>
              <a:gd name="connsiteX40" fmla="*/ 2054480 w 4850026"/>
              <a:gd name="connsiteY40" fmla="*/ 1526164 h 5196162"/>
              <a:gd name="connsiteX41" fmla="*/ 2383993 w 4850026"/>
              <a:gd name="connsiteY41" fmla="*/ 1501451 h 5196162"/>
              <a:gd name="connsiteX42" fmla="*/ 2647604 w 4850026"/>
              <a:gd name="connsiteY42" fmla="*/ 1526164 h 5196162"/>
              <a:gd name="connsiteX43" fmla="*/ 2894739 w 4850026"/>
              <a:gd name="connsiteY43" fmla="*/ 1336694 h 5196162"/>
              <a:gd name="connsiteX44" fmla="*/ 3331345 w 4850026"/>
              <a:gd name="connsiteY44" fmla="*/ 1303743 h 5196162"/>
              <a:gd name="connsiteX45" fmla="*/ 3677334 w 4850026"/>
              <a:gd name="connsiteY45" fmla="*/ 1237840 h 5196162"/>
              <a:gd name="connsiteX46" fmla="*/ 4097463 w 4850026"/>
              <a:gd name="connsiteY46" fmla="*/ 1163699 h 5196162"/>
              <a:gd name="connsiteX47" fmla="*/ 4542307 w 4850026"/>
              <a:gd name="connsiteY47" fmla="*/ 965991 h 5196162"/>
              <a:gd name="connsiteX48" fmla="*/ 4641161 w 4850026"/>
              <a:gd name="connsiteY48" fmla="*/ 661191 h 5196162"/>
              <a:gd name="connsiteX49" fmla="*/ 4814155 w 4850026"/>
              <a:gd name="connsiteY49" fmla="*/ 216348 h 5196162"/>
              <a:gd name="connsiteX50" fmla="*/ 4810144 w 4850026"/>
              <a:gd name="connsiteY50" fmla="*/ 17556 h 5196162"/>
              <a:gd name="connsiteX51" fmla="*/ 4393606 w 4850026"/>
              <a:gd name="connsiteY51" fmla="*/ 8817 h 5196162"/>
              <a:gd name="connsiteX52" fmla="*/ 4048155 w 4850026"/>
              <a:gd name="connsiteY52" fmla="*/ 19802 h 5196162"/>
              <a:gd name="connsiteX53" fmla="*/ 4048036 w 4850026"/>
              <a:gd name="connsiteY53" fmla="*/ 216348 h 5196162"/>
              <a:gd name="connsiteX54" fmla="*/ 3957420 w 4850026"/>
              <a:gd name="connsiteY54" fmla="*/ 447007 h 5196162"/>
              <a:gd name="connsiteX55" fmla="*/ 3685572 w 4850026"/>
              <a:gd name="connsiteY55" fmla="*/ 620002 h 5196162"/>
              <a:gd name="connsiteX56" fmla="*/ 3438436 w 4850026"/>
              <a:gd name="connsiteY56" fmla="*/ 768283 h 5196162"/>
              <a:gd name="connsiteX57" fmla="*/ 2614653 w 4850026"/>
              <a:gd name="connsiteY57" fmla="*/ 891851 h 5196162"/>
              <a:gd name="connsiteX58" fmla="*/ 2128620 w 4850026"/>
              <a:gd name="connsiteY58" fmla="*/ 965991 h 5196162"/>
              <a:gd name="connsiteX59" fmla="*/ 1757918 w 4850026"/>
              <a:gd name="connsiteY59" fmla="*/ 1056607 h 5196162"/>
              <a:gd name="connsiteX60" fmla="*/ 1576685 w 4850026"/>
              <a:gd name="connsiteY60" fmla="*/ 1204889 h 5196162"/>
              <a:gd name="connsiteX61" fmla="*/ 1354263 w 4850026"/>
              <a:gd name="connsiteY61" fmla="*/ 1517926 h 5196162"/>
              <a:gd name="connsiteX62" fmla="*/ 1296599 w 4850026"/>
              <a:gd name="connsiteY62" fmla="*/ 1682683 h 5196162"/>
              <a:gd name="connsiteX63" fmla="*/ 1238934 w 4850026"/>
              <a:gd name="connsiteY63" fmla="*/ 1814489 h 5196162"/>
              <a:gd name="connsiteX64" fmla="*/ 983561 w 4850026"/>
              <a:gd name="connsiteY64" fmla="*/ 1839202 h 5196162"/>
              <a:gd name="connsiteX65" fmla="*/ 827042 w 4850026"/>
              <a:gd name="connsiteY65" fmla="*/ 1830964 h 5196162"/>
              <a:gd name="connsiteX66" fmla="*/ 719950 w 4850026"/>
              <a:gd name="connsiteY66" fmla="*/ 1946294 h 5196162"/>
              <a:gd name="connsiteX67" fmla="*/ 544708 w 4850026"/>
              <a:gd name="connsiteY67" fmla="*/ 2060500 h 5196162"/>
              <a:gd name="connsiteX0" fmla="*/ 544708 w 4850026"/>
              <a:gd name="connsiteY0" fmla="*/ 2060500 h 5196162"/>
              <a:gd name="connsiteX1" fmla="*/ 7903 w 4850026"/>
              <a:gd name="connsiteY1" fmla="*/ 4420673 h 5196162"/>
              <a:gd name="connsiteX2" fmla="*/ 7220 w 4850026"/>
              <a:gd name="connsiteY2" fmla="*/ 5141184 h 5196162"/>
              <a:gd name="connsiteX3" fmla="*/ 104001 w 4850026"/>
              <a:gd name="connsiteY3" fmla="*/ 5145787 h 5196162"/>
              <a:gd name="connsiteX4" fmla="*/ 316586 w 4850026"/>
              <a:gd name="connsiteY4" fmla="*/ 5154524 h 5196162"/>
              <a:gd name="connsiteX5" fmla="*/ 733172 w 4850026"/>
              <a:gd name="connsiteY5" fmla="*/ 5152650 h 5196162"/>
              <a:gd name="connsiteX6" fmla="*/ 932691 w 4850026"/>
              <a:gd name="connsiteY6" fmla="*/ 4968085 h 5196162"/>
              <a:gd name="connsiteX7" fmla="*/ 990434 w 4850026"/>
              <a:gd name="connsiteY7" fmla="*/ 4270912 h 5196162"/>
              <a:gd name="connsiteX8" fmla="*/ 1176573 w 4850026"/>
              <a:gd name="connsiteY8" fmla="*/ 3817096 h 5196162"/>
              <a:gd name="connsiteX9" fmla="*/ 1010583 w 4850026"/>
              <a:gd name="connsiteY9" fmla="*/ 3646017 h 5196162"/>
              <a:gd name="connsiteX10" fmla="*/ 1076564 w 4850026"/>
              <a:gd name="connsiteY10" fmla="*/ 3512637 h 5196162"/>
              <a:gd name="connsiteX11" fmla="*/ 1104531 w 4850026"/>
              <a:gd name="connsiteY11" fmla="*/ 3434431 h 5196162"/>
              <a:gd name="connsiteX12" fmla="*/ 1268370 w 4850026"/>
              <a:gd name="connsiteY12" fmla="*/ 3422783 h 5196162"/>
              <a:gd name="connsiteX13" fmla="*/ 1303734 w 4850026"/>
              <a:gd name="connsiteY13" fmla="*/ 3122075 h 5196162"/>
              <a:gd name="connsiteX14" fmla="*/ 1084829 w 4850026"/>
              <a:gd name="connsiteY14" fmla="*/ 2984865 h 5196162"/>
              <a:gd name="connsiteX15" fmla="*/ 1024225 w 4850026"/>
              <a:gd name="connsiteY15" fmla="*/ 2935502 h 5196162"/>
              <a:gd name="connsiteX16" fmla="*/ 945625 w 4850026"/>
              <a:gd name="connsiteY16" fmla="*/ 2877353 h 5196162"/>
              <a:gd name="connsiteX17" fmla="*/ 853251 w 4850026"/>
              <a:gd name="connsiteY17" fmla="*/ 2843982 h 5196162"/>
              <a:gd name="connsiteX18" fmla="*/ 842914 w 4850026"/>
              <a:gd name="connsiteY18" fmla="*/ 2866518 h 5196162"/>
              <a:gd name="connsiteX19" fmla="*/ 791414 w 4850026"/>
              <a:gd name="connsiteY19" fmla="*/ 2860510 h 5196162"/>
              <a:gd name="connsiteX20" fmla="*/ 716618 w 4850026"/>
              <a:gd name="connsiteY20" fmla="*/ 2746099 h 5196162"/>
              <a:gd name="connsiteX21" fmla="*/ 796925 w 4850026"/>
              <a:gd name="connsiteY21" fmla="*/ 2598001 h 5196162"/>
              <a:gd name="connsiteX22" fmla="*/ 950609 w 4850026"/>
              <a:gd name="connsiteY22" fmla="*/ 2646510 h 5196162"/>
              <a:gd name="connsiteX23" fmla="*/ 1016512 w 4850026"/>
              <a:gd name="connsiteY23" fmla="*/ 2621797 h 5196162"/>
              <a:gd name="connsiteX24" fmla="*/ 1051379 w 4850026"/>
              <a:gd name="connsiteY24" fmla="*/ 2588845 h 5196162"/>
              <a:gd name="connsiteX25" fmla="*/ 1167206 w 4850026"/>
              <a:gd name="connsiteY25" fmla="*/ 2625705 h 5196162"/>
              <a:gd name="connsiteX26" fmla="*/ 1179196 w 4850026"/>
              <a:gd name="connsiteY26" fmla="*/ 2655247 h 5196162"/>
              <a:gd name="connsiteX27" fmla="*/ 1354263 w 4850026"/>
              <a:gd name="connsiteY27" fmla="*/ 2687699 h 5196162"/>
              <a:gd name="connsiteX28" fmla="*/ 1436642 w 4850026"/>
              <a:gd name="connsiteY28" fmla="*/ 2695937 h 5196162"/>
              <a:gd name="connsiteX29" fmla="*/ 1577681 w 4850026"/>
              <a:gd name="connsiteY29" fmla="*/ 2617808 h 5196162"/>
              <a:gd name="connsiteX30" fmla="*/ 1629942 w 4850026"/>
              <a:gd name="connsiteY30" fmla="*/ 2609151 h 5196162"/>
              <a:gd name="connsiteX31" fmla="*/ 1710904 w 4850026"/>
              <a:gd name="connsiteY31" fmla="*/ 2517958 h 5196162"/>
              <a:gd name="connsiteX32" fmla="*/ 1724809 w 4850026"/>
              <a:gd name="connsiteY32" fmla="*/ 2377338 h 5196162"/>
              <a:gd name="connsiteX33" fmla="*/ 1780558 w 4850026"/>
              <a:gd name="connsiteY33" fmla="*/ 2400792 h 5196162"/>
              <a:gd name="connsiteX34" fmla="*/ 1874665 w 4850026"/>
              <a:gd name="connsiteY34" fmla="*/ 2403861 h 5196162"/>
              <a:gd name="connsiteX35" fmla="*/ 2080113 w 4850026"/>
              <a:gd name="connsiteY35" fmla="*/ 2565522 h 5196162"/>
              <a:gd name="connsiteX36" fmla="*/ 2169731 w 4850026"/>
              <a:gd name="connsiteY36" fmla="*/ 2097749 h 5196162"/>
              <a:gd name="connsiteX37" fmla="*/ 2191532 w 4850026"/>
              <a:gd name="connsiteY37" fmla="*/ 1968857 h 5196162"/>
              <a:gd name="connsiteX38" fmla="*/ 2087431 w 4850026"/>
              <a:gd name="connsiteY38" fmla="*/ 1839202 h 5196162"/>
              <a:gd name="connsiteX39" fmla="*/ 2029766 w 4850026"/>
              <a:gd name="connsiteY39" fmla="*/ 1666207 h 5196162"/>
              <a:gd name="connsiteX40" fmla="*/ 2054480 w 4850026"/>
              <a:gd name="connsiteY40" fmla="*/ 1526164 h 5196162"/>
              <a:gd name="connsiteX41" fmla="*/ 2383993 w 4850026"/>
              <a:gd name="connsiteY41" fmla="*/ 1501451 h 5196162"/>
              <a:gd name="connsiteX42" fmla="*/ 2647604 w 4850026"/>
              <a:gd name="connsiteY42" fmla="*/ 1526164 h 5196162"/>
              <a:gd name="connsiteX43" fmla="*/ 2894739 w 4850026"/>
              <a:gd name="connsiteY43" fmla="*/ 1336694 h 5196162"/>
              <a:gd name="connsiteX44" fmla="*/ 3331345 w 4850026"/>
              <a:gd name="connsiteY44" fmla="*/ 1303743 h 5196162"/>
              <a:gd name="connsiteX45" fmla="*/ 3677334 w 4850026"/>
              <a:gd name="connsiteY45" fmla="*/ 1237840 h 5196162"/>
              <a:gd name="connsiteX46" fmla="*/ 4097463 w 4850026"/>
              <a:gd name="connsiteY46" fmla="*/ 1163699 h 5196162"/>
              <a:gd name="connsiteX47" fmla="*/ 4542307 w 4850026"/>
              <a:gd name="connsiteY47" fmla="*/ 965991 h 5196162"/>
              <a:gd name="connsiteX48" fmla="*/ 4641161 w 4850026"/>
              <a:gd name="connsiteY48" fmla="*/ 661191 h 5196162"/>
              <a:gd name="connsiteX49" fmla="*/ 4814155 w 4850026"/>
              <a:gd name="connsiteY49" fmla="*/ 216348 h 5196162"/>
              <a:gd name="connsiteX50" fmla="*/ 4810144 w 4850026"/>
              <a:gd name="connsiteY50" fmla="*/ 17556 h 5196162"/>
              <a:gd name="connsiteX51" fmla="*/ 4393606 w 4850026"/>
              <a:gd name="connsiteY51" fmla="*/ 8817 h 5196162"/>
              <a:gd name="connsiteX52" fmla="*/ 4048155 w 4850026"/>
              <a:gd name="connsiteY52" fmla="*/ 19802 h 5196162"/>
              <a:gd name="connsiteX53" fmla="*/ 4048036 w 4850026"/>
              <a:gd name="connsiteY53" fmla="*/ 216348 h 5196162"/>
              <a:gd name="connsiteX54" fmla="*/ 3957420 w 4850026"/>
              <a:gd name="connsiteY54" fmla="*/ 447007 h 5196162"/>
              <a:gd name="connsiteX55" fmla="*/ 3685572 w 4850026"/>
              <a:gd name="connsiteY55" fmla="*/ 620002 h 5196162"/>
              <a:gd name="connsiteX56" fmla="*/ 3438436 w 4850026"/>
              <a:gd name="connsiteY56" fmla="*/ 768283 h 5196162"/>
              <a:gd name="connsiteX57" fmla="*/ 2614653 w 4850026"/>
              <a:gd name="connsiteY57" fmla="*/ 891851 h 5196162"/>
              <a:gd name="connsiteX58" fmla="*/ 2128620 w 4850026"/>
              <a:gd name="connsiteY58" fmla="*/ 965991 h 5196162"/>
              <a:gd name="connsiteX59" fmla="*/ 1757918 w 4850026"/>
              <a:gd name="connsiteY59" fmla="*/ 1056607 h 5196162"/>
              <a:gd name="connsiteX60" fmla="*/ 1576685 w 4850026"/>
              <a:gd name="connsiteY60" fmla="*/ 1204889 h 5196162"/>
              <a:gd name="connsiteX61" fmla="*/ 1354263 w 4850026"/>
              <a:gd name="connsiteY61" fmla="*/ 1517926 h 5196162"/>
              <a:gd name="connsiteX62" fmla="*/ 1296599 w 4850026"/>
              <a:gd name="connsiteY62" fmla="*/ 1682683 h 5196162"/>
              <a:gd name="connsiteX63" fmla="*/ 1238934 w 4850026"/>
              <a:gd name="connsiteY63" fmla="*/ 1814489 h 5196162"/>
              <a:gd name="connsiteX64" fmla="*/ 983561 w 4850026"/>
              <a:gd name="connsiteY64" fmla="*/ 1839202 h 5196162"/>
              <a:gd name="connsiteX65" fmla="*/ 827042 w 4850026"/>
              <a:gd name="connsiteY65" fmla="*/ 1830964 h 5196162"/>
              <a:gd name="connsiteX66" fmla="*/ 719950 w 4850026"/>
              <a:gd name="connsiteY66" fmla="*/ 1946294 h 5196162"/>
              <a:gd name="connsiteX67" fmla="*/ 544708 w 4850026"/>
              <a:gd name="connsiteY67" fmla="*/ 2060500 h 5196162"/>
              <a:gd name="connsiteX0" fmla="*/ 544708 w 4850026"/>
              <a:gd name="connsiteY0" fmla="*/ 2060500 h 5196162"/>
              <a:gd name="connsiteX1" fmla="*/ 7903 w 4850026"/>
              <a:gd name="connsiteY1" fmla="*/ 4420673 h 5196162"/>
              <a:gd name="connsiteX2" fmla="*/ 7220 w 4850026"/>
              <a:gd name="connsiteY2" fmla="*/ 5141184 h 5196162"/>
              <a:gd name="connsiteX3" fmla="*/ 104001 w 4850026"/>
              <a:gd name="connsiteY3" fmla="*/ 5145787 h 5196162"/>
              <a:gd name="connsiteX4" fmla="*/ 316586 w 4850026"/>
              <a:gd name="connsiteY4" fmla="*/ 5154524 h 5196162"/>
              <a:gd name="connsiteX5" fmla="*/ 765205 w 4850026"/>
              <a:gd name="connsiteY5" fmla="*/ 5143914 h 5196162"/>
              <a:gd name="connsiteX6" fmla="*/ 932691 w 4850026"/>
              <a:gd name="connsiteY6" fmla="*/ 4968085 h 5196162"/>
              <a:gd name="connsiteX7" fmla="*/ 990434 w 4850026"/>
              <a:gd name="connsiteY7" fmla="*/ 4270912 h 5196162"/>
              <a:gd name="connsiteX8" fmla="*/ 1176573 w 4850026"/>
              <a:gd name="connsiteY8" fmla="*/ 3817096 h 5196162"/>
              <a:gd name="connsiteX9" fmla="*/ 1010583 w 4850026"/>
              <a:gd name="connsiteY9" fmla="*/ 3646017 h 5196162"/>
              <a:gd name="connsiteX10" fmla="*/ 1076564 w 4850026"/>
              <a:gd name="connsiteY10" fmla="*/ 3512637 h 5196162"/>
              <a:gd name="connsiteX11" fmla="*/ 1104531 w 4850026"/>
              <a:gd name="connsiteY11" fmla="*/ 3434431 h 5196162"/>
              <a:gd name="connsiteX12" fmla="*/ 1268370 w 4850026"/>
              <a:gd name="connsiteY12" fmla="*/ 3422783 h 5196162"/>
              <a:gd name="connsiteX13" fmla="*/ 1303734 w 4850026"/>
              <a:gd name="connsiteY13" fmla="*/ 3122075 h 5196162"/>
              <a:gd name="connsiteX14" fmla="*/ 1084829 w 4850026"/>
              <a:gd name="connsiteY14" fmla="*/ 2984865 h 5196162"/>
              <a:gd name="connsiteX15" fmla="*/ 1024225 w 4850026"/>
              <a:gd name="connsiteY15" fmla="*/ 2935502 h 5196162"/>
              <a:gd name="connsiteX16" fmla="*/ 945625 w 4850026"/>
              <a:gd name="connsiteY16" fmla="*/ 2877353 h 5196162"/>
              <a:gd name="connsiteX17" fmla="*/ 853251 w 4850026"/>
              <a:gd name="connsiteY17" fmla="*/ 2843982 h 5196162"/>
              <a:gd name="connsiteX18" fmla="*/ 842914 w 4850026"/>
              <a:gd name="connsiteY18" fmla="*/ 2866518 h 5196162"/>
              <a:gd name="connsiteX19" fmla="*/ 791414 w 4850026"/>
              <a:gd name="connsiteY19" fmla="*/ 2860510 h 5196162"/>
              <a:gd name="connsiteX20" fmla="*/ 716618 w 4850026"/>
              <a:gd name="connsiteY20" fmla="*/ 2746099 h 5196162"/>
              <a:gd name="connsiteX21" fmla="*/ 796925 w 4850026"/>
              <a:gd name="connsiteY21" fmla="*/ 2598001 h 5196162"/>
              <a:gd name="connsiteX22" fmla="*/ 950609 w 4850026"/>
              <a:gd name="connsiteY22" fmla="*/ 2646510 h 5196162"/>
              <a:gd name="connsiteX23" fmla="*/ 1016512 w 4850026"/>
              <a:gd name="connsiteY23" fmla="*/ 2621797 h 5196162"/>
              <a:gd name="connsiteX24" fmla="*/ 1051379 w 4850026"/>
              <a:gd name="connsiteY24" fmla="*/ 2588845 h 5196162"/>
              <a:gd name="connsiteX25" fmla="*/ 1167206 w 4850026"/>
              <a:gd name="connsiteY25" fmla="*/ 2625705 h 5196162"/>
              <a:gd name="connsiteX26" fmla="*/ 1179196 w 4850026"/>
              <a:gd name="connsiteY26" fmla="*/ 2655247 h 5196162"/>
              <a:gd name="connsiteX27" fmla="*/ 1354263 w 4850026"/>
              <a:gd name="connsiteY27" fmla="*/ 2687699 h 5196162"/>
              <a:gd name="connsiteX28" fmla="*/ 1436642 w 4850026"/>
              <a:gd name="connsiteY28" fmla="*/ 2695937 h 5196162"/>
              <a:gd name="connsiteX29" fmla="*/ 1577681 w 4850026"/>
              <a:gd name="connsiteY29" fmla="*/ 2617808 h 5196162"/>
              <a:gd name="connsiteX30" fmla="*/ 1629942 w 4850026"/>
              <a:gd name="connsiteY30" fmla="*/ 2609151 h 5196162"/>
              <a:gd name="connsiteX31" fmla="*/ 1710904 w 4850026"/>
              <a:gd name="connsiteY31" fmla="*/ 2517958 h 5196162"/>
              <a:gd name="connsiteX32" fmla="*/ 1724809 w 4850026"/>
              <a:gd name="connsiteY32" fmla="*/ 2377338 h 5196162"/>
              <a:gd name="connsiteX33" fmla="*/ 1780558 w 4850026"/>
              <a:gd name="connsiteY33" fmla="*/ 2400792 h 5196162"/>
              <a:gd name="connsiteX34" fmla="*/ 1874665 w 4850026"/>
              <a:gd name="connsiteY34" fmla="*/ 2403861 h 5196162"/>
              <a:gd name="connsiteX35" fmla="*/ 2080113 w 4850026"/>
              <a:gd name="connsiteY35" fmla="*/ 2565522 h 5196162"/>
              <a:gd name="connsiteX36" fmla="*/ 2169731 w 4850026"/>
              <a:gd name="connsiteY36" fmla="*/ 2097749 h 5196162"/>
              <a:gd name="connsiteX37" fmla="*/ 2191532 w 4850026"/>
              <a:gd name="connsiteY37" fmla="*/ 1968857 h 5196162"/>
              <a:gd name="connsiteX38" fmla="*/ 2087431 w 4850026"/>
              <a:gd name="connsiteY38" fmla="*/ 1839202 h 5196162"/>
              <a:gd name="connsiteX39" fmla="*/ 2029766 w 4850026"/>
              <a:gd name="connsiteY39" fmla="*/ 1666207 h 5196162"/>
              <a:gd name="connsiteX40" fmla="*/ 2054480 w 4850026"/>
              <a:gd name="connsiteY40" fmla="*/ 1526164 h 5196162"/>
              <a:gd name="connsiteX41" fmla="*/ 2383993 w 4850026"/>
              <a:gd name="connsiteY41" fmla="*/ 1501451 h 5196162"/>
              <a:gd name="connsiteX42" fmla="*/ 2647604 w 4850026"/>
              <a:gd name="connsiteY42" fmla="*/ 1526164 h 5196162"/>
              <a:gd name="connsiteX43" fmla="*/ 2894739 w 4850026"/>
              <a:gd name="connsiteY43" fmla="*/ 1336694 h 5196162"/>
              <a:gd name="connsiteX44" fmla="*/ 3331345 w 4850026"/>
              <a:gd name="connsiteY44" fmla="*/ 1303743 h 5196162"/>
              <a:gd name="connsiteX45" fmla="*/ 3677334 w 4850026"/>
              <a:gd name="connsiteY45" fmla="*/ 1237840 h 5196162"/>
              <a:gd name="connsiteX46" fmla="*/ 4097463 w 4850026"/>
              <a:gd name="connsiteY46" fmla="*/ 1163699 h 5196162"/>
              <a:gd name="connsiteX47" fmla="*/ 4542307 w 4850026"/>
              <a:gd name="connsiteY47" fmla="*/ 965991 h 5196162"/>
              <a:gd name="connsiteX48" fmla="*/ 4641161 w 4850026"/>
              <a:gd name="connsiteY48" fmla="*/ 661191 h 5196162"/>
              <a:gd name="connsiteX49" fmla="*/ 4814155 w 4850026"/>
              <a:gd name="connsiteY49" fmla="*/ 216348 h 5196162"/>
              <a:gd name="connsiteX50" fmla="*/ 4810144 w 4850026"/>
              <a:gd name="connsiteY50" fmla="*/ 17556 h 5196162"/>
              <a:gd name="connsiteX51" fmla="*/ 4393606 w 4850026"/>
              <a:gd name="connsiteY51" fmla="*/ 8817 h 5196162"/>
              <a:gd name="connsiteX52" fmla="*/ 4048155 w 4850026"/>
              <a:gd name="connsiteY52" fmla="*/ 19802 h 5196162"/>
              <a:gd name="connsiteX53" fmla="*/ 4048036 w 4850026"/>
              <a:gd name="connsiteY53" fmla="*/ 216348 h 5196162"/>
              <a:gd name="connsiteX54" fmla="*/ 3957420 w 4850026"/>
              <a:gd name="connsiteY54" fmla="*/ 447007 h 5196162"/>
              <a:gd name="connsiteX55" fmla="*/ 3685572 w 4850026"/>
              <a:gd name="connsiteY55" fmla="*/ 620002 h 5196162"/>
              <a:gd name="connsiteX56" fmla="*/ 3438436 w 4850026"/>
              <a:gd name="connsiteY56" fmla="*/ 768283 h 5196162"/>
              <a:gd name="connsiteX57" fmla="*/ 2614653 w 4850026"/>
              <a:gd name="connsiteY57" fmla="*/ 891851 h 5196162"/>
              <a:gd name="connsiteX58" fmla="*/ 2128620 w 4850026"/>
              <a:gd name="connsiteY58" fmla="*/ 965991 h 5196162"/>
              <a:gd name="connsiteX59" fmla="*/ 1757918 w 4850026"/>
              <a:gd name="connsiteY59" fmla="*/ 1056607 h 5196162"/>
              <a:gd name="connsiteX60" fmla="*/ 1576685 w 4850026"/>
              <a:gd name="connsiteY60" fmla="*/ 1204889 h 5196162"/>
              <a:gd name="connsiteX61" fmla="*/ 1354263 w 4850026"/>
              <a:gd name="connsiteY61" fmla="*/ 1517926 h 5196162"/>
              <a:gd name="connsiteX62" fmla="*/ 1296599 w 4850026"/>
              <a:gd name="connsiteY62" fmla="*/ 1682683 h 5196162"/>
              <a:gd name="connsiteX63" fmla="*/ 1238934 w 4850026"/>
              <a:gd name="connsiteY63" fmla="*/ 1814489 h 5196162"/>
              <a:gd name="connsiteX64" fmla="*/ 983561 w 4850026"/>
              <a:gd name="connsiteY64" fmla="*/ 1839202 h 5196162"/>
              <a:gd name="connsiteX65" fmla="*/ 827042 w 4850026"/>
              <a:gd name="connsiteY65" fmla="*/ 1830964 h 5196162"/>
              <a:gd name="connsiteX66" fmla="*/ 719950 w 4850026"/>
              <a:gd name="connsiteY66" fmla="*/ 1946294 h 5196162"/>
              <a:gd name="connsiteX67" fmla="*/ 544708 w 4850026"/>
              <a:gd name="connsiteY67" fmla="*/ 2060500 h 5196162"/>
              <a:gd name="connsiteX0" fmla="*/ 544708 w 4850026"/>
              <a:gd name="connsiteY0" fmla="*/ 2060500 h 5159725"/>
              <a:gd name="connsiteX1" fmla="*/ 7903 w 4850026"/>
              <a:gd name="connsiteY1" fmla="*/ 4420673 h 5159725"/>
              <a:gd name="connsiteX2" fmla="*/ 7220 w 4850026"/>
              <a:gd name="connsiteY2" fmla="*/ 4919865 h 5159725"/>
              <a:gd name="connsiteX3" fmla="*/ 104001 w 4850026"/>
              <a:gd name="connsiteY3" fmla="*/ 5145787 h 5159725"/>
              <a:gd name="connsiteX4" fmla="*/ 316586 w 4850026"/>
              <a:gd name="connsiteY4" fmla="*/ 5154524 h 5159725"/>
              <a:gd name="connsiteX5" fmla="*/ 765205 w 4850026"/>
              <a:gd name="connsiteY5" fmla="*/ 5143914 h 5159725"/>
              <a:gd name="connsiteX6" fmla="*/ 932691 w 4850026"/>
              <a:gd name="connsiteY6" fmla="*/ 4968085 h 5159725"/>
              <a:gd name="connsiteX7" fmla="*/ 990434 w 4850026"/>
              <a:gd name="connsiteY7" fmla="*/ 4270912 h 5159725"/>
              <a:gd name="connsiteX8" fmla="*/ 1176573 w 4850026"/>
              <a:gd name="connsiteY8" fmla="*/ 3817096 h 5159725"/>
              <a:gd name="connsiteX9" fmla="*/ 1010583 w 4850026"/>
              <a:gd name="connsiteY9" fmla="*/ 3646017 h 5159725"/>
              <a:gd name="connsiteX10" fmla="*/ 1076564 w 4850026"/>
              <a:gd name="connsiteY10" fmla="*/ 3512637 h 5159725"/>
              <a:gd name="connsiteX11" fmla="*/ 1104531 w 4850026"/>
              <a:gd name="connsiteY11" fmla="*/ 3434431 h 5159725"/>
              <a:gd name="connsiteX12" fmla="*/ 1268370 w 4850026"/>
              <a:gd name="connsiteY12" fmla="*/ 3422783 h 5159725"/>
              <a:gd name="connsiteX13" fmla="*/ 1303734 w 4850026"/>
              <a:gd name="connsiteY13" fmla="*/ 3122075 h 5159725"/>
              <a:gd name="connsiteX14" fmla="*/ 1084829 w 4850026"/>
              <a:gd name="connsiteY14" fmla="*/ 2984865 h 5159725"/>
              <a:gd name="connsiteX15" fmla="*/ 1024225 w 4850026"/>
              <a:gd name="connsiteY15" fmla="*/ 2935502 h 5159725"/>
              <a:gd name="connsiteX16" fmla="*/ 945625 w 4850026"/>
              <a:gd name="connsiteY16" fmla="*/ 2877353 h 5159725"/>
              <a:gd name="connsiteX17" fmla="*/ 853251 w 4850026"/>
              <a:gd name="connsiteY17" fmla="*/ 2843982 h 5159725"/>
              <a:gd name="connsiteX18" fmla="*/ 842914 w 4850026"/>
              <a:gd name="connsiteY18" fmla="*/ 2866518 h 5159725"/>
              <a:gd name="connsiteX19" fmla="*/ 791414 w 4850026"/>
              <a:gd name="connsiteY19" fmla="*/ 2860510 h 5159725"/>
              <a:gd name="connsiteX20" fmla="*/ 716618 w 4850026"/>
              <a:gd name="connsiteY20" fmla="*/ 2746099 h 5159725"/>
              <a:gd name="connsiteX21" fmla="*/ 796925 w 4850026"/>
              <a:gd name="connsiteY21" fmla="*/ 2598001 h 5159725"/>
              <a:gd name="connsiteX22" fmla="*/ 950609 w 4850026"/>
              <a:gd name="connsiteY22" fmla="*/ 2646510 h 5159725"/>
              <a:gd name="connsiteX23" fmla="*/ 1016512 w 4850026"/>
              <a:gd name="connsiteY23" fmla="*/ 2621797 h 5159725"/>
              <a:gd name="connsiteX24" fmla="*/ 1051379 w 4850026"/>
              <a:gd name="connsiteY24" fmla="*/ 2588845 h 5159725"/>
              <a:gd name="connsiteX25" fmla="*/ 1167206 w 4850026"/>
              <a:gd name="connsiteY25" fmla="*/ 2625705 h 5159725"/>
              <a:gd name="connsiteX26" fmla="*/ 1179196 w 4850026"/>
              <a:gd name="connsiteY26" fmla="*/ 2655247 h 5159725"/>
              <a:gd name="connsiteX27" fmla="*/ 1354263 w 4850026"/>
              <a:gd name="connsiteY27" fmla="*/ 2687699 h 5159725"/>
              <a:gd name="connsiteX28" fmla="*/ 1436642 w 4850026"/>
              <a:gd name="connsiteY28" fmla="*/ 2695937 h 5159725"/>
              <a:gd name="connsiteX29" fmla="*/ 1577681 w 4850026"/>
              <a:gd name="connsiteY29" fmla="*/ 2617808 h 5159725"/>
              <a:gd name="connsiteX30" fmla="*/ 1629942 w 4850026"/>
              <a:gd name="connsiteY30" fmla="*/ 2609151 h 5159725"/>
              <a:gd name="connsiteX31" fmla="*/ 1710904 w 4850026"/>
              <a:gd name="connsiteY31" fmla="*/ 2517958 h 5159725"/>
              <a:gd name="connsiteX32" fmla="*/ 1724809 w 4850026"/>
              <a:gd name="connsiteY32" fmla="*/ 2377338 h 5159725"/>
              <a:gd name="connsiteX33" fmla="*/ 1780558 w 4850026"/>
              <a:gd name="connsiteY33" fmla="*/ 2400792 h 5159725"/>
              <a:gd name="connsiteX34" fmla="*/ 1874665 w 4850026"/>
              <a:gd name="connsiteY34" fmla="*/ 2403861 h 5159725"/>
              <a:gd name="connsiteX35" fmla="*/ 2080113 w 4850026"/>
              <a:gd name="connsiteY35" fmla="*/ 2565522 h 5159725"/>
              <a:gd name="connsiteX36" fmla="*/ 2169731 w 4850026"/>
              <a:gd name="connsiteY36" fmla="*/ 2097749 h 5159725"/>
              <a:gd name="connsiteX37" fmla="*/ 2191532 w 4850026"/>
              <a:gd name="connsiteY37" fmla="*/ 1968857 h 5159725"/>
              <a:gd name="connsiteX38" fmla="*/ 2087431 w 4850026"/>
              <a:gd name="connsiteY38" fmla="*/ 1839202 h 5159725"/>
              <a:gd name="connsiteX39" fmla="*/ 2029766 w 4850026"/>
              <a:gd name="connsiteY39" fmla="*/ 1666207 h 5159725"/>
              <a:gd name="connsiteX40" fmla="*/ 2054480 w 4850026"/>
              <a:gd name="connsiteY40" fmla="*/ 1526164 h 5159725"/>
              <a:gd name="connsiteX41" fmla="*/ 2383993 w 4850026"/>
              <a:gd name="connsiteY41" fmla="*/ 1501451 h 5159725"/>
              <a:gd name="connsiteX42" fmla="*/ 2647604 w 4850026"/>
              <a:gd name="connsiteY42" fmla="*/ 1526164 h 5159725"/>
              <a:gd name="connsiteX43" fmla="*/ 2894739 w 4850026"/>
              <a:gd name="connsiteY43" fmla="*/ 1336694 h 5159725"/>
              <a:gd name="connsiteX44" fmla="*/ 3331345 w 4850026"/>
              <a:gd name="connsiteY44" fmla="*/ 1303743 h 5159725"/>
              <a:gd name="connsiteX45" fmla="*/ 3677334 w 4850026"/>
              <a:gd name="connsiteY45" fmla="*/ 1237840 h 5159725"/>
              <a:gd name="connsiteX46" fmla="*/ 4097463 w 4850026"/>
              <a:gd name="connsiteY46" fmla="*/ 1163699 h 5159725"/>
              <a:gd name="connsiteX47" fmla="*/ 4542307 w 4850026"/>
              <a:gd name="connsiteY47" fmla="*/ 965991 h 5159725"/>
              <a:gd name="connsiteX48" fmla="*/ 4641161 w 4850026"/>
              <a:gd name="connsiteY48" fmla="*/ 661191 h 5159725"/>
              <a:gd name="connsiteX49" fmla="*/ 4814155 w 4850026"/>
              <a:gd name="connsiteY49" fmla="*/ 216348 h 5159725"/>
              <a:gd name="connsiteX50" fmla="*/ 4810144 w 4850026"/>
              <a:gd name="connsiteY50" fmla="*/ 17556 h 5159725"/>
              <a:gd name="connsiteX51" fmla="*/ 4393606 w 4850026"/>
              <a:gd name="connsiteY51" fmla="*/ 8817 h 5159725"/>
              <a:gd name="connsiteX52" fmla="*/ 4048155 w 4850026"/>
              <a:gd name="connsiteY52" fmla="*/ 19802 h 5159725"/>
              <a:gd name="connsiteX53" fmla="*/ 4048036 w 4850026"/>
              <a:gd name="connsiteY53" fmla="*/ 216348 h 5159725"/>
              <a:gd name="connsiteX54" fmla="*/ 3957420 w 4850026"/>
              <a:gd name="connsiteY54" fmla="*/ 447007 h 5159725"/>
              <a:gd name="connsiteX55" fmla="*/ 3685572 w 4850026"/>
              <a:gd name="connsiteY55" fmla="*/ 620002 h 5159725"/>
              <a:gd name="connsiteX56" fmla="*/ 3438436 w 4850026"/>
              <a:gd name="connsiteY56" fmla="*/ 768283 h 5159725"/>
              <a:gd name="connsiteX57" fmla="*/ 2614653 w 4850026"/>
              <a:gd name="connsiteY57" fmla="*/ 891851 h 5159725"/>
              <a:gd name="connsiteX58" fmla="*/ 2128620 w 4850026"/>
              <a:gd name="connsiteY58" fmla="*/ 965991 h 5159725"/>
              <a:gd name="connsiteX59" fmla="*/ 1757918 w 4850026"/>
              <a:gd name="connsiteY59" fmla="*/ 1056607 h 5159725"/>
              <a:gd name="connsiteX60" fmla="*/ 1576685 w 4850026"/>
              <a:gd name="connsiteY60" fmla="*/ 1204889 h 5159725"/>
              <a:gd name="connsiteX61" fmla="*/ 1354263 w 4850026"/>
              <a:gd name="connsiteY61" fmla="*/ 1517926 h 5159725"/>
              <a:gd name="connsiteX62" fmla="*/ 1296599 w 4850026"/>
              <a:gd name="connsiteY62" fmla="*/ 1682683 h 5159725"/>
              <a:gd name="connsiteX63" fmla="*/ 1238934 w 4850026"/>
              <a:gd name="connsiteY63" fmla="*/ 1814489 h 5159725"/>
              <a:gd name="connsiteX64" fmla="*/ 983561 w 4850026"/>
              <a:gd name="connsiteY64" fmla="*/ 1839202 h 5159725"/>
              <a:gd name="connsiteX65" fmla="*/ 827042 w 4850026"/>
              <a:gd name="connsiteY65" fmla="*/ 1830964 h 5159725"/>
              <a:gd name="connsiteX66" fmla="*/ 719950 w 4850026"/>
              <a:gd name="connsiteY66" fmla="*/ 1946294 h 5159725"/>
              <a:gd name="connsiteX67" fmla="*/ 544708 w 4850026"/>
              <a:gd name="connsiteY67" fmla="*/ 2060500 h 5159725"/>
              <a:gd name="connsiteX0" fmla="*/ 539748 w 4845066"/>
              <a:gd name="connsiteY0" fmla="*/ 2060500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822082 w 4845066"/>
              <a:gd name="connsiteY65" fmla="*/ 1830964 h 5159725"/>
              <a:gd name="connsiteX66" fmla="*/ 714990 w 4845066"/>
              <a:gd name="connsiteY66" fmla="*/ 1946294 h 5159725"/>
              <a:gd name="connsiteX67" fmla="*/ 539748 w 4845066"/>
              <a:gd name="connsiteY67" fmla="*/ 2060500 h 5159725"/>
              <a:gd name="connsiteX0" fmla="*/ 62163 w 4845066"/>
              <a:gd name="connsiteY0" fmla="*/ 1981873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822082 w 4845066"/>
              <a:gd name="connsiteY65" fmla="*/ 1830964 h 5159725"/>
              <a:gd name="connsiteX66" fmla="*/ 714990 w 4845066"/>
              <a:gd name="connsiteY66" fmla="*/ 1946294 h 5159725"/>
              <a:gd name="connsiteX67" fmla="*/ 62163 w 4845066"/>
              <a:gd name="connsiteY67" fmla="*/ 1981873 h 5159725"/>
              <a:gd name="connsiteX0" fmla="*/ 62163 w 4845066"/>
              <a:gd name="connsiteY0" fmla="*/ 1981873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822082 w 4845066"/>
              <a:gd name="connsiteY65" fmla="*/ 1830964 h 5159725"/>
              <a:gd name="connsiteX66" fmla="*/ 115097 w 4845066"/>
              <a:gd name="connsiteY66" fmla="*/ 1401731 h 5159725"/>
              <a:gd name="connsiteX67" fmla="*/ 62163 w 4845066"/>
              <a:gd name="connsiteY67" fmla="*/ 1981873 h 5159725"/>
              <a:gd name="connsiteX0" fmla="*/ 52731 w 4850194"/>
              <a:gd name="connsiteY0" fmla="*/ 1708135 h 5159725"/>
              <a:gd name="connsiteX1" fmla="*/ 8071 w 4850194"/>
              <a:gd name="connsiteY1" fmla="*/ 4420673 h 5159725"/>
              <a:gd name="connsiteX2" fmla="*/ 7388 w 4850194"/>
              <a:gd name="connsiteY2" fmla="*/ 4919865 h 5159725"/>
              <a:gd name="connsiteX3" fmla="*/ 37191 w 4850194"/>
              <a:gd name="connsiteY3" fmla="*/ 5157435 h 5159725"/>
              <a:gd name="connsiteX4" fmla="*/ 316754 w 4850194"/>
              <a:gd name="connsiteY4" fmla="*/ 5154524 h 5159725"/>
              <a:gd name="connsiteX5" fmla="*/ 765373 w 4850194"/>
              <a:gd name="connsiteY5" fmla="*/ 5143914 h 5159725"/>
              <a:gd name="connsiteX6" fmla="*/ 932859 w 4850194"/>
              <a:gd name="connsiteY6" fmla="*/ 4968085 h 5159725"/>
              <a:gd name="connsiteX7" fmla="*/ 990602 w 4850194"/>
              <a:gd name="connsiteY7" fmla="*/ 4270912 h 5159725"/>
              <a:gd name="connsiteX8" fmla="*/ 1176741 w 4850194"/>
              <a:gd name="connsiteY8" fmla="*/ 3817096 h 5159725"/>
              <a:gd name="connsiteX9" fmla="*/ 1010751 w 4850194"/>
              <a:gd name="connsiteY9" fmla="*/ 3646017 h 5159725"/>
              <a:gd name="connsiteX10" fmla="*/ 1076732 w 4850194"/>
              <a:gd name="connsiteY10" fmla="*/ 3512637 h 5159725"/>
              <a:gd name="connsiteX11" fmla="*/ 1104699 w 4850194"/>
              <a:gd name="connsiteY11" fmla="*/ 3434431 h 5159725"/>
              <a:gd name="connsiteX12" fmla="*/ 1268538 w 4850194"/>
              <a:gd name="connsiteY12" fmla="*/ 3422783 h 5159725"/>
              <a:gd name="connsiteX13" fmla="*/ 1303902 w 4850194"/>
              <a:gd name="connsiteY13" fmla="*/ 3122075 h 5159725"/>
              <a:gd name="connsiteX14" fmla="*/ 1084997 w 4850194"/>
              <a:gd name="connsiteY14" fmla="*/ 2984865 h 5159725"/>
              <a:gd name="connsiteX15" fmla="*/ 1024393 w 4850194"/>
              <a:gd name="connsiteY15" fmla="*/ 2935502 h 5159725"/>
              <a:gd name="connsiteX16" fmla="*/ 945793 w 4850194"/>
              <a:gd name="connsiteY16" fmla="*/ 2877353 h 5159725"/>
              <a:gd name="connsiteX17" fmla="*/ 853419 w 4850194"/>
              <a:gd name="connsiteY17" fmla="*/ 2843982 h 5159725"/>
              <a:gd name="connsiteX18" fmla="*/ 843082 w 4850194"/>
              <a:gd name="connsiteY18" fmla="*/ 2866518 h 5159725"/>
              <a:gd name="connsiteX19" fmla="*/ 791582 w 4850194"/>
              <a:gd name="connsiteY19" fmla="*/ 2860510 h 5159725"/>
              <a:gd name="connsiteX20" fmla="*/ 716786 w 4850194"/>
              <a:gd name="connsiteY20" fmla="*/ 2746099 h 5159725"/>
              <a:gd name="connsiteX21" fmla="*/ 797093 w 4850194"/>
              <a:gd name="connsiteY21" fmla="*/ 2598001 h 5159725"/>
              <a:gd name="connsiteX22" fmla="*/ 950777 w 4850194"/>
              <a:gd name="connsiteY22" fmla="*/ 2646510 h 5159725"/>
              <a:gd name="connsiteX23" fmla="*/ 1016680 w 4850194"/>
              <a:gd name="connsiteY23" fmla="*/ 2621797 h 5159725"/>
              <a:gd name="connsiteX24" fmla="*/ 1051547 w 4850194"/>
              <a:gd name="connsiteY24" fmla="*/ 2588845 h 5159725"/>
              <a:gd name="connsiteX25" fmla="*/ 1167374 w 4850194"/>
              <a:gd name="connsiteY25" fmla="*/ 2625705 h 5159725"/>
              <a:gd name="connsiteX26" fmla="*/ 1179364 w 4850194"/>
              <a:gd name="connsiteY26" fmla="*/ 2655247 h 5159725"/>
              <a:gd name="connsiteX27" fmla="*/ 1354431 w 4850194"/>
              <a:gd name="connsiteY27" fmla="*/ 2687699 h 5159725"/>
              <a:gd name="connsiteX28" fmla="*/ 1436810 w 4850194"/>
              <a:gd name="connsiteY28" fmla="*/ 2695937 h 5159725"/>
              <a:gd name="connsiteX29" fmla="*/ 1577849 w 4850194"/>
              <a:gd name="connsiteY29" fmla="*/ 2617808 h 5159725"/>
              <a:gd name="connsiteX30" fmla="*/ 1630110 w 4850194"/>
              <a:gd name="connsiteY30" fmla="*/ 2609151 h 5159725"/>
              <a:gd name="connsiteX31" fmla="*/ 1711072 w 4850194"/>
              <a:gd name="connsiteY31" fmla="*/ 2517958 h 5159725"/>
              <a:gd name="connsiteX32" fmla="*/ 1724977 w 4850194"/>
              <a:gd name="connsiteY32" fmla="*/ 2377338 h 5159725"/>
              <a:gd name="connsiteX33" fmla="*/ 1780726 w 4850194"/>
              <a:gd name="connsiteY33" fmla="*/ 2400792 h 5159725"/>
              <a:gd name="connsiteX34" fmla="*/ 1874833 w 4850194"/>
              <a:gd name="connsiteY34" fmla="*/ 2403861 h 5159725"/>
              <a:gd name="connsiteX35" fmla="*/ 2080281 w 4850194"/>
              <a:gd name="connsiteY35" fmla="*/ 2565522 h 5159725"/>
              <a:gd name="connsiteX36" fmla="*/ 2169899 w 4850194"/>
              <a:gd name="connsiteY36" fmla="*/ 2097749 h 5159725"/>
              <a:gd name="connsiteX37" fmla="*/ 2191700 w 4850194"/>
              <a:gd name="connsiteY37" fmla="*/ 1968857 h 5159725"/>
              <a:gd name="connsiteX38" fmla="*/ 2087599 w 4850194"/>
              <a:gd name="connsiteY38" fmla="*/ 1839202 h 5159725"/>
              <a:gd name="connsiteX39" fmla="*/ 2029934 w 4850194"/>
              <a:gd name="connsiteY39" fmla="*/ 1666207 h 5159725"/>
              <a:gd name="connsiteX40" fmla="*/ 2054648 w 4850194"/>
              <a:gd name="connsiteY40" fmla="*/ 1526164 h 5159725"/>
              <a:gd name="connsiteX41" fmla="*/ 2384161 w 4850194"/>
              <a:gd name="connsiteY41" fmla="*/ 1501451 h 5159725"/>
              <a:gd name="connsiteX42" fmla="*/ 2647772 w 4850194"/>
              <a:gd name="connsiteY42" fmla="*/ 1526164 h 5159725"/>
              <a:gd name="connsiteX43" fmla="*/ 2894907 w 4850194"/>
              <a:gd name="connsiteY43" fmla="*/ 1336694 h 5159725"/>
              <a:gd name="connsiteX44" fmla="*/ 3331513 w 4850194"/>
              <a:gd name="connsiteY44" fmla="*/ 1303743 h 5159725"/>
              <a:gd name="connsiteX45" fmla="*/ 3677502 w 4850194"/>
              <a:gd name="connsiteY45" fmla="*/ 1237840 h 5159725"/>
              <a:gd name="connsiteX46" fmla="*/ 4097631 w 4850194"/>
              <a:gd name="connsiteY46" fmla="*/ 1163699 h 5159725"/>
              <a:gd name="connsiteX47" fmla="*/ 4542475 w 4850194"/>
              <a:gd name="connsiteY47" fmla="*/ 965991 h 5159725"/>
              <a:gd name="connsiteX48" fmla="*/ 4641329 w 4850194"/>
              <a:gd name="connsiteY48" fmla="*/ 661191 h 5159725"/>
              <a:gd name="connsiteX49" fmla="*/ 4814323 w 4850194"/>
              <a:gd name="connsiteY49" fmla="*/ 216348 h 5159725"/>
              <a:gd name="connsiteX50" fmla="*/ 4810312 w 4850194"/>
              <a:gd name="connsiteY50" fmla="*/ 17556 h 5159725"/>
              <a:gd name="connsiteX51" fmla="*/ 4393774 w 4850194"/>
              <a:gd name="connsiteY51" fmla="*/ 8817 h 5159725"/>
              <a:gd name="connsiteX52" fmla="*/ 4048323 w 4850194"/>
              <a:gd name="connsiteY52" fmla="*/ 19802 h 5159725"/>
              <a:gd name="connsiteX53" fmla="*/ 4048204 w 4850194"/>
              <a:gd name="connsiteY53" fmla="*/ 216348 h 5159725"/>
              <a:gd name="connsiteX54" fmla="*/ 3957588 w 4850194"/>
              <a:gd name="connsiteY54" fmla="*/ 447007 h 5159725"/>
              <a:gd name="connsiteX55" fmla="*/ 3685740 w 4850194"/>
              <a:gd name="connsiteY55" fmla="*/ 620002 h 5159725"/>
              <a:gd name="connsiteX56" fmla="*/ 3438604 w 4850194"/>
              <a:gd name="connsiteY56" fmla="*/ 768283 h 5159725"/>
              <a:gd name="connsiteX57" fmla="*/ 2614821 w 4850194"/>
              <a:gd name="connsiteY57" fmla="*/ 891851 h 5159725"/>
              <a:gd name="connsiteX58" fmla="*/ 2128788 w 4850194"/>
              <a:gd name="connsiteY58" fmla="*/ 965991 h 5159725"/>
              <a:gd name="connsiteX59" fmla="*/ 1758086 w 4850194"/>
              <a:gd name="connsiteY59" fmla="*/ 1056607 h 5159725"/>
              <a:gd name="connsiteX60" fmla="*/ 1576853 w 4850194"/>
              <a:gd name="connsiteY60" fmla="*/ 1204889 h 5159725"/>
              <a:gd name="connsiteX61" fmla="*/ 1354431 w 4850194"/>
              <a:gd name="connsiteY61" fmla="*/ 1517926 h 5159725"/>
              <a:gd name="connsiteX62" fmla="*/ 1296767 w 4850194"/>
              <a:gd name="connsiteY62" fmla="*/ 1682683 h 5159725"/>
              <a:gd name="connsiteX63" fmla="*/ 1239102 w 4850194"/>
              <a:gd name="connsiteY63" fmla="*/ 1814489 h 5159725"/>
              <a:gd name="connsiteX64" fmla="*/ 983729 w 4850194"/>
              <a:gd name="connsiteY64" fmla="*/ 1839202 h 5159725"/>
              <a:gd name="connsiteX65" fmla="*/ 827210 w 4850194"/>
              <a:gd name="connsiteY65" fmla="*/ 1830964 h 5159725"/>
              <a:gd name="connsiteX66" fmla="*/ 120225 w 4850194"/>
              <a:gd name="connsiteY66" fmla="*/ 1401731 h 5159725"/>
              <a:gd name="connsiteX67" fmla="*/ 52731 w 4850194"/>
              <a:gd name="connsiteY67" fmla="*/ 1708135 h 5159725"/>
              <a:gd name="connsiteX0" fmla="*/ 52731 w 4850194"/>
              <a:gd name="connsiteY0" fmla="*/ 1708135 h 5159725"/>
              <a:gd name="connsiteX1" fmla="*/ 8071 w 4850194"/>
              <a:gd name="connsiteY1" fmla="*/ 4420673 h 5159725"/>
              <a:gd name="connsiteX2" fmla="*/ 7388 w 4850194"/>
              <a:gd name="connsiteY2" fmla="*/ 4919865 h 5159725"/>
              <a:gd name="connsiteX3" fmla="*/ 37191 w 4850194"/>
              <a:gd name="connsiteY3" fmla="*/ 5157435 h 5159725"/>
              <a:gd name="connsiteX4" fmla="*/ 316754 w 4850194"/>
              <a:gd name="connsiteY4" fmla="*/ 5154524 h 5159725"/>
              <a:gd name="connsiteX5" fmla="*/ 765373 w 4850194"/>
              <a:gd name="connsiteY5" fmla="*/ 5143914 h 5159725"/>
              <a:gd name="connsiteX6" fmla="*/ 932859 w 4850194"/>
              <a:gd name="connsiteY6" fmla="*/ 4968085 h 5159725"/>
              <a:gd name="connsiteX7" fmla="*/ 990602 w 4850194"/>
              <a:gd name="connsiteY7" fmla="*/ 4270912 h 5159725"/>
              <a:gd name="connsiteX8" fmla="*/ 1176741 w 4850194"/>
              <a:gd name="connsiteY8" fmla="*/ 3817096 h 5159725"/>
              <a:gd name="connsiteX9" fmla="*/ 1010751 w 4850194"/>
              <a:gd name="connsiteY9" fmla="*/ 3646017 h 5159725"/>
              <a:gd name="connsiteX10" fmla="*/ 1076732 w 4850194"/>
              <a:gd name="connsiteY10" fmla="*/ 3512637 h 5159725"/>
              <a:gd name="connsiteX11" fmla="*/ 1104699 w 4850194"/>
              <a:gd name="connsiteY11" fmla="*/ 3434431 h 5159725"/>
              <a:gd name="connsiteX12" fmla="*/ 1268538 w 4850194"/>
              <a:gd name="connsiteY12" fmla="*/ 3422783 h 5159725"/>
              <a:gd name="connsiteX13" fmla="*/ 1303902 w 4850194"/>
              <a:gd name="connsiteY13" fmla="*/ 3122075 h 5159725"/>
              <a:gd name="connsiteX14" fmla="*/ 1084997 w 4850194"/>
              <a:gd name="connsiteY14" fmla="*/ 2984865 h 5159725"/>
              <a:gd name="connsiteX15" fmla="*/ 1024393 w 4850194"/>
              <a:gd name="connsiteY15" fmla="*/ 2935502 h 5159725"/>
              <a:gd name="connsiteX16" fmla="*/ 945793 w 4850194"/>
              <a:gd name="connsiteY16" fmla="*/ 2877353 h 5159725"/>
              <a:gd name="connsiteX17" fmla="*/ 853419 w 4850194"/>
              <a:gd name="connsiteY17" fmla="*/ 2843982 h 5159725"/>
              <a:gd name="connsiteX18" fmla="*/ 843082 w 4850194"/>
              <a:gd name="connsiteY18" fmla="*/ 2866518 h 5159725"/>
              <a:gd name="connsiteX19" fmla="*/ 791582 w 4850194"/>
              <a:gd name="connsiteY19" fmla="*/ 2860510 h 5159725"/>
              <a:gd name="connsiteX20" fmla="*/ 716786 w 4850194"/>
              <a:gd name="connsiteY20" fmla="*/ 2746099 h 5159725"/>
              <a:gd name="connsiteX21" fmla="*/ 797093 w 4850194"/>
              <a:gd name="connsiteY21" fmla="*/ 2598001 h 5159725"/>
              <a:gd name="connsiteX22" fmla="*/ 950777 w 4850194"/>
              <a:gd name="connsiteY22" fmla="*/ 2646510 h 5159725"/>
              <a:gd name="connsiteX23" fmla="*/ 1016680 w 4850194"/>
              <a:gd name="connsiteY23" fmla="*/ 2621797 h 5159725"/>
              <a:gd name="connsiteX24" fmla="*/ 1051547 w 4850194"/>
              <a:gd name="connsiteY24" fmla="*/ 2588845 h 5159725"/>
              <a:gd name="connsiteX25" fmla="*/ 1167374 w 4850194"/>
              <a:gd name="connsiteY25" fmla="*/ 2625705 h 5159725"/>
              <a:gd name="connsiteX26" fmla="*/ 1179364 w 4850194"/>
              <a:gd name="connsiteY26" fmla="*/ 2655247 h 5159725"/>
              <a:gd name="connsiteX27" fmla="*/ 1354431 w 4850194"/>
              <a:gd name="connsiteY27" fmla="*/ 2687699 h 5159725"/>
              <a:gd name="connsiteX28" fmla="*/ 1436810 w 4850194"/>
              <a:gd name="connsiteY28" fmla="*/ 2695937 h 5159725"/>
              <a:gd name="connsiteX29" fmla="*/ 1577849 w 4850194"/>
              <a:gd name="connsiteY29" fmla="*/ 2617808 h 5159725"/>
              <a:gd name="connsiteX30" fmla="*/ 1630110 w 4850194"/>
              <a:gd name="connsiteY30" fmla="*/ 2609151 h 5159725"/>
              <a:gd name="connsiteX31" fmla="*/ 1711072 w 4850194"/>
              <a:gd name="connsiteY31" fmla="*/ 2517958 h 5159725"/>
              <a:gd name="connsiteX32" fmla="*/ 1724977 w 4850194"/>
              <a:gd name="connsiteY32" fmla="*/ 2377338 h 5159725"/>
              <a:gd name="connsiteX33" fmla="*/ 1780726 w 4850194"/>
              <a:gd name="connsiteY33" fmla="*/ 2400792 h 5159725"/>
              <a:gd name="connsiteX34" fmla="*/ 1874833 w 4850194"/>
              <a:gd name="connsiteY34" fmla="*/ 2403861 h 5159725"/>
              <a:gd name="connsiteX35" fmla="*/ 2080281 w 4850194"/>
              <a:gd name="connsiteY35" fmla="*/ 2565522 h 5159725"/>
              <a:gd name="connsiteX36" fmla="*/ 2169899 w 4850194"/>
              <a:gd name="connsiteY36" fmla="*/ 2097749 h 5159725"/>
              <a:gd name="connsiteX37" fmla="*/ 2191700 w 4850194"/>
              <a:gd name="connsiteY37" fmla="*/ 1968857 h 5159725"/>
              <a:gd name="connsiteX38" fmla="*/ 2087599 w 4850194"/>
              <a:gd name="connsiteY38" fmla="*/ 1839202 h 5159725"/>
              <a:gd name="connsiteX39" fmla="*/ 2029934 w 4850194"/>
              <a:gd name="connsiteY39" fmla="*/ 1666207 h 5159725"/>
              <a:gd name="connsiteX40" fmla="*/ 2054648 w 4850194"/>
              <a:gd name="connsiteY40" fmla="*/ 1526164 h 5159725"/>
              <a:gd name="connsiteX41" fmla="*/ 2384161 w 4850194"/>
              <a:gd name="connsiteY41" fmla="*/ 1501451 h 5159725"/>
              <a:gd name="connsiteX42" fmla="*/ 2647772 w 4850194"/>
              <a:gd name="connsiteY42" fmla="*/ 1526164 h 5159725"/>
              <a:gd name="connsiteX43" fmla="*/ 2894907 w 4850194"/>
              <a:gd name="connsiteY43" fmla="*/ 1336694 h 5159725"/>
              <a:gd name="connsiteX44" fmla="*/ 3331513 w 4850194"/>
              <a:gd name="connsiteY44" fmla="*/ 1303743 h 5159725"/>
              <a:gd name="connsiteX45" fmla="*/ 3677502 w 4850194"/>
              <a:gd name="connsiteY45" fmla="*/ 1237840 h 5159725"/>
              <a:gd name="connsiteX46" fmla="*/ 4097631 w 4850194"/>
              <a:gd name="connsiteY46" fmla="*/ 1163699 h 5159725"/>
              <a:gd name="connsiteX47" fmla="*/ 4542475 w 4850194"/>
              <a:gd name="connsiteY47" fmla="*/ 965991 h 5159725"/>
              <a:gd name="connsiteX48" fmla="*/ 4641329 w 4850194"/>
              <a:gd name="connsiteY48" fmla="*/ 661191 h 5159725"/>
              <a:gd name="connsiteX49" fmla="*/ 4814323 w 4850194"/>
              <a:gd name="connsiteY49" fmla="*/ 216348 h 5159725"/>
              <a:gd name="connsiteX50" fmla="*/ 4810312 w 4850194"/>
              <a:gd name="connsiteY50" fmla="*/ 17556 h 5159725"/>
              <a:gd name="connsiteX51" fmla="*/ 4393774 w 4850194"/>
              <a:gd name="connsiteY51" fmla="*/ 8817 h 5159725"/>
              <a:gd name="connsiteX52" fmla="*/ 4048323 w 4850194"/>
              <a:gd name="connsiteY52" fmla="*/ 19802 h 5159725"/>
              <a:gd name="connsiteX53" fmla="*/ 4048204 w 4850194"/>
              <a:gd name="connsiteY53" fmla="*/ 216348 h 5159725"/>
              <a:gd name="connsiteX54" fmla="*/ 3957588 w 4850194"/>
              <a:gd name="connsiteY54" fmla="*/ 447007 h 5159725"/>
              <a:gd name="connsiteX55" fmla="*/ 3685740 w 4850194"/>
              <a:gd name="connsiteY55" fmla="*/ 620002 h 5159725"/>
              <a:gd name="connsiteX56" fmla="*/ 3438604 w 4850194"/>
              <a:gd name="connsiteY56" fmla="*/ 768283 h 5159725"/>
              <a:gd name="connsiteX57" fmla="*/ 2614821 w 4850194"/>
              <a:gd name="connsiteY57" fmla="*/ 891851 h 5159725"/>
              <a:gd name="connsiteX58" fmla="*/ 2128788 w 4850194"/>
              <a:gd name="connsiteY58" fmla="*/ 965991 h 5159725"/>
              <a:gd name="connsiteX59" fmla="*/ 1758086 w 4850194"/>
              <a:gd name="connsiteY59" fmla="*/ 1056607 h 5159725"/>
              <a:gd name="connsiteX60" fmla="*/ 1576853 w 4850194"/>
              <a:gd name="connsiteY60" fmla="*/ 1204889 h 5159725"/>
              <a:gd name="connsiteX61" fmla="*/ 1354431 w 4850194"/>
              <a:gd name="connsiteY61" fmla="*/ 1517926 h 5159725"/>
              <a:gd name="connsiteX62" fmla="*/ 1296767 w 4850194"/>
              <a:gd name="connsiteY62" fmla="*/ 1682683 h 5159725"/>
              <a:gd name="connsiteX63" fmla="*/ 1239102 w 4850194"/>
              <a:gd name="connsiteY63" fmla="*/ 1814489 h 5159725"/>
              <a:gd name="connsiteX64" fmla="*/ 983729 w 4850194"/>
              <a:gd name="connsiteY64" fmla="*/ 1839202 h 5159725"/>
              <a:gd name="connsiteX65" fmla="*/ 827210 w 4850194"/>
              <a:gd name="connsiteY65" fmla="*/ 1830964 h 5159725"/>
              <a:gd name="connsiteX66" fmla="*/ 120225 w 4850194"/>
              <a:gd name="connsiteY66" fmla="*/ 1401731 h 5159725"/>
              <a:gd name="connsiteX67" fmla="*/ 104168 w 4850194"/>
              <a:gd name="connsiteY67" fmla="*/ 1531869 h 5159725"/>
              <a:gd name="connsiteX68" fmla="*/ 52731 w 4850194"/>
              <a:gd name="connsiteY68" fmla="*/ 1708135 h 5159725"/>
              <a:gd name="connsiteX0" fmla="*/ 304119 w 5101582"/>
              <a:gd name="connsiteY0" fmla="*/ 1708135 h 5159725"/>
              <a:gd name="connsiteX1" fmla="*/ 259459 w 5101582"/>
              <a:gd name="connsiteY1" fmla="*/ 4420673 h 5159725"/>
              <a:gd name="connsiteX2" fmla="*/ 258776 w 5101582"/>
              <a:gd name="connsiteY2" fmla="*/ 4919865 h 5159725"/>
              <a:gd name="connsiteX3" fmla="*/ 288579 w 5101582"/>
              <a:gd name="connsiteY3" fmla="*/ 5157435 h 5159725"/>
              <a:gd name="connsiteX4" fmla="*/ 568142 w 5101582"/>
              <a:gd name="connsiteY4" fmla="*/ 5154524 h 5159725"/>
              <a:gd name="connsiteX5" fmla="*/ 1016761 w 5101582"/>
              <a:gd name="connsiteY5" fmla="*/ 5143914 h 5159725"/>
              <a:gd name="connsiteX6" fmla="*/ 1184247 w 5101582"/>
              <a:gd name="connsiteY6" fmla="*/ 4968085 h 5159725"/>
              <a:gd name="connsiteX7" fmla="*/ 1241990 w 5101582"/>
              <a:gd name="connsiteY7" fmla="*/ 4270912 h 5159725"/>
              <a:gd name="connsiteX8" fmla="*/ 1428129 w 5101582"/>
              <a:gd name="connsiteY8" fmla="*/ 3817096 h 5159725"/>
              <a:gd name="connsiteX9" fmla="*/ 1262139 w 5101582"/>
              <a:gd name="connsiteY9" fmla="*/ 3646017 h 5159725"/>
              <a:gd name="connsiteX10" fmla="*/ 1328120 w 5101582"/>
              <a:gd name="connsiteY10" fmla="*/ 3512637 h 5159725"/>
              <a:gd name="connsiteX11" fmla="*/ 1356087 w 5101582"/>
              <a:gd name="connsiteY11" fmla="*/ 3434431 h 5159725"/>
              <a:gd name="connsiteX12" fmla="*/ 1519926 w 5101582"/>
              <a:gd name="connsiteY12" fmla="*/ 3422783 h 5159725"/>
              <a:gd name="connsiteX13" fmla="*/ 1555290 w 5101582"/>
              <a:gd name="connsiteY13" fmla="*/ 3122075 h 5159725"/>
              <a:gd name="connsiteX14" fmla="*/ 1336385 w 5101582"/>
              <a:gd name="connsiteY14" fmla="*/ 2984865 h 5159725"/>
              <a:gd name="connsiteX15" fmla="*/ 1275781 w 5101582"/>
              <a:gd name="connsiteY15" fmla="*/ 2935502 h 5159725"/>
              <a:gd name="connsiteX16" fmla="*/ 1197181 w 5101582"/>
              <a:gd name="connsiteY16" fmla="*/ 2877353 h 5159725"/>
              <a:gd name="connsiteX17" fmla="*/ 1104807 w 5101582"/>
              <a:gd name="connsiteY17" fmla="*/ 2843982 h 5159725"/>
              <a:gd name="connsiteX18" fmla="*/ 1094470 w 5101582"/>
              <a:gd name="connsiteY18" fmla="*/ 2866518 h 5159725"/>
              <a:gd name="connsiteX19" fmla="*/ 1042970 w 5101582"/>
              <a:gd name="connsiteY19" fmla="*/ 2860510 h 5159725"/>
              <a:gd name="connsiteX20" fmla="*/ 968174 w 5101582"/>
              <a:gd name="connsiteY20" fmla="*/ 2746099 h 5159725"/>
              <a:gd name="connsiteX21" fmla="*/ 1048481 w 5101582"/>
              <a:gd name="connsiteY21" fmla="*/ 2598001 h 5159725"/>
              <a:gd name="connsiteX22" fmla="*/ 1202165 w 5101582"/>
              <a:gd name="connsiteY22" fmla="*/ 2646510 h 5159725"/>
              <a:gd name="connsiteX23" fmla="*/ 1268068 w 5101582"/>
              <a:gd name="connsiteY23" fmla="*/ 2621797 h 5159725"/>
              <a:gd name="connsiteX24" fmla="*/ 1302935 w 5101582"/>
              <a:gd name="connsiteY24" fmla="*/ 2588845 h 5159725"/>
              <a:gd name="connsiteX25" fmla="*/ 1418762 w 5101582"/>
              <a:gd name="connsiteY25" fmla="*/ 2625705 h 5159725"/>
              <a:gd name="connsiteX26" fmla="*/ 1430752 w 5101582"/>
              <a:gd name="connsiteY26" fmla="*/ 2655247 h 5159725"/>
              <a:gd name="connsiteX27" fmla="*/ 1605819 w 5101582"/>
              <a:gd name="connsiteY27" fmla="*/ 2687699 h 5159725"/>
              <a:gd name="connsiteX28" fmla="*/ 1688198 w 5101582"/>
              <a:gd name="connsiteY28" fmla="*/ 2695937 h 5159725"/>
              <a:gd name="connsiteX29" fmla="*/ 1829237 w 5101582"/>
              <a:gd name="connsiteY29" fmla="*/ 2617808 h 5159725"/>
              <a:gd name="connsiteX30" fmla="*/ 1881498 w 5101582"/>
              <a:gd name="connsiteY30" fmla="*/ 2609151 h 5159725"/>
              <a:gd name="connsiteX31" fmla="*/ 1962460 w 5101582"/>
              <a:gd name="connsiteY31" fmla="*/ 2517958 h 5159725"/>
              <a:gd name="connsiteX32" fmla="*/ 1976365 w 5101582"/>
              <a:gd name="connsiteY32" fmla="*/ 2377338 h 5159725"/>
              <a:gd name="connsiteX33" fmla="*/ 2032114 w 5101582"/>
              <a:gd name="connsiteY33" fmla="*/ 2400792 h 5159725"/>
              <a:gd name="connsiteX34" fmla="*/ 2126221 w 5101582"/>
              <a:gd name="connsiteY34" fmla="*/ 2403861 h 5159725"/>
              <a:gd name="connsiteX35" fmla="*/ 2331669 w 5101582"/>
              <a:gd name="connsiteY35" fmla="*/ 2565522 h 5159725"/>
              <a:gd name="connsiteX36" fmla="*/ 2421287 w 5101582"/>
              <a:gd name="connsiteY36" fmla="*/ 2097749 h 5159725"/>
              <a:gd name="connsiteX37" fmla="*/ 2443088 w 5101582"/>
              <a:gd name="connsiteY37" fmla="*/ 1968857 h 5159725"/>
              <a:gd name="connsiteX38" fmla="*/ 2338987 w 5101582"/>
              <a:gd name="connsiteY38" fmla="*/ 1839202 h 5159725"/>
              <a:gd name="connsiteX39" fmla="*/ 2281322 w 5101582"/>
              <a:gd name="connsiteY39" fmla="*/ 1666207 h 5159725"/>
              <a:gd name="connsiteX40" fmla="*/ 2306036 w 5101582"/>
              <a:gd name="connsiteY40" fmla="*/ 1526164 h 5159725"/>
              <a:gd name="connsiteX41" fmla="*/ 2635549 w 5101582"/>
              <a:gd name="connsiteY41" fmla="*/ 1501451 h 5159725"/>
              <a:gd name="connsiteX42" fmla="*/ 2899160 w 5101582"/>
              <a:gd name="connsiteY42" fmla="*/ 1526164 h 5159725"/>
              <a:gd name="connsiteX43" fmla="*/ 3146295 w 5101582"/>
              <a:gd name="connsiteY43" fmla="*/ 1336694 h 5159725"/>
              <a:gd name="connsiteX44" fmla="*/ 3582901 w 5101582"/>
              <a:gd name="connsiteY44" fmla="*/ 1303743 h 5159725"/>
              <a:gd name="connsiteX45" fmla="*/ 3928890 w 5101582"/>
              <a:gd name="connsiteY45" fmla="*/ 1237840 h 5159725"/>
              <a:gd name="connsiteX46" fmla="*/ 4349019 w 5101582"/>
              <a:gd name="connsiteY46" fmla="*/ 1163699 h 5159725"/>
              <a:gd name="connsiteX47" fmla="*/ 4793863 w 5101582"/>
              <a:gd name="connsiteY47" fmla="*/ 965991 h 5159725"/>
              <a:gd name="connsiteX48" fmla="*/ 4892717 w 5101582"/>
              <a:gd name="connsiteY48" fmla="*/ 661191 h 5159725"/>
              <a:gd name="connsiteX49" fmla="*/ 5065711 w 5101582"/>
              <a:gd name="connsiteY49" fmla="*/ 216348 h 5159725"/>
              <a:gd name="connsiteX50" fmla="*/ 5061700 w 5101582"/>
              <a:gd name="connsiteY50" fmla="*/ 17556 h 5159725"/>
              <a:gd name="connsiteX51" fmla="*/ 4645162 w 5101582"/>
              <a:gd name="connsiteY51" fmla="*/ 8817 h 5159725"/>
              <a:gd name="connsiteX52" fmla="*/ 4299711 w 5101582"/>
              <a:gd name="connsiteY52" fmla="*/ 19802 h 5159725"/>
              <a:gd name="connsiteX53" fmla="*/ 4299592 w 5101582"/>
              <a:gd name="connsiteY53" fmla="*/ 216348 h 5159725"/>
              <a:gd name="connsiteX54" fmla="*/ 4208976 w 5101582"/>
              <a:gd name="connsiteY54" fmla="*/ 447007 h 5159725"/>
              <a:gd name="connsiteX55" fmla="*/ 3937128 w 5101582"/>
              <a:gd name="connsiteY55" fmla="*/ 620002 h 5159725"/>
              <a:gd name="connsiteX56" fmla="*/ 3689992 w 5101582"/>
              <a:gd name="connsiteY56" fmla="*/ 768283 h 5159725"/>
              <a:gd name="connsiteX57" fmla="*/ 2866209 w 5101582"/>
              <a:gd name="connsiteY57" fmla="*/ 891851 h 5159725"/>
              <a:gd name="connsiteX58" fmla="*/ 2380176 w 5101582"/>
              <a:gd name="connsiteY58" fmla="*/ 965991 h 5159725"/>
              <a:gd name="connsiteX59" fmla="*/ 2009474 w 5101582"/>
              <a:gd name="connsiteY59" fmla="*/ 1056607 h 5159725"/>
              <a:gd name="connsiteX60" fmla="*/ 1828241 w 5101582"/>
              <a:gd name="connsiteY60" fmla="*/ 1204889 h 5159725"/>
              <a:gd name="connsiteX61" fmla="*/ 1605819 w 5101582"/>
              <a:gd name="connsiteY61" fmla="*/ 1517926 h 5159725"/>
              <a:gd name="connsiteX62" fmla="*/ 1548155 w 5101582"/>
              <a:gd name="connsiteY62" fmla="*/ 1682683 h 5159725"/>
              <a:gd name="connsiteX63" fmla="*/ 1490490 w 5101582"/>
              <a:gd name="connsiteY63" fmla="*/ 1814489 h 5159725"/>
              <a:gd name="connsiteX64" fmla="*/ 1235117 w 5101582"/>
              <a:gd name="connsiteY64" fmla="*/ 1839202 h 5159725"/>
              <a:gd name="connsiteX65" fmla="*/ 1078598 w 5101582"/>
              <a:gd name="connsiteY65" fmla="*/ 1830964 h 5159725"/>
              <a:gd name="connsiteX66" fmla="*/ 371613 w 5101582"/>
              <a:gd name="connsiteY66" fmla="*/ 1401731 h 5159725"/>
              <a:gd name="connsiteX67" fmla="*/ 280 w 5101582"/>
              <a:gd name="connsiteY67" fmla="*/ 1397912 h 5159725"/>
              <a:gd name="connsiteX68" fmla="*/ 304119 w 5101582"/>
              <a:gd name="connsiteY68" fmla="*/ 1708135 h 5159725"/>
              <a:gd name="connsiteX0" fmla="*/ 304478 w 5101941"/>
              <a:gd name="connsiteY0" fmla="*/ 1708135 h 5159725"/>
              <a:gd name="connsiteX1" fmla="*/ 259818 w 5101941"/>
              <a:gd name="connsiteY1" fmla="*/ 4420673 h 5159725"/>
              <a:gd name="connsiteX2" fmla="*/ 259135 w 5101941"/>
              <a:gd name="connsiteY2" fmla="*/ 4919865 h 5159725"/>
              <a:gd name="connsiteX3" fmla="*/ 288938 w 5101941"/>
              <a:gd name="connsiteY3" fmla="*/ 5157435 h 5159725"/>
              <a:gd name="connsiteX4" fmla="*/ 568501 w 5101941"/>
              <a:gd name="connsiteY4" fmla="*/ 5154524 h 5159725"/>
              <a:gd name="connsiteX5" fmla="*/ 1017120 w 5101941"/>
              <a:gd name="connsiteY5" fmla="*/ 5143914 h 5159725"/>
              <a:gd name="connsiteX6" fmla="*/ 1184606 w 5101941"/>
              <a:gd name="connsiteY6" fmla="*/ 4968085 h 5159725"/>
              <a:gd name="connsiteX7" fmla="*/ 1242349 w 5101941"/>
              <a:gd name="connsiteY7" fmla="*/ 4270912 h 5159725"/>
              <a:gd name="connsiteX8" fmla="*/ 1428488 w 5101941"/>
              <a:gd name="connsiteY8" fmla="*/ 3817096 h 5159725"/>
              <a:gd name="connsiteX9" fmla="*/ 1262498 w 5101941"/>
              <a:gd name="connsiteY9" fmla="*/ 3646017 h 5159725"/>
              <a:gd name="connsiteX10" fmla="*/ 1328479 w 5101941"/>
              <a:gd name="connsiteY10" fmla="*/ 3512637 h 5159725"/>
              <a:gd name="connsiteX11" fmla="*/ 1356446 w 5101941"/>
              <a:gd name="connsiteY11" fmla="*/ 3434431 h 5159725"/>
              <a:gd name="connsiteX12" fmla="*/ 1520285 w 5101941"/>
              <a:gd name="connsiteY12" fmla="*/ 3422783 h 5159725"/>
              <a:gd name="connsiteX13" fmla="*/ 1555649 w 5101941"/>
              <a:gd name="connsiteY13" fmla="*/ 3122075 h 5159725"/>
              <a:gd name="connsiteX14" fmla="*/ 1336744 w 5101941"/>
              <a:gd name="connsiteY14" fmla="*/ 2984865 h 5159725"/>
              <a:gd name="connsiteX15" fmla="*/ 1276140 w 5101941"/>
              <a:gd name="connsiteY15" fmla="*/ 2935502 h 5159725"/>
              <a:gd name="connsiteX16" fmla="*/ 1197540 w 5101941"/>
              <a:gd name="connsiteY16" fmla="*/ 2877353 h 5159725"/>
              <a:gd name="connsiteX17" fmla="*/ 1105166 w 5101941"/>
              <a:gd name="connsiteY17" fmla="*/ 2843982 h 5159725"/>
              <a:gd name="connsiteX18" fmla="*/ 1094829 w 5101941"/>
              <a:gd name="connsiteY18" fmla="*/ 2866518 h 5159725"/>
              <a:gd name="connsiteX19" fmla="*/ 1043329 w 5101941"/>
              <a:gd name="connsiteY19" fmla="*/ 2860510 h 5159725"/>
              <a:gd name="connsiteX20" fmla="*/ 968533 w 5101941"/>
              <a:gd name="connsiteY20" fmla="*/ 2746099 h 5159725"/>
              <a:gd name="connsiteX21" fmla="*/ 1048840 w 5101941"/>
              <a:gd name="connsiteY21" fmla="*/ 2598001 h 5159725"/>
              <a:gd name="connsiteX22" fmla="*/ 1202524 w 5101941"/>
              <a:gd name="connsiteY22" fmla="*/ 2646510 h 5159725"/>
              <a:gd name="connsiteX23" fmla="*/ 1268427 w 5101941"/>
              <a:gd name="connsiteY23" fmla="*/ 2621797 h 5159725"/>
              <a:gd name="connsiteX24" fmla="*/ 1303294 w 5101941"/>
              <a:gd name="connsiteY24" fmla="*/ 2588845 h 5159725"/>
              <a:gd name="connsiteX25" fmla="*/ 1419121 w 5101941"/>
              <a:gd name="connsiteY25" fmla="*/ 2625705 h 5159725"/>
              <a:gd name="connsiteX26" fmla="*/ 1431111 w 5101941"/>
              <a:gd name="connsiteY26" fmla="*/ 2655247 h 5159725"/>
              <a:gd name="connsiteX27" fmla="*/ 1606178 w 5101941"/>
              <a:gd name="connsiteY27" fmla="*/ 2687699 h 5159725"/>
              <a:gd name="connsiteX28" fmla="*/ 1688557 w 5101941"/>
              <a:gd name="connsiteY28" fmla="*/ 2695937 h 5159725"/>
              <a:gd name="connsiteX29" fmla="*/ 1829596 w 5101941"/>
              <a:gd name="connsiteY29" fmla="*/ 2617808 h 5159725"/>
              <a:gd name="connsiteX30" fmla="*/ 1881857 w 5101941"/>
              <a:gd name="connsiteY30" fmla="*/ 2609151 h 5159725"/>
              <a:gd name="connsiteX31" fmla="*/ 1962819 w 5101941"/>
              <a:gd name="connsiteY31" fmla="*/ 2517958 h 5159725"/>
              <a:gd name="connsiteX32" fmla="*/ 1976724 w 5101941"/>
              <a:gd name="connsiteY32" fmla="*/ 2377338 h 5159725"/>
              <a:gd name="connsiteX33" fmla="*/ 2032473 w 5101941"/>
              <a:gd name="connsiteY33" fmla="*/ 2400792 h 5159725"/>
              <a:gd name="connsiteX34" fmla="*/ 2126580 w 5101941"/>
              <a:gd name="connsiteY34" fmla="*/ 2403861 h 5159725"/>
              <a:gd name="connsiteX35" fmla="*/ 2332028 w 5101941"/>
              <a:gd name="connsiteY35" fmla="*/ 2565522 h 5159725"/>
              <a:gd name="connsiteX36" fmla="*/ 2421646 w 5101941"/>
              <a:gd name="connsiteY36" fmla="*/ 2097749 h 5159725"/>
              <a:gd name="connsiteX37" fmla="*/ 2443447 w 5101941"/>
              <a:gd name="connsiteY37" fmla="*/ 1968857 h 5159725"/>
              <a:gd name="connsiteX38" fmla="*/ 2339346 w 5101941"/>
              <a:gd name="connsiteY38" fmla="*/ 1839202 h 5159725"/>
              <a:gd name="connsiteX39" fmla="*/ 2281681 w 5101941"/>
              <a:gd name="connsiteY39" fmla="*/ 1666207 h 5159725"/>
              <a:gd name="connsiteX40" fmla="*/ 2306395 w 5101941"/>
              <a:gd name="connsiteY40" fmla="*/ 1526164 h 5159725"/>
              <a:gd name="connsiteX41" fmla="*/ 2635908 w 5101941"/>
              <a:gd name="connsiteY41" fmla="*/ 1501451 h 5159725"/>
              <a:gd name="connsiteX42" fmla="*/ 2899519 w 5101941"/>
              <a:gd name="connsiteY42" fmla="*/ 1526164 h 5159725"/>
              <a:gd name="connsiteX43" fmla="*/ 3146654 w 5101941"/>
              <a:gd name="connsiteY43" fmla="*/ 1336694 h 5159725"/>
              <a:gd name="connsiteX44" fmla="*/ 3583260 w 5101941"/>
              <a:gd name="connsiteY44" fmla="*/ 1303743 h 5159725"/>
              <a:gd name="connsiteX45" fmla="*/ 3929249 w 5101941"/>
              <a:gd name="connsiteY45" fmla="*/ 1237840 h 5159725"/>
              <a:gd name="connsiteX46" fmla="*/ 4349378 w 5101941"/>
              <a:gd name="connsiteY46" fmla="*/ 1163699 h 5159725"/>
              <a:gd name="connsiteX47" fmla="*/ 4794222 w 5101941"/>
              <a:gd name="connsiteY47" fmla="*/ 965991 h 5159725"/>
              <a:gd name="connsiteX48" fmla="*/ 4893076 w 5101941"/>
              <a:gd name="connsiteY48" fmla="*/ 661191 h 5159725"/>
              <a:gd name="connsiteX49" fmla="*/ 5066070 w 5101941"/>
              <a:gd name="connsiteY49" fmla="*/ 216348 h 5159725"/>
              <a:gd name="connsiteX50" fmla="*/ 5062059 w 5101941"/>
              <a:gd name="connsiteY50" fmla="*/ 17556 h 5159725"/>
              <a:gd name="connsiteX51" fmla="*/ 4645521 w 5101941"/>
              <a:gd name="connsiteY51" fmla="*/ 8817 h 5159725"/>
              <a:gd name="connsiteX52" fmla="*/ 4300070 w 5101941"/>
              <a:gd name="connsiteY52" fmla="*/ 19802 h 5159725"/>
              <a:gd name="connsiteX53" fmla="*/ 4299951 w 5101941"/>
              <a:gd name="connsiteY53" fmla="*/ 216348 h 5159725"/>
              <a:gd name="connsiteX54" fmla="*/ 4209335 w 5101941"/>
              <a:gd name="connsiteY54" fmla="*/ 447007 h 5159725"/>
              <a:gd name="connsiteX55" fmla="*/ 3937487 w 5101941"/>
              <a:gd name="connsiteY55" fmla="*/ 620002 h 5159725"/>
              <a:gd name="connsiteX56" fmla="*/ 3690351 w 5101941"/>
              <a:gd name="connsiteY56" fmla="*/ 768283 h 5159725"/>
              <a:gd name="connsiteX57" fmla="*/ 2866568 w 5101941"/>
              <a:gd name="connsiteY57" fmla="*/ 891851 h 5159725"/>
              <a:gd name="connsiteX58" fmla="*/ 2380535 w 5101941"/>
              <a:gd name="connsiteY58" fmla="*/ 965991 h 5159725"/>
              <a:gd name="connsiteX59" fmla="*/ 2009833 w 5101941"/>
              <a:gd name="connsiteY59" fmla="*/ 1056607 h 5159725"/>
              <a:gd name="connsiteX60" fmla="*/ 1828600 w 5101941"/>
              <a:gd name="connsiteY60" fmla="*/ 1204889 h 5159725"/>
              <a:gd name="connsiteX61" fmla="*/ 1606178 w 5101941"/>
              <a:gd name="connsiteY61" fmla="*/ 1517926 h 5159725"/>
              <a:gd name="connsiteX62" fmla="*/ 1548514 w 5101941"/>
              <a:gd name="connsiteY62" fmla="*/ 1682683 h 5159725"/>
              <a:gd name="connsiteX63" fmla="*/ 1490849 w 5101941"/>
              <a:gd name="connsiteY63" fmla="*/ 1814489 h 5159725"/>
              <a:gd name="connsiteX64" fmla="*/ 1235476 w 5101941"/>
              <a:gd name="connsiteY64" fmla="*/ 1839202 h 5159725"/>
              <a:gd name="connsiteX65" fmla="*/ 1078957 w 5101941"/>
              <a:gd name="connsiteY65" fmla="*/ 1830964 h 5159725"/>
              <a:gd name="connsiteX66" fmla="*/ 371972 w 5101941"/>
              <a:gd name="connsiteY66" fmla="*/ 1401731 h 5159725"/>
              <a:gd name="connsiteX67" fmla="*/ 639 w 5101941"/>
              <a:gd name="connsiteY67" fmla="*/ 1397912 h 5159725"/>
              <a:gd name="connsiteX68" fmla="*/ 283113 w 5101941"/>
              <a:gd name="connsiteY68" fmla="*/ 1534781 h 5159725"/>
              <a:gd name="connsiteX69" fmla="*/ 304478 w 5101941"/>
              <a:gd name="connsiteY69" fmla="*/ 1708135 h 5159725"/>
              <a:gd name="connsiteX0" fmla="*/ 304525 w 5101988"/>
              <a:gd name="connsiteY0" fmla="*/ 1708135 h 5159725"/>
              <a:gd name="connsiteX1" fmla="*/ 259865 w 5101988"/>
              <a:gd name="connsiteY1" fmla="*/ 4420673 h 5159725"/>
              <a:gd name="connsiteX2" fmla="*/ 259182 w 5101988"/>
              <a:gd name="connsiteY2" fmla="*/ 4919865 h 5159725"/>
              <a:gd name="connsiteX3" fmla="*/ 288985 w 5101988"/>
              <a:gd name="connsiteY3" fmla="*/ 5157435 h 5159725"/>
              <a:gd name="connsiteX4" fmla="*/ 568548 w 5101988"/>
              <a:gd name="connsiteY4" fmla="*/ 5154524 h 5159725"/>
              <a:gd name="connsiteX5" fmla="*/ 1017167 w 5101988"/>
              <a:gd name="connsiteY5" fmla="*/ 5143914 h 5159725"/>
              <a:gd name="connsiteX6" fmla="*/ 1184653 w 5101988"/>
              <a:gd name="connsiteY6" fmla="*/ 4968085 h 5159725"/>
              <a:gd name="connsiteX7" fmla="*/ 1242396 w 5101988"/>
              <a:gd name="connsiteY7" fmla="*/ 4270912 h 5159725"/>
              <a:gd name="connsiteX8" fmla="*/ 1428535 w 5101988"/>
              <a:gd name="connsiteY8" fmla="*/ 3817096 h 5159725"/>
              <a:gd name="connsiteX9" fmla="*/ 1262545 w 5101988"/>
              <a:gd name="connsiteY9" fmla="*/ 3646017 h 5159725"/>
              <a:gd name="connsiteX10" fmla="*/ 1328526 w 5101988"/>
              <a:gd name="connsiteY10" fmla="*/ 3512637 h 5159725"/>
              <a:gd name="connsiteX11" fmla="*/ 1356493 w 5101988"/>
              <a:gd name="connsiteY11" fmla="*/ 3434431 h 5159725"/>
              <a:gd name="connsiteX12" fmla="*/ 1520332 w 5101988"/>
              <a:gd name="connsiteY12" fmla="*/ 3422783 h 5159725"/>
              <a:gd name="connsiteX13" fmla="*/ 1555696 w 5101988"/>
              <a:gd name="connsiteY13" fmla="*/ 3122075 h 5159725"/>
              <a:gd name="connsiteX14" fmla="*/ 1336791 w 5101988"/>
              <a:gd name="connsiteY14" fmla="*/ 2984865 h 5159725"/>
              <a:gd name="connsiteX15" fmla="*/ 1276187 w 5101988"/>
              <a:gd name="connsiteY15" fmla="*/ 2935502 h 5159725"/>
              <a:gd name="connsiteX16" fmla="*/ 1197587 w 5101988"/>
              <a:gd name="connsiteY16" fmla="*/ 2877353 h 5159725"/>
              <a:gd name="connsiteX17" fmla="*/ 1105213 w 5101988"/>
              <a:gd name="connsiteY17" fmla="*/ 2843982 h 5159725"/>
              <a:gd name="connsiteX18" fmla="*/ 1094876 w 5101988"/>
              <a:gd name="connsiteY18" fmla="*/ 2866518 h 5159725"/>
              <a:gd name="connsiteX19" fmla="*/ 1043376 w 5101988"/>
              <a:gd name="connsiteY19" fmla="*/ 2860510 h 5159725"/>
              <a:gd name="connsiteX20" fmla="*/ 968580 w 5101988"/>
              <a:gd name="connsiteY20" fmla="*/ 2746099 h 5159725"/>
              <a:gd name="connsiteX21" fmla="*/ 1048887 w 5101988"/>
              <a:gd name="connsiteY21" fmla="*/ 2598001 h 5159725"/>
              <a:gd name="connsiteX22" fmla="*/ 1202571 w 5101988"/>
              <a:gd name="connsiteY22" fmla="*/ 2646510 h 5159725"/>
              <a:gd name="connsiteX23" fmla="*/ 1268474 w 5101988"/>
              <a:gd name="connsiteY23" fmla="*/ 2621797 h 5159725"/>
              <a:gd name="connsiteX24" fmla="*/ 1303341 w 5101988"/>
              <a:gd name="connsiteY24" fmla="*/ 2588845 h 5159725"/>
              <a:gd name="connsiteX25" fmla="*/ 1419168 w 5101988"/>
              <a:gd name="connsiteY25" fmla="*/ 2625705 h 5159725"/>
              <a:gd name="connsiteX26" fmla="*/ 1431158 w 5101988"/>
              <a:gd name="connsiteY26" fmla="*/ 2655247 h 5159725"/>
              <a:gd name="connsiteX27" fmla="*/ 1606225 w 5101988"/>
              <a:gd name="connsiteY27" fmla="*/ 2687699 h 5159725"/>
              <a:gd name="connsiteX28" fmla="*/ 1688604 w 5101988"/>
              <a:gd name="connsiteY28" fmla="*/ 2695937 h 5159725"/>
              <a:gd name="connsiteX29" fmla="*/ 1829643 w 5101988"/>
              <a:gd name="connsiteY29" fmla="*/ 2617808 h 5159725"/>
              <a:gd name="connsiteX30" fmla="*/ 1881904 w 5101988"/>
              <a:gd name="connsiteY30" fmla="*/ 2609151 h 5159725"/>
              <a:gd name="connsiteX31" fmla="*/ 1962866 w 5101988"/>
              <a:gd name="connsiteY31" fmla="*/ 2517958 h 5159725"/>
              <a:gd name="connsiteX32" fmla="*/ 1976771 w 5101988"/>
              <a:gd name="connsiteY32" fmla="*/ 2377338 h 5159725"/>
              <a:gd name="connsiteX33" fmla="*/ 2032520 w 5101988"/>
              <a:gd name="connsiteY33" fmla="*/ 2400792 h 5159725"/>
              <a:gd name="connsiteX34" fmla="*/ 2126627 w 5101988"/>
              <a:gd name="connsiteY34" fmla="*/ 2403861 h 5159725"/>
              <a:gd name="connsiteX35" fmla="*/ 2332075 w 5101988"/>
              <a:gd name="connsiteY35" fmla="*/ 2565522 h 5159725"/>
              <a:gd name="connsiteX36" fmla="*/ 2421693 w 5101988"/>
              <a:gd name="connsiteY36" fmla="*/ 2097749 h 5159725"/>
              <a:gd name="connsiteX37" fmla="*/ 2443494 w 5101988"/>
              <a:gd name="connsiteY37" fmla="*/ 1968857 h 5159725"/>
              <a:gd name="connsiteX38" fmla="*/ 2339393 w 5101988"/>
              <a:gd name="connsiteY38" fmla="*/ 1839202 h 5159725"/>
              <a:gd name="connsiteX39" fmla="*/ 2281728 w 5101988"/>
              <a:gd name="connsiteY39" fmla="*/ 1666207 h 5159725"/>
              <a:gd name="connsiteX40" fmla="*/ 2306442 w 5101988"/>
              <a:gd name="connsiteY40" fmla="*/ 1526164 h 5159725"/>
              <a:gd name="connsiteX41" fmla="*/ 2635955 w 5101988"/>
              <a:gd name="connsiteY41" fmla="*/ 1501451 h 5159725"/>
              <a:gd name="connsiteX42" fmla="*/ 2899566 w 5101988"/>
              <a:gd name="connsiteY42" fmla="*/ 1526164 h 5159725"/>
              <a:gd name="connsiteX43" fmla="*/ 3146701 w 5101988"/>
              <a:gd name="connsiteY43" fmla="*/ 1336694 h 5159725"/>
              <a:gd name="connsiteX44" fmla="*/ 3583307 w 5101988"/>
              <a:gd name="connsiteY44" fmla="*/ 1303743 h 5159725"/>
              <a:gd name="connsiteX45" fmla="*/ 3929296 w 5101988"/>
              <a:gd name="connsiteY45" fmla="*/ 1237840 h 5159725"/>
              <a:gd name="connsiteX46" fmla="*/ 4349425 w 5101988"/>
              <a:gd name="connsiteY46" fmla="*/ 1163699 h 5159725"/>
              <a:gd name="connsiteX47" fmla="*/ 4794269 w 5101988"/>
              <a:gd name="connsiteY47" fmla="*/ 965991 h 5159725"/>
              <a:gd name="connsiteX48" fmla="*/ 4893123 w 5101988"/>
              <a:gd name="connsiteY48" fmla="*/ 661191 h 5159725"/>
              <a:gd name="connsiteX49" fmla="*/ 5066117 w 5101988"/>
              <a:gd name="connsiteY49" fmla="*/ 216348 h 5159725"/>
              <a:gd name="connsiteX50" fmla="*/ 5062106 w 5101988"/>
              <a:gd name="connsiteY50" fmla="*/ 17556 h 5159725"/>
              <a:gd name="connsiteX51" fmla="*/ 4645568 w 5101988"/>
              <a:gd name="connsiteY51" fmla="*/ 8817 h 5159725"/>
              <a:gd name="connsiteX52" fmla="*/ 4300117 w 5101988"/>
              <a:gd name="connsiteY52" fmla="*/ 19802 h 5159725"/>
              <a:gd name="connsiteX53" fmla="*/ 4299998 w 5101988"/>
              <a:gd name="connsiteY53" fmla="*/ 216348 h 5159725"/>
              <a:gd name="connsiteX54" fmla="*/ 4209382 w 5101988"/>
              <a:gd name="connsiteY54" fmla="*/ 447007 h 5159725"/>
              <a:gd name="connsiteX55" fmla="*/ 3937534 w 5101988"/>
              <a:gd name="connsiteY55" fmla="*/ 620002 h 5159725"/>
              <a:gd name="connsiteX56" fmla="*/ 3690398 w 5101988"/>
              <a:gd name="connsiteY56" fmla="*/ 768283 h 5159725"/>
              <a:gd name="connsiteX57" fmla="*/ 2866615 w 5101988"/>
              <a:gd name="connsiteY57" fmla="*/ 891851 h 5159725"/>
              <a:gd name="connsiteX58" fmla="*/ 2380582 w 5101988"/>
              <a:gd name="connsiteY58" fmla="*/ 965991 h 5159725"/>
              <a:gd name="connsiteX59" fmla="*/ 2009880 w 5101988"/>
              <a:gd name="connsiteY59" fmla="*/ 1056607 h 5159725"/>
              <a:gd name="connsiteX60" fmla="*/ 1828647 w 5101988"/>
              <a:gd name="connsiteY60" fmla="*/ 1204889 h 5159725"/>
              <a:gd name="connsiteX61" fmla="*/ 1606225 w 5101988"/>
              <a:gd name="connsiteY61" fmla="*/ 1517926 h 5159725"/>
              <a:gd name="connsiteX62" fmla="*/ 1548561 w 5101988"/>
              <a:gd name="connsiteY62" fmla="*/ 1682683 h 5159725"/>
              <a:gd name="connsiteX63" fmla="*/ 1490896 w 5101988"/>
              <a:gd name="connsiteY63" fmla="*/ 1814489 h 5159725"/>
              <a:gd name="connsiteX64" fmla="*/ 1235523 w 5101988"/>
              <a:gd name="connsiteY64" fmla="*/ 1839202 h 5159725"/>
              <a:gd name="connsiteX65" fmla="*/ 1079004 w 5101988"/>
              <a:gd name="connsiteY65" fmla="*/ 1830964 h 5159725"/>
              <a:gd name="connsiteX66" fmla="*/ 372019 w 5101988"/>
              <a:gd name="connsiteY66" fmla="*/ 1401731 h 5159725"/>
              <a:gd name="connsiteX67" fmla="*/ 686 w 5101988"/>
              <a:gd name="connsiteY67" fmla="*/ 1397912 h 5159725"/>
              <a:gd name="connsiteX68" fmla="*/ 265687 w 5101988"/>
              <a:gd name="connsiteY68" fmla="*/ 1534781 h 5159725"/>
              <a:gd name="connsiteX69" fmla="*/ 304525 w 5101988"/>
              <a:gd name="connsiteY69" fmla="*/ 1708135 h 5159725"/>
              <a:gd name="connsiteX0" fmla="*/ 304525 w 5101988"/>
              <a:gd name="connsiteY0" fmla="*/ 1708135 h 5159725"/>
              <a:gd name="connsiteX1" fmla="*/ 259865 w 5101988"/>
              <a:gd name="connsiteY1" fmla="*/ 4420673 h 5159725"/>
              <a:gd name="connsiteX2" fmla="*/ 259182 w 5101988"/>
              <a:gd name="connsiteY2" fmla="*/ 4919865 h 5159725"/>
              <a:gd name="connsiteX3" fmla="*/ 288985 w 5101988"/>
              <a:gd name="connsiteY3" fmla="*/ 5157435 h 5159725"/>
              <a:gd name="connsiteX4" fmla="*/ 568548 w 5101988"/>
              <a:gd name="connsiteY4" fmla="*/ 5154524 h 5159725"/>
              <a:gd name="connsiteX5" fmla="*/ 1017167 w 5101988"/>
              <a:gd name="connsiteY5" fmla="*/ 5143914 h 5159725"/>
              <a:gd name="connsiteX6" fmla="*/ 1184653 w 5101988"/>
              <a:gd name="connsiteY6" fmla="*/ 4968085 h 5159725"/>
              <a:gd name="connsiteX7" fmla="*/ 1242396 w 5101988"/>
              <a:gd name="connsiteY7" fmla="*/ 4270912 h 5159725"/>
              <a:gd name="connsiteX8" fmla="*/ 1428535 w 5101988"/>
              <a:gd name="connsiteY8" fmla="*/ 3817096 h 5159725"/>
              <a:gd name="connsiteX9" fmla="*/ 1262545 w 5101988"/>
              <a:gd name="connsiteY9" fmla="*/ 3646017 h 5159725"/>
              <a:gd name="connsiteX10" fmla="*/ 1328526 w 5101988"/>
              <a:gd name="connsiteY10" fmla="*/ 3512637 h 5159725"/>
              <a:gd name="connsiteX11" fmla="*/ 1356493 w 5101988"/>
              <a:gd name="connsiteY11" fmla="*/ 3434431 h 5159725"/>
              <a:gd name="connsiteX12" fmla="*/ 1520332 w 5101988"/>
              <a:gd name="connsiteY12" fmla="*/ 3422783 h 5159725"/>
              <a:gd name="connsiteX13" fmla="*/ 1555696 w 5101988"/>
              <a:gd name="connsiteY13" fmla="*/ 3122075 h 5159725"/>
              <a:gd name="connsiteX14" fmla="*/ 1336791 w 5101988"/>
              <a:gd name="connsiteY14" fmla="*/ 2984865 h 5159725"/>
              <a:gd name="connsiteX15" fmla="*/ 1276187 w 5101988"/>
              <a:gd name="connsiteY15" fmla="*/ 2935502 h 5159725"/>
              <a:gd name="connsiteX16" fmla="*/ 1197587 w 5101988"/>
              <a:gd name="connsiteY16" fmla="*/ 2877353 h 5159725"/>
              <a:gd name="connsiteX17" fmla="*/ 1105213 w 5101988"/>
              <a:gd name="connsiteY17" fmla="*/ 2843982 h 5159725"/>
              <a:gd name="connsiteX18" fmla="*/ 1094876 w 5101988"/>
              <a:gd name="connsiteY18" fmla="*/ 2866518 h 5159725"/>
              <a:gd name="connsiteX19" fmla="*/ 1043376 w 5101988"/>
              <a:gd name="connsiteY19" fmla="*/ 2860510 h 5159725"/>
              <a:gd name="connsiteX20" fmla="*/ 968580 w 5101988"/>
              <a:gd name="connsiteY20" fmla="*/ 2746099 h 5159725"/>
              <a:gd name="connsiteX21" fmla="*/ 1048887 w 5101988"/>
              <a:gd name="connsiteY21" fmla="*/ 2598001 h 5159725"/>
              <a:gd name="connsiteX22" fmla="*/ 1202571 w 5101988"/>
              <a:gd name="connsiteY22" fmla="*/ 2646510 h 5159725"/>
              <a:gd name="connsiteX23" fmla="*/ 1268474 w 5101988"/>
              <a:gd name="connsiteY23" fmla="*/ 2621797 h 5159725"/>
              <a:gd name="connsiteX24" fmla="*/ 1303341 w 5101988"/>
              <a:gd name="connsiteY24" fmla="*/ 2588845 h 5159725"/>
              <a:gd name="connsiteX25" fmla="*/ 1419168 w 5101988"/>
              <a:gd name="connsiteY25" fmla="*/ 2625705 h 5159725"/>
              <a:gd name="connsiteX26" fmla="*/ 1431158 w 5101988"/>
              <a:gd name="connsiteY26" fmla="*/ 2655247 h 5159725"/>
              <a:gd name="connsiteX27" fmla="*/ 1606225 w 5101988"/>
              <a:gd name="connsiteY27" fmla="*/ 2687699 h 5159725"/>
              <a:gd name="connsiteX28" fmla="*/ 1688604 w 5101988"/>
              <a:gd name="connsiteY28" fmla="*/ 2695937 h 5159725"/>
              <a:gd name="connsiteX29" fmla="*/ 1829643 w 5101988"/>
              <a:gd name="connsiteY29" fmla="*/ 2617808 h 5159725"/>
              <a:gd name="connsiteX30" fmla="*/ 1881904 w 5101988"/>
              <a:gd name="connsiteY30" fmla="*/ 2609151 h 5159725"/>
              <a:gd name="connsiteX31" fmla="*/ 1962866 w 5101988"/>
              <a:gd name="connsiteY31" fmla="*/ 2517958 h 5159725"/>
              <a:gd name="connsiteX32" fmla="*/ 1976771 w 5101988"/>
              <a:gd name="connsiteY32" fmla="*/ 2377338 h 5159725"/>
              <a:gd name="connsiteX33" fmla="*/ 2032520 w 5101988"/>
              <a:gd name="connsiteY33" fmla="*/ 2400792 h 5159725"/>
              <a:gd name="connsiteX34" fmla="*/ 2126627 w 5101988"/>
              <a:gd name="connsiteY34" fmla="*/ 2403861 h 5159725"/>
              <a:gd name="connsiteX35" fmla="*/ 2332075 w 5101988"/>
              <a:gd name="connsiteY35" fmla="*/ 2565522 h 5159725"/>
              <a:gd name="connsiteX36" fmla="*/ 2421693 w 5101988"/>
              <a:gd name="connsiteY36" fmla="*/ 2097749 h 5159725"/>
              <a:gd name="connsiteX37" fmla="*/ 2443494 w 5101988"/>
              <a:gd name="connsiteY37" fmla="*/ 1968857 h 5159725"/>
              <a:gd name="connsiteX38" fmla="*/ 2339393 w 5101988"/>
              <a:gd name="connsiteY38" fmla="*/ 1839202 h 5159725"/>
              <a:gd name="connsiteX39" fmla="*/ 2281728 w 5101988"/>
              <a:gd name="connsiteY39" fmla="*/ 1666207 h 5159725"/>
              <a:gd name="connsiteX40" fmla="*/ 2306442 w 5101988"/>
              <a:gd name="connsiteY40" fmla="*/ 1526164 h 5159725"/>
              <a:gd name="connsiteX41" fmla="*/ 2635955 w 5101988"/>
              <a:gd name="connsiteY41" fmla="*/ 1501451 h 5159725"/>
              <a:gd name="connsiteX42" fmla="*/ 2899566 w 5101988"/>
              <a:gd name="connsiteY42" fmla="*/ 1526164 h 5159725"/>
              <a:gd name="connsiteX43" fmla="*/ 3146701 w 5101988"/>
              <a:gd name="connsiteY43" fmla="*/ 1336694 h 5159725"/>
              <a:gd name="connsiteX44" fmla="*/ 3583307 w 5101988"/>
              <a:gd name="connsiteY44" fmla="*/ 1303743 h 5159725"/>
              <a:gd name="connsiteX45" fmla="*/ 3929296 w 5101988"/>
              <a:gd name="connsiteY45" fmla="*/ 1237840 h 5159725"/>
              <a:gd name="connsiteX46" fmla="*/ 4349425 w 5101988"/>
              <a:gd name="connsiteY46" fmla="*/ 1163699 h 5159725"/>
              <a:gd name="connsiteX47" fmla="*/ 4794269 w 5101988"/>
              <a:gd name="connsiteY47" fmla="*/ 965991 h 5159725"/>
              <a:gd name="connsiteX48" fmla="*/ 4893123 w 5101988"/>
              <a:gd name="connsiteY48" fmla="*/ 661191 h 5159725"/>
              <a:gd name="connsiteX49" fmla="*/ 5066117 w 5101988"/>
              <a:gd name="connsiteY49" fmla="*/ 216348 h 5159725"/>
              <a:gd name="connsiteX50" fmla="*/ 5062106 w 5101988"/>
              <a:gd name="connsiteY50" fmla="*/ 17556 h 5159725"/>
              <a:gd name="connsiteX51" fmla="*/ 4645568 w 5101988"/>
              <a:gd name="connsiteY51" fmla="*/ 8817 h 5159725"/>
              <a:gd name="connsiteX52" fmla="*/ 4300117 w 5101988"/>
              <a:gd name="connsiteY52" fmla="*/ 19802 h 5159725"/>
              <a:gd name="connsiteX53" fmla="*/ 4299998 w 5101988"/>
              <a:gd name="connsiteY53" fmla="*/ 216348 h 5159725"/>
              <a:gd name="connsiteX54" fmla="*/ 4209382 w 5101988"/>
              <a:gd name="connsiteY54" fmla="*/ 447007 h 5159725"/>
              <a:gd name="connsiteX55" fmla="*/ 3937534 w 5101988"/>
              <a:gd name="connsiteY55" fmla="*/ 620002 h 5159725"/>
              <a:gd name="connsiteX56" fmla="*/ 3690398 w 5101988"/>
              <a:gd name="connsiteY56" fmla="*/ 768283 h 5159725"/>
              <a:gd name="connsiteX57" fmla="*/ 2866615 w 5101988"/>
              <a:gd name="connsiteY57" fmla="*/ 891851 h 5159725"/>
              <a:gd name="connsiteX58" fmla="*/ 2380582 w 5101988"/>
              <a:gd name="connsiteY58" fmla="*/ 965991 h 5159725"/>
              <a:gd name="connsiteX59" fmla="*/ 2009880 w 5101988"/>
              <a:gd name="connsiteY59" fmla="*/ 1056607 h 5159725"/>
              <a:gd name="connsiteX60" fmla="*/ 1828647 w 5101988"/>
              <a:gd name="connsiteY60" fmla="*/ 1204889 h 5159725"/>
              <a:gd name="connsiteX61" fmla="*/ 1606225 w 5101988"/>
              <a:gd name="connsiteY61" fmla="*/ 1517926 h 5159725"/>
              <a:gd name="connsiteX62" fmla="*/ 1548561 w 5101988"/>
              <a:gd name="connsiteY62" fmla="*/ 1682683 h 5159725"/>
              <a:gd name="connsiteX63" fmla="*/ 1490896 w 5101988"/>
              <a:gd name="connsiteY63" fmla="*/ 1814489 h 5159725"/>
              <a:gd name="connsiteX64" fmla="*/ 1235523 w 5101988"/>
              <a:gd name="connsiteY64" fmla="*/ 1839202 h 5159725"/>
              <a:gd name="connsiteX65" fmla="*/ 1079004 w 5101988"/>
              <a:gd name="connsiteY65" fmla="*/ 1830964 h 5159725"/>
              <a:gd name="connsiteX66" fmla="*/ 372019 w 5101988"/>
              <a:gd name="connsiteY66" fmla="*/ 1401731 h 5159725"/>
              <a:gd name="connsiteX67" fmla="*/ 686 w 5101988"/>
              <a:gd name="connsiteY67" fmla="*/ 1397912 h 5159725"/>
              <a:gd name="connsiteX68" fmla="*/ 265687 w 5101988"/>
              <a:gd name="connsiteY68" fmla="*/ 1534781 h 5159725"/>
              <a:gd name="connsiteX69" fmla="*/ 304525 w 5101988"/>
              <a:gd name="connsiteY69" fmla="*/ 1708135 h 5159725"/>
              <a:gd name="connsiteX0" fmla="*/ 304362 w 5101825"/>
              <a:gd name="connsiteY0" fmla="*/ 1708135 h 5159725"/>
              <a:gd name="connsiteX1" fmla="*/ 259702 w 5101825"/>
              <a:gd name="connsiteY1" fmla="*/ 4420673 h 5159725"/>
              <a:gd name="connsiteX2" fmla="*/ 259019 w 5101825"/>
              <a:gd name="connsiteY2" fmla="*/ 4919865 h 5159725"/>
              <a:gd name="connsiteX3" fmla="*/ 288822 w 5101825"/>
              <a:gd name="connsiteY3" fmla="*/ 5157435 h 5159725"/>
              <a:gd name="connsiteX4" fmla="*/ 568385 w 5101825"/>
              <a:gd name="connsiteY4" fmla="*/ 5154524 h 5159725"/>
              <a:gd name="connsiteX5" fmla="*/ 1017004 w 5101825"/>
              <a:gd name="connsiteY5" fmla="*/ 5143914 h 5159725"/>
              <a:gd name="connsiteX6" fmla="*/ 1184490 w 5101825"/>
              <a:gd name="connsiteY6" fmla="*/ 4968085 h 5159725"/>
              <a:gd name="connsiteX7" fmla="*/ 1242233 w 5101825"/>
              <a:gd name="connsiteY7" fmla="*/ 4270912 h 5159725"/>
              <a:gd name="connsiteX8" fmla="*/ 1428372 w 5101825"/>
              <a:gd name="connsiteY8" fmla="*/ 3817096 h 5159725"/>
              <a:gd name="connsiteX9" fmla="*/ 1262382 w 5101825"/>
              <a:gd name="connsiteY9" fmla="*/ 3646017 h 5159725"/>
              <a:gd name="connsiteX10" fmla="*/ 1328363 w 5101825"/>
              <a:gd name="connsiteY10" fmla="*/ 3512637 h 5159725"/>
              <a:gd name="connsiteX11" fmla="*/ 1356330 w 5101825"/>
              <a:gd name="connsiteY11" fmla="*/ 3434431 h 5159725"/>
              <a:gd name="connsiteX12" fmla="*/ 1520169 w 5101825"/>
              <a:gd name="connsiteY12" fmla="*/ 3422783 h 5159725"/>
              <a:gd name="connsiteX13" fmla="*/ 1555533 w 5101825"/>
              <a:gd name="connsiteY13" fmla="*/ 3122075 h 5159725"/>
              <a:gd name="connsiteX14" fmla="*/ 1336628 w 5101825"/>
              <a:gd name="connsiteY14" fmla="*/ 2984865 h 5159725"/>
              <a:gd name="connsiteX15" fmla="*/ 1276024 w 5101825"/>
              <a:gd name="connsiteY15" fmla="*/ 2935502 h 5159725"/>
              <a:gd name="connsiteX16" fmla="*/ 1197424 w 5101825"/>
              <a:gd name="connsiteY16" fmla="*/ 2877353 h 5159725"/>
              <a:gd name="connsiteX17" fmla="*/ 1105050 w 5101825"/>
              <a:gd name="connsiteY17" fmla="*/ 2843982 h 5159725"/>
              <a:gd name="connsiteX18" fmla="*/ 1094713 w 5101825"/>
              <a:gd name="connsiteY18" fmla="*/ 2866518 h 5159725"/>
              <a:gd name="connsiteX19" fmla="*/ 1043213 w 5101825"/>
              <a:gd name="connsiteY19" fmla="*/ 2860510 h 5159725"/>
              <a:gd name="connsiteX20" fmla="*/ 968417 w 5101825"/>
              <a:gd name="connsiteY20" fmla="*/ 2746099 h 5159725"/>
              <a:gd name="connsiteX21" fmla="*/ 1048724 w 5101825"/>
              <a:gd name="connsiteY21" fmla="*/ 2598001 h 5159725"/>
              <a:gd name="connsiteX22" fmla="*/ 1202408 w 5101825"/>
              <a:gd name="connsiteY22" fmla="*/ 2646510 h 5159725"/>
              <a:gd name="connsiteX23" fmla="*/ 1268311 w 5101825"/>
              <a:gd name="connsiteY23" fmla="*/ 2621797 h 5159725"/>
              <a:gd name="connsiteX24" fmla="*/ 1303178 w 5101825"/>
              <a:gd name="connsiteY24" fmla="*/ 2588845 h 5159725"/>
              <a:gd name="connsiteX25" fmla="*/ 1419005 w 5101825"/>
              <a:gd name="connsiteY25" fmla="*/ 2625705 h 5159725"/>
              <a:gd name="connsiteX26" fmla="*/ 1430995 w 5101825"/>
              <a:gd name="connsiteY26" fmla="*/ 2655247 h 5159725"/>
              <a:gd name="connsiteX27" fmla="*/ 1606062 w 5101825"/>
              <a:gd name="connsiteY27" fmla="*/ 2687699 h 5159725"/>
              <a:gd name="connsiteX28" fmla="*/ 1688441 w 5101825"/>
              <a:gd name="connsiteY28" fmla="*/ 2695937 h 5159725"/>
              <a:gd name="connsiteX29" fmla="*/ 1829480 w 5101825"/>
              <a:gd name="connsiteY29" fmla="*/ 2617808 h 5159725"/>
              <a:gd name="connsiteX30" fmla="*/ 1881741 w 5101825"/>
              <a:gd name="connsiteY30" fmla="*/ 2609151 h 5159725"/>
              <a:gd name="connsiteX31" fmla="*/ 1962703 w 5101825"/>
              <a:gd name="connsiteY31" fmla="*/ 2517958 h 5159725"/>
              <a:gd name="connsiteX32" fmla="*/ 1976608 w 5101825"/>
              <a:gd name="connsiteY32" fmla="*/ 2377338 h 5159725"/>
              <a:gd name="connsiteX33" fmla="*/ 2032357 w 5101825"/>
              <a:gd name="connsiteY33" fmla="*/ 2400792 h 5159725"/>
              <a:gd name="connsiteX34" fmla="*/ 2126464 w 5101825"/>
              <a:gd name="connsiteY34" fmla="*/ 2403861 h 5159725"/>
              <a:gd name="connsiteX35" fmla="*/ 2331912 w 5101825"/>
              <a:gd name="connsiteY35" fmla="*/ 2565522 h 5159725"/>
              <a:gd name="connsiteX36" fmla="*/ 2421530 w 5101825"/>
              <a:gd name="connsiteY36" fmla="*/ 2097749 h 5159725"/>
              <a:gd name="connsiteX37" fmla="*/ 2443331 w 5101825"/>
              <a:gd name="connsiteY37" fmla="*/ 1968857 h 5159725"/>
              <a:gd name="connsiteX38" fmla="*/ 2339230 w 5101825"/>
              <a:gd name="connsiteY38" fmla="*/ 1839202 h 5159725"/>
              <a:gd name="connsiteX39" fmla="*/ 2281565 w 5101825"/>
              <a:gd name="connsiteY39" fmla="*/ 1666207 h 5159725"/>
              <a:gd name="connsiteX40" fmla="*/ 2306279 w 5101825"/>
              <a:gd name="connsiteY40" fmla="*/ 1526164 h 5159725"/>
              <a:gd name="connsiteX41" fmla="*/ 2635792 w 5101825"/>
              <a:gd name="connsiteY41" fmla="*/ 1501451 h 5159725"/>
              <a:gd name="connsiteX42" fmla="*/ 2899403 w 5101825"/>
              <a:gd name="connsiteY42" fmla="*/ 1526164 h 5159725"/>
              <a:gd name="connsiteX43" fmla="*/ 3146538 w 5101825"/>
              <a:gd name="connsiteY43" fmla="*/ 1336694 h 5159725"/>
              <a:gd name="connsiteX44" fmla="*/ 3583144 w 5101825"/>
              <a:gd name="connsiteY44" fmla="*/ 1303743 h 5159725"/>
              <a:gd name="connsiteX45" fmla="*/ 3929133 w 5101825"/>
              <a:gd name="connsiteY45" fmla="*/ 1237840 h 5159725"/>
              <a:gd name="connsiteX46" fmla="*/ 4349262 w 5101825"/>
              <a:gd name="connsiteY46" fmla="*/ 1163699 h 5159725"/>
              <a:gd name="connsiteX47" fmla="*/ 4794106 w 5101825"/>
              <a:gd name="connsiteY47" fmla="*/ 965991 h 5159725"/>
              <a:gd name="connsiteX48" fmla="*/ 4892960 w 5101825"/>
              <a:gd name="connsiteY48" fmla="*/ 661191 h 5159725"/>
              <a:gd name="connsiteX49" fmla="*/ 5065954 w 5101825"/>
              <a:gd name="connsiteY49" fmla="*/ 216348 h 5159725"/>
              <a:gd name="connsiteX50" fmla="*/ 5061943 w 5101825"/>
              <a:gd name="connsiteY50" fmla="*/ 17556 h 5159725"/>
              <a:gd name="connsiteX51" fmla="*/ 4645405 w 5101825"/>
              <a:gd name="connsiteY51" fmla="*/ 8817 h 5159725"/>
              <a:gd name="connsiteX52" fmla="*/ 4299954 w 5101825"/>
              <a:gd name="connsiteY52" fmla="*/ 19802 h 5159725"/>
              <a:gd name="connsiteX53" fmla="*/ 4299835 w 5101825"/>
              <a:gd name="connsiteY53" fmla="*/ 216348 h 5159725"/>
              <a:gd name="connsiteX54" fmla="*/ 4209219 w 5101825"/>
              <a:gd name="connsiteY54" fmla="*/ 447007 h 5159725"/>
              <a:gd name="connsiteX55" fmla="*/ 3937371 w 5101825"/>
              <a:gd name="connsiteY55" fmla="*/ 620002 h 5159725"/>
              <a:gd name="connsiteX56" fmla="*/ 3690235 w 5101825"/>
              <a:gd name="connsiteY56" fmla="*/ 768283 h 5159725"/>
              <a:gd name="connsiteX57" fmla="*/ 2866452 w 5101825"/>
              <a:gd name="connsiteY57" fmla="*/ 891851 h 5159725"/>
              <a:gd name="connsiteX58" fmla="*/ 2380419 w 5101825"/>
              <a:gd name="connsiteY58" fmla="*/ 965991 h 5159725"/>
              <a:gd name="connsiteX59" fmla="*/ 2009717 w 5101825"/>
              <a:gd name="connsiteY59" fmla="*/ 1056607 h 5159725"/>
              <a:gd name="connsiteX60" fmla="*/ 1828484 w 5101825"/>
              <a:gd name="connsiteY60" fmla="*/ 1204889 h 5159725"/>
              <a:gd name="connsiteX61" fmla="*/ 1606062 w 5101825"/>
              <a:gd name="connsiteY61" fmla="*/ 1517926 h 5159725"/>
              <a:gd name="connsiteX62" fmla="*/ 1548398 w 5101825"/>
              <a:gd name="connsiteY62" fmla="*/ 1682683 h 5159725"/>
              <a:gd name="connsiteX63" fmla="*/ 1490733 w 5101825"/>
              <a:gd name="connsiteY63" fmla="*/ 1814489 h 5159725"/>
              <a:gd name="connsiteX64" fmla="*/ 1235360 w 5101825"/>
              <a:gd name="connsiteY64" fmla="*/ 1839202 h 5159725"/>
              <a:gd name="connsiteX65" fmla="*/ 1078841 w 5101825"/>
              <a:gd name="connsiteY65" fmla="*/ 1830964 h 5159725"/>
              <a:gd name="connsiteX66" fmla="*/ 371856 w 5101825"/>
              <a:gd name="connsiteY66" fmla="*/ 1401731 h 5159725"/>
              <a:gd name="connsiteX67" fmla="*/ 523 w 5101825"/>
              <a:gd name="connsiteY67" fmla="*/ 1397912 h 5159725"/>
              <a:gd name="connsiteX68" fmla="*/ 265524 w 5101825"/>
              <a:gd name="connsiteY68" fmla="*/ 1534781 h 5159725"/>
              <a:gd name="connsiteX69" fmla="*/ 304362 w 5101825"/>
              <a:gd name="connsiteY69" fmla="*/ 1708135 h 5159725"/>
              <a:gd name="connsiteX0" fmla="*/ 304179 w 5101642"/>
              <a:gd name="connsiteY0" fmla="*/ 1708135 h 5159725"/>
              <a:gd name="connsiteX1" fmla="*/ 259519 w 5101642"/>
              <a:gd name="connsiteY1" fmla="*/ 4420673 h 5159725"/>
              <a:gd name="connsiteX2" fmla="*/ 258836 w 5101642"/>
              <a:gd name="connsiteY2" fmla="*/ 4919865 h 5159725"/>
              <a:gd name="connsiteX3" fmla="*/ 288639 w 5101642"/>
              <a:gd name="connsiteY3" fmla="*/ 5157435 h 5159725"/>
              <a:gd name="connsiteX4" fmla="*/ 568202 w 5101642"/>
              <a:gd name="connsiteY4" fmla="*/ 5154524 h 5159725"/>
              <a:gd name="connsiteX5" fmla="*/ 1016821 w 5101642"/>
              <a:gd name="connsiteY5" fmla="*/ 5143914 h 5159725"/>
              <a:gd name="connsiteX6" fmla="*/ 1184307 w 5101642"/>
              <a:gd name="connsiteY6" fmla="*/ 4968085 h 5159725"/>
              <a:gd name="connsiteX7" fmla="*/ 1242050 w 5101642"/>
              <a:gd name="connsiteY7" fmla="*/ 4270912 h 5159725"/>
              <a:gd name="connsiteX8" fmla="*/ 1428189 w 5101642"/>
              <a:gd name="connsiteY8" fmla="*/ 3817096 h 5159725"/>
              <a:gd name="connsiteX9" fmla="*/ 1262199 w 5101642"/>
              <a:gd name="connsiteY9" fmla="*/ 3646017 h 5159725"/>
              <a:gd name="connsiteX10" fmla="*/ 1328180 w 5101642"/>
              <a:gd name="connsiteY10" fmla="*/ 3512637 h 5159725"/>
              <a:gd name="connsiteX11" fmla="*/ 1356147 w 5101642"/>
              <a:gd name="connsiteY11" fmla="*/ 3434431 h 5159725"/>
              <a:gd name="connsiteX12" fmla="*/ 1519986 w 5101642"/>
              <a:gd name="connsiteY12" fmla="*/ 3422783 h 5159725"/>
              <a:gd name="connsiteX13" fmla="*/ 1555350 w 5101642"/>
              <a:gd name="connsiteY13" fmla="*/ 3122075 h 5159725"/>
              <a:gd name="connsiteX14" fmla="*/ 1336445 w 5101642"/>
              <a:gd name="connsiteY14" fmla="*/ 2984865 h 5159725"/>
              <a:gd name="connsiteX15" fmla="*/ 1275841 w 5101642"/>
              <a:gd name="connsiteY15" fmla="*/ 2935502 h 5159725"/>
              <a:gd name="connsiteX16" fmla="*/ 1197241 w 5101642"/>
              <a:gd name="connsiteY16" fmla="*/ 2877353 h 5159725"/>
              <a:gd name="connsiteX17" fmla="*/ 1104867 w 5101642"/>
              <a:gd name="connsiteY17" fmla="*/ 2843982 h 5159725"/>
              <a:gd name="connsiteX18" fmla="*/ 1094530 w 5101642"/>
              <a:gd name="connsiteY18" fmla="*/ 2866518 h 5159725"/>
              <a:gd name="connsiteX19" fmla="*/ 1043030 w 5101642"/>
              <a:gd name="connsiteY19" fmla="*/ 2860510 h 5159725"/>
              <a:gd name="connsiteX20" fmla="*/ 968234 w 5101642"/>
              <a:gd name="connsiteY20" fmla="*/ 2746099 h 5159725"/>
              <a:gd name="connsiteX21" fmla="*/ 1048541 w 5101642"/>
              <a:gd name="connsiteY21" fmla="*/ 2598001 h 5159725"/>
              <a:gd name="connsiteX22" fmla="*/ 1202225 w 5101642"/>
              <a:gd name="connsiteY22" fmla="*/ 2646510 h 5159725"/>
              <a:gd name="connsiteX23" fmla="*/ 1268128 w 5101642"/>
              <a:gd name="connsiteY23" fmla="*/ 2621797 h 5159725"/>
              <a:gd name="connsiteX24" fmla="*/ 1302995 w 5101642"/>
              <a:gd name="connsiteY24" fmla="*/ 2588845 h 5159725"/>
              <a:gd name="connsiteX25" fmla="*/ 1418822 w 5101642"/>
              <a:gd name="connsiteY25" fmla="*/ 2625705 h 5159725"/>
              <a:gd name="connsiteX26" fmla="*/ 1430812 w 5101642"/>
              <a:gd name="connsiteY26" fmla="*/ 2655247 h 5159725"/>
              <a:gd name="connsiteX27" fmla="*/ 1605879 w 5101642"/>
              <a:gd name="connsiteY27" fmla="*/ 2687699 h 5159725"/>
              <a:gd name="connsiteX28" fmla="*/ 1688258 w 5101642"/>
              <a:gd name="connsiteY28" fmla="*/ 2695937 h 5159725"/>
              <a:gd name="connsiteX29" fmla="*/ 1829297 w 5101642"/>
              <a:gd name="connsiteY29" fmla="*/ 2617808 h 5159725"/>
              <a:gd name="connsiteX30" fmla="*/ 1881558 w 5101642"/>
              <a:gd name="connsiteY30" fmla="*/ 2609151 h 5159725"/>
              <a:gd name="connsiteX31" fmla="*/ 1962520 w 5101642"/>
              <a:gd name="connsiteY31" fmla="*/ 2517958 h 5159725"/>
              <a:gd name="connsiteX32" fmla="*/ 1976425 w 5101642"/>
              <a:gd name="connsiteY32" fmla="*/ 2377338 h 5159725"/>
              <a:gd name="connsiteX33" fmla="*/ 2032174 w 5101642"/>
              <a:gd name="connsiteY33" fmla="*/ 2400792 h 5159725"/>
              <a:gd name="connsiteX34" fmla="*/ 2126281 w 5101642"/>
              <a:gd name="connsiteY34" fmla="*/ 2403861 h 5159725"/>
              <a:gd name="connsiteX35" fmla="*/ 2331729 w 5101642"/>
              <a:gd name="connsiteY35" fmla="*/ 2565522 h 5159725"/>
              <a:gd name="connsiteX36" fmla="*/ 2421347 w 5101642"/>
              <a:gd name="connsiteY36" fmla="*/ 2097749 h 5159725"/>
              <a:gd name="connsiteX37" fmla="*/ 2443148 w 5101642"/>
              <a:gd name="connsiteY37" fmla="*/ 1968857 h 5159725"/>
              <a:gd name="connsiteX38" fmla="*/ 2339047 w 5101642"/>
              <a:gd name="connsiteY38" fmla="*/ 1839202 h 5159725"/>
              <a:gd name="connsiteX39" fmla="*/ 2281382 w 5101642"/>
              <a:gd name="connsiteY39" fmla="*/ 1666207 h 5159725"/>
              <a:gd name="connsiteX40" fmla="*/ 2306096 w 5101642"/>
              <a:gd name="connsiteY40" fmla="*/ 1526164 h 5159725"/>
              <a:gd name="connsiteX41" fmla="*/ 2635609 w 5101642"/>
              <a:gd name="connsiteY41" fmla="*/ 1501451 h 5159725"/>
              <a:gd name="connsiteX42" fmla="*/ 2899220 w 5101642"/>
              <a:gd name="connsiteY42" fmla="*/ 1526164 h 5159725"/>
              <a:gd name="connsiteX43" fmla="*/ 3146355 w 5101642"/>
              <a:gd name="connsiteY43" fmla="*/ 1336694 h 5159725"/>
              <a:gd name="connsiteX44" fmla="*/ 3582961 w 5101642"/>
              <a:gd name="connsiteY44" fmla="*/ 1303743 h 5159725"/>
              <a:gd name="connsiteX45" fmla="*/ 3928950 w 5101642"/>
              <a:gd name="connsiteY45" fmla="*/ 1237840 h 5159725"/>
              <a:gd name="connsiteX46" fmla="*/ 4349079 w 5101642"/>
              <a:gd name="connsiteY46" fmla="*/ 1163699 h 5159725"/>
              <a:gd name="connsiteX47" fmla="*/ 4793923 w 5101642"/>
              <a:gd name="connsiteY47" fmla="*/ 965991 h 5159725"/>
              <a:gd name="connsiteX48" fmla="*/ 4892777 w 5101642"/>
              <a:gd name="connsiteY48" fmla="*/ 661191 h 5159725"/>
              <a:gd name="connsiteX49" fmla="*/ 5065771 w 5101642"/>
              <a:gd name="connsiteY49" fmla="*/ 216348 h 5159725"/>
              <a:gd name="connsiteX50" fmla="*/ 5061760 w 5101642"/>
              <a:gd name="connsiteY50" fmla="*/ 17556 h 5159725"/>
              <a:gd name="connsiteX51" fmla="*/ 4645222 w 5101642"/>
              <a:gd name="connsiteY51" fmla="*/ 8817 h 5159725"/>
              <a:gd name="connsiteX52" fmla="*/ 4299771 w 5101642"/>
              <a:gd name="connsiteY52" fmla="*/ 19802 h 5159725"/>
              <a:gd name="connsiteX53" fmla="*/ 4299652 w 5101642"/>
              <a:gd name="connsiteY53" fmla="*/ 216348 h 5159725"/>
              <a:gd name="connsiteX54" fmla="*/ 4209036 w 5101642"/>
              <a:gd name="connsiteY54" fmla="*/ 447007 h 5159725"/>
              <a:gd name="connsiteX55" fmla="*/ 3937188 w 5101642"/>
              <a:gd name="connsiteY55" fmla="*/ 620002 h 5159725"/>
              <a:gd name="connsiteX56" fmla="*/ 3690052 w 5101642"/>
              <a:gd name="connsiteY56" fmla="*/ 768283 h 5159725"/>
              <a:gd name="connsiteX57" fmla="*/ 2866269 w 5101642"/>
              <a:gd name="connsiteY57" fmla="*/ 891851 h 5159725"/>
              <a:gd name="connsiteX58" fmla="*/ 2380236 w 5101642"/>
              <a:gd name="connsiteY58" fmla="*/ 965991 h 5159725"/>
              <a:gd name="connsiteX59" fmla="*/ 2009534 w 5101642"/>
              <a:gd name="connsiteY59" fmla="*/ 1056607 h 5159725"/>
              <a:gd name="connsiteX60" fmla="*/ 1828301 w 5101642"/>
              <a:gd name="connsiteY60" fmla="*/ 1204889 h 5159725"/>
              <a:gd name="connsiteX61" fmla="*/ 1605879 w 5101642"/>
              <a:gd name="connsiteY61" fmla="*/ 1517926 h 5159725"/>
              <a:gd name="connsiteX62" fmla="*/ 1548215 w 5101642"/>
              <a:gd name="connsiteY62" fmla="*/ 1682683 h 5159725"/>
              <a:gd name="connsiteX63" fmla="*/ 1490550 w 5101642"/>
              <a:gd name="connsiteY63" fmla="*/ 1814489 h 5159725"/>
              <a:gd name="connsiteX64" fmla="*/ 1235177 w 5101642"/>
              <a:gd name="connsiteY64" fmla="*/ 1839202 h 5159725"/>
              <a:gd name="connsiteX65" fmla="*/ 1078658 w 5101642"/>
              <a:gd name="connsiteY65" fmla="*/ 1830964 h 5159725"/>
              <a:gd name="connsiteX66" fmla="*/ 371673 w 5101642"/>
              <a:gd name="connsiteY66" fmla="*/ 1401731 h 5159725"/>
              <a:gd name="connsiteX67" fmla="*/ 340 w 5101642"/>
              <a:gd name="connsiteY67" fmla="*/ 1397912 h 5159725"/>
              <a:gd name="connsiteX68" fmla="*/ 304179 w 5101642"/>
              <a:gd name="connsiteY68" fmla="*/ 1708135 h 5159725"/>
              <a:gd name="connsiteX0" fmla="*/ 304179 w 5101642"/>
              <a:gd name="connsiteY0" fmla="*/ 1708135 h 5159725"/>
              <a:gd name="connsiteX1" fmla="*/ 259519 w 5101642"/>
              <a:gd name="connsiteY1" fmla="*/ 4420673 h 5159725"/>
              <a:gd name="connsiteX2" fmla="*/ 258836 w 5101642"/>
              <a:gd name="connsiteY2" fmla="*/ 4919865 h 5159725"/>
              <a:gd name="connsiteX3" fmla="*/ 288639 w 5101642"/>
              <a:gd name="connsiteY3" fmla="*/ 5157435 h 5159725"/>
              <a:gd name="connsiteX4" fmla="*/ 568202 w 5101642"/>
              <a:gd name="connsiteY4" fmla="*/ 5154524 h 5159725"/>
              <a:gd name="connsiteX5" fmla="*/ 1016821 w 5101642"/>
              <a:gd name="connsiteY5" fmla="*/ 5143914 h 5159725"/>
              <a:gd name="connsiteX6" fmla="*/ 1184307 w 5101642"/>
              <a:gd name="connsiteY6" fmla="*/ 4968085 h 5159725"/>
              <a:gd name="connsiteX7" fmla="*/ 1242050 w 5101642"/>
              <a:gd name="connsiteY7" fmla="*/ 4270912 h 5159725"/>
              <a:gd name="connsiteX8" fmla="*/ 1428189 w 5101642"/>
              <a:gd name="connsiteY8" fmla="*/ 3817096 h 5159725"/>
              <a:gd name="connsiteX9" fmla="*/ 1262199 w 5101642"/>
              <a:gd name="connsiteY9" fmla="*/ 3646017 h 5159725"/>
              <a:gd name="connsiteX10" fmla="*/ 1328180 w 5101642"/>
              <a:gd name="connsiteY10" fmla="*/ 3512637 h 5159725"/>
              <a:gd name="connsiteX11" fmla="*/ 1356147 w 5101642"/>
              <a:gd name="connsiteY11" fmla="*/ 3434431 h 5159725"/>
              <a:gd name="connsiteX12" fmla="*/ 1519986 w 5101642"/>
              <a:gd name="connsiteY12" fmla="*/ 3422783 h 5159725"/>
              <a:gd name="connsiteX13" fmla="*/ 1555350 w 5101642"/>
              <a:gd name="connsiteY13" fmla="*/ 3122075 h 5159725"/>
              <a:gd name="connsiteX14" fmla="*/ 1336445 w 5101642"/>
              <a:gd name="connsiteY14" fmla="*/ 2984865 h 5159725"/>
              <a:gd name="connsiteX15" fmla="*/ 1275841 w 5101642"/>
              <a:gd name="connsiteY15" fmla="*/ 2935502 h 5159725"/>
              <a:gd name="connsiteX16" fmla="*/ 1197241 w 5101642"/>
              <a:gd name="connsiteY16" fmla="*/ 2877353 h 5159725"/>
              <a:gd name="connsiteX17" fmla="*/ 1104867 w 5101642"/>
              <a:gd name="connsiteY17" fmla="*/ 2843982 h 5159725"/>
              <a:gd name="connsiteX18" fmla="*/ 1094530 w 5101642"/>
              <a:gd name="connsiteY18" fmla="*/ 2866518 h 5159725"/>
              <a:gd name="connsiteX19" fmla="*/ 1043030 w 5101642"/>
              <a:gd name="connsiteY19" fmla="*/ 2860510 h 5159725"/>
              <a:gd name="connsiteX20" fmla="*/ 968234 w 5101642"/>
              <a:gd name="connsiteY20" fmla="*/ 2746099 h 5159725"/>
              <a:gd name="connsiteX21" fmla="*/ 1048541 w 5101642"/>
              <a:gd name="connsiteY21" fmla="*/ 2598001 h 5159725"/>
              <a:gd name="connsiteX22" fmla="*/ 1202225 w 5101642"/>
              <a:gd name="connsiteY22" fmla="*/ 2646510 h 5159725"/>
              <a:gd name="connsiteX23" fmla="*/ 1268128 w 5101642"/>
              <a:gd name="connsiteY23" fmla="*/ 2621797 h 5159725"/>
              <a:gd name="connsiteX24" fmla="*/ 1302995 w 5101642"/>
              <a:gd name="connsiteY24" fmla="*/ 2588845 h 5159725"/>
              <a:gd name="connsiteX25" fmla="*/ 1418822 w 5101642"/>
              <a:gd name="connsiteY25" fmla="*/ 2625705 h 5159725"/>
              <a:gd name="connsiteX26" fmla="*/ 1430812 w 5101642"/>
              <a:gd name="connsiteY26" fmla="*/ 2655247 h 5159725"/>
              <a:gd name="connsiteX27" fmla="*/ 1605879 w 5101642"/>
              <a:gd name="connsiteY27" fmla="*/ 2687699 h 5159725"/>
              <a:gd name="connsiteX28" fmla="*/ 1688258 w 5101642"/>
              <a:gd name="connsiteY28" fmla="*/ 2695937 h 5159725"/>
              <a:gd name="connsiteX29" fmla="*/ 1829297 w 5101642"/>
              <a:gd name="connsiteY29" fmla="*/ 2617808 h 5159725"/>
              <a:gd name="connsiteX30" fmla="*/ 1881558 w 5101642"/>
              <a:gd name="connsiteY30" fmla="*/ 2609151 h 5159725"/>
              <a:gd name="connsiteX31" fmla="*/ 1962520 w 5101642"/>
              <a:gd name="connsiteY31" fmla="*/ 2517958 h 5159725"/>
              <a:gd name="connsiteX32" fmla="*/ 1976425 w 5101642"/>
              <a:gd name="connsiteY32" fmla="*/ 2377338 h 5159725"/>
              <a:gd name="connsiteX33" fmla="*/ 2032174 w 5101642"/>
              <a:gd name="connsiteY33" fmla="*/ 2400792 h 5159725"/>
              <a:gd name="connsiteX34" fmla="*/ 2126281 w 5101642"/>
              <a:gd name="connsiteY34" fmla="*/ 2403861 h 5159725"/>
              <a:gd name="connsiteX35" fmla="*/ 2331729 w 5101642"/>
              <a:gd name="connsiteY35" fmla="*/ 2565522 h 5159725"/>
              <a:gd name="connsiteX36" fmla="*/ 2421347 w 5101642"/>
              <a:gd name="connsiteY36" fmla="*/ 2097749 h 5159725"/>
              <a:gd name="connsiteX37" fmla="*/ 2443148 w 5101642"/>
              <a:gd name="connsiteY37" fmla="*/ 1968857 h 5159725"/>
              <a:gd name="connsiteX38" fmla="*/ 2339047 w 5101642"/>
              <a:gd name="connsiteY38" fmla="*/ 1839202 h 5159725"/>
              <a:gd name="connsiteX39" fmla="*/ 2281382 w 5101642"/>
              <a:gd name="connsiteY39" fmla="*/ 1666207 h 5159725"/>
              <a:gd name="connsiteX40" fmla="*/ 2306096 w 5101642"/>
              <a:gd name="connsiteY40" fmla="*/ 1526164 h 5159725"/>
              <a:gd name="connsiteX41" fmla="*/ 2635609 w 5101642"/>
              <a:gd name="connsiteY41" fmla="*/ 1501451 h 5159725"/>
              <a:gd name="connsiteX42" fmla="*/ 2899220 w 5101642"/>
              <a:gd name="connsiteY42" fmla="*/ 1526164 h 5159725"/>
              <a:gd name="connsiteX43" fmla="*/ 3146355 w 5101642"/>
              <a:gd name="connsiteY43" fmla="*/ 1336694 h 5159725"/>
              <a:gd name="connsiteX44" fmla="*/ 3582961 w 5101642"/>
              <a:gd name="connsiteY44" fmla="*/ 1303743 h 5159725"/>
              <a:gd name="connsiteX45" fmla="*/ 3928950 w 5101642"/>
              <a:gd name="connsiteY45" fmla="*/ 1237840 h 5159725"/>
              <a:gd name="connsiteX46" fmla="*/ 4349079 w 5101642"/>
              <a:gd name="connsiteY46" fmla="*/ 1163699 h 5159725"/>
              <a:gd name="connsiteX47" fmla="*/ 4793923 w 5101642"/>
              <a:gd name="connsiteY47" fmla="*/ 965991 h 5159725"/>
              <a:gd name="connsiteX48" fmla="*/ 4892777 w 5101642"/>
              <a:gd name="connsiteY48" fmla="*/ 661191 h 5159725"/>
              <a:gd name="connsiteX49" fmla="*/ 5065771 w 5101642"/>
              <a:gd name="connsiteY49" fmla="*/ 216348 h 5159725"/>
              <a:gd name="connsiteX50" fmla="*/ 5061760 w 5101642"/>
              <a:gd name="connsiteY50" fmla="*/ 17556 h 5159725"/>
              <a:gd name="connsiteX51" fmla="*/ 4645222 w 5101642"/>
              <a:gd name="connsiteY51" fmla="*/ 8817 h 5159725"/>
              <a:gd name="connsiteX52" fmla="*/ 4299771 w 5101642"/>
              <a:gd name="connsiteY52" fmla="*/ 19802 h 5159725"/>
              <a:gd name="connsiteX53" fmla="*/ 4299652 w 5101642"/>
              <a:gd name="connsiteY53" fmla="*/ 216348 h 5159725"/>
              <a:gd name="connsiteX54" fmla="*/ 4209036 w 5101642"/>
              <a:gd name="connsiteY54" fmla="*/ 447007 h 5159725"/>
              <a:gd name="connsiteX55" fmla="*/ 3937188 w 5101642"/>
              <a:gd name="connsiteY55" fmla="*/ 620002 h 5159725"/>
              <a:gd name="connsiteX56" fmla="*/ 3690052 w 5101642"/>
              <a:gd name="connsiteY56" fmla="*/ 768283 h 5159725"/>
              <a:gd name="connsiteX57" fmla="*/ 2866269 w 5101642"/>
              <a:gd name="connsiteY57" fmla="*/ 891851 h 5159725"/>
              <a:gd name="connsiteX58" fmla="*/ 2380236 w 5101642"/>
              <a:gd name="connsiteY58" fmla="*/ 965991 h 5159725"/>
              <a:gd name="connsiteX59" fmla="*/ 2009534 w 5101642"/>
              <a:gd name="connsiteY59" fmla="*/ 1056607 h 5159725"/>
              <a:gd name="connsiteX60" fmla="*/ 1828301 w 5101642"/>
              <a:gd name="connsiteY60" fmla="*/ 1204889 h 5159725"/>
              <a:gd name="connsiteX61" fmla="*/ 1605879 w 5101642"/>
              <a:gd name="connsiteY61" fmla="*/ 1517926 h 5159725"/>
              <a:gd name="connsiteX62" fmla="*/ 1548215 w 5101642"/>
              <a:gd name="connsiteY62" fmla="*/ 1682683 h 5159725"/>
              <a:gd name="connsiteX63" fmla="*/ 1490550 w 5101642"/>
              <a:gd name="connsiteY63" fmla="*/ 1814489 h 5159725"/>
              <a:gd name="connsiteX64" fmla="*/ 1235177 w 5101642"/>
              <a:gd name="connsiteY64" fmla="*/ 1839202 h 5159725"/>
              <a:gd name="connsiteX65" fmla="*/ 1078658 w 5101642"/>
              <a:gd name="connsiteY65" fmla="*/ 1830964 h 5159725"/>
              <a:gd name="connsiteX66" fmla="*/ 371673 w 5101642"/>
              <a:gd name="connsiteY66" fmla="*/ 1401731 h 5159725"/>
              <a:gd name="connsiteX67" fmla="*/ 340 w 5101642"/>
              <a:gd name="connsiteY67" fmla="*/ 1397912 h 5159725"/>
              <a:gd name="connsiteX68" fmla="*/ 304179 w 5101642"/>
              <a:gd name="connsiteY68" fmla="*/ 1708135 h 5159725"/>
              <a:gd name="connsiteX0" fmla="*/ 304179 w 5101642"/>
              <a:gd name="connsiteY0" fmla="*/ 1708135 h 5159725"/>
              <a:gd name="connsiteX1" fmla="*/ 259519 w 5101642"/>
              <a:gd name="connsiteY1" fmla="*/ 4420673 h 5159725"/>
              <a:gd name="connsiteX2" fmla="*/ 258836 w 5101642"/>
              <a:gd name="connsiteY2" fmla="*/ 4919865 h 5159725"/>
              <a:gd name="connsiteX3" fmla="*/ 288639 w 5101642"/>
              <a:gd name="connsiteY3" fmla="*/ 5157435 h 5159725"/>
              <a:gd name="connsiteX4" fmla="*/ 568202 w 5101642"/>
              <a:gd name="connsiteY4" fmla="*/ 5154524 h 5159725"/>
              <a:gd name="connsiteX5" fmla="*/ 1016821 w 5101642"/>
              <a:gd name="connsiteY5" fmla="*/ 5143914 h 5159725"/>
              <a:gd name="connsiteX6" fmla="*/ 1184307 w 5101642"/>
              <a:gd name="connsiteY6" fmla="*/ 4968085 h 5159725"/>
              <a:gd name="connsiteX7" fmla="*/ 1242050 w 5101642"/>
              <a:gd name="connsiteY7" fmla="*/ 4270912 h 5159725"/>
              <a:gd name="connsiteX8" fmla="*/ 1428189 w 5101642"/>
              <a:gd name="connsiteY8" fmla="*/ 3817096 h 5159725"/>
              <a:gd name="connsiteX9" fmla="*/ 1262199 w 5101642"/>
              <a:gd name="connsiteY9" fmla="*/ 3646017 h 5159725"/>
              <a:gd name="connsiteX10" fmla="*/ 1328180 w 5101642"/>
              <a:gd name="connsiteY10" fmla="*/ 3512637 h 5159725"/>
              <a:gd name="connsiteX11" fmla="*/ 1356147 w 5101642"/>
              <a:gd name="connsiteY11" fmla="*/ 3434431 h 5159725"/>
              <a:gd name="connsiteX12" fmla="*/ 1519986 w 5101642"/>
              <a:gd name="connsiteY12" fmla="*/ 3422783 h 5159725"/>
              <a:gd name="connsiteX13" fmla="*/ 1555350 w 5101642"/>
              <a:gd name="connsiteY13" fmla="*/ 3122075 h 5159725"/>
              <a:gd name="connsiteX14" fmla="*/ 1336445 w 5101642"/>
              <a:gd name="connsiteY14" fmla="*/ 2984865 h 5159725"/>
              <a:gd name="connsiteX15" fmla="*/ 1275841 w 5101642"/>
              <a:gd name="connsiteY15" fmla="*/ 2935502 h 5159725"/>
              <a:gd name="connsiteX16" fmla="*/ 1197241 w 5101642"/>
              <a:gd name="connsiteY16" fmla="*/ 2877353 h 5159725"/>
              <a:gd name="connsiteX17" fmla="*/ 1104867 w 5101642"/>
              <a:gd name="connsiteY17" fmla="*/ 2843982 h 5159725"/>
              <a:gd name="connsiteX18" fmla="*/ 1094530 w 5101642"/>
              <a:gd name="connsiteY18" fmla="*/ 2866518 h 5159725"/>
              <a:gd name="connsiteX19" fmla="*/ 1043030 w 5101642"/>
              <a:gd name="connsiteY19" fmla="*/ 2860510 h 5159725"/>
              <a:gd name="connsiteX20" fmla="*/ 968234 w 5101642"/>
              <a:gd name="connsiteY20" fmla="*/ 2746099 h 5159725"/>
              <a:gd name="connsiteX21" fmla="*/ 1048541 w 5101642"/>
              <a:gd name="connsiteY21" fmla="*/ 2598001 h 5159725"/>
              <a:gd name="connsiteX22" fmla="*/ 1202225 w 5101642"/>
              <a:gd name="connsiteY22" fmla="*/ 2646510 h 5159725"/>
              <a:gd name="connsiteX23" fmla="*/ 1268128 w 5101642"/>
              <a:gd name="connsiteY23" fmla="*/ 2621797 h 5159725"/>
              <a:gd name="connsiteX24" fmla="*/ 1302995 w 5101642"/>
              <a:gd name="connsiteY24" fmla="*/ 2588845 h 5159725"/>
              <a:gd name="connsiteX25" fmla="*/ 1418822 w 5101642"/>
              <a:gd name="connsiteY25" fmla="*/ 2625705 h 5159725"/>
              <a:gd name="connsiteX26" fmla="*/ 1430812 w 5101642"/>
              <a:gd name="connsiteY26" fmla="*/ 2655247 h 5159725"/>
              <a:gd name="connsiteX27" fmla="*/ 1605879 w 5101642"/>
              <a:gd name="connsiteY27" fmla="*/ 2687699 h 5159725"/>
              <a:gd name="connsiteX28" fmla="*/ 1688258 w 5101642"/>
              <a:gd name="connsiteY28" fmla="*/ 2695937 h 5159725"/>
              <a:gd name="connsiteX29" fmla="*/ 1829297 w 5101642"/>
              <a:gd name="connsiteY29" fmla="*/ 2617808 h 5159725"/>
              <a:gd name="connsiteX30" fmla="*/ 1881558 w 5101642"/>
              <a:gd name="connsiteY30" fmla="*/ 2609151 h 5159725"/>
              <a:gd name="connsiteX31" fmla="*/ 1962520 w 5101642"/>
              <a:gd name="connsiteY31" fmla="*/ 2517958 h 5159725"/>
              <a:gd name="connsiteX32" fmla="*/ 1976425 w 5101642"/>
              <a:gd name="connsiteY32" fmla="*/ 2377338 h 5159725"/>
              <a:gd name="connsiteX33" fmla="*/ 2032174 w 5101642"/>
              <a:gd name="connsiteY33" fmla="*/ 2400792 h 5159725"/>
              <a:gd name="connsiteX34" fmla="*/ 2126281 w 5101642"/>
              <a:gd name="connsiteY34" fmla="*/ 2403861 h 5159725"/>
              <a:gd name="connsiteX35" fmla="*/ 2331729 w 5101642"/>
              <a:gd name="connsiteY35" fmla="*/ 2565522 h 5159725"/>
              <a:gd name="connsiteX36" fmla="*/ 2421347 w 5101642"/>
              <a:gd name="connsiteY36" fmla="*/ 2097749 h 5159725"/>
              <a:gd name="connsiteX37" fmla="*/ 2443148 w 5101642"/>
              <a:gd name="connsiteY37" fmla="*/ 1968857 h 5159725"/>
              <a:gd name="connsiteX38" fmla="*/ 2339047 w 5101642"/>
              <a:gd name="connsiteY38" fmla="*/ 1839202 h 5159725"/>
              <a:gd name="connsiteX39" fmla="*/ 2281382 w 5101642"/>
              <a:gd name="connsiteY39" fmla="*/ 1666207 h 5159725"/>
              <a:gd name="connsiteX40" fmla="*/ 2306096 w 5101642"/>
              <a:gd name="connsiteY40" fmla="*/ 1526164 h 5159725"/>
              <a:gd name="connsiteX41" fmla="*/ 2635609 w 5101642"/>
              <a:gd name="connsiteY41" fmla="*/ 1501451 h 5159725"/>
              <a:gd name="connsiteX42" fmla="*/ 2899220 w 5101642"/>
              <a:gd name="connsiteY42" fmla="*/ 1526164 h 5159725"/>
              <a:gd name="connsiteX43" fmla="*/ 3146355 w 5101642"/>
              <a:gd name="connsiteY43" fmla="*/ 1336694 h 5159725"/>
              <a:gd name="connsiteX44" fmla="*/ 3582961 w 5101642"/>
              <a:gd name="connsiteY44" fmla="*/ 1303743 h 5159725"/>
              <a:gd name="connsiteX45" fmla="*/ 3928950 w 5101642"/>
              <a:gd name="connsiteY45" fmla="*/ 1237840 h 5159725"/>
              <a:gd name="connsiteX46" fmla="*/ 4349079 w 5101642"/>
              <a:gd name="connsiteY46" fmla="*/ 1163699 h 5159725"/>
              <a:gd name="connsiteX47" fmla="*/ 4793923 w 5101642"/>
              <a:gd name="connsiteY47" fmla="*/ 965991 h 5159725"/>
              <a:gd name="connsiteX48" fmla="*/ 4892777 w 5101642"/>
              <a:gd name="connsiteY48" fmla="*/ 661191 h 5159725"/>
              <a:gd name="connsiteX49" fmla="*/ 5065771 w 5101642"/>
              <a:gd name="connsiteY49" fmla="*/ 216348 h 5159725"/>
              <a:gd name="connsiteX50" fmla="*/ 5061760 w 5101642"/>
              <a:gd name="connsiteY50" fmla="*/ 17556 h 5159725"/>
              <a:gd name="connsiteX51" fmla="*/ 4645222 w 5101642"/>
              <a:gd name="connsiteY51" fmla="*/ 8817 h 5159725"/>
              <a:gd name="connsiteX52" fmla="*/ 4299771 w 5101642"/>
              <a:gd name="connsiteY52" fmla="*/ 19802 h 5159725"/>
              <a:gd name="connsiteX53" fmla="*/ 4299652 w 5101642"/>
              <a:gd name="connsiteY53" fmla="*/ 216348 h 5159725"/>
              <a:gd name="connsiteX54" fmla="*/ 4209036 w 5101642"/>
              <a:gd name="connsiteY54" fmla="*/ 447007 h 5159725"/>
              <a:gd name="connsiteX55" fmla="*/ 3937188 w 5101642"/>
              <a:gd name="connsiteY55" fmla="*/ 620002 h 5159725"/>
              <a:gd name="connsiteX56" fmla="*/ 3690052 w 5101642"/>
              <a:gd name="connsiteY56" fmla="*/ 768283 h 5159725"/>
              <a:gd name="connsiteX57" fmla="*/ 2866269 w 5101642"/>
              <a:gd name="connsiteY57" fmla="*/ 891851 h 5159725"/>
              <a:gd name="connsiteX58" fmla="*/ 2380236 w 5101642"/>
              <a:gd name="connsiteY58" fmla="*/ 965991 h 5159725"/>
              <a:gd name="connsiteX59" fmla="*/ 2009534 w 5101642"/>
              <a:gd name="connsiteY59" fmla="*/ 1056607 h 5159725"/>
              <a:gd name="connsiteX60" fmla="*/ 1828301 w 5101642"/>
              <a:gd name="connsiteY60" fmla="*/ 1204889 h 5159725"/>
              <a:gd name="connsiteX61" fmla="*/ 1605879 w 5101642"/>
              <a:gd name="connsiteY61" fmla="*/ 1517926 h 5159725"/>
              <a:gd name="connsiteX62" fmla="*/ 1548215 w 5101642"/>
              <a:gd name="connsiteY62" fmla="*/ 1682683 h 5159725"/>
              <a:gd name="connsiteX63" fmla="*/ 1490550 w 5101642"/>
              <a:gd name="connsiteY63" fmla="*/ 1814489 h 5159725"/>
              <a:gd name="connsiteX64" fmla="*/ 1235177 w 5101642"/>
              <a:gd name="connsiteY64" fmla="*/ 1839202 h 5159725"/>
              <a:gd name="connsiteX65" fmla="*/ 1078658 w 5101642"/>
              <a:gd name="connsiteY65" fmla="*/ 1830964 h 5159725"/>
              <a:gd name="connsiteX66" fmla="*/ 371673 w 5101642"/>
              <a:gd name="connsiteY66" fmla="*/ 1401731 h 5159725"/>
              <a:gd name="connsiteX67" fmla="*/ 340 w 5101642"/>
              <a:gd name="connsiteY67" fmla="*/ 1397912 h 5159725"/>
              <a:gd name="connsiteX68" fmla="*/ 304179 w 5101642"/>
              <a:gd name="connsiteY68" fmla="*/ 1708135 h 5159725"/>
              <a:gd name="connsiteX0" fmla="*/ 304179 w 5101642"/>
              <a:gd name="connsiteY0" fmla="*/ 1708135 h 5159725"/>
              <a:gd name="connsiteX1" fmla="*/ 259519 w 5101642"/>
              <a:gd name="connsiteY1" fmla="*/ 4420673 h 5159725"/>
              <a:gd name="connsiteX2" fmla="*/ 258836 w 5101642"/>
              <a:gd name="connsiteY2" fmla="*/ 4919865 h 5159725"/>
              <a:gd name="connsiteX3" fmla="*/ 288639 w 5101642"/>
              <a:gd name="connsiteY3" fmla="*/ 5157435 h 5159725"/>
              <a:gd name="connsiteX4" fmla="*/ 568202 w 5101642"/>
              <a:gd name="connsiteY4" fmla="*/ 5154524 h 5159725"/>
              <a:gd name="connsiteX5" fmla="*/ 1016821 w 5101642"/>
              <a:gd name="connsiteY5" fmla="*/ 5143914 h 5159725"/>
              <a:gd name="connsiteX6" fmla="*/ 1184307 w 5101642"/>
              <a:gd name="connsiteY6" fmla="*/ 4968085 h 5159725"/>
              <a:gd name="connsiteX7" fmla="*/ 1242050 w 5101642"/>
              <a:gd name="connsiteY7" fmla="*/ 4270912 h 5159725"/>
              <a:gd name="connsiteX8" fmla="*/ 1428189 w 5101642"/>
              <a:gd name="connsiteY8" fmla="*/ 3817096 h 5159725"/>
              <a:gd name="connsiteX9" fmla="*/ 1262199 w 5101642"/>
              <a:gd name="connsiteY9" fmla="*/ 3646017 h 5159725"/>
              <a:gd name="connsiteX10" fmla="*/ 1328180 w 5101642"/>
              <a:gd name="connsiteY10" fmla="*/ 3512637 h 5159725"/>
              <a:gd name="connsiteX11" fmla="*/ 1356147 w 5101642"/>
              <a:gd name="connsiteY11" fmla="*/ 3434431 h 5159725"/>
              <a:gd name="connsiteX12" fmla="*/ 1519986 w 5101642"/>
              <a:gd name="connsiteY12" fmla="*/ 3422783 h 5159725"/>
              <a:gd name="connsiteX13" fmla="*/ 1555350 w 5101642"/>
              <a:gd name="connsiteY13" fmla="*/ 3122075 h 5159725"/>
              <a:gd name="connsiteX14" fmla="*/ 1336445 w 5101642"/>
              <a:gd name="connsiteY14" fmla="*/ 2984865 h 5159725"/>
              <a:gd name="connsiteX15" fmla="*/ 1275841 w 5101642"/>
              <a:gd name="connsiteY15" fmla="*/ 2935502 h 5159725"/>
              <a:gd name="connsiteX16" fmla="*/ 1197241 w 5101642"/>
              <a:gd name="connsiteY16" fmla="*/ 2877353 h 5159725"/>
              <a:gd name="connsiteX17" fmla="*/ 1104867 w 5101642"/>
              <a:gd name="connsiteY17" fmla="*/ 2843982 h 5159725"/>
              <a:gd name="connsiteX18" fmla="*/ 1094530 w 5101642"/>
              <a:gd name="connsiteY18" fmla="*/ 2866518 h 5159725"/>
              <a:gd name="connsiteX19" fmla="*/ 1043030 w 5101642"/>
              <a:gd name="connsiteY19" fmla="*/ 2860510 h 5159725"/>
              <a:gd name="connsiteX20" fmla="*/ 968234 w 5101642"/>
              <a:gd name="connsiteY20" fmla="*/ 2746099 h 5159725"/>
              <a:gd name="connsiteX21" fmla="*/ 1048541 w 5101642"/>
              <a:gd name="connsiteY21" fmla="*/ 2598001 h 5159725"/>
              <a:gd name="connsiteX22" fmla="*/ 1202225 w 5101642"/>
              <a:gd name="connsiteY22" fmla="*/ 2646510 h 5159725"/>
              <a:gd name="connsiteX23" fmla="*/ 1268128 w 5101642"/>
              <a:gd name="connsiteY23" fmla="*/ 2621797 h 5159725"/>
              <a:gd name="connsiteX24" fmla="*/ 1302995 w 5101642"/>
              <a:gd name="connsiteY24" fmla="*/ 2588845 h 5159725"/>
              <a:gd name="connsiteX25" fmla="*/ 1418822 w 5101642"/>
              <a:gd name="connsiteY25" fmla="*/ 2625705 h 5159725"/>
              <a:gd name="connsiteX26" fmla="*/ 1430812 w 5101642"/>
              <a:gd name="connsiteY26" fmla="*/ 2655247 h 5159725"/>
              <a:gd name="connsiteX27" fmla="*/ 1605879 w 5101642"/>
              <a:gd name="connsiteY27" fmla="*/ 2687699 h 5159725"/>
              <a:gd name="connsiteX28" fmla="*/ 1688258 w 5101642"/>
              <a:gd name="connsiteY28" fmla="*/ 2695937 h 5159725"/>
              <a:gd name="connsiteX29" fmla="*/ 1829297 w 5101642"/>
              <a:gd name="connsiteY29" fmla="*/ 2617808 h 5159725"/>
              <a:gd name="connsiteX30" fmla="*/ 1881558 w 5101642"/>
              <a:gd name="connsiteY30" fmla="*/ 2609151 h 5159725"/>
              <a:gd name="connsiteX31" fmla="*/ 1962520 w 5101642"/>
              <a:gd name="connsiteY31" fmla="*/ 2517958 h 5159725"/>
              <a:gd name="connsiteX32" fmla="*/ 1976425 w 5101642"/>
              <a:gd name="connsiteY32" fmla="*/ 2377338 h 5159725"/>
              <a:gd name="connsiteX33" fmla="*/ 2032174 w 5101642"/>
              <a:gd name="connsiteY33" fmla="*/ 2400792 h 5159725"/>
              <a:gd name="connsiteX34" fmla="*/ 2126281 w 5101642"/>
              <a:gd name="connsiteY34" fmla="*/ 2403861 h 5159725"/>
              <a:gd name="connsiteX35" fmla="*/ 2331729 w 5101642"/>
              <a:gd name="connsiteY35" fmla="*/ 2565522 h 5159725"/>
              <a:gd name="connsiteX36" fmla="*/ 2421347 w 5101642"/>
              <a:gd name="connsiteY36" fmla="*/ 2097749 h 5159725"/>
              <a:gd name="connsiteX37" fmla="*/ 2443148 w 5101642"/>
              <a:gd name="connsiteY37" fmla="*/ 1968857 h 5159725"/>
              <a:gd name="connsiteX38" fmla="*/ 2339047 w 5101642"/>
              <a:gd name="connsiteY38" fmla="*/ 1839202 h 5159725"/>
              <a:gd name="connsiteX39" fmla="*/ 2281382 w 5101642"/>
              <a:gd name="connsiteY39" fmla="*/ 1666207 h 5159725"/>
              <a:gd name="connsiteX40" fmla="*/ 2306096 w 5101642"/>
              <a:gd name="connsiteY40" fmla="*/ 1526164 h 5159725"/>
              <a:gd name="connsiteX41" fmla="*/ 2635609 w 5101642"/>
              <a:gd name="connsiteY41" fmla="*/ 1501451 h 5159725"/>
              <a:gd name="connsiteX42" fmla="*/ 2899220 w 5101642"/>
              <a:gd name="connsiteY42" fmla="*/ 1526164 h 5159725"/>
              <a:gd name="connsiteX43" fmla="*/ 3146355 w 5101642"/>
              <a:gd name="connsiteY43" fmla="*/ 1336694 h 5159725"/>
              <a:gd name="connsiteX44" fmla="*/ 3582961 w 5101642"/>
              <a:gd name="connsiteY44" fmla="*/ 1303743 h 5159725"/>
              <a:gd name="connsiteX45" fmla="*/ 3928950 w 5101642"/>
              <a:gd name="connsiteY45" fmla="*/ 1237840 h 5159725"/>
              <a:gd name="connsiteX46" fmla="*/ 4349079 w 5101642"/>
              <a:gd name="connsiteY46" fmla="*/ 1163699 h 5159725"/>
              <a:gd name="connsiteX47" fmla="*/ 4793923 w 5101642"/>
              <a:gd name="connsiteY47" fmla="*/ 965991 h 5159725"/>
              <a:gd name="connsiteX48" fmla="*/ 4892777 w 5101642"/>
              <a:gd name="connsiteY48" fmla="*/ 661191 h 5159725"/>
              <a:gd name="connsiteX49" fmla="*/ 5065771 w 5101642"/>
              <a:gd name="connsiteY49" fmla="*/ 216348 h 5159725"/>
              <a:gd name="connsiteX50" fmla="*/ 5061760 w 5101642"/>
              <a:gd name="connsiteY50" fmla="*/ 17556 h 5159725"/>
              <a:gd name="connsiteX51" fmla="*/ 4645222 w 5101642"/>
              <a:gd name="connsiteY51" fmla="*/ 8817 h 5159725"/>
              <a:gd name="connsiteX52" fmla="*/ 4299771 w 5101642"/>
              <a:gd name="connsiteY52" fmla="*/ 19802 h 5159725"/>
              <a:gd name="connsiteX53" fmla="*/ 4299652 w 5101642"/>
              <a:gd name="connsiteY53" fmla="*/ 216348 h 5159725"/>
              <a:gd name="connsiteX54" fmla="*/ 4209036 w 5101642"/>
              <a:gd name="connsiteY54" fmla="*/ 447007 h 5159725"/>
              <a:gd name="connsiteX55" fmla="*/ 3937188 w 5101642"/>
              <a:gd name="connsiteY55" fmla="*/ 620002 h 5159725"/>
              <a:gd name="connsiteX56" fmla="*/ 3690052 w 5101642"/>
              <a:gd name="connsiteY56" fmla="*/ 768283 h 5159725"/>
              <a:gd name="connsiteX57" fmla="*/ 2866269 w 5101642"/>
              <a:gd name="connsiteY57" fmla="*/ 891851 h 5159725"/>
              <a:gd name="connsiteX58" fmla="*/ 2380236 w 5101642"/>
              <a:gd name="connsiteY58" fmla="*/ 965991 h 5159725"/>
              <a:gd name="connsiteX59" fmla="*/ 2009534 w 5101642"/>
              <a:gd name="connsiteY59" fmla="*/ 1056607 h 5159725"/>
              <a:gd name="connsiteX60" fmla="*/ 1828301 w 5101642"/>
              <a:gd name="connsiteY60" fmla="*/ 1204889 h 5159725"/>
              <a:gd name="connsiteX61" fmla="*/ 1605879 w 5101642"/>
              <a:gd name="connsiteY61" fmla="*/ 1517926 h 5159725"/>
              <a:gd name="connsiteX62" fmla="*/ 1548215 w 5101642"/>
              <a:gd name="connsiteY62" fmla="*/ 1682683 h 5159725"/>
              <a:gd name="connsiteX63" fmla="*/ 1490550 w 5101642"/>
              <a:gd name="connsiteY63" fmla="*/ 1814489 h 5159725"/>
              <a:gd name="connsiteX64" fmla="*/ 1235177 w 5101642"/>
              <a:gd name="connsiteY64" fmla="*/ 1839202 h 5159725"/>
              <a:gd name="connsiteX65" fmla="*/ 1078658 w 5101642"/>
              <a:gd name="connsiteY65" fmla="*/ 1830964 h 5159725"/>
              <a:gd name="connsiteX66" fmla="*/ 371673 w 5101642"/>
              <a:gd name="connsiteY66" fmla="*/ 1401731 h 5159725"/>
              <a:gd name="connsiteX67" fmla="*/ 340 w 5101642"/>
              <a:gd name="connsiteY67" fmla="*/ 1397912 h 5159725"/>
              <a:gd name="connsiteX68" fmla="*/ 304179 w 5101642"/>
              <a:gd name="connsiteY68" fmla="*/ 1708135 h 5159725"/>
              <a:gd name="connsiteX0" fmla="*/ 308115 w 5105578"/>
              <a:gd name="connsiteY0" fmla="*/ 1708135 h 5159725"/>
              <a:gd name="connsiteX1" fmla="*/ 263455 w 5105578"/>
              <a:gd name="connsiteY1" fmla="*/ 4420673 h 5159725"/>
              <a:gd name="connsiteX2" fmla="*/ 262772 w 5105578"/>
              <a:gd name="connsiteY2" fmla="*/ 4919865 h 5159725"/>
              <a:gd name="connsiteX3" fmla="*/ 292575 w 5105578"/>
              <a:gd name="connsiteY3" fmla="*/ 5157435 h 5159725"/>
              <a:gd name="connsiteX4" fmla="*/ 572138 w 5105578"/>
              <a:gd name="connsiteY4" fmla="*/ 5154524 h 5159725"/>
              <a:gd name="connsiteX5" fmla="*/ 1020757 w 5105578"/>
              <a:gd name="connsiteY5" fmla="*/ 5143914 h 5159725"/>
              <a:gd name="connsiteX6" fmla="*/ 1188243 w 5105578"/>
              <a:gd name="connsiteY6" fmla="*/ 4968085 h 5159725"/>
              <a:gd name="connsiteX7" fmla="*/ 1245986 w 5105578"/>
              <a:gd name="connsiteY7" fmla="*/ 4270912 h 5159725"/>
              <a:gd name="connsiteX8" fmla="*/ 1432125 w 5105578"/>
              <a:gd name="connsiteY8" fmla="*/ 3817096 h 5159725"/>
              <a:gd name="connsiteX9" fmla="*/ 1266135 w 5105578"/>
              <a:gd name="connsiteY9" fmla="*/ 3646017 h 5159725"/>
              <a:gd name="connsiteX10" fmla="*/ 1332116 w 5105578"/>
              <a:gd name="connsiteY10" fmla="*/ 3512637 h 5159725"/>
              <a:gd name="connsiteX11" fmla="*/ 1360083 w 5105578"/>
              <a:gd name="connsiteY11" fmla="*/ 3434431 h 5159725"/>
              <a:gd name="connsiteX12" fmla="*/ 1523922 w 5105578"/>
              <a:gd name="connsiteY12" fmla="*/ 3422783 h 5159725"/>
              <a:gd name="connsiteX13" fmla="*/ 1559286 w 5105578"/>
              <a:gd name="connsiteY13" fmla="*/ 3122075 h 5159725"/>
              <a:gd name="connsiteX14" fmla="*/ 1340381 w 5105578"/>
              <a:gd name="connsiteY14" fmla="*/ 2984865 h 5159725"/>
              <a:gd name="connsiteX15" fmla="*/ 1279777 w 5105578"/>
              <a:gd name="connsiteY15" fmla="*/ 2935502 h 5159725"/>
              <a:gd name="connsiteX16" fmla="*/ 1201177 w 5105578"/>
              <a:gd name="connsiteY16" fmla="*/ 2877353 h 5159725"/>
              <a:gd name="connsiteX17" fmla="*/ 1108803 w 5105578"/>
              <a:gd name="connsiteY17" fmla="*/ 2843982 h 5159725"/>
              <a:gd name="connsiteX18" fmla="*/ 1098466 w 5105578"/>
              <a:gd name="connsiteY18" fmla="*/ 2866518 h 5159725"/>
              <a:gd name="connsiteX19" fmla="*/ 1046966 w 5105578"/>
              <a:gd name="connsiteY19" fmla="*/ 2860510 h 5159725"/>
              <a:gd name="connsiteX20" fmla="*/ 972170 w 5105578"/>
              <a:gd name="connsiteY20" fmla="*/ 2746099 h 5159725"/>
              <a:gd name="connsiteX21" fmla="*/ 1052477 w 5105578"/>
              <a:gd name="connsiteY21" fmla="*/ 2598001 h 5159725"/>
              <a:gd name="connsiteX22" fmla="*/ 1206161 w 5105578"/>
              <a:gd name="connsiteY22" fmla="*/ 2646510 h 5159725"/>
              <a:gd name="connsiteX23" fmla="*/ 1272064 w 5105578"/>
              <a:gd name="connsiteY23" fmla="*/ 2621797 h 5159725"/>
              <a:gd name="connsiteX24" fmla="*/ 1306931 w 5105578"/>
              <a:gd name="connsiteY24" fmla="*/ 2588845 h 5159725"/>
              <a:gd name="connsiteX25" fmla="*/ 1422758 w 5105578"/>
              <a:gd name="connsiteY25" fmla="*/ 2625705 h 5159725"/>
              <a:gd name="connsiteX26" fmla="*/ 1434748 w 5105578"/>
              <a:gd name="connsiteY26" fmla="*/ 2655247 h 5159725"/>
              <a:gd name="connsiteX27" fmla="*/ 1609815 w 5105578"/>
              <a:gd name="connsiteY27" fmla="*/ 2687699 h 5159725"/>
              <a:gd name="connsiteX28" fmla="*/ 1692194 w 5105578"/>
              <a:gd name="connsiteY28" fmla="*/ 2695937 h 5159725"/>
              <a:gd name="connsiteX29" fmla="*/ 1833233 w 5105578"/>
              <a:gd name="connsiteY29" fmla="*/ 2617808 h 5159725"/>
              <a:gd name="connsiteX30" fmla="*/ 1885494 w 5105578"/>
              <a:gd name="connsiteY30" fmla="*/ 2609151 h 5159725"/>
              <a:gd name="connsiteX31" fmla="*/ 1966456 w 5105578"/>
              <a:gd name="connsiteY31" fmla="*/ 2517958 h 5159725"/>
              <a:gd name="connsiteX32" fmla="*/ 1980361 w 5105578"/>
              <a:gd name="connsiteY32" fmla="*/ 2377338 h 5159725"/>
              <a:gd name="connsiteX33" fmla="*/ 2036110 w 5105578"/>
              <a:gd name="connsiteY33" fmla="*/ 2400792 h 5159725"/>
              <a:gd name="connsiteX34" fmla="*/ 2130217 w 5105578"/>
              <a:gd name="connsiteY34" fmla="*/ 2403861 h 5159725"/>
              <a:gd name="connsiteX35" fmla="*/ 2335665 w 5105578"/>
              <a:gd name="connsiteY35" fmla="*/ 2565522 h 5159725"/>
              <a:gd name="connsiteX36" fmla="*/ 2425283 w 5105578"/>
              <a:gd name="connsiteY36" fmla="*/ 2097749 h 5159725"/>
              <a:gd name="connsiteX37" fmla="*/ 2447084 w 5105578"/>
              <a:gd name="connsiteY37" fmla="*/ 1968857 h 5159725"/>
              <a:gd name="connsiteX38" fmla="*/ 2342983 w 5105578"/>
              <a:gd name="connsiteY38" fmla="*/ 1839202 h 5159725"/>
              <a:gd name="connsiteX39" fmla="*/ 2285318 w 5105578"/>
              <a:gd name="connsiteY39" fmla="*/ 1666207 h 5159725"/>
              <a:gd name="connsiteX40" fmla="*/ 2310032 w 5105578"/>
              <a:gd name="connsiteY40" fmla="*/ 1526164 h 5159725"/>
              <a:gd name="connsiteX41" fmla="*/ 2639545 w 5105578"/>
              <a:gd name="connsiteY41" fmla="*/ 1501451 h 5159725"/>
              <a:gd name="connsiteX42" fmla="*/ 2903156 w 5105578"/>
              <a:gd name="connsiteY42" fmla="*/ 1526164 h 5159725"/>
              <a:gd name="connsiteX43" fmla="*/ 3150291 w 5105578"/>
              <a:gd name="connsiteY43" fmla="*/ 1336694 h 5159725"/>
              <a:gd name="connsiteX44" fmla="*/ 3586897 w 5105578"/>
              <a:gd name="connsiteY44" fmla="*/ 1303743 h 5159725"/>
              <a:gd name="connsiteX45" fmla="*/ 3932886 w 5105578"/>
              <a:gd name="connsiteY45" fmla="*/ 1237840 h 5159725"/>
              <a:gd name="connsiteX46" fmla="*/ 4353015 w 5105578"/>
              <a:gd name="connsiteY46" fmla="*/ 1163699 h 5159725"/>
              <a:gd name="connsiteX47" fmla="*/ 4797859 w 5105578"/>
              <a:gd name="connsiteY47" fmla="*/ 965991 h 5159725"/>
              <a:gd name="connsiteX48" fmla="*/ 4896713 w 5105578"/>
              <a:gd name="connsiteY48" fmla="*/ 661191 h 5159725"/>
              <a:gd name="connsiteX49" fmla="*/ 5069707 w 5105578"/>
              <a:gd name="connsiteY49" fmla="*/ 216348 h 5159725"/>
              <a:gd name="connsiteX50" fmla="*/ 5065696 w 5105578"/>
              <a:gd name="connsiteY50" fmla="*/ 17556 h 5159725"/>
              <a:gd name="connsiteX51" fmla="*/ 4649158 w 5105578"/>
              <a:gd name="connsiteY51" fmla="*/ 8817 h 5159725"/>
              <a:gd name="connsiteX52" fmla="*/ 4303707 w 5105578"/>
              <a:gd name="connsiteY52" fmla="*/ 19802 h 5159725"/>
              <a:gd name="connsiteX53" fmla="*/ 4303588 w 5105578"/>
              <a:gd name="connsiteY53" fmla="*/ 216348 h 5159725"/>
              <a:gd name="connsiteX54" fmla="*/ 4212972 w 5105578"/>
              <a:gd name="connsiteY54" fmla="*/ 447007 h 5159725"/>
              <a:gd name="connsiteX55" fmla="*/ 3941124 w 5105578"/>
              <a:gd name="connsiteY55" fmla="*/ 620002 h 5159725"/>
              <a:gd name="connsiteX56" fmla="*/ 3693988 w 5105578"/>
              <a:gd name="connsiteY56" fmla="*/ 768283 h 5159725"/>
              <a:gd name="connsiteX57" fmla="*/ 2870205 w 5105578"/>
              <a:gd name="connsiteY57" fmla="*/ 891851 h 5159725"/>
              <a:gd name="connsiteX58" fmla="*/ 2384172 w 5105578"/>
              <a:gd name="connsiteY58" fmla="*/ 965991 h 5159725"/>
              <a:gd name="connsiteX59" fmla="*/ 2013470 w 5105578"/>
              <a:gd name="connsiteY59" fmla="*/ 1056607 h 5159725"/>
              <a:gd name="connsiteX60" fmla="*/ 1832237 w 5105578"/>
              <a:gd name="connsiteY60" fmla="*/ 1204889 h 5159725"/>
              <a:gd name="connsiteX61" fmla="*/ 1609815 w 5105578"/>
              <a:gd name="connsiteY61" fmla="*/ 1517926 h 5159725"/>
              <a:gd name="connsiteX62" fmla="*/ 1552151 w 5105578"/>
              <a:gd name="connsiteY62" fmla="*/ 1682683 h 5159725"/>
              <a:gd name="connsiteX63" fmla="*/ 1494486 w 5105578"/>
              <a:gd name="connsiteY63" fmla="*/ 1814489 h 5159725"/>
              <a:gd name="connsiteX64" fmla="*/ 1239113 w 5105578"/>
              <a:gd name="connsiteY64" fmla="*/ 1839202 h 5159725"/>
              <a:gd name="connsiteX65" fmla="*/ 1082594 w 5105578"/>
              <a:gd name="connsiteY65" fmla="*/ 1830964 h 5159725"/>
              <a:gd name="connsiteX66" fmla="*/ 375609 w 5105578"/>
              <a:gd name="connsiteY66" fmla="*/ 1401731 h 5159725"/>
              <a:gd name="connsiteX67" fmla="*/ 4276 w 5105578"/>
              <a:gd name="connsiteY67" fmla="*/ 1397912 h 5159725"/>
              <a:gd name="connsiteX68" fmla="*/ 308115 w 5105578"/>
              <a:gd name="connsiteY68" fmla="*/ 1708135 h 5159725"/>
              <a:gd name="connsiteX0" fmla="*/ 52732 w 4850195"/>
              <a:gd name="connsiteY0" fmla="*/ 1708135 h 5159725"/>
              <a:gd name="connsiteX1" fmla="*/ 8072 w 4850195"/>
              <a:gd name="connsiteY1" fmla="*/ 4420673 h 5159725"/>
              <a:gd name="connsiteX2" fmla="*/ 7389 w 4850195"/>
              <a:gd name="connsiteY2" fmla="*/ 4919865 h 5159725"/>
              <a:gd name="connsiteX3" fmla="*/ 37192 w 4850195"/>
              <a:gd name="connsiteY3" fmla="*/ 5157435 h 5159725"/>
              <a:gd name="connsiteX4" fmla="*/ 316755 w 4850195"/>
              <a:gd name="connsiteY4" fmla="*/ 5154524 h 5159725"/>
              <a:gd name="connsiteX5" fmla="*/ 765374 w 4850195"/>
              <a:gd name="connsiteY5" fmla="*/ 5143914 h 5159725"/>
              <a:gd name="connsiteX6" fmla="*/ 932860 w 4850195"/>
              <a:gd name="connsiteY6" fmla="*/ 4968085 h 5159725"/>
              <a:gd name="connsiteX7" fmla="*/ 990603 w 4850195"/>
              <a:gd name="connsiteY7" fmla="*/ 4270912 h 5159725"/>
              <a:gd name="connsiteX8" fmla="*/ 1176742 w 4850195"/>
              <a:gd name="connsiteY8" fmla="*/ 3817096 h 5159725"/>
              <a:gd name="connsiteX9" fmla="*/ 1010752 w 4850195"/>
              <a:gd name="connsiteY9" fmla="*/ 3646017 h 5159725"/>
              <a:gd name="connsiteX10" fmla="*/ 1076733 w 4850195"/>
              <a:gd name="connsiteY10" fmla="*/ 3512637 h 5159725"/>
              <a:gd name="connsiteX11" fmla="*/ 1104700 w 4850195"/>
              <a:gd name="connsiteY11" fmla="*/ 3434431 h 5159725"/>
              <a:gd name="connsiteX12" fmla="*/ 1268539 w 4850195"/>
              <a:gd name="connsiteY12" fmla="*/ 3422783 h 5159725"/>
              <a:gd name="connsiteX13" fmla="*/ 1303903 w 4850195"/>
              <a:gd name="connsiteY13" fmla="*/ 3122075 h 5159725"/>
              <a:gd name="connsiteX14" fmla="*/ 1084998 w 4850195"/>
              <a:gd name="connsiteY14" fmla="*/ 2984865 h 5159725"/>
              <a:gd name="connsiteX15" fmla="*/ 1024394 w 4850195"/>
              <a:gd name="connsiteY15" fmla="*/ 2935502 h 5159725"/>
              <a:gd name="connsiteX16" fmla="*/ 945794 w 4850195"/>
              <a:gd name="connsiteY16" fmla="*/ 2877353 h 5159725"/>
              <a:gd name="connsiteX17" fmla="*/ 853420 w 4850195"/>
              <a:gd name="connsiteY17" fmla="*/ 2843982 h 5159725"/>
              <a:gd name="connsiteX18" fmla="*/ 843083 w 4850195"/>
              <a:gd name="connsiteY18" fmla="*/ 2866518 h 5159725"/>
              <a:gd name="connsiteX19" fmla="*/ 791583 w 4850195"/>
              <a:gd name="connsiteY19" fmla="*/ 2860510 h 5159725"/>
              <a:gd name="connsiteX20" fmla="*/ 716787 w 4850195"/>
              <a:gd name="connsiteY20" fmla="*/ 2746099 h 5159725"/>
              <a:gd name="connsiteX21" fmla="*/ 797094 w 4850195"/>
              <a:gd name="connsiteY21" fmla="*/ 2598001 h 5159725"/>
              <a:gd name="connsiteX22" fmla="*/ 950778 w 4850195"/>
              <a:gd name="connsiteY22" fmla="*/ 2646510 h 5159725"/>
              <a:gd name="connsiteX23" fmla="*/ 1016681 w 4850195"/>
              <a:gd name="connsiteY23" fmla="*/ 2621797 h 5159725"/>
              <a:gd name="connsiteX24" fmla="*/ 1051548 w 4850195"/>
              <a:gd name="connsiteY24" fmla="*/ 2588845 h 5159725"/>
              <a:gd name="connsiteX25" fmla="*/ 1167375 w 4850195"/>
              <a:gd name="connsiteY25" fmla="*/ 2625705 h 5159725"/>
              <a:gd name="connsiteX26" fmla="*/ 1179365 w 4850195"/>
              <a:gd name="connsiteY26" fmla="*/ 2655247 h 5159725"/>
              <a:gd name="connsiteX27" fmla="*/ 1354432 w 4850195"/>
              <a:gd name="connsiteY27" fmla="*/ 2687699 h 5159725"/>
              <a:gd name="connsiteX28" fmla="*/ 1436811 w 4850195"/>
              <a:gd name="connsiteY28" fmla="*/ 2695937 h 5159725"/>
              <a:gd name="connsiteX29" fmla="*/ 1577850 w 4850195"/>
              <a:gd name="connsiteY29" fmla="*/ 2617808 h 5159725"/>
              <a:gd name="connsiteX30" fmla="*/ 1630111 w 4850195"/>
              <a:gd name="connsiteY30" fmla="*/ 2609151 h 5159725"/>
              <a:gd name="connsiteX31" fmla="*/ 1711073 w 4850195"/>
              <a:gd name="connsiteY31" fmla="*/ 2517958 h 5159725"/>
              <a:gd name="connsiteX32" fmla="*/ 1724978 w 4850195"/>
              <a:gd name="connsiteY32" fmla="*/ 2377338 h 5159725"/>
              <a:gd name="connsiteX33" fmla="*/ 1780727 w 4850195"/>
              <a:gd name="connsiteY33" fmla="*/ 2400792 h 5159725"/>
              <a:gd name="connsiteX34" fmla="*/ 1874834 w 4850195"/>
              <a:gd name="connsiteY34" fmla="*/ 2403861 h 5159725"/>
              <a:gd name="connsiteX35" fmla="*/ 2080282 w 4850195"/>
              <a:gd name="connsiteY35" fmla="*/ 2565522 h 5159725"/>
              <a:gd name="connsiteX36" fmla="*/ 2169900 w 4850195"/>
              <a:gd name="connsiteY36" fmla="*/ 2097749 h 5159725"/>
              <a:gd name="connsiteX37" fmla="*/ 2191701 w 4850195"/>
              <a:gd name="connsiteY37" fmla="*/ 1968857 h 5159725"/>
              <a:gd name="connsiteX38" fmla="*/ 2087600 w 4850195"/>
              <a:gd name="connsiteY38" fmla="*/ 1839202 h 5159725"/>
              <a:gd name="connsiteX39" fmla="*/ 2029935 w 4850195"/>
              <a:gd name="connsiteY39" fmla="*/ 1666207 h 5159725"/>
              <a:gd name="connsiteX40" fmla="*/ 2054649 w 4850195"/>
              <a:gd name="connsiteY40" fmla="*/ 1526164 h 5159725"/>
              <a:gd name="connsiteX41" fmla="*/ 2384162 w 4850195"/>
              <a:gd name="connsiteY41" fmla="*/ 1501451 h 5159725"/>
              <a:gd name="connsiteX42" fmla="*/ 2647773 w 4850195"/>
              <a:gd name="connsiteY42" fmla="*/ 1526164 h 5159725"/>
              <a:gd name="connsiteX43" fmla="*/ 2894908 w 4850195"/>
              <a:gd name="connsiteY43" fmla="*/ 1336694 h 5159725"/>
              <a:gd name="connsiteX44" fmla="*/ 3331514 w 4850195"/>
              <a:gd name="connsiteY44" fmla="*/ 1303743 h 5159725"/>
              <a:gd name="connsiteX45" fmla="*/ 3677503 w 4850195"/>
              <a:gd name="connsiteY45" fmla="*/ 1237840 h 5159725"/>
              <a:gd name="connsiteX46" fmla="*/ 4097632 w 4850195"/>
              <a:gd name="connsiteY46" fmla="*/ 1163699 h 5159725"/>
              <a:gd name="connsiteX47" fmla="*/ 4542476 w 4850195"/>
              <a:gd name="connsiteY47" fmla="*/ 965991 h 5159725"/>
              <a:gd name="connsiteX48" fmla="*/ 4641330 w 4850195"/>
              <a:gd name="connsiteY48" fmla="*/ 661191 h 5159725"/>
              <a:gd name="connsiteX49" fmla="*/ 4814324 w 4850195"/>
              <a:gd name="connsiteY49" fmla="*/ 216348 h 5159725"/>
              <a:gd name="connsiteX50" fmla="*/ 4810313 w 4850195"/>
              <a:gd name="connsiteY50" fmla="*/ 17556 h 5159725"/>
              <a:gd name="connsiteX51" fmla="*/ 4393775 w 4850195"/>
              <a:gd name="connsiteY51" fmla="*/ 8817 h 5159725"/>
              <a:gd name="connsiteX52" fmla="*/ 4048324 w 4850195"/>
              <a:gd name="connsiteY52" fmla="*/ 19802 h 5159725"/>
              <a:gd name="connsiteX53" fmla="*/ 4048205 w 4850195"/>
              <a:gd name="connsiteY53" fmla="*/ 216348 h 5159725"/>
              <a:gd name="connsiteX54" fmla="*/ 3957589 w 4850195"/>
              <a:gd name="connsiteY54" fmla="*/ 447007 h 5159725"/>
              <a:gd name="connsiteX55" fmla="*/ 3685741 w 4850195"/>
              <a:gd name="connsiteY55" fmla="*/ 620002 h 5159725"/>
              <a:gd name="connsiteX56" fmla="*/ 3438605 w 4850195"/>
              <a:gd name="connsiteY56" fmla="*/ 768283 h 5159725"/>
              <a:gd name="connsiteX57" fmla="*/ 2614822 w 4850195"/>
              <a:gd name="connsiteY57" fmla="*/ 891851 h 5159725"/>
              <a:gd name="connsiteX58" fmla="*/ 2128789 w 4850195"/>
              <a:gd name="connsiteY58" fmla="*/ 965991 h 5159725"/>
              <a:gd name="connsiteX59" fmla="*/ 1758087 w 4850195"/>
              <a:gd name="connsiteY59" fmla="*/ 1056607 h 5159725"/>
              <a:gd name="connsiteX60" fmla="*/ 1576854 w 4850195"/>
              <a:gd name="connsiteY60" fmla="*/ 1204889 h 5159725"/>
              <a:gd name="connsiteX61" fmla="*/ 1354432 w 4850195"/>
              <a:gd name="connsiteY61" fmla="*/ 1517926 h 5159725"/>
              <a:gd name="connsiteX62" fmla="*/ 1296768 w 4850195"/>
              <a:gd name="connsiteY62" fmla="*/ 1682683 h 5159725"/>
              <a:gd name="connsiteX63" fmla="*/ 1239103 w 4850195"/>
              <a:gd name="connsiteY63" fmla="*/ 1814489 h 5159725"/>
              <a:gd name="connsiteX64" fmla="*/ 983730 w 4850195"/>
              <a:gd name="connsiteY64" fmla="*/ 1839202 h 5159725"/>
              <a:gd name="connsiteX65" fmla="*/ 827211 w 4850195"/>
              <a:gd name="connsiteY65" fmla="*/ 1830964 h 5159725"/>
              <a:gd name="connsiteX66" fmla="*/ 120226 w 4850195"/>
              <a:gd name="connsiteY66" fmla="*/ 1401731 h 5159725"/>
              <a:gd name="connsiteX67" fmla="*/ 465270 w 4850195"/>
              <a:gd name="connsiteY67" fmla="*/ 1397912 h 5159725"/>
              <a:gd name="connsiteX68" fmla="*/ 52732 w 4850195"/>
              <a:gd name="connsiteY68" fmla="*/ 1708135 h 5159725"/>
              <a:gd name="connsiteX0" fmla="*/ 52732 w 4850195"/>
              <a:gd name="connsiteY0" fmla="*/ 1708135 h 5159725"/>
              <a:gd name="connsiteX1" fmla="*/ 8072 w 4850195"/>
              <a:gd name="connsiteY1" fmla="*/ 4420673 h 5159725"/>
              <a:gd name="connsiteX2" fmla="*/ 7389 w 4850195"/>
              <a:gd name="connsiteY2" fmla="*/ 4919865 h 5159725"/>
              <a:gd name="connsiteX3" fmla="*/ 37192 w 4850195"/>
              <a:gd name="connsiteY3" fmla="*/ 5157435 h 5159725"/>
              <a:gd name="connsiteX4" fmla="*/ 316755 w 4850195"/>
              <a:gd name="connsiteY4" fmla="*/ 5154524 h 5159725"/>
              <a:gd name="connsiteX5" fmla="*/ 765374 w 4850195"/>
              <a:gd name="connsiteY5" fmla="*/ 5143914 h 5159725"/>
              <a:gd name="connsiteX6" fmla="*/ 932860 w 4850195"/>
              <a:gd name="connsiteY6" fmla="*/ 4968085 h 5159725"/>
              <a:gd name="connsiteX7" fmla="*/ 990603 w 4850195"/>
              <a:gd name="connsiteY7" fmla="*/ 4270912 h 5159725"/>
              <a:gd name="connsiteX8" fmla="*/ 1176742 w 4850195"/>
              <a:gd name="connsiteY8" fmla="*/ 3817096 h 5159725"/>
              <a:gd name="connsiteX9" fmla="*/ 1010752 w 4850195"/>
              <a:gd name="connsiteY9" fmla="*/ 3646017 h 5159725"/>
              <a:gd name="connsiteX10" fmla="*/ 1076733 w 4850195"/>
              <a:gd name="connsiteY10" fmla="*/ 3512637 h 5159725"/>
              <a:gd name="connsiteX11" fmla="*/ 1104700 w 4850195"/>
              <a:gd name="connsiteY11" fmla="*/ 3434431 h 5159725"/>
              <a:gd name="connsiteX12" fmla="*/ 1268539 w 4850195"/>
              <a:gd name="connsiteY12" fmla="*/ 3422783 h 5159725"/>
              <a:gd name="connsiteX13" fmla="*/ 1303903 w 4850195"/>
              <a:gd name="connsiteY13" fmla="*/ 3122075 h 5159725"/>
              <a:gd name="connsiteX14" fmla="*/ 1084998 w 4850195"/>
              <a:gd name="connsiteY14" fmla="*/ 2984865 h 5159725"/>
              <a:gd name="connsiteX15" fmla="*/ 1024394 w 4850195"/>
              <a:gd name="connsiteY15" fmla="*/ 2935502 h 5159725"/>
              <a:gd name="connsiteX16" fmla="*/ 945794 w 4850195"/>
              <a:gd name="connsiteY16" fmla="*/ 2877353 h 5159725"/>
              <a:gd name="connsiteX17" fmla="*/ 853420 w 4850195"/>
              <a:gd name="connsiteY17" fmla="*/ 2843982 h 5159725"/>
              <a:gd name="connsiteX18" fmla="*/ 843083 w 4850195"/>
              <a:gd name="connsiteY18" fmla="*/ 2866518 h 5159725"/>
              <a:gd name="connsiteX19" fmla="*/ 791583 w 4850195"/>
              <a:gd name="connsiteY19" fmla="*/ 2860510 h 5159725"/>
              <a:gd name="connsiteX20" fmla="*/ 716787 w 4850195"/>
              <a:gd name="connsiteY20" fmla="*/ 2746099 h 5159725"/>
              <a:gd name="connsiteX21" fmla="*/ 797094 w 4850195"/>
              <a:gd name="connsiteY21" fmla="*/ 2598001 h 5159725"/>
              <a:gd name="connsiteX22" fmla="*/ 950778 w 4850195"/>
              <a:gd name="connsiteY22" fmla="*/ 2646510 h 5159725"/>
              <a:gd name="connsiteX23" fmla="*/ 1016681 w 4850195"/>
              <a:gd name="connsiteY23" fmla="*/ 2621797 h 5159725"/>
              <a:gd name="connsiteX24" fmla="*/ 1051548 w 4850195"/>
              <a:gd name="connsiteY24" fmla="*/ 2588845 h 5159725"/>
              <a:gd name="connsiteX25" fmla="*/ 1167375 w 4850195"/>
              <a:gd name="connsiteY25" fmla="*/ 2625705 h 5159725"/>
              <a:gd name="connsiteX26" fmla="*/ 1179365 w 4850195"/>
              <a:gd name="connsiteY26" fmla="*/ 2655247 h 5159725"/>
              <a:gd name="connsiteX27" fmla="*/ 1354432 w 4850195"/>
              <a:gd name="connsiteY27" fmla="*/ 2687699 h 5159725"/>
              <a:gd name="connsiteX28" fmla="*/ 1436811 w 4850195"/>
              <a:gd name="connsiteY28" fmla="*/ 2695937 h 5159725"/>
              <a:gd name="connsiteX29" fmla="*/ 1577850 w 4850195"/>
              <a:gd name="connsiteY29" fmla="*/ 2617808 h 5159725"/>
              <a:gd name="connsiteX30" fmla="*/ 1630111 w 4850195"/>
              <a:gd name="connsiteY30" fmla="*/ 2609151 h 5159725"/>
              <a:gd name="connsiteX31" fmla="*/ 1711073 w 4850195"/>
              <a:gd name="connsiteY31" fmla="*/ 2517958 h 5159725"/>
              <a:gd name="connsiteX32" fmla="*/ 1724978 w 4850195"/>
              <a:gd name="connsiteY32" fmla="*/ 2377338 h 5159725"/>
              <a:gd name="connsiteX33" fmla="*/ 1780727 w 4850195"/>
              <a:gd name="connsiteY33" fmla="*/ 2400792 h 5159725"/>
              <a:gd name="connsiteX34" fmla="*/ 1874834 w 4850195"/>
              <a:gd name="connsiteY34" fmla="*/ 2403861 h 5159725"/>
              <a:gd name="connsiteX35" fmla="*/ 2080282 w 4850195"/>
              <a:gd name="connsiteY35" fmla="*/ 2565522 h 5159725"/>
              <a:gd name="connsiteX36" fmla="*/ 2169900 w 4850195"/>
              <a:gd name="connsiteY36" fmla="*/ 2097749 h 5159725"/>
              <a:gd name="connsiteX37" fmla="*/ 2191701 w 4850195"/>
              <a:gd name="connsiteY37" fmla="*/ 1968857 h 5159725"/>
              <a:gd name="connsiteX38" fmla="*/ 2087600 w 4850195"/>
              <a:gd name="connsiteY38" fmla="*/ 1839202 h 5159725"/>
              <a:gd name="connsiteX39" fmla="*/ 2029935 w 4850195"/>
              <a:gd name="connsiteY39" fmla="*/ 1666207 h 5159725"/>
              <a:gd name="connsiteX40" fmla="*/ 2054649 w 4850195"/>
              <a:gd name="connsiteY40" fmla="*/ 1526164 h 5159725"/>
              <a:gd name="connsiteX41" fmla="*/ 2384162 w 4850195"/>
              <a:gd name="connsiteY41" fmla="*/ 1501451 h 5159725"/>
              <a:gd name="connsiteX42" fmla="*/ 2647773 w 4850195"/>
              <a:gd name="connsiteY42" fmla="*/ 1526164 h 5159725"/>
              <a:gd name="connsiteX43" fmla="*/ 2894908 w 4850195"/>
              <a:gd name="connsiteY43" fmla="*/ 1336694 h 5159725"/>
              <a:gd name="connsiteX44" fmla="*/ 3331514 w 4850195"/>
              <a:gd name="connsiteY44" fmla="*/ 1303743 h 5159725"/>
              <a:gd name="connsiteX45" fmla="*/ 3677503 w 4850195"/>
              <a:gd name="connsiteY45" fmla="*/ 1237840 h 5159725"/>
              <a:gd name="connsiteX46" fmla="*/ 4097632 w 4850195"/>
              <a:gd name="connsiteY46" fmla="*/ 1163699 h 5159725"/>
              <a:gd name="connsiteX47" fmla="*/ 4542476 w 4850195"/>
              <a:gd name="connsiteY47" fmla="*/ 965991 h 5159725"/>
              <a:gd name="connsiteX48" fmla="*/ 4641330 w 4850195"/>
              <a:gd name="connsiteY48" fmla="*/ 661191 h 5159725"/>
              <a:gd name="connsiteX49" fmla="*/ 4814324 w 4850195"/>
              <a:gd name="connsiteY49" fmla="*/ 216348 h 5159725"/>
              <a:gd name="connsiteX50" fmla="*/ 4810313 w 4850195"/>
              <a:gd name="connsiteY50" fmla="*/ 17556 h 5159725"/>
              <a:gd name="connsiteX51" fmla="*/ 4393775 w 4850195"/>
              <a:gd name="connsiteY51" fmla="*/ 8817 h 5159725"/>
              <a:gd name="connsiteX52" fmla="*/ 4048324 w 4850195"/>
              <a:gd name="connsiteY52" fmla="*/ 19802 h 5159725"/>
              <a:gd name="connsiteX53" fmla="*/ 4048205 w 4850195"/>
              <a:gd name="connsiteY53" fmla="*/ 216348 h 5159725"/>
              <a:gd name="connsiteX54" fmla="*/ 3957589 w 4850195"/>
              <a:gd name="connsiteY54" fmla="*/ 447007 h 5159725"/>
              <a:gd name="connsiteX55" fmla="*/ 3685741 w 4850195"/>
              <a:gd name="connsiteY55" fmla="*/ 620002 h 5159725"/>
              <a:gd name="connsiteX56" fmla="*/ 3438605 w 4850195"/>
              <a:gd name="connsiteY56" fmla="*/ 768283 h 5159725"/>
              <a:gd name="connsiteX57" fmla="*/ 2614822 w 4850195"/>
              <a:gd name="connsiteY57" fmla="*/ 891851 h 5159725"/>
              <a:gd name="connsiteX58" fmla="*/ 2128789 w 4850195"/>
              <a:gd name="connsiteY58" fmla="*/ 965991 h 5159725"/>
              <a:gd name="connsiteX59" fmla="*/ 1758087 w 4850195"/>
              <a:gd name="connsiteY59" fmla="*/ 1056607 h 5159725"/>
              <a:gd name="connsiteX60" fmla="*/ 1576854 w 4850195"/>
              <a:gd name="connsiteY60" fmla="*/ 1204889 h 5159725"/>
              <a:gd name="connsiteX61" fmla="*/ 1354432 w 4850195"/>
              <a:gd name="connsiteY61" fmla="*/ 1517926 h 5159725"/>
              <a:gd name="connsiteX62" fmla="*/ 1296768 w 4850195"/>
              <a:gd name="connsiteY62" fmla="*/ 1682683 h 5159725"/>
              <a:gd name="connsiteX63" fmla="*/ 1239103 w 4850195"/>
              <a:gd name="connsiteY63" fmla="*/ 1814489 h 5159725"/>
              <a:gd name="connsiteX64" fmla="*/ 983730 w 4850195"/>
              <a:gd name="connsiteY64" fmla="*/ 1839202 h 5159725"/>
              <a:gd name="connsiteX65" fmla="*/ 827211 w 4850195"/>
              <a:gd name="connsiteY65" fmla="*/ 1830964 h 5159725"/>
              <a:gd name="connsiteX66" fmla="*/ 120226 w 4850195"/>
              <a:gd name="connsiteY66" fmla="*/ 1401731 h 5159725"/>
              <a:gd name="connsiteX67" fmla="*/ 52732 w 4850195"/>
              <a:gd name="connsiteY67" fmla="*/ 1708135 h 5159725"/>
              <a:gd name="connsiteX0" fmla="*/ 52732 w 4850195"/>
              <a:gd name="connsiteY0" fmla="*/ 1708135 h 5159725"/>
              <a:gd name="connsiteX1" fmla="*/ 8072 w 4850195"/>
              <a:gd name="connsiteY1" fmla="*/ 4420673 h 5159725"/>
              <a:gd name="connsiteX2" fmla="*/ 7389 w 4850195"/>
              <a:gd name="connsiteY2" fmla="*/ 4919865 h 5159725"/>
              <a:gd name="connsiteX3" fmla="*/ 37192 w 4850195"/>
              <a:gd name="connsiteY3" fmla="*/ 5157435 h 5159725"/>
              <a:gd name="connsiteX4" fmla="*/ 316755 w 4850195"/>
              <a:gd name="connsiteY4" fmla="*/ 5154524 h 5159725"/>
              <a:gd name="connsiteX5" fmla="*/ 765374 w 4850195"/>
              <a:gd name="connsiteY5" fmla="*/ 5143914 h 5159725"/>
              <a:gd name="connsiteX6" fmla="*/ 932860 w 4850195"/>
              <a:gd name="connsiteY6" fmla="*/ 4968085 h 5159725"/>
              <a:gd name="connsiteX7" fmla="*/ 990603 w 4850195"/>
              <a:gd name="connsiteY7" fmla="*/ 4270912 h 5159725"/>
              <a:gd name="connsiteX8" fmla="*/ 1176742 w 4850195"/>
              <a:gd name="connsiteY8" fmla="*/ 3817096 h 5159725"/>
              <a:gd name="connsiteX9" fmla="*/ 1010752 w 4850195"/>
              <a:gd name="connsiteY9" fmla="*/ 3646017 h 5159725"/>
              <a:gd name="connsiteX10" fmla="*/ 1076733 w 4850195"/>
              <a:gd name="connsiteY10" fmla="*/ 3512637 h 5159725"/>
              <a:gd name="connsiteX11" fmla="*/ 1104700 w 4850195"/>
              <a:gd name="connsiteY11" fmla="*/ 3434431 h 5159725"/>
              <a:gd name="connsiteX12" fmla="*/ 1268539 w 4850195"/>
              <a:gd name="connsiteY12" fmla="*/ 3422783 h 5159725"/>
              <a:gd name="connsiteX13" fmla="*/ 1303903 w 4850195"/>
              <a:gd name="connsiteY13" fmla="*/ 3122075 h 5159725"/>
              <a:gd name="connsiteX14" fmla="*/ 1084998 w 4850195"/>
              <a:gd name="connsiteY14" fmla="*/ 2984865 h 5159725"/>
              <a:gd name="connsiteX15" fmla="*/ 1024394 w 4850195"/>
              <a:gd name="connsiteY15" fmla="*/ 2935502 h 5159725"/>
              <a:gd name="connsiteX16" fmla="*/ 945794 w 4850195"/>
              <a:gd name="connsiteY16" fmla="*/ 2877353 h 5159725"/>
              <a:gd name="connsiteX17" fmla="*/ 853420 w 4850195"/>
              <a:gd name="connsiteY17" fmla="*/ 2843982 h 5159725"/>
              <a:gd name="connsiteX18" fmla="*/ 843083 w 4850195"/>
              <a:gd name="connsiteY18" fmla="*/ 2866518 h 5159725"/>
              <a:gd name="connsiteX19" fmla="*/ 791583 w 4850195"/>
              <a:gd name="connsiteY19" fmla="*/ 2860510 h 5159725"/>
              <a:gd name="connsiteX20" fmla="*/ 716787 w 4850195"/>
              <a:gd name="connsiteY20" fmla="*/ 2746099 h 5159725"/>
              <a:gd name="connsiteX21" fmla="*/ 797094 w 4850195"/>
              <a:gd name="connsiteY21" fmla="*/ 2598001 h 5159725"/>
              <a:gd name="connsiteX22" fmla="*/ 950778 w 4850195"/>
              <a:gd name="connsiteY22" fmla="*/ 2646510 h 5159725"/>
              <a:gd name="connsiteX23" fmla="*/ 1016681 w 4850195"/>
              <a:gd name="connsiteY23" fmla="*/ 2621797 h 5159725"/>
              <a:gd name="connsiteX24" fmla="*/ 1051548 w 4850195"/>
              <a:gd name="connsiteY24" fmla="*/ 2588845 h 5159725"/>
              <a:gd name="connsiteX25" fmla="*/ 1167375 w 4850195"/>
              <a:gd name="connsiteY25" fmla="*/ 2625705 h 5159725"/>
              <a:gd name="connsiteX26" fmla="*/ 1179365 w 4850195"/>
              <a:gd name="connsiteY26" fmla="*/ 2655247 h 5159725"/>
              <a:gd name="connsiteX27" fmla="*/ 1354432 w 4850195"/>
              <a:gd name="connsiteY27" fmla="*/ 2687699 h 5159725"/>
              <a:gd name="connsiteX28" fmla="*/ 1436811 w 4850195"/>
              <a:gd name="connsiteY28" fmla="*/ 2695937 h 5159725"/>
              <a:gd name="connsiteX29" fmla="*/ 1577850 w 4850195"/>
              <a:gd name="connsiteY29" fmla="*/ 2617808 h 5159725"/>
              <a:gd name="connsiteX30" fmla="*/ 1630111 w 4850195"/>
              <a:gd name="connsiteY30" fmla="*/ 2609151 h 5159725"/>
              <a:gd name="connsiteX31" fmla="*/ 1711073 w 4850195"/>
              <a:gd name="connsiteY31" fmla="*/ 2517958 h 5159725"/>
              <a:gd name="connsiteX32" fmla="*/ 1724978 w 4850195"/>
              <a:gd name="connsiteY32" fmla="*/ 2377338 h 5159725"/>
              <a:gd name="connsiteX33" fmla="*/ 1780727 w 4850195"/>
              <a:gd name="connsiteY33" fmla="*/ 2400792 h 5159725"/>
              <a:gd name="connsiteX34" fmla="*/ 1874834 w 4850195"/>
              <a:gd name="connsiteY34" fmla="*/ 2403861 h 5159725"/>
              <a:gd name="connsiteX35" fmla="*/ 2080282 w 4850195"/>
              <a:gd name="connsiteY35" fmla="*/ 2565522 h 5159725"/>
              <a:gd name="connsiteX36" fmla="*/ 2169900 w 4850195"/>
              <a:gd name="connsiteY36" fmla="*/ 2097749 h 5159725"/>
              <a:gd name="connsiteX37" fmla="*/ 2191701 w 4850195"/>
              <a:gd name="connsiteY37" fmla="*/ 1968857 h 5159725"/>
              <a:gd name="connsiteX38" fmla="*/ 2087600 w 4850195"/>
              <a:gd name="connsiteY38" fmla="*/ 1839202 h 5159725"/>
              <a:gd name="connsiteX39" fmla="*/ 2029935 w 4850195"/>
              <a:gd name="connsiteY39" fmla="*/ 1666207 h 5159725"/>
              <a:gd name="connsiteX40" fmla="*/ 2054649 w 4850195"/>
              <a:gd name="connsiteY40" fmla="*/ 1526164 h 5159725"/>
              <a:gd name="connsiteX41" fmla="*/ 2384162 w 4850195"/>
              <a:gd name="connsiteY41" fmla="*/ 1501451 h 5159725"/>
              <a:gd name="connsiteX42" fmla="*/ 2647773 w 4850195"/>
              <a:gd name="connsiteY42" fmla="*/ 1526164 h 5159725"/>
              <a:gd name="connsiteX43" fmla="*/ 2894908 w 4850195"/>
              <a:gd name="connsiteY43" fmla="*/ 1336694 h 5159725"/>
              <a:gd name="connsiteX44" fmla="*/ 3331514 w 4850195"/>
              <a:gd name="connsiteY44" fmla="*/ 1303743 h 5159725"/>
              <a:gd name="connsiteX45" fmla="*/ 3677503 w 4850195"/>
              <a:gd name="connsiteY45" fmla="*/ 1237840 h 5159725"/>
              <a:gd name="connsiteX46" fmla="*/ 4097632 w 4850195"/>
              <a:gd name="connsiteY46" fmla="*/ 1163699 h 5159725"/>
              <a:gd name="connsiteX47" fmla="*/ 4542476 w 4850195"/>
              <a:gd name="connsiteY47" fmla="*/ 965991 h 5159725"/>
              <a:gd name="connsiteX48" fmla="*/ 4641330 w 4850195"/>
              <a:gd name="connsiteY48" fmla="*/ 661191 h 5159725"/>
              <a:gd name="connsiteX49" fmla="*/ 4814324 w 4850195"/>
              <a:gd name="connsiteY49" fmla="*/ 216348 h 5159725"/>
              <a:gd name="connsiteX50" fmla="*/ 4810313 w 4850195"/>
              <a:gd name="connsiteY50" fmla="*/ 17556 h 5159725"/>
              <a:gd name="connsiteX51" fmla="*/ 4393775 w 4850195"/>
              <a:gd name="connsiteY51" fmla="*/ 8817 h 5159725"/>
              <a:gd name="connsiteX52" fmla="*/ 4048324 w 4850195"/>
              <a:gd name="connsiteY52" fmla="*/ 19802 h 5159725"/>
              <a:gd name="connsiteX53" fmla="*/ 4048205 w 4850195"/>
              <a:gd name="connsiteY53" fmla="*/ 216348 h 5159725"/>
              <a:gd name="connsiteX54" fmla="*/ 3957589 w 4850195"/>
              <a:gd name="connsiteY54" fmla="*/ 447007 h 5159725"/>
              <a:gd name="connsiteX55" fmla="*/ 3685741 w 4850195"/>
              <a:gd name="connsiteY55" fmla="*/ 620002 h 5159725"/>
              <a:gd name="connsiteX56" fmla="*/ 3438605 w 4850195"/>
              <a:gd name="connsiteY56" fmla="*/ 768283 h 5159725"/>
              <a:gd name="connsiteX57" fmla="*/ 2614822 w 4850195"/>
              <a:gd name="connsiteY57" fmla="*/ 891851 h 5159725"/>
              <a:gd name="connsiteX58" fmla="*/ 2128789 w 4850195"/>
              <a:gd name="connsiteY58" fmla="*/ 965991 h 5159725"/>
              <a:gd name="connsiteX59" fmla="*/ 1758087 w 4850195"/>
              <a:gd name="connsiteY59" fmla="*/ 1056607 h 5159725"/>
              <a:gd name="connsiteX60" fmla="*/ 1576854 w 4850195"/>
              <a:gd name="connsiteY60" fmla="*/ 1204889 h 5159725"/>
              <a:gd name="connsiteX61" fmla="*/ 1354432 w 4850195"/>
              <a:gd name="connsiteY61" fmla="*/ 1517926 h 5159725"/>
              <a:gd name="connsiteX62" fmla="*/ 1296768 w 4850195"/>
              <a:gd name="connsiteY62" fmla="*/ 1682683 h 5159725"/>
              <a:gd name="connsiteX63" fmla="*/ 1239103 w 4850195"/>
              <a:gd name="connsiteY63" fmla="*/ 1814489 h 5159725"/>
              <a:gd name="connsiteX64" fmla="*/ 983730 w 4850195"/>
              <a:gd name="connsiteY64" fmla="*/ 1839202 h 5159725"/>
              <a:gd name="connsiteX65" fmla="*/ 827211 w 4850195"/>
              <a:gd name="connsiteY65" fmla="*/ 1830964 h 5159725"/>
              <a:gd name="connsiteX66" fmla="*/ 52732 w 4850195"/>
              <a:gd name="connsiteY66" fmla="*/ 1708135 h 5159725"/>
              <a:gd name="connsiteX0" fmla="*/ 91009 w 4888472"/>
              <a:gd name="connsiteY0" fmla="*/ 1708135 h 5159725"/>
              <a:gd name="connsiteX1" fmla="*/ 46349 w 4888472"/>
              <a:gd name="connsiteY1" fmla="*/ 4420673 h 5159725"/>
              <a:gd name="connsiteX2" fmla="*/ 45666 w 4888472"/>
              <a:gd name="connsiteY2" fmla="*/ 4919865 h 5159725"/>
              <a:gd name="connsiteX3" fmla="*/ 75469 w 4888472"/>
              <a:gd name="connsiteY3" fmla="*/ 5157435 h 5159725"/>
              <a:gd name="connsiteX4" fmla="*/ 355032 w 4888472"/>
              <a:gd name="connsiteY4" fmla="*/ 5154524 h 5159725"/>
              <a:gd name="connsiteX5" fmla="*/ 803651 w 4888472"/>
              <a:gd name="connsiteY5" fmla="*/ 5143914 h 5159725"/>
              <a:gd name="connsiteX6" fmla="*/ 971137 w 4888472"/>
              <a:gd name="connsiteY6" fmla="*/ 4968085 h 5159725"/>
              <a:gd name="connsiteX7" fmla="*/ 1028880 w 4888472"/>
              <a:gd name="connsiteY7" fmla="*/ 4270912 h 5159725"/>
              <a:gd name="connsiteX8" fmla="*/ 1215019 w 4888472"/>
              <a:gd name="connsiteY8" fmla="*/ 3817096 h 5159725"/>
              <a:gd name="connsiteX9" fmla="*/ 1049029 w 4888472"/>
              <a:gd name="connsiteY9" fmla="*/ 3646017 h 5159725"/>
              <a:gd name="connsiteX10" fmla="*/ 1115010 w 4888472"/>
              <a:gd name="connsiteY10" fmla="*/ 3512637 h 5159725"/>
              <a:gd name="connsiteX11" fmla="*/ 1142977 w 4888472"/>
              <a:gd name="connsiteY11" fmla="*/ 3434431 h 5159725"/>
              <a:gd name="connsiteX12" fmla="*/ 1306816 w 4888472"/>
              <a:gd name="connsiteY12" fmla="*/ 3422783 h 5159725"/>
              <a:gd name="connsiteX13" fmla="*/ 1342180 w 4888472"/>
              <a:gd name="connsiteY13" fmla="*/ 3122075 h 5159725"/>
              <a:gd name="connsiteX14" fmla="*/ 1123275 w 4888472"/>
              <a:gd name="connsiteY14" fmla="*/ 2984865 h 5159725"/>
              <a:gd name="connsiteX15" fmla="*/ 1062671 w 4888472"/>
              <a:gd name="connsiteY15" fmla="*/ 2935502 h 5159725"/>
              <a:gd name="connsiteX16" fmla="*/ 984071 w 4888472"/>
              <a:gd name="connsiteY16" fmla="*/ 2877353 h 5159725"/>
              <a:gd name="connsiteX17" fmla="*/ 891697 w 4888472"/>
              <a:gd name="connsiteY17" fmla="*/ 2843982 h 5159725"/>
              <a:gd name="connsiteX18" fmla="*/ 881360 w 4888472"/>
              <a:gd name="connsiteY18" fmla="*/ 2866518 h 5159725"/>
              <a:gd name="connsiteX19" fmla="*/ 829860 w 4888472"/>
              <a:gd name="connsiteY19" fmla="*/ 2860510 h 5159725"/>
              <a:gd name="connsiteX20" fmla="*/ 755064 w 4888472"/>
              <a:gd name="connsiteY20" fmla="*/ 2746099 h 5159725"/>
              <a:gd name="connsiteX21" fmla="*/ 835371 w 4888472"/>
              <a:gd name="connsiteY21" fmla="*/ 2598001 h 5159725"/>
              <a:gd name="connsiteX22" fmla="*/ 989055 w 4888472"/>
              <a:gd name="connsiteY22" fmla="*/ 2646510 h 5159725"/>
              <a:gd name="connsiteX23" fmla="*/ 1054958 w 4888472"/>
              <a:gd name="connsiteY23" fmla="*/ 2621797 h 5159725"/>
              <a:gd name="connsiteX24" fmla="*/ 1089825 w 4888472"/>
              <a:gd name="connsiteY24" fmla="*/ 2588845 h 5159725"/>
              <a:gd name="connsiteX25" fmla="*/ 1205652 w 4888472"/>
              <a:gd name="connsiteY25" fmla="*/ 2625705 h 5159725"/>
              <a:gd name="connsiteX26" fmla="*/ 1217642 w 4888472"/>
              <a:gd name="connsiteY26" fmla="*/ 2655247 h 5159725"/>
              <a:gd name="connsiteX27" fmla="*/ 1392709 w 4888472"/>
              <a:gd name="connsiteY27" fmla="*/ 2687699 h 5159725"/>
              <a:gd name="connsiteX28" fmla="*/ 1475088 w 4888472"/>
              <a:gd name="connsiteY28" fmla="*/ 2695937 h 5159725"/>
              <a:gd name="connsiteX29" fmla="*/ 1616127 w 4888472"/>
              <a:gd name="connsiteY29" fmla="*/ 2617808 h 5159725"/>
              <a:gd name="connsiteX30" fmla="*/ 1668388 w 4888472"/>
              <a:gd name="connsiteY30" fmla="*/ 2609151 h 5159725"/>
              <a:gd name="connsiteX31" fmla="*/ 1749350 w 4888472"/>
              <a:gd name="connsiteY31" fmla="*/ 2517958 h 5159725"/>
              <a:gd name="connsiteX32" fmla="*/ 1763255 w 4888472"/>
              <a:gd name="connsiteY32" fmla="*/ 2377338 h 5159725"/>
              <a:gd name="connsiteX33" fmla="*/ 1819004 w 4888472"/>
              <a:gd name="connsiteY33" fmla="*/ 2400792 h 5159725"/>
              <a:gd name="connsiteX34" fmla="*/ 1913111 w 4888472"/>
              <a:gd name="connsiteY34" fmla="*/ 2403861 h 5159725"/>
              <a:gd name="connsiteX35" fmla="*/ 2118559 w 4888472"/>
              <a:gd name="connsiteY35" fmla="*/ 2565522 h 5159725"/>
              <a:gd name="connsiteX36" fmla="*/ 2208177 w 4888472"/>
              <a:gd name="connsiteY36" fmla="*/ 2097749 h 5159725"/>
              <a:gd name="connsiteX37" fmla="*/ 2229978 w 4888472"/>
              <a:gd name="connsiteY37" fmla="*/ 1968857 h 5159725"/>
              <a:gd name="connsiteX38" fmla="*/ 2125877 w 4888472"/>
              <a:gd name="connsiteY38" fmla="*/ 1839202 h 5159725"/>
              <a:gd name="connsiteX39" fmla="*/ 2068212 w 4888472"/>
              <a:gd name="connsiteY39" fmla="*/ 1666207 h 5159725"/>
              <a:gd name="connsiteX40" fmla="*/ 2092926 w 4888472"/>
              <a:gd name="connsiteY40" fmla="*/ 1526164 h 5159725"/>
              <a:gd name="connsiteX41" fmla="*/ 2422439 w 4888472"/>
              <a:gd name="connsiteY41" fmla="*/ 1501451 h 5159725"/>
              <a:gd name="connsiteX42" fmla="*/ 2686050 w 4888472"/>
              <a:gd name="connsiteY42" fmla="*/ 1526164 h 5159725"/>
              <a:gd name="connsiteX43" fmla="*/ 2933185 w 4888472"/>
              <a:gd name="connsiteY43" fmla="*/ 1336694 h 5159725"/>
              <a:gd name="connsiteX44" fmla="*/ 3369791 w 4888472"/>
              <a:gd name="connsiteY44" fmla="*/ 1303743 h 5159725"/>
              <a:gd name="connsiteX45" fmla="*/ 3715780 w 4888472"/>
              <a:gd name="connsiteY45" fmla="*/ 1237840 h 5159725"/>
              <a:gd name="connsiteX46" fmla="*/ 4135909 w 4888472"/>
              <a:gd name="connsiteY46" fmla="*/ 1163699 h 5159725"/>
              <a:gd name="connsiteX47" fmla="*/ 4580753 w 4888472"/>
              <a:gd name="connsiteY47" fmla="*/ 965991 h 5159725"/>
              <a:gd name="connsiteX48" fmla="*/ 4679607 w 4888472"/>
              <a:gd name="connsiteY48" fmla="*/ 661191 h 5159725"/>
              <a:gd name="connsiteX49" fmla="*/ 4852601 w 4888472"/>
              <a:gd name="connsiteY49" fmla="*/ 216348 h 5159725"/>
              <a:gd name="connsiteX50" fmla="*/ 4848590 w 4888472"/>
              <a:gd name="connsiteY50" fmla="*/ 17556 h 5159725"/>
              <a:gd name="connsiteX51" fmla="*/ 4432052 w 4888472"/>
              <a:gd name="connsiteY51" fmla="*/ 8817 h 5159725"/>
              <a:gd name="connsiteX52" fmla="*/ 4086601 w 4888472"/>
              <a:gd name="connsiteY52" fmla="*/ 19802 h 5159725"/>
              <a:gd name="connsiteX53" fmla="*/ 4086482 w 4888472"/>
              <a:gd name="connsiteY53" fmla="*/ 216348 h 5159725"/>
              <a:gd name="connsiteX54" fmla="*/ 3995866 w 4888472"/>
              <a:gd name="connsiteY54" fmla="*/ 447007 h 5159725"/>
              <a:gd name="connsiteX55" fmla="*/ 3724018 w 4888472"/>
              <a:gd name="connsiteY55" fmla="*/ 620002 h 5159725"/>
              <a:gd name="connsiteX56" fmla="*/ 3476882 w 4888472"/>
              <a:gd name="connsiteY56" fmla="*/ 768283 h 5159725"/>
              <a:gd name="connsiteX57" fmla="*/ 2653099 w 4888472"/>
              <a:gd name="connsiteY57" fmla="*/ 891851 h 5159725"/>
              <a:gd name="connsiteX58" fmla="*/ 2167066 w 4888472"/>
              <a:gd name="connsiteY58" fmla="*/ 965991 h 5159725"/>
              <a:gd name="connsiteX59" fmla="*/ 1796364 w 4888472"/>
              <a:gd name="connsiteY59" fmla="*/ 1056607 h 5159725"/>
              <a:gd name="connsiteX60" fmla="*/ 1615131 w 4888472"/>
              <a:gd name="connsiteY60" fmla="*/ 1204889 h 5159725"/>
              <a:gd name="connsiteX61" fmla="*/ 1392709 w 4888472"/>
              <a:gd name="connsiteY61" fmla="*/ 1517926 h 5159725"/>
              <a:gd name="connsiteX62" fmla="*/ 1335045 w 4888472"/>
              <a:gd name="connsiteY62" fmla="*/ 1682683 h 5159725"/>
              <a:gd name="connsiteX63" fmla="*/ 1277380 w 4888472"/>
              <a:gd name="connsiteY63" fmla="*/ 1814489 h 5159725"/>
              <a:gd name="connsiteX64" fmla="*/ 1022007 w 4888472"/>
              <a:gd name="connsiteY64" fmla="*/ 1839202 h 5159725"/>
              <a:gd name="connsiteX65" fmla="*/ 41363 w 4888472"/>
              <a:gd name="connsiteY65" fmla="*/ 1510633 h 5159725"/>
              <a:gd name="connsiteX66" fmla="*/ 91009 w 4888472"/>
              <a:gd name="connsiteY66" fmla="*/ 1708135 h 5159725"/>
              <a:gd name="connsiteX0" fmla="*/ 91009 w 4888472"/>
              <a:gd name="connsiteY0" fmla="*/ 1708135 h 5159725"/>
              <a:gd name="connsiteX1" fmla="*/ 46349 w 4888472"/>
              <a:gd name="connsiteY1" fmla="*/ 4420673 h 5159725"/>
              <a:gd name="connsiteX2" fmla="*/ 45666 w 4888472"/>
              <a:gd name="connsiteY2" fmla="*/ 4919865 h 5159725"/>
              <a:gd name="connsiteX3" fmla="*/ 75469 w 4888472"/>
              <a:gd name="connsiteY3" fmla="*/ 5157435 h 5159725"/>
              <a:gd name="connsiteX4" fmla="*/ 355032 w 4888472"/>
              <a:gd name="connsiteY4" fmla="*/ 5154524 h 5159725"/>
              <a:gd name="connsiteX5" fmla="*/ 803651 w 4888472"/>
              <a:gd name="connsiteY5" fmla="*/ 5143914 h 5159725"/>
              <a:gd name="connsiteX6" fmla="*/ 971137 w 4888472"/>
              <a:gd name="connsiteY6" fmla="*/ 4968085 h 5159725"/>
              <a:gd name="connsiteX7" fmla="*/ 1028880 w 4888472"/>
              <a:gd name="connsiteY7" fmla="*/ 4270912 h 5159725"/>
              <a:gd name="connsiteX8" fmla="*/ 1215019 w 4888472"/>
              <a:gd name="connsiteY8" fmla="*/ 3817096 h 5159725"/>
              <a:gd name="connsiteX9" fmla="*/ 1049029 w 4888472"/>
              <a:gd name="connsiteY9" fmla="*/ 3646017 h 5159725"/>
              <a:gd name="connsiteX10" fmla="*/ 1115010 w 4888472"/>
              <a:gd name="connsiteY10" fmla="*/ 3512637 h 5159725"/>
              <a:gd name="connsiteX11" fmla="*/ 1142977 w 4888472"/>
              <a:gd name="connsiteY11" fmla="*/ 3434431 h 5159725"/>
              <a:gd name="connsiteX12" fmla="*/ 1306816 w 4888472"/>
              <a:gd name="connsiteY12" fmla="*/ 3422783 h 5159725"/>
              <a:gd name="connsiteX13" fmla="*/ 1342180 w 4888472"/>
              <a:gd name="connsiteY13" fmla="*/ 3122075 h 5159725"/>
              <a:gd name="connsiteX14" fmla="*/ 1123275 w 4888472"/>
              <a:gd name="connsiteY14" fmla="*/ 2984865 h 5159725"/>
              <a:gd name="connsiteX15" fmla="*/ 1062671 w 4888472"/>
              <a:gd name="connsiteY15" fmla="*/ 2935502 h 5159725"/>
              <a:gd name="connsiteX16" fmla="*/ 984071 w 4888472"/>
              <a:gd name="connsiteY16" fmla="*/ 2877353 h 5159725"/>
              <a:gd name="connsiteX17" fmla="*/ 891697 w 4888472"/>
              <a:gd name="connsiteY17" fmla="*/ 2843982 h 5159725"/>
              <a:gd name="connsiteX18" fmla="*/ 881360 w 4888472"/>
              <a:gd name="connsiteY18" fmla="*/ 2866518 h 5159725"/>
              <a:gd name="connsiteX19" fmla="*/ 829860 w 4888472"/>
              <a:gd name="connsiteY19" fmla="*/ 2860510 h 5159725"/>
              <a:gd name="connsiteX20" fmla="*/ 755064 w 4888472"/>
              <a:gd name="connsiteY20" fmla="*/ 2746099 h 5159725"/>
              <a:gd name="connsiteX21" fmla="*/ 835371 w 4888472"/>
              <a:gd name="connsiteY21" fmla="*/ 2598001 h 5159725"/>
              <a:gd name="connsiteX22" fmla="*/ 989055 w 4888472"/>
              <a:gd name="connsiteY22" fmla="*/ 2646510 h 5159725"/>
              <a:gd name="connsiteX23" fmla="*/ 1054958 w 4888472"/>
              <a:gd name="connsiteY23" fmla="*/ 2621797 h 5159725"/>
              <a:gd name="connsiteX24" fmla="*/ 1089825 w 4888472"/>
              <a:gd name="connsiteY24" fmla="*/ 2588845 h 5159725"/>
              <a:gd name="connsiteX25" fmla="*/ 1205652 w 4888472"/>
              <a:gd name="connsiteY25" fmla="*/ 2625705 h 5159725"/>
              <a:gd name="connsiteX26" fmla="*/ 1217642 w 4888472"/>
              <a:gd name="connsiteY26" fmla="*/ 2655247 h 5159725"/>
              <a:gd name="connsiteX27" fmla="*/ 1392709 w 4888472"/>
              <a:gd name="connsiteY27" fmla="*/ 2687699 h 5159725"/>
              <a:gd name="connsiteX28" fmla="*/ 1475088 w 4888472"/>
              <a:gd name="connsiteY28" fmla="*/ 2695937 h 5159725"/>
              <a:gd name="connsiteX29" fmla="*/ 1616127 w 4888472"/>
              <a:gd name="connsiteY29" fmla="*/ 2617808 h 5159725"/>
              <a:gd name="connsiteX30" fmla="*/ 1668388 w 4888472"/>
              <a:gd name="connsiteY30" fmla="*/ 2609151 h 5159725"/>
              <a:gd name="connsiteX31" fmla="*/ 1749350 w 4888472"/>
              <a:gd name="connsiteY31" fmla="*/ 2517958 h 5159725"/>
              <a:gd name="connsiteX32" fmla="*/ 1763255 w 4888472"/>
              <a:gd name="connsiteY32" fmla="*/ 2377338 h 5159725"/>
              <a:gd name="connsiteX33" fmla="*/ 1819004 w 4888472"/>
              <a:gd name="connsiteY33" fmla="*/ 2400792 h 5159725"/>
              <a:gd name="connsiteX34" fmla="*/ 1913111 w 4888472"/>
              <a:gd name="connsiteY34" fmla="*/ 2403861 h 5159725"/>
              <a:gd name="connsiteX35" fmla="*/ 2118559 w 4888472"/>
              <a:gd name="connsiteY35" fmla="*/ 2565522 h 5159725"/>
              <a:gd name="connsiteX36" fmla="*/ 2208177 w 4888472"/>
              <a:gd name="connsiteY36" fmla="*/ 2097749 h 5159725"/>
              <a:gd name="connsiteX37" fmla="*/ 2229978 w 4888472"/>
              <a:gd name="connsiteY37" fmla="*/ 1968857 h 5159725"/>
              <a:gd name="connsiteX38" fmla="*/ 2125877 w 4888472"/>
              <a:gd name="connsiteY38" fmla="*/ 1839202 h 5159725"/>
              <a:gd name="connsiteX39" fmla="*/ 2068212 w 4888472"/>
              <a:gd name="connsiteY39" fmla="*/ 1666207 h 5159725"/>
              <a:gd name="connsiteX40" fmla="*/ 2092926 w 4888472"/>
              <a:gd name="connsiteY40" fmla="*/ 1526164 h 5159725"/>
              <a:gd name="connsiteX41" fmla="*/ 2422439 w 4888472"/>
              <a:gd name="connsiteY41" fmla="*/ 1501451 h 5159725"/>
              <a:gd name="connsiteX42" fmla="*/ 2686050 w 4888472"/>
              <a:gd name="connsiteY42" fmla="*/ 1526164 h 5159725"/>
              <a:gd name="connsiteX43" fmla="*/ 2933185 w 4888472"/>
              <a:gd name="connsiteY43" fmla="*/ 1336694 h 5159725"/>
              <a:gd name="connsiteX44" fmla="*/ 3369791 w 4888472"/>
              <a:gd name="connsiteY44" fmla="*/ 1303743 h 5159725"/>
              <a:gd name="connsiteX45" fmla="*/ 3715780 w 4888472"/>
              <a:gd name="connsiteY45" fmla="*/ 1237840 h 5159725"/>
              <a:gd name="connsiteX46" fmla="*/ 4135909 w 4888472"/>
              <a:gd name="connsiteY46" fmla="*/ 1163699 h 5159725"/>
              <a:gd name="connsiteX47" fmla="*/ 4580753 w 4888472"/>
              <a:gd name="connsiteY47" fmla="*/ 965991 h 5159725"/>
              <a:gd name="connsiteX48" fmla="*/ 4679607 w 4888472"/>
              <a:gd name="connsiteY48" fmla="*/ 661191 h 5159725"/>
              <a:gd name="connsiteX49" fmla="*/ 4852601 w 4888472"/>
              <a:gd name="connsiteY49" fmla="*/ 216348 h 5159725"/>
              <a:gd name="connsiteX50" fmla="*/ 4848590 w 4888472"/>
              <a:gd name="connsiteY50" fmla="*/ 17556 h 5159725"/>
              <a:gd name="connsiteX51" fmla="*/ 4432052 w 4888472"/>
              <a:gd name="connsiteY51" fmla="*/ 8817 h 5159725"/>
              <a:gd name="connsiteX52" fmla="*/ 4086601 w 4888472"/>
              <a:gd name="connsiteY52" fmla="*/ 19802 h 5159725"/>
              <a:gd name="connsiteX53" fmla="*/ 4086482 w 4888472"/>
              <a:gd name="connsiteY53" fmla="*/ 216348 h 5159725"/>
              <a:gd name="connsiteX54" fmla="*/ 3995866 w 4888472"/>
              <a:gd name="connsiteY54" fmla="*/ 447007 h 5159725"/>
              <a:gd name="connsiteX55" fmla="*/ 3724018 w 4888472"/>
              <a:gd name="connsiteY55" fmla="*/ 620002 h 5159725"/>
              <a:gd name="connsiteX56" fmla="*/ 3476882 w 4888472"/>
              <a:gd name="connsiteY56" fmla="*/ 768283 h 5159725"/>
              <a:gd name="connsiteX57" fmla="*/ 2653099 w 4888472"/>
              <a:gd name="connsiteY57" fmla="*/ 891851 h 5159725"/>
              <a:gd name="connsiteX58" fmla="*/ 2167066 w 4888472"/>
              <a:gd name="connsiteY58" fmla="*/ 965991 h 5159725"/>
              <a:gd name="connsiteX59" fmla="*/ 1796364 w 4888472"/>
              <a:gd name="connsiteY59" fmla="*/ 1056607 h 5159725"/>
              <a:gd name="connsiteX60" fmla="*/ 1615131 w 4888472"/>
              <a:gd name="connsiteY60" fmla="*/ 1204889 h 5159725"/>
              <a:gd name="connsiteX61" fmla="*/ 1392709 w 4888472"/>
              <a:gd name="connsiteY61" fmla="*/ 1517926 h 5159725"/>
              <a:gd name="connsiteX62" fmla="*/ 1335045 w 4888472"/>
              <a:gd name="connsiteY62" fmla="*/ 1682683 h 5159725"/>
              <a:gd name="connsiteX63" fmla="*/ 1277380 w 4888472"/>
              <a:gd name="connsiteY63" fmla="*/ 1814489 h 5159725"/>
              <a:gd name="connsiteX64" fmla="*/ 1022007 w 4888472"/>
              <a:gd name="connsiteY64" fmla="*/ 1839202 h 5159725"/>
              <a:gd name="connsiteX65" fmla="*/ 41363 w 4888472"/>
              <a:gd name="connsiteY65" fmla="*/ 1510633 h 5159725"/>
              <a:gd name="connsiteX66" fmla="*/ 91009 w 4888472"/>
              <a:gd name="connsiteY66" fmla="*/ 1708135 h 5159725"/>
              <a:gd name="connsiteX0" fmla="*/ 90557 w 4888020"/>
              <a:gd name="connsiteY0" fmla="*/ 1708135 h 5159725"/>
              <a:gd name="connsiteX1" fmla="*/ 45897 w 4888020"/>
              <a:gd name="connsiteY1" fmla="*/ 4420673 h 5159725"/>
              <a:gd name="connsiteX2" fmla="*/ 45214 w 4888020"/>
              <a:gd name="connsiteY2" fmla="*/ 4919865 h 5159725"/>
              <a:gd name="connsiteX3" fmla="*/ 75017 w 4888020"/>
              <a:gd name="connsiteY3" fmla="*/ 5157435 h 5159725"/>
              <a:gd name="connsiteX4" fmla="*/ 354580 w 4888020"/>
              <a:gd name="connsiteY4" fmla="*/ 5154524 h 5159725"/>
              <a:gd name="connsiteX5" fmla="*/ 803199 w 4888020"/>
              <a:gd name="connsiteY5" fmla="*/ 5143914 h 5159725"/>
              <a:gd name="connsiteX6" fmla="*/ 970685 w 4888020"/>
              <a:gd name="connsiteY6" fmla="*/ 4968085 h 5159725"/>
              <a:gd name="connsiteX7" fmla="*/ 1028428 w 4888020"/>
              <a:gd name="connsiteY7" fmla="*/ 4270912 h 5159725"/>
              <a:gd name="connsiteX8" fmla="*/ 1214567 w 4888020"/>
              <a:gd name="connsiteY8" fmla="*/ 3817096 h 5159725"/>
              <a:gd name="connsiteX9" fmla="*/ 1048577 w 4888020"/>
              <a:gd name="connsiteY9" fmla="*/ 3646017 h 5159725"/>
              <a:gd name="connsiteX10" fmla="*/ 1114558 w 4888020"/>
              <a:gd name="connsiteY10" fmla="*/ 3512637 h 5159725"/>
              <a:gd name="connsiteX11" fmla="*/ 1142525 w 4888020"/>
              <a:gd name="connsiteY11" fmla="*/ 3434431 h 5159725"/>
              <a:gd name="connsiteX12" fmla="*/ 1306364 w 4888020"/>
              <a:gd name="connsiteY12" fmla="*/ 3422783 h 5159725"/>
              <a:gd name="connsiteX13" fmla="*/ 1341728 w 4888020"/>
              <a:gd name="connsiteY13" fmla="*/ 3122075 h 5159725"/>
              <a:gd name="connsiteX14" fmla="*/ 1122823 w 4888020"/>
              <a:gd name="connsiteY14" fmla="*/ 2984865 h 5159725"/>
              <a:gd name="connsiteX15" fmla="*/ 1062219 w 4888020"/>
              <a:gd name="connsiteY15" fmla="*/ 2935502 h 5159725"/>
              <a:gd name="connsiteX16" fmla="*/ 983619 w 4888020"/>
              <a:gd name="connsiteY16" fmla="*/ 2877353 h 5159725"/>
              <a:gd name="connsiteX17" fmla="*/ 891245 w 4888020"/>
              <a:gd name="connsiteY17" fmla="*/ 2843982 h 5159725"/>
              <a:gd name="connsiteX18" fmla="*/ 880908 w 4888020"/>
              <a:gd name="connsiteY18" fmla="*/ 2866518 h 5159725"/>
              <a:gd name="connsiteX19" fmla="*/ 829408 w 4888020"/>
              <a:gd name="connsiteY19" fmla="*/ 2860510 h 5159725"/>
              <a:gd name="connsiteX20" fmla="*/ 754612 w 4888020"/>
              <a:gd name="connsiteY20" fmla="*/ 2746099 h 5159725"/>
              <a:gd name="connsiteX21" fmla="*/ 834919 w 4888020"/>
              <a:gd name="connsiteY21" fmla="*/ 2598001 h 5159725"/>
              <a:gd name="connsiteX22" fmla="*/ 988603 w 4888020"/>
              <a:gd name="connsiteY22" fmla="*/ 2646510 h 5159725"/>
              <a:gd name="connsiteX23" fmla="*/ 1054506 w 4888020"/>
              <a:gd name="connsiteY23" fmla="*/ 2621797 h 5159725"/>
              <a:gd name="connsiteX24" fmla="*/ 1089373 w 4888020"/>
              <a:gd name="connsiteY24" fmla="*/ 2588845 h 5159725"/>
              <a:gd name="connsiteX25" fmla="*/ 1205200 w 4888020"/>
              <a:gd name="connsiteY25" fmla="*/ 2625705 h 5159725"/>
              <a:gd name="connsiteX26" fmla="*/ 1217190 w 4888020"/>
              <a:gd name="connsiteY26" fmla="*/ 2655247 h 5159725"/>
              <a:gd name="connsiteX27" fmla="*/ 1392257 w 4888020"/>
              <a:gd name="connsiteY27" fmla="*/ 2687699 h 5159725"/>
              <a:gd name="connsiteX28" fmla="*/ 1474636 w 4888020"/>
              <a:gd name="connsiteY28" fmla="*/ 2695937 h 5159725"/>
              <a:gd name="connsiteX29" fmla="*/ 1615675 w 4888020"/>
              <a:gd name="connsiteY29" fmla="*/ 2617808 h 5159725"/>
              <a:gd name="connsiteX30" fmla="*/ 1667936 w 4888020"/>
              <a:gd name="connsiteY30" fmla="*/ 2609151 h 5159725"/>
              <a:gd name="connsiteX31" fmla="*/ 1748898 w 4888020"/>
              <a:gd name="connsiteY31" fmla="*/ 2517958 h 5159725"/>
              <a:gd name="connsiteX32" fmla="*/ 1762803 w 4888020"/>
              <a:gd name="connsiteY32" fmla="*/ 2377338 h 5159725"/>
              <a:gd name="connsiteX33" fmla="*/ 1818552 w 4888020"/>
              <a:gd name="connsiteY33" fmla="*/ 2400792 h 5159725"/>
              <a:gd name="connsiteX34" fmla="*/ 1912659 w 4888020"/>
              <a:gd name="connsiteY34" fmla="*/ 2403861 h 5159725"/>
              <a:gd name="connsiteX35" fmla="*/ 2118107 w 4888020"/>
              <a:gd name="connsiteY35" fmla="*/ 2565522 h 5159725"/>
              <a:gd name="connsiteX36" fmla="*/ 2207725 w 4888020"/>
              <a:gd name="connsiteY36" fmla="*/ 2097749 h 5159725"/>
              <a:gd name="connsiteX37" fmla="*/ 2229526 w 4888020"/>
              <a:gd name="connsiteY37" fmla="*/ 1968857 h 5159725"/>
              <a:gd name="connsiteX38" fmla="*/ 2125425 w 4888020"/>
              <a:gd name="connsiteY38" fmla="*/ 1839202 h 5159725"/>
              <a:gd name="connsiteX39" fmla="*/ 2067760 w 4888020"/>
              <a:gd name="connsiteY39" fmla="*/ 1666207 h 5159725"/>
              <a:gd name="connsiteX40" fmla="*/ 2092474 w 4888020"/>
              <a:gd name="connsiteY40" fmla="*/ 1526164 h 5159725"/>
              <a:gd name="connsiteX41" fmla="*/ 2421987 w 4888020"/>
              <a:gd name="connsiteY41" fmla="*/ 1501451 h 5159725"/>
              <a:gd name="connsiteX42" fmla="*/ 2685598 w 4888020"/>
              <a:gd name="connsiteY42" fmla="*/ 1526164 h 5159725"/>
              <a:gd name="connsiteX43" fmla="*/ 2932733 w 4888020"/>
              <a:gd name="connsiteY43" fmla="*/ 1336694 h 5159725"/>
              <a:gd name="connsiteX44" fmla="*/ 3369339 w 4888020"/>
              <a:gd name="connsiteY44" fmla="*/ 1303743 h 5159725"/>
              <a:gd name="connsiteX45" fmla="*/ 3715328 w 4888020"/>
              <a:gd name="connsiteY45" fmla="*/ 1237840 h 5159725"/>
              <a:gd name="connsiteX46" fmla="*/ 4135457 w 4888020"/>
              <a:gd name="connsiteY46" fmla="*/ 1163699 h 5159725"/>
              <a:gd name="connsiteX47" fmla="*/ 4580301 w 4888020"/>
              <a:gd name="connsiteY47" fmla="*/ 965991 h 5159725"/>
              <a:gd name="connsiteX48" fmla="*/ 4679155 w 4888020"/>
              <a:gd name="connsiteY48" fmla="*/ 661191 h 5159725"/>
              <a:gd name="connsiteX49" fmla="*/ 4852149 w 4888020"/>
              <a:gd name="connsiteY49" fmla="*/ 216348 h 5159725"/>
              <a:gd name="connsiteX50" fmla="*/ 4848138 w 4888020"/>
              <a:gd name="connsiteY50" fmla="*/ 17556 h 5159725"/>
              <a:gd name="connsiteX51" fmla="*/ 4431600 w 4888020"/>
              <a:gd name="connsiteY51" fmla="*/ 8817 h 5159725"/>
              <a:gd name="connsiteX52" fmla="*/ 4086149 w 4888020"/>
              <a:gd name="connsiteY52" fmla="*/ 19802 h 5159725"/>
              <a:gd name="connsiteX53" fmla="*/ 4086030 w 4888020"/>
              <a:gd name="connsiteY53" fmla="*/ 216348 h 5159725"/>
              <a:gd name="connsiteX54" fmla="*/ 3995414 w 4888020"/>
              <a:gd name="connsiteY54" fmla="*/ 447007 h 5159725"/>
              <a:gd name="connsiteX55" fmla="*/ 3723566 w 4888020"/>
              <a:gd name="connsiteY55" fmla="*/ 620002 h 5159725"/>
              <a:gd name="connsiteX56" fmla="*/ 3476430 w 4888020"/>
              <a:gd name="connsiteY56" fmla="*/ 768283 h 5159725"/>
              <a:gd name="connsiteX57" fmla="*/ 2652647 w 4888020"/>
              <a:gd name="connsiteY57" fmla="*/ 891851 h 5159725"/>
              <a:gd name="connsiteX58" fmla="*/ 2166614 w 4888020"/>
              <a:gd name="connsiteY58" fmla="*/ 965991 h 5159725"/>
              <a:gd name="connsiteX59" fmla="*/ 1795912 w 4888020"/>
              <a:gd name="connsiteY59" fmla="*/ 1056607 h 5159725"/>
              <a:gd name="connsiteX60" fmla="*/ 1614679 w 4888020"/>
              <a:gd name="connsiteY60" fmla="*/ 1204889 h 5159725"/>
              <a:gd name="connsiteX61" fmla="*/ 1392257 w 4888020"/>
              <a:gd name="connsiteY61" fmla="*/ 1517926 h 5159725"/>
              <a:gd name="connsiteX62" fmla="*/ 1334593 w 4888020"/>
              <a:gd name="connsiteY62" fmla="*/ 1682683 h 5159725"/>
              <a:gd name="connsiteX63" fmla="*/ 1276928 w 4888020"/>
              <a:gd name="connsiteY63" fmla="*/ 1814489 h 5159725"/>
              <a:gd name="connsiteX64" fmla="*/ 1021555 w 4888020"/>
              <a:gd name="connsiteY64" fmla="*/ 1839202 h 5159725"/>
              <a:gd name="connsiteX65" fmla="*/ 40911 w 4888020"/>
              <a:gd name="connsiteY65" fmla="*/ 1510633 h 5159725"/>
              <a:gd name="connsiteX66" fmla="*/ 90557 w 4888020"/>
              <a:gd name="connsiteY66" fmla="*/ 1708135 h 5159725"/>
              <a:gd name="connsiteX0" fmla="*/ 95394 w 4892857"/>
              <a:gd name="connsiteY0" fmla="*/ 1708135 h 5159725"/>
              <a:gd name="connsiteX1" fmla="*/ 50734 w 4892857"/>
              <a:gd name="connsiteY1" fmla="*/ 4420673 h 5159725"/>
              <a:gd name="connsiteX2" fmla="*/ 50051 w 4892857"/>
              <a:gd name="connsiteY2" fmla="*/ 4919865 h 5159725"/>
              <a:gd name="connsiteX3" fmla="*/ 79854 w 4892857"/>
              <a:gd name="connsiteY3" fmla="*/ 5157435 h 5159725"/>
              <a:gd name="connsiteX4" fmla="*/ 359417 w 4892857"/>
              <a:gd name="connsiteY4" fmla="*/ 5154524 h 5159725"/>
              <a:gd name="connsiteX5" fmla="*/ 808036 w 4892857"/>
              <a:gd name="connsiteY5" fmla="*/ 5143914 h 5159725"/>
              <a:gd name="connsiteX6" fmla="*/ 975522 w 4892857"/>
              <a:gd name="connsiteY6" fmla="*/ 4968085 h 5159725"/>
              <a:gd name="connsiteX7" fmla="*/ 1033265 w 4892857"/>
              <a:gd name="connsiteY7" fmla="*/ 4270912 h 5159725"/>
              <a:gd name="connsiteX8" fmla="*/ 1219404 w 4892857"/>
              <a:gd name="connsiteY8" fmla="*/ 3817096 h 5159725"/>
              <a:gd name="connsiteX9" fmla="*/ 1053414 w 4892857"/>
              <a:gd name="connsiteY9" fmla="*/ 3646017 h 5159725"/>
              <a:gd name="connsiteX10" fmla="*/ 1119395 w 4892857"/>
              <a:gd name="connsiteY10" fmla="*/ 3512637 h 5159725"/>
              <a:gd name="connsiteX11" fmla="*/ 1147362 w 4892857"/>
              <a:gd name="connsiteY11" fmla="*/ 3434431 h 5159725"/>
              <a:gd name="connsiteX12" fmla="*/ 1311201 w 4892857"/>
              <a:gd name="connsiteY12" fmla="*/ 3422783 h 5159725"/>
              <a:gd name="connsiteX13" fmla="*/ 1346565 w 4892857"/>
              <a:gd name="connsiteY13" fmla="*/ 3122075 h 5159725"/>
              <a:gd name="connsiteX14" fmla="*/ 1127660 w 4892857"/>
              <a:gd name="connsiteY14" fmla="*/ 2984865 h 5159725"/>
              <a:gd name="connsiteX15" fmla="*/ 1067056 w 4892857"/>
              <a:gd name="connsiteY15" fmla="*/ 2935502 h 5159725"/>
              <a:gd name="connsiteX16" fmla="*/ 988456 w 4892857"/>
              <a:gd name="connsiteY16" fmla="*/ 2877353 h 5159725"/>
              <a:gd name="connsiteX17" fmla="*/ 896082 w 4892857"/>
              <a:gd name="connsiteY17" fmla="*/ 2843982 h 5159725"/>
              <a:gd name="connsiteX18" fmla="*/ 885745 w 4892857"/>
              <a:gd name="connsiteY18" fmla="*/ 2866518 h 5159725"/>
              <a:gd name="connsiteX19" fmla="*/ 834245 w 4892857"/>
              <a:gd name="connsiteY19" fmla="*/ 2860510 h 5159725"/>
              <a:gd name="connsiteX20" fmla="*/ 759449 w 4892857"/>
              <a:gd name="connsiteY20" fmla="*/ 2746099 h 5159725"/>
              <a:gd name="connsiteX21" fmla="*/ 839756 w 4892857"/>
              <a:gd name="connsiteY21" fmla="*/ 2598001 h 5159725"/>
              <a:gd name="connsiteX22" fmla="*/ 993440 w 4892857"/>
              <a:gd name="connsiteY22" fmla="*/ 2646510 h 5159725"/>
              <a:gd name="connsiteX23" fmla="*/ 1059343 w 4892857"/>
              <a:gd name="connsiteY23" fmla="*/ 2621797 h 5159725"/>
              <a:gd name="connsiteX24" fmla="*/ 1094210 w 4892857"/>
              <a:gd name="connsiteY24" fmla="*/ 2588845 h 5159725"/>
              <a:gd name="connsiteX25" fmla="*/ 1210037 w 4892857"/>
              <a:gd name="connsiteY25" fmla="*/ 2625705 h 5159725"/>
              <a:gd name="connsiteX26" fmla="*/ 1222027 w 4892857"/>
              <a:gd name="connsiteY26" fmla="*/ 2655247 h 5159725"/>
              <a:gd name="connsiteX27" fmla="*/ 1397094 w 4892857"/>
              <a:gd name="connsiteY27" fmla="*/ 2687699 h 5159725"/>
              <a:gd name="connsiteX28" fmla="*/ 1479473 w 4892857"/>
              <a:gd name="connsiteY28" fmla="*/ 2695937 h 5159725"/>
              <a:gd name="connsiteX29" fmla="*/ 1620512 w 4892857"/>
              <a:gd name="connsiteY29" fmla="*/ 2617808 h 5159725"/>
              <a:gd name="connsiteX30" fmla="*/ 1672773 w 4892857"/>
              <a:gd name="connsiteY30" fmla="*/ 2609151 h 5159725"/>
              <a:gd name="connsiteX31" fmla="*/ 1753735 w 4892857"/>
              <a:gd name="connsiteY31" fmla="*/ 2517958 h 5159725"/>
              <a:gd name="connsiteX32" fmla="*/ 1767640 w 4892857"/>
              <a:gd name="connsiteY32" fmla="*/ 2377338 h 5159725"/>
              <a:gd name="connsiteX33" fmla="*/ 1823389 w 4892857"/>
              <a:gd name="connsiteY33" fmla="*/ 2400792 h 5159725"/>
              <a:gd name="connsiteX34" fmla="*/ 1917496 w 4892857"/>
              <a:gd name="connsiteY34" fmla="*/ 2403861 h 5159725"/>
              <a:gd name="connsiteX35" fmla="*/ 2122944 w 4892857"/>
              <a:gd name="connsiteY35" fmla="*/ 2565522 h 5159725"/>
              <a:gd name="connsiteX36" fmla="*/ 2212562 w 4892857"/>
              <a:gd name="connsiteY36" fmla="*/ 2097749 h 5159725"/>
              <a:gd name="connsiteX37" fmla="*/ 2234363 w 4892857"/>
              <a:gd name="connsiteY37" fmla="*/ 1968857 h 5159725"/>
              <a:gd name="connsiteX38" fmla="*/ 2130262 w 4892857"/>
              <a:gd name="connsiteY38" fmla="*/ 1839202 h 5159725"/>
              <a:gd name="connsiteX39" fmla="*/ 2072597 w 4892857"/>
              <a:gd name="connsiteY39" fmla="*/ 1666207 h 5159725"/>
              <a:gd name="connsiteX40" fmla="*/ 2097311 w 4892857"/>
              <a:gd name="connsiteY40" fmla="*/ 1526164 h 5159725"/>
              <a:gd name="connsiteX41" fmla="*/ 2426824 w 4892857"/>
              <a:gd name="connsiteY41" fmla="*/ 1501451 h 5159725"/>
              <a:gd name="connsiteX42" fmla="*/ 2690435 w 4892857"/>
              <a:gd name="connsiteY42" fmla="*/ 1526164 h 5159725"/>
              <a:gd name="connsiteX43" fmla="*/ 2937570 w 4892857"/>
              <a:gd name="connsiteY43" fmla="*/ 1336694 h 5159725"/>
              <a:gd name="connsiteX44" fmla="*/ 3374176 w 4892857"/>
              <a:gd name="connsiteY44" fmla="*/ 1303743 h 5159725"/>
              <a:gd name="connsiteX45" fmla="*/ 3720165 w 4892857"/>
              <a:gd name="connsiteY45" fmla="*/ 1237840 h 5159725"/>
              <a:gd name="connsiteX46" fmla="*/ 4140294 w 4892857"/>
              <a:gd name="connsiteY46" fmla="*/ 1163699 h 5159725"/>
              <a:gd name="connsiteX47" fmla="*/ 4585138 w 4892857"/>
              <a:gd name="connsiteY47" fmla="*/ 965991 h 5159725"/>
              <a:gd name="connsiteX48" fmla="*/ 4683992 w 4892857"/>
              <a:gd name="connsiteY48" fmla="*/ 661191 h 5159725"/>
              <a:gd name="connsiteX49" fmla="*/ 4856986 w 4892857"/>
              <a:gd name="connsiteY49" fmla="*/ 216348 h 5159725"/>
              <a:gd name="connsiteX50" fmla="*/ 4852975 w 4892857"/>
              <a:gd name="connsiteY50" fmla="*/ 17556 h 5159725"/>
              <a:gd name="connsiteX51" fmla="*/ 4436437 w 4892857"/>
              <a:gd name="connsiteY51" fmla="*/ 8817 h 5159725"/>
              <a:gd name="connsiteX52" fmla="*/ 4090986 w 4892857"/>
              <a:gd name="connsiteY52" fmla="*/ 19802 h 5159725"/>
              <a:gd name="connsiteX53" fmla="*/ 4090867 w 4892857"/>
              <a:gd name="connsiteY53" fmla="*/ 216348 h 5159725"/>
              <a:gd name="connsiteX54" fmla="*/ 4000251 w 4892857"/>
              <a:gd name="connsiteY54" fmla="*/ 447007 h 5159725"/>
              <a:gd name="connsiteX55" fmla="*/ 3728403 w 4892857"/>
              <a:gd name="connsiteY55" fmla="*/ 620002 h 5159725"/>
              <a:gd name="connsiteX56" fmla="*/ 3481267 w 4892857"/>
              <a:gd name="connsiteY56" fmla="*/ 768283 h 5159725"/>
              <a:gd name="connsiteX57" fmla="*/ 2657484 w 4892857"/>
              <a:gd name="connsiteY57" fmla="*/ 891851 h 5159725"/>
              <a:gd name="connsiteX58" fmla="*/ 2171451 w 4892857"/>
              <a:gd name="connsiteY58" fmla="*/ 965991 h 5159725"/>
              <a:gd name="connsiteX59" fmla="*/ 1800749 w 4892857"/>
              <a:gd name="connsiteY59" fmla="*/ 1056607 h 5159725"/>
              <a:gd name="connsiteX60" fmla="*/ 1619516 w 4892857"/>
              <a:gd name="connsiteY60" fmla="*/ 1204889 h 5159725"/>
              <a:gd name="connsiteX61" fmla="*/ 1397094 w 4892857"/>
              <a:gd name="connsiteY61" fmla="*/ 1517926 h 5159725"/>
              <a:gd name="connsiteX62" fmla="*/ 1339430 w 4892857"/>
              <a:gd name="connsiteY62" fmla="*/ 1682683 h 5159725"/>
              <a:gd name="connsiteX63" fmla="*/ 1281765 w 4892857"/>
              <a:gd name="connsiteY63" fmla="*/ 1814489 h 5159725"/>
              <a:gd name="connsiteX64" fmla="*/ 1026392 w 4892857"/>
              <a:gd name="connsiteY64" fmla="*/ 1839202 h 5159725"/>
              <a:gd name="connsiteX65" fmla="*/ 45748 w 4892857"/>
              <a:gd name="connsiteY65" fmla="*/ 1510633 h 5159725"/>
              <a:gd name="connsiteX66" fmla="*/ 95394 w 4892857"/>
              <a:gd name="connsiteY66" fmla="*/ 1708135 h 5159725"/>
              <a:gd name="connsiteX0" fmla="*/ 4760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99880 w 4845066"/>
              <a:gd name="connsiteY65" fmla="*/ 1423269 h 5159725"/>
              <a:gd name="connsiteX66" fmla="*/ 47603 w 4845066"/>
              <a:gd name="connsiteY66" fmla="*/ 1708135 h 5159725"/>
              <a:gd name="connsiteX0" fmla="*/ 105424 w 4902887"/>
              <a:gd name="connsiteY0" fmla="*/ 1708135 h 5159725"/>
              <a:gd name="connsiteX1" fmla="*/ 60764 w 4902887"/>
              <a:gd name="connsiteY1" fmla="*/ 4420673 h 5159725"/>
              <a:gd name="connsiteX2" fmla="*/ 60081 w 4902887"/>
              <a:gd name="connsiteY2" fmla="*/ 4919865 h 5159725"/>
              <a:gd name="connsiteX3" fmla="*/ 89884 w 4902887"/>
              <a:gd name="connsiteY3" fmla="*/ 5157435 h 5159725"/>
              <a:gd name="connsiteX4" fmla="*/ 369447 w 4902887"/>
              <a:gd name="connsiteY4" fmla="*/ 5154524 h 5159725"/>
              <a:gd name="connsiteX5" fmla="*/ 818066 w 4902887"/>
              <a:gd name="connsiteY5" fmla="*/ 5143914 h 5159725"/>
              <a:gd name="connsiteX6" fmla="*/ 985552 w 4902887"/>
              <a:gd name="connsiteY6" fmla="*/ 4968085 h 5159725"/>
              <a:gd name="connsiteX7" fmla="*/ 1043295 w 4902887"/>
              <a:gd name="connsiteY7" fmla="*/ 4270912 h 5159725"/>
              <a:gd name="connsiteX8" fmla="*/ 1229434 w 4902887"/>
              <a:gd name="connsiteY8" fmla="*/ 3817096 h 5159725"/>
              <a:gd name="connsiteX9" fmla="*/ 1063444 w 4902887"/>
              <a:gd name="connsiteY9" fmla="*/ 3646017 h 5159725"/>
              <a:gd name="connsiteX10" fmla="*/ 1129425 w 4902887"/>
              <a:gd name="connsiteY10" fmla="*/ 3512637 h 5159725"/>
              <a:gd name="connsiteX11" fmla="*/ 1157392 w 4902887"/>
              <a:gd name="connsiteY11" fmla="*/ 3434431 h 5159725"/>
              <a:gd name="connsiteX12" fmla="*/ 1321231 w 4902887"/>
              <a:gd name="connsiteY12" fmla="*/ 3422783 h 5159725"/>
              <a:gd name="connsiteX13" fmla="*/ 1356595 w 4902887"/>
              <a:gd name="connsiteY13" fmla="*/ 3122075 h 5159725"/>
              <a:gd name="connsiteX14" fmla="*/ 1137690 w 4902887"/>
              <a:gd name="connsiteY14" fmla="*/ 2984865 h 5159725"/>
              <a:gd name="connsiteX15" fmla="*/ 1077086 w 4902887"/>
              <a:gd name="connsiteY15" fmla="*/ 2935502 h 5159725"/>
              <a:gd name="connsiteX16" fmla="*/ 998486 w 4902887"/>
              <a:gd name="connsiteY16" fmla="*/ 2877353 h 5159725"/>
              <a:gd name="connsiteX17" fmla="*/ 906112 w 4902887"/>
              <a:gd name="connsiteY17" fmla="*/ 2843982 h 5159725"/>
              <a:gd name="connsiteX18" fmla="*/ 895775 w 4902887"/>
              <a:gd name="connsiteY18" fmla="*/ 2866518 h 5159725"/>
              <a:gd name="connsiteX19" fmla="*/ 844275 w 4902887"/>
              <a:gd name="connsiteY19" fmla="*/ 2860510 h 5159725"/>
              <a:gd name="connsiteX20" fmla="*/ 769479 w 4902887"/>
              <a:gd name="connsiteY20" fmla="*/ 2746099 h 5159725"/>
              <a:gd name="connsiteX21" fmla="*/ 849786 w 4902887"/>
              <a:gd name="connsiteY21" fmla="*/ 2598001 h 5159725"/>
              <a:gd name="connsiteX22" fmla="*/ 1003470 w 4902887"/>
              <a:gd name="connsiteY22" fmla="*/ 2646510 h 5159725"/>
              <a:gd name="connsiteX23" fmla="*/ 1069373 w 4902887"/>
              <a:gd name="connsiteY23" fmla="*/ 2621797 h 5159725"/>
              <a:gd name="connsiteX24" fmla="*/ 1104240 w 4902887"/>
              <a:gd name="connsiteY24" fmla="*/ 2588845 h 5159725"/>
              <a:gd name="connsiteX25" fmla="*/ 1220067 w 4902887"/>
              <a:gd name="connsiteY25" fmla="*/ 2625705 h 5159725"/>
              <a:gd name="connsiteX26" fmla="*/ 1232057 w 4902887"/>
              <a:gd name="connsiteY26" fmla="*/ 2655247 h 5159725"/>
              <a:gd name="connsiteX27" fmla="*/ 1407124 w 4902887"/>
              <a:gd name="connsiteY27" fmla="*/ 2687699 h 5159725"/>
              <a:gd name="connsiteX28" fmla="*/ 1489503 w 4902887"/>
              <a:gd name="connsiteY28" fmla="*/ 2695937 h 5159725"/>
              <a:gd name="connsiteX29" fmla="*/ 1630542 w 4902887"/>
              <a:gd name="connsiteY29" fmla="*/ 2617808 h 5159725"/>
              <a:gd name="connsiteX30" fmla="*/ 1682803 w 4902887"/>
              <a:gd name="connsiteY30" fmla="*/ 2609151 h 5159725"/>
              <a:gd name="connsiteX31" fmla="*/ 1763765 w 4902887"/>
              <a:gd name="connsiteY31" fmla="*/ 2517958 h 5159725"/>
              <a:gd name="connsiteX32" fmla="*/ 1777670 w 4902887"/>
              <a:gd name="connsiteY32" fmla="*/ 2377338 h 5159725"/>
              <a:gd name="connsiteX33" fmla="*/ 1833419 w 4902887"/>
              <a:gd name="connsiteY33" fmla="*/ 2400792 h 5159725"/>
              <a:gd name="connsiteX34" fmla="*/ 1927526 w 4902887"/>
              <a:gd name="connsiteY34" fmla="*/ 2403861 h 5159725"/>
              <a:gd name="connsiteX35" fmla="*/ 2132974 w 4902887"/>
              <a:gd name="connsiteY35" fmla="*/ 2565522 h 5159725"/>
              <a:gd name="connsiteX36" fmla="*/ 2222592 w 4902887"/>
              <a:gd name="connsiteY36" fmla="*/ 2097749 h 5159725"/>
              <a:gd name="connsiteX37" fmla="*/ 2244393 w 4902887"/>
              <a:gd name="connsiteY37" fmla="*/ 1968857 h 5159725"/>
              <a:gd name="connsiteX38" fmla="*/ 2140292 w 4902887"/>
              <a:gd name="connsiteY38" fmla="*/ 1839202 h 5159725"/>
              <a:gd name="connsiteX39" fmla="*/ 2082627 w 4902887"/>
              <a:gd name="connsiteY39" fmla="*/ 1666207 h 5159725"/>
              <a:gd name="connsiteX40" fmla="*/ 2107341 w 4902887"/>
              <a:gd name="connsiteY40" fmla="*/ 1526164 h 5159725"/>
              <a:gd name="connsiteX41" fmla="*/ 2436854 w 4902887"/>
              <a:gd name="connsiteY41" fmla="*/ 1501451 h 5159725"/>
              <a:gd name="connsiteX42" fmla="*/ 2700465 w 4902887"/>
              <a:gd name="connsiteY42" fmla="*/ 1526164 h 5159725"/>
              <a:gd name="connsiteX43" fmla="*/ 2947600 w 4902887"/>
              <a:gd name="connsiteY43" fmla="*/ 1336694 h 5159725"/>
              <a:gd name="connsiteX44" fmla="*/ 3384206 w 4902887"/>
              <a:gd name="connsiteY44" fmla="*/ 1303743 h 5159725"/>
              <a:gd name="connsiteX45" fmla="*/ 3730195 w 4902887"/>
              <a:gd name="connsiteY45" fmla="*/ 1237840 h 5159725"/>
              <a:gd name="connsiteX46" fmla="*/ 4150324 w 4902887"/>
              <a:gd name="connsiteY46" fmla="*/ 1163699 h 5159725"/>
              <a:gd name="connsiteX47" fmla="*/ 4595168 w 4902887"/>
              <a:gd name="connsiteY47" fmla="*/ 965991 h 5159725"/>
              <a:gd name="connsiteX48" fmla="*/ 4694022 w 4902887"/>
              <a:gd name="connsiteY48" fmla="*/ 661191 h 5159725"/>
              <a:gd name="connsiteX49" fmla="*/ 4867016 w 4902887"/>
              <a:gd name="connsiteY49" fmla="*/ 216348 h 5159725"/>
              <a:gd name="connsiteX50" fmla="*/ 4863005 w 4902887"/>
              <a:gd name="connsiteY50" fmla="*/ 17556 h 5159725"/>
              <a:gd name="connsiteX51" fmla="*/ 4446467 w 4902887"/>
              <a:gd name="connsiteY51" fmla="*/ 8817 h 5159725"/>
              <a:gd name="connsiteX52" fmla="*/ 4101016 w 4902887"/>
              <a:gd name="connsiteY52" fmla="*/ 19802 h 5159725"/>
              <a:gd name="connsiteX53" fmla="*/ 4100897 w 4902887"/>
              <a:gd name="connsiteY53" fmla="*/ 216348 h 5159725"/>
              <a:gd name="connsiteX54" fmla="*/ 4010281 w 4902887"/>
              <a:gd name="connsiteY54" fmla="*/ 447007 h 5159725"/>
              <a:gd name="connsiteX55" fmla="*/ 3738433 w 4902887"/>
              <a:gd name="connsiteY55" fmla="*/ 620002 h 5159725"/>
              <a:gd name="connsiteX56" fmla="*/ 3491297 w 4902887"/>
              <a:gd name="connsiteY56" fmla="*/ 768283 h 5159725"/>
              <a:gd name="connsiteX57" fmla="*/ 2667514 w 4902887"/>
              <a:gd name="connsiteY57" fmla="*/ 891851 h 5159725"/>
              <a:gd name="connsiteX58" fmla="*/ 2181481 w 4902887"/>
              <a:gd name="connsiteY58" fmla="*/ 965991 h 5159725"/>
              <a:gd name="connsiteX59" fmla="*/ 1810779 w 4902887"/>
              <a:gd name="connsiteY59" fmla="*/ 1056607 h 5159725"/>
              <a:gd name="connsiteX60" fmla="*/ 1629546 w 4902887"/>
              <a:gd name="connsiteY60" fmla="*/ 1204889 h 5159725"/>
              <a:gd name="connsiteX61" fmla="*/ 1407124 w 4902887"/>
              <a:gd name="connsiteY61" fmla="*/ 1517926 h 5159725"/>
              <a:gd name="connsiteX62" fmla="*/ 1349460 w 4902887"/>
              <a:gd name="connsiteY62" fmla="*/ 1682683 h 5159725"/>
              <a:gd name="connsiteX63" fmla="*/ 1291795 w 4902887"/>
              <a:gd name="connsiteY63" fmla="*/ 1814489 h 5159725"/>
              <a:gd name="connsiteX64" fmla="*/ 1036422 w 4902887"/>
              <a:gd name="connsiteY64" fmla="*/ 1839202 h 5159725"/>
              <a:gd name="connsiteX65" fmla="*/ 58689 w 4902887"/>
              <a:gd name="connsiteY65" fmla="*/ 1423269 h 5159725"/>
              <a:gd name="connsiteX66" fmla="*/ 105424 w 4902887"/>
              <a:gd name="connsiteY66" fmla="*/ 1708135 h 5159725"/>
              <a:gd name="connsiteX0" fmla="*/ 76507 w 4914740"/>
              <a:gd name="connsiteY0" fmla="*/ 1708135 h 5159725"/>
              <a:gd name="connsiteX1" fmla="*/ 72617 w 4914740"/>
              <a:gd name="connsiteY1" fmla="*/ 4420673 h 5159725"/>
              <a:gd name="connsiteX2" fmla="*/ 71934 w 4914740"/>
              <a:gd name="connsiteY2" fmla="*/ 4919865 h 5159725"/>
              <a:gd name="connsiteX3" fmla="*/ 101737 w 4914740"/>
              <a:gd name="connsiteY3" fmla="*/ 5157435 h 5159725"/>
              <a:gd name="connsiteX4" fmla="*/ 381300 w 4914740"/>
              <a:gd name="connsiteY4" fmla="*/ 5154524 h 5159725"/>
              <a:gd name="connsiteX5" fmla="*/ 829919 w 4914740"/>
              <a:gd name="connsiteY5" fmla="*/ 5143914 h 5159725"/>
              <a:gd name="connsiteX6" fmla="*/ 997405 w 4914740"/>
              <a:gd name="connsiteY6" fmla="*/ 4968085 h 5159725"/>
              <a:gd name="connsiteX7" fmla="*/ 1055148 w 4914740"/>
              <a:gd name="connsiteY7" fmla="*/ 4270912 h 5159725"/>
              <a:gd name="connsiteX8" fmla="*/ 1241287 w 4914740"/>
              <a:gd name="connsiteY8" fmla="*/ 3817096 h 5159725"/>
              <a:gd name="connsiteX9" fmla="*/ 1075297 w 4914740"/>
              <a:gd name="connsiteY9" fmla="*/ 3646017 h 5159725"/>
              <a:gd name="connsiteX10" fmla="*/ 1141278 w 4914740"/>
              <a:gd name="connsiteY10" fmla="*/ 3512637 h 5159725"/>
              <a:gd name="connsiteX11" fmla="*/ 1169245 w 4914740"/>
              <a:gd name="connsiteY11" fmla="*/ 3434431 h 5159725"/>
              <a:gd name="connsiteX12" fmla="*/ 1333084 w 4914740"/>
              <a:gd name="connsiteY12" fmla="*/ 3422783 h 5159725"/>
              <a:gd name="connsiteX13" fmla="*/ 1368448 w 4914740"/>
              <a:gd name="connsiteY13" fmla="*/ 3122075 h 5159725"/>
              <a:gd name="connsiteX14" fmla="*/ 1149543 w 4914740"/>
              <a:gd name="connsiteY14" fmla="*/ 2984865 h 5159725"/>
              <a:gd name="connsiteX15" fmla="*/ 1088939 w 4914740"/>
              <a:gd name="connsiteY15" fmla="*/ 2935502 h 5159725"/>
              <a:gd name="connsiteX16" fmla="*/ 1010339 w 4914740"/>
              <a:gd name="connsiteY16" fmla="*/ 2877353 h 5159725"/>
              <a:gd name="connsiteX17" fmla="*/ 917965 w 4914740"/>
              <a:gd name="connsiteY17" fmla="*/ 2843982 h 5159725"/>
              <a:gd name="connsiteX18" fmla="*/ 907628 w 4914740"/>
              <a:gd name="connsiteY18" fmla="*/ 2866518 h 5159725"/>
              <a:gd name="connsiteX19" fmla="*/ 856128 w 4914740"/>
              <a:gd name="connsiteY19" fmla="*/ 2860510 h 5159725"/>
              <a:gd name="connsiteX20" fmla="*/ 781332 w 4914740"/>
              <a:gd name="connsiteY20" fmla="*/ 2746099 h 5159725"/>
              <a:gd name="connsiteX21" fmla="*/ 861639 w 4914740"/>
              <a:gd name="connsiteY21" fmla="*/ 2598001 h 5159725"/>
              <a:gd name="connsiteX22" fmla="*/ 1015323 w 4914740"/>
              <a:gd name="connsiteY22" fmla="*/ 2646510 h 5159725"/>
              <a:gd name="connsiteX23" fmla="*/ 1081226 w 4914740"/>
              <a:gd name="connsiteY23" fmla="*/ 2621797 h 5159725"/>
              <a:gd name="connsiteX24" fmla="*/ 1116093 w 4914740"/>
              <a:gd name="connsiteY24" fmla="*/ 2588845 h 5159725"/>
              <a:gd name="connsiteX25" fmla="*/ 1231920 w 4914740"/>
              <a:gd name="connsiteY25" fmla="*/ 2625705 h 5159725"/>
              <a:gd name="connsiteX26" fmla="*/ 1243910 w 4914740"/>
              <a:gd name="connsiteY26" fmla="*/ 2655247 h 5159725"/>
              <a:gd name="connsiteX27" fmla="*/ 1418977 w 4914740"/>
              <a:gd name="connsiteY27" fmla="*/ 2687699 h 5159725"/>
              <a:gd name="connsiteX28" fmla="*/ 1501356 w 4914740"/>
              <a:gd name="connsiteY28" fmla="*/ 2695937 h 5159725"/>
              <a:gd name="connsiteX29" fmla="*/ 1642395 w 4914740"/>
              <a:gd name="connsiteY29" fmla="*/ 2617808 h 5159725"/>
              <a:gd name="connsiteX30" fmla="*/ 1694656 w 4914740"/>
              <a:gd name="connsiteY30" fmla="*/ 2609151 h 5159725"/>
              <a:gd name="connsiteX31" fmla="*/ 1775618 w 4914740"/>
              <a:gd name="connsiteY31" fmla="*/ 2517958 h 5159725"/>
              <a:gd name="connsiteX32" fmla="*/ 1789523 w 4914740"/>
              <a:gd name="connsiteY32" fmla="*/ 2377338 h 5159725"/>
              <a:gd name="connsiteX33" fmla="*/ 1845272 w 4914740"/>
              <a:gd name="connsiteY33" fmla="*/ 2400792 h 5159725"/>
              <a:gd name="connsiteX34" fmla="*/ 1939379 w 4914740"/>
              <a:gd name="connsiteY34" fmla="*/ 2403861 h 5159725"/>
              <a:gd name="connsiteX35" fmla="*/ 2144827 w 4914740"/>
              <a:gd name="connsiteY35" fmla="*/ 2565522 h 5159725"/>
              <a:gd name="connsiteX36" fmla="*/ 2234445 w 4914740"/>
              <a:gd name="connsiteY36" fmla="*/ 2097749 h 5159725"/>
              <a:gd name="connsiteX37" fmla="*/ 2256246 w 4914740"/>
              <a:gd name="connsiteY37" fmla="*/ 1968857 h 5159725"/>
              <a:gd name="connsiteX38" fmla="*/ 2152145 w 4914740"/>
              <a:gd name="connsiteY38" fmla="*/ 1839202 h 5159725"/>
              <a:gd name="connsiteX39" fmla="*/ 2094480 w 4914740"/>
              <a:gd name="connsiteY39" fmla="*/ 1666207 h 5159725"/>
              <a:gd name="connsiteX40" fmla="*/ 2119194 w 4914740"/>
              <a:gd name="connsiteY40" fmla="*/ 1526164 h 5159725"/>
              <a:gd name="connsiteX41" fmla="*/ 2448707 w 4914740"/>
              <a:gd name="connsiteY41" fmla="*/ 1501451 h 5159725"/>
              <a:gd name="connsiteX42" fmla="*/ 2712318 w 4914740"/>
              <a:gd name="connsiteY42" fmla="*/ 1526164 h 5159725"/>
              <a:gd name="connsiteX43" fmla="*/ 2959453 w 4914740"/>
              <a:gd name="connsiteY43" fmla="*/ 1336694 h 5159725"/>
              <a:gd name="connsiteX44" fmla="*/ 3396059 w 4914740"/>
              <a:gd name="connsiteY44" fmla="*/ 1303743 h 5159725"/>
              <a:gd name="connsiteX45" fmla="*/ 3742048 w 4914740"/>
              <a:gd name="connsiteY45" fmla="*/ 1237840 h 5159725"/>
              <a:gd name="connsiteX46" fmla="*/ 4162177 w 4914740"/>
              <a:gd name="connsiteY46" fmla="*/ 1163699 h 5159725"/>
              <a:gd name="connsiteX47" fmla="*/ 4607021 w 4914740"/>
              <a:gd name="connsiteY47" fmla="*/ 965991 h 5159725"/>
              <a:gd name="connsiteX48" fmla="*/ 4705875 w 4914740"/>
              <a:gd name="connsiteY48" fmla="*/ 661191 h 5159725"/>
              <a:gd name="connsiteX49" fmla="*/ 4878869 w 4914740"/>
              <a:gd name="connsiteY49" fmla="*/ 216348 h 5159725"/>
              <a:gd name="connsiteX50" fmla="*/ 4874858 w 4914740"/>
              <a:gd name="connsiteY50" fmla="*/ 17556 h 5159725"/>
              <a:gd name="connsiteX51" fmla="*/ 4458320 w 4914740"/>
              <a:gd name="connsiteY51" fmla="*/ 8817 h 5159725"/>
              <a:gd name="connsiteX52" fmla="*/ 4112869 w 4914740"/>
              <a:gd name="connsiteY52" fmla="*/ 19802 h 5159725"/>
              <a:gd name="connsiteX53" fmla="*/ 4112750 w 4914740"/>
              <a:gd name="connsiteY53" fmla="*/ 216348 h 5159725"/>
              <a:gd name="connsiteX54" fmla="*/ 4022134 w 4914740"/>
              <a:gd name="connsiteY54" fmla="*/ 447007 h 5159725"/>
              <a:gd name="connsiteX55" fmla="*/ 3750286 w 4914740"/>
              <a:gd name="connsiteY55" fmla="*/ 620002 h 5159725"/>
              <a:gd name="connsiteX56" fmla="*/ 3503150 w 4914740"/>
              <a:gd name="connsiteY56" fmla="*/ 768283 h 5159725"/>
              <a:gd name="connsiteX57" fmla="*/ 2679367 w 4914740"/>
              <a:gd name="connsiteY57" fmla="*/ 891851 h 5159725"/>
              <a:gd name="connsiteX58" fmla="*/ 2193334 w 4914740"/>
              <a:gd name="connsiteY58" fmla="*/ 965991 h 5159725"/>
              <a:gd name="connsiteX59" fmla="*/ 1822632 w 4914740"/>
              <a:gd name="connsiteY59" fmla="*/ 1056607 h 5159725"/>
              <a:gd name="connsiteX60" fmla="*/ 1641399 w 4914740"/>
              <a:gd name="connsiteY60" fmla="*/ 1204889 h 5159725"/>
              <a:gd name="connsiteX61" fmla="*/ 1418977 w 4914740"/>
              <a:gd name="connsiteY61" fmla="*/ 1517926 h 5159725"/>
              <a:gd name="connsiteX62" fmla="*/ 1361313 w 4914740"/>
              <a:gd name="connsiteY62" fmla="*/ 1682683 h 5159725"/>
              <a:gd name="connsiteX63" fmla="*/ 1303648 w 4914740"/>
              <a:gd name="connsiteY63" fmla="*/ 1814489 h 5159725"/>
              <a:gd name="connsiteX64" fmla="*/ 1048275 w 4914740"/>
              <a:gd name="connsiteY64" fmla="*/ 1839202 h 5159725"/>
              <a:gd name="connsiteX65" fmla="*/ 70542 w 4914740"/>
              <a:gd name="connsiteY65" fmla="*/ 1423269 h 5159725"/>
              <a:gd name="connsiteX66" fmla="*/ 76507 w 4914740"/>
              <a:gd name="connsiteY66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117352 w 4845066"/>
              <a:gd name="connsiteY65" fmla="*/ 1490248 h 5159725"/>
              <a:gd name="connsiteX66" fmla="*/ 6833 w 4845066"/>
              <a:gd name="connsiteY66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117352 w 4845066"/>
              <a:gd name="connsiteY65" fmla="*/ 1490248 h 5159725"/>
              <a:gd name="connsiteX66" fmla="*/ 6833 w 4845066"/>
              <a:gd name="connsiteY66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117352 w 4845066"/>
              <a:gd name="connsiteY65" fmla="*/ 1490248 h 5159725"/>
              <a:gd name="connsiteX66" fmla="*/ 14591 w 4845066"/>
              <a:gd name="connsiteY66" fmla="*/ 1450330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4591 w 4845066"/>
              <a:gd name="connsiteY66" fmla="*/ 1450330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51460 w 4845066"/>
              <a:gd name="connsiteY66" fmla="*/ 1301813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51460 w 4845066"/>
              <a:gd name="connsiteY66" fmla="*/ 1301813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65364 w 4845066"/>
              <a:gd name="connsiteY38" fmla="*/ 1853489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65364 w 4845066"/>
              <a:gd name="connsiteY38" fmla="*/ 1853489 h 5159725"/>
              <a:gd name="connsiteX39" fmla="*/ 2467718 w 4845066"/>
              <a:gd name="connsiteY39" fmla="*/ 197481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65364 w 4845066"/>
              <a:gd name="connsiteY38" fmla="*/ 1853489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65364 w 4845066"/>
              <a:gd name="connsiteY38" fmla="*/ 1853489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65364 w 4845066"/>
              <a:gd name="connsiteY38" fmla="*/ 1853489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564149 w 4845066"/>
              <a:gd name="connsiteY43" fmla="*/ 1533862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564149 w 4845066"/>
              <a:gd name="connsiteY43" fmla="*/ 1533862 h 5159725"/>
              <a:gd name="connsiteX44" fmla="*/ 3969323 w 4845066"/>
              <a:gd name="connsiteY44" fmla="*/ 148662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569864 w 4845066"/>
              <a:gd name="connsiteY43" fmla="*/ 1513860 h 5159725"/>
              <a:gd name="connsiteX44" fmla="*/ 3969323 w 4845066"/>
              <a:gd name="connsiteY44" fmla="*/ 148662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534212 w 4845066"/>
              <a:gd name="connsiteY43" fmla="*/ 1688377 h 5159725"/>
              <a:gd name="connsiteX44" fmla="*/ 3569864 w 4845066"/>
              <a:gd name="connsiteY44" fmla="*/ 1513860 h 5159725"/>
              <a:gd name="connsiteX45" fmla="*/ 3969323 w 4845066"/>
              <a:gd name="connsiteY45" fmla="*/ 1486623 h 5159725"/>
              <a:gd name="connsiteX46" fmla="*/ 3672374 w 4845066"/>
              <a:gd name="connsiteY46" fmla="*/ 1237840 h 5159725"/>
              <a:gd name="connsiteX47" fmla="*/ 4092503 w 4845066"/>
              <a:gd name="connsiteY47" fmla="*/ 1163699 h 5159725"/>
              <a:gd name="connsiteX48" fmla="*/ 4537347 w 4845066"/>
              <a:gd name="connsiteY48" fmla="*/ 965991 h 5159725"/>
              <a:gd name="connsiteX49" fmla="*/ 4636201 w 4845066"/>
              <a:gd name="connsiteY49" fmla="*/ 661191 h 5159725"/>
              <a:gd name="connsiteX50" fmla="*/ 4809195 w 4845066"/>
              <a:gd name="connsiteY50" fmla="*/ 216348 h 5159725"/>
              <a:gd name="connsiteX51" fmla="*/ 4805184 w 4845066"/>
              <a:gd name="connsiteY51" fmla="*/ 17556 h 5159725"/>
              <a:gd name="connsiteX52" fmla="*/ 4388646 w 4845066"/>
              <a:gd name="connsiteY52" fmla="*/ 8817 h 5159725"/>
              <a:gd name="connsiteX53" fmla="*/ 4043195 w 4845066"/>
              <a:gd name="connsiteY53" fmla="*/ 19802 h 5159725"/>
              <a:gd name="connsiteX54" fmla="*/ 4043076 w 4845066"/>
              <a:gd name="connsiteY54" fmla="*/ 216348 h 5159725"/>
              <a:gd name="connsiteX55" fmla="*/ 3952460 w 4845066"/>
              <a:gd name="connsiteY55" fmla="*/ 447007 h 5159725"/>
              <a:gd name="connsiteX56" fmla="*/ 3680612 w 4845066"/>
              <a:gd name="connsiteY56" fmla="*/ 620002 h 5159725"/>
              <a:gd name="connsiteX57" fmla="*/ 3433476 w 4845066"/>
              <a:gd name="connsiteY57" fmla="*/ 768283 h 5159725"/>
              <a:gd name="connsiteX58" fmla="*/ 2609693 w 4845066"/>
              <a:gd name="connsiteY58" fmla="*/ 891851 h 5159725"/>
              <a:gd name="connsiteX59" fmla="*/ 2123660 w 4845066"/>
              <a:gd name="connsiteY59" fmla="*/ 965991 h 5159725"/>
              <a:gd name="connsiteX60" fmla="*/ 1752958 w 4845066"/>
              <a:gd name="connsiteY60" fmla="*/ 1056607 h 5159725"/>
              <a:gd name="connsiteX61" fmla="*/ 1571725 w 4845066"/>
              <a:gd name="connsiteY61" fmla="*/ 1204889 h 5159725"/>
              <a:gd name="connsiteX62" fmla="*/ 1349303 w 4845066"/>
              <a:gd name="connsiteY62" fmla="*/ 1517926 h 5159725"/>
              <a:gd name="connsiteX63" fmla="*/ 1291639 w 4845066"/>
              <a:gd name="connsiteY63" fmla="*/ 1682683 h 5159725"/>
              <a:gd name="connsiteX64" fmla="*/ 1233974 w 4845066"/>
              <a:gd name="connsiteY64" fmla="*/ 1814489 h 5159725"/>
              <a:gd name="connsiteX65" fmla="*/ 978601 w 4845066"/>
              <a:gd name="connsiteY65" fmla="*/ 1839202 h 5159725"/>
              <a:gd name="connsiteX66" fmla="*/ 679388 w 4845066"/>
              <a:gd name="connsiteY66" fmla="*/ 1129147 h 5159725"/>
              <a:gd name="connsiteX67" fmla="*/ 11679 w 4845066"/>
              <a:gd name="connsiteY67" fmla="*/ 1447418 h 5159725"/>
              <a:gd name="connsiteX68" fmla="*/ 6833 w 4845066"/>
              <a:gd name="connsiteY68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525640 w 4845066"/>
              <a:gd name="connsiteY43" fmla="*/ 2039850 h 5159725"/>
              <a:gd name="connsiteX44" fmla="*/ 3569864 w 4845066"/>
              <a:gd name="connsiteY44" fmla="*/ 1513860 h 5159725"/>
              <a:gd name="connsiteX45" fmla="*/ 3969323 w 4845066"/>
              <a:gd name="connsiteY45" fmla="*/ 1486623 h 5159725"/>
              <a:gd name="connsiteX46" fmla="*/ 3672374 w 4845066"/>
              <a:gd name="connsiteY46" fmla="*/ 1237840 h 5159725"/>
              <a:gd name="connsiteX47" fmla="*/ 4092503 w 4845066"/>
              <a:gd name="connsiteY47" fmla="*/ 1163699 h 5159725"/>
              <a:gd name="connsiteX48" fmla="*/ 4537347 w 4845066"/>
              <a:gd name="connsiteY48" fmla="*/ 965991 h 5159725"/>
              <a:gd name="connsiteX49" fmla="*/ 4636201 w 4845066"/>
              <a:gd name="connsiteY49" fmla="*/ 661191 h 5159725"/>
              <a:gd name="connsiteX50" fmla="*/ 4809195 w 4845066"/>
              <a:gd name="connsiteY50" fmla="*/ 216348 h 5159725"/>
              <a:gd name="connsiteX51" fmla="*/ 4805184 w 4845066"/>
              <a:gd name="connsiteY51" fmla="*/ 17556 h 5159725"/>
              <a:gd name="connsiteX52" fmla="*/ 4388646 w 4845066"/>
              <a:gd name="connsiteY52" fmla="*/ 8817 h 5159725"/>
              <a:gd name="connsiteX53" fmla="*/ 4043195 w 4845066"/>
              <a:gd name="connsiteY53" fmla="*/ 19802 h 5159725"/>
              <a:gd name="connsiteX54" fmla="*/ 4043076 w 4845066"/>
              <a:gd name="connsiteY54" fmla="*/ 216348 h 5159725"/>
              <a:gd name="connsiteX55" fmla="*/ 3952460 w 4845066"/>
              <a:gd name="connsiteY55" fmla="*/ 447007 h 5159725"/>
              <a:gd name="connsiteX56" fmla="*/ 3680612 w 4845066"/>
              <a:gd name="connsiteY56" fmla="*/ 620002 h 5159725"/>
              <a:gd name="connsiteX57" fmla="*/ 3433476 w 4845066"/>
              <a:gd name="connsiteY57" fmla="*/ 768283 h 5159725"/>
              <a:gd name="connsiteX58" fmla="*/ 2609693 w 4845066"/>
              <a:gd name="connsiteY58" fmla="*/ 891851 h 5159725"/>
              <a:gd name="connsiteX59" fmla="*/ 2123660 w 4845066"/>
              <a:gd name="connsiteY59" fmla="*/ 965991 h 5159725"/>
              <a:gd name="connsiteX60" fmla="*/ 1752958 w 4845066"/>
              <a:gd name="connsiteY60" fmla="*/ 1056607 h 5159725"/>
              <a:gd name="connsiteX61" fmla="*/ 1571725 w 4845066"/>
              <a:gd name="connsiteY61" fmla="*/ 1204889 h 5159725"/>
              <a:gd name="connsiteX62" fmla="*/ 1349303 w 4845066"/>
              <a:gd name="connsiteY62" fmla="*/ 1517926 h 5159725"/>
              <a:gd name="connsiteX63" fmla="*/ 1291639 w 4845066"/>
              <a:gd name="connsiteY63" fmla="*/ 1682683 h 5159725"/>
              <a:gd name="connsiteX64" fmla="*/ 1233974 w 4845066"/>
              <a:gd name="connsiteY64" fmla="*/ 1814489 h 5159725"/>
              <a:gd name="connsiteX65" fmla="*/ 978601 w 4845066"/>
              <a:gd name="connsiteY65" fmla="*/ 1839202 h 5159725"/>
              <a:gd name="connsiteX66" fmla="*/ 679388 w 4845066"/>
              <a:gd name="connsiteY66" fmla="*/ 1129147 h 5159725"/>
              <a:gd name="connsiteX67" fmla="*/ 11679 w 4845066"/>
              <a:gd name="connsiteY67" fmla="*/ 1447418 h 5159725"/>
              <a:gd name="connsiteX68" fmla="*/ 6833 w 4845066"/>
              <a:gd name="connsiteY68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91349 w 4845066"/>
              <a:gd name="connsiteY43" fmla="*/ 189125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3983918 w 4845066"/>
              <a:gd name="connsiteY48" fmla="*/ 108368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3983918 w 4845066"/>
              <a:gd name="connsiteY48" fmla="*/ 108368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772387 w 4845066"/>
              <a:gd name="connsiteY47" fmla="*/ 1226410 h 5159725"/>
              <a:gd name="connsiteX48" fmla="*/ 3983918 w 4845066"/>
              <a:gd name="connsiteY48" fmla="*/ 108368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772387 w 4845066"/>
              <a:gd name="connsiteY47" fmla="*/ 1226410 h 5159725"/>
              <a:gd name="connsiteX48" fmla="*/ 3981060 w 4845066"/>
              <a:gd name="connsiteY48" fmla="*/ 1017966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772387 w 4845066"/>
              <a:gd name="connsiteY47" fmla="*/ 1226410 h 5159725"/>
              <a:gd name="connsiteX48" fmla="*/ 3981060 w 4845066"/>
              <a:gd name="connsiteY48" fmla="*/ 1017966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772387 w 4845066"/>
              <a:gd name="connsiteY47" fmla="*/ 1226410 h 5159725"/>
              <a:gd name="connsiteX48" fmla="*/ 3981060 w 4845066"/>
              <a:gd name="connsiteY48" fmla="*/ 1017966 h 5159725"/>
              <a:gd name="connsiteX49" fmla="*/ 4143012 w 4845066"/>
              <a:gd name="connsiteY49" fmla="*/ 731676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15030 h 5166620"/>
              <a:gd name="connsiteX1" fmla="*/ 2943 w 4845066"/>
              <a:gd name="connsiteY1" fmla="*/ 4427568 h 5166620"/>
              <a:gd name="connsiteX2" fmla="*/ 2260 w 4845066"/>
              <a:gd name="connsiteY2" fmla="*/ 4926760 h 5166620"/>
              <a:gd name="connsiteX3" fmla="*/ 32063 w 4845066"/>
              <a:gd name="connsiteY3" fmla="*/ 5164330 h 5166620"/>
              <a:gd name="connsiteX4" fmla="*/ 311626 w 4845066"/>
              <a:gd name="connsiteY4" fmla="*/ 5161419 h 5166620"/>
              <a:gd name="connsiteX5" fmla="*/ 760245 w 4845066"/>
              <a:gd name="connsiteY5" fmla="*/ 5150809 h 5166620"/>
              <a:gd name="connsiteX6" fmla="*/ 927731 w 4845066"/>
              <a:gd name="connsiteY6" fmla="*/ 4974980 h 5166620"/>
              <a:gd name="connsiteX7" fmla="*/ 985474 w 4845066"/>
              <a:gd name="connsiteY7" fmla="*/ 4277807 h 5166620"/>
              <a:gd name="connsiteX8" fmla="*/ 1171613 w 4845066"/>
              <a:gd name="connsiteY8" fmla="*/ 3823991 h 5166620"/>
              <a:gd name="connsiteX9" fmla="*/ 1005623 w 4845066"/>
              <a:gd name="connsiteY9" fmla="*/ 3652912 h 5166620"/>
              <a:gd name="connsiteX10" fmla="*/ 1071604 w 4845066"/>
              <a:gd name="connsiteY10" fmla="*/ 3519532 h 5166620"/>
              <a:gd name="connsiteX11" fmla="*/ 1099571 w 4845066"/>
              <a:gd name="connsiteY11" fmla="*/ 3441326 h 5166620"/>
              <a:gd name="connsiteX12" fmla="*/ 1263410 w 4845066"/>
              <a:gd name="connsiteY12" fmla="*/ 3429678 h 5166620"/>
              <a:gd name="connsiteX13" fmla="*/ 1298774 w 4845066"/>
              <a:gd name="connsiteY13" fmla="*/ 3128970 h 5166620"/>
              <a:gd name="connsiteX14" fmla="*/ 1079869 w 4845066"/>
              <a:gd name="connsiteY14" fmla="*/ 2991760 h 5166620"/>
              <a:gd name="connsiteX15" fmla="*/ 1019265 w 4845066"/>
              <a:gd name="connsiteY15" fmla="*/ 2942397 h 5166620"/>
              <a:gd name="connsiteX16" fmla="*/ 940665 w 4845066"/>
              <a:gd name="connsiteY16" fmla="*/ 2884248 h 5166620"/>
              <a:gd name="connsiteX17" fmla="*/ 848291 w 4845066"/>
              <a:gd name="connsiteY17" fmla="*/ 2850877 h 5166620"/>
              <a:gd name="connsiteX18" fmla="*/ 837954 w 4845066"/>
              <a:gd name="connsiteY18" fmla="*/ 2873413 h 5166620"/>
              <a:gd name="connsiteX19" fmla="*/ 786454 w 4845066"/>
              <a:gd name="connsiteY19" fmla="*/ 2867405 h 5166620"/>
              <a:gd name="connsiteX20" fmla="*/ 711658 w 4845066"/>
              <a:gd name="connsiteY20" fmla="*/ 2752994 h 5166620"/>
              <a:gd name="connsiteX21" fmla="*/ 791965 w 4845066"/>
              <a:gd name="connsiteY21" fmla="*/ 2604896 h 5166620"/>
              <a:gd name="connsiteX22" fmla="*/ 945649 w 4845066"/>
              <a:gd name="connsiteY22" fmla="*/ 2653405 h 5166620"/>
              <a:gd name="connsiteX23" fmla="*/ 1011552 w 4845066"/>
              <a:gd name="connsiteY23" fmla="*/ 2628692 h 5166620"/>
              <a:gd name="connsiteX24" fmla="*/ 1046419 w 4845066"/>
              <a:gd name="connsiteY24" fmla="*/ 2595740 h 5166620"/>
              <a:gd name="connsiteX25" fmla="*/ 1162246 w 4845066"/>
              <a:gd name="connsiteY25" fmla="*/ 2632600 h 5166620"/>
              <a:gd name="connsiteX26" fmla="*/ 1174236 w 4845066"/>
              <a:gd name="connsiteY26" fmla="*/ 2662142 h 5166620"/>
              <a:gd name="connsiteX27" fmla="*/ 1349303 w 4845066"/>
              <a:gd name="connsiteY27" fmla="*/ 2694594 h 5166620"/>
              <a:gd name="connsiteX28" fmla="*/ 1431682 w 4845066"/>
              <a:gd name="connsiteY28" fmla="*/ 2702832 h 5166620"/>
              <a:gd name="connsiteX29" fmla="*/ 1572721 w 4845066"/>
              <a:gd name="connsiteY29" fmla="*/ 2624703 h 5166620"/>
              <a:gd name="connsiteX30" fmla="*/ 1624982 w 4845066"/>
              <a:gd name="connsiteY30" fmla="*/ 2616046 h 5166620"/>
              <a:gd name="connsiteX31" fmla="*/ 1705944 w 4845066"/>
              <a:gd name="connsiteY31" fmla="*/ 2524853 h 5166620"/>
              <a:gd name="connsiteX32" fmla="*/ 1719849 w 4845066"/>
              <a:gd name="connsiteY32" fmla="*/ 2384233 h 5166620"/>
              <a:gd name="connsiteX33" fmla="*/ 1775598 w 4845066"/>
              <a:gd name="connsiteY33" fmla="*/ 2407687 h 5166620"/>
              <a:gd name="connsiteX34" fmla="*/ 1869705 w 4845066"/>
              <a:gd name="connsiteY34" fmla="*/ 2410756 h 5166620"/>
              <a:gd name="connsiteX35" fmla="*/ 2075153 w 4845066"/>
              <a:gd name="connsiteY35" fmla="*/ 2572417 h 5166620"/>
              <a:gd name="connsiteX36" fmla="*/ 2164771 w 4845066"/>
              <a:gd name="connsiteY36" fmla="*/ 2104644 h 5166620"/>
              <a:gd name="connsiteX37" fmla="*/ 2186572 w 4845066"/>
              <a:gd name="connsiteY37" fmla="*/ 1975752 h 5166620"/>
              <a:gd name="connsiteX38" fmla="*/ 2388224 w 4845066"/>
              <a:gd name="connsiteY38" fmla="*/ 1888959 h 5166620"/>
              <a:gd name="connsiteX39" fmla="*/ 2467718 w 4845066"/>
              <a:gd name="connsiteY39" fmla="*/ 1981712 h 5166620"/>
              <a:gd name="connsiteX40" fmla="*/ 2681028 w 4845066"/>
              <a:gd name="connsiteY40" fmla="*/ 1990259 h 5166620"/>
              <a:gd name="connsiteX41" fmla="*/ 2679070 w 4845066"/>
              <a:gd name="connsiteY41" fmla="*/ 1865533 h 5166620"/>
              <a:gd name="connsiteX42" fmla="*/ 3434172 w 4845066"/>
              <a:gd name="connsiteY42" fmla="*/ 1875959 h 5166620"/>
              <a:gd name="connsiteX43" fmla="*/ 3408481 w 4845066"/>
              <a:gd name="connsiteY43" fmla="*/ 2081034 h 5166620"/>
              <a:gd name="connsiteX44" fmla="*/ 3525640 w 4845066"/>
              <a:gd name="connsiteY44" fmla="*/ 2046745 h 5166620"/>
              <a:gd name="connsiteX45" fmla="*/ 3569864 w 4845066"/>
              <a:gd name="connsiteY45" fmla="*/ 1520755 h 5166620"/>
              <a:gd name="connsiteX46" fmla="*/ 3969323 w 4845066"/>
              <a:gd name="connsiteY46" fmla="*/ 1493518 h 5166620"/>
              <a:gd name="connsiteX47" fmla="*/ 3772387 w 4845066"/>
              <a:gd name="connsiteY47" fmla="*/ 1233305 h 5166620"/>
              <a:gd name="connsiteX48" fmla="*/ 3981060 w 4845066"/>
              <a:gd name="connsiteY48" fmla="*/ 1024861 h 5166620"/>
              <a:gd name="connsiteX49" fmla="*/ 4143012 w 4845066"/>
              <a:gd name="connsiteY49" fmla="*/ 738571 h 5166620"/>
              <a:gd name="connsiteX50" fmla="*/ 4636201 w 4845066"/>
              <a:gd name="connsiteY50" fmla="*/ 668086 h 5166620"/>
              <a:gd name="connsiteX51" fmla="*/ 4809195 w 4845066"/>
              <a:gd name="connsiteY51" fmla="*/ 223243 h 5166620"/>
              <a:gd name="connsiteX52" fmla="*/ 4805184 w 4845066"/>
              <a:gd name="connsiteY52" fmla="*/ 24451 h 5166620"/>
              <a:gd name="connsiteX53" fmla="*/ 4388646 w 4845066"/>
              <a:gd name="connsiteY53" fmla="*/ 15712 h 5166620"/>
              <a:gd name="connsiteX54" fmla="*/ 3694580 w 4845066"/>
              <a:gd name="connsiteY54" fmla="*/ 138139 h 5166620"/>
              <a:gd name="connsiteX55" fmla="*/ 4043076 w 4845066"/>
              <a:gd name="connsiteY55" fmla="*/ 223243 h 5166620"/>
              <a:gd name="connsiteX56" fmla="*/ 3952460 w 4845066"/>
              <a:gd name="connsiteY56" fmla="*/ 453902 h 5166620"/>
              <a:gd name="connsiteX57" fmla="*/ 3680612 w 4845066"/>
              <a:gd name="connsiteY57" fmla="*/ 626897 h 5166620"/>
              <a:gd name="connsiteX58" fmla="*/ 3433476 w 4845066"/>
              <a:gd name="connsiteY58" fmla="*/ 775178 h 5166620"/>
              <a:gd name="connsiteX59" fmla="*/ 2609693 w 4845066"/>
              <a:gd name="connsiteY59" fmla="*/ 898746 h 5166620"/>
              <a:gd name="connsiteX60" fmla="*/ 2123660 w 4845066"/>
              <a:gd name="connsiteY60" fmla="*/ 972886 h 5166620"/>
              <a:gd name="connsiteX61" fmla="*/ 1752958 w 4845066"/>
              <a:gd name="connsiteY61" fmla="*/ 1063502 h 5166620"/>
              <a:gd name="connsiteX62" fmla="*/ 1571725 w 4845066"/>
              <a:gd name="connsiteY62" fmla="*/ 1211784 h 5166620"/>
              <a:gd name="connsiteX63" fmla="*/ 1349303 w 4845066"/>
              <a:gd name="connsiteY63" fmla="*/ 1524821 h 5166620"/>
              <a:gd name="connsiteX64" fmla="*/ 1291639 w 4845066"/>
              <a:gd name="connsiteY64" fmla="*/ 1689578 h 5166620"/>
              <a:gd name="connsiteX65" fmla="*/ 1233974 w 4845066"/>
              <a:gd name="connsiteY65" fmla="*/ 1821384 h 5166620"/>
              <a:gd name="connsiteX66" fmla="*/ 978601 w 4845066"/>
              <a:gd name="connsiteY66" fmla="*/ 1846097 h 5166620"/>
              <a:gd name="connsiteX67" fmla="*/ 679388 w 4845066"/>
              <a:gd name="connsiteY67" fmla="*/ 1136042 h 5166620"/>
              <a:gd name="connsiteX68" fmla="*/ 11679 w 4845066"/>
              <a:gd name="connsiteY68" fmla="*/ 1454313 h 5166620"/>
              <a:gd name="connsiteX69" fmla="*/ 6833 w 4845066"/>
              <a:gd name="connsiteY69" fmla="*/ 1715030 h 5166620"/>
              <a:gd name="connsiteX0" fmla="*/ 6833 w 4875446"/>
              <a:gd name="connsiteY0" fmla="*/ 1690579 h 5142169"/>
              <a:gd name="connsiteX1" fmla="*/ 2943 w 4875446"/>
              <a:gd name="connsiteY1" fmla="*/ 4403117 h 5142169"/>
              <a:gd name="connsiteX2" fmla="*/ 2260 w 4875446"/>
              <a:gd name="connsiteY2" fmla="*/ 4902309 h 5142169"/>
              <a:gd name="connsiteX3" fmla="*/ 32063 w 4875446"/>
              <a:gd name="connsiteY3" fmla="*/ 5139879 h 5142169"/>
              <a:gd name="connsiteX4" fmla="*/ 311626 w 4875446"/>
              <a:gd name="connsiteY4" fmla="*/ 5136968 h 5142169"/>
              <a:gd name="connsiteX5" fmla="*/ 760245 w 4875446"/>
              <a:gd name="connsiteY5" fmla="*/ 5126358 h 5142169"/>
              <a:gd name="connsiteX6" fmla="*/ 927731 w 4875446"/>
              <a:gd name="connsiteY6" fmla="*/ 4950529 h 5142169"/>
              <a:gd name="connsiteX7" fmla="*/ 985474 w 4875446"/>
              <a:gd name="connsiteY7" fmla="*/ 4253356 h 5142169"/>
              <a:gd name="connsiteX8" fmla="*/ 1171613 w 4875446"/>
              <a:gd name="connsiteY8" fmla="*/ 3799540 h 5142169"/>
              <a:gd name="connsiteX9" fmla="*/ 1005623 w 4875446"/>
              <a:gd name="connsiteY9" fmla="*/ 3628461 h 5142169"/>
              <a:gd name="connsiteX10" fmla="*/ 1071604 w 4875446"/>
              <a:gd name="connsiteY10" fmla="*/ 3495081 h 5142169"/>
              <a:gd name="connsiteX11" fmla="*/ 1099571 w 4875446"/>
              <a:gd name="connsiteY11" fmla="*/ 3416875 h 5142169"/>
              <a:gd name="connsiteX12" fmla="*/ 1263410 w 4875446"/>
              <a:gd name="connsiteY12" fmla="*/ 3405227 h 5142169"/>
              <a:gd name="connsiteX13" fmla="*/ 1298774 w 4875446"/>
              <a:gd name="connsiteY13" fmla="*/ 3104519 h 5142169"/>
              <a:gd name="connsiteX14" fmla="*/ 1079869 w 4875446"/>
              <a:gd name="connsiteY14" fmla="*/ 2967309 h 5142169"/>
              <a:gd name="connsiteX15" fmla="*/ 1019265 w 4875446"/>
              <a:gd name="connsiteY15" fmla="*/ 2917946 h 5142169"/>
              <a:gd name="connsiteX16" fmla="*/ 940665 w 4875446"/>
              <a:gd name="connsiteY16" fmla="*/ 2859797 h 5142169"/>
              <a:gd name="connsiteX17" fmla="*/ 848291 w 4875446"/>
              <a:gd name="connsiteY17" fmla="*/ 2826426 h 5142169"/>
              <a:gd name="connsiteX18" fmla="*/ 837954 w 4875446"/>
              <a:gd name="connsiteY18" fmla="*/ 2848962 h 5142169"/>
              <a:gd name="connsiteX19" fmla="*/ 786454 w 4875446"/>
              <a:gd name="connsiteY19" fmla="*/ 2842954 h 5142169"/>
              <a:gd name="connsiteX20" fmla="*/ 711658 w 4875446"/>
              <a:gd name="connsiteY20" fmla="*/ 2728543 h 5142169"/>
              <a:gd name="connsiteX21" fmla="*/ 791965 w 4875446"/>
              <a:gd name="connsiteY21" fmla="*/ 2580445 h 5142169"/>
              <a:gd name="connsiteX22" fmla="*/ 945649 w 4875446"/>
              <a:gd name="connsiteY22" fmla="*/ 2628954 h 5142169"/>
              <a:gd name="connsiteX23" fmla="*/ 1011552 w 4875446"/>
              <a:gd name="connsiteY23" fmla="*/ 2604241 h 5142169"/>
              <a:gd name="connsiteX24" fmla="*/ 1046419 w 4875446"/>
              <a:gd name="connsiteY24" fmla="*/ 2571289 h 5142169"/>
              <a:gd name="connsiteX25" fmla="*/ 1162246 w 4875446"/>
              <a:gd name="connsiteY25" fmla="*/ 2608149 h 5142169"/>
              <a:gd name="connsiteX26" fmla="*/ 1174236 w 4875446"/>
              <a:gd name="connsiteY26" fmla="*/ 2637691 h 5142169"/>
              <a:gd name="connsiteX27" fmla="*/ 1349303 w 4875446"/>
              <a:gd name="connsiteY27" fmla="*/ 2670143 h 5142169"/>
              <a:gd name="connsiteX28" fmla="*/ 1431682 w 4875446"/>
              <a:gd name="connsiteY28" fmla="*/ 2678381 h 5142169"/>
              <a:gd name="connsiteX29" fmla="*/ 1572721 w 4875446"/>
              <a:gd name="connsiteY29" fmla="*/ 2600252 h 5142169"/>
              <a:gd name="connsiteX30" fmla="*/ 1624982 w 4875446"/>
              <a:gd name="connsiteY30" fmla="*/ 2591595 h 5142169"/>
              <a:gd name="connsiteX31" fmla="*/ 1705944 w 4875446"/>
              <a:gd name="connsiteY31" fmla="*/ 2500402 h 5142169"/>
              <a:gd name="connsiteX32" fmla="*/ 1719849 w 4875446"/>
              <a:gd name="connsiteY32" fmla="*/ 2359782 h 5142169"/>
              <a:gd name="connsiteX33" fmla="*/ 1775598 w 4875446"/>
              <a:gd name="connsiteY33" fmla="*/ 2383236 h 5142169"/>
              <a:gd name="connsiteX34" fmla="*/ 1869705 w 4875446"/>
              <a:gd name="connsiteY34" fmla="*/ 2386305 h 5142169"/>
              <a:gd name="connsiteX35" fmla="*/ 2075153 w 4875446"/>
              <a:gd name="connsiteY35" fmla="*/ 2547966 h 5142169"/>
              <a:gd name="connsiteX36" fmla="*/ 2164771 w 4875446"/>
              <a:gd name="connsiteY36" fmla="*/ 2080193 h 5142169"/>
              <a:gd name="connsiteX37" fmla="*/ 2186572 w 4875446"/>
              <a:gd name="connsiteY37" fmla="*/ 1951301 h 5142169"/>
              <a:gd name="connsiteX38" fmla="*/ 2388224 w 4875446"/>
              <a:gd name="connsiteY38" fmla="*/ 1864508 h 5142169"/>
              <a:gd name="connsiteX39" fmla="*/ 2467718 w 4875446"/>
              <a:gd name="connsiteY39" fmla="*/ 1957261 h 5142169"/>
              <a:gd name="connsiteX40" fmla="*/ 2681028 w 4875446"/>
              <a:gd name="connsiteY40" fmla="*/ 1965808 h 5142169"/>
              <a:gd name="connsiteX41" fmla="*/ 2679070 w 4875446"/>
              <a:gd name="connsiteY41" fmla="*/ 1841082 h 5142169"/>
              <a:gd name="connsiteX42" fmla="*/ 3434172 w 4875446"/>
              <a:gd name="connsiteY42" fmla="*/ 1851508 h 5142169"/>
              <a:gd name="connsiteX43" fmla="*/ 3408481 w 4875446"/>
              <a:gd name="connsiteY43" fmla="*/ 2056583 h 5142169"/>
              <a:gd name="connsiteX44" fmla="*/ 3525640 w 4875446"/>
              <a:gd name="connsiteY44" fmla="*/ 2022294 h 5142169"/>
              <a:gd name="connsiteX45" fmla="*/ 3569864 w 4875446"/>
              <a:gd name="connsiteY45" fmla="*/ 1496304 h 5142169"/>
              <a:gd name="connsiteX46" fmla="*/ 3969323 w 4875446"/>
              <a:gd name="connsiteY46" fmla="*/ 1469067 h 5142169"/>
              <a:gd name="connsiteX47" fmla="*/ 3772387 w 4875446"/>
              <a:gd name="connsiteY47" fmla="*/ 1208854 h 5142169"/>
              <a:gd name="connsiteX48" fmla="*/ 3981060 w 4875446"/>
              <a:gd name="connsiteY48" fmla="*/ 1000410 h 5142169"/>
              <a:gd name="connsiteX49" fmla="*/ 4143012 w 4875446"/>
              <a:gd name="connsiteY49" fmla="*/ 714120 h 5142169"/>
              <a:gd name="connsiteX50" fmla="*/ 4636201 w 4875446"/>
              <a:gd name="connsiteY50" fmla="*/ 643635 h 5142169"/>
              <a:gd name="connsiteX51" fmla="*/ 4809195 w 4875446"/>
              <a:gd name="connsiteY51" fmla="*/ 198792 h 5142169"/>
              <a:gd name="connsiteX52" fmla="*/ 4805184 w 4875446"/>
              <a:gd name="connsiteY52" fmla="*/ 0 h 5142169"/>
              <a:gd name="connsiteX53" fmla="*/ 3968593 w 4875446"/>
              <a:gd name="connsiteY53" fmla="*/ 96988 h 5142169"/>
              <a:gd name="connsiteX54" fmla="*/ 3694580 w 4875446"/>
              <a:gd name="connsiteY54" fmla="*/ 113688 h 5142169"/>
              <a:gd name="connsiteX55" fmla="*/ 4043076 w 4875446"/>
              <a:gd name="connsiteY55" fmla="*/ 198792 h 5142169"/>
              <a:gd name="connsiteX56" fmla="*/ 3952460 w 4875446"/>
              <a:gd name="connsiteY56" fmla="*/ 429451 h 5142169"/>
              <a:gd name="connsiteX57" fmla="*/ 3680612 w 4875446"/>
              <a:gd name="connsiteY57" fmla="*/ 602446 h 5142169"/>
              <a:gd name="connsiteX58" fmla="*/ 3433476 w 4875446"/>
              <a:gd name="connsiteY58" fmla="*/ 750727 h 5142169"/>
              <a:gd name="connsiteX59" fmla="*/ 2609693 w 4875446"/>
              <a:gd name="connsiteY59" fmla="*/ 874295 h 5142169"/>
              <a:gd name="connsiteX60" fmla="*/ 2123660 w 4875446"/>
              <a:gd name="connsiteY60" fmla="*/ 948435 h 5142169"/>
              <a:gd name="connsiteX61" fmla="*/ 1752958 w 4875446"/>
              <a:gd name="connsiteY61" fmla="*/ 1039051 h 5142169"/>
              <a:gd name="connsiteX62" fmla="*/ 1571725 w 4875446"/>
              <a:gd name="connsiteY62" fmla="*/ 1187333 h 5142169"/>
              <a:gd name="connsiteX63" fmla="*/ 1349303 w 4875446"/>
              <a:gd name="connsiteY63" fmla="*/ 1500370 h 5142169"/>
              <a:gd name="connsiteX64" fmla="*/ 1291639 w 4875446"/>
              <a:gd name="connsiteY64" fmla="*/ 1665127 h 5142169"/>
              <a:gd name="connsiteX65" fmla="*/ 1233974 w 4875446"/>
              <a:gd name="connsiteY65" fmla="*/ 1796933 h 5142169"/>
              <a:gd name="connsiteX66" fmla="*/ 978601 w 4875446"/>
              <a:gd name="connsiteY66" fmla="*/ 1821646 h 5142169"/>
              <a:gd name="connsiteX67" fmla="*/ 679388 w 4875446"/>
              <a:gd name="connsiteY67" fmla="*/ 1111591 h 5142169"/>
              <a:gd name="connsiteX68" fmla="*/ 11679 w 4875446"/>
              <a:gd name="connsiteY68" fmla="*/ 1429862 h 5142169"/>
              <a:gd name="connsiteX69" fmla="*/ 6833 w 4875446"/>
              <a:gd name="connsiteY69" fmla="*/ 1690579 h 5142169"/>
              <a:gd name="connsiteX0" fmla="*/ 6833 w 4825714"/>
              <a:gd name="connsiteY0" fmla="*/ 1593650 h 5045240"/>
              <a:gd name="connsiteX1" fmla="*/ 2943 w 4825714"/>
              <a:gd name="connsiteY1" fmla="*/ 4306188 h 5045240"/>
              <a:gd name="connsiteX2" fmla="*/ 2260 w 4825714"/>
              <a:gd name="connsiteY2" fmla="*/ 4805380 h 5045240"/>
              <a:gd name="connsiteX3" fmla="*/ 32063 w 4825714"/>
              <a:gd name="connsiteY3" fmla="*/ 5042950 h 5045240"/>
              <a:gd name="connsiteX4" fmla="*/ 311626 w 4825714"/>
              <a:gd name="connsiteY4" fmla="*/ 5040039 h 5045240"/>
              <a:gd name="connsiteX5" fmla="*/ 760245 w 4825714"/>
              <a:gd name="connsiteY5" fmla="*/ 5029429 h 5045240"/>
              <a:gd name="connsiteX6" fmla="*/ 927731 w 4825714"/>
              <a:gd name="connsiteY6" fmla="*/ 4853600 h 5045240"/>
              <a:gd name="connsiteX7" fmla="*/ 985474 w 4825714"/>
              <a:gd name="connsiteY7" fmla="*/ 4156427 h 5045240"/>
              <a:gd name="connsiteX8" fmla="*/ 1171613 w 4825714"/>
              <a:gd name="connsiteY8" fmla="*/ 3702611 h 5045240"/>
              <a:gd name="connsiteX9" fmla="*/ 1005623 w 4825714"/>
              <a:gd name="connsiteY9" fmla="*/ 3531532 h 5045240"/>
              <a:gd name="connsiteX10" fmla="*/ 1071604 w 4825714"/>
              <a:gd name="connsiteY10" fmla="*/ 3398152 h 5045240"/>
              <a:gd name="connsiteX11" fmla="*/ 1099571 w 4825714"/>
              <a:gd name="connsiteY11" fmla="*/ 3319946 h 5045240"/>
              <a:gd name="connsiteX12" fmla="*/ 1263410 w 4825714"/>
              <a:gd name="connsiteY12" fmla="*/ 3308298 h 5045240"/>
              <a:gd name="connsiteX13" fmla="*/ 1298774 w 4825714"/>
              <a:gd name="connsiteY13" fmla="*/ 3007590 h 5045240"/>
              <a:gd name="connsiteX14" fmla="*/ 1079869 w 4825714"/>
              <a:gd name="connsiteY14" fmla="*/ 2870380 h 5045240"/>
              <a:gd name="connsiteX15" fmla="*/ 1019265 w 4825714"/>
              <a:gd name="connsiteY15" fmla="*/ 2821017 h 5045240"/>
              <a:gd name="connsiteX16" fmla="*/ 940665 w 4825714"/>
              <a:gd name="connsiteY16" fmla="*/ 2762868 h 5045240"/>
              <a:gd name="connsiteX17" fmla="*/ 848291 w 4825714"/>
              <a:gd name="connsiteY17" fmla="*/ 2729497 h 5045240"/>
              <a:gd name="connsiteX18" fmla="*/ 837954 w 4825714"/>
              <a:gd name="connsiteY18" fmla="*/ 2752033 h 5045240"/>
              <a:gd name="connsiteX19" fmla="*/ 786454 w 4825714"/>
              <a:gd name="connsiteY19" fmla="*/ 2746025 h 5045240"/>
              <a:gd name="connsiteX20" fmla="*/ 711658 w 4825714"/>
              <a:gd name="connsiteY20" fmla="*/ 2631614 h 5045240"/>
              <a:gd name="connsiteX21" fmla="*/ 791965 w 4825714"/>
              <a:gd name="connsiteY21" fmla="*/ 2483516 h 5045240"/>
              <a:gd name="connsiteX22" fmla="*/ 945649 w 4825714"/>
              <a:gd name="connsiteY22" fmla="*/ 2532025 h 5045240"/>
              <a:gd name="connsiteX23" fmla="*/ 1011552 w 4825714"/>
              <a:gd name="connsiteY23" fmla="*/ 2507312 h 5045240"/>
              <a:gd name="connsiteX24" fmla="*/ 1046419 w 4825714"/>
              <a:gd name="connsiteY24" fmla="*/ 2474360 h 5045240"/>
              <a:gd name="connsiteX25" fmla="*/ 1162246 w 4825714"/>
              <a:gd name="connsiteY25" fmla="*/ 2511220 h 5045240"/>
              <a:gd name="connsiteX26" fmla="*/ 1174236 w 4825714"/>
              <a:gd name="connsiteY26" fmla="*/ 2540762 h 5045240"/>
              <a:gd name="connsiteX27" fmla="*/ 1349303 w 4825714"/>
              <a:gd name="connsiteY27" fmla="*/ 2573214 h 5045240"/>
              <a:gd name="connsiteX28" fmla="*/ 1431682 w 4825714"/>
              <a:gd name="connsiteY28" fmla="*/ 2581452 h 5045240"/>
              <a:gd name="connsiteX29" fmla="*/ 1572721 w 4825714"/>
              <a:gd name="connsiteY29" fmla="*/ 2503323 h 5045240"/>
              <a:gd name="connsiteX30" fmla="*/ 1624982 w 4825714"/>
              <a:gd name="connsiteY30" fmla="*/ 2494666 h 5045240"/>
              <a:gd name="connsiteX31" fmla="*/ 1705944 w 4825714"/>
              <a:gd name="connsiteY31" fmla="*/ 2403473 h 5045240"/>
              <a:gd name="connsiteX32" fmla="*/ 1719849 w 4825714"/>
              <a:gd name="connsiteY32" fmla="*/ 2262853 h 5045240"/>
              <a:gd name="connsiteX33" fmla="*/ 1775598 w 4825714"/>
              <a:gd name="connsiteY33" fmla="*/ 2286307 h 5045240"/>
              <a:gd name="connsiteX34" fmla="*/ 1869705 w 4825714"/>
              <a:gd name="connsiteY34" fmla="*/ 2289376 h 5045240"/>
              <a:gd name="connsiteX35" fmla="*/ 2075153 w 4825714"/>
              <a:gd name="connsiteY35" fmla="*/ 2451037 h 5045240"/>
              <a:gd name="connsiteX36" fmla="*/ 2164771 w 4825714"/>
              <a:gd name="connsiteY36" fmla="*/ 1983264 h 5045240"/>
              <a:gd name="connsiteX37" fmla="*/ 2186572 w 4825714"/>
              <a:gd name="connsiteY37" fmla="*/ 1854372 h 5045240"/>
              <a:gd name="connsiteX38" fmla="*/ 2388224 w 4825714"/>
              <a:gd name="connsiteY38" fmla="*/ 1767579 h 5045240"/>
              <a:gd name="connsiteX39" fmla="*/ 2467718 w 4825714"/>
              <a:gd name="connsiteY39" fmla="*/ 1860332 h 5045240"/>
              <a:gd name="connsiteX40" fmla="*/ 2681028 w 4825714"/>
              <a:gd name="connsiteY40" fmla="*/ 1868879 h 5045240"/>
              <a:gd name="connsiteX41" fmla="*/ 2679070 w 4825714"/>
              <a:gd name="connsiteY41" fmla="*/ 1744153 h 5045240"/>
              <a:gd name="connsiteX42" fmla="*/ 3434172 w 4825714"/>
              <a:gd name="connsiteY42" fmla="*/ 1754579 h 5045240"/>
              <a:gd name="connsiteX43" fmla="*/ 3408481 w 4825714"/>
              <a:gd name="connsiteY43" fmla="*/ 1959654 h 5045240"/>
              <a:gd name="connsiteX44" fmla="*/ 3525640 w 4825714"/>
              <a:gd name="connsiteY44" fmla="*/ 1925365 h 5045240"/>
              <a:gd name="connsiteX45" fmla="*/ 3569864 w 4825714"/>
              <a:gd name="connsiteY45" fmla="*/ 1399375 h 5045240"/>
              <a:gd name="connsiteX46" fmla="*/ 3969323 w 4825714"/>
              <a:gd name="connsiteY46" fmla="*/ 1372138 h 5045240"/>
              <a:gd name="connsiteX47" fmla="*/ 3772387 w 4825714"/>
              <a:gd name="connsiteY47" fmla="*/ 1111925 h 5045240"/>
              <a:gd name="connsiteX48" fmla="*/ 3981060 w 4825714"/>
              <a:gd name="connsiteY48" fmla="*/ 903481 h 5045240"/>
              <a:gd name="connsiteX49" fmla="*/ 4143012 w 4825714"/>
              <a:gd name="connsiteY49" fmla="*/ 617191 h 5045240"/>
              <a:gd name="connsiteX50" fmla="*/ 4636201 w 4825714"/>
              <a:gd name="connsiteY50" fmla="*/ 546706 h 5045240"/>
              <a:gd name="connsiteX51" fmla="*/ 4809195 w 4825714"/>
              <a:gd name="connsiteY51" fmla="*/ 101863 h 5045240"/>
              <a:gd name="connsiteX52" fmla="*/ 4265117 w 4825714"/>
              <a:gd name="connsiteY52" fmla="*/ 11656 h 5045240"/>
              <a:gd name="connsiteX53" fmla="*/ 3968593 w 4825714"/>
              <a:gd name="connsiteY53" fmla="*/ 59 h 5045240"/>
              <a:gd name="connsiteX54" fmla="*/ 3694580 w 4825714"/>
              <a:gd name="connsiteY54" fmla="*/ 16759 h 5045240"/>
              <a:gd name="connsiteX55" fmla="*/ 4043076 w 4825714"/>
              <a:gd name="connsiteY55" fmla="*/ 101863 h 5045240"/>
              <a:gd name="connsiteX56" fmla="*/ 3952460 w 4825714"/>
              <a:gd name="connsiteY56" fmla="*/ 332522 h 5045240"/>
              <a:gd name="connsiteX57" fmla="*/ 3680612 w 4825714"/>
              <a:gd name="connsiteY57" fmla="*/ 505517 h 5045240"/>
              <a:gd name="connsiteX58" fmla="*/ 3433476 w 4825714"/>
              <a:gd name="connsiteY58" fmla="*/ 653798 h 5045240"/>
              <a:gd name="connsiteX59" fmla="*/ 2609693 w 4825714"/>
              <a:gd name="connsiteY59" fmla="*/ 777366 h 5045240"/>
              <a:gd name="connsiteX60" fmla="*/ 2123660 w 4825714"/>
              <a:gd name="connsiteY60" fmla="*/ 851506 h 5045240"/>
              <a:gd name="connsiteX61" fmla="*/ 1752958 w 4825714"/>
              <a:gd name="connsiteY61" fmla="*/ 942122 h 5045240"/>
              <a:gd name="connsiteX62" fmla="*/ 1571725 w 4825714"/>
              <a:gd name="connsiteY62" fmla="*/ 1090404 h 5045240"/>
              <a:gd name="connsiteX63" fmla="*/ 1349303 w 4825714"/>
              <a:gd name="connsiteY63" fmla="*/ 1403441 h 5045240"/>
              <a:gd name="connsiteX64" fmla="*/ 1291639 w 4825714"/>
              <a:gd name="connsiteY64" fmla="*/ 1568198 h 5045240"/>
              <a:gd name="connsiteX65" fmla="*/ 1233974 w 4825714"/>
              <a:gd name="connsiteY65" fmla="*/ 1700004 h 5045240"/>
              <a:gd name="connsiteX66" fmla="*/ 978601 w 4825714"/>
              <a:gd name="connsiteY66" fmla="*/ 1724717 h 5045240"/>
              <a:gd name="connsiteX67" fmla="*/ 679388 w 4825714"/>
              <a:gd name="connsiteY67" fmla="*/ 1014662 h 5045240"/>
              <a:gd name="connsiteX68" fmla="*/ 11679 w 4825714"/>
              <a:gd name="connsiteY68" fmla="*/ 1332933 h 5045240"/>
              <a:gd name="connsiteX69" fmla="*/ 6833 w 4825714"/>
              <a:gd name="connsiteY69" fmla="*/ 1593650 h 5045240"/>
              <a:gd name="connsiteX0" fmla="*/ 6833 w 4637894"/>
              <a:gd name="connsiteY0" fmla="*/ 1595476 h 5047066"/>
              <a:gd name="connsiteX1" fmla="*/ 2943 w 4637894"/>
              <a:gd name="connsiteY1" fmla="*/ 4308014 h 5047066"/>
              <a:gd name="connsiteX2" fmla="*/ 2260 w 4637894"/>
              <a:gd name="connsiteY2" fmla="*/ 4807206 h 5047066"/>
              <a:gd name="connsiteX3" fmla="*/ 32063 w 4637894"/>
              <a:gd name="connsiteY3" fmla="*/ 5044776 h 5047066"/>
              <a:gd name="connsiteX4" fmla="*/ 311626 w 4637894"/>
              <a:gd name="connsiteY4" fmla="*/ 5041865 h 5047066"/>
              <a:gd name="connsiteX5" fmla="*/ 760245 w 4637894"/>
              <a:gd name="connsiteY5" fmla="*/ 5031255 h 5047066"/>
              <a:gd name="connsiteX6" fmla="*/ 927731 w 4637894"/>
              <a:gd name="connsiteY6" fmla="*/ 4855426 h 5047066"/>
              <a:gd name="connsiteX7" fmla="*/ 985474 w 4637894"/>
              <a:gd name="connsiteY7" fmla="*/ 4158253 h 5047066"/>
              <a:gd name="connsiteX8" fmla="*/ 1171613 w 4637894"/>
              <a:gd name="connsiteY8" fmla="*/ 3704437 h 5047066"/>
              <a:gd name="connsiteX9" fmla="*/ 1005623 w 4637894"/>
              <a:gd name="connsiteY9" fmla="*/ 3533358 h 5047066"/>
              <a:gd name="connsiteX10" fmla="*/ 1071604 w 4637894"/>
              <a:gd name="connsiteY10" fmla="*/ 3399978 h 5047066"/>
              <a:gd name="connsiteX11" fmla="*/ 1099571 w 4637894"/>
              <a:gd name="connsiteY11" fmla="*/ 3321772 h 5047066"/>
              <a:gd name="connsiteX12" fmla="*/ 1263410 w 4637894"/>
              <a:gd name="connsiteY12" fmla="*/ 3310124 h 5047066"/>
              <a:gd name="connsiteX13" fmla="*/ 1298774 w 4637894"/>
              <a:gd name="connsiteY13" fmla="*/ 3009416 h 5047066"/>
              <a:gd name="connsiteX14" fmla="*/ 1079869 w 4637894"/>
              <a:gd name="connsiteY14" fmla="*/ 2872206 h 5047066"/>
              <a:gd name="connsiteX15" fmla="*/ 1019265 w 4637894"/>
              <a:gd name="connsiteY15" fmla="*/ 2822843 h 5047066"/>
              <a:gd name="connsiteX16" fmla="*/ 940665 w 4637894"/>
              <a:gd name="connsiteY16" fmla="*/ 2764694 h 5047066"/>
              <a:gd name="connsiteX17" fmla="*/ 848291 w 4637894"/>
              <a:gd name="connsiteY17" fmla="*/ 2731323 h 5047066"/>
              <a:gd name="connsiteX18" fmla="*/ 837954 w 4637894"/>
              <a:gd name="connsiteY18" fmla="*/ 2753859 h 5047066"/>
              <a:gd name="connsiteX19" fmla="*/ 786454 w 4637894"/>
              <a:gd name="connsiteY19" fmla="*/ 2747851 h 5047066"/>
              <a:gd name="connsiteX20" fmla="*/ 711658 w 4637894"/>
              <a:gd name="connsiteY20" fmla="*/ 2633440 h 5047066"/>
              <a:gd name="connsiteX21" fmla="*/ 791965 w 4637894"/>
              <a:gd name="connsiteY21" fmla="*/ 2485342 h 5047066"/>
              <a:gd name="connsiteX22" fmla="*/ 945649 w 4637894"/>
              <a:gd name="connsiteY22" fmla="*/ 2533851 h 5047066"/>
              <a:gd name="connsiteX23" fmla="*/ 1011552 w 4637894"/>
              <a:gd name="connsiteY23" fmla="*/ 2509138 h 5047066"/>
              <a:gd name="connsiteX24" fmla="*/ 1046419 w 4637894"/>
              <a:gd name="connsiteY24" fmla="*/ 2476186 h 5047066"/>
              <a:gd name="connsiteX25" fmla="*/ 1162246 w 4637894"/>
              <a:gd name="connsiteY25" fmla="*/ 2513046 h 5047066"/>
              <a:gd name="connsiteX26" fmla="*/ 1174236 w 4637894"/>
              <a:gd name="connsiteY26" fmla="*/ 2542588 h 5047066"/>
              <a:gd name="connsiteX27" fmla="*/ 1349303 w 4637894"/>
              <a:gd name="connsiteY27" fmla="*/ 2575040 h 5047066"/>
              <a:gd name="connsiteX28" fmla="*/ 1431682 w 4637894"/>
              <a:gd name="connsiteY28" fmla="*/ 2583278 h 5047066"/>
              <a:gd name="connsiteX29" fmla="*/ 1572721 w 4637894"/>
              <a:gd name="connsiteY29" fmla="*/ 2505149 h 5047066"/>
              <a:gd name="connsiteX30" fmla="*/ 1624982 w 4637894"/>
              <a:gd name="connsiteY30" fmla="*/ 2496492 h 5047066"/>
              <a:gd name="connsiteX31" fmla="*/ 1705944 w 4637894"/>
              <a:gd name="connsiteY31" fmla="*/ 2405299 h 5047066"/>
              <a:gd name="connsiteX32" fmla="*/ 1719849 w 4637894"/>
              <a:gd name="connsiteY32" fmla="*/ 2264679 h 5047066"/>
              <a:gd name="connsiteX33" fmla="*/ 1775598 w 4637894"/>
              <a:gd name="connsiteY33" fmla="*/ 2288133 h 5047066"/>
              <a:gd name="connsiteX34" fmla="*/ 1869705 w 4637894"/>
              <a:gd name="connsiteY34" fmla="*/ 2291202 h 5047066"/>
              <a:gd name="connsiteX35" fmla="*/ 2075153 w 4637894"/>
              <a:gd name="connsiteY35" fmla="*/ 2452863 h 5047066"/>
              <a:gd name="connsiteX36" fmla="*/ 2164771 w 4637894"/>
              <a:gd name="connsiteY36" fmla="*/ 1985090 h 5047066"/>
              <a:gd name="connsiteX37" fmla="*/ 2186572 w 4637894"/>
              <a:gd name="connsiteY37" fmla="*/ 1856198 h 5047066"/>
              <a:gd name="connsiteX38" fmla="*/ 2388224 w 4637894"/>
              <a:gd name="connsiteY38" fmla="*/ 1769405 h 5047066"/>
              <a:gd name="connsiteX39" fmla="*/ 2467718 w 4637894"/>
              <a:gd name="connsiteY39" fmla="*/ 1862158 h 5047066"/>
              <a:gd name="connsiteX40" fmla="*/ 2681028 w 4637894"/>
              <a:gd name="connsiteY40" fmla="*/ 1870705 h 5047066"/>
              <a:gd name="connsiteX41" fmla="*/ 2679070 w 4637894"/>
              <a:gd name="connsiteY41" fmla="*/ 1745979 h 5047066"/>
              <a:gd name="connsiteX42" fmla="*/ 3434172 w 4637894"/>
              <a:gd name="connsiteY42" fmla="*/ 1756405 h 5047066"/>
              <a:gd name="connsiteX43" fmla="*/ 3408481 w 4637894"/>
              <a:gd name="connsiteY43" fmla="*/ 1961480 h 5047066"/>
              <a:gd name="connsiteX44" fmla="*/ 3525640 w 4637894"/>
              <a:gd name="connsiteY44" fmla="*/ 1927191 h 5047066"/>
              <a:gd name="connsiteX45" fmla="*/ 3569864 w 4637894"/>
              <a:gd name="connsiteY45" fmla="*/ 1401201 h 5047066"/>
              <a:gd name="connsiteX46" fmla="*/ 3969323 w 4637894"/>
              <a:gd name="connsiteY46" fmla="*/ 1373964 h 5047066"/>
              <a:gd name="connsiteX47" fmla="*/ 3772387 w 4637894"/>
              <a:gd name="connsiteY47" fmla="*/ 1113751 h 5047066"/>
              <a:gd name="connsiteX48" fmla="*/ 3981060 w 4637894"/>
              <a:gd name="connsiteY48" fmla="*/ 905307 h 5047066"/>
              <a:gd name="connsiteX49" fmla="*/ 4143012 w 4637894"/>
              <a:gd name="connsiteY49" fmla="*/ 619017 h 5047066"/>
              <a:gd name="connsiteX50" fmla="*/ 4636201 w 4637894"/>
              <a:gd name="connsiteY50" fmla="*/ 548532 h 5047066"/>
              <a:gd name="connsiteX51" fmla="*/ 4303418 w 4637894"/>
              <a:gd name="connsiteY51" fmla="*/ 117976 h 5047066"/>
              <a:gd name="connsiteX52" fmla="*/ 4265117 w 4637894"/>
              <a:gd name="connsiteY52" fmla="*/ 13482 h 5047066"/>
              <a:gd name="connsiteX53" fmla="*/ 3968593 w 4637894"/>
              <a:gd name="connsiteY53" fmla="*/ 1885 h 5047066"/>
              <a:gd name="connsiteX54" fmla="*/ 3694580 w 4637894"/>
              <a:gd name="connsiteY54" fmla="*/ 18585 h 5047066"/>
              <a:gd name="connsiteX55" fmla="*/ 4043076 w 4637894"/>
              <a:gd name="connsiteY55" fmla="*/ 103689 h 5047066"/>
              <a:gd name="connsiteX56" fmla="*/ 3952460 w 4637894"/>
              <a:gd name="connsiteY56" fmla="*/ 334348 h 5047066"/>
              <a:gd name="connsiteX57" fmla="*/ 3680612 w 4637894"/>
              <a:gd name="connsiteY57" fmla="*/ 507343 h 5047066"/>
              <a:gd name="connsiteX58" fmla="*/ 3433476 w 4637894"/>
              <a:gd name="connsiteY58" fmla="*/ 655624 h 5047066"/>
              <a:gd name="connsiteX59" fmla="*/ 2609693 w 4637894"/>
              <a:gd name="connsiteY59" fmla="*/ 779192 h 5047066"/>
              <a:gd name="connsiteX60" fmla="*/ 2123660 w 4637894"/>
              <a:gd name="connsiteY60" fmla="*/ 853332 h 5047066"/>
              <a:gd name="connsiteX61" fmla="*/ 1752958 w 4637894"/>
              <a:gd name="connsiteY61" fmla="*/ 943948 h 5047066"/>
              <a:gd name="connsiteX62" fmla="*/ 1571725 w 4637894"/>
              <a:gd name="connsiteY62" fmla="*/ 1092230 h 5047066"/>
              <a:gd name="connsiteX63" fmla="*/ 1349303 w 4637894"/>
              <a:gd name="connsiteY63" fmla="*/ 1405267 h 5047066"/>
              <a:gd name="connsiteX64" fmla="*/ 1291639 w 4637894"/>
              <a:gd name="connsiteY64" fmla="*/ 1570024 h 5047066"/>
              <a:gd name="connsiteX65" fmla="*/ 1233974 w 4637894"/>
              <a:gd name="connsiteY65" fmla="*/ 1701830 h 5047066"/>
              <a:gd name="connsiteX66" fmla="*/ 978601 w 4637894"/>
              <a:gd name="connsiteY66" fmla="*/ 1726543 h 5047066"/>
              <a:gd name="connsiteX67" fmla="*/ 679388 w 4637894"/>
              <a:gd name="connsiteY67" fmla="*/ 1016488 h 5047066"/>
              <a:gd name="connsiteX68" fmla="*/ 11679 w 4637894"/>
              <a:gd name="connsiteY68" fmla="*/ 1334759 h 5047066"/>
              <a:gd name="connsiteX69" fmla="*/ 6833 w 4637894"/>
              <a:gd name="connsiteY69" fmla="*/ 1595476 h 5047066"/>
              <a:gd name="connsiteX0" fmla="*/ 6833 w 4637877"/>
              <a:gd name="connsiteY0" fmla="*/ 1598718 h 5050308"/>
              <a:gd name="connsiteX1" fmla="*/ 2943 w 4637877"/>
              <a:gd name="connsiteY1" fmla="*/ 4311256 h 5050308"/>
              <a:gd name="connsiteX2" fmla="*/ 2260 w 4637877"/>
              <a:gd name="connsiteY2" fmla="*/ 4810448 h 5050308"/>
              <a:gd name="connsiteX3" fmla="*/ 32063 w 4637877"/>
              <a:gd name="connsiteY3" fmla="*/ 5048018 h 5050308"/>
              <a:gd name="connsiteX4" fmla="*/ 311626 w 4637877"/>
              <a:gd name="connsiteY4" fmla="*/ 5045107 h 5050308"/>
              <a:gd name="connsiteX5" fmla="*/ 760245 w 4637877"/>
              <a:gd name="connsiteY5" fmla="*/ 5034497 h 5050308"/>
              <a:gd name="connsiteX6" fmla="*/ 927731 w 4637877"/>
              <a:gd name="connsiteY6" fmla="*/ 4858668 h 5050308"/>
              <a:gd name="connsiteX7" fmla="*/ 985474 w 4637877"/>
              <a:gd name="connsiteY7" fmla="*/ 4161495 h 5050308"/>
              <a:gd name="connsiteX8" fmla="*/ 1171613 w 4637877"/>
              <a:gd name="connsiteY8" fmla="*/ 3707679 h 5050308"/>
              <a:gd name="connsiteX9" fmla="*/ 1005623 w 4637877"/>
              <a:gd name="connsiteY9" fmla="*/ 3536600 h 5050308"/>
              <a:gd name="connsiteX10" fmla="*/ 1071604 w 4637877"/>
              <a:gd name="connsiteY10" fmla="*/ 3403220 h 5050308"/>
              <a:gd name="connsiteX11" fmla="*/ 1099571 w 4637877"/>
              <a:gd name="connsiteY11" fmla="*/ 3325014 h 5050308"/>
              <a:gd name="connsiteX12" fmla="*/ 1263410 w 4637877"/>
              <a:gd name="connsiteY12" fmla="*/ 3313366 h 5050308"/>
              <a:gd name="connsiteX13" fmla="*/ 1298774 w 4637877"/>
              <a:gd name="connsiteY13" fmla="*/ 3012658 h 5050308"/>
              <a:gd name="connsiteX14" fmla="*/ 1079869 w 4637877"/>
              <a:gd name="connsiteY14" fmla="*/ 2875448 h 5050308"/>
              <a:gd name="connsiteX15" fmla="*/ 1019265 w 4637877"/>
              <a:gd name="connsiteY15" fmla="*/ 2826085 h 5050308"/>
              <a:gd name="connsiteX16" fmla="*/ 940665 w 4637877"/>
              <a:gd name="connsiteY16" fmla="*/ 2767936 h 5050308"/>
              <a:gd name="connsiteX17" fmla="*/ 848291 w 4637877"/>
              <a:gd name="connsiteY17" fmla="*/ 2734565 h 5050308"/>
              <a:gd name="connsiteX18" fmla="*/ 837954 w 4637877"/>
              <a:gd name="connsiteY18" fmla="*/ 2757101 h 5050308"/>
              <a:gd name="connsiteX19" fmla="*/ 786454 w 4637877"/>
              <a:gd name="connsiteY19" fmla="*/ 2751093 h 5050308"/>
              <a:gd name="connsiteX20" fmla="*/ 711658 w 4637877"/>
              <a:gd name="connsiteY20" fmla="*/ 2636682 h 5050308"/>
              <a:gd name="connsiteX21" fmla="*/ 791965 w 4637877"/>
              <a:gd name="connsiteY21" fmla="*/ 2488584 h 5050308"/>
              <a:gd name="connsiteX22" fmla="*/ 945649 w 4637877"/>
              <a:gd name="connsiteY22" fmla="*/ 2537093 h 5050308"/>
              <a:gd name="connsiteX23" fmla="*/ 1011552 w 4637877"/>
              <a:gd name="connsiteY23" fmla="*/ 2512380 h 5050308"/>
              <a:gd name="connsiteX24" fmla="*/ 1046419 w 4637877"/>
              <a:gd name="connsiteY24" fmla="*/ 2479428 h 5050308"/>
              <a:gd name="connsiteX25" fmla="*/ 1162246 w 4637877"/>
              <a:gd name="connsiteY25" fmla="*/ 2516288 h 5050308"/>
              <a:gd name="connsiteX26" fmla="*/ 1174236 w 4637877"/>
              <a:gd name="connsiteY26" fmla="*/ 2545830 h 5050308"/>
              <a:gd name="connsiteX27" fmla="*/ 1349303 w 4637877"/>
              <a:gd name="connsiteY27" fmla="*/ 2578282 h 5050308"/>
              <a:gd name="connsiteX28" fmla="*/ 1431682 w 4637877"/>
              <a:gd name="connsiteY28" fmla="*/ 2586520 h 5050308"/>
              <a:gd name="connsiteX29" fmla="*/ 1572721 w 4637877"/>
              <a:gd name="connsiteY29" fmla="*/ 2508391 h 5050308"/>
              <a:gd name="connsiteX30" fmla="*/ 1624982 w 4637877"/>
              <a:gd name="connsiteY30" fmla="*/ 2499734 h 5050308"/>
              <a:gd name="connsiteX31" fmla="*/ 1705944 w 4637877"/>
              <a:gd name="connsiteY31" fmla="*/ 2408541 h 5050308"/>
              <a:gd name="connsiteX32" fmla="*/ 1719849 w 4637877"/>
              <a:gd name="connsiteY32" fmla="*/ 2267921 h 5050308"/>
              <a:gd name="connsiteX33" fmla="*/ 1775598 w 4637877"/>
              <a:gd name="connsiteY33" fmla="*/ 2291375 h 5050308"/>
              <a:gd name="connsiteX34" fmla="*/ 1869705 w 4637877"/>
              <a:gd name="connsiteY34" fmla="*/ 2294444 h 5050308"/>
              <a:gd name="connsiteX35" fmla="*/ 2075153 w 4637877"/>
              <a:gd name="connsiteY35" fmla="*/ 2456105 h 5050308"/>
              <a:gd name="connsiteX36" fmla="*/ 2164771 w 4637877"/>
              <a:gd name="connsiteY36" fmla="*/ 1988332 h 5050308"/>
              <a:gd name="connsiteX37" fmla="*/ 2186572 w 4637877"/>
              <a:gd name="connsiteY37" fmla="*/ 1859440 h 5050308"/>
              <a:gd name="connsiteX38" fmla="*/ 2388224 w 4637877"/>
              <a:gd name="connsiteY38" fmla="*/ 1772647 h 5050308"/>
              <a:gd name="connsiteX39" fmla="*/ 2467718 w 4637877"/>
              <a:gd name="connsiteY39" fmla="*/ 1865400 h 5050308"/>
              <a:gd name="connsiteX40" fmla="*/ 2681028 w 4637877"/>
              <a:gd name="connsiteY40" fmla="*/ 1873947 h 5050308"/>
              <a:gd name="connsiteX41" fmla="*/ 2679070 w 4637877"/>
              <a:gd name="connsiteY41" fmla="*/ 1749221 h 5050308"/>
              <a:gd name="connsiteX42" fmla="*/ 3434172 w 4637877"/>
              <a:gd name="connsiteY42" fmla="*/ 1759647 h 5050308"/>
              <a:gd name="connsiteX43" fmla="*/ 3408481 w 4637877"/>
              <a:gd name="connsiteY43" fmla="*/ 1964722 h 5050308"/>
              <a:gd name="connsiteX44" fmla="*/ 3525640 w 4637877"/>
              <a:gd name="connsiteY44" fmla="*/ 1930433 h 5050308"/>
              <a:gd name="connsiteX45" fmla="*/ 3569864 w 4637877"/>
              <a:gd name="connsiteY45" fmla="*/ 1404443 h 5050308"/>
              <a:gd name="connsiteX46" fmla="*/ 3969323 w 4637877"/>
              <a:gd name="connsiteY46" fmla="*/ 1377206 h 5050308"/>
              <a:gd name="connsiteX47" fmla="*/ 3772387 w 4637877"/>
              <a:gd name="connsiteY47" fmla="*/ 1116993 h 5050308"/>
              <a:gd name="connsiteX48" fmla="*/ 3981060 w 4637877"/>
              <a:gd name="connsiteY48" fmla="*/ 908549 h 5050308"/>
              <a:gd name="connsiteX49" fmla="*/ 4143012 w 4637877"/>
              <a:gd name="connsiteY49" fmla="*/ 622259 h 5050308"/>
              <a:gd name="connsiteX50" fmla="*/ 4636201 w 4637877"/>
              <a:gd name="connsiteY50" fmla="*/ 551774 h 5050308"/>
              <a:gd name="connsiteX51" fmla="*/ 4303418 w 4637877"/>
              <a:gd name="connsiteY51" fmla="*/ 121218 h 5050308"/>
              <a:gd name="connsiteX52" fmla="*/ 4285119 w 4637877"/>
              <a:gd name="connsiteY52" fmla="*/ 11009 h 5050308"/>
              <a:gd name="connsiteX53" fmla="*/ 3968593 w 4637877"/>
              <a:gd name="connsiteY53" fmla="*/ 5127 h 5050308"/>
              <a:gd name="connsiteX54" fmla="*/ 3694580 w 4637877"/>
              <a:gd name="connsiteY54" fmla="*/ 21827 h 5050308"/>
              <a:gd name="connsiteX55" fmla="*/ 4043076 w 4637877"/>
              <a:gd name="connsiteY55" fmla="*/ 106931 h 5050308"/>
              <a:gd name="connsiteX56" fmla="*/ 3952460 w 4637877"/>
              <a:gd name="connsiteY56" fmla="*/ 337590 h 5050308"/>
              <a:gd name="connsiteX57" fmla="*/ 3680612 w 4637877"/>
              <a:gd name="connsiteY57" fmla="*/ 510585 h 5050308"/>
              <a:gd name="connsiteX58" fmla="*/ 3433476 w 4637877"/>
              <a:gd name="connsiteY58" fmla="*/ 658866 h 5050308"/>
              <a:gd name="connsiteX59" fmla="*/ 2609693 w 4637877"/>
              <a:gd name="connsiteY59" fmla="*/ 782434 h 5050308"/>
              <a:gd name="connsiteX60" fmla="*/ 2123660 w 4637877"/>
              <a:gd name="connsiteY60" fmla="*/ 856574 h 5050308"/>
              <a:gd name="connsiteX61" fmla="*/ 1752958 w 4637877"/>
              <a:gd name="connsiteY61" fmla="*/ 947190 h 5050308"/>
              <a:gd name="connsiteX62" fmla="*/ 1571725 w 4637877"/>
              <a:gd name="connsiteY62" fmla="*/ 1095472 h 5050308"/>
              <a:gd name="connsiteX63" fmla="*/ 1349303 w 4637877"/>
              <a:gd name="connsiteY63" fmla="*/ 1408509 h 5050308"/>
              <a:gd name="connsiteX64" fmla="*/ 1291639 w 4637877"/>
              <a:gd name="connsiteY64" fmla="*/ 1573266 h 5050308"/>
              <a:gd name="connsiteX65" fmla="*/ 1233974 w 4637877"/>
              <a:gd name="connsiteY65" fmla="*/ 1705072 h 5050308"/>
              <a:gd name="connsiteX66" fmla="*/ 978601 w 4637877"/>
              <a:gd name="connsiteY66" fmla="*/ 1729785 h 5050308"/>
              <a:gd name="connsiteX67" fmla="*/ 679388 w 4637877"/>
              <a:gd name="connsiteY67" fmla="*/ 1019730 h 5050308"/>
              <a:gd name="connsiteX68" fmla="*/ 11679 w 4637877"/>
              <a:gd name="connsiteY68" fmla="*/ 1338001 h 5050308"/>
              <a:gd name="connsiteX69" fmla="*/ 6833 w 4637877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4043076 w 4317620"/>
              <a:gd name="connsiteY55" fmla="*/ 106931 h 5050308"/>
              <a:gd name="connsiteX56" fmla="*/ 3952460 w 4317620"/>
              <a:gd name="connsiteY56" fmla="*/ 337590 h 5050308"/>
              <a:gd name="connsiteX57" fmla="*/ 3680612 w 4317620"/>
              <a:gd name="connsiteY57" fmla="*/ 510585 h 5050308"/>
              <a:gd name="connsiteX58" fmla="*/ 3433476 w 4317620"/>
              <a:gd name="connsiteY58" fmla="*/ 658866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952460 w 4317620"/>
              <a:gd name="connsiteY56" fmla="*/ 337590 h 5050308"/>
              <a:gd name="connsiteX57" fmla="*/ 3680612 w 4317620"/>
              <a:gd name="connsiteY57" fmla="*/ 510585 h 5050308"/>
              <a:gd name="connsiteX58" fmla="*/ 3433476 w 4317620"/>
              <a:gd name="connsiteY58" fmla="*/ 658866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952460 w 4317620"/>
              <a:gd name="connsiteY56" fmla="*/ 337590 h 5050308"/>
              <a:gd name="connsiteX57" fmla="*/ 3680612 w 4317620"/>
              <a:gd name="connsiteY57" fmla="*/ 510585 h 5050308"/>
              <a:gd name="connsiteX58" fmla="*/ 3433476 w 4317620"/>
              <a:gd name="connsiteY58" fmla="*/ 658866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680612 w 4317620"/>
              <a:gd name="connsiteY57" fmla="*/ 510585 h 5050308"/>
              <a:gd name="connsiteX58" fmla="*/ 3433476 w 4317620"/>
              <a:gd name="connsiteY58" fmla="*/ 658866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433476 w 4317620"/>
              <a:gd name="connsiteY58" fmla="*/ 658866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1847255 w 4317620"/>
              <a:gd name="connsiteY61" fmla="*/ 1178648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22658 w 4317620"/>
              <a:gd name="connsiteY61" fmla="*/ 1107471 h 5050308"/>
              <a:gd name="connsiteX62" fmla="*/ 1847255 w 4317620"/>
              <a:gd name="connsiteY62" fmla="*/ 1178648 h 5050308"/>
              <a:gd name="connsiteX63" fmla="*/ 1571725 w 4317620"/>
              <a:gd name="connsiteY63" fmla="*/ 1095472 h 5050308"/>
              <a:gd name="connsiteX64" fmla="*/ 1349303 w 4317620"/>
              <a:gd name="connsiteY64" fmla="*/ 1408509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679388 w 4317620"/>
              <a:gd name="connsiteY68" fmla="*/ 1019730 h 5050308"/>
              <a:gd name="connsiteX69" fmla="*/ 11679 w 4317620"/>
              <a:gd name="connsiteY69" fmla="*/ 1338001 h 5050308"/>
              <a:gd name="connsiteX70" fmla="*/ 6833 w 4317620"/>
              <a:gd name="connsiteY70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571725 w 4317620"/>
              <a:gd name="connsiteY63" fmla="*/ 1095472 h 5050308"/>
              <a:gd name="connsiteX64" fmla="*/ 1349303 w 4317620"/>
              <a:gd name="connsiteY64" fmla="*/ 1408509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679388 w 4317620"/>
              <a:gd name="connsiteY68" fmla="*/ 1019730 h 5050308"/>
              <a:gd name="connsiteX69" fmla="*/ 11679 w 4317620"/>
              <a:gd name="connsiteY69" fmla="*/ 1338001 h 5050308"/>
              <a:gd name="connsiteX70" fmla="*/ 6833 w 4317620"/>
              <a:gd name="connsiteY70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349303 w 4317620"/>
              <a:gd name="connsiteY64" fmla="*/ 1408509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679388 w 4317620"/>
              <a:gd name="connsiteY68" fmla="*/ 1019730 h 5050308"/>
              <a:gd name="connsiteX69" fmla="*/ 11679 w 4317620"/>
              <a:gd name="connsiteY69" fmla="*/ 1338001 h 5050308"/>
              <a:gd name="connsiteX70" fmla="*/ 6833 w 4317620"/>
              <a:gd name="connsiteY70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679388 w 4317620"/>
              <a:gd name="connsiteY68" fmla="*/ 1019730 h 5050308"/>
              <a:gd name="connsiteX69" fmla="*/ 11679 w 4317620"/>
              <a:gd name="connsiteY69" fmla="*/ 1338001 h 5050308"/>
              <a:gd name="connsiteX70" fmla="*/ 6833 w 4317620"/>
              <a:gd name="connsiteY70" fmla="*/ 1598718 h 5050308"/>
              <a:gd name="connsiteX0" fmla="*/ 32283 w 4343070"/>
              <a:gd name="connsiteY0" fmla="*/ 1598718 h 5050308"/>
              <a:gd name="connsiteX1" fmla="*/ 28393 w 4343070"/>
              <a:gd name="connsiteY1" fmla="*/ 4311256 h 5050308"/>
              <a:gd name="connsiteX2" fmla="*/ 27710 w 4343070"/>
              <a:gd name="connsiteY2" fmla="*/ 4810448 h 5050308"/>
              <a:gd name="connsiteX3" fmla="*/ 57513 w 4343070"/>
              <a:gd name="connsiteY3" fmla="*/ 5048018 h 5050308"/>
              <a:gd name="connsiteX4" fmla="*/ 337076 w 4343070"/>
              <a:gd name="connsiteY4" fmla="*/ 5045107 h 5050308"/>
              <a:gd name="connsiteX5" fmla="*/ 785695 w 4343070"/>
              <a:gd name="connsiteY5" fmla="*/ 5034497 h 5050308"/>
              <a:gd name="connsiteX6" fmla="*/ 953181 w 4343070"/>
              <a:gd name="connsiteY6" fmla="*/ 4858668 h 5050308"/>
              <a:gd name="connsiteX7" fmla="*/ 1010924 w 4343070"/>
              <a:gd name="connsiteY7" fmla="*/ 4161495 h 5050308"/>
              <a:gd name="connsiteX8" fmla="*/ 1197063 w 4343070"/>
              <a:gd name="connsiteY8" fmla="*/ 3707679 h 5050308"/>
              <a:gd name="connsiteX9" fmla="*/ 1031073 w 4343070"/>
              <a:gd name="connsiteY9" fmla="*/ 3536600 h 5050308"/>
              <a:gd name="connsiteX10" fmla="*/ 1097054 w 4343070"/>
              <a:gd name="connsiteY10" fmla="*/ 3403220 h 5050308"/>
              <a:gd name="connsiteX11" fmla="*/ 1125021 w 4343070"/>
              <a:gd name="connsiteY11" fmla="*/ 3325014 h 5050308"/>
              <a:gd name="connsiteX12" fmla="*/ 1288860 w 4343070"/>
              <a:gd name="connsiteY12" fmla="*/ 3313366 h 5050308"/>
              <a:gd name="connsiteX13" fmla="*/ 1324224 w 4343070"/>
              <a:gd name="connsiteY13" fmla="*/ 3012658 h 5050308"/>
              <a:gd name="connsiteX14" fmla="*/ 1105319 w 4343070"/>
              <a:gd name="connsiteY14" fmla="*/ 2875448 h 5050308"/>
              <a:gd name="connsiteX15" fmla="*/ 1044715 w 4343070"/>
              <a:gd name="connsiteY15" fmla="*/ 2826085 h 5050308"/>
              <a:gd name="connsiteX16" fmla="*/ 966115 w 4343070"/>
              <a:gd name="connsiteY16" fmla="*/ 2767936 h 5050308"/>
              <a:gd name="connsiteX17" fmla="*/ 873741 w 4343070"/>
              <a:gd name="connsiteY17" fmla="*/ 2734565 h 5050308"/>
              <a:gd name="connsiteX18" fmla="*/ 863404 w 4343070"/>
              <a:gd name="connsiteY18" fmla="*/ 2757101 h 5050308"/>
              <a:gd name="connsiteX19" fmla="*/ 811904 w 4343070"/>
              <a:gd name="connsiteY19" fmla="*/ 2751093 h 5050308"/>
              <a:gd name="connsiteX20" fmla="*/ 737108 w 4343070"/>
              <a:gd name="connsiteY20" fmla="*/ 2636682 h 5050308"/>
              <a:gd name="connsiteX21" fmla="*/ 817415 w 4343070"/>
              <a:gd name="connsiteY21" fmla="*/ 2488584 h 5050308"/>
              <a:gd name="connsiteX22" fmla="*/ 971099 w 4343070"/>
              <a:gd name="connsiteY22" fmla="*/ 2537093 h 5050308"/>
              <a:gd name="connsiteX23" fmla="*/ 1037002 w 4343070"/>
              <a:gd name="connsiteY23" fmla="*/ 2512380 h 5050308"/>
              <a:gd name="connsiteX24" fmla="*/ 1071869 w 4343070"/>
              <a:gd name="connsiteY24" fmla="*/ 2479428 h 5050308"/>
              <a:gd name="connsiteX25" fmla="*/ 1187696 w 4343070"/>
              <a:gd name="connsiteY25" fmla="*/ 2516288 h 5050308"/>
              <a:gd name="connsiteX26" fmla="*/ 1199686 w 4343070"/>
              <a:gd name="connsiteY26" fmla="*/ 2545830 h 5050308"/>
              <a:gd name="connsiteX27" fmla="*/ 1374753 w 4343070"/>
              <a:gd name="connsiteY27" fmla="*/ 2578282 h 5050308"/>
              <a:gd name="connsiteX28" fmla="*/ 1457132 w 4343070"/>
              <a:gd name="connsiteY28" fmla="*/ 2586520 h 5050308"/>
              <a:gd name="connsiteX29" fmla="*/ 1598171 w 4343070"/>
              <a:gd name="connsiteY29" fmla="*/ 2508391 h 5050308"/>
              <a:gd name="connsiteX30" fmla="*/ 1650432 w 4343070"/>
              <a:gd name="connsiteY30" fmla="*/ 2499734 h 5050308"/>
              <a:gd name="connsiteX31" fmla="*/ 1731394 w 4343070"/>
              <a:gd name="connsiteY31" fmla="*/ 2408541 h 5050308"/>
              <a:gd name="connsiteX32" fmla="*/ 1745299 w 4343070"/>
              <a:gd name="connsiteY32" fmla="*/ 2267921 h 5050308"/>
              <a:gd name="connsiteX33" fmla="*/ 1801048 w 4343070"/>
              <a:gd name="connsiteY33" fmla="*/ 2291375 h 5050308"/>
              <a:gd name="connsiteX34" fmla="*/ 1895155 w 4343070"/>
              <a:gd name="connsiteY34" fmla="*/ 2294444 h 5050308"/>
              <a:gd name="connsiteX35" fmla="*/ 2100603 w 4343070"/>
              <a:gd name="connsiteY35" fmla="*/ 2456105 h 5050308"/>
              <a:gd name="connsiteX36" fmla="*/ 2190221 w 4343070"/>
              <a:gd name="connsiteY36" fmla="*/ 1988332 h 5050308"/>
              <a:gd name="connsiteX37" fmla="*/ 2212022 w 4343070"/>
              <a:gd name="connsiteY37" fmla="*/ 1859440 h 5050308"/>
              <a:gd name="connsiteX38" fmla="*/ 2413674 w 4343070"/>
              <a:gd name="connsiteY38" fmla="*/ 1772647 h 5050308"/>
              <a:gd name="connsiteX39" fmla="*/ 2493168 w 4343070"/>
              <a:gd name="connsiteY39" fmla="*/ 1865400 h 5050308"/>
              <a:gd name="connsiteX40" fmla="*/ 2706478 w 4343070"/>
              <a:gd name="connsiteY40" fmla="*/ 1873947 h 5050308"/>
              <a:gd name="connsiteX41" fmla="*/ 2704520 w 4343070"/>
              <a:gd name="connsiteY41" fmla="*/ 1749221 h 5050308"/>
              <a:gd name="connsiteX42" fmla="*/ 3459622 w 4343070"/>
              <a:gd name="connsiteY42" fmla="*/ 1759647 h 5050308"/>
              <a:gd name="connsiteX43" fmla="*/ 3433931 w 4343070"/>
              <a:gd name="connsiteY43" fmla="*/ 1964722 h 5050308"/>
              <a:gd name="connsiteX44" fmla="*/ 3551090 w 4343070"/>
              <a:gd name="connsiteY44" fmla="*/ 1930433 h 5050308"/>
              <a:gd name="connsiteX45" fmla="*/ 3595314 w 4343070"/>
              <a:gd name="connsiteY45" fmla="*/ 1404443 h 5050308"/>
              <a:gd name="connsiteX46" fmla="*/ 3994773 w 4343070"/>
              <a:gd name="connsiteY46" fmla="*/ 1377206 h 5050308"/>
              <a:gd name="connsiteX47" fmla="*/ 3797837 w 4343070"/>
              <a:gd name="connsiteY47" fmla="*/ 1116993 h 5050308"/>
              <a:gd name="connsiteX48" fmla="*/ 4006510 w 4343070"/>
              <a:gd name="connsiteY48" fmla="*/ 908549 h 5050308"/>
              <a:gd name="connsiteX49" fmla="*/ 4168462 w 4343070"/>
              <a:gd name="connsiteY49" fmla="*/ 622259 h 5050308"/>
              <a:gd name="connsiteX50" fmla="*/ 4275889 w 4343070"/>
              <a:gd name="connsiteY50" fmla="*/ 334604 h 5050308"/>
              <a:gd name="connsiteX51" fmla="*/ 4328868 w 4343070"/>
              <a:gd name="connsiteY51" fmla="*/ 121218 h 5050308"/>
              <a:gd name="connsiteX52" fmla="*/ 4310569 w 4343070"/>
              <a:gd name="connsiteY52" fmla="*/ 11009 h 5050308"/>
              <a:gd name="connsiteX53" fmla="*/ 3994043 w 4343070"/>
              <a:gd name="connsiteY53" fmla="*/ 5127 h 5050308"/>
              <a:gd name="connsiteX54" fmla="*/ 3720030 w 4343070"/>
              <a:gd name="connsiteY54" fmla="*/ 21827 h 5050308"/>
              <a:gd name="connsiteX55" fmla="*/ 3697051 w 4343070"/>
              <a:gd name="connsiteY55" fmla="*/ 169796 h 5050308"/>
              <a:gd name="connsiteX56" fmla="*/ 3566430 w 4343070"/>
              <a:gd name="connsiteY56" fmla="*/ 289012 h 5050308"/>
              <a:gd name="connsiteX57" fmla="*/ 3411739 w 4343070"/>
              <a:gd name="connsiteY57" fmla="*/ 444862 h 5050308"/>
              <a:gd name="connsiteX58" fmla="*/ 3396061 w 4343070"/>
              <a:gd name="connsiteY58" fmla="*/ 676011 h 5050308"/>
              <a:gd name="connsiteX59" fmla="*/ 3178068 w 4343070"/>
              <a:gd name="connsiteY59" fmla="*/ 853871 h 5050308"/>
              <a:gd name="connsiteX60" fmla="*/ 2903490 w 4343070"/>
              <a:gd name="connsiteY60" fmla="*/ 1048027 h 5050308"/>
              <a:gd name="connsiteX61" fmla="*/ 2528106 w 4343070"/>
              <a:gd name="connsiteY61" fmla="*/ 1084611 h 5050308"/>
              <a:gd name="connsiteX62" fmla="*/ 1872705 w 4343070"/>
              <a:gd name="connsiteY62" fmla="*/ 1178648 h 5050308"/>
              <a:gd name="connsiteX63" fmla="*/ 1625750 w 4343070"/>
              <a:gd name="connsiteY63" fmla="*/ 1149765 h 5050308"/>
              <a:gd name="connsiteX64" fmla="*/ 1094718 w 4343070"/>
              <a:gd name="connsiteY64" fmla="*/ 902732 h 5050308"/>
              <a:gd name="connsiteX65" fmla="*/ 1317089 w 4343070"/>
              <a:gd name="connsiteY65" fmla="*/ 1573266 h 5050308"/>
              <a:gd name="connsiteX66" fmla="*/ 1259424 w 4343070"/>
              <a:gd name="connsiteY66" fmla="*/ 1705072 h 5050308"/>
              <a:gd name="connsiteX67" fmla="*/ 1004051 w 4343070"/>
              <a:gd name="connsiteY67" fmla="*/ 1729785 h 5050308"/>
              <a:gd name="connsiteX68" fmla="*/ 64758 w 4343070"/>
              <a:gd name="connsiteY68" fmla="*/ 736838 h 5050308"/>
              <a:gd name="connsiteX69" fmla="*/ 37129 w 4343070"/>
              <a:gd name="connsiteY69" fmla="*/ 1338001 h 5050308"/>
              <a:gd name="connsiteX70" fmla="*/ 32283 w 4343070"/>
              <a:gd name="connsiteY70" fmla="*/ 1598718 h 5050308"/>
              <a:gd name="connsiteX0" fmla="*/ 7690 w 4318477"/>
              <a:gd name="connsiteY0" fmla="*/ 1598718 h 5050308"/>
              <a:gd name="connsiteX1" fmla="*/ 3800 w 4318477"/>
              <a:gd name="connsiteY1" fmla="*/ 4311256 h 5050308"/>
              <a:gd name="connsiteX2" fmla="*/ 3117 w 4318477"/>
              <a:gd name="connsiteY2" fmla="*/ 4810448 h 5050308"/>
              <a:gd name="connsiteX3" fmla="*/ 32920 w 4318477"/>
              <a:gd name="connsiteY3" fmla="*/ 5048018 h 5050308"/>
              <a:gd name="connsiteX4" fmla="*/ 312483 w 4318477"/>
              <a:gd name="connsiteY4" fmla="*/ 5045107 h 5050308"/>
              <a:gd name="connsiteX5" fmla="*/ 761102 w 4318477"/>
              <a:gd name="connsiteY5" fmla="*/ 5034497 h 5050308"/>
              <a:gd name="connsiteX6" fmla="*/ 928588 w 4318477"/>
              <a:gd name="connsiteY6" fmla="*/ 4858668 h 5050308"/>
              <a:gd name="connsiteX7" fmla="*/ 986331 w 4318477"/>
              <a:gd name="connsiteY7" fmla="*/ 4161495 h 5050308"/>
              <a:gd name="connsiteX8" fmla="*/ 1172470 w 4318477"/>
              <a:gd name="connsiteY8" fmla="*/ 3707679 h 5050308"/>
              <a:gd name="connsiteX9" fmla="*/ 1006480 w 4318477"/>
              <a:gd name="connsiteY9" fmla="*/ 3536600 h 5050308"/>
              <a:gd name="connsiteX10" fmla="*/ 1072461 w 4318477"/>
              <a:gd name="connsiteY10" fmla="*/ 3403220 h 5050308"/>
              <a:gd name="connsiteX11" fmla="*/ 1100428 w 4318477"/>
              <a:gd name="connsiteY11" fmla="*/ 3325014 h 5050308"/>
              <a:gd name="connsiteX12" fmla="*/ 1264267 w 4318477"/>
              <a:gd name="connsiteY12" fmla="*/ 3313366 h 5050308"/>
              <a:gd name="connsiteX13" fmla="*/ 1299631 w 4318477"/>
              <a:gd name="connsiteY13" fmla="*/ 3012658 h 5050308"/>
              <a:gd name="connsiteX14" fmla="*/ 1080726 w 4318477"/>
              <a:gd name="connsiteY14" fmla="*/ 2875448 h 5050308"/>
              <a:gd name="connsiteX15" fmla="*/ 1020122 w 4318477"/>
              <a:gd name="connsiteY15" fmla="*/ 2826085 h 5050308"/>
              <a:gd name="connsiteX16" fmla="*/ 941522 w 4318477"/>
              <a:gd name="connsiteY16" fmla="*/ 2767936 h 5050308"/>
              <a:gd name="connsiteX17" fmla="*/ 849148 w 4318477"/>
              <a:gd name="connsiteY17" fmla="*/ 2734565 h 5050308"/>
              <a:gd name="connsiteX18" fmla="*/ 838811 w 4318477"/>
              <a:gd name="connsiteY18" fmla="*/ 2757101 h 5050308"/>
              <a:gd name="connsiteX19" fmla="*/ 787311 w 4318477"/>
              <a:gd name="connsiteY19" fmla="*/ 2751093 h 5050308"/>
              <a:gd name="connsiteX20" fmla="*/ 712515 w 4318477"/>
              <a:gd name="connsiteY20" fmla="*/ 2636682 h 5050308"/>
              <a:gd name="connsiteX21" fmla="*/ 792822 w 4318477"/>
              <a:gd name="connsiteY21" fmla="*/ 2488584 h 5050308"/>
              <a:gd name="connsiteX22" fmla="*/ 946506 w 4318477"/>
              <a:gd name="connsiteY22" fmla="*/ 2537093 h 5050308"/>
              <a:gd name="connsiteX23" fmla="*/ 1012409 w 4318477"/>
              <a:gd name="connsiteY23" fmla="*/ 2512380 h 5050308"/>
              <a:gd name="connsiteX24" fmla="*/ 1047276 w 4318477"/>
              <a:gd name="connsiteY24" fmla="*/ 2479428 h 5050308"/>
              <a:gd name="connsiteX25" fmla="*/ 1163103 w 4318477"/>
              <a:gd name="connsiteY25" fmla="*/ 2516288 h 5050308"/>
              <a:gd name="connsiteX26" fmla="*/ 1175093 w 4318477"/>
              <a:gd name="connsiteY26" fmla="*/ 2545830 h 5050308"/>
              <a:gd name="connsiteX27" fmla="*/ 1350160 w 4318477"/>
              <a:gd name="connsiteY27" fmla="*/ 2578282 h 5050308"/>
              <a:gd name="connsiteX28" fmla="*/ 1432539 w 4318477"/>
              <a:gd name="connsiteY28" fmla="*/ 2586520 h 5050308"/>
              <a:gd name="connsiteX29" fmla="*/ 1573578 w 4318477"/>
              <a:gd name="connsiteY29" fmla="*/ 2508391 h 5050308"/>
              <a:gd name="connsiteX30" fmla="*/ 1625839 w 4318477"/>
              <a:gd name="connsiteY30" fmla="*/ 2499734 h 5050308"/>
              <a:gd name="connsiteX31" fmla="*/ 1706801 w 4318477"/>
              <a:gd name="connsiteY31" fmla="*/ 2408541 h 5050308"/>
              <a:gd name="connsiteX32" fmla="*/ 1720706 w 4318477"/>
              <a:gd name="connsiteY32" fmla="*/ 2267921 h 5050308"/>
              <a:gd name="connsiteX33" fmla="*/ 1776455 w 4318477"/>
              <a:gd name="connsiteY33" fmla="*/ 2291375 h 5050308"/>
              <a:gd name="connsiteX34" fmla="*/ 1870562 w 4318477"/>
              <a:gd name="connsiteY34" fmla="*/ 2294444 h 5050308"/>
              <a:gd name="connsiteX35" fmla="*/ 2076010 w 4318477"/>
              <a:gd name="connsiteY35" fmla="*/ 2456105 h 5050308"/>
              <a:gd name="connsiteX36" fmla="*/ 2165628 w 4318477"/>
              <a:gd name="connsiteY36" fmla="*/ 1988332 h 5050308"/>
              <a:gd name="connsiteX37" fmla="*/ 2187429 w 4318477"/>
              <a:gd name="connsiteY37" fmla="*/ 1859440 h 5050308"/>
              <a:gd name="connsiteX38" fmla="*/ 2389081 w 4318477"/>
              <a:gd name="connsiteY38" fmla="*/ 1772647 h 5050308"/>
              <a:gd name="connsiteX39" fmla="*/ 2468575 w 4318477"/>
              <a:gd name="connsiteY39" fmla="*/ 1865400 h 5050308"/>
              <a:gd name="connsiteX40" fmla="*/ 2681885 w 4318477"/>
              <a:gd name="connsiteY40" fmla="*/ 1873947 h 5050308"/>
              <a:gd name="connsiteX41" fmla="*/ 2679927 w 4318477"/>
              <a:gd name="connsiteY41" fmla="*/ 1749221 h 5050308"/>
              <a:gd name="connsiteX42" fmla="*/ 3435029 w 4318477"/>
              <a:gd name="connsiteY42" fmla="*/ 1759647 h 5050308"/>
              <a:gd name="connsiteX43" fmla="*/ 3409338 w 4318477"/>
              <a:gd name="connsiteY43" fmla="*/ 1964722 h 5050308"/>
              <a:gd name="connsiteX44" fmla="*/ 3526497 w 4318477"/>
              <a:gd name="connsiteY44" fmla="*/ 1930433 h 5050308"/>
              <a:gd name="connsiteX45" fmla="*/ 3570721 w 4318477"/>
              <a:gd name="connsiteY45" fmla="*/ 1404443 h 5050308"/>
              <a:gd name="connsiteX46" fmla="*/ 3970180 w 4318477"/>
              <a:gd name="connsiteY46" fmla="*/ 1377206 h 5050308"/>
              <a:gd name="connsiteX47" fmla="*/ 3773244 w 4318477"/>
              <a:gd name="connsiteY47" fmla="*/ 1116993 h 5050308"/>
              <a:gd name="connsiteX48" fmla="*/ 3981917 w 4318477"/>
              <a:gd name="connsiteY48" fmla="*/ 908549 h 5050308"/>
              <a:gd name="connsiteX49" fmla="*/ 4143869 w 4318477"/>
              <a:gd name="connsiteY49" fmla="*/ 622259 h 5050308"/>
              <a:gd name="connsiteX50" fmla="*/ 4251296 w 4318477"/>
              <a:gd name="connsiteY50" fmla="*/ 334604 h 5050308"/>
              <a:gd name="connsiteX51" fmla="*/ 4304275 w 4318477"/>
              <a:gd name="connsiteY51" fmla="*/ 121218 h 5050308"/>
              <a:gd name="connsiteX52" fmla="*/ 4285976 w 4318477"/>
              <a:gd name="connsiteY52" fmla="*/ 11009 h 5050308"/>
              <a:gd name="connsiteX53" fmla="*/ 3969450 w 4318477"/>
              <a:gd name="connsiteY53" fmla="*/ 5127 h 5050308"/>
              <a:gd name="connsiteX54" fmla="*/ 3695437 w 4318477"/>
              <a:gd name="connsiteY54" fmla="*/ 21827 h 5050308"/>
              <a:gd name="connsiteX55" fmla="*/ 3672458 w 4318477"/>
              <a:gd name="connsiteY55" fmla="*/ 169796 h 5050308"/>
              <a:gd name="connsiteX56" fmla="*/ 3541837 w 4318477"/>
              <a:gd name="connsiteY56" fmla="*/ 289012 h 5050308"/>
              <a:gd name="connsiteX57" fmla="*/ 3387146 w 4318477"/>
              <a:gd name="connsiteY57" fmla="*/ 444862 h 5050308"/>
              <a:gd name="connsiteX58" fmla="*/ 3371468 w 4318477"/>
              <a:gd name="connsiteY58" fmla="*/ 676011 h 5050308"/>
              <a:gd name="connsiteX59" fmla="*/ 3153475 w 4318477"/>
              <a:gd name="connsiteY59" fmla="*/ 853871 h 5050308"/>
              <a:gd name="connsiteX60" fmla="*/ 2878897 w 4318477"/>
              <a:gd name="connsiteY60" fmla="*/ 1048027 h 5050308"/>
              <a:gd name="connsiteX61" fmla="*/ 2503513 w 4318477"/>
              <a:gd name="connsiteY61" fmla="*/ 1084611 h 5050308"/>
              <a:gd name="connsiteX62" fmla="*/ 1848112 w 4318477"/>
              <a:gd name="connsiteY62" fmla="*/ 1178648 h 5050308"/>
              <a:gd name="connsiteX63" fmla="*/ 1601157 w 4318477"/>
              <a:gd name="connsiteY63" fmla="*/ 1149765 h 5050308"/>
              <a:gd name="connsiteX64" fmla="*/ 1070125 w 4318477"/>
              <a:gd name="connsiteY64" fmla="*/ 902732 h 5050308"/>
              <a:gd name="connsiteX65" fmla="*/ 1292496 w 4318477"/>
              <a:gd name="connsiteY65" fmla="*/ 1573266 h 5050308"/>
              <a:gd name="connsiteX66" fmla="*/ 1234831 w 4318477"/>
              <a:gd name="connsiteY66" fmla="*/ 1705072 h 5050308"/>
              <a:gd name="connsiteX67" fmla="*/ 979458 w 4318477"/>
              <a:gd name="connsiteY67" fmla="*/ 1729785 h 5050308"/>
              <a:gd name="connsiteX68" fmla="*/ 40165 w 4318477"/>
              <a:gd name="connsiteY68" fmla="*/ 736838 h 5050308"/>
              <a:gd name="connsiteX69" fmla="*/ 12536 w 4318477"/>
              <a:gd name="connsiteY69" fmla="*/ 1338001 h 5050308"/>
              <a:gd name="connsiteX70" fmla="*/ 7690 w 4318477"/>
              <a:gd name="connsiteY70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39308 w 4317620"/>
              <a:gd name="connsiteY68" fmla="*/ 736838 h 5050308"/>
              <a:gd name="connsiteX69" fmla="*/ 11679 w 4317620"/>
              <a:gd name="connsiteY69" fmla="*/ 1338001 h 5050308"/>
              <a:gd name="connsiteX70" fmla="*/ 6833 w 4317620"/>
              <a:gd name="connsiteY70" fmla="*/ 1598718 h 5050308"/>
              <a:gd name="connsiteX0" fmla="*/ 6952 w 4317739"/>
              <a:gd name="connsiteY0" fmla="*/ 1598718 h 5050308"/>
              <a:gd name="connsiteX1" fmla="*/ 3062 w 4317739"/>
              <a:gd name="connsiteY1" fmla="*/ 4311256 h 5050308"/>
              <a:gd name="connsiteX2" fmla="*/ 2379 w 4317739"/>
              <a:gd name="connsiteY2" fmla="*/ 4810448 h 5050308"/>
              <a:gd name="connsiteX3" fmla="*/ 32182 w 4317739"/>
              <a:gd name="connsiteY3" fmla="*/ 5048018 h 5050308"/>
              <a:gd name="connsiteX4" fmla="*/ 311745 w 4317739"/>
              <a:gd name="connsiteY4" fmla="*/ 5045107 h 5050308"/>
              <a:gd name="connsiteX5" fmla="*/ 760364 w 4317739"/>
              <a:gd name="connsiteY5" fmla="*/ 5034497 h 5050308"/>
              <a:gd name="connsiteX6" fmla="*/ 927850 w 4317739"/>
              <a:gd name="connsiteY6" fmla="*/ 4858668 h 5050308"/>
              <a:gd name="connsiteX7" fmla="*/ 985593 w 4317739"/>
              <a:gd name="connsiteY7" fmla="*/ 4161495 h 5050308"/>
              <a:gd name="connsiteX8" fmla="*/ 1171732 w 4317739"/>
              <a:gd name="connsiteY8" fmla="*/ 3707679 h 5050308"/>
              <a:gd name="connsiteX9" fmla="*/ 1005742 w 4317739"/>
              <a:gd name="connsiteY9" fmla="*/ 3536600 h 5050308"/>
              <a:gd name="connsiteX10" fmla="*/ 1071723 w 4317739"/>
              <a:gd name="connsiteY10" fmla="*/ 3403220 h 5050308"/>
              <a:gd name="connsiteX11" fmla="*/ 1099690 w 4317739"/>
              <a:gd name="connsiteY11" fmla="*/ 3325014 h 5050308"/>
              <a:gd name="connsiteX12" fmla="*/ 1263529 w 4317739"/>
              <a:gd name="connsiteY12" fmla="*/ 3313366 h 5050308"/>
              <a:gd name="connsiteX13" fmla="*/ 1298893 w 4317739"/>
              <a:gd name="connsiteY13" fmla="*/ 3012658 h 5050308"/>
              <a:gd name="connsiteX14" fmla="*/ 1079988 w 4317739"/>
              <a:gd name="connsiteY14" fmla="*/ 2875448 h 5050308"/>
              <a:gd name="connsiteX15" fmla="*/ 1019384 w 4317739"/>
              <a:gd name="connsiteY15" fmla="*/ 2826085 h 5050308"/>
              <a:gd name="connsiteX16" fmla="*/ 940784 w 4317739"/>
              <a:gd name="connsiteY16" fmla="*/ 2767936 h 5050308"/>
              <a:gd name="connsiteX17" fmla="*/ 848410 w 4317739"/>
              <a:gd name="connsiteY17" fmla="*/ 2734565 h 5050308"/>
              <a:gd name="connsiteX18" fmla="*/ 838073 w 4317739"/>
              <a:gd name="connsiteY18" fmla="*/ 2757101 h 5050308"/>
              <a:gd name="connsiteX19" fmla="*/ 786573 w 4317739"/>
              <a:gd name="connsiteY19" fmla="*/ 2751093 h 5050308"/>
              <a:gd name="connsiteX20" fmla="*/ 711777 w 4317739"/>
              <a:gd name="connsiteY20" fmla="*/ 2636682 h 5050308"/>
              <a:gd name="connsiteX21" fmla="*/ 792084 w 4317739"/>
              <a:gd name="connsiteY21" fmla="*/ 2488584 h 5050308"/>
              <a:gd name="connsiteX22" fmla="*/ 945768 w 4317739"/>
              <a:gd name="connsiteY22" fmla="*/ 2537093 h 5050308"/>
              <a:gd name="connsiteX23" fmla="*/ 1011671 w 4317739"/>
              <a:gd name="connsiteY23" fmla="*/ 2512380 h 5050308"/>
              <a:gd name="connsiteX24" fmla="*/ 1046538 w 4317739"/>
              <a:gd name="connsiteY24" fmla="*/ 2479428 h 5050308"/>
              <a:gd name="connsiteX25" fmla="*/ 1162365 w 4317739"/>
              <a:gd name="connsiteY25" fmla="*/ 2516288 h 5050308"/>
              <a:gd name="connsiteX26" fmla="*/ 1174355 w 4317739"/>
              <a:gd name="connsiteY26" fmla="*/ 2545830 h 5050308"/>
              <a:gd name="connsiteX27" fmla="*/ 1349422 w 4317739"/>
              <a:gd name="connsiteY27" fmla="*/ 2578282 h 5050308"/>
              <a:gd name="connsiteX28" fmla="*/ 1431801 w 4317739"/>
              <a:gd name="connsiteY28" fmla="*/ 2586520 h 5050308"/>
              <a:gd name="connsiteX29" fmla="*/ 1572840 w 4317739"/>
              <a:gd name="connsiteY29" fmla="*/ 2508391 h 5050308"/>
              <a:gd name="connsiteX30" fmla="*/ 1625101 w 4317739"/>
              <a:gd name="connsiteY30" fmla="*/ 2499734 h 5050308"/>
              <a:gd name="connsiteX31" fmla="*/ 1706063 w 4317739"/>
              <a:gd name="connsiteY31" fmla="*/ 2408541 h 5050308"/>
              <a:gd name="connsiteX32" fmla="*/ 1719968 w 4317739"/>
              <a:gd name="connsiteY32" fmla="*/ 2267921 h 5050308"/>
              <a:gd name="connsiteX33" fmla="*/ 1775717 w 4317739"/>
              <a:gd name="connsiteY33" fmla="*/ 2291375 h 5050308"/>
              <a:gd name="connsiteX34" fmla="*/ 1869824 w 4317739"/>
              <a:gd name="connsiteY34" fmla="*/ 2294444 h 5050308"/>
              <a:gd name="connsiteX35" fmla="*/ 2075272 w 4317739"/>
              <a:gd name="connsiteY35" fmla="*/ 2456105 h 5050308"/>
              <a:gd name="connsiteX36" fmla="*/ 2164890 w 4317739"/>
              <a:gd name="connsiteY36" fmla="*/ 1988332 h 5050308"/>
              <a:gd name="connsiteX37" fmla="*/ 2186691 w 4317739"/>
              <a:gd name="connsiteY37" fmla="*/ 1859440 h 5050308"/>
              <a:gd name="connsiteX38" fmla="*/ 2388343 w 4317739"/>
              <a:gd name="connsiteY38" fmla="*/ 1772647 h 5050308"/>
              <a:gd name="connsiteX39" fmla="*/ 2467837 w 4317739"/>
              <a:gd name="connsiteY39" fmla="*/ 1865400 h 5050308"/>
              <a:gd name="connsiteX40" fmla="*/ 2681147 w 4317739"/>
              <a:gd name="connsiteY40" fmla="*/ 1873947 h 5050308"/>
              <a:gd name="connsiteX41" fmla="*/ 2679189 w 4317739"/>
              <a:gd name="connsiteY41" fmla="*/ 1749221 h 5050308"/>
              <a:gd name="connsiteX42" fmla="*/ 3434291 w 4317739"/>
              <a:gd name="connsiteY42" fmla="*/ 1759647 h 5050308"/>
              <a:gd name="connsiteX43" fmla="*/ 3408600 w 4317739"/>
              <a:gd name="connsiteY43" fmla="*/ 1964722 h 5050308"/>
              <a:gd name="connsiteX44" fmla="*/ 3525759 w 4317739"/>
              <a:gd name="connsiteY44" fmla="*/ 1930433 h 5050308"/>
              <a:gd name="connsiteX45" fmla="*/ 3569983 w 4317739"/>
              <a:gd name="connsiteY45" fmla="*/ 1404443 h 5050308"/>
              <a:gd name="connsiteX46" fmla="*/ 3969442 w 4317739"/>
              <a:gd name="connsiteY46" fmla="*/ 1377206 h 5050308"/>
              <a:gd name="connsiteX47" fmla="*/ 3772506 w 4317739"/>
              <a:gd name="connsiteY47" fmla="*/ 1116993 h 5050308"/>
              <a:gd name="connsiteX48" fmla="*/ 3981179 w 4317739"/>
              <a:gd name="connsiteY48" fmla="*/ 908549 h 5050308"/>
              <a:gd name="connsiteX49" fmla="*/ 4143131 w 4317739"/>
              <a:gd name="connsiteY49" fmla="*/ 622259 h 5050308"/>
              <a:gd name="connsiteX50" fmla="*/ 4250558 w 4317739"/>
              <a:gd name="connsiteY50" fmla="*/ 334604 h 5050308"/>
              <a:gd name="connsiteX51" fmla="*/ 4303537 w 4317739"/>
              <a:gd name="connsiteY51" fmla="*/ 121218 h 5050308"/>
              <a:gd name="connsiteX52" fmla="*/ 4285238 w 4317739"/>
              <a:gd name="connsiteY52" fmla="*/ 11009 h 5050308"/>
              <a:gd name="connsiteX53" fmla="*/ 3968712 w 4317739"/>
              <a:gd name="connsiteY53" fmla="*/ 5127 h 5050308"/>
              <a:gd name="connsiteX54" fmla="*/ 3694699 w 4317739"/>
              <a:gd name="connsiteY54" fmla="*/ 21827 h 5050308"/>
              <a:gd name="connsiteX55" fmla="*/ 3671720 w 4317739"/>
              <a:gd name="connsiteY55" fmla="*/ 169796 h 5050308"/>
              <a:gd name="connsiteX56" fmla="*/ 3541099 w 4317739"/>
              <a:gd name="connsiteY56" fmla="*/ 289012 h 5050308"/>
              <a:gd name="connsiteX57" fmla="*/ 3386408 w 4317739"/>
              <a:gd name="connsiteY57" fmla="*/ 444862 h 5050308"/>
              <a:gd name="connsiteX58" fmla="*/ 3370730 w 4317739"/>
              <a:gd name="connsiteY58" fmla="*/ 676011 h 5050308"/>
              <a:gd name="connsiteX59" fmla="*/ 3152737 w 4317739"/>
              <a:gd name="connsiteY59" fmla="*/ 853871 h 5050308"/>
              <a:gd name="connsiteX60" fmla="*/ 2878159 w 4317739"/>
              <a:gd name="connsiteY60" fmla="*/ 1048027 h 5050308"/>
              <a:gd name="connsiteX61" fmla="*/ 2502775 w 4317739"/>
              <a:gd name="connsiteY61" fmla="*/ 1084611 h 5050308"/>
              <a:gd name="connsiteX62" fmla="*/ 1847374 w 4317739"/>
              <a:gd name="connsiteY62" fmla="*/ 1178648 h 5050308"/>
              <a:gd name="connsiteX63" fmla="*/ 1600419 w 4317739"/>
              <a:gd name="connsiteY63" fmla="*/ 1149765 h 5050308"/>
              <a:gd name="connsiteX64" fmla="*/ 1069387 w 4317739"/>
              <a:gd name="connsiteY64" fmla="*/ 902732 h 5050308"/>
              <a:gd name="connsiteX65" fmla="*/ 1291758 w 4317739"/>
              <a:gd name="connsiteY65" fmla="*/ 1573266 h 5050308"/>
              <a:gd name="connsiteX66" fmla="*/ 1234093 w 4317739"/>
              <a:gd name="connsiteY66" fmla="*/ 1705072 h 5050308"/>
              <a:gd name="connsiteX67" fmla="*/ 978720 w 4317739"/>
              <a:gd name="connsiteY67" fmla="*/ 1729785 h 5050308"/>
              <a:gd name="connsiteX68" fmla="*/ 5137 w 4317739"/>
              <a:gd name="connsiteY68" fmla="*/ 716835 h 5050308"/>
              <a:gd name="connsiteX69" fmla="*/ 11798 w 4317739"/>
              <a:gd name="connsiteY69" fmla="*/ 1338001 h 5050308"/>
              <a:gd name="connsiteX70" fmla="*/ 6952 w 4317739"/>
              <a:gd name="connsiteY70" fmla="*/ 1598718 h 5050308"/>
              <a:gd name="connsiteX0" fmla="*/ 7353 w 4318140"/>
              <a:gd name="connsiteY0" fmla="*/ 1598718 h 5050308"/>
              <a:gd name="connsiteX1" fmla="*/ 3463 w 4318140"/>
              <a:gd name="connsiteY1" fmla="*/ 4311256 h 5050308"/>
              <a:gd name="connsiteX2" fmla="*/ 2780 w 4318140"/>
              <a:gd name="connsiteY2" fmla="*/ 4810448 h 5050308"/>
              <a:gd name="connsiteX3" fmla="*/ 32583 w 4318140"/>
              <a:gd name="connsiteY3" fmla="*/ 5048018 h 5050308"/>
              <a:gd name="connsiteX4" fmla="*/ 312146 w 4318140"/>
              <a:gd name="connsiteY4" fmla="*/ 5045107 h 5050308"/>
              <a:gd name="connsiteX5" fmla="*/ 760765 w 4318140"/>
              <a:gd name="connsiteY5" fmla="*/ 5034497 h 5050308"/>
              <a:gd name="connsiteX6" fmla="*/ 928251 w 4318140"/>
              <a:gd name="connsiteY6" fmla="*/ 4858668 h 5050308"/>
              <a:gd name="connsiteX7" fmla="*/ 985994 w 4318140"/>
              <a:gd name="connsiteY7" fmla="*/ 4161495 h 5050308"/>
              <a:gd name="connsiteX8" fmla="*/ 1172133 w 4318140"/>
              <a:gd name="connsiteY8" fmla="*/ 3707679 h 5050308"/>
              <a:gd name="connsiteX9" fmla="*/ 1006143 w 4318140"/>
              <a:gd name="connsiteY9" fmla="*/ 3536600 h 5050308"/>
              <a:gd name="connsiteX10" fmla="*/ 1072124 w 4318140"/>
              <a:gd name="connsiteY10" fmla="*/ 3403220 h 5050308"/>
              <a:gd name="connsiteX11" fmla="*/ 1100091 w 4318140"/>
              <a:gd name="connsiteY11" fmla="*/ 3325014 h 5050308"/>
              <a:gd name="connsiteX12" fmla="*/ 1263930 w 4318140"/>
              <a:gd name="connsiteY12" fmla="*/ 3313366 h 5050308"/>
              <a:gd name="connsiteX13" fmla="*/ 1299294 w 4318140"/>
              <a:gd name="connsiteY13" fmla="*/ 3012658 h 5050308"/>
              <a:gd name="connsiteX14" fmla="*/ 1080389 w 4318140"/>
              <a:gd name="connsiteY14" fmla="*/ 2875448 h 5050308"/>
              <a:gd name="connsiteX15" fmla="*/ 1019785 w 4318140"/>
              <a:gd name="connsiteY15" fmla="*/ 2826085 h 5050308"/>
              <a:gd name="connsiteX16" fmla="*/ 941185 w 4318140"/>
              <a:gd name="connsiteY16" fmla="*/ 2767936 h 5050308"/>
              <a:gd name="connsiteX17" fmla="*/ 848811 w 4318140"/>
              <a:gd name="connsiteY17" fmla="*/ 2734565 h 5050308"/>
              <a:gd name="connsiteX18" fmla="*/ 838474 w 4318140"/>
              <a:gd name="connsiteY18" fmla="*/ 2757101 h 5050308"/>
              <a:gd name="connsiteX19" fmla="*/ 786974 w 4318140"/>
              <a:gd name="connsiteY19" fmla="*/ 2751093 h 5050308"/>
              <a:gd name="connsiteX20" fmla="*/ 712178 w 4318140"/>
              <a:gd name="connsiteY20" fmla="*/ 2636682 h 5050308"/>
              <a:gd name="connsiteX21" fmla="*/ 792485 w 4318140"/>
              <a:gd name="connsiteY21" fmla="*/ 2488584 h 5050308"/>
              <a:gd name="connsiteX22" fmla="*/ 946169 w 4318140"/>
              <a:gd name="connsiteY22" fmla="*/ 2537093 h 5050308"/>
              <a:gd name="connsiteX23" fmla="*/ 1012072 w 4318140"/>
              <a:gd name="connsiteY23" fmla="*/ 2512380 h 5050308"/>
              <a:gd name="connsiteX24" fmla="*/ 1046939 w 4318140"/>
              <a:gd name="connsiteY24" fmla="*/ 2479428 h 5050308"/>
              <a:gd name="connsiteX25" fmla="*/ 1162766 w 4318140"/>
              <a:gd name="connsiteY25" fmla="*/ 2516288 h 5050308"/>
              <a:gd name="connsiteX26" fmla="*/ 1174756 w 4318140"/>
              <a:gd name="connsiteY26" fmla="*/ 2545830 h 5050308"/>
              <a:gd name="connsiteX27" fmla="*/ 1349823 w 4318140"/>
              <a:gd name="connsiteY27" fmla="*/ 2578282 h 5050308"/>
              <a:gd name="connsiteX28" fmla="*/ 1432202 w 4318140"/>
              <a:gd name="connsiteY28" fmla="*/ 2586520 h 5050308"/>
              <a:gd name="connsiteX29" fmla="*/ 1573241 w 4318140"/>
              <a:gd name="connsiteY29" fmla="*/ 2508391 h 5050308"/>
              <a:gd name="connsiteX30" fmla="*/ 1625502 w 4318140"/>
              <a:gd name="connsiteY30" fmla="*/ 2499734 h 5050308"/>
              <a:gd name="connsiteX31" fmla="*/ 1706464 w 4318140"/>
              <a:gd name="connsiteY31" fmla="*/ 2408541 h 5050308"/>
              <a:gd name="connsiteX32" fmla="*/ 1720369 w 4318140"/>
              <a:gd name="connsiteY32" fmla="*/ 2267921 h 5050308"/>
              <a:gd name="connsiteX33" fmla="*/ 1776118 w 4318140"/>
              <a:gd name="connsiteY33" fmla="*/ 2291375 h 5050308"/>
              <a:gd name="connsiteX34" fmla="*/ 1870225 w 4318140"/>
              <a:gd name="connsiteY34" fmla="*/ 2294444 h 5050308"/>
              <a:gd name="connsiteX35" fmla="*/ 2075673 w 4318140"/>
              <a:gd name="connsiteY35" fmla="*/ 2456105 h 5050308"/>
              <a:gd name="connsiteX36" fmla="*/ 2165291 w 4318140"/>
              <a:gd name="connsiteY36" fmla="*/ 1988332 h 5050308"/>
              <a:gd name="connsiteX37" fmla="*/ 2187092 w 4318140"/>
              <a:gd name="connsiteY37" fmla="*/ 1859440 h 5050308"/>
              <a:gd name="connsiteX38" fmla="*/ 2388744 w 4318140"/>
              <a:gd name="connsiteY38" fmla="*/ 1772647 h 5050308"/>
              <a:gd name="connsiteX39" fmla="*/ 2468238 w 4318140"/>
              <a:gd name="connsiteY39" fmla="*/ 1865400 h 5050308"/>
              <a:gd name="connsiteX40" fmla="*/ 2681548 w 4318140"/>
              <a:gd name="connsiteY40" fmla="*/ 1873947 h 5050308"/>
              <a:gd name="connsiteX41" fmla="*/ 2679590 w 4318140"/>
              <a:gd name="connsiteY41" fmla="*/ 1749221 h 5050308"/>
              <a:gd name="connsiteX42" fmla="*/ 3434692 w 4318140"/>
              <a:gd name="connsiteY42" fmla="*/ 1759647 h 5050308"/>
              <a:gd name="connsiteX43" fmla="*/ 3409001 w 4318140"/>
              <a:gd name="connsiteY43" fmla="*/ 1964722 h 5050308"/>
              <a:gd name="connsiteX44" fmla="*/ 3526160 w 4318140"/>
              <a:gd name="connsiteY44" fmla="*/ 1930433 h 5050308"/>
              <a:gd name="connsiteX45" fmla="*/ 3570384 w 4318140"/>
              <a:gd name="connsiteY45" fmla="*/ 1404443 h 5050308"/>
              <a:gd name="connsiteX46" fmla="*/ 3969843 w 4318140"/>
              <a:gd name="connsiteY46" fmla="*/ 1377206 h 5050308"/>
              <a:gd name="connsiteX47" fmla="*/ 3772907 w 4318140"/>
              <a:gd name="connsiteY47" fmla="*/ 1116993 h 5050308"/>
              <a:gd name="connsiteX48" fmla="*/ 3981580 w 4318140"/>
              <a:gd name="connsiteY48" fmla="*/ 908549 h 5050308"/>
              <a:gd name="connsiteX49" fmla="*/ 4143532 w 4318140"/>
              <a:gd name="connsiteY49" fmla="*/ 622259 h 5050308"/>
              <a:gd name="connsiteX50" fmla="*/ 4250959 w 4318140"/>
              <a:gd name="connsiteY50" fmla="*/ 334604 h 5050308"/>
              <a:gd name="connsiteX51" fmla="*/ 4303938 w 4318140"/>
              <a:gd name="connsiteY51" fmla="*/ 121218 h 5050308"/>
              <a:gd name="connsiteX52" fmla="*/ 4285639 w 4318140"/>
              <a:gd name="connsiteY52" fmla="*/ 11009 h 5050308"/>
              <a:gd name="connsiteX53" fmla="*/ 3969113 w 4318140"/>
              <a:gd name="connsiteY53" fmla="*/ 5127 h 5050308"/>
              <a:gd name="connsiteX54" fmla="*/ 3695100 w 4318140"/>
              <a:gd name="connsiteY54" fmla="*/ 21827 h 5050308"/>
              <a:gd name="connsiteX55" fmla="*/ 3672121 w 4318140"/>
              <a:gd name="connsiteY55" fmla="*/ 169796 h 5050308"/>
              <a:gd name="connsiteX56" fmla="*/ 3541500 w 4318140"/>
              <a:gd name="connsiteY56" fmla="*/ 289012 h 5050308"/>
              <a:gd name="connsiteX57" fmla="*/ 3386809 w 4318140"/>
              <a:gd name="connsiteY57" fmla="*/ 444862 h 5050308"/>
              <a:gd name="connsiteX58" fmla="*/ 3371131 w 4318140"/>
              <a:gd name="connsiteY58" fmla="*/ 676011 h 5050308"/>
              <a:gd name="connsiteX59" fmla="*/ 3153138 w 4318140"/>
              <a:gd name="connsiteY59" fmla="*/ 853871 h 5050308"/>
              <a:gd name="connsiteX60" fmla="*/ 2878560 w 4318140"/>
              <a:gd name="connsiteY60" fmla="*/ 1048027 h 5050308"/>
              <a:gd name="connsiteX61" fmla="*/ 2503176 w 4318140"/>
              <a:gd name="connsiteY61" fmla="*/ 1084611 h 5050308"/>
              <a:gd name="connsiteX62" fmla="*/ 1847775 w 4318140"/>
              <a:gd name="connsiteY62" fmla="*/ 1178648 h 5050308"/>
              <a:gd name="connsiteX63" fmla="*/ 1600820 w 4318140"/>
              <a:gd name="connsiteY63" fmla="*/ 1149765 h 5050308"/>
              <a:gd name="connsiteX64" fmla="*/ 1069788 w 4318140"/>
              <a:gd name="connsiteY64" fmla="*/ 902732 h 5050308"/>
              <a:gd name="connsiteX65" fmla="*/ 1292159 w 4318140"/>
              <a:gd name="connsiteY65" fmla="*/ 1573266 h 5050308"/>
              <a:gd name="connsiteX66" fmla="*/ 1234494 w 4318140"/>
              <a:gd name="connsiteY66" fmla="*/ 1705072 h 5050308"/>
              <a:gd name="connsiteX67" fmla="*/ 979121 w 4318140"/>
              <a:gd name="connsiteY67" fmla="*/ 1729785 h 5050308"/>
              <a:gd name="connsiteX68" fmla="*/ 5538 w 4318140"/>
              <a:gd name="connsiteY68" fmla="*/ 716835 h 5050308"/>
              <a:gd name="connsiteX69" fmla="*/ 12199 w 4318140"/>
              <a:gd name="connsiteY69" fmla="*/ 1338001 h 5050308"/>
              <a:gd name="connsiteX70" fmla="*/ 7353 w 4318140"/>
              <a:gd name="connsiteY70" fmla="*/ 1598718 h 5050308"/>
              <a:gd name="connsiteX0" fmla="*/ 13472 w 4324259"/>
              <a:gd name="connsiteY0" fmla="*/ 1598718 h 5050308"/>
              <a:gd name="connsiteX1" fmla="*/ 9582 w 4324259"/>
              <a:gd name="connsiteY1" fmla="*/ 4311256 h 5050308"/>
              <a:gd name="connsiteX2" fmla="*/ 8899 w 4324259"/>
              <a:gd name="connsiteY2" fmla="*/ 4810448 h 5050308"/>
              <a:gd name="connsiteX3" fmla="*/ 38702 w 4324259"/>
              <a:gd name="connsiteY3" fmla="*/ 5048018 h 5050308"/>
              <a:gd name="connsiteX4" fmla="*/ 318265 w 4324259"/>
              <a:gd name="connsiteY4" fmla="*/ 5045107 h 5050308"/>
              <a:gd name="connsiteX5" fmla="*/ 766884 w 4324259"/>
              <a:gd name="connsiteY5" fmla="*/ 5034497 h 5050308"/>
              <a:gd name="connsiteX6" fmla="*/ 934370 w 4324259"/>
              <a:gd name="connsiteY6" fmla="*/ 4858668 h 5050308"/>
              <a:gd name="connsiteX7" fmla="*/ 992113 w 4324259"/>
              <a:gd name="connsiteY7" fmla="*/ 4161495 h 5050308"/>
              <a:gd name="connsiteX8" fmla="*/ 1178252 w 4324259"/>
              <a:gd name="connsiteY8" fmla="*/ 3707679 h 5050308"/>
              <a:gd name="connsiteX9" fmla="*/ 1012262 w 4324259"/>
              <a:gd name="connsiteY9" fmla="*/ 3536600 h 5050308"/>
              <a:gd name="connsiteX10" fmla="*/ 1078243 w 4324259"/>
              <a:gd name="connsiteY10" fmla="*/ 3403220 h 5050308"/>
              <a:gd name="connsiteX11" fmla="*/ 1106210 w 4324259"/>
              <a:gd name="connsiteY11" fmla="*/ 3325014 h 5050308"/>
              <a:gd name="connsiteX12" fmla="*/ 1270049 w 4324259"/>
              <a:gd name="connsiteY12" fmla="*/ 3313366 h 5050308"/>
              <a:gd name="connsiteX13" fmla="*/ 1305413 w 4324259"/>
              <a:gd name="connsiteY13" fmla="*/ 3012658 h 5050308"/>
              <a:gd name="connsiteX14" fmla="*/ 1086508 w 4324259"/>
              <a:gd name="connsiteY14" fmla="*/ 2875448 h 5050308"/>
              <a:gd name="connsiteX15" fmla="*/ 1025904 w 4324259"/>
              <a:gd name="connsiteY15" fmla="*/ 2826085 h 5050308"/>
              <a:gd name="connsiteX16" fmla="*/ 947304 w 4324259"/>
              <a:gd name="connsiteY16" fmla="*/ 2767936 h 5050308"/>
              <a:gd name="connsiteX17" fmla="*/ 854930 w 4324259"/>
              <a:gd name="connsiteY17" fmla="*/ 2734565 h 5050308"/>
              <a:gd name="connsiteX18" fmla="*/ 844593 w 4324259"/>
              <a:gd name="connsiteY18" fmla="*/ 2757101 h 5050308"/>
              <a:gd name="connsiteX19" fmla="*/ 793093 w 4324259"/>
              <a:gd name="connsiteY19" fmla="*/ 2751093 h 5050308"/>
              <a:gd name="connsiteX20" fmla="*/ 718297 w 4324259"/>
              <a:gd name="connsiteY20" fmla="*/ 2636682 h 5050308"/>
              <a:gd name="connsiteX21" fmla="*/ 798604 w 4324259"/>
              <a:gd name="connsiteY21" fmla="*/ 2488584 h 5050308"/>
              <a:gd name="connsiteX22" fmla="*/ 952288 w 4324259"/>
              <a:gd name="connsiteY22" fmla="*/ 2537093 h 5050308"/>
              <a:gd name="connsiteX23" fmla="*/ 1018191 w 4324259"/>
              <a:gd name="connsiteY23" fmla="*/ 2512380 h 5050308"/>
              <a:gd name="connsiteX24" fmla="*/ 1053058 w 4324259"/>
              <a:gd name="connsiteY24" fmla="*/ 2479428 h 5050308"/>
              <a:gd name="connsiteX25" fmla="*/ 1168885 w 4324259"/>
              <a:gd name="connsiteY25" fmla="*/ 2516288 h 5050308"/>
              <a:gd name="connsiteX26" fmla="*/ 1180875 w 4324259"/>
              <a:gd name="connsiteY26" fmla="*/ 2545830 h 5050308"/>
              <a:gd name="connsiteX27" fmla="*/ 1355942 w 4324259"/>
              <a:gd name="connsiteY27" fmla="*/ 2578282 h 5050308"/>
              <a:gd name="connsiteX28" fmla="*/ 1438321 w 4324259"/>
              <a:gd name="connsiteY28" fmla="*/ 2586520 h 5050308"/>
              <a:gd name="connsiteX29" fmla="*/ 1579360 w 4324259"/>
              <a:gd name="connsiteY29" fmla="*/ 2508391 h 5050308"/>
              <a:gd name="connsiteX30" fmla="*/ 1631621 w 4324259"/>
              <a:gd name="connsiteY30" fmla="*/ 2499734 h 5050308"/>
              <a:gd name="connsiteX31" fmla="*/ 1712583 w 4324259"/>
              <a:gd name="connsiteY31" fmla="*/ 2408541 h 5050308"/>
              <a:gd name="connsiteX32" fmla="*/ 1726488 w 4324259"/>
              <a:gd name="connsiteY32" fmla="*/ 2267921 h 5050308"/>
              <a:gd name="connsiteX33" fmla="*/ 1782237 w 4324259"/>
              <a:gd name="connsiteY33" fmla="*/ 2291375 h 5050308"/>
              <a:gd name="connsiteX34" fmla="*/ 1876344 w 4324259"/>
              <a:gd name="connsiteY34" fmla="*/ 2294444 h 5050308"/>
              <a:gd name="connsiteX35" fmla="*/ 2081792 w 4324259"/>
              <a:gd name="connsiteY35" fmla="*/ 2456105 h 5050308"/>
              <a:gd name="connsiteX36" fmla="*/ 2171410 w 4324259"/>
              <a:gd name="connsiteY36" fmla="*/ 1988332 h 5050308"/>
              <a:gd name="connsiteX37" fmla="*/ 2193211 w 4324259"/>
              <a:gd name="connsiteY37" fmla="*/ 1859440 h 5050308"/>
              <a:gd name="connsiteX38" fmla="*/ 2394863 w 4324259"/>
              <a:gd name="connsiteY38" fmla="*/ 1772647 h 5050308"/>
              <a:gd name="connsiteX39" fmla="*/ 2474357 w 4324259"/>
              <a:gd name="connsiteY39" fmla="*/ 1865400 h 5050308"/>
              <a:gd name="connsiteX40" fmla="*/ 2687667 w 4324259"/>
              <a:gd name="connsiteY40" fmla="*/ 1873947 h 5050308"/>
              <a:gd name="connsiteX41" fmla="*/ 2685709 w 4324259"/>
              <a:gd name="connsiteY41" fmla="*/ 1749221 h 5050308"/>
              <a:gd name="connsiteX42" fmla="*/ 3440811 w 4324259"/>
              <a:gd name="connsiteY42" fmla="*/ 1759647 h 5050308"/>
              <a:gd name="connsiteX43" fmla="*/ 3415120 w 4324259"/>
              <a:gd name="connsiteY43" fmla="*/ 1964722 h 5050308"/>
              <a:gd name="connsiteX44" fmla="*/ 3532279 w 4324259"/>
              <a:gd name="connsiteY44" fmla="*/ 1930433 h 5050308"/>
              <a:gd name="connsiteX45" fmla="*/ 3576503 w 4324259"/>
              <a:gd name="connsiteY45" fmla="*/ 1404443 h 5050308"/>
              <a:gd name="connsiteX46" fmla="*/ 3975962 w 4324259"/>
              <a:gd name="connsiteY46" fmla="*/ 1377206 h 5050308"/>
              <a:gd name="connsiteX47" fmla="*/ 3779026 w 4324259"/>
              <a:gd name="connsiteY47" fmla="*/ 1116993 h 5050308"/>
              <a:gd name="connsiteX48" fmla="*/ 3987699 w 4324259"/>
              <a:gd name="connsiteY48" fmla="*/ 908549 h 5050308"/>
              <a:gd name="connsiteX49" fmla="*/ 4149651 w 4324259"/>
              <a:gd name="connsiteY49" fmla="*/ 622259 h 5050308"/>
              <a:gd name="connsiteX50" fmla="*/ 4257078 w 4324259"/>
              <a:gd name="connsiteY50" fmla="*/ 334604 h 5050308"/>
              <a:gd name="connsiteX51" fmla="*/ 4310057 w 4324259"/>
              <a:gd name="connsiteY51" fmla="*/ 121218 h 5050308"/>
              <a:gd name="connsiteX52" fmla="*/ 4291758 w 4324259"/>
              <a:gd name="connsiteY52" fmla="*/ 11009 h 5050308"/>
              <a:gd name="connsiteX53" fmla="*/ 3975232 w 4324259"/>
              <a:gd name="connsiteY53" fmla="*/ 5127 h 5050308"/>
              <a:gd name="connsiteX54" fmla="*/ 3701219 w 4324259"/>
              <a:gd name="connsiteY54" fmla="*/ 21827 h 5050308"/>
              <a:gd name="connsiteX55" fmla="*/ 3678240 w 4324259"/>
              <a:gd name="connsiteY55" fmla="*/ 169796 h 5050308"/>
              <a:gd name="connsiteX56" fmla="*/ 3547619 w 4324259"/>
              <a:gd name="connsiteY56" fmla="*/ 289012 h 5050308"/>
              <a:gd name="connsiteX57" fmla="*/ 3392928 w 4324259"/>
              <a:gd name="connsiteY57" fmla="*/ 444862 h 5050308"/>
              <a:gd name="connsiteX58" fmla="*/ 3377250 w 4324259"/>
              <a:gd name="connsiteY58" fmla="*/ 676011 h 5050308"/>
              <a:gd name="connsiteX59" fmla="*/ 3159257 w 4324259"/>
              <a:gd name="connsiteY59" fmla="*/ 853871 h 5050308"/>
              <a:gd name="connsiteX60" fmla="*/ 2884679 w 4324259"/>
              <a:gd name="connsiteY60" fmla="*/ 1048027 h 5050308"/>
              <a:gd name="connsiteX61" fmla="*/ 2509295 w 4324259"/>
              <a:gd name="connsiteY61" fmla="*/ 1084611 h 5050308"/>
              <a:gd name="connsiteX62" fmla="*/ 1853894 w 4324259"/>
              <a:gd name="connsiteY62" fmla="*/ 1178648 h 5050308"/>
              <a:gd name="connsiteX63" fmla="*/ 1606939 w 4324259"/>
              <a:gd name="connsiteY63" fmla="*/ 1149765 h 5050308"/>
              <a:gd name="connsiteX64" fmla="*/ 1075907 w 4324259"/>
              <a:gd name="connsiteY64" fmla="*/ 902732 h 5050308"/>
              <a:gd name="connsiteX65" fmla="*/ 1298278 w 4324259"/>
              <a:gd name="connsiteY65" fmla="*/ 1573266 h 5050308"/>
              <a:gd name="connsiteX66" fmla="*/ 1240613 w 4324259"/>
              <a:gd name="connsiteY66" fmla="*/ 1705072 h 5050308"/>
              <a:gd name="connsiteX67" fmla="*/ 985240 w 4324259"/>
              <a:gd name="connsiteY67" fmla="*/ 1729785 h 5050308"/>
              <a:gd name="connsiteX68" fmla="*/ 11657 w 4324259"/>
              <a:gd name="connsiteY68" fmla="*/ 716835 h 5050308"/>
              <a:gd name="connsiteX69" fmla="*/ 18318 w 4324259"/>
              <a:gd name="connsiteY69" fmla="*/ 1338001 h 5050308"/>
              <a:gd name="connsiteX70" fmla="*/ 13472 w 4324259"/>
              <a:gd name="connsiteY70" fmla="*/ 1598718 h 5050308"/>
              <a:gd name="connsiteX0" fmla="*/ 13472 w 4324259"/>
              <a:gd name="connsiteY0" fmla="*/ 1598718 h 5050308"/>
              <a:gd name="connsiteX1" fmla="*/ 9582 w 4324259"/>
              <a:gd name="connsiteY1" fmla="*/ 4311256 h 5050308"/>
              <a:gd name="connsiteX2" fmla="*/ 8899 w 4324259"/>
              <a:gd name="connsiteY2" fmla="*/ 4810448 h 5050308"/>
              <a:gd name="connsiteX3" fmla="*/ 38702 w 4324259"/>
              <a:gd name="connsiteY3" fmla="*/ 5048018 h 5050308"/>
              <a:gd name="connsiteX4" fmla="*/ 318265 w 4324259"/>
              <a:gd name="connsiteY4" fmla="*/ 5045107 h 5050308"/>
              <a:gd name="connsiteX5" fmla="*/ 766884 w 4324259"/>
              <a:gd name="connsiteY5" fmla="*/ 5034497 h 5050308"/>
              <a:gd name="connsiteX6" fmla="*/ 934370 w 4324259"/>
              <a:gd name="connsiteY6" fmla="*/ 4858668 h 5050308"/>
              <a:gd name="connsiteX7" fmla="*/ 992113 w 4324259"/>
              <a:gd name="connsiteY7" fmla="*/ 4161495 h 5050308"/>
              <a:gd name="connsiteX8" fmla="*/ 1178252 w 4324259"/>
              <a:gd name="connsiteY8" fmla="*/ 3707679 h 5050308"/>
              <a:gd name="connsiteX9" fmla="*/ 1012262 w 4324259"/>
              <a:gd name="connsiteY9" fmla="*/ 3536600 h 5050308"/>
              <a:gd name="connsiteX10" fmla="*/ 1078243 w 4324259"/>
              <a:gd name="connsiteY10" fmla="*/ 3403220 h 5050308"/>
              <a:gd name="connsiteX11" fmla="*/ 1106210 w 4324259"/>
              <a:gd name="connsiteY11" fmla="*/ 3325014 h 5050308"/>
              <a:gd name="connsiteX12" fmla="*/ 1270049 w 4324259"/>
              <a:gd name="connsiteY12" fmla="*/ 3313366 h 5050308"/>
              <a:gd name="connsiteX13" fmla="*/ 1305413 w 4324259"/>
              <a:gd name="connsiteY13" fmla="*/ 3012658 h 5050308"/>
              <a:gd name="connsiteX14" fmla="*/ 1086508 w 4324259"/>
              <a:gd name="connsiteY14" fmla="*/ 2875448 h 5050308"/>
              <a:gd name="connsiteX15" fmla="*/ 1025904 w 4324259"/>
              <a:gd name="connsiteY15" fmla="*/ 2826085 h 5050308"/>
              <a:gd name="connsiteX16" fmla="*/ 947304 w 4324259"/>
              <a:gd name="connsiteY16" fmla="*/ 2767936 h 5050308"/>
              <a:gd name="connsiteX17" fmla="*/ 854930 w 4324259"/>
              <a:gd name="connsiteY17" fmla="*/ 2734565 h 5050308"/>
              <a:gd name="connsiteX18" fmla="*/ 844593 w 4324259"/>
              <a:gd name="connsiteY18" fmla="*/ 2757101 h 5050308"/>
              <a:gd name="connsiteX19" fmla="*/ 793093 w 4324259"/>
              <a:gd name="connsiteY19" fmla="*/ 2751093 h 5050308"/>
              <a:gd name="connsiteX20" fmla="*/ 718297 w 4324259"/>
              <a:gd name="connsiteY20" fmla="*/ 2636682 h 5050308"/>
              <a:gd name="connsiteX21" fmla="*/ 798604 w 4324259"/>
              <a:gd name="connsiteY21" fmla="*/ 2488584 h 5050308"/>
              <a:gd name="connsiteX22" fmla="*/ 952288 w 4324259"/>
              <a:gd name="connsiteY22" fmla="*/ 2537093 h 5050308"/>
              <a:gd name="connsiteX23" fmla="*/ 1018191 w 4324259"/>
              <a:gd name="connsiteY23" fmla="*/ 2512380 h 5050308"/>
              <a:gd name="connsiteX24" fmla="*/ 1053058 w 4324259"/>
              <a:gd name="connsiteY24" fmla="*/ 2479428 h 5050308"/>
              <a:gd name="connsiteX25" fmla="*/ 1168885 w 4324259"/>
              <a:gd name="connsiteY25" fmla="*/ 2516288 h 5050308"/>
              <a:gd name="connsiteX26" fmla="*/ 1180875 w 4324259"/>
              <a:gd name="connsiteY26" fmla="*/ 2545830 h 5050308"/>
              <a:gd name="connsiteX27" fmla="*/ 1355942 w 4324259"/>
              <a:gd name="connsiteY27" fmla="*/ 2578282 h 5050308"/>
              <a:gd name="connsiteX28" fmla="*/ 1438321 w 4324259"/>
              <a:gd name="connsiteY28" fmla="*/ 2586520 h 5050308"/>
              <a:gd name="connsiteX29" fmla="*/ 1579360 w 4324259"/>
              <a:gd name="connsiteY29" fmla="*/ 2508391 h 5050308"/>
              <a:gd name="connsiteX30" fmla="*/ 1631621 w 4324259"/>
              <a:gd name="connsiteY30" fmla="*/ 2499734 h 5050308"/>
              <a:gd name="connsiteX31" fmla="*/ 1712583 w 4324259"/>
              <a:gd name="connsiteY31" fmla="*/ 2408541 h 5050308"/>
              <a:gd name="connsiteX32" fmla="*/ 1726488 w 4324259"/>
              <a:gd name="connsiteY32" fmla="*/ 2267921 h 5050308"/>
              <a:gd name="connsiteX33" fmla="*/ 1782237 w 4324259"/>
              <a:gd name="connsiteY33" fmla="*/ 2291375 h 5050308"/>
              <a:gd name="connsiteX34" fmla="*/ 1876344 w 4324259"/>
              <a:gd name="connsiteY34" fmla="*/ 2294444 h 5050308"/>
              <a:gd name="connsiteX35" fmla="*/ 2081792 w 4324259"/>
              <a:gd name="connsiteY35" fmla="*/ 2456105 h 5050308"/>
              <a:gd name="connsiteX36" fmla="*/ 2171410 w 4324259"/>
              <a:gd name="connsiteY36" fmla="*/ 1988332 h 5050308"/>
              <a:gd name="connsiteX37" fmla="*/ 2193211 w 4324259"/>
              <a:gd name="connsiteY37" fmla="*/ 1859440 h 5050308"/>
              <a:gd name="connsiteX38" fmla="*/ 2394863 w 4324259"/>
              <a:gd name="connsiteY38" fmla="*/ 1772647 h 5050308"/>
              <a:gd name="connsiteX39" fmla="*/ 2474357 w 4324259"/>
              <a:gd name="connsiteY39" fmla="*/ 1865400 h 5050308"/>
              <a:gd name="connsiteX40" fmla="*/ 2687667 w 4324259"/>
              <a:gd name="connsiteY40" fmla="*/ 1873947 h 5050308"/>
              <a:gd name="connsiteX41" fmla="*/ 2685709 w 4324259"/>
              <a:gd name="connsiteY41" fmla="*/ 1749221 h 5050308"/>
              <a:gd name="connsiteX42" fmla="*/ 3440811 w 4324259"/>
              <a:gd name="connsiteY42" fmla="*/ 1759647 h 5050308"/>
              <a:gd name="connsiteX43" fmla="*/ 3415120 w 4324259"/>
              <a:gd name="connsiteY43" fmla="*/ 1964722 h 5050308"/>
              <a:gd name="connsiteX44" fmla="*/ 3532279 w 4324259"/>
              <a:gd name="connsiteY44" fmla="*/ 1930433 h 5050308"/>
              <a:gd name="connsiteX45" fmla="*/ 3576503 w 4324259"/>
              <a:gd name="connsiteY45" fmla="*/ 1404443 h 5050308"/>
              <a:gd name="connsiteX46" fmla="*/ 3975962 w 4324259"/>
              <a:gd name="connsiteY46" fmla="*/ 1377206 h 5050308"/>
              <a:gd name="connsiteX47" fmla="*/ 3779026 w 4324259"/>
              <a:gd name="connsiteY47" fmla="*/ 1116993 h 5050308"/>
              <a:gd name="connsiteX48" fmla="*/ 3987699 w 4324259"/>
              <a:gd name="connsiteY48" fmla="*/ 908549 h 5050308"/>
              <a:gd name="connsiteX49" fmla="*/ 4149651 w 4324259"/>
              <a:gd name="connsiteY49" fmla="*/ 622259 h 5050308"/>
              <a:gd name="connsiteX50" fmla="*/ 4257078 w 4324259"/>
              <a:gd name="connsiteY50" fmla="*/ 334604 h 5050308"/>
              <a:gd name="connsiteX51" fmla="*/ 4310057 w 4324259"/>
              <a:gd name="connsiteY51" fmla="*/ 121218 h 5050308"/>
              <a:gd name="connsiteX52" fmla="*/ 4291758 w 4324259"/>
              <a:gd name="connsiteY52" fmla="*/ 11009 h 5050308"/>
              <a:gd name="connsiteX53" fmla="*/ 3975232 w 4324259"/>
              <a:gd name="connsiteY53" fmla="*/ 5127 h 5050308"/>
              <a:gd name="connsiteX54" fmla="*/ 3701219 w 4324259"/>
              <a:gd name="connsiteY54" fmla="*/ 21827 h 5050308"/>
              <a:gd name="connsiteX55" fmla="*/ 3678240 w 4324259"/>
              <a:gd name="connsiteY55" fmla="*/ 169796 h 5050308"/>
              <a:gd name="connsiteX56" fmla="*/ 3547619 w 4324259"/>
              <a:gd name="connsiteY56" fmla="*/ 289012 h 5050308"/>
              <a:gd name="connsiteX57" fmla="*/ 3392928 w 4324259"/>
              <a:gd name="connsiteY57" fmla="*/ 444862 h 5050308"/>
              <a:gd name="connsiteX58" fmla="*/ 3377250 w 4324259"/>
              <a:gd name="connsiteY58" fmla="*/ 676011 h 5050308"/>
              <a:gd name="connsiteX59" fmla="*/ 3159257 w 4324259"/>
              <a:gd name="connsiteY59" fmla="*/ 853871 h 5050308"/>
              <a:gd name="connsiteX60" fmla="*/ 2884679 w 4324259"/>
              <a:gd name="connsiteY60" fmla="*/ 1048027 h 5050308"/>
              <a:gd name="connsiteX61" fmla="*/ 2509295 w 4324259"/>
              <a:gd name="connsiteY61" fmla="*/ 1084611 h 5050308"/>
              <a:gd name="connsiteX62" fmla="*/ 1853894 w 4324259"/>
              <a:gd name="connsiteY62" fmla="*/ 1178648 h 5050308"/>
              <a:gd name="connsiteX63" fmla="*/ 1606939 w 4324259"/>
              <a:gd name="connsiteY63" fmla="*/ 1149765 h 5050308"/>
              <a:gd name="connsiteX64" fmla="*/ 1075907 w 4324259"/>
              <a:gd name="connsiteY64" fmla="*/ 902732 h 5050308"/>
              <a:gd name="connsiteX65" fmla="*/ 1298278 w 4324259"/>
              <a:gd name="connsiteY65" fmla="*/ 1573266 h 5050308"/>
              <a:gd name="connsiteX66" fmla="*/ 1240613 w 4324259"/>
              <a:gd name="connsiteY66" fmla="*/ 1705072 h 5050308"/>
              <a:gd name="connsiteX67" fmla="*/ 985240 w 4324259"/>
              <a:gd name="connsiteY67" fmla="*/ 1729785 h 5050308"/>
              <a:gd name="connsiteX68" fmla="*/ 11657 w 4324259"/>
              <a:gd name="connsiteY68" fmla="*/ 716835 h 5050308"/>
              <a:gd name="connsiteX69" fmla="*/ 18318 w 4324259"/>
              <a:gd name="connsiteY69" fmla="*/ 1338001 h 5050308"/>
              <a:gd name="connsiteX70" fmla="*/ 13472 w 4324259"/>
              <a:gd name="connsiteY70" fmla="*/ 1598718 h 5050308"/>
              <a:gd name="connsiteX0" fmla="*/ 72518 w 4383305"/>
              <a:gd name="connsiteY0" fmla="*/ 1598718 h 5050308"/>
              <a:gd name="connsiteX1" fmla="*/ 68628 w 4383305"/>
              <a:gd name="connsiteY1" fmla="*/ 4311256 h 5050308"/>
              <a:gd name="connsiteX2" fmla="*/ 67945 w 4383305"/>
              <a:gd name="connsiteY2" fmla="*/ 4810448 h 5050308"/>
              <a:gd name="connsiteX3" fmla="*/ 97748 w 4383305"/>
              <a:gd name="connsiteY3" fmla="*/ 5048018 h 5050308"/>
              <a:gd name="connsiteX4" fmla="*/ 377311 w 4383305"/>
              <a:gd name="connsiteY4" fmla="*/ 5045107 h 5050308"/>
              <a:gd name="connsiteX5" fmla="*/ 825930 w 4383305"/>
              <a:gd name="connsiteY5" fmla="*/ 5034497 h 5050308"/>
              <a:gd name="connsiteX6" fmla="*/ 993416 w 4383305"/>
              <a:gd name="connsiteY6" fmla="*/ 4858668 h 5050308"/>
              <a:gd name="connsiteX7" fmla="*/ 1051159 w 4383305"/>
              <a:gd name="connsiteY7" fmla="*/ 4161495 h 5050308"/>
              <a:gd name="connsiteX8" fmla="*/ 1237298 w 4383305"/>
              <a:gd name="connsiteY8" fmla="*/ 3707679 h 5050308"/>
              <a:gd name="connsiteX9" fmla="*/ 1071308 w 4383305"/>
              <a:gd name="connsiteY9" fmla="*/ 3536600 h 5050308"/>
              <a:gd name="connsiteX10" fmla="*/ 1137289 w 4383305"/>
              <a:gd name="connsiteY10" fmla="*/ 3403220 h 5050308"/>
              <a:gd name="connsiteX11" fmla="*/ 1165256 w 4383305"/>
              <a:gd name="connsiteY11" fmla="*/ 3325014 h 5050308"/>
              <a:gd name="connsiteX12" fmla="*/ 1329095 w 4383305"/>
              <a:gd name="connsiteY12" fmla="*/ 3313366 h 5050308"/>
              <a:gd name="connsiteX13" fmla="*/ 1364459 w 4383305"/>
              <a:gd name="connsiteY13" fmla="*/ 3012658 h 5050308"/>
              <a:gd name="connsiteX14" fmla="*/ 1145554 w 4383305"/>
              <a:gd name="connsiteY14" fmla="*/ 2875448 h 5050308"/>
              <a:gd name="connsiteX15" fmla="*/ 1084950 w 4383305"/>
              <a:gd name="connsiteY15" fmla="*/ 2826085 h 5050308"/>
              <a:gd name="connsiteX16" fmla="*/ 1006350 w 4383305"/>
              <a:gd name="connsiteY16" fmla="*/ 2767936 h 5050308"/>
              <a:gd name="connsiteX17" fmla="*/ 913976 w 4383305"/>
              <a:gd name="connsiteY17" fmla="*/ 2734565 h 5050308"/>
              <a:gd name="connsiteX18" fmla="*/ 903639 w 4383305"/>
              <a:gd name="connsiteY18" fmla="*/ 2757101 h 5050308"/>
              <a:gd name="connsiteX19" fmla="*/ 852139 w 4383305"/>
              <a:gd name="connsiteY19" fmla="*/ 2751093 h 5050308"/>
              <a:gd name="connsiteX20" fmla="*/ 777343 w 4383305"/>
              <a:gd name="connsiteY20" fmla="*/ 2636682 h 5050308"/>
              <a:gd name="connsiteX21" fmla="*/ 857650 w 4383305"/>
              <a:gd name="connsiteY21" fmla="*/ 2488584 h 5050308"/>
              <a:gd name="connsiteX22" fmla="*/ 1011334 w 4383305"/>
              <a:gd name="connsiteY22" fmla="*/ 2537093 h 5050308"/>
              <a:gd name="connsiteX23" fmla="*/ 1077237 w 4383305"/>
              <a:gd name="connsiteY23" fmla="*/ 2512380 h 5050308"/>
              <a:gd name="connsiteX24" fmla="*/ 1112104 w 4383305"/>
              <a:gd name="connsiteY24" fmla="*/ 2479428 h 5050308"/>
              <a:gd name="connsiteX25" fmla="*/ 1227931 w 4383305"/>
              <a:gd name="connsiteY25" fmla="*/ 2516288 h 5050308"/>
              <a:gd name="connsiteX26" fmla="*/ 1239921 w 4383305"/>
              <a:gd name="connsiteY26" fmla="*/ 2545830 h 5050308"/>
              <a:gd name="connsiteX27" fmla="*/ 1414988 w 4383305"/>
              <a:gd name="connsiteY27" fmla="*/ 2578282 h 5050308"/>
              <a:gd name="connsiteX28" fmla="*/ 1497367 w 4383305"/>
              <a:gd name="connsiteY28" fmla="*/ 2586520 h 5050308"/>
              <a:gd name="connsiteX29" fmla="*/ 1638406 w 4383305"/>
              <a:gd name="connsiteY29" fmla="*/ 2508391 h 5050308"/>
              <a:gd name="connsiteX30" fmla="*/ 1690667 w 4383305"/>
              <a:gd name="connsiteY30" fmla="*/ 2499734 h 5050308"/>
              <a:gd name="connsiteX31" fmla="*/ 1771629 w 4383305"/>
              <a:gd name="connsiteY31" fmla="*/ 2408541 h 5050308"/>
              <a:gd name="connsiteX32" fmla="*/ 1785534 w 4383305"/>
              <a:gd name="connsiteY32" fmla="*/ 2267921 h 5050308"/>
              <a:gd name="connsiteX33" fmla="*/ 1841283 w 4383305"/>
              <a:gd name="connsiteY33" fmla="*/ 2291375 h 5050308"/>
              <a:gd name="connsiteX34" fmla="*/ 1935390 w 4383305"/>
              <a:gd name="connsiteY34" fmla="*/ 2294444 h 5050308"/>
              <a:gd name="connsiteX35" fmla="*/ 2140838 w 4383305"/>
              <a:gd name="connsiteY35" fmla="*/ 2456105 h 5050308"/>
              <a:gd name="connsiteX36" fmla="*/ 2230456 w 4383305"/>
              <a:gd name="connsiteY36" fmla="*/ 1988332 h 5050308"/>
              <a:gd name="connsiteX37" fmla="*/ 2252257 w 4383305"/>
              <a:gd name="connsiteY37" fmla="*/ 1859440 h 5050308"/>
              <a:gd name="connsiteX38" fmla="*/ 2453909 w 4383305"/>
              <a:gd name="connsiteY38" fmla="*/ 1772647 h 5050308"/>
              <a:gd name="connsiteX39" fmla="*/ 2533403 w 4383305"/>
              <a:gd name="connsiteY39" fmla="*/ 1865400 h 5050308"/>
              <a:gd name="connsiteX40" fmla="*/ 2746713 w 4383305"/>
              <a:gd name="connsiteY40" fmla="*/ 1873947 h 5050308"/>
              <a:gd name="connsiteX41" fmla="*/ 2744755 w 4383305"/>
              <a:gd name="connsiteY41" fmla="*/ 1749221 h 5050308"/>
              <a:gd name="connsiteX42" fmla="*/ 3499857 w 4383305"/>
              <a:gd name="connsiteY42" fmla="*/ 1759647 h 5050308"/>
              <a:gd name="connsiteX43" fmla="*/ 3474166 w 4383305"/>
              <a:gd name="connsiteY43" fmla="*/ 1964722 h 5050308"/>
              <a:gd name="connsiteX44" fmla="*/ 3591325 w 4383305"/>
              <a:gd name="connsiteY44" fmla="*/ 1930433 h 5050308"/>
              <a:gd name="connsiteX45" fmla="*/ 3635549 w 4383305"/>
              <a:gd name="connsiteY45" fmla="*/ 1404443 h 5050308"/>
              <a:gd name="connsiteX46" fmla="*/ 4035008 w 4383305"/>
              <a:gd name="connsiteY46" fmla="*/ 1377206 h 5050308"/>
              <a:gd name="connsiteX47" fmla="*/ 3838072 w 4383305"/>
              <a:gd name="connsiteY47" fmla="*/ 1116993 h 5050308"/>
              <a:gd name="connsiteX48" fmla="*/ 4046745 w 4383305"/>
              <a:gd name="connsiteY48" fmla="*/ 908549 h 5050308"/>
              <a:gd name="connsiteX49" fmla="*/ 4208697 w 4383305"/>
              <a:gd name="connsiteY49" fmla="*/ 622259 h 5050308"/>
              <a:gd name="connsiteX50" fmla="*/ 4316124 w 4383305"/>
              <a:gd name="connsiteY50" fmla="*/ 334604 h 5050308"/>
              <a:gd name="connsiteX51" fmla="*/ 4369103 w 4383305"/>
              <a:gd name="connsiteY51" fmla="*/ 121218 h 5050308"/>
              <a:gd name="connsiteX52" fmla="*/ 4350804 w 4383305"/>
              <a:gd name="connsiteY52" fmla="*/ 11009 h 5050308"/>
              <a:gd name="connsiteX53" fmla="*/ 4034278 w 4383305"/>
              <a:gd name="connsiteY53" fmla="*/ 5127 h 5050308"/>
              <a:gd name="connsiteX54" fmla="*/ 3760265 w 4383305"/>
              <a:gd name="connsiteY54" fmla="*/ 21827 h 5050308"/>
              <a:gd name="connsiteX55" fmla="*/ 3737286 w 4383305"/>
              <a:gd name="connsiteY55" fmla="*/ 169796 h 5050308"/>
              <a:gd name="connsiteX56" fmla="*/ 3606665 w 4383305"/>
              <a:gd name="connsiteY56" fmla="*/ 289012 h 5050308"/>
              <a:gd name="connsiteX57" fmla="*/ 3451974 w 4383305"/>
              <a:gd name="connsiteY57" fmla="*/ 444862 h 5050308"/>
              <a:gd name="connsiteX58" fmla="*/ 3436296 w 4383305"/>
              <a:gd name="connsiteY58" fmla="*/ 676011 h 5050308"/>
              <a:gd name="connsiteX59" fmla="*/ 3218303 w 4383305"/>
              <a:gd name="connsiteY59" fmla="*/ 853871 h 5050308"/>
              <a:gd name="connsiteX60" fmla="*/ 2943725 w 4383305"/>
              <a:gd name="connsiteY60" fmla="*/ 1048027 h 5050308"/>
              <a:gd name="connsiteX61" fmla="*/ 2568341 w 4383305"/>
              <a:gd name="connsiteY61" fmla="*/ 1084611 h 5050308"/>
              <a:gd name="connsiteX62" fmla="*/ 1912940 w 4383305"/>
              <a:gd name="connsiteY62" fmla="*/ 1178648 h 5050308"/>
              <a:gd name="connsiteX63" fmla="*/ 1665985 w 4383305"/>
              <a:gd name="connsiteY63" fmla="*/ 1149765 h 5050308"/>
              <a:gd name="connsiteX64" fmla="*/ 1134953 w 4383305"/>
              <a:gd name="connsiteY64" fmla="*/ 902732 h 5050308"/>
              <a:gd name="connsiteX65" fmla="*/ 1357324 w 4383305"/>
              <a:gd name="connsiteY65" fmla="*/ 1573266 h 5050308"/>
              <a:gd name="connsiteX66" fmla="*/ 1299659 w 4383305"/>
              <a:gd name="connsiteY66" fmla="*/ 1705072 h 5050308"/>
              <a:gd name="connsiteX67" fmla="*/ 1044286 w 4383305"/>
              <a:gd name="connsiteY67" fmla="*/ 1729785 h 5050308"/>
              <a:gd name="connsiteX68" fmla="*/ 70703 w 4383305"/>
              <a:gd name="connsiteY68" fmla="*/ 716835 h 5050308"/>
              <a:gd name="connsiteX69" fmla="*/ 77364 w 4383305"/>
              <a:gd name="connsiteY69" fmla="*/ 1338001 h 5050308"/>
              <a:gd name="connsiteX70" fmla="*/ 72518 w 4383305"/>
              <a:gd name="connsiteY70" fmla="*/ 1598718 h 5050308"/>
              <a:gd name="connsiteX0" fmla="*/ 73254 w 4384041"/>
              <a:gd name="connsiteY0" fmla="*/ 1598718 h 5050308"/>
              <a:gd name="connsiteX1" fmla="*/ 69364 w 4384041"/>
              <a:gd name="connsiteY1" fmla="*/ 4311256 h 5050308"/>
              <a:gd name="connsiteX2" fmla="*/ 68681 w 4384041"/>
              <a:gd name="connsiteY2" fmla="*/ 4810448 h 5050308"/>
              <a:gd name="connsiteX3" fmla="*/ 98484 w 4384041"/>
              <a:gd name="connsiteY3" fmla="*/ 5048018 h 5050308"/>
              <a:gd name="connsiteX4" fmla="*/ 378047 w 4384041"/>
              <a:gd name="connsiteY4" fmla="*/ 5045107 h 5050308"/>
              <a:gd name="connsiteX5" fmla="*/ 826666 w 4384041"/>
              <a:gd name="connsiteY5" fmla="*/ 5034497 h 5050308"/>
              <a:gd name="connsiteX6" fmla="*/ 994152 w 4384041"/>
              <a:gd name="connsiteY6" fmla="*/ 4858668 h 5050308"/>
              <a:gd name="connsiteX7" fmla="*/ 1051895 w 4384041"/>
              <a:gd name="connsiteY7" fmla="*/ 4161495 h 5050308"/>
              <a:gd name="connsiteX8" fmla="*/ 1238034 w 4384041"/>
              <a:gd name="connsiteY8" fmla="*/ 3707679 h 5050308"/>
              <a:gd name="connsiteX9" fmla="*/ 1072044 w 4384041"/>
              <a:gd name="connsiteY9" fmla="*/ 3536600 h 5050308"/>
              <a:gd name="connsiteX10" fmla="*/ 1138025 w 4384041"/>
              <a:gd name="connsiteY10" fmla="*/ 3403220 h 5050308"/>
              <a:gd name="connsiteX11" fmla="*/ 1165992 w 4384041"/>
              <a:gd name="connsiteY11" fmla="*/ 3325014 h 5050308"/>
              <a:gd name="connsiteX12" fmla="*/ 1329831 w 4384041"/>
              <a:gd name="connsiteY12" fmla="*/ 3313366 h 5050308"/>
              <a:gd name="connsiteX13" fmla="*/ 1365195 w 4384041"/>
              <a:gd name="connsiteY13" fmla="*/ 3012658 h 5050308"/>
              <a:gd name="connsiteX14" fmla="*/ 1146290 w 4384041"/>
              <a:gd name="connsiteY14" fmla="*/ 2875448 h 5050308"/>
              <a:gd name="connsiteX15" fmla="*/ 1085686 w 4384041"/>
              <a:gd name="connsiteY15" fmla="*/ 2826085 h 5050308"/>
              <a:gd name="connsiteX16" fmla="*/ 1007086 w 4384041"/>
              <a:gd name="connsiteY16" fmla="*/ 2767936 h 5050308"/>
              <a:gd name="connsiteX17" fmla="*/ 914712 w 4384041"/>
              <a:gd name="connsiteY17" fmla="*/ 2734565 h 5050308"/>
              <a:gd name="connsiteX18" fmla="*/ 904375 w 4384041"/>
              <a:gd name="connsiteY18" fmla="*/ 2757101 h 5050308"/>
              <a:gd name="connsiteX19" fmla="*/ 852875 w 4384041"/>
              <a:gd name="connsiteY19" fmla="*/ 2751093 h 5050308"/>
              <a:gd name="connsiteX20" fmla="*/ 778079 w 4384041"/>
              <a:gd name="connsiteY20" fmla="*/ 2636682 h 5050308"/>
              <a:gd name="connsiteX21" fmla="*/ 858386 w 4384041"/>
              <a:gd name="connsiteY21" fmla="*/ 2488584 h 5050308"/>
              <a:gd name="connsiteX22" fmla="*/ 1012070 w 4384041"/>
              <a:gd name="connsiteY22" fmla="*/ 2537093 h 5050308"/>
              <a:gd name="connsiteX23" fmla="*/ 1077973 w 4384041"/>
              <a:gd name="connsiteY23" fmla="*/ 2512380 h 5050308"/>
              <a:gd name="connsiteX24" fmla="*/ 1112840 w 4384041"/>
              <a:gd name="connsiteY24" fmla="*/ 2479428 h 5050308"/>
              <a:gd name="connsiteX25" fmla="*/ 1228667 w 4384041"/>
              <a:gd name="connsiteY25" fmla="*/ 2516288 h 5050308"/>
              <a:gd name="connsiteX26" fmla="*/ 1240657 w 4384041"/>
              <a:gd name="connsiteY26" fmla="*/ 2545830 h 5050308"/>
              <a:gd name="connsiteX27" fmla="*/ 1415724 w 4384041"/>
              <a:gd name="connsiteY27" fmla="*/ 2578282 h 5050308"/>
              <a:gd name="connsiteX28" fmla="*/ 1498103 w 4384041"/>
              <a:gd name="connsiteY28" fmla="*/ 2586520 h 5050308"/>
              <a:gd name="connsiteX29" fmla="*/ 1639142 w 4384041"/>
              <a:gd name="connsiteY29" fmla="*/ 2508391 h 5050308"/>
              <a:gd name="connsiteX30" fmla="*/ 1691403 w 4384041"/>
              <a:gd name="connsiteY30" fmla="*/ 2499734 h 5050308"/>
              <a:gd name="connsiteX31" fmla="*/ 1772365 w 4384041"/>
              <a:gd name="connsiteY31" fmla="*/ 2408541 h 5050308"/>
              <a:gd name="connsiteX32" fmla="*/ 1786270 w 4384041"/>
              <a:gd name="connsiteY32" fmla="*/ 2267921 h 5050308"/>
              <a:gd name="connsiteX33" fmla="*/ 1842019 w 4384041"/>
              <a:gd name="connsiteY33" fmla="*/ 2291375 h 5050308"/>
              <a:gd name="connsiteX34" fmla="*/ 1936126 w 4384041"/>
              <a:gd name="connsiteY34" fmla="*/ 2294444 h 5050308"/>
              <a:gd name="connsiteX35" fmla="*/ 2141574 w 4384041"/>
              <a:gd name="connsiteY35" fmla="*/ 2456105 h 5050308"/>
              <a:gd name="connsiteX36" fmla="*/ 2231192 w 4384041"/>
              <a:gd name="connsiteY36" fmla="*/ 1988332 h 5050308"/>
              <a:gd name="connsiteX37" fmla="*/ 2252993 w 4384041"/>
              <a:gd name="connsiteY37" fmla="*/ 1859440 h 5050308"/>
              <a:gd name="connsiteX38" fmla="*/ 2454645 w 4384041"/>
              <a:gd name="connsiteY38" fmla="*/ 1772647 h 5050308"/>
              <a:gd name="connsiteX39" fmla="*/ 2534139 w 4384041"/>
              <a:gd name="connsiteY39" fmla="*/ 1865400 h 5050308"/>
              <a:gd name="connsiteX40" fmla="*/ 2747449 w 4384041"/>
              <a:gd name="connsiteY40" fmla="*/ 1873947 h 5050308"/>
              <a:gd name="connsiteX41" fmla="*/ 2745491 w 4384041"/>
              <a:gd name="connsiteY41" fmla="*/ 1749221 h 5050308"/>
              <a:gd name="connsiteX42" fmla="*/ 3500593 w 4384041"/>
              <a:gd name="connsiteY42" fmla="*/ 1759647 h 5050308"/>
              <a:gd name="connsiteX43" fmla="*/ 3474902 w 4384041"/>
              <a:gd name="connsiteY43" fmla="*/ 1964722 h 5050308"/>
              <a:gd name="connsiteX44" fmla="*/ 3592061 w 4384041"/>
              <a:gd name="connsiteY44" fmla="*/ 1930433 h 5050308"/>
              <a:gd name="connsiteX45" fmla="*/ 3636285 w 4384041"/>
              <a:gd name="connsiteY45" fmla="*/ 1404443 h 5050308"/>
              <a:gd name="connsiteX46" fmla="*/ 4035744 w 4384041"/>
              <a:gd name="connsiteY46" fmla="*/ 1377206 h 5050308"/>
              <a:gd name="connsiteX47" fmla="*/ 3838808 w 4384041"/>
              <a:gd name="connsiteY47" fmla="*/ 1116993 h 5050308"/>
              <a:gd name="connsiteX48" fmla="*/ 4047481 w 4384041"/>
              <a:gd name="connsiteY48" fmla="*/ 908549 h 5050308"/>
              <a:gd name="connsiteX49" fmla="*/ 4209433 w 4384041"/>
              <a:gd name="connsiteY49" fmla="*/ 622259 h 5050308"/>
              <a:gd name="connsiteX50" fmla="*/ 4316860 w 4384041"/>
              <a:gd name="connsiteY50" fmla="*/ 334604 h 5050308"/>
              <a:gd name="connsiteX51" fmla="*/ 4369839 w 4384041"/>
              <a:gd name="connsiteY51" fmla="*/ 121218 h 5050308"/>
              <a:gd name="connsiteX52" fmla="*/ 4351540 w 4384041"/>
              <a:gd name="connsiteY52" fmla="*/ 11009 h 5050308"/>
              <a:gd name="connsiteX53" fmla="*/ 4035014 w 4384041"/>
              <a:gd name="connsiteY53" fmla="*/ 5127 h 5050308"/>
              <a:gd name="connsiteX54" fmla="*/ 3761001 w 4384041"/>
              <a:gd name="connsiteY54" fmla="*/ 21827 h 5050308"/>
              <a:gd name="connsiteX55" fmla="*/ 3738022 w 4384041"/>
              <a:gd name="connsiteY55" fmla="*/ 169796 h 5050308"/>
              <a:gd name="connsiteX56" fmla="*/ 3607401 w 4384041"/>
              <a:gd name="connsiteY56" fmla="*/ 289012 h 5050308"/>
              <a:gd name="connsiteX57" fmla="*/ 3452710 w 4384041"/>
              <a:gd name="connsiteY57" fmla="*/ 444862 h 5050308"/>
              <a:gd name="connsiteX58" fmla="*/ 3437032 w 4384041"/>
              <a:gd name="connsiteY58" fmla="*/ 676011 h 5050308"/>
              <a:gd name="connsiteX59" fmla="*/ 3219039 w 4384041"/>
              <a:gd name="connsiteY59" fmla="*/ 853871 h 5050308"/>
              <a:gd name="connsiteX60" fmla="*/ 2944461 w 4384041"/>
              <a:gd name="connsiteY60" fmla="*/ 1048027 h 5050308"/>
              <a:gd name="connsiteX61" fmla="*/ 2569077 w 4384041"/>
              <a:gd name="connsiteY61" fmla="*/ 1084611 h 5050308"/>
              <a:gd name="connsiteX62" fmla="*/ 1913676 w 4384041"/>
              <a:gd name="connsiteY62" fmla="*/ 1178648 h 5050308"/>
              <a:gd name="connsiteX63" fmla="*/ 1666721 w 4384041"/>
              <a:gd name="connsiteY63" fmla="*/ 1149765 h 5050308"/>
              <a:gd name="connsiteX64" fmla="*/ 1135689 w 4384041"/>
              <a:gd name="connsiteY64" fmla="*/ 902732 h 5050308"/>
              <a:gd name="connsiteX65" fmla="*/ 1358060 w 4384041"/>
              <a:gd name="connsiteY65" fmla="*/ 1573266 h 5050308"/>
              <a:gd name="connsiteX66" fmla="*/ 1300395 w 4384041"/>
              <a:gd name="connsiteY66" fmla="*/ 1705072 h 5050308"/>
              <a:gd name="connsiteX67" fmla="*/ 1045022 w 4384041"/>
              <a:gd name="connsiteY67" fmla="*/ 1729785 h 5050308"/>
              <a:gd name="connsiteX68" fmla="*/ 71439 w 4384041"/>
              <a:gd name="connsiteY68" fmla="*/ 716835 h 5050308"/>
              <a:gd name="connsiteX69" fmla="*/ 73254 w 4384041"/>
              <a:gd name="connsiteY69" fmla="*/ 1598718 h 5050308"/>
              <a:gd name="connsiteX0" fmla="*/ 73254 w 4384041"/>
              <a:gd name="connsiteY0" fmla="*/ 1598718 h 5050308"/>
              <a:gd name="connsiteX1" fmla="*/ 69364 w 4384041"/>
              <a:gd name="connsiteY1" fmla="*/ 4311256 h 5050308"/>
              <a:gd name="connsiteX2" fmla="*/ 68681 w 4384041"/>
              <a:gd name="connsiteY2" fmla="*/ 4810448 h 5050308"/>
              <a:gd name="connsiteX3" fmla="*/ 98484 w 4384041"/>
              <a:gd name="connsiteY3" fmla="*/ 5048018 h 5050308"/>
              <a:gd name="connsiteX4" fmla="*/ 378047 w 4384041"/>
              <a:gd name="connsiteY4" fmla="*/ 5045107 h 5050308"/>
              <a:gd name="connsiteX5" fmla="*/ 826666 w 4384041"/>
              <a:gd name="connsiteY5" fmla="*/ 5034497 h 5050308"/>
              <a:gd name="connsiteX6" fmla="*/ 994152 w 4384041"/>
              <a:gd name="connsiteY6" fmla="*/ 4858668 h 5050308"/>
              <a:gd name="connsiteX7" fmla="*/ 1051895 w 4384041"/>
              <a:gd name="connsiteY7" fmla="*/ 4161495 h 5050308"/>
              <a:gd name="connsiteX8" fmla="*/ 1238034 w 4384041"/>
              <a:gd name="connsiteY8" fmla="*/ 3707679 h 5050308"/>
              <a:gd name="connsiteX9" fmla="*/ 1072044 w 4384041"/>
              <a:gd name="connsiteY9" fmla="*/ 3536600 h 5050308"/>
              <a:gd name="connsiteX10" fmla="*/ 1138025 w 4384041"/>
              <a:gd name="connsiteY10" fmla="*/ 3403220 h 5050308"/>
              <a:gd name="connsiteX11" fmla="*/ 1165992 w 4384041"/>
              <a:gd name="connsiteY11" fmla="*/ 3325014 h 5050308"/>
              <a:gd name="connsiteX12" fmla="*/ 1329831 w 4384041"/>
              <a:gd name="connsiteY12" fmla="*/ 3313366 h 5050308"/>
              <a:gd name="connsiteX13" fmla="*/ 1365195 w 4384041"/>
              <a:gd name="connsiteY13" fmla="*/ 3012658 h 5050308"/>
              <a:gd name="connsiteX14" fmla="*/ 1146290 w 4384041"/>
              <a:gd name="connsiteY14" fmla="*/ 2875448 h 5050308"/>
              <a:gd name="connsiteX15" fmla="*/ 1085686 w 4384041"/>
              <a:gd name="connsiteY15" fmla="*/ 2826085 h 5050308"/>
              <a:gd name="connsiteX16" fmla="*/ 1007086 w 4384041"/>
              <a:gd name="connsiteY16" fmla="*/ 2767936 h 5050308"/>
              <a:gd name="connsiteX17" fmla="*/ 914712 w 4384041"/>
              <a:gd name="connsiteY17" fmla="*/ 2734565 h 5050308"/>
              <a:gd name="connsiteX18" fmla="*/ 904375 w 4384041"/>
              <a:gd name="connsiteY18" fmla="*/ 2757101 h 5050308"/>
              <a:gd name="connsiteX19" fmla="*/ 852875 w 4384041"/>
              <a:gd name="connsiteY19" fmla="*/ 2751093 h 5050308"/>
              <a:gd name="connsiteX20" fmla="*/ 778079 w 4384041"/>
              <a:gd name="connsiteY20" fmla="*/ 2636682 h 5050308"/>
              <a:gd name="connsiteX21" fmla="*/ 858386 w 4384041"/>
              <a:gd name="connsiteY21" fmla="*/ 2488584 h 5050308"/>
              <a:gd name="connsiteX22" fmla="*/ 1012070 w 4384041"/>
              <a:gd name="connsiteY22" fmla="*/ 2537093 h 5050308"/>
              <a:gd name="connsiteX23" fmla="*/ 1077973 w 4384041"/>
              <a:gd name="connsiteY23" fmla="*/ 2512380 h 5050308"/>
              <a:gd name="connsiteX24" fmla="*/ 1112840 w 4384041"/>
              <a:gd name="connsiteY24" fmla="*/ 2479428 h 5050308"/>
              <a:gd name="connsiteX25" fmla="*/ 1228667 w 4384041"/>
              <a:gd name="connsiteY25" fmla="*/ 2516288 h 5050308"/>
              <a:gd name="connsiteX26" fmla="*/ 1240657 w 4384041"/>
              <a:gd name="connsiteY26" fmla="*/ 2545830 h 5050308"/>
              <a:gd name="connsiteX27" fmla="*/ 1415724 w 4384041"/>
              <a:gd name="connsiteY27" fmla="*/ 2578282 h 5050308"/>
              <a:gd name="connsiteX28" fmla="*/ 1498103 w 4384041"/>
              <a:gd name="connsiteY28" fmla="*/ 2586520 h 5050308"/>
              <a:gd name="connsiteX29" fmla="*/ 1639142 w 4384041"/>
              <a:gd name="connsiteY29" fmla="*/ 2508391 h 5050308"/>
              <a:gd name="connsiteX30" fmla="*/ 1691403 w 4384041"/>
              <a:gd name="connsiteY30" fmla="*/ 2499734 h 5050308"/>
              <a:gd name="connsiteX31" fmla="*/ 1772365 w 4384041"/>
              <a:gd name="connsiteY31" fmla="*/ 2408541 h 5050308"/>
              <a:gd name="connsiteX32" fmla="*/ 1786270 w 4384041"/>
              <a:gd name="connsiteY32" fmla="*/ 2267921 h 5050308"/>
              <a:gd name="connsiteX33" fmla="*/ 1842019 w 4384041"/>
              <a:gd name="connsiteY33" fmla="*/ 2291375 h 5050308"/>
              <a:gd name="connsiteX34" fmla="*/ 1936126 w 4384041"/>
              <a:gd name="connsiteY34" fmla="*/ 2294444 h 5050308"/>
              <a:gd name="connsiteX35" fmla="*/ 2141574 w 4384041"/>
              <a:gd name="connsiteY35" fmla="*/ 2456105 h 5050308"/>
              <a:gd name="connsiteX36" fmla="*/ 2231192 w 4384041"/>
              <a:gd name="connsiteY36" fmla="*/ 1988332 h 5050308"/>
              <a:gd name="connsiteX37" fmla="*/ 2252993 w 4384041"/>
              <a:gd name="connsiteY37" fmla="*/ 1859440 h 5050308"/>
              <a:gd name="connsiteX38" fmla="*/ 2454645 w 4384041"/>
              <a:gd name="connsiteY38" fmla="*/ 1772647 h 5050308"/>
              <a:gd name="connsiteX39" fmla="*/ 2534139 w 4384041"/>
              <a:gd name="connsiteY39" fmla="*/ 1865400 h 5050308"/>
              <a:gd name="connsiteX40" fmla="*/ 2747449 w 4384041"/>
              <a:gd name="connsiteY40" fmla="*/ 1873947 h 5050308"/>
              <a:gd name="connsiteX41" fmla="*/ 2745491 w 4384041"/>
              <a:gd name="connsiteY41" fmla="*/ 1749221 h 5050308"/>
              <a:gd name="connsiteX42" fmla="*/ 3500593 w 4384041"/>
              <a:gd name="connsiteY42" fmla="*/ 1759647 h 5050308"/>
              <a:gd name="connsiteX43" fmla="*/ 3474902 w 4384041"/>
              <a:gd name="connsiteY43" fmla="*/ 1964722 h 5050308"/>
              <a:gd name="connsiteX44" fmla="*/ 3592061 w 4384041"/>
              <a:gd name="connsiteY44" fmla="*/ 1930433 h 5050308"/>
              <a:gd name="connsiteX45" fmla="*/ 3636285 w 4384041"/>
              <a:gd name="connsiteY45" fmla="*/ 1404443 h 5050308"/>
              <a:gd name="connsiteX46" fmla="*/ 4035744 w 4384041"/>
              <a:gd name="connsiteY46" fmla="*/ 1377206 h 5050308"/>
              <a:gd name="connsiteX47" fmla="*/ 3838808 w 4384041"/>
              <a:gd name="connsiteY47" fmla="*/ 1116993 h 5050308"/>
              <a:gd name="connsiteX48" fmla="*/ 4047481 w 4384041"/>
              <a:gd name="connsiteY48" fmla="*/ 908549 h 5050308"/>
              <a:gd name="connsiteX49" fmla="*/ 4209433 w 4384041"/>
              <a:gd name="connsiteY49" fmla="*/ 622259 h 5050308"/>
              <a:gd name="connsiteX50" fmla="*/ 4316860 w 4384041"/>
              <a:gd name="connsiteY50" fmla="*/ 334604 h 5050308"/>
              <a:gd name="connsiteX51" fmla="*/ 4369839 w 4384041"/>
              <a:gd name="connsiteY51" fmla="*/ 121218 h 5050308"/>
              <a:gd name="connsiteX52" fmla="*/ 4351540 w 4384041"/>
              <a:gd name="connsiteY52" fmla="*/ 11009 h 5050308"/>
              <a:gd name="connsiteX53" fmla="*/ 4035014 w 4384041"/>
              <a:gd name="connsiteY53" fmla="*/ 5127 h 5050308"/>
              <a:gd name="connsiteX54" fmla="*/ 3761001 w 4384041"/>
              <a:gd name="connsiteY54" fmla="*/ 21827 h 5050308"/>
              <a:gd name="connsiteX55" fmla="*/ 3738022 w 4384041"/>
              <a:gd name="connsiteY55" fmla="*/ 169796 h 5050308"/>
              <a:gd name="connsiteX56" fmla="*/ 3607401 w 4384041"/>
              <a:gd name="connsiteY56" fmla="*/ 289012 h 5050308"/>
              <a:gd name="connsiteX57" fmla="*/ 3452710 w 4384041"/>
              <a:gd name="connsiteY57" fmla="*/ 444862 h 5050308"/>
              <a:gd name="connsiteX58" fmla="*/ 3437032 w 4384041"/>
              <a:gd name="connsiteY58" fmla="*/ 676011 h 5050308"/>
              <a:gd name="connsiteX59" fmla="*/ 3219039 w 4384041"/>
              <a:gd name="connsiteY59" fmla="*/ 853871 h 5050308"/>
              <a:gd name="connsiteX60" fmla="*/ 2944461 w 4384041"/>
              <a:gd name="connsiteY60" fmla="*/ 1048027 h 5050308"/>
              <a:gd name="connsiteX61" fmla="*/ 2569077 w 4384041"/>
              <a:gd name="connsiteY61" fmla="*/ 1084611 h 5050308"/>
              <a:gd name="connsiteX62" fmla="*/ 1913676 w 4384041"/>
              <a:gd name="connsiteY62" fmla="*/ 1178648 h 5050308"/>
              <a:gd name="connsiteX63" fmla="*/ 1666721 w 4384041"/>
              <a:gd name="connsiteY63" fmla="*/ 1149765 h 5050308"/>
              <a:gd name="connsiteX64" fmla="*/ 1135689 w 4384041"/>
              <a:gd name="connsiteY64" fmla="*/ 902732 h 5050308"/>
              <a:gd name="connsiteX65" fmla="*/ 1358060 w 4384041"/>
              <a:gd name="connsiteY65" fmla="*/ 1573266 h 5050308"/>
              <a:gd name="connsiteX66" fmla="*/ 1300395 w 4384041"/>
              <a:gd name="connsiteY66" fmla="*/ 1705072 h 5050308"/>
              <a:gd name="connsiteX67" fmla="*/ 1045022 w 4384041"/>
              <a:gd name="connsiteY67" fmla="*/ 1729785 h 5050308"/>
              <a:gd name="connsiteX68" fmla="*/ 71439 w 4384041"/>
              <a:gd name="connsiteY68" fmla="*/ 716835 h 5050308"/>
              <a:gd name="connsiteX69" fmla="*/ 73254 w 4384041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5018 w 4317620"/>
              <a:gd name="connsiteY68" fmla="*/ 716835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5018 w 4317620"/>
              <a:gd name="connsiteY68" fmla="*/ 716835 h 5050308"/>
              <a:gd name="connsiteX69" fmla="*/ 6833 w 4317620"/>
              <a:gd name="connsiteY69" fmla="*/ 1598718 h 5050308"/>
              <a:gd name="connsiteX0" fmla="*/ 35793 w 4346580"/>
              <a:gd name="connsiteY0" fmla="*/ 1598718 h 5050308"/>
              <a:gd name="connsiteX1" fmla="*/ 31903 w 4346580"/>
              <a:gd name="connsiteY1" fmla="*/ 4311256 h 5050308"/>
              <a:gd name="connsiteX2" fmla="*/ 31220 w 4346580"/>
              <a:gd name="connsiteY2" fmla="*/ 4810448 h 5050308"/>
              <a:gd name="connsiteX3" fmla="*/ 61023 w 4346580"/>
              <a:gd name="connsiteY3" fmla="*/ 5048018 h 5050308"/>
              <a:gd name="connsiteX4" fmla="*/ 340586 w 4346580"/>
              <a:gd name="connsiteY4" fmla="*/ 5045107 h 5050308"/>
              <a:gd name="connsiteX5" fmla="*/ 789205 w 4346580"/>
              <a:gd name="connsiteY5" fmla="*/ 5034497 h 5050308"/>
              <a:gd name="connsiteX6" fmla="*/ 956691 w 4346580"/>
              <a:gd name="connsiteY6" fmla="*/ 4858668 h 5050308"/>
              <a:gd name="connsiteX7" fmla="*/ 1014434 w 4346580"/>
              <a:gd name="connsiteY7" fmla="*/ 4161495 h 5050308"/>
              <a:gd name="connsiteX8" fmla="*/ 1200573 w 4346580"/>
              <a:gd name="connsiteY8" fmla="*/ 3707679 h 5050308"/>
              <a:gd name="connsiteX9" fmla="*/ 1034583 w 4346580"/>
              <a:gd name="connsiteY9" fmla="*/ 3536600 h 5050308"/>
              <a:gd name="connsiteX10" fmla="*/ 1100564 w 4346580"/>
              <a:gd name="connsiteY10" fmla="*/ 3403220 h 5050308"/>
              <a:gd name="connsiteX11" fmla="*/ 1128531 w 4346580"/>
              <a:gd name="connsiteY11" fmla="*/ 3325014 h 5050308"/>
              <a:gd name="connsiteX12" fmla="*/ 1292370 w 4346580"/>
              <a:gd name="connsiteY12" fmla="*/ 3313366 h 5050308"/>
              <a:gd name="connsiteX13" fmla="*/ 1327734 w 4346580"/>
              <a:gd name="connsiteY13" fmla="*/ 3012658 h 5050308"/>
              <a:gd name="connsiteX14" fmla="*/ 1108829 w 4346580"/>
              <a:gd name="connsiteY14" fmla="*/ 2875448 h 5050308"/>
              <a:gd name="connsiteX15" fmla="*/ 1048225 w 4346580"/>
              <a:gd name="connsiteY15" fmla="*/ 2826085 h 5050308"/>
              <a:gd name="connsiteX16" fmla="*/ 969625 w 4346580"/>
              <a:gd name="connsiteY16" fmla="*/ 2767936 h 5050308"/>
              <a:gd name="connsiteX17" fmla="*/ 877251 w 4346580"/>
              <a:gd name="connsiteY17" fmla="*/ 2734565 h 5050308"/>
              <a:gd name="connsiteX18" fmla="*/ 866914 w 4346580"/>
              <a:gd name="connsiteY18" fmla="*/ 2757101 h 5050308"/>
              <a:gd name="connsiteX19" fmla="*/ 815414 w 4346580"/>
              <a:gd name="connsiteY19" fmla="*/ 2751093 h 5050308"/>
              <a:gd name="connsiteX20" fmla="*/ 740618 w 4346580"/>
              <a:gd name="connsiteY20" fmla="*/ 2636682 h 5050308"/>
              <a:gd name="connsiteX21" fmla="*/ 820925 w 4346580"/>
              <a:gd name="connsiteY21" fmla="*/ 2488584 h 5050308"/>
              <a:gd name="connsiteX22" fmla="*/ 974609 w 4346580"/>
              <a:gd name="connsiteY22" fmla="*/ 2537093 h 5050308"/>
              <a:gd name="connsiteX23" fmla="*/ 1040512 w 4346580"/>
              <a:gd name="connsiteY23" fmla="*/ 2512380 h 5050308"/>
              <a:gd name="connsiteX24" fmla="*/ 1075379 w 4346580"/>
              <a:gd name="connsiteY24" fmla="*/ 2479428 h 5050308"/>
              <a:gd name="connsiteX25" fmla="*/ 1191206 w 4346580"/>
              <a:gd name="connsiteY25" fmla="*/ 2516288 h 5050308"/>
              <a:gd name="connsiteX26" fmla="*/ 1203196 w 4346580"/>
              <a:gd name="connsiteY26" fmla="*/ 2545830 h 5050308"/>
              <a:gd name="connsiteX27" fmla="*/ 1378263 w 4346580"/>
              <a:gd name="connsiteY27" fmla="*/ 2578282 h 5050308"/>
              <a:gd name="connsiteX28" fmla="*/ 1460642 w 4346580"/>
              <a:gd name="connsiteY28" fmla="*/ 2586520 h 5050308"/>
              <a:gd name="connsiteX29" fmla="*/ 1601681 w 4346580"/>
              <a:gd name="connsiteY29" fmla="*/ 2508391 h 5050308"/>
              <a:gd name="connsiteX30" fmla="*/ 1653942 w 4346580"/>
              <a:gd name="connsiteY30" fmla="*/ 2499734 h 5050308"/>
              <a:gd name="connsiteX31" fmla="*/ 1734904 w 4346580"/>
              <a:gd name="connsiteY31" fmla="*/ 2408541 h 5050308"/>
              <a:gd name="connsiteX32" fmla="*/ 1748809 w 4346580"/>
              <a:gd name="connsiteY32" fmla="*/ 2267921 h 5050308"/>
              <a:gd name="connsiteX33" fmla="*/ 1804558 w 4346580"/>
              <a:gd name="connsiteY33" fmla="*/ 2291375 h 5050308"/>
              <a:gd name="connsiteX34" fmla="*/ 1898665 w 4346580"/>
              <a:gd name="connsiteY34" fmla="*/ 2294444 h 5050308"/>
              <a:gd name="connsiteX35" fmla="*/ 2104113 w 4346580"/>
              <a:gd name="connsiteY35" fmla="*/ 2456105 h 5050308"/>
              <a:gd name="connsiteX36" fmla="*/ 2193731 w 4346580"/>
              <a:gd name="connsiteY36" fmla="*/ 1988332 h 5050308"/>
              <a:gd name="connsiteX37" fmla="*/ 2215532 w 4346580"/>
              <a:gd name="connsiteY37" fmla="*/ 1859440 h 5050308"/>
              <a:gd name="connsiteX38" fmla="*/ 2417184 w 4346580"/>
              <a:gd name="connsiteY38" fmla="*/ 1772647 h 5050308"/>
              <a:gd name="connsiteX39" fmla="*/ 2496678 w 4346580"/>
              <a:gd name="connsiteY39" fmla="*/ 1865400 h 5050308"/>
              <a:gd name="connsiteX40" fmla="*/ 2709988 w 4346580"/>
              <a:gd name="connsiteY40" fmla="*/ 1873947 h 5050308"/>
              <a:gd name="connsiteX41" fmla="*/ 2708030 w 4346580"/>
              <a:gd name="connsiteY41" fmla="*/ 1749221 h 5050308"/>
              <a:gd name="connsiteX42" fmla="*/ 3463132 w 4346580"/>
              <a:gd name="connsiteY42" fmla="*/ 1759647 h 5050308"/>
              <a:gd name="connsiteX43" fmla="*/ 3437441 w 4346580"/>
              <a:gd name="connsiteY43" fmla="*/ 1964722 h 5050308"/>
              <a:gd name="connsiteX44" fmla="*/ 3554600 w 4346580"/>
              <a:gd name="connsiteY44" fmla="*/ 1930433 h 5050308"/>
              <a:gd name="connsiteX45" fmla="*/ 3598824 w 4346580"/>
              <a:gd name="connsiteY45" fmla="*/ 1404443 h 5050308"/>
              <a:gd name="connsiteX46" fmla="*/ 3998283 w 4346580"/>
              <a:gd name="connsiteY46" fmla="*/ 1377206 h 5050308"/>
              <a:gd name="connsiteX47" fmla="*/ 3801347 w 4346580"/>
              <a:gd name="connsiteY47" fmla="*/ 1116993 h 5050308"/>
              <a:gd name="connsiteX48" fmla="*/ 4010020 w 4346580"/>
              <a:gd name="connsiteY48" fmla="*/ 908549 h 5050308"/>
              <a:gd name="connsiteX49" fmla="*/ 4171972 w 4346580"/>
              <a:gd name="connsiteY49" fmla="*/ 622259 h 5050308"/>
              <a:gd name="connsiteX50" fmla="*/ 4279399 w 4346580"/>
              <a:gd name="connsiteY50" fmla="*/ 334604 h 5050308"/>
              <a:gd name="connsiteX51" fmla="*/ 4332378 w 4346580"/>
              <a:gd name="connsiteY51" fmla="*/ 121218 h 5050308"/>
              <a:gd name="connsiteX52" fmla="*/ 4314079 w 4346580"/>
              <a:gd name="connsiteY52" fmla="*/ 11009 h 5050308"/>
              <a:gd name="connsiteX53" fmla="*/ 3997553 w 4346580"/>
              <a:gd name="connsiteY53" fmla="*/ 5127 h 5050308"/>
              <a:gd name="connsiteX54" fmla="*/ 3723540 w 4346580"/>
              <a:gd name="connsiteY54" fmla="*/ 21827 h 5050308"/>
              <a:gd name="connsiteX55" fmla="*/ 3700561 w 4346580"/>
              <a:gd name="connsiteY55" fmla="*/ 169796 h 5050308"/>
              <a:gd name="connsiteX56" fmla="*/ 3569940 w 4346580"/>
              <a:gd name="connsiteY56" fmla="*/ 289012 h 5050308"/>
              <a:gd name="connsiteX57" fmla="*/ 3415249 w 4346580"/>
              <a:gd name="connsiteY57" fmla="*/ 444862 h 5050308"/>
              <a:gd name="connsiteX58" fmla="*/ 3399571 w 4346580"/>
              <a:gd name="connsiteY58" fmla="*/ 676011 h 5050308"/>
              <a:gd name="connsiteX59" fmla="*/ 3181578 w 4346580"/>
              <a:gd name="connsiteY59" fmla="*/ 853871 h 5050308"/>
              <a:gd name="connsiteX60" fmla="*/ 2907000 w 4346580"/>
              <a:gd name="connsiteY60" fmla="*/ 1048027 h 5050308"/>
              <a:gd name="connsiteX61" fmla="*/ 2531616 w 4346580"/>
              <a:gd name="connsiteY61" fmla="*/ 1084611 h 5050308"/>
              <a:gd name="connsiteX62" fmla="*/ 1876215 w 4346580"/>
              <a:gd name="connsiteY62" fmla="*/ 1178648 h 5050308"/>
              <a:gd name="connsiteX63" fmla="*/ 1629260 w 4346580"/>
              <a:gd name="connsiteY63" fmla="*/ 1149765 h 5050308"/>
              <a:gd name="connsiteX64" fmla="*/ 1098228 w 4346580"/>
              <a:gd name="connsiteY64" fmla="*/ 902732 h 5050308"/>
              <a:gd name="connsiteX65" fmla="*/ 1320599 w 4346580"/>
              <a:gd name="connsiteY65" fmla="*/ 1573266 h 5050308"/>
              <a:gd name="connsiteX66" fmla="*/ 1262934 w 4346580"/>
              <a:gd name="connsiteY66" fmla="*/ 1705072 h 5050308"/>
              <a:gd name="connsiteX67" fmla="*/ 501784 w 4346580"/>
              <a:gd name="connsiteY67" fmla="*/ 658223 h 5050308"/>
              <a:gd name="connsiteX68" fmla="*/ 33978 w 4346580"/>
              <a:gd name="connsiteY68" fmla="*/ 716835 h 5050308"/>
              <a:gd name="connsiteX69" fmla="*/ 35793 w 4346580"/>
              <a:gd name="connsiteY69" fmla="*/ 1598718 h 5050308"/>
              <a:gd name="connsiteX0" fmla="*/ 35793 w 4346580"/>
              <a:gd name="connsiteY0" fmla="*/ 1598718 h 5050308"/>
              <a:gd name="connsiteX1" fmla="*/ 31903 w 4346580"/>
              <a:gd name="connsiteY1" fmla="*/ 4311256 h 5050308"/>
              <a:gd name="connsiteX2" fmla="*/ 31220 w 4346580"/>
              <a:gd name="connsiteY2" fmla="*/ 4810448 h 5050308"/>
              <a:gd name="connsiteX3" fmla="*/ 61023 w 4346580"/>
              <a:gd name="connsiteY3" fmla="*/ 5048018 h 5050308"/>
              <a:gd name="connsiteX4" fmla="*/ 340586 w 4346580"/>
              <a:gd name="connsiteY4" fmla="*/ 5045107 h 5050308"/>
              <a:gd name="connsiteX5" fmla="*/ 789205 w 4346580"/>
              <a:gd name="connsiteY5" fmla="*/ 5034497 h 5050308"/>
              <a:gd name="connsiteX6" fmla="*/ 956691 w 4346580"/>
              <a:gd name="connsiteY6" fmla="*/ 4858668 h 5050308"/>
              <a:gd name="connsiteX7" fmla="*/ 1014434 w 4346580"/>
              <a:gd name="connsiteY7" fmla="*/ 4161495 h 5050308"/>
              <a:gd name="connsiteX8" fmla="*/ 1200573 w 4346580"/>
              <a:gd name="connsiteY8" fmla="*/ 3707679 h 5050308"/>
              <a:gd name="connsiteX9" fmla="*/ 1034583 w 4346580"/>
              <a:gd name="connsiteY9" fmla="*/ 3536600 h 5050308"/>
              <a:gd name="connsiteX10" fmla="*/ 1100564 w 4346580"/>
              <a:gd name="connsiteY10" fmla="*/ 3403220 h 5050308"/>
              <a:gd name="connsiteX11" fmla="*/ 1128531 w 4346580"/>
              <a:gd name="connsiteY11" fmla="*/ 3325014 h 5050308"/>
              <a:gd name="connsiteX12" fmla="*/ 1292370 w 4346580"/>
              <a:gd name="connsiteY12" fmla="*/ 3313366 h 5050308"/>
              <a:gd name="connsiteX13" fmla="*/ 1327734 w 4346580"/>
              <a:gd name="connsiteY13" fmla="*/ 3012658 h 5050308"/>
              <a:gd name="connsiteX14" fmla="*/ 1108829 w 4346580"/>
              <a:gd name="connsiteY14" fmla="*/ 2875448 h 5050308"/>
              <a:gd name="connsiteX15" fmla="*/ 1048225 w 4346580"/>
              <a:gd name="connsiteY15" fmla="*/ 2826085 h 5050308"/>
              <a:gd name="connsiteX16" fmla="*/ 969625 w 4346580"/>
              <a:gd name="connsiteY16" fmla="*/ 2767936 h 5050308"/>
              <a:gd name="connsiteX17" fmla="*/ 877251 w 4346580"/>
              <a:gd name="connsiteY17" fmla="*/ 2734565 h 5050308"/>
              <a:gd name="connsiteX18" fmla="*/ 866914 w 4346580"/>
              <a:gd name="connsiteY18" fmla="*/ 2757101 h 5050308"/>
              <a:gd name="connsiteX19" fmla="*/ 815414 w 4346580"/>
              <a:gd name="connsiteY19" fmla="*/ 2751093 h 5050308"/>
              <a:gd name="connsiteX20" fmla="*/ 740618 w 4346580"/>
              <a:gd name="connsiteY20" fmla="*/ 2636682 h 5050308"/>
              <a:gd name="connsiteX21" fmla="*/ 820925 w 4346580"/>
              <a:gd name="connsiteY21" fmla="*/ 2488584 h 5050308"/>
              <a:gd name="connsiteX22" fmla="*/ 974609 w 4346580"/>
              <a:gd name="connsiteY22" fmla="*/ 2537093 h 5050308"/>
              <a:gd name="connsiteX23" fmla="*/ 1040512 w 4346580"/>
              <a:gd name="connsiteY23" fmla="*/ 2512380 h 5050308"/>
              <a:gd name="connsiteX24" fmla="*/ 1075379 w 4346580"/>
              <a:gd name="connsiteY24" fmla="*/ 2479428 h 5050308"/>
              <a:gd name="connsiteX25" fmla="*/ 1191206 w 4346580"/>
              <a:gd name="connsiteY25" fmla="*/ 2516288 h 5050308"/>
              <a:gd name="connsiteX26" fmla="*/ 1203196 w 4346580"/>
              <a:gd name="connsiteY26" fmla="*/ 2545830 h 5050308"/>
              <a:gd name="connsiteX27" fmla="*/ 1378263 w 4346580"/>
              <a:gd name="connsiteY27" fmla="*/ 2578282 h 5050308"/>
              <a:gd name="connsiteX28" fmla="*/ 1460642 w 4346580"/>
              <a:gd name="connsiteY28" fmla="*/ 2586520 h 5050308"/>
              <a:gd name="connsiteX29" fmla="*/ 1601681 w 4346580"/>
              <a:gd name="connsiteY29" fmla="*/ 2508391 h 5050308"/>
              <a:gd name="connsiteX30" fmla="*/ 1653942 w 4346580"/>
              <a:gd name="connsiteY30" fmla="*/ 2499734 h 5050308"/>
              <a:gd name="connsiteX31" fmla="*/ 1734904 w 4346580"/>
              <a:gd name="connsiteY31" fmla="*/ 2408541 h 5050308"/>
              <a:gd name="connsiteX32" fmla="*/ 1748809 w 4346580"/>
              <a:gd name="connsiteY32" fmla="*/ 2267921 h 5050308"/>
              <a:gd name="connsiteX33" fmla="*/ 1804558 w 4346580"/>
              <a:gd name="connsiteY33" fmla="*/ 2291375 h 5050308"/>
              <a:gd name="connsiteX34" fmla="*/ 1898665 w 4346580"/>
              <a:gd name="connsiteY34" fmla="*/ 2294444 h 5050308"/>
              <a:gd name="connsiteX35" fmla="*/ 2104113 w 4346580"/>
              <a:gd name="connsiteY35" fmla="*/ 2456105 h 5050308"/>
              <a:gd name="connsiteX36" fmla="*/ 2193731 w 4346580"/>
              <a:gd name="connsiteY36" fmla="*/ 1988332 h 5050308"/>
              <a:gd name="connsiteX37" fmla="*/ 2215532 w 4346580"/>
              <a:gd name="connsiteY37" fmla="*/ 1859440 h 5050308"/>
              <a:gd name="connsiteX38" fmla="*/ 2417184 w 4346580"/>
              <a:gd name="connsiteY38" fmla="*/ 1772647 h 5050308"/>
              <a:gd name="connsiteX39" fmla="*/ 2496678 w 4346580"/>
              <a:gd name="connsiteY39" fmla="*/ 1865400 h 5050308"/>
              <a:gd name="connsiteX40" fmla="*/ 2709988 w 4346580"/>
              <a:gd name="connsiteY40" fmla="*/ 1873947 h 5050308"/>
              <a:gd name="connsiteX41" fmla="*/ 2708030 w 4346580"/>
              <a:gd name="connsiteY41" fmla="*/ 1749221 h 5050308"/>
              <a:gd name="connsiteX42" fmla="*/ 3463132 w 4346580"/>
              <a:gd name="connsiteY42" fmla="*/ 1759647 h 5050308"/>
              <a:gd name="connsiteX43" fmla="*/ 3437441 w 4346580"/>
              <a:gd name="connsiteY43" fmla="*/ 1964722 h 5050308"/>
              <a:gd name="connsiteX44" fmla="*/ 3554600 w 4346580"/>
              <a:gd name="connsiteY44" fmla="*/ 1930433 h 5050308"/>
              <a:gd name="connsiteX45" fmla="*/ 3598824 w 4346580"/>
              <a:gd name="connsiteY45" fmla="*/ 1404443 h 5050308"/>
              <a:gd name="connsiteX46" fmla="*/ 3998283 w 4346580"/>
              <a:gd name="connsiteY46" fmla="*/ 1377206 h 5050308"/>
              <a:gd name="connsiteX47" fmla="*/ 3801347 w 4346580"/>
              <a:gd name="connsiteY47" fmla="*/ 1116993 h 5050308"/>
              <a:gd name="connsiteX48" fmla="*/ 4010020 w 4346580"/>
              <a:gd name="connsiteY48" fmla="*/ 908549 h 5050308"/>
              <a:gd name="connsiteX49" fmla="*/ 4171972 w 4346580"/>
              <a:gd name="connsiteY49" fmla="*/ 622259 h 5050308"/>
              <a:gd name="connsiteX50" fmla="*/ 4279399 w 4346580"/>
              <a:gd name="connsiteY50" fmla="*/ 334604 h 5050308"/>
              <a:gd name="connsiteX51" fmla="*/ 4332378 w 4346580"/>
              <a:gd name="connsiteY51" fmla="*/ 121218 h 5050308"/>
              <a:gd name="connsiteX52" fmla="*/ 4314079 w 4346580"/>
              <a:gd name="connsiteY52" fmla="*/ 11009 h 5050308"/>
              <a:gd name="connsiteX53" fmla="*/ 3997553 w 4346580"/>
              <a:gd name="connsiteY53" fmla="*/ 5127 h 5050308"/>
              <a:gd name="connsiteX54" fmla="*/ 3723540 w 4346580"/>
              <a:gd name="connsiteY54" fmla="*/ 21827 h 5050308"/>
              <a:gd name="connsiteX55" fmla="*/ 3700561 w 4346580"/>
              <a:gd name="connsiteY55" fmla="*/ 169796 h 5050308"/>
              <a:gd name="connsiteX56" fmla="*/ 3569940 w 4346580"/>
              <a:gd name="connsiteY56" fmla="*/ 289012 h 5050308"/>
              <a:gd name="connsiteX57" fmla="*/ 3415249 w 4346580"/>
              <a:gd name="connsiteY57" fmla="*/ 444862 h 5050308"/>
              <a:gd name="connsiteX58" fmla="*/ 3399571 w 4346580"/>
              <a:gd name="connsiteY58" fmla="*/ 676011 h 5050308"/>
              <a:gd name="connsiteX59" fmla="*/ 3181578 w 4346580"/>
              <a:gd name="connsiteY59" fmla="*/ 853871 h 5050308"/>
              <a:gd name="connsiteX60" fmla="*/ 2907000 w 4346580"/>
              <a:gd name="connsiteY60" fmla="*/ 1048027 h 5050308"/>
              <a:gd name="connsiteX61" fmla="*/ 2531616 w 4346580"/>
              <a:gd name="connsiteY61" fmla="*/ 1084611 h 5050308"/>
              <a:gd name="connsiteX62" fmla="*/ 1876215 w 4346580"/>
              <a:gd name="connsiteY62" fmla="*/ 1178648 h 5050308"/>
              <a:gd name="connsiteX63" fmla="*/ 1629260 w 4346580"/>
              <a:gd name="connsiteY63" fmla="*/ 1149765 h 5050308"/>
              <a:gd name="connsiteX64" fmla="*/ 1098228 w 4346580"/>
              <a:gd name="connsiteY64" fmla="*/ 902732 h 5050308"/>
              <a:gd name="connsiteX65" fmla="*/ 1320599 w 4346580"/>
              <a:gd name="connsiteY65" fmla="*/ 1573266 h 5050308"/>
              <a:gd name="connsiteX66" fmla="*/ 771444 w 4346580"/>
              <a:gd name="connsiteY66" fmla="*/ 607792 h 5050308"/>
              <a:gd name="connsiteX67" fmla="*/ 501784 w 4346580"/>
              <a:gd name="connsiteY67" fmla="*/ 658223 h 5050308"/>
              <a:gd name="connsiteX68" fmla="*/ 33978 w 4346580"/>
              <a:gd name="connsiteY68" fmla="*/ 716835 h 5050308"/>
              <a:gd name="connsiteX69" fmla="*/ 35793 w 4346580"/>
              <a:gd name="connsiteY69" fmla="*/ 1598718 h 5050308"/>
              <a:gd name="connsiteX0" fmla="*/ 35793 w 4346580"/>
              <a:gd name="connsiteY0" fmla="*/ 1598718 h 5050308"/>
              <a:gd name="connsiteX1" fmla="*/ 31903 w 4346580"/>
              <a:gd name="connsiteY1" fmla="*/ 4311256 h 5050308"/>
              <a:gd name="connsiteX2" fmla="*/ 31220 w 4346580"/>
              <a:gd name="connsiteY2" fmla="*/ 4810448 h 5050308"/>
              <a:gd name="connsiteX3" fmla="*/ 61023 w 4346580"/>
              <a:gd name="connsiteY3" fmla="*/ 5048018 h 5050308"/>
              <a:gd name="connsiteX4" fmla="*/ 340586 w 4346580"/>
              <a:gd name="connsiteY4" fmla="*/ 5045107 h 5050308"/>
              <a:gd name="connsiteX5" fmla="*/ 789205 w 4346580"/>
              <a:gd name="connsiteY5" fmla="*/ 5034497 h 5050308"/>
              <a:gd name="connsiteX6" fmla="*/ 956691 w 4346580"/>
              <a:gd name="connsiteY6" fmla="*/ 4858668 h 5050308"/>
              <a:gd name="connsiteX7" fmla="*/ 1014434 w 4346580"/>
              <a:gd name="connsiteY7" fmla="*/ 4161495 h 5050308"/>
              <a:gd name="connsiteX8" fmla="*/ 1200573 w 4346580"/>
              <a:gd name="connsiteY8" fmla="*/ 3707679 h 5050308"/>
              <a:gd name="connsiteX9" fmla="*/ 1034583 w 4346580"/>
              <a:gd name="connsiteY9" fmla="*/ 3536600 h 5050308"/>
              <a:gd name="connsiteX10" fmla="*/ 1100564 w 4346580"/>
              <a:gd name="connsiteY10" fmla="*/ 3403220 h 5050308"/>
              <a:gd name="connsiteX11" fmla="*/ 1128531 w 4346580"/>
              <a:gd name="connsiteY11" fmla="*/ 3325014 h 5050308"/>
              <a:gd name="connsiteX12" fmla="*/ 1292370 w 4346580"/>
              <a:gd name="connsiteY12" fmla="*/ 3313366 h 5050308"/>
              <a:gd name="connsiteX13" fmla="*/ 1327734 w 4346580"/>
              <a:gd name="connsiteY13" fmla="*/ 3012658 h 5050308"/>
              <a:gd name="connsiteX14" fmla="*/ 1108829 w 4346580"/>
              <a:gd name="connsiteY14" fmla="*/ 2875448 h 5050308"/>
              <a:gd name="connsiteX15" fmla="*/ 1048225 w 4346580"/>
              <a:gd name="connsiteY15" fmla="*/ 2826085 h 5050308"/>
              <a:gd name="connsiteX16" fmla="*/ 969625 w 4346580"/>
              <a:gd name="connsiteY16" fmla="*/ 2767936 h 5050308"/>
              <a:gd name="connsiteX17" fmla="*/ 877251 w 4346580"/>
              <a:gd name="connsiteY17" fmla="*/ 2734565 h 5050308"/>
              <a:gd name="connsiteX18" fmla="*/ 866914 w 4346580"/>
              <a:gd name="connsiteY18" fmla="*/ 2757101 h 5050308"/>
              <a:gd name="connsiteX19" fmla="*/ 815414 w 4346580"/>
              <a:gd name="connsiteY19" fmla="*/ 2751093 h 5050308"/>
              <a:gd name="connsiteX20" fmla="*/ 740618 w 4346580"/>
              <a:gd name="connsiteY20" fmla="*/ 2636682 h 5050308"/>
              <a:gd name="connsiteX21" fmla="*/ 820925 w 4346580"/>
              <a:gd name="connsiteY21" fmla="*/ 2488584 h 5050308"/>
              <a:gd name="connsiteX22" fmla="*/ 974609 w 4346580"/>
              <a:gd name="connsiteY22" fmla="*/ 2537093 h 5050308"/>
              <a:gd name="connsiteX23" fmla="*/ 1040512 w 4346580"/>
              <a:gd name="connsiteY23" fmla="*/ 2512380 h 5050308"/>
              <a:gd name="connsiteX24" fmla="*/ 1075379 w 4346580"/>
              <a:gd name="connsiteY24" fmla="*/ 2479428 h 5050308"/>
              <a:gd name="connsiteX25" fmla="*/ 1191206 w 4346580"/>
              <a:gd name="connsiteY25" fmla="*/ 2516288 h 5050308"/>
              <a:gd name="connsiteX26" fmla="*/ 1203196 w 4346580"/>
              <a:gd name="connsiteY26" fmla="*/ 2545830 h 5050308"/>
              <a:gd name="connsiteX27" fmla="*/ 1378263 w 4346580"/>
              <a:gd name="connsiteY27" fmla="*/ 2578282 h 5050308"/>
              <a:gd name="connsiteX28" fmla="*/ 1460642 w 4346580"/>
              <a:gd name="connsiteY28" fmla="*/ 2586520 h 5050308"/>
              <a:gd name="connsiteX29" fmla="*/ 1601681 w 4346580"/>
              <a:gd name="connsiteY29" fmla="*/ 2508391 h 5050308"/>
              <a:gd name="connsiteX30" fmla="*/ 1653942 w 4346580"/>
              <a:gd name="connsiteY30" fmla="*/ 2499734 h 5050308"/>
              <a:gd name="connsiteX31" fmla="*/ 1734904 w 4346580"/>
              <a:gd name="connsiteY31" fmla="*/ 2408541 h 5050308"/>
              <a:gd name="connsiteX32" fmla="*/ 1748809 w 4346580"/>
              <a:gd name="connsiteY32" fmla="*/ 2267921 h 5050308"/>
              <a:gd name="connsiteX33" fmla="*/ 1804558 w 4346580"/>
              <a:gd name="connsiteY33" fmla="*/ 2291375 h 5050308"/>
              <a:gd name="connsiteX34" fmla="*/ 1898665 w 4346580"/>
              <a:gd name="connsiteY34" fmla="*/ 2294444 h 5050308"/>
              <a:gd name="connsiteX35" fmla="*/ 2104113 w 4346580"/>
              <a:gd name="connsiteY35" fmla="*/ 2456105 h 5050308"/>
              <a:gd name="connsiteX36" fmla="*/ 2193731 w 4346580"/>
              <a:gd name="connsiteY36" fmla="*/ 1988332 h 5050308"/>
              <a:gd name="connsiteX37" fmla="*/ 2215532 w 4346580"/>
              <a:gd name="connsiteY37" fmla="*/ 1859440 h 5050308"/>
              <a:gd name="connsiteX38" fmla="*/ 2417184 w 4346580"/>
              <a:gd name="connsiteY38" fmla="*/ 1772647 h 5050308"/>
              <a:gd name="connsiteX39" fmla="*/ 2496678 w 4346580"/>
              <a:gd name="connsiteY39" fmla="*/ 1865400 h 5050308"/>
              <a:gd name="connsiteX40" fmla="*/ 2709988 w 4346580"/>
              <a:gd name="connsiteY40" fmla="*/ 1873947 h 5050308"/>
              <a:gd name="connsiteX41" fmla="*/ 2708030 w 4346580"/>
              <a:gd name="connsiteY41" fmla="*/ 1749221 h 5050308"/>
              <a:gd name="connsiteX42" fmla="*/ 3463132 w 4346580"/>
              <a:gd name="connsiteY42" fmla="*/ 1759647 h 5050308"/>
              <a:gd name="connsiteX43" fmla="*/ 3437441 w 4346580"/>
              <a:gd name="connsiteY43" fmla="*/ 1964722 h 5050308"/>
              <a:gd name="connsiteX44" fmla="*/ 3554600 w 4346580"/>
              <a:gd name="connsiteY44" fmla="*/ 1930433 h 5050308"/>
              <a:gd name="connsiteX45" fmla="*/ 3598824 w 4346580"/>
              <a:gd name="connsiteY45" fmla="*/ 1404443 h 5050308"/>
              <a:gd name="connsiteX46" fmla="*/ 3998283 w 4346580"/>
              <a:gd name="connsiteY46" fmla="*/ 1377206 h 5050308"/>
              <a:gd name="connsiteX47" fmla="*/ 3801347 w 4346580"/>
              <a:gd name="connsiteY47" fmla="*/ 1116993 h 5050308"/>
              <a:gd name="connsiteX48" fmla="*/ 4010020 w 4346580"/>
              <a:gd name="connsiteY48" fmla="*/ 908549 h 5050308"/>
              <a:gd name="connsiteX49" fmla="*/ 4171972 w 4346580"/>
              <a:gd name="connsiteY49" fmla="*/ 622259 h 5050308"/>
              <a:gd name="connsiteX50" fmla="*/ 4279399 w 4346580"/>
              <a:gd name="connsiteY50" fmla="*/ 334604 h 5050308"/>
              <a:gd name="connsiteX51" fmla="*/ 4332378 w 4346580"/>
              <a:gd name="connsiteY51" fmla="*/ 121218 h 5050308"/>
              <a:gd name="connsiteX52" fmla="*/ 4314079 w 4346580"/>
              <a:gd name="connsiteY52" fmla="*/ 11009 h 5050308"/>
              <a:gd name="connsiteX53" fmla="*/ 3997553 w 4346580"/>
              <a:gd name="connsiteY53" fmla="*/ 5127 h 5050308"/>
              <a:gd name="connsiteX54" fmla="*/ 3723540 w 4346580"/>
              <a:gd name="connsiteY54" fmla="*/ 21827 h 5050308"/>
              <a:gd name="connsiteX55" fmla="*/ 3700561 w 4346580"/>
              <a:gd name="connsiteY55" fmla="*/ 169796 h 5050308"/>
              <a:gd name="connsiteX56" fmla="*/ 3569940 w 4346580"/>
              <a:gd name="connsiteY56" fmla="*/ 289012 h 5050308"/>
              <a:gd name="connsiteX57" fmla="*/ 3415249 w 4346580"/>
              <a:gd name="connsiteY57" fmla="*/ 444862 h 5050308"/>
              <a:gd name="connsiteX58" fmla="*/ 3399571 w 4346580"/>
              <a:gd name="connsiteY58" fmla="*/ 676011 h 5050308"/>
              <a:gd name="connsiteX59" fmla="*/ 3181578 w 4346580"/>
              <a:gd name="connsiteY59" fmla="*/ 853871 h 5050308"/>
              <a:gd name="connsiteX60" fmla="*/ 2907000 w 4346580"/>
              <a:gd name="connsiteY60" fmla="*/ 1048027 h 5050308"/>
              <a:gd name="connsiteX61" fmla="*/ 2531616 w 4346580"/>
              <a:gd name="connsiteY61" fmla="*/ 1084611 h 5050308"/>
              <a:gd name="connsiteX62" fmla="*/ 1876215 w 4346580"/>
              <a:gd name="connsiteY62" fmla="*/ 1178648 h 5050308"/>
              <a:gd name="connsiteX63" fmla="*/ 1629260 w 4346580"/>
              <a:gd name="connsiteY63" fmla="*/ 1149765 h 5050308"/>
              <a:gd name="connsiteX64" fmla="*/ 1098228 w 4346580"/>
              <a:gd name="connsiteY64" fmla="*/ 902732 h 5050308"/>
              <a:gd name="connsiteX65" fmla="*/ 991987 w 4346580"/>
              <a:gd name="connsiteY65" fmla="*/ 613146 h 5050308"/>
              <a:gd name="connsiteX66" fmla="*/ 771444 w 4346580"/>
              <a:gd name="connsiteY66" fmla="*/ 607792 h 5050308"/>
              <a:gd name="connsiteX67" fmla="*/ 501784 w 4346580"/>
              <a:gd name="connsiteY67" fmla="*/ 658223 h 5050308"/>
              <a:gd name="connsiteX68" fmla="*/ 33978 w 4346580"/>
              <a:gd name="connsiteY68" fmla="*/ 716835 h 5050308"/>
              <a:gd name="connsiteX69" fmla="*/ 35793 w 4346580"/>
              <a:gd name="connsiteY69" fmla="*/ 1598718 h 5050308"/>
              <a:gd name="connsiteX0" fmla="*/ 7487 w 4318274"/>
              <a:gd name="connsiteY0" fmla="*/ 1598718 h 5050308"/>
              <a:gd name="connsiteX1" fmla="*/ 3597 w 4318274"/>
              <a:gd name="connsiteY1" fmla="*/ 4311256 h 5050308"/>
              <a:gd name="connsiteX2" fmla="*/ 2914 w 4318274"/>
              <a:gd name="connsiteY2" fmla="*/ 4810448 h 5050308"/>
              <a:gd name="connsiteX3" fmla="*/ 32717 w 4318274"/>
              <a:gd name="connsiteY3" fmla="*/ 5048018 h 5050308"/>
              <a:gd name="connsiteX4" fmla="*/ 312280 w 4318274"/>
              <a:gd name="connsiteY4" fmla="*/ 5045107 h 5050308"/>
              <a:gd name="connsiteX5" fmla="*/ 760899 w 4318274"/>
              <a:gd name="connsiteY5" fmla="*/ 5034497 h 5050308"/>
              <a:gd name="connsiteX6" fmla="*/ 928385 w 4318274"/>
              <a:gd name="connsiteY6" fmla="*/ 4858668 h 5050308"/>
              <a:gd name="connsiteX7" fmla="*/ 986128 w 4318274"/>
              <a:gd name="connsiteY7" fmla="*/ 4161495 h 5050308"/>
              <a:gd name="connsiteX8" fmla="*/ 1172267 w 4318274"/>
              <a:gd name="connsiteY8" fmla="*/ 3707679 h 5050308"/>
              <a:gd name="connsiteX9" fmla="*/ 1006277 w 4318274"/>
              <a:gd name="connsiteY9" fmla="*/ 3536600 h 5050308"/>
              <a:gd name="connsiteX10" fmla="*/ 1072258 w 4318274"/>
              <a:gd name="connsiteY10" fmla="*/ 3403220 h 5050308"/>
              <a:gd name="connsiteX11" fmla="*/ 1100225 w 4318274"/>
              <a:gd name="connsiteY11" fmla="*/ 3325014 h 5050308"/>
              <a:gd name="connsiteX12" fmla="*/ 1264064 w 4318274"/>
              <a:gd name="connsiteY12" fmla="*/ 3313366 h 5050308"/>
              <a:gd name="connsiteX13" fmla="*/ 1299428 w 4318274"/>
              <a:gd name="connsiteY13" fmla="*/ 3012658 h 5050308"/>
              <a:gd name="connsiteX14" fmla="*/ 1080523 w 4318274"/>
              <a:gd name="connsiteY14" fmla="*/ 2875448 h 5050308"/>
              <a:gd name="connsiteX15" fmla="*/ 1019919 w 4318274"/>
              <a:gd name="connsiteY15" fmla="*/ 2826085 h 5050308"/>
              <a:gd name="connsiteX16" fmla="*/ 941319 w 4318274"/>
              <a:gd name="connsiteY16" fmla="*/ 2767936 h 5050308"/>
              <a:gd name="connsiteX17" fmla="*/ 848945 w 4318274"/>
              <a:gd name="connsiteY17" fmla="*/ 2734565 h 5050308"/>
              <a:gd name="connsiteX18" fmla="*/ 838608 w 4318274"/>
              <a:gd name="connsiteY18" fmla="*/ 2757101 h 5050308"/>
              <a:gd name="connsiteX19" fmla="*/ 787108 w 4318274"/>
              <a:gd name="connsiteY19" fmla="*/ 2751093 h 5050308"/>
              <a:gd name="connsiteX20" fmla="*/ 712312 w 4318274"/>
              <a:gd name="connsiteY20" fmla="*/ 2636682 h 5050308"/>
              <a:gd name="connsiteX21" fmla="*/ 792619 w 4318274"/>
              <a:gd name="connsiteY21" fmla="*/ 2488584 h 5050308"/>
              <a:gd name="connsiteX22" fmla="*/ 946303 w 4318274"/>
              <a:gd name="connsiteY22" fmla="*/ 2537093 h 5050308"/>
              <a:gd name="connsiteX23" fmla="*/ 1012206 w 4318274"/>
              <a:gd name="connsiteY23" fmla="*/ 2512380 h 5050308"/>
              <a:gd name="connsiteX24" fmla="*/ 1047073 w 4318274"/>
              <a:gd name="connsiteY24" fmla="*/ 2479428 h 5050308"/>
              <a:gd name="connsiteX25" fmla="*/ 1162900 w 4318274"/>
              <a:gd name="connsiteY25" fmla="*/ 2516288 h 5050308"/>
              <a:gd name="connsiteX26" fmla="*/ 1174890 w 4318274"/>
              <a:gd name="connsiteY26" fmla="*/ 2545830 h 5050308"/>
              <a:gd name="connsiteX27" fmla="*/ 1349957 w 4318274"/>
              <a:gd name="connsiteY27" fmla="*/ 2578282 h 5050308"/>
              <a:gd name="connsiteX28" fmla="*/ 1432336 w 4318274"/>
              <a:gd name="connsiteY28" fmla="*/ 2586520 h 5050308"/>
              <a:gd name="connsiteX29" fmla="*/ 1573375 w 4318274"/>
              <a:gd name="connsiteY29" fmla="*/ 2508391 h 5050308"/>
              <a:gd name="connsiteX30" fmla="*/ 1625636 w 4318274"/>
              <a:gd name="connsiteY30" fmla="*/ 2499734 h 5050308"/>
              <a:gd name="connsiteX31" fmla="*/ 1706598 w 4318274"/>
              <a:gd name="connsiteY31" fmla="*/ 2408541 h 5050308"/>
              <a:gd name="connsiteX32" fmla="*/ 1720503 w 4318274"/>
              <a:gd name="connsiteY32" fmla="*/ 2267921 h 5050308"/>
              <a:gd name="connsiteX33" fmla="*/ 1776252 w 4318274"/>
              <a:gd name="connsiteY33" fmla="*/ 2291375 h 5050308"/>
              <a:gd name="connsiteX34" fmla="*/ 1870359 w 4318274"/>
              <a:gd name="connsiteY34" fmla="*/ 2294444 h 5050308"/>
              <a:gd name="connsiteX35" fmla="*/ 2075807 w 4318274"/>
              <a:gd name="connsiteY35" fmla="*/ 2456105 h 5050308"/>
              <a:gd name="connsiteX36" fmla="*/ 2165425 w 4318274"/>
              <a:gd name="connsiteY36" fmla="*/ 1988332 h 5050308"/>
              <a:gd name="connsiteX37" fmla="*/ 2187226 w 4318274"/>
              <a:gd name="connsiteY37" fmla="*/ 1859440 h 5050308"/>
              <a:gd name="connsiteX38" fmla="*/ 2388878 w 4318274"/>
              <a:gd name="connsiteY38" fmla="*/ 1772647 h 5050308"/>
              <a:gd name="connsiteX39" fmla="*/ 2468372 w 4318274"/>
              <a:gd name="connsiteY39" fmla="*/ 1865400 h 5050308"/>
              <a:gd name="connsiteX40" fmla="*/ 2681682 w 4318274"/>
              <a:gd name="connsiteY40" fmla="*/ 1873947 h 5050308"/>
              <a:gd name="connsiteX41" fmla="*/ 2679724 w 4318274"/>
              <a:gd name="connsiteY41" fmla="*/ 1749221 h 5050308"/>
              <a:gd name="connsiteX42" fmla="*/ 3434826 w 4318274"/>
              <a:gd name="connsiteY42" fmla="*/ 1759647 h 5050308"/>
              <a:gd name="connsiteX43" fmla="*/ 3409135 w 4318274"/>
              <a:gd name="connsiteY43" fmla="*/ 1964722 h 5050308"/>
              <a:gd name="connsiteX44" fmla="*/ 3526294 w 4318274"/>
              <a:gd name="connsiteY44" fmla="*/ 1930433 h 5050308"/>
              <a:gd name="connsiteX45" fmla="*/ 3570518 w 4318274"/>
              <a:gd name="connsiteY45" fmla="*/ 1404443 h 5050308"/>
              <a:gd name="connsiteX46" fmla="*/ 3969977 w 4318274"/>
              <a:gd name="connsiteY46" fmla="*/ 1377206 h 5050308"/>
              <a:gd name="connsiteX47" fmla="*/ 3773041 w 4318274"/>
              <a:gd name="connsiteY47" fmla="*/ 1116993 h 5050308"/>
              <a:gd name="connsiteX48" fmla="*/ 3981714 w 4318274"/>
              <a:gd name="connsiteY48" fmla="*/ 908549 h 5050308"/>
              <a:gd name="connsiteX49" fmla="*/ 4143666 w 4318274"/>
              <a:gd name="connsiteY49" fmla="*/ 622259 h 5050308"/>
              <a:gd name="connsiteX50" fmla="*/ 4251093 w 4318274"/>
              <a:gd name="connsiteY50" fmla="*/ 334604 h 5050308"/>
              <a:gd name="connsiteX51" fmla="*/ 4304072 w 4318274"/>
              <a:gd name="connsiteY51" fmla="*/ 121218 h 5050308"/>
              <a:gd name="connsiteX52" fmla="*/ 4285773 w 4318274"/>
              <a:gd name="connsiteY52" fmla="*/ 11009 h 5050308"/>
              <a:gd name="connsiteX53" fmla="*/ 3969247 w 4318274"/>
              <a:gd name="connsiteY53" fmla="*/ 5127 h 5050308"/>
              <a:gd name="connsiteX54" fmla="*/ 3695234 w 4318274"/>
              <a:gd name="connsiteY54" fmla="*/ 21827 h 5050308"/>
              <a:gd name="connsiteX55" fmla="*/ 3672255 w 4318274"/>
              <a:gd name="connsiteY55" fmla="*/ 169796 h 5050308"/>
              <a:gd name="connsiteX56" fmla="*/ 3541634 w 4318274"/>
              <a:gd name="connsiteY56" fmla="*/ 289012 h 5050308"/>
              <a:gd name="connsiteX57" fmla="*/ 3386943 w 4318274"/>
              <a:gd name="connsiteY57" fmla="*/ 444862 h 5050308"/>
              <a:gd name="connsiteX58" fmla="*/ 3371265 w 4318274"/>
              <a:gd name="connsiteY58" fmla="*/ 676011 h 5050308"/>
              <a:gd name="connsiteX59" fmla="*/ 3153272 w 4318274"/>
              <a:gd name="connsiteY59" fmla="*/ 853871 h 5050308"/>
              <a:gd name="connsiteX60" fmla="*/ 2878694 w 4318274"/>
              <a:gd name="connsiteY60" fmla="*/ 1048027 h 5050308"/>
              <a:gd name="connsiteX61" fmla="*/ 2503310 w 4318274"/>
              <a:gd name="connsiteY61" fmla="*/ 1084611 h 5050308"/>
              <a:gd name="connsiteX62" fmla="*/ 1847909 w 4318274"/>
              <a:gd name="connsiteY62" fmla="*/ 1178648 h 5050308"/>
              <a:gd name="connsiteX63" fmla="*/ 1600954 w 4318274"/>
              <a:gd name="connsiteY63" fmla="*/ 1149765 h 5050308"/>
              <a:gd name="connsiteX64" fmla="*/ 1069922 w 4318274"/>
              <a:gd name="connsiteY64" fmla="*/ 902732 h 5050308"/>
              <a:gd name="connsiteX65" fmla="*/ 963681 w 4318274"/>
              <a:gd name="connsiteY65" fmla="*/ 613146 h 5050308"/>
              <a:gd name="connsiteX66" fmla="*/ 743138 w 4318274"/>
              <a:gd name="connsiteY66" fmla="*/ 607792 h 5050308"/>
              <a:gd name="connsiteX67" fmla="*/ 473478 w 4318274"/>
              <a:gd name="connsiteY67" fmla="*/ 658223 h 5050308"/>
              <a:gd name="connsiteX68" fmla="*/ 45677 w 4318274"/>
              <a:gd name="connsiteY68" fmla="*/ 693975 h 5050308"/>
              <a:gd name="connsiteX69" fmla="*/ 7487 w 4318274"/>
              <a:gd name="connsiteY69" fmla="*/ 1598718 h 5050308"/>
              <a:gd name="connsiteX0" fmla="*/ 9231 w 4320018"/>
              <a:gd name="connsiteY0" fmla="*/ 1598718 h 5050308"/>
              <a:gd name="connsiteX1" fmla="*/ 5341 w 4320018"/>
              <a:gd name="connsiteY1" fmla="*/ 4311256 h 5050308"/>
              <a:gd name="connsiteX2" fmla="*/ 4658 w 4320018"/>
              <a:gd name="connsiteY2" fmla="*/ 4810448 h 5050308"/>
              <a:gd name="connsiteX3" fmla="*/ 34461 w 4320018"/>
              <a:gd name="connsiteY3" fmla="*/ 5048018 h 5050308"/>
              <a:gd name="connsiteX4" fmla="*/ 314024 w 4320018"/>
              <a:gd name="connsiteY4" fmla="*/ 5045107 h 5050308"/>
              <a:gd name="connsiteX5" fmla="*/ 762643 w 4320018"/>
              <a:gd name="connsiteY5" fmla="*/ 5034497 h 5050308"/>
              <a:gd name="connsiteX6" fmla="*/ 930129 w 4320018"/>
              <a:gd name="connsiteY6" fmla="*/ 4858668 h 5050308"/>
              <a:gd name="connsiteX7" fmla="*/ 987872 w 4320018"/>
              <a:gd name="connsiteY7" fmla="*/ 4161495 h 5050308"/>
              <a:gd name="connsiteX8" fmla="*/ 1174011 w 4320018"/>
              <a:gd name="connsiteY8" fmla="*/ 3707679 h 5050308"/>
              <a:gd name="connsiteX9" fmla="*/ 1008021 w 4320018"/>
              <a:gd name="connsiteY9" fmla="*/ 3536600 h 5050308"/>
              <a:gd name="connsiteX10" fmla="*/ 1074002 w 4320018"/>
              <a:gd name="connsiteY10" fmla="*/ 3403220 h 5050308"/>
              <a:gd name="connsiteX11" fmla="*/ 1101969 w 4320018"/>
              <a:gd name="connsiteY11" fmla="*/ 3325014 h 5050308"/>
              <a:gd name="connsiteX12" fmla="*/ 1265808 w 4320018"/>
              <a:gd name="connsiteY12" fmla="*/ 3313366 h 5050308"/>
              <a:gd name="connsiteX13" fmla="*/ 1301172 w 4320018"/>
              <a:gd name="connsiteY13" fmla="*/ 3012658 h 5050308"/>
              <a:gd name="connsiteX14" fmla="*/ 1082267 w 4320018"/>
              <a:gd name="connsiteY14" fmla="*/ 2875448 h 5050308"/>
              <a:gd name="connsiteX15" fmla="*/ 1021663 w 4320018"/>
              <a:gd name="connsiteY15" fmla="*/ 2826085 h 5050308"/>
              <a:gd name="connsiteX16" fmla="*/ 943063 w 4320018"/>
              <a:gd name="connsiteY16" fmla="*/ 2767936 h 5050308"/>
              <a:gd name="connsiteX17" fmla="*/ 850689 w 4320018"/>
              <a:gd name="connsiteY17" fmla="*/ 2734565 h 5050308"/>
              <a:gd name="connsiteX18" fmla="*/ 840352 w 4320018"/>
              <a:gd name="connsiteY18" fmla="*/ 2757101 h 5050308"/>
              <a:gd name="connsiteX19" fmla="*/ 788852 w 4320018"/>
              <a:gd name="connsiteY19" fmla="*/ 2751093 h 5050308"/>
              <a:gd name="connsiteX20" fmla="*/ 714056 w 4320018"/>
              <a:gd name="connsiteY20" fmla="*/ 2636682 h 5050308"/>
              <a:gd name="connsiteX21" fmla="*/ 794363 w 4320018"/>
              <a:gd name="connsiteY21" fmla="*/ 2488584 h 5050308"/>
              <a:gd name="connsiteX22" fmla="*/ 948047 w 4320018"/>
              <a:gd name="connsiteY22" fmla="*/ 2537093 h 5050308"/>
              <a:gd name="connsiteX23" fmla="*/ 1013950 w 4320018"/>
              <a:gd name="connsiteY23" fmla="*/ 2512380 h 5050308"/>
              <a:gd name="connsiteX24" fmla="*/ 1048817 w 4320018"/>
              <a:gd name="connsiteY24" fmla="*/ 2479428 h 5050308"/>
              <a:gd name="connsiteX25" fmla="*/ 1164644 w 4320018"/>
              <a:gd name="connsiteY25" fmla="*/ 2516288 h 5050308"/>
              <a:gd name="connsiteX26" fmla="*/ 1176634 w 4320018"/>
              <a:gd name="connsiteY26" fmla="*/ 2545830 h 5050308"/>
              <a:gd name="connsiteX27" fmla="*/ 1351701 w 4320018"/>
              <a:gd name="connsiteY27" fmla="*/ 2578282 h 5050308"/>
              <a:gd name="connsiteX28" fmla="*/ 1434080 w 4320018"/>
              <a:gd name="connsiteY28" fmla="*/ 2586520 h 5050308"/>
              <a:gd name="connsiteX29" fmla="*/ 1575119 w 4320018"/>
              <a:gd name="connsiteY29" fmla="*/ 2508391 h 5050308"/>
              <a:gd name="connsiteX30" fmla="*/ 1627380 w 4320018"/>
              <a:gd name="connsiteY30" fmla="*/ 2499734 h 5050308"/>
              <a:gd name="connsiteX31" fmla="*/ 1708342 w 4320018"/>
              <a:gd name="connsiteY31" fmla="*/ 2408541 h 5050308"/>
              <a:gd name="connsiteX32" fmla="*/ 1722247 w 4320018"/>
              <a:gd name="connsiteY32" fmla="*/ 2267921 h 5050308"/>
              <a:gd name="connsiteX33" fmla="*/ 1777996 w 4320018"/>
              <a:gd name="connsiteY33" fmla="*/ 2291375 h 5050308"/>
              <a:gd name="connsiteX34" fmla="*/ 1872103 w 4320018"/>
              <a:gd name="connsiteY34" fmla="*/ 2294444 h 5050308"/>
              <a:gd name="connsiteX35" fmla="*/ 2077551 w 4320018"/>
              <a:gd name="connsiteY35" fmla="*/ 2456105 h 5050308"/>
              <a:gd name="connsiteX36" fmla="*/ 2167169 w 4320018"/>
              <a:gd name="connsiteY36" fmla="*/ 1988332 h 5050308"/>
              <a:gd name="connsiteX37" fmla="*/ 2188970 w 4320018"/>
              <a:gd name="connsiteY37" fmla="*/ 1859440 h 5050308"/>
              <a:gd name="connsiteX38" fmla="*/ 2390622 w 4320018"/>
              <a:gd name="connsiteY38" fmla="*/ 1772647 h 5050308"/>
              <a:gd name="connsiteX39" fmla="*/ 2470116 w 4320018"/>
              <a:gd name="connsiteY39" fmla="*/ 1865400 h 5050308"/>
              <a:gd name="connsiteX40" fmla="*/ 2683426 w 4320018"/>
              <a:gd name="connsiteY40" fmla="*/ 1873947 h 5050308"/>
              <a:gd name="connsiteX41" fmla="*/ 2681468 w 4320018"/>
              <a:gd name="connsiteY41" fmla="*/ 1749221 h 5050308"/>
              <a:gd name="connsiteX42" fmla="*/ 3436570 w 4320018"/>
              <a:gd name="connsiteY42" fmla="*/ 1759647 h 5050308"/>
              <a:gd name="connsiteX43" fmla="*/ 3410879 w 4320018"/>
              <a:gd name="connsiteY43" fmla="*/ 1964722 h 5050308"/>
              <a:gd name="connsiteX44" fmla="*/ 3528038 w 4320018"/>
              <a:gd name="connsiteY44" fmla="*/ 1930433 h 5050308"/>
              <a:gd name="connsiteX45" fmla="*/ 3572262 w 4320018"/>
              <a:gd name="connsiteY45" fmla="*/ 1404443 h 5050308"/>
              <a:gd name="connsiteX46" fmla="*/ 3971721 w 4320018"/>
              <a:gd name="connsiteY46" fmla="*/ 1377206 h 5050308"/>
              <a:gd name="connsiteX47" fmla="*/ 3774785 w 4320018"/>
              <a:gd name="connsiteY47" fmla="*/ 1116993 h 5050308"/>
              <a:gd name="connsiteX48" fmla="*/ 3983458 w 4320018"/>
              <a:gd name="connsiteY48" fmla="*/ 908549 h 5050308"/>
              <a:gd name="connsiteX49" fmla="*/ 4145410 w 4320018"/>
              <a:gd name="connsiteY49" fmla="*/ 622259 h 5050308"/>
              <a:gd name="connsiteX50" fmla="*/ 4252837 w 4320018"/>
              <a:gd name="connsiteY50" fmla="*/ 334604 h 5050308"/>
              <a:gd name="connsiteX51" fmla="*/ 4305816 w 4320018"/>
              <a:gd name="connsiteY51" fmla="*/ 121218 h 5050308"/>
              <a:gd name="connsiteX52" fmla="*/ 4287517 w 4320018"/>
              <a:gd name="connsiteY52" fmla="*/ 11009 h 5050308"/>
              <a:gd name="connsiteX53" fmla="*/ 3970991 w 4320018"/>
              <a:gd name="connsiteY53" fmla="*/ 5127 h 5050308"/>
              <a:gd name="connsiteX54" fmla="*/ 3696978 w 4320018"/>
              <a:gd name="connsiteY54" fmla="*/ 21827 h 5050308"/>
              <a:gd name="connsiteX55" fmla="*/ 3673999 w 4320018"/>
              <a:gd name="connsiteY55" fmla="*/ 169796 h 5050308"/>
              <a:gd name="connsiteX56" fmla="*/ 3543378 w 4320018"/>
              <a:gd name="connsiteY56" fmla="*/ 289012 h 5050308"/>
              <a:gd name="connsiteX57" fmla="*/ 3388687 w 4320018"/>
              <a:gd name="connsiteY57" fmla="*/ 444862 h 5050308"/>
              <a:gd name="connsiteX58" fmla="*/ 3373009 w 4320018"/>
              <a:gd name="connsiteY58" fmla="*/ 676011 h 5050308"/>
              <a:gd name="connsiteX59" fmla="*/ 3155016 w 4320018"/>
              <a:gd name="connsiteY59" fmla="*/ 853871 h 5050308"/>
              <a:gd name="connsiteX60" fmla="*/ 2880438 w 4320018"/>
              <a:gd name="connsiteY60" fmla="*/ 1048027 h 5050308"/>
              <a:gd name="connsiteX61" fmla="*/ 2505054 w 4320018"/>
              <a:gd name="connsiteY61" fmla="*/ 1084611 h 5050308"/>
              <a:gd name="connsiteX62" fmla="*/ 1849653 w 4320018"/>
              <a:gd name="connsiteY62" fmla="*/ 1178648 h 5050308"/>
              <a:gd name="connsiteX63" fmla="*/ 1602698 w 4320018"/>
              <a:gd name="connsiteY63" fmla="*/ 1149765 h 5050308"/>
              <a:gd name="connsiteX64" fmla="*/ 1071666 w 4320018"/>
              <a:gd name="connsiteY64" fmla="*/ 902732 h 5050308"/>
              <a:gd name="connsiteX65" fmla="*/ 965425 w 4320018"/>
              <a:gd name="connsiteY65" fmla="*/ 613146 h 5050308"/>
              <a:gd name="connsiteX66" fmla="*/ 744882 w 4320018"/>
              <a:gd name="connsiteY66" fmla="*/ 607792 h 5050308"/>
              <a:gd name="connsiteX67" fmla="*/ 475222 w 4320018"/>
              <a:gd name="connsiteY67" fmla="*/ 658223 h 5050308"/>
              <a:gd name="connsiteX68" fmla="*/ 44564 w 4320018"/>
              <a:gd name="connsiteY68" fmla="*/ 631110 h 5050308"/>
              <a:gd name="connsiteX69" fmla="*/ 9231 w 4320018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963027 w 4317620"/>
              <a:gd name="connsiteY65" fmla="*/ 613146 h 5050308"/>
              <a:gd name="connsiteX66" fmla="*/ 742484 w 4317620"/>
              <a:gd name="connsiteY66" fmla="*/ 607792 h 5050308"/>
              <a:gd name="connsiteX67" fmla="*/ 472824 w 4317620"/>
              <a:gd name="connsiteY67" fmla="*/ 658223 h 5050308"/>
              <a:gd name="connsiteX68" fmla="*/ 42166 w 4317620"/>
              <a:gd name="connsiteY68" fmla="*/ 631110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963027 w 4317620"/>
              <a:gd name="connsiteY65" fmla="*/ 613146 h 5050308"/>
              <a:gd name="connsiteX66" fmla="*/ 742484 w 4317620"/>
              <a:gd name="connsiteY66" fmla="*/ 607792 h 5050308"/>
              <a:gd name="connsiteX67" fmla="*/ 472824 w 4317620"/>
              <a:gd name="connsiteY67" fmla="*/ 658223 h 5050308"/>
              <a:gd name="connsiteX68" fmla="*/ 13591 w 4317620"/>
              <a:gd name="connsiteY68" fmla="*/ 613965 h 5050308"/>
              <a:gd name="connsiteX69" fmla="*/ 6833 w 4317620"/>
              <a:gd name="connsiteY69" fmla="*/ 1598718 h 5050308"/>
              <a:gd name="connsiteX0" fmla="*/ 49867 w 4360654"/>
              <a:gd name="connsiteY0" fmla="*/ 1598718 h 5050308"/>
              <a:gd name="connsiteX1" fmla="*/ 45977 w 4360654"/>
              <a:gd name="connsiteY1" fmla="*/ 4311256 h 5050308"/>
              <a:gd name="connsiteX2" fmla="*/ 45294 w 4360654"/>
              <a:gd name="connsiteY2" fmla="*/ 4810448 h 5050308"/>
              <a:gd name="connsiteX3" fmla="*/ 75097 w 4360654"/>
              <a:gd name="connsiteY3" fmla="*/ 5048018 h 5050308"/>
              <a:gd name="connsiteX4" fmla="*/ 354660 w 4360654"/>
              <a:gd name="connsiteY4" fmla="*/ 5045107 h 5050308"/>
              <a:gd name="connsiteX5" fmla="*/ 803279 w 4360654"/>
              <a:gd name="connsiteY5" fmla="*/ 5034497 h 5050308"/>
              <a:gd name="connsiteX6" fmla="*/ 970765 w 4360654"/>
              <a:gd name="connsiteY6" fmla="*/ 4858668 h 5050308"/>
              <a:gd name="connsiteX7" fmla="*/ 1028508 w 4360654"/>
              <a:gd name="connsiteY7" fmla="*/ 4161495 h 5050308"/>
              <a:gd name="connsiteX8" fmla="*/ 1214647 w 4360654"/>
              <a:gd name="connsiteY8" fmla="*/ 3707679 h 5050308"/>
              <a:gd name="connsiteX9" fmla="*/ 1048657 w 4360654"/>
              <a:gd name="connsiteY9" fmla="*/ 3536600 h 5050308"/>
              <a:gd name="connsiteX10" fmla="*/ 1114638 w 4360654"/>
              <a:gd name="connsiteY10" fmla="*/ 3403220 h 5050308"/>
              <a:gd name="connsiteX11" fmla="*/ 1142605 w 4360654"/>
              <a:gd name="connsiteY11" fmla="*/ 3325014 h 5050308"/>
              <a:gd name="connsiteX12" fmla="*/ 1306444 w 4360654"/>
              <a:gd name="connsiteY12" fmla="*/ 3313366 h 5050308"/>
              <a:gd name="connsiteX13" fmla="*/ 1341808 w 4360654"/>
              <a:gd name="connsiteY13" fmla="*/ 3012658 h 5050308"/>
              <a:gd name="connsiteX14" fmla="*/ 1122903 w 4360654"/>
              <a:gd name="connsiteY14" fmla="*/ 2875448 h 5050308"/>
              <a:gd name="connsiteX15" fmla="*/ 1062299 w 4360654"/>
              <a:gd name="connsiteY15" fmla="*/ 2826085 h 5050308"/>
              <a:gd name="connsiteX16" fmla="*/ 983699 w 4360654"/>
              <a:gd name="connsiteY16" fmla="*/ 2767936 h 5050308"/>
              <a:gd name="connsiteX17" fmla="*/ 891325 w 4360654"/>
              <a:gd name="connsiteY17" fmla="*/ 2734565 h 5050308"/>
              <a:gd name="connsiteX18" fmla="*/ 880988 w 4360654"/>
              <a:gd name="connsiteY18" fmla="*/ 2757101 h 5050308"/>
              <a:gd name="connsiteX19" fmla="*/ 829488 w 4360654"/>
              <a:gd name="connsiteY19" fmla="*/ 2751093 h 5050308"/>
              <a:gd name="connsiteX20" fmla="*/ 754692 w 4360654"/>
              <a:gd name="connsiteY20" fmla="*/ 2636682 h 5050308"/>
              <a:gd name="connsiteX21" fmla="*/ 834999 w 4360654"/>
              <a:gd name="connsiteY21" fmla="*/ 2488584 h 5050308"/>
              <a:gd name="connsiteX22" fmla="*/ 988683 w 4360654"/>
              <a:gd name="connsiteY22" fmla="*/ 2537093 h 5050308"/>
              <a:gd name="connsiteX23" fmla="*/ 1054586 w 4360654"/>
              <a:gd name="connsiteY23" fmla="*/ 2512380 h 5050308"/>
              <a:gd name="connsiteX24" fmla="*/ 1089453 w 4360654"/>
              <a:gd name="connsiteY24" fmla="*/ 2479428 h 5050308"/>
              <a:gd name="connsiteX25" fmla="*/ 1205280 w 4360654"/>
              <a:gd name="connsiteY25" fmla="*/ 2516288 h 5050308"/>
              <a:gd name="connsiteX26" fmla="*/ 1217270 w 4360654"/>
              <a:gd name="connsiteY26" fmla="*/ 2545830 h 5050308"/>
              <a:gd name="connsiteX27" fmla="*/ 1392337 w 4360654"/>
              <a:gd name="connsiteY27" fmla="*/ 2578282 h 5050308"/>
              <a:gd name="connsiteX28" fmla="*/ 1474716 w 4360654"/>
              <a:gd name="connsiteY28" fmla="*/ 2586520 h 5050308"/>
              <a:gd name="connsiteX29" fmla="*/ 1615755 w 4360654"/>
              <a:gd name="connsiteY29" fmla="*/ 2508391 h 5050308"/>
              <a:gd name="connsiteX30" fmla="*/ 1668016 w 4360654"/>
              <a:gd name="connsiteY30" fmla="*/ 2499734 h 5050308"/>
              <a:gd name="connsiteX31" fmla="*/ 1748978 w 4360654"/>
              <a:gd name="connsiteY31" fmla="*/ 2408541 h 5050308"/>
              <a:gd name="connsiteX32" fmla="*/ 1762883 w 4360654"/>
              <a:gd name="connsiteY32" fmla="*/ 2267921 h 5050308"/>
              <a:gd name="connsiteX33" fmla="*/ 1818632 w 4360654"/>
              <a:gd name="connsiteY33" fmla="*/ 2291375 h 5050308"/>
              <a:gd name="connsiteX34" fmla="*/ 1912739 w 4360654"/>
              <a:gd name="connsiteY34" fmla="*/ 2294444 h 5050308"/>
              <a:gd name="connsiteX35" fmla="*/ 2118187 w 4360654"/>
              <a:gd name="connsiteY35" fmla="*/ 2456105 h 5050308"/>
              <a:gd name="connsiteX36" fmla="*/ 2207805 w 4360654"/>
              <a:gd name="connsiteY36" fmla="*/ 1988332 h 5050308"/>
              <a:gd name="connsiteX37" fmla="*/ 2229606 w 4360654"/>
              <a:gd name="connsiteY37" fmla="*/ 1859440 h 5050308"/>
              <a:gd name="connsiteX38" fmla="*/ 2431258 w 4360654"/>
              <a:gd name="connsiteY38" fmla="*/ 1772647 h 5050308"/>
              <a:gd name="connsiteX39" fmla="*/ 2510752 w 4360654"/>
              <a:gd name="connsiteY39" fmla="*/ 1865400 h 5050308"/>
              <a:gd name="connsiteX40" fmla="*/ 2724062 w 4360654"/>
              <a:gd name="connsiteY40" fmla="*/ 1873947 h 5050308"/>
              <a:gd name="connsiteX41" fmla="*/ 2722104 w 4360654"/>
              <a:gd name="connsiteY41" fmla="*/ 1749221 h 5050308"/>
              <a:gd name="connsiteX42" fmla="*/ 3477206 w 4360654"/>
              <a:gd name="connsiteY42" fmla="*/ 1759647 h 5050308"/>
              <a:gd name="connsiteX43" fmla="*/ 3451515 w 4360654"/>
              <a:gd name="connsiteY43" fmla="*/ 1964722 h 5050308"/>
              <a:gd name="connsiteX44" fmla="*/ 3568674 w 4360654"/>
              <a:gd name="connsiteY44" fmla="*/ 1930433 h 5050308"/>
              <a:gd name="connsiteX45" fmla="*/ 3612898 w 4360654"/>
              <a:gd name="connsiteY45" fmla="*/ 1404443 h 5050308"/>
              <a:gd name="connsiteX46" fmla="*/ 4012357 w 4360654"/>
              <a:gd name="connsiteY46" fmla="*/ 1377206 h 5050308"/>
              <a:gd name="connsiteX47" fmla="*/ 3815421 w 4360654"/>
              <a:gd name="connsiteY47" fmla="*/ 1116993 h 5050308"/>
              <a:gd name="connsiteX48" fmla="*/ 4024094 w 4360654"/>
              <a:gd name="connsiteY48" fmla="*/ 908549 h 5050308"/>
              <a:gd name="connsiteX49" fmla="*/ 4186046 w 4360654"/>
              <a:gd name="connsiteY49" fmla="*/ 622259 h 5050308"/>
              <a:gd name="connsiteX50" fmla="*/ 4293473 w 4360654"/>
              <a:gd name="connsiteY50" fmla="*/ 334604 h 5050308"/>
              <a:gd name="connsiteX51" fmla="*/ 4346452 w 4360654"/>
              <a:gd name="connsiteY51" fmla="*/ 121218 h 5050308"/>
              <a:gd name="connsiteX52" fmla="*/ 4328153 w 4360654"/>
              <a:gd name="connsiteY52" fmla="*/ 11009 h 5050308"/>
              <a:gd name="connsiteX53" fmla="*/ 4011627 w 4360654"/>
              <a:gd name="connsiteY53" fmla="*/ 5127 h 5050308"/>
              <a:gd name="connsiteX54" fmla="*/ 3737614 w 4360654"/>
              <a:gd name="connsiteY54" fmla="*/ 21827 h 5050308"/>
              <a:gd name="connsiteX55" fmla="*/ 3714635 w 4360654"/>
              <a:gd name="connsiteY55" fmla="*/ 169796 h 5050308"/>
              <a:gd name="connsiteX56" fmla="*/ 3584014 w 4360654"/>
              <a:gd name="connsiteY56" fmla="*/ 289012 h 5050308"/>
              <a:gd name="connsiteX57" fmla="*/ 3429323 w 4360654"/>
              <a:gd name="connsiteY57" fmla="*/ 444862 h 5050308"/>
              <a:gd name="connsiteX58" fmla="*/ 3413645 w 4360654"/>
              <a:gd name="connsiteY58" fmla="*/ 676011 h 5050308"/>
              <a:gd name="connsiteX59" fmla="*/ 3195652 w 4360654"/>
              <a:gd name="connsiteY59" fmla="*/ 853871 h 5050308"/>
              <a:gd name="connsiteX60" fmla="*/ 2921074 w 4360654"/>
              <a:gd name="connsiteY60" fmla="*/ 1048027 h 5050308"/>
              <a:gd name="connsiteX61" fmla="*/ 2545690 w 4360654"/>
              <a:gd name="connsiteY61" fmla="*/ 1084611 h 5050308"/>
              <a:gd name="connsiteX62" fmla="*/ 1890289 w 4360654"/>
              <a:gd name="connsiteY62" fmla="*/ 1178648 h 5050308"/>
              <a:gd name="connsiteX63" fmla="*/ 1643334 w 4360654"/>
              <a:gd name="connsiteY63" fmla="*/ 1149765 h 5050308"/>
              <a:gd name="connsiteX64" fmla="*/ 1112302 w 4360654"/>
              <a:gd name="connsiteY64" fmla="*/ 902732 h 5050308"/>
              <a:gd name="connsiteX65" fmla="*/ 1006061 w 4360654"/>
              <a:gd name="connsiteY65" fmla="*/ 613146 h 5050308"/>
              <a:gd name="connsiteX66" fmla="*/ 785518 w 4360654"/>
              <a:gd name="connsiteY66" fmla="*/ 607792 h 5050308"/>
              <a:gd name="connsiteX67" fmla="*/ 52943 w 4360654"/>
              <a:gd name="connsiteY67" fmla="*/ 9570 h 5050308"/>
              <a:gd name="connsiteX68" fmla="*/ 56625 w 4360654"/>
              <a:gd name="connsiteY68" fmla="*/ 613965 h 5050308"/>
              <a:gd name="connsiteX69" fmla="*/ 49867 w 4360654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963027 w 4317620"/>
              <a:gd name="connsiteY65" fmla="*/ 613146 h 5050308"/>
              <a:gd name="connsiteX66" fmla="*/ 742484 w 4317620"/>
              <a:gd name="connsiteY66" fmla="*/ 607792 h 5050308"/>
              <a:gd name="connsiteX67" fmla="*/ 9909 w 4317620"/>
              <a:gd name="connsiteY67" fmla="*/ 9570 h 5050308"/>
              <a:gd name="connsiteX68" fmla="*/ 13591 w 4317620"/>
              <a:gd name="connsiteY68" fmla="*/ 613965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317870 w 4317620"/>
              <a:gd name="connsiteY64" fmla="*/ 1014174 h 5050308"/>
              <a:gd name="connsiteX65" fmla="*/ 963027 w 4317620"/>
              <a:gd name="connsiteY65" fmla="*/ 613146 h 5050308"/>
              <a:gd name="connsiteX66" fmla="*/ 742484 w 4317620"/>
              <a:gd name="connsiteY66" fmla="*/ 607792 h 5050308"/>
              <a:gd name="connsiteX67" fmla="*/ 9909 w 4317620"/>
              <a:gd name="connsiteY67" fmla="*/ 9570 h 5050308"/>
              <a:gd name="connsiteX68" fmla="*/ 13591 w 4317620"/>
              <a:gd name="connsiteY68" fmla="*/ 613965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317870 w 4317620"/>
              <a:gd name="connsiteY64" fmla="*/ 1014174 h 5050308"/>
              <a:gd name="connsiteX65" fmla="*/ 1437372 w 4317620"/>
              <a:gd name="connsiteY65" fmla="*/ 473129 h 5050308"/>
              <a:gd name="connsiteX66" fmla="*/ 742484 w 4317620"/>
              <a:gd name="connsiteY66" fmla="*/ 607792 h 5050308"/>
              <a:gd name="connsiteX67" fmla="*/ 9909 w 4317620"/>
              <a:gd name="connsiteY67" fmla="*/ 9570 h 5050308"/>
              <a:gd name="connsiteX68" fmla="*/ 13591 w 4317620"/>
              <a:gd name="connsiteY68" fmla="*/ 613965 h 5050308"/>
              <a:gd name="connsiteX69" fmla="*/ 6833 w 4317620"/>
              <a:gd name="connsiteY69" fmla="*/ 1598718 h 5050308"/>
              <a:gd name="connsiteX0" fmla="*/ 87536 w 4398323"/>
              <a:gd name="connsiteY0" fmla="*/ 1652784 h 5104374"/>
              <a:gd name="connsiteX1" fmla="*/ 83646 w 4398323"/>
              <a:gd name="connsiteY1" fmla="*/ 4365322 h 5104374"/>
              <a:gd name="connsiteX2" fmla="*/ 82963 w 4398323"/>
              <a:gd name="connsiteY2" fmla="*/ 4864514 h 5104374"/>
              <a:gd name="connsiteX3" fmla="*/ 112766 w 4398323"/>
              <a:gd name="connsiteY3" fmla="*/ 5102084 h 5104374"/>
              <a:gd name="connsiteX4" fmla="*/ 392329 w 4398323"/>
              <a:gd name="connsiteY4" fmla="*/ 5099173 h 5104374"/>
              <a:gd name="connsiteX5" fmla="*/ 840948 w 4398323"/>
              <a:gd name="connsiteY5" fmla="*/ 5088563 h 5104374"/>
              <a:gd name="connsiteX6" fmla="*/ 1008434 w 4398323"/>
              <a:gd name="connsiteY6" fmla="*/ 4912734 h 5104374"/>
              <a:gd name="connsiteX7" fmla="*/ 1066177 w 4398323"/>
              <a:gd name="connsiteY7" fmla="*/ 4215561 h 5104374"/>
              <a:gd name="connsiteX8" fmla="*/ 1252316 w 4398323"/>
              <a:gd name="connsiteY8" fmla="*/ 3761745 h 5104374"/>
              <a:gd name="connsiteX9" fmla="*/ 1086326 w 4398323"/>
              <a:gd name="connsiteY9" fmla="*/ 3590666 h 5104374"/>
              <a:gd name="connsiteX10" fmla="*/ 1152307 w 4398323"/>
              <a:gd name="connsiteY10" fmla="*/ 3457286 h 5104374"/>
              <a:gd name="connsiteX11" fmla="*/ 1180274 w 4398323"/>
              <a:gd name="connsiteY11" fmla="*/ 3379080 h 5104374"/>
              <a:gd name="connsiteX12" fmla="*/ 1344113 w 4398323"/>
              <a:gd name="connsiteY12" fmla="*/ 3367432 h 5104374"/>
              <a:gd name="connsiteX13" fmla="*/ 1379477 w 4398323"/>
              <a:gd name="connsiteY13" fmla="*/ 3066724 h 5104374"/>
              <a:gd name="connsiteX14" fmla="*/ 1160572 w 4398323"/>
              <a:gd name="connsiteY14" fmla="*/ 2929514 h 5104374"/>
              <a:gd name="connsiteX15" fmla="*/ 1099968 w 4398323"/>
              <a:gd name="connsiteY15" fmla="*/ 2880151 h 5104374"/>
              <a:gd name="connsiteX16" fmla="*/ 1021368 w 4398323"/>
              <a:gd name="connsiteY16" fmla="*/ 2822002 h 5104374"/>
              <a:gd name="connsiteX17" fmla="*/ 928994 w 4398323"/>
              <a:gd name="connsiteY17" fmla="*/ 2788631 h 5104374"/>
              <a:gd name="connsiteX18" fmla="*/ 918657 w 4398323"/>
              <a:gd name="connsiteY18" fmla="*/ 2811167 h 5104374"/>
              <a:gd name="connsiteX19" fmla="*/ 867157 w 4398323"/>
              <a:gd name="connsiteY19" fmla="*/ 2805159 h 5104374"/>
              <a:gd name="connsiteX20" fmla="*/ 792361 w 4398323"/>
              <a:gd name="connsiteY20" fmla="*/ 2690748 h 5104374"/>
              <a:gd name="connsiteX21" fmla="*/ 872668 w 4398323"/>
              <a:gd name="connsiteY21" fmla="*/ 2542650 h 5104374"/>
              <a:gd name="connsiteX22" fmla="*/ 1026352 w 4398323"/>
              <a:gd name="connsiteY22" fmla="*/ 2591159 h 5104374"/>
              <a:gd name="connsiteX23" fmla="*/ 1092255 w 4398323"/>
              <a:gd name="connsiteY23" fmla="*/ 2566446 h 5104374"/>
              <a:gd name="connsiteX24" fmla="*/ 1127122 w 4398323"/>
              <a:gd name="connsiteY24" fmla="*/ 2533494 h 5104374"/>
              <a:gd name="connsiteX25" fmla="*/ 1242949 w 4398323"/>
              <a:gd name="connsiteY25" fmla="*/ 2570354 h 5104374"/>
              <a:gd name="connsiteX26" fmla="*/ 1254939 w 4398323"/>
              <a:gd name="connsiteY26" fmla="*/ 2599896 h 5104374"/>
              <a:gd name="connsiteX27" fmla="*/ 1430006 w 4398323"/>
              <a:gd name="connsiteY27" fmla="*/ 2632348 h 5104374"/>
              <a:gd name="connsiteX28" fmla="*/ 1512385 w 4398323"/>
              <a:gd name="connsiteY28" fmla="*/ 2640586 h 5104374"/>
              <a:gd name="connsiteX29" fmla="*/ 1653424 w 4398323"/>
              <a:gd name="connsiteY29" fmla="*/ 2562457 h 5104374"/>
              <a:gd name="connsiteX30" fmla="*/ 1705685 w 4398323"/>
              <a:gd name="connsiteY30" fmla="*/ 2553800 h 5104374"/>
              <a:gd name="connsiteX31" fmla="*/ 1786647 w 4398323"/>
              <a:gd name="connsiteY31" fmla="*/ 2462607 h 5104374"/>
              <a:gd name="connsiteX32" fmla="*/ 1800552 w 4398323"/>
              <a:gd name="connsiteY32" fmla="*/ 2321987 h 5104374"/>
              <a:gd name="connsiteX33" fmla="*/ 1856301 w 4398323"/>
              <a:gd name="connsiteY33" fmla="*/ 2345441 h 5104374"/>
              <a:gd name="connsiteX34" fmla="*/ 1950408 w 4398323"/>
              <a:gd name="connsiteY34" fmla="*/ 2348510 h 5104374"/>
              <a:gd name="connsiteX35" fmla="*/ 2155856 w 4398323"/>
              <a:gd name="connsiteY35" fmla="*/ 2510171 h 5104374"/>
              <a:gd name="connsiteX36" fmla="*/ 2245474 w 4398323"/>
              <a:gd name="connsiteY36" fmla="*/ 2042398 h 5104374"/>
              <a:gd name="connsiteX37" fmla="*/ 2267275 w 4398323"/>
              <a:gd name="connsiteY37" fmla="*/ 1913506 h 5104374"/>
              <a:gd name="connsiteX38" fmla="*/ 2468927 w 4398323"/>
              <a:gd name="connsiteY38" fmla="*/ 1826713 h 5104374"/>
              <a:gd name="connsiteX39" fmla="*/ 2548421 w 4398323"/>
              <a:gd name="connsiteY39" fmla="*/ 1919466 h 5104374"/>
              <a:gd name="connsiteX40" fmla="*/ 2761731 w 4398323"/>
              <a:gd name="connsiteY40" fmla="*/ 1928013 h 5104374"/>
              <a:gd name="connsiteX41" fmla="*/ 2759773 w 4398323"/>
              <a:gd name="connsiteY41" fmla="*/ 1803287 h 5104374"/>
              <a:gd name="connsiteX42" fmla="*/ 3514875 w 4398323"/>
              <a:gd name="connsiteY42" fmla="*/ 1813713 h 5104374"/>
              <a:gd name="connsiteX43" fmla="*/ 3489184 w 4398323"/>
              <a:gd name="connsiteY43" fmla="*/ 2018788 h 5104374"/>
              <a:gd name="connsiteX44" fmla="*/ 3606343 w 4398323"/>
              <a:gd name="connsiteY44" fmla="*/ 1984499 h 5104374"/>
              <a:gd name="connsiteX45" fmla="*/ 3650567 w 4398323"/>
              <a:gd name="connsiteY45" fmla="*/ 1458509 h 5104374"/>
              <a:gd name="connsiteX46" fmla="*/ 4050026 w 4398323"/>
              <a:gd name="connsiteY46" fmla="*/ 1431272 h 5104374"/>
              <a:gd name="connsiteX47" fmla="*/ 3853090 w 4398323"/>
              <a:gd name="connsiteY47" fmla="*/ 1171059 h 5104374"/>
              <a:gd name="connsiteX48" fmla="*/ 4061763 w 4398323"/>
              <a:gd name="connsiteY48" fmla="*/ 962615 h 5104374"/>
              <a:gd name="connsiteX49" fmla="*/ 4223715 w 4398323"/>
              <a:gd name="connsiteY49" fmla="*/ 676325 h 5104374"/>
              <a:gd name="connsiteX50" fmla="*/ 4331142 w 4398323"/>
              <a:gd name="connsiteY50" fmla="*/ 388670 h 5104374"/>
              <a:gd name="connsiteX51" fmla="*/ 4384121 w 4398323"/>
              <a:gd name="connsiteY51" fmla="*/ 175284 h 5104374"/>
              <a:gd name="connsiteX52" fmla="*/ 4365822 w 4398323"/>
              <a:gd name="connsiteY52" fmla="*/ 65075 h 5104374"/>
              <a:gd name="connsiteX53" fmla="*/ 4049296 w 4398323"/>
              <a:gd name="connsiteY53" fmla="*/ 59193 h 5104374"/>
              <a:gd name="connsiteX54" fmla="*/ 3775283 w 4398323"/>
              <a:gd name="connsiteY54" fmla="*/ 75893 h 5104374"/>
              <a:gd name="connsiteX55" fmla="*/ 3752304 w 4398323"/>
              <a:gd name="connsiteY55" fmla="*/ 223862 h 5104374"/>
              <a:gd name="connsiteX56" fmla="*/ 3621683 w 4398323"/>
              <a:gd name="connsiteY56" fmla="*/ 343078 h 5104374"/>
              <a:gd name="connsiteX57" fmla="*/ 3466992 w 4398323"/>
              <a:gd name="connsiteY57" fmla="*/ 498928 h 5104374"/>
              <a:gd name="connsiteX58" fmla="*/ 3451314 w 4398323"/>
              <a:gd name="connsiteY58" fmla="*/ 730077 h 5104374"/>
              <a:gd name="connsiteX59" fmla="*/ 3233321 w 4398323"/>
              <a:gd name="connsiteY59" fmla="*/ 907937 h 5104374"/>
              <a:gd name="connsiteX60" fmla="*/ 2958743 w 4398323"/>
              <a:gd name="connsiteY60" fmla="*/ 1102093 h 5104374"/>
              <a:gd name="connsiteX61" fmla="*/ 2583359 w 4398323"/>
              <a:gd name="connsiteY61" fmla="*/ 1138677 h 5104374"/>
              <a:gd name="connsiteX62" fmla="*/ 1927958 w 4398323"/>
              <a:gd name="connsiteY62" fmla="*/ 1232714 h 5104374"/>
              <a:gd name="connsiteX63" fmla="*/ 1681003 w 4398323"/>
              <a:gd name="connsiteY63" fmla="*/ 1203831 h 5104374"/>
              <a:gd name="connsiteX64" fmla="*/ 1398573 w 4398323"/>
              <a:gd name="connsiteY64" fmla="*/ 1068240 h 5104374"/>
              <a:gd name="connsiteX65" fmla="*/ 1518075 w 4398323"/>
              <a:gd name="connsiteY65" fmla="*/ 527195 h 5104374"/>
              <a:gd name="connsiteX66" fmla="*/ 1331822 w 4398323"/>
              <a:gd name="connsiteY66" fmla="*/ 70356 h 5104374"/>
              <a:gd name="connsiteX67" fmla="*/ 90612 w 4398323"/>
              <a:gd name="connsiteY67" fmla="*/ 63636 h 5104374"/>
              <a:gd name="connsiteX68" fmla="*/ 94294 w 4398323"/>
              <a:gd name="connsiteY68" fmla="*/ 668031 h 5104374"/>
              <a:gd name="connsiteX69" fmla="*/ 87536 w 4398323"/>
              <a:gd name="connsiteY69" fmla="*/ 1652784 h 5104374"/>
              <a:gd name="connsiteX0" fmla="*/ 80866 w 4391653"/>
              <a:gd name="connsiteY0" fmla="*/ 1649239 h 5100829"/>
              <a:gd name="connsiteX1" fmla="*/ 76976 w 4391653"/>
              <a:gd name="connsiteY1" fmla="*/ 4361777 h 5100829"/>
              <a:gd name="connsiteX2" fmla="*/ 76293 w 4391653"/>
              <a:gd name="connsiteY2" fmla="*/ 4860969 h 5100829"/>
              <a:gd name="connsiteX3" fmla="*/ 106096 w 4391653"/>
              <a:gd name="connsiteY3" fmla="*/ 5098539 h 5100829"/>
              <a:gd name="connsiteX4" fmla="*/ 385659 w 4391653"/>
              <a:gd name="connsiteY4" fmla="*/ 5095628 h 5100829"/>
              <a:gd name="connsiteX5" fmla="*/ 834278 w 4391653"/>
              <a:gd name="connsiteY5" fmla="*/ 5085018 h 5100829"/>
              <a:gd name="connsiteX6" fmla="*/ 1001764 w 4391653"/>
              <a:gd name="connsiteY6" fmla="*/ 4909189 h 5100829"/>
              <a:gd name="connsiteX7" fmla="*/ 1059507 w 4391653"/>
              <a:gd name="connsiteY7" fmla="*/ 4212016 h 5100829"/>
              <a:gd name="connsiteX8" fmla="*/ 1245646 w 4391653"/>
              <a:gd name="connsiteY8" fmla="*/ 3758200 h 5100829"/>
              <a:gd name="connsiteX9" fmla="*/ 1079656 w 4391653"/>
              <a:gd name="connsiteY9" fmla="*/ 3587121 h 5100829"/>
              <a:gd name="connsiteX10" fmla="*/ 1145637 w 4391653"/>
              <a:gd name="connsiteY10" fmla="*/ 3453741 h 5100829"/>
              <a:gd name="connsiteX11" fmla="*/ 1173604 w 4391653"/>
              <a:gd name="connsiteY11" fmla="*/ 3375535 h 5100829"/>
              <a:gd name="connsiteX12" fmla="*/ 1337443 w 4391653"/>
              <a:gd name="connsiteY12" fmla="*/ 3363887 h 5100829"/>
              <a:gd name="connsiteX13" fmla="*/ 1372807 w 4391653"/>
              <a:gd name="connsiteY13" fmla="*/ 3063179 h 5100829"/>
              <a:gd name="connsiteX14" fmla="*/ 1153902 w 4391653"/>
              <a:gd name="connsiteY14" fmla="*/ 2925969 h 5100829"/>
              <a:gd name="connsiteX15" fmla="*/ 1093298 w 4391653"/>
              <a:gd name="connsiteY15" fmla="*/ 2876606 h 5100829"/>
              <a:gd name="connsiteX16" fmla="*/ 1014698 w 4391653"/>
              <a:gd name="connsiteY16" fmla="*/ 2818457 h 5100829"/>
              <a:gd name="connsiteX17" fmla="*/ 922324 w 4391653"/>
              <a:gd name="connsiteY17" fmla="*/ 2785086 h 5100829"/>
              <a:gd name="connsiteX18" fmla="*/ 911987 w 4391653"/>
              <a:gd name="connsiteY18" fmla="*/ 2807622 h 5100829"/>
              <a:gd name="connsiteX19" fmla="*/ 860487 w 4391653"/>
              <a:gd name="connsiteY19" fmla="*/ 2801614 h 5100829"/>
              <a:gd name="connsiteX20" fmla="*/ 785691 w 4391653"/>
              <a:gd name="connsiteY20" fmla="*/ 2687203 h 5100829"/>
              <a:gd name="connsiteX21" fmla="*/ 865998 w 4391653"/>
              <a:gd name="connsiteY21" fmla="*/ 2539105 h 5100829"/>
              <a:gd name="connsiteX22" fmla="*/ 1019682 w 4391653"/>
              <a:gd name="connsiteY22" fmla="*/ 2587614 h 5100829"/>
              <a:gd name="connsiteX23" fmla="*/ 1085585 w 4391653"/>
              <a:gd name="connsiteY23" fmla="*/ 2562901 h 5100829"/>
              <a:gd name="connsiteX24" fmla="*/ 1120452 w 4391653"/>
              <a:gd name="connsiteY24" fmla="*/ 2529949 h 5100829"/>
              <a:gd name="connsiteX25" fmla="*/ 1236279 w 4391653"/>
              <a:gd name="connsiteY25" fmla="*/ 2566809 h 5100829"/>
              <a:gd name="connsiteX26" fmla="*/ 1248269 w 4391653"/>
              <a:gd name="connsiteY26" fmla="*/ 2596351 h 5100829"/>
              <a:gd name="connsiteX27" fmla="*/ 1423336 w 4391653"/>
              <a:gd name="connsiteY27" fmla="*/ 2628803 h 5100829"/>
              <a:gd name="connsiteX28" fmla="*/ 1505715 w 4391653"/>
              <a:gd name="connsiteY28" fmla="*/ 2637041 h 5100829"/>
              <a:gd name="connsiteX29" fmla="*/ 1646754 w 4391653"/>
              <a:gd name="connsiteY29" fmla="*/ 2558912 h 5100829"/>
              <a:gd name="connsiteX30" fmla="*/ 1699015 w 4391653"/>
              <a:gd name="connsiteY30" fmla="*/ 2550255 h 5100829"/>
              <a:gd name="connsiteX31" fmla="*/ 1779977 w 4391653"/>
              <a:gd name="connsiteY31" fmla="*/ 2459062 h 5100829"/>
              <a:gd name="connsiteX32" fmla="*/ 1793882 w 4391653"/>
              <a:gd name="connsiteY32" fmla="*/ 2318442 h 5100829"/>
              <a:gd name="connsiteX33" fmla="*/ 1849631 w 4391653"/>
              <a:gd name="connsiteY33" fmla="*/ 2341896 h 5100829"/>
              <a:gd name="connsiteX34" fmla="*/ 1943738 w 4391653"/>
              <a:gd name="connsiteY34" fmla="*/ 2344965 h 5100829"/>
              <a:gd name="connsiteX35" fmla="*/ 2149186 w 4391653"/>
              <a:gd name="connsiteY35" fmla="*/ 2506626 h 5100829"/>
              <a:gd name="connsiteX36" fmla="*/ 2238804 w 4391653"/>
              <a:gd name="connsiteY36" fmla="*/ 2038853 h 5100829"/>
              <a:gd name="connsiteX37" fmla="*/ 2260605 w 4391653"/>
              <a:gd name="connsiteY37" fmla="*/ 1909961 h 5100829"/>
              <a:gd name="connsiteX38" fmla="*/ 2462257 w 4391653"/>
              <a:gd name="connsiteY38" fmla="*/ 1823168 h 5100829"/>
              <a:gd name="connsiteX39" fmla="*/ 2541751 w 4391653"/>
              <a:gd name="connsiteY39" fmla="*/ 1915921 h 5100829"/>
              <a:gd name="connsiteX40" fmla="*/ 2755061 w 4391653"/>
              <a:gd name="connsiteY40" fmla="*/ 1924468 h 5100829"/>
              <a:gd name="connsiteX41" fmla="*/ 2753103 w 4391653"/>
              <a:gd name="connsiteY41" fmla="*/ 1799742 h 5100829"/>
              <a:gd name="connsiteX42" fmla="*/ 3508205 w 4391653"/>
              <a:gd name="connsiteY42" fmla="*/ 1810168 h 5100829"/>
              <a:gd name="connsiteX43" fmla="*/ 3482514 w 4391653"/>
              <a:gd name="connsiteY43" fmla="*/ 2015243 h 5100829"/>
              <a:gd name="connsiteX44" fmla="*/ 3599673 w 4391653"/>
              <a:gd name="connsiteY44" fmla="*/ 1980954 h 5100829"/>
              <a:gd name="connsiteX45" fmla="*/ 3643897 w 4391653"/>
              <a:gd name="connsiteY45" fmla="*/ 1454964 h 5100829"/>
              <a:gd name="connsiteX46" fmla="*/ 4043356 w 4391653"/>
              <a:gd name="connsiteY46" fmla="*/ 1427727 h 5100829"/>
              <a:gd name="connsiteX47" fmla="*/ 3846420 w 4391653"/>
              <a:gd name="connsiteY47" fmla="*/ 1167514 h 5100829"/>
              <a:gd name="connsiteX48" fmla="*/ 4055093 w 4391653"/>
              <a:gd name="connsiteY48" fmla="*/ 959070 h 5100829"/>
              <a:gd name="connsiteX49" fmla="*/ 4217045 w 4391653"/>
              <a:gd name="connsiteY49" fmla="*/ 672780 h 5100829"/>
              <a:gd name="connsiteX50" fmla="*/ 4324472 w 4391653"/>
              <a:gd name="connsiteY50" fmla="*/ 385125 h 5100829"/>
              <a:gd name="connsiteX51" fmla="*/ 4377451 w 4391653"/>
              <a:gd name="connsiteY51" fmla="*/ 171739 h 5100829"/>
              <a:gd name="connsiteX52" fmla="*/ 4359152 w 4391653"/>
              <a:gd name="connsiteY52" fmla="*/ 61530 h 5100829"/>
              <a:gd name="connsiteX53" fmla="*/ 4042626 w 4391653"/>
              <a:gd name="connsiteY53" fmla="*/ 55648 h 5100829"/>
              <a:gd name="connsiteX54" fmla="*/ 3768613 w 4391653"/>
              <a:gd name="connsiteY54" fmla="*/ 72348 h 5100829"/>
              <a:gd name="connsiteX55" fmla="*/ 3745634 w 4391653"/>
              <a:gd name="connsiteY55" fmla="*/ 220317 h 5100829"/>
              <a:gd name="connsiteX56" fmla="*/ 3615013 w 4391653"/>
              <a:gd name="connsiteY56" fmla="*/ 339533 h 5100829"/>
              <a:gd name="connsiteX57" fmla="*/ 3460322 w 4391653"/>
              <a:gd name="connsiteY57" fmla="*/ 495383 h 5100829"/>
              <a:gd name="connsiteX58" fmla="*/ 3444644 w 4391653"/>
              <a:gd name="connsiteY58" fmla="*/ 726532 h 5100829"/>
              <a:gd name="connsiteX59" fmla="*/ 3226651 w 4391653"/>
              <a:gd name="connsiteY59" fmla="*/ 904392 h 5100829"/>
              <a:gd name="connsiteX60" fmla="*/ 2952073 w 4391653"/>
              <a:gd name="connsiteY60" fmla="*/ 1098548 h 5100829"/>
              <a:gd name="connsiteX61" fmla="*/ 2576689 w 4391653"/>
              <a:gd name="connsiteY61" fmla="*/ 1135132 h 5100829"/>
              <a:gd name="connsiteX62" fmla="*/ 1921288 w 4391653"/>
              <a:gd name="connsiteY62" fmla="*/ 1229169 h 5100829"/>
              <a:gd name="connsiteX63" fmla="*/ 1674333 w 4391653"/>
              <a:gd name="connsiteY63" fmla="*/ 1200286 h 5100829"/>
              <a:gd name="connsiteX64" fmla="*/ 1391903 w 4391653"/>
              <a:gd name="connsiteY64" fmla="*/ 1064695 h 5100829"/>
              <a:gd name="connsiteX65" fmla="*/ 1511405 w 4391653"/>
              <a:gd name="connsiteY65" fmla="*/ 523650 h 5100829"/>
              <a:gd name="connsiteX66" fmla="*/ 1325152 w 4391653"/>
              <a:gd name="connsiteY66" fmla="*/ 66811 h 5100829"/>
              <a:gd name="connsiteX67" fmla="*/ 92514 w 4391653"/>
              <a:gd name="connsiteY67" fmla="*/ 65806 h 5100829"/>
              <a:gd name="connsiteX68" fmla="*/ 87624 w 4391653"/>
              <a:gd name="connsiteY68" fmla="*/ 664486 h 5100829"/>
              <a:gd name="connsiteX69" fmla="*/ 80866 w 4391653"/>
              <a:gd name="connsiteY69" fmla="*/ 1649239 h 5100829"/>
              <a:gd name="connsiteX0" fmla="*/ 6833 w 4317620"/>
              <a:gd name="connsiteY0" fmla="*/ 1617834 h 5069424"/>
              <a:gd name="connsiteX1" fmla="*/ 2943 w 4317620"/>
              <a:gd name="connsiteY1" fmla="*/ 4330372 h 5069424"/>
              <a:gd name="connsiteX2" fmla="*/ 2260 w 4317620"/>
              <a:gd name="connsiteY2" fmla="*/ 4829564 h 5069424"/>
              <a:gd name="connsiteX3" fmla="*/ 32063 w 4317620"/>
              <a:gd name="connsiteY3" fmla="*/ 5067134 h 5069424"/>
              <a:gd name="connsiteX4" fmla="*/ 311626 w 4317620"/>
              <a:gd name="connsiteY4" fmla="*/ 5064223 h 5069424"/>
              <a:gd name="connsiteX5" fmla="*/ 760245 w 4317620"/>
              <a:gd name="connsiteY5" fmla="*/ 5053613 h 5069424"/>
              <a:gd name="connsiteX6" fmla="*/ 927731 w 4317620"/>
              <a:gd name="connsiteY6" fmla="*/ 4877784 h 5069424"/>
              <a:gd name="connsiteX7" fmla="*/ 985474 w 4317620"/>
              <a:gd name="connsiteY7" fmla="*/ 4180611 h 5069424"/>
              <a:gd name="connsiteX8" fmla="*/ 1171613 w 4317620"/>
              <a:gd name="connsiteY8" fmla="*/ 3726795 h 5069424"/>
              <a:gd name="connsiteX9" fmla="*/ 1005623 w 4317620"/>
              <a:gd name="connsiteY9" fmla="*/ 3555716 h 5069424"/>
              <a:gd name="connsiteX10" fmla="*/ 1071604 w 4317620"/>
              <a:gd name="connsiteY10" fmla="*/ 3422336 h 5069424"/>
              <a:gd name="connsiteX11" fmla="*/ 1099571 w 4317620"/>
              <a:gd name="connsiteY11" fmla="*/ 3344130 h 5069424"/>
              <a:gd name="connsiteX12" fmla="*/ 1263410 w 4317620"/>
              <a:gd name="connsiteY12" fmla="*/ 3332482 h 5069424"/>
              <a:gd name="connsiteX13" fmla="*/ 1298774 w 4317620"/>
              <a:gd name="connsiteY13" fmla="*/ 3031774 h 5069424"/>
              <a:gd name="connsiteX14" fmla="*/ 1079869 w 4317620"/>
              <a:gd name="connsiteY14" fmla="*/ 2894564 h 5069424"/>
              <a:gd name="connsiteX15" fmla="*/ 1019265 w 4317620"/>
              <a:gd name="connsiteY15" fmla="*/ 2845201 h 5069424"/>
              <a:gd name="connsiteX16" fmla="*/ 940665 w 4317620"/>
              <a:gd name="connsiteY16" fmla="*/ 2787052 h 5069424"/>
              <a:gd name="connsiteX17" fmla="*/ 848291 w 4317620"/>
              <a:gd name="connsiteY17" fmla="*/ 2753681 h 5069424"/>
              <a:gd name="connsiteX18" fmla="*/ 837954 w 4317620"/>
              <a:gd name="connsiteY18" fmla="*/ 2776217 h 5069424"/>
              <a:gd name="connsiteX19" fmla="*/ 786454 w 4317620"/>
              <a:gd name="connsiteY19" fmla="*/ 2770209 h 5069424"/>
              <a:gd name="connsiteX20" fmla="*/ 711658 w 4317620"/>
              <a:gd name="connsiteY20" fmla="*/ 2655798 h 5069424"/>
              <a:gd name="connsiteX21" fmla="*/ 791965 w 4317620"/>
              <a:gd name="connsiteY21" fmla="*/ 2507700 h 5069424"/>
              <a:gd name="connsiteX22" fmla="*/ 945649 w 4317620"/>
              <a:gd name="connsiteY22" fmla="*/ 2556209 h 5069424"/>
              <a:gd name="connsiteX23" fmla="*/ 1011552 w 4317620"/>
              <a:gd name="connsiteY23" fmla="*/ 2531496 h 5069424"/>
              <a:gd name="connsiteX24" fmla="*/ 1046419 w 4317620"/>
              <a:gd name="connsiteY24" fmla="*/ 2498544 h 5069424"/>
              <a:gd name="connsiteX25" fmla="*/ 1162246 w 4317620"/>
              <a:gd name="connsiteY25" fmla="*/ 2535404 h 5069424"/>
              <a:gd name="connsiteX26" fmla="*/ 1174236 w 4317620"/>
              <a:gd name="connsiteY26" fmla="*/ 2564946 h 5069424"/>
              <a:gd name="connsiteX27" fmla="*/ 1349303 w 4317620"/>
              <a:gd name="connsiteY27" fmla="*/ 2597398 h 5069424"/>
              <a:gd name="connsiteX28" fmla="*/ 1431682 w 4317620"/>
              <a:gd name="connsiteY28" fmla="*/ 2605636 h 5069424"/>
              <a:gd name="connsiteX29" fmla="*/ 1572721 w 4317620"/>
              <a:gd name="connsiteY29" fmla="*/ 2527507 h 5069424"/>
              <a:gd name="connsiteX30" fmla="*/ 1624982 w 4317620"/>
              <a:gd name="connsiteY30" fmla="*/ 2518850 h 5069424"/>
              <a:gd name="connsiteX31" fmla="*/ 1705944 w 4317620"/>
              <a:gd name="connsiteY31" fmla="*/ 2427657 h 5069424"/>
              <a:gd name="connsiteX32" fmla="*/ 1719849 w 4317620"/>
              <a:gd name="connsiteY32" fmla="*/ 2287037 h 5069424"/>
              <a:gd name="connsiteX33" fmla="*/ 1775598 w 4317620"/>
              <a:gd name="connsiteY33" fmla="*/ 2310491 h 5069424"/>
              <a:gd name="connsiteX34" fmla="*/ 1869705 w 4317620"/>
              <a:gd name="connsiteY34" fmla="*/ 2313560 h 5069424"/>
              <a:gd name="connsiteX35" fmla="*/ 2075153 w 4317620"/>
              <a:gd name="connsiteY35" fmla="*/ 2475221 h 5069424"/>
              <a:gd name="connsiteX36" fmla="*/ 2164771 w 4317620"/>
              <a:gd name="connsiteY36" fmla="*/ 2007448 h 5069424"/>
              <a:gd name="connsiteX37" fmla="*/ 2186572 w 4317620"/>
              <a:gd name="connsiteY37" fmla="*/ 1878556 h 5069424"/>
              <a:gd name="connsiteX38" fmla="*/ 2388224 w 4317620"/>
              <a:gd name="connsiteY38" fmla="*/ 1791763 h 5069424"/>
              <a:gd name="connsiteX39" fmla="*/ 2467718 w 4317620"/>
              <a:gd name="connsiteY39" fmla="*/ 1884516 h 5069424"/>
              <a:gd name="connsiteX40" fmla="*/ 2681028 w 4317620"/>
              <a:gd name="connsiteY40" fmla="*/ 1893063 h 5069424"/>
              <a:gd name="connsiteX41" fmla="*/ 2679070 w 4317620"/>
              <a:gd name="connsiteY41" fmla="*/ 1768337 h 5069424"/>
              <a:gd name="connsiteX42" fmla="*/ 3434172 w 4317620"/>
              <a:gd name="connsiteY42" fmla="*/ 1778763 h 5069424"/>
              <a:gd name="connsiteX43" fmla="*/ 3408481 w 4317620"/>
              <a:gd name="connsiteY43" fmla="*/ 1983838 h 5069424"/>
              <a:gd name="connsiteX44" fmla="*/ 3525640 w 4317620"/>
              <a:gd name="connsiteY44" fmla="*/ 1949549 h 5069424"/>
              <a:gd name="connsiteX45" fmla="*/ 3569864 w 4317620"/>
              <a:gd name="connsiteY45" fmla="*/ 1423559 h 5069424"/>
              <a:gd name="connsiteX46" fmla="*/ 3969323 w 4317620"/>
              <a:gd name="connsiteY46" fmla="*/ 1396322 h 5069424"/>
              <a:gd name="connsiteX47" fmla="*/ 3772387 w 4317620"/>
              <a:gd name="connsiteY47" fmla="*/ 1136109 h 5069424"/>
              <a:gd name="connsiteX48" fmla="*/ 3981060 w 4317620"/>
              <a:gd name="connsiteY48" fmla="*/ 927665 h 5069424"/>
              <a:gd name="connsiteX49" fmla="*/ 4143012 w 4317620"/>
              <a:gd name="connsiteY49" fmla="*/ 641375 h 5069424"/>
              <a:gd name="connsiteX50" fmla="*/ 4250439 w 4317620"/>
              <a:gd name="connsiteY50" fmla="*/ 353720 h 5069424"/>
              <a:gd name="connsiteX51" fmla="*/ 4303418 w 4317620"/>
              <a:gd name="connsiteY51" fmla="*/ 140334 h 5069424"/>
              <a:gd name="connsiteX52" fmla="*/ 4285119 w 4317620"/>
              <a:gd name="connsiteY52" fmla="*/ 30125 h 5069424"/>
              <a:gd name="connsiteX53" fmla="*/ 3968593 w 4317620"/>
              <a:gd name="connsiteY53" fmla="*/ 24243 h 5069424"/>
              <a:gd name="connsiteX54" fmla="*/ 3694580 w 4317620"/>
              <a:gd name="connsiteY54" fmla="*/ 40943 h 5069424"/>
              <a:gd name="connsiteX55" fmla="*/ 3671601 w 4317620"/>
              <a:gd name="connsiteY55" fmla="*/ 188912 h 5069424"/>
              <a:gd name="connsiteX56" fmla="*/ 3540980 w 4317620"/>
              <a:gd name="connsiteY56" fmla="*/ 308128 h 5069424"/>
              <a:gd name="connsiteX57" fmla="*/ 3386289 w 4317620"/>
              <a:gd name="connsiteY57" fmla="*/ 463978 h 5069424"/>
              <a:gd name="connsiteX58" fmla="*/ 3370611 w 4317620"/>
              <a:gd name="connsiteY58" fmla="*/ 695127 h 5069424"/>
              <a:gd name="connsiteX59" fmla="*/ 3152618 w 4317620"/>
              <a:gd name="connsiteY59" fmla="*/ 872987 h 5069424"/>
              <a:gd name="connsiteX60" fmla="*/ 2878040 w 4317620"/>
              <a:gd name="connsiteY60" fmla="*/ 1067143 h 5069424"/>
              <a:gd name="connsiteX61" fmla="*/ 2502656 w 4317620"/>
              <a:gd name="connsiteY61" fmla="*/ 1103727 h 5069424"/>
              <a:gd name="connsiteX62" fmla="*/ 1847255 w 4317620"/>
              <a:gd name="connsiteY62" fmla="*/ 1197764 h 5069424"/>
              <a:gd name="connsiteX63" fmla="*/ 1600300 w 4317620"/>
              <a:gd name="connsiteY63" fmla="*/ 1168881 h 5069424"/>
              <a:gd name="connsiteX64" fmla="*/ 1317870 w 4317620"/>
              <a:gd name="connsiteY64" fmla="*/ 1033290 h 5069424"/>
              <a:gd name="connsiteX65" fmla="*/ 1437372 w 4317620"/>
              <a:gd name="connsiteY65" fmla="*/ 492245 h 5069424"/>
              <a:gd name="connsiteX66" fmla="*/ 1251119 w 4317620"/>
              <a:gd name="connsiteY66" fmla="*/ 35406 h 5069424"/>
              <a:gd name="connsiteX67" fmla="*/ 18481 w 4317620"/>
              <a:gd name="connsiteY67" fmla="*/ 34401 h 5069424"/>
              <a:gd name="connsiteX68" fmla="*/ 13591 w 4317620"/>
              <a:gd name="connsiteY68" fmla="*/ 633081 h 5069424"/>
              <a:gd name="connsiteX69" fmla="*/ 6833 w 4317620"/>
              <a:gd name="connsiteY69" fmla="*/ 1617834 h 5069424"/>
              <a:gd name="connsiteX0" fmla="*/ 6833 w 4317620"/>
              <a:gd name="connsiteY0" fmla="*/ 1598719 h 5050309"/>
              <a:gd name="connsiteX1" fmla="*/ 2943 w 4317620"/>
              <a:gd name="connsiteY1" fmla="*/ 4311257 h 5050309"/>
              <a:gd name="connsiteX2" fmla="*/ 2260 w 4317620"/>
              <a:gd name="connsiteY2" fmla="*/ 4810449 h 5050309"/>
              <a:gd name="connsiteX3" fmla="*/ 32063 w 4317620"/>
              <a:gd name="connsiteY3" fmla="*/ 5048019 h 5050309"/>
              <a:gd name="connsiteX4" fmla="*/ 311626 w 4317620"/>
              <a:gd name="connsiteY4" fmla="*/ 5045108 h 5050309"/>
              <a:gd name="connsiteX5" fmla="*/ 760245 w 4317620"/>
              <a:gd name="connsiteY5" fmla="*/ 5034498 h 5050309"/>
              <a:gd name="connsiteX6" fmla="*/ 927731 w 4317620"/>
              <a:gd name="connsiteY6" fmla="*/ 4858669 h 5050309"/>
              <a:gd name="connsiteX7" fmla="*/ 985474 w 4317620"/>
              <a:gd name="connsiteY7" fmla="*/ 4161496 h 5050309"/>
              <a:gd name="connsiteX8" fmla="*/ 1171613 w 4317620"/>
              <a:gd name="connsiteY8" fmla="*/ 3707680 h 5050309"/>
              <a:gd name="connsiteX9" fmla="*/ 1005623 w 4317620"/>
              <a:gd name="connsiteY9" fmla="*/ 3536601 h 5050309"/>
              <a:gd name="connsiteX10" fmla="*/ 1071604 w 4317620"/>
              <a:gd name="connsiteY10" fmla="*/ 3403221 h 5050309"/>
              <a:gd name="connsiteX11" fmla="*/ 1099571 w 4317620"/>
              <a:gd name="connsiteY11" fmla="*/ 3325015 h 5050309"/>
              <a:gd name="connsiteX12" fmla="*/ 1263410 w 4317620"/>
              <a:gd name="connsiteY12" fmla="*/ 3313367 h 5050309"/>
              <a:gd name="connsiteX13" fmla="*/ 1298774 w 4317620"/>
              <a:gd name="connsiteY13" fmla="*/ 3012659 h 5050309"/>
              <a:gd name="connsiteX14" fmla="*/ 1079869 w 4317620"/>
              <a:gd name="connsiteY14" fmla="*/ 2875449 h 5050309"/>
              <a:gd name="connsiteX15" fmla="*/ 1019265 w 4317620"/>
              <a:gd name="connsiteY15" fmla="*/ 2826086 h 5050309"/>
              <a:gd name="connsiteX16" fmla="*/ 940665 w 4317620"/>
              <a:gd name="connsiteY16" fmla="*/ 2767937 h 5050309"/>
              <a:gd name="connsiteX17" fmla="*/ 848291 w 4317620"/>
              <a:gd name="connsiteY17" fmla="*/ 2734566 h 5050309"/>
              <a:gd name="connsiteX18" fmla="*/ 837954 w 4317620"/>
              <a:gd name="connsiteY18" fmla="*/ 2757102 h 5050309"/>
              <a:gd name="connsiteX19" fmla="*/ 786454 w 4317620"/>
              <a:gd name="connsiteY19" fmla="*/ 2751094 h 5050309"/>
              <a:gd name="connsiteX20" fmla="*/ 711658 w 4317620"/>
              <a:gd name="connsiteY20" fmla="*/ 2636683 h 5050309"/>
              <a:gd name="connsiteX21" fmla="*/ 791965 w 4317620"/>
              <a:gd name="connsiteY21" fmla="*/ 2488585 h 5050309"/>
              <a:gd name="connsiteX22" fmla="*/ 945649 w 4317620"/>
              <a:gd name="connsiteY22" fmla="*/ 2537094 h 5050309"/>
              <a:gd name="connsiteX23" fmla="*/ 1011552 w 4317620"/>
              <a:gd name="connsiteY23" fmla="*/ 2512381 h 5050309"/>
              <a:gd name="connsiteX24" fmla="*/ 1046419 w 4317620"/>
              <a:gd name="connsiteY24" fmla="*/ 2479429 h 5050309"/>
              <a:gd name="connsiteX25" fmla="*/ 1162246 w 4317620"/>
              <a:gd name="connsiteY25" fmla="*/ 2516289 h 5050309"/>
              <a:gd name="connsiteX26" fmla="*/ 1174236 w 4317620"/>
              <a:gd name="connsiteY26" fmla="*/ 2545831 h 5050309"/>
              <a:gd name="connsiteX27" fmla="*/ 1349303 w 4317620"/>
              <a:gd name="connsiteY27" fmla="*/ 2578283 h 5050309"/>
              <a:gd name="connsiteX28" fmla="*/ 1431682 w 4317620"/>
              <a:gd name="connsiteY28" fmla="*/ 2586521 h 5050309"/>
              <a:gd name="connsiteX29" fmla="*/ 1572721 w 4317620"/>
              <a:gd name="connsiteY29" fmla="*/ 2508392 h 5050309"/>
              <a:gd name="connsiteX30" fmla="*/ 1624982 w 4317620"/>
              <a:gd name="connsiteY30" fmla="*/ 2499735 h 5050309"/>
              <a:gd name="connsiteX31" fmla="*/ 1705944 w 4317620"/>
              <a:gd name="connsiteY31" fmla="*/ 2408542 h 5050309"/>
              <a:gd name="connsiteX32" fmla="*/ 1719849 w 4317620"/>
              <a:gd name="connsiteY32" fmla="*/ 2267922 h 5050309"/>
              <a:gd name="connsiteX33" fmla="*/ 1775598 w 4317620"/>
              <a:gd name="connsiteY33" fmla="*/ 2291376 h 5050309"/>
              <a:gd name="connsiteX34" fmla="*/ 1869705 w 4317620"/>
              <a:gd name="connsiteY34" fmla="*/ 2294445 h 5050309"/>
              <a:gd name="connsiteX35" fmla="*/ 2075153 w 4317620"/>
              <a:gd name="connsiteY35" fmla="*/ 2456106 h 5050309"/>
              <a:gd name="connsiteX36" fmla="*/ 2164771 w 4317620"/>
              <a:gd name="connsiteY36" fmla="*/ 1988333 h 5050309"/>
              <a:gd name="connsiteX37" fmla="*/ 2186572 w 4317620"/>
              <a:gd name="connsiteY37" fmla="*/ 1859441 h 5050309"/>
              <a:gd name="connsiteX38" fmla="*/ 2388224 w 4317620"/>
              <a:gd name="connsiteY38" fmla="*/ 1772648 h 5050309"/>
              <a:gd name="connsiteX39" fmla="*/ 2467718 w 4317620"/>
              <a:gd name="connsiteY39" fmla="*/ 1865401 h 5050309"/>
              <a:gd name="connsiteX40" fmla="*/ 2681028 w 4317620"/>
              <a:gd name="connsiteY40" fmla="*/ 1873948 h 5050309"/>
              <a:gd name="connsiteX41" fmla="*/ 2679070 w 4317620"/>
              <a:gd name="connsiteY41" fmla="*/ 1749222 h 5050309"/>
              <a:gd name="connsiteX42" fmla="*/ 3434172 w 4317620"/>
              <a:gd name="connsiteY42" fmla="*/ 1759648 h 5050309"/>
              <a:gd name="connsiteX43" fmla="*/ 3408481 w 4317620"/>
              <a:gd name="connsiteY43" fmla="*/ 1964723 h 5050309"/>
              <a:gd name="connsiteX44" fmla="*/ 3525640 w 4317620"/>
              <a:gd name="connsiteY44" fmla="*/ 1930434 h 5050309"/>
              <a:gd name="connsiteX45" fmla="*/ 3569864 w 4317620"/>
              <a:gd name="connsiteY45" fmla="*/ 1404444 h 5050309"/>
              <a:gd name="connsiteX46" fmla="*/ 3969323 w 4317620"/>
              <a:gd name="connsiteY46" fmla="*/ 1377207 h 5050309"/>
              <a:gd name="connsiteX47" fmla="*/ 3772387 w 4317620"/>
              <a:gd name="connsiteY47" fmla="*/ 1116994 h 5050309"/>
              <a:gd name="connsiteX48" fmla="*/ 3981060 w 4317620"/>
              <a:gd name="connsiteY48" fmla="*/ 908550 h 5050309"/>
              <a:gd name="connsiteX49" fmla="*/ 4143012 w 4317620"/>
              <a:gd name="connsiteY49" fmla="*/ 622260 h 5050309"/>
              <a:gd name="connsiteX50" fmla="*/ 4250439 w 4317620"/>
              <a:gd name="connsiteY50" fmla="*/ 334605 h 5050309"/>
              <a:gd name="connsiteX51" fmla="*/ 4303418 w 4317620"/>
              <a:gd name="connsiteY51" fmla="*/ 121219 h 5050309"/>
              <a:gd name="connsiteX52" fmla="*/ 4285119 w 4317620"/>
              <a:gd name="connsiteY52" fmla="*/ 11010 h 5050309"/>
              <a:gd name="connsiteX53" fmla="*/ 3968593 w 4317620"/>
              <a:gd name="connsiteY53" fmla="*/ 5128 h 5050309"/>
              <a:gd name="connsiteX54" fmla="*/ 3694580 w 4317620"/>
              <a:gd name="connsiteY54" fmla="*/ 21828 h 5050309"/>
              <a:gd name="connsiteX55" fmla="*/ 3671601 w 4317620"/>
              <a:gd name="connsiteY55" fmla="*/ 169797 h 5050309"/>
              <a:gd name="connsiteX56" fmla="*/ 3540980 w 4317620"/>
              <a:gd name="connsiteY56" fmla="*/ 289013 h 5050309"/>
              <a:gd name="connsiteX57" fmla="*/ 3386289 w 4317620"/>
              <a:gd name="connsiteY57" fmla="*/ 444863 h 5050309"/>
              <a:gd name="connsiteX58" fmla="*/ 3370611 w 4317620"/>
              <a:gd name="connsiteY58" fmla="*/ 676012 h 5050309"/>
              <a:gd name="connsiteX59" fmla="*/ 3152618 w 4317620"/>
              <a:gd name="connsiteY59" fmla="*/ 853872 h 5050309"/>
              <a:gd name="connsiteX60" fmla="*/ 2878040 w 4317620"/>
              <a:gd name="connsiteY60" fmla="*/ 1048028 h 5050309"/>
              <a:gd name="connsiteX61" fmla="*/ 2502656 w 4317620"/>
              <a:gd name="connsiteY61" fmla="*/ 1084612 h 5050309"/>
              <a:gd name="connsiteX62" fmla="*/ 1847255 w 4317620"/>
              <a:gd name="connsiteY62" fmla="*/ 1178649 h 5050309"/>
              <a:gd name="connsiteX63" fmla="*/ 1600300 w 4317620"/>
              <a:gd name="connsiteY63" fmla="*/ 1149766 h 5050309"/>
              <a:gd name="connsiteX64" fmla="*/ 1317870 w 4317620"/>
              <a:gd name="connsiteY64" fmla="*/ 1014175 h 5050309"/>
              <a:gd name="connsiteX65" fmla="*/ 1437372 w 4317620"/>
              <a:gd name="connsiteY65" fmla="*/ 473130 h 5050309"/>
              <a:gd name="connsiteX66" fmla="*/ 1251119 w 4317620"/>
              <a:gd name="connsiteY66" fmla="*/ 16291 h 5050309"/>
              <a:gd name="connsiteX67" fmla="*/ 18481 w 4317620"/>
              <a:gd name="connsiteY67" fmla="*/ 15286 h 5050309"/>
              <a:gd name="connsiteX68" fmla="*/ 13591 w 4317620"/>
              <a:gd name="connsiteY68" fmla="*/ 613966 h 5050309"/>
              <a:gd name="connsiteX69" fmla="*/ 6833 w 4317620"/>
              <a:gd name="connsiteY69" fmla="*/ 1598719 h 5050309"/>
              <a:gd name="connsiteX0" fmla="*/ 6833 w 4317620"/>
              <a:gd name="connsiteY0" fmla="*/ 1598719 h 5050309"/>
              <a:gd name="connsiteX1" fmla="*/ 2943 w 4317620"/>
              <a:gd name="connsiteY1" fmla="*/ 4311257 h 5050309"/>
              <a:gd name="connsiteX2" fmla="*/ 2260 w 4317620"/>
              <a:gd name="connsiteY2" fmla="*/ 4810449 h 5050309"/>
              <a:gd name="connsiteX3" fmla="*/ 32063 w 4317620"/>
              <a:gd name="connsiteY3" fmla="*/ 5048019 h 5050309"/>
              <a:gd name="connsiteX4" fmla="*/ 311626 w 4317620"/>
              <a:gd name="connsiteY4" fmla="*/ 5045108 h 5050309"/>
              <a:gd name="connsiteX5" fmla="*/ 760245 w 4317620"/>
              <a:gd name="connsiteY5" fmla="*/ 5034498 h 5050309"/>
              <a:gd name="connsiteX6" fmla="*/ 927731 w 4317620"/>
              <a:gd name="connsiteY6" fmla="*/ 4858669 h 5050309"/>
              <a:gd name="connsiteX7" fmla="*/ 985474 w 4317620"/>
              <a:gd name="connsiteY7" fmla="*/ 4161496 h 5050309"/>
              <a:gd name="connsiteX8" fmla="*/ 1171613 w 4317620"/>
              <a:gd name="connsiteY8" fmla="*/ 3707680 h 5050309"/>
              <a:gd name="connsiteX9" fmla="*/ 1005623 w 4317620"/>
              <a:gd name="connsiteY9" fmla="*/ 3536601 h 5050309"/>
              <a:gd name="connsiteX10" fmla="*/ 1071604 w 4317620"/>
              <a:gd name="connsiteY10" fmla="*/ 3403221 h 5050309"/>
              <a:gd name="connsiteX11" fmla="*/ 1099571 w 4317620"/>
              <a:gd name="connsiteY11" fmla="*/ 3325015 h 5050309"/>
              <a:gd name="connsiteX12" fmla="*/ 1263410 w 4317620"/>
              <a:gd name="connsiteY12" fmla="*/ 3313367 h 5050309"/>
              <a:gd name="connsiteX13" fmla="*/ 1298774 w 4317620"/>
              <a:gd name="connsiteY13" fmla="*/ 3012659 h 5050309"/>
              <a:gd name="connsiteX14" fmla="*/ 1079869 w 4317620"/>
              <a:gd name="connsiteY14" fmla="*/ 2875449 h 5050309"/>
              <a:gd name="connsiteX15" fmla="*/ 1019265 w 4317620"/>
              <a:gd name="connsiteY15" fmla="*/ 2826086 h 5050309"/>
              <a:gd name="connsiteX16" fmla="*/ 940665 w 4317620"/>
              <a:gd name="connsiteY16" fmla="*/ 2767937 h 5050309"/>
              <a:gd name="connsiteX17" fmla="*/ 848291 w 4317620"/>
              <a:gd name="connsiteY17" fmla="*/ 2734566 h 5050309"/>
              <a:gd name="connsiteX18" fmla="*/ 837954 w 4317620"/>
              <a:gd name="connsiteY18" fmla="*/ 2757102 h 5050309"/>
              <a:gd name="connsiteX19" fmla="*/ 786454 w 4317620"/>
              <a:gd name="connsiteY19" fmla="*/ 2751094 h 5050309"/>
              <a:gd name="connsiteX20" fmla="*/ 711658 w 4317620"/>
              <a:gd name="connsiteY20" fmla="*/ 2636683 h 5050309"/>
              <a:gd name="connsiteX21" fmla="*/ 791965 w 4317620"/>
              <a:gd name="connsiteY21" fmla="*/ 2488585 h 5050309"/>
              <a:gd name="connsiteX22" fmla="*/ 945649 w 4317620"/>
              <a:gd name="connsiteY22" fmla="*/ 2537094 h 5050309"/>
              <a:gd name="connsiteX23" fmla="*/ 1011552 w 4317620"/>
              <a:gd name="connsiteY23" fmla="*/ 2512381 h 5050309"/>
              <a:gd name="connsiteX24" fmla="*/ 1046419 w 4317620"/>
              <a:gd name="connsiteY24" fmla="*/ 2479429 h 5050309"/>
              <a:gd name="connsiteX25" fmla="*/ 1162246 w 4317620"/>
              <a:gd name="connsiteY25" fmla="*/ 2516289 h 5050309"/>
              <a:gd name="connsiteX26" fmla="*/ 1174236 w 4317620"/>
              <a:gd name="connsiteY26" fmla="*/ 2545831 h 5050309"/>
              <a:gd name="connsiteX27" fmla="*/ 1349303 w 4317620"/>
              <a:gd name="connsiteY27" fmla="*/ 2578283 h 5050309"/>
              <a:gd name="connsiteX28" fmla="*/ 1431682 w 4317620"/>
              <a:gd name="connsiteY28" fmla="*/ 2586521 h 5050309"/>
              <a:gd name="connsiteX29" fmla="*/ 1572721 w 4317620"/>
              <a:gd name="connsiteY29" fmla="*/ 2508392 h 5050309"/>
              <a:gd name="connsiteX30" fmla="*/ 1624982 w 4317620"/>
              <a:gd name="connsiteY30" fmla="*/ 2499735 h 5050309"/>
              <a:gd name="connsiteX31" fmla="*/ 1705944 w 4317620"/>
              <a:gd name="connsiteY31" fmla="*/ 2408542 h 5050309"/>
              <a:gd name="connsiteX32" fmla="*/ 1719849 w 4317620"/>
              <a:gd name="connsiteY32" fmla="*/ 2267922 h 5050309"/>
              <a:gd name="connsiteX33" fmla="*/ 1775598 w 4317620"/>
              <a:gd name="connsiteY33" fmla="*/ 2291376 h 5050309"/>
              <a:gd name="connsiteX34" fmla="*/ 1869705 w 4317620"/>
              <a:gd name="connsiteY34" fmla="*/ 2294445 h 5050309"/>
              <a:gd name="connsiteX35" fmla="*/ 2075153 w 4317620"/>
              <a:gd name="connsiteY35" fmla="*/ 2456106 h 5050309"/>
              <a:gd name="connsiteX36" fmla="*/ 2164771 w 4317620"/>
              <a:gd name="connsiteY36" fmla="*/ 1988333 h 5050309"/>
              <a:gd name="connsiteX37" fmla="*/ 2186572 w 4317620"/>
              <a:gd name="connsiteY37" fmla="*/ 1859441 h 5050309"/>
              <a:gd name="connsiteX38" fmla="*/ 2388224 w 4317620"/>
              <a:gd name="connsiteY38" fmla="*/ 1772648 h 5050309"/>
              <a:gd name="connsiteX39" fmla="*/ 2467718 w 4317620"/>
              <a:gd name="connsiteY39" fmla="*/ 1865401 h 5050309"/>
              <a:gd name="connsiteX40" fmla="*/ 2681028 w 4317620"/>
              <a:gd name="connsiteY40" fmla="*/ 1873948 h 5050309"/>
              <a:gd name="connsiteX41" fmla="*/ 2679070 w 4317620"/>
              <a:gd name="connsiteY41" fmla="*/ 1749222 h 5050309"/>
              <a:gd name="connsiteX42" fmla="*/ 3434172 w 4317620"/>
              <a:gd name="connsiteY42" fmla="*/ 1759648 h 5050309"/>
              <a:gd name="connsiteX43" fmla="*/ 3408481 w 4317620"/>
              <a:gd name="connsiteY43" fmla="*/ 1964723 h 5050309"/>
              <a:gd name="connsiteX44" fmla="*/ 3525640 w 4317620"/>
              <a:gd name="connsiteY44" fmla="*/ 1930434 h 5050309"/>
              <a:gd name="connsiteX45" fmla="*/ 3569864 w 4317620"/>
              <a:gd name="connsiteY45" fmla="*/ 1404444 h 5050309"/>
              <a:gd name="connsiteX46" fmla="*/ 3969323 w 4317620"/>
              <a:gd name="connsiteY46" fmla="*/ 1377207 h 5050309"/>
              <a:gd name="connsiteX47" fmla="*/ 3772387 w 4317620"/>
              <a:gd name="connsiteY47" fmla="*/ 1116994 h 5050309"/>
              <a:gd name="connsiteX48" fmla="*/ 3981060 w 4317620"/>
              <a:gd name="connsiteY48" fmla="*/ 908550 h 5050309"/>
              <a:gd name="connsiteX49" fmla="*/ 4143012 w 4317620"/>
              <a:gd name="connsiteY49" fmla="*/ 622260 h 5050309"/>
              <a:gd name="connsiteX50" fmla="*/ 4250439 w 4317620"/>
              <a:gd name="connsiteY50" fmla="*/ 334605 h 5050309"/>
              <a:gd name="connsiteX51" fmla="*/ 4303418 w 4317620"/>
              <a:gd name="connsiteY51" fmla="*/ 121219 h 5050309"/>
              <a:gd name="connsiteX52" fmla="*/ 4285119 w 4317620"/>
              <a:gd name="connsiteY52" fmla="*/ 11010 h 5050309"/>
              <a:gd name="connsiteX53" fmla="*/ 3968593 w 4317620"/>
              <a:gd name="connsiteY53" fmla="*/ 5128 h 5050309"/>
              <a:gd name="connsiteX54" fmla="*/ 3694580 w 4317620"/>
              <a:gd name="connsiteY54" fmla="*/ 21828 h 5050309"/>
              <a:gd name="connsiteX55" fmla="*/ 3671601 w 4317620"/>
              <a:gd name="connsiteY55" fmla="*/ 169797 h 5050309"/>
              <a:gd name="connsiteX56" fmla="*/ 3540980 w 4317620"/>
              <a:gd name="connsiteY56" fmla="*/ 289013 h 5050309"/>
              <a:gd name="connsiteX57" fmla="*/ 3386289 w 4317620"/>
              <a:gd name="connsiteY57" fmla="*/ 444863 h 5050309"/>
              <a:gd name="connsiteX58" fmla="*/ 3370611 w 4317620"/>
              <a:gd name="connsiteY58" fmla="*/ 676012 h 5050309"/>
              <a:gd name="connsiteX59" fmla="*/ 3152618 w 4317620"/>
              <a:gd name="connsiteY59" fmla="*/ 853872 h 5050309"/>
              <a:gd name="connsiteX60" fmla="*/ 2878040 w 4317620"/>
              <a:gd name="connsiteY60" fmla="*/ 1048028 h 5050309"/>
              <a:gd name="connsiteX61" fmla="*/ 2502656 w 4317620"/>
              <a:gd name="connsiteY61" fmla="*/ 1084612 h 5050309"/>
              <a:gd name="connsiteX62" fmla="*/ 1847255 w 4317620"/>
              <a:gd name="connsiteY62" fmla="*/ 1178649 h 5050309"/>
              <a:gd name="connsiteX63" fmla="*/ 1600300 w 4317620"/>
              <a:gd name="connsiteY63" fmla="*/ 1149766 h 5050309"/>
              <a:gd name="connsiteX64" fmla="*/ 1317870 w 4317620"/>
              <a:gd name="connsiteY64" fmla="*/ 1014175 h 5050309"/>
              <a:gd name="connsiteX65" fmla="*/ 1437372 w 4317620"/>
              <a:gd name="connsiteY65" fmla="*/ 473130 h 5050309"/>
              <a:gd name="connsiteX66" fmla="*/ 1251119 w 4317620"/>
              <a:gd name="connsiteY66" fmla="*/ 16291 h 5050309"/>
              <a:gd name="connsiteX67" fmla="*/ 18481 w 4317620"/>
              <a:gd name="connsiteY67" fmla="*/ 15286 h 5050309"/>
              <a:gd name="connsiteX68" fmla="*/ 13591 w 4317620"/>
              <a:gd name="connsiteY68" fmla="*/ 613966 h 5050309"/>
              <a:gd name="connsiteX69" fmla="*/ 6833 w 4317620"/>
              <a:gd name="connsiteY69" fmla="*/ 1598719 h 505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317620" h="5050309">
                <a:moveTo>
                  <a:pt x="6833" y="1598719"/>
                </a:moveTo>
                <a:cubicBezTo>
                  <a:pt x="5058" y="2214934"/>
                  <a:pt x="91554" y="3796839"/>
                  <a:pt x="2943" y="4311257"/>
                </a:cubicBezTo>
                <a:cubicBezTo>
                  <a:pt x="1695" y="4886829"/>
                  <a:pt x="-2593" y="4687655"/>
                  <a:pt x="2260" y="4810449"/>
                </a:cubicBezTo>
                <a:cubicBezTo>
                  <a:pt x="7113" y="4933243"/>
                  <a:pt x="-18042" y="5048222"/>
                  <a:pt x="32063" y="5048019"/>
                </a:cubicBezTo>
                <a:lnTo>
                  <a:pt x="311626" y="5045108"/>
                </a:lnTo>
                <a:cubicBezTo>
                  <a:pt x="409207" y="5040428"/>
                  <a:pt x="657561" y="5065571"/>
                  <a:pt x="760245" y="5034498"/>
                </a:cubicBezTo>
                <a:cubicBezTo>
                  <a:pt x="862929" y="5003425"/>
                  <a:pt x="890193" y="5004169"/>
                  <a:pt x="927731" y="4858669"/>
                </a:cubicBezTo>
                <a:cubicBezTo>
                  <a:pt x="965269" y="4713169"/>
                  <a:pt x="944827" y="4353327"/>
                  <a:pt x="985474" y="4161496"/>
                </a:cubicBezTo>
                <a:cubicBezTo>
                  <a:pt x="1026121" y="3969665"/>
                  <a:pt x="1168255" y="3811829"/>
                  <a:pt x="1171613" y="3707680"/>
                </a:cubicBezTo>
                <a:cubicBezTo>
                  <a:pt x="1174971" y="3603531"/>
                  <a:pt x="1022291" y="3587344"/>
                  <a:pt x="1005623" y="3536601"/>
                </a:cubicBezTo>
                <a:cubicBezTo>
                  <a:pt x="988955" y="3485858"/>
                  <a:pt x="1055946" y="3438485"/>
                  <a:pt x="1071604" y="3403221"/>
                </a:cubicBezTo>
                <a:cubicBezTo>
                  <a:pt x="1087262" y="3367957"/>
                  <a:pt x="1067603" y="3339991"/>
                  <a:pt x="1099571" y="3325015"/>
                </a:cubicBezTo>
                <a:cubicBezTo>
                  <a:pt x="1131539" y="3310039"/>
                  <a:pt x="1230209" y="3365426"/>
                  <a:pt x="1263410" y="3313367"/>
                </a:cubicBezTo>
                <a:cubicBezTo>
                  <a:pt x="1296611" y="3261308"/>
                  <a:pt x="1329364" y="3085645"/>
                  <a:pt x="1298774" y="3012659"/>
                </a:cubicBezTo>
                <a:cubicBezTo>
                  <a:pt x="1268184" y="2939673"/>
                  <a:pt x="1126454" y="2906544"/>
                  <a:pt x="1079869" y="2875449"/>
                </a:cubicBezTo>
                <a:cubicBezTo>
                  <a:pt x="1033284" y="2844354"/>
                  <a:pt x="1042466" y="2839636"/>
                  <a:pt x="1019265" y="2826086"/>
                </a:cubicBezTo>
                <a:cubicBezTo>
                  <a:pt x="996064" y="2812536"/>
                  <a:pt x="969161" y="2783190"/>
                  <a:pt x="940665" y="2767937"/>
                </a:cubicBezTo>
                <a:cubicBezTo>
                  <a:pt x="912169" y="2752684"/>
                  <a:pt x="865410" y="2736372"/>
                  <a:pt x="848291" y="2734566"/>
                </a:cubicBezTo>
                <a:cubicBezTo>
                  <a:pt x="831173" y="2732760"/>
                  <a:pt x="848260" y="2754347"/>
                  <a:pt x="837954" y="2757102"/>
                </a:cubicBezTo>
                <a:cubicBezTo>
                  <a:pt x="827648" y="2759857"/>
                  <a:pt x="807503" y="2771164"/>
                  <a:pt x="786454" y="2751094"/>
                </a:cubicBezTo>
                <a:cubicBezTo>
                  <a:pt x="765405" y="2731024"/>
                  <a:pt x="710740" y="2680435"/>
                  <a:pt x="711658" y="2636683"/>
                </a:cubicBezTo>
                <a:cubicBezTo>
                  <a:pt x="712577" y="2592932"/>
                  <a:pt x="752967" y="2505183"/>
                  <a:pt x="791965" y="2488585"/>
                </a:cubicBezTo>
                <a:cubicBezTo>
                  <a:pt x="830963" y="2471987"/>
                  <a:pt x="909051" y="2533128"/>
                  <a:pt x="945649" y="2537094"/>
                </a:cubicBezTo>
                <a:cubicBezTo>
                  <a:pt x="982247" y="2541060"/>
                  <a:pt x="994757" y="2521992"/>
                  <a:pt x="1011552" y="2512381"/>
                </a:cubicBezTo>
                <a:cubicBezTo>
                  <a:pt x="1028347" y="2502770"/>
                  <a:pt x="1021303" y="2478778"/>
                  <a:pt x="1046419" y="2479429"/>
                </a:cubicBezTo>
                <a:cubicBezTo>
                  <a:pt x="1071535" y="2480080"/>
                  <a:pt x="1140943" y="2505222"/>
                  <a:pt x="1162246" y="2516289"/>
                </a:cubicBezTo>
                <a:cubicBezTo>
                  <a:pt x="1183549" y="2527356"/>
                  <a:pt x="1143060" y="2535499"/>
                  <a:pt x="1174236" y="2545831"/>
                </a:cubicBezTo>
                <a:cubicBezTo>
                  <a:pt x="1205412" y="2556163"/>
                  <a:pt x="1306395" y="2571501"/>
                  <a:pt x="1349303" y="2578283"/>
                </a:cubicBezTo>
                <a:cubicBezTo>
                  <a:pt x="1392211" y="2585065"/>
                  <a:pt x="1394446" y="2598170"/>
                  <a:pt x="1431682" y="2586521"/>
                </a:cubicBezTo>
                <a:cubicBezTo>
                  <a:pt x="1468918" y="2574872"/>
                  <a:pt x="1540504" y="2522856"/>
                  <a:pt x="1572721" y="2508392"/>
                </a:cubicBezTo>
                <a:cubicBezTo>
                  <a:pt x="1604938" y="2493928"/>
                  <a:pt x="1602778" y="2516377"/>
                  <a:pt x="1624982" y="2499735"/>
                </a:cubicBezTo>
                <a:cubicBezTo>
                  <a:pt x="1647186" y="2483093"/>
                  <a:pt x="1690133" y="2447178"/>
                  <a:pt x="1705944" y="2408542"/>
                </a:cubicBezTo>
                <a:cubicBezTo>
                  <a:pt x="1721755" y="2369907"/>
                  <a:pt x="1708240" y="2287450"/>
                  <a:pt x="1719849" y="2267922"/>
                </a:cubicBezTo>
                <a:cubicBezTo>
                  <a:pt x="1731458" y="2248394"/>
                  <a:pt x="1750622" y="2286956"/>
                  <a:pt x="1775598" y="2291376"/>
                </a:cubicBezTo>
                <a:cubicBezTo>
                  <a:pt x="1800574" y="2295796"/>
                  <a:pt x="1819779" y="2266990"/>
                  <a:pt x="1869705" y="2294445"/>
                </a:cubicBezTo>
                <a:cubicBezTo>
                  <a:pt x="1919631" y="2321900"/>
                  <a:pt x="2025975" y="2507125"/>
                  <a:pt x="2075153" y="2456106"/>
                </a:cubicBezTo>
                <a:cubicBezTo>
                  <a:pt x="2124331" y="2405087"/>
                  <a:pt x="2146201" y="2087777"/>
                  <a:pt x="2164771" y="1988333"/>
                </a:cubicBezTo>
                <a:cubicBezTo>
                  <a:pt x="2183341" y="1888889"/>
                  <a:pt x="2149330" y="1895388"/>
                  <a:pt x="2186572" y="1859441"/>
                </a:cubicBezTo>
                <a:cubicBezTo>
                  <a:pt x="2223814" y="1823494"/>
                  <a:pt x="2341366" y="1771655"/>
                  <a:pt x="2388224" y="1772648"/>
                </a:cubicBezTo>
                <a:cubicBezTo>
                  <a:pt x="2435082" y="1773641"/>
                  <a:pt x="2418917" y="1848518"/>
                  <a:pt x="2467718" y="1865401"/>
                </a:cubicBezTo>
                <a:cubicBezTo>
                  <a:pt x="2516519" y="1882284"/>
                  <a:pt x="2645803" y="1893311"/>
                  <a:pt x="2681028" y="1873948"/>
                </a:cubicBezTo>
                <a:cubicBezTo>
                  <a:pt x="2716253" y="1854585"/>
                  <a:pt x="2684991" y="1756842"/>
                  <a:pt x="2679070" y="1749222"/>
                </a:cubicBezTo>
                <a:cubicBezTo>
                  <a:pt x="2673149" y="1741602"/>
                  <a:pt x="3386899" y="1763736"/>
                  <a:pt x="3434172" y="1759648"/>
                </a:cubicBezTo>
                <a:cubicBezTo>
                  <a:pt x="3481445" y="1755560"/>
                  <a:pt x="3393236" y="1936259"/>
                  <a:pt x="3408481" y="1964723"/>
                </a:cubicBezTo>
                <a:cubicBezTo>
                  <a:pt x="3458016" y="1933180"/>
                  <a:pt x="3489694" y="1944757"/>
                  <a:pt x="3525640" y="1930434"/>
                </a:cubicBezTo>
                <a:cubicBezTo>
                  <a:pt x="3530153" y="1930399"/>
                  <a:pt x="3561640" y="1439498"/>
                  <a:pt x="3569864" y="1404444"/>
                </a:cubicBezTo>
                <a:cubicBezTo>
                  <a:pt x="3578088" y="1369390"/>
                  <a:pt x="3935569" y="1425115"/>
                  <a:pt x="3969323" y="1377207"/>
                </a:cubicBezTo>
                <a:cubicBezTo>
                  <a:pt x="4003077" y="1329299"/>
                  <a:pt x="3770431" y="1195103"/>
                  <a:pt x="3772387" y="1116994"/>
                </a:cubicBezTo>
                <a:cubicBezTo>
                  <a:pt x="3774343" y="1038885"/>
                  <a:pt x="3919289" y="991006"/>
                  <a:pt x="3981060" y="908550"/>
                </a:cubicBezTo>
                <a:cubicBezTo>
                  <a:pt x="4042831" y="826094"/>
                  <a:pt x="4098116" y="717918"/>
                  <a:pt x="4143012" y="622260"/>
                </a:cubicBezTo>
                <a:cubicBezTo>
                  <a:pt x="4187909" y="526603"/>
                  <a:pt x="4223705" y="418112"/>
                  <a:pt x="4250439" y="334605"/>
                </a:cubicBezTo>
                <a:cubicBezTo>
                  <a:pt x="4277173" y="251098"/>
                  <a:pt x="4297638" y="175151"/>
                  <a:pt x="4303418" y="121219"/>
                </a:cubicBezTo>
                <a:cubicBezTo>
                  <a:pt x="4309198" y="67287"/>
                  <a:pt x="4340923" y="30358"/>
                  <a:pt x="4285119" y="11010"/>
                </a:cubicBezTo>
                <a:cubicBezTo>
                  <a:pt x="4229315" y="-8338"/>
                  <a:pt x="4067016" y="3325"/>
                  <a:pt x="3968593" y="5128"/>
                </a:cubicBezTo>
                <a:cubicBezTo>
                  <a:pt x="3870170" y="6931"/>
                  <a:pt x="3744079" y="-5617"/>
                  <a:pt x="3694580" y="21828"/>
                </a:cubicBezTo>
                <a:cubicBezTo>
                  <a:pt x="3645081" y="49273"/>
                  <a:pt x="3697201" y="125266"/>
                  <a:pt x="3671601" y="169797"/>
                </a:cubicBezTo>
                <a:cubicBezTo>
                  <a:pt x="3646001" y="214328"/>
                  <a:pt x="3588532" y="243169"/>
                  <a:pt x="3540980" y="289013"/>
                </a:cubicBezTo>
                <a:cubicBezTo>
                  <a:pt x="3493428" y="334857"/>
                  <a:pt x="3414684" y="380363"/>
                  <a:pt x="3386289" y="444863"/>
                </a:cubicBezTo>
                <a:cubicBezTo>
                  <a:pt x="3357894" y="509363"/>
                  <a:pt x="3409556" y="607844"/>
                  <a:pt x="3370611" y="676012"/>
                </a:cubicBezTo>
                <a:cubicBezTo>
                  <a:pt x="3331666" y="744180"/>
                  <a:pt x="3234713" y="791869"/>
                  <a:pt x="3152618" y="853872"/>
                </a:cubicBezTo>
                <a:cubicBezTo>
                  <a:pt x="3070523" y="915875"/>
                  <a:pt x="2986367" y="1009571"/>
                  <a:pt x="2878040" y="1048028"/>
                </a:cubicBezTo>
                <a:cubicBezTo>
                  <a:pt x="2769713" y="1086485"/>
                  <a:pt x="2674454" y="1062842"/>
                  <a:pt x="2502656" y="1084612"/>
                </a:cubicBezTo>
                <a:cubicBezTo>
                  <a:pt x="2330859" y="1106382"/>
                  <a:pt x="1997648" y="1167790"/>
                  <a:pt x="1847255" y="1178649"/>
                </a:cubicBezTo>
                <a:cubicBezTo>
                  <a:pt x="1696862" y="1189508"/>
                  <a:pt x="1688531" y="1177178"/>
                  <a:pt x="1600300" y="1149766"/>
                </a:cubicBezTo>
                <a:cubicBezTo>
                  <a:pt x="1512069" y="1122354"/>
                  <a:pt x="1345025" y="1126948"/>
                  <a:pt x="1317870" y="1014175"/>
                </a:cubicBezTo>
                <a:cubicBezTo>
                  <a:pt x="1290715" y="901402"/>
                  <a:pt x="1479930" y="522287"/>
                  <a:pt x="1437372" y="473130"/>
                </a:cubicBezTo>
                <a:cubicBezTo>
                  <a:pt x="1394814" y="423973"/>
                  <a:pt x="1384731" y="26875"/>
                  <a:pt x="1251119" y="16291"/>
                </a:cubicBezTo>
                <a:cubicBezTo>
                  <a:pt x="1117507" y="5707"/>
                  <a:pt x="33284" y="9971"/>
                  <a:pt x="18481" y="15286"/>
                </a:cubicBezTo>
                <a:cubicBezTo>
                  <a:pt x="3678" y="20601"/>
                  <a:pt x="15532" y="350061"/>
                  <a:pt x="13591" y="613966"/>
                </a:cubicBezTo>
                <a:cubicBezTo>
                  <a:pt x="11650" y="877872"/>
                  <a:pt x="8608" y="982504"/>
                  <a:pt x="6833" y="1598719"/>
                </a:cubicBezTo>
                <a:close/>
              </a:path>
            </a:pathLst>
          </a:custGeom>
          <a:solidFill>
            <a:srgbClr val="FF9900">
              <a:alpha val="20000"/>
            </a:srgbClr>
          </a:solidFill>
          <a:ln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2" name="Prostokąt 31"/>
          <p:cNvSpPr/>
          <p:nvPr/>
        </p:nvSpPr>
        <p:spPr>
          <a:xfrm>
            <a:off x="1428728" y="928670"/>
            <a:ext cx="635798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PRZESTRZEŃ PUBLICZNA I ZIELEŃ 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="" xmlns:a16="http://schemas.microsoft.com/office/drawing/2014/main" id="{C4512A29-2589-430D-8AFF-5E3FD41BC760}"/>
              </a:ext>
            </a:extLst>
          </p:cNvPr>
          <p:cNvSpPr/>
          <p:nvPr/>
        </p:nvSpPr>
        <p:spPr>
          <a:xfrm>
            <a:off x="2809126" y="2845143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2" name="Prostokąt zaokrąglony 19">
            <a:extLst>
              <a:ext uri="{FF2B5EF4-FFF2-40B4-BE49-F238E27FC236}">
                <a16:creationId xmlns="" xmlns:a16="http://schemas.microsoft.com/office/drawing/2014/main" id="{492F8801-3836-472D-9511-7031D9001BC5}"/>
              </a:ext>
            </a:extLst>
          </p:cNvPr>
          <p:cNvSpPr/>
          <p:nvPr/>
        </p:nvSpPr>
        <p:spPr>
          <a:xfrm>
            <a:off x="6153633" y="3771419"/>
            <a:ext cx="72008" cy="72008"/>
          </a:xfrm>
          <a:prstGeom prst="roundRect">
            <a:avLst/>
          </a:prstGeom>
          <a:noFill/>
          <a:ln w="190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="" xmlns:a16="http://schemas.microsoft.com/office/drawing/2014/main" id="{582A8B35-4C32-4284-9857-2BDF749E221A}"/>
              </a:ext>
            </a:extLst>
          </p:cNvPr>
          <p:cNvSpPr/>
          <p:nvPr/>
        </p:nvSpPr>
        <p:spPr>
          <a:xfrm>
            <a:off x="6009967" y="3607333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5" name="Prostokąt zaokrąglony 12">
            <a:extLst>
              <a:ext uri="{FF2B5EF4-FFF2-40B4-BE49-F238E27FC236}">
                <a16:creationId xmlns="" xmlns:a16="http://schemas.microsoft.com/office/drawing/2014/main" id="{CDADB91A-AFA4-4532-B767-E38119B1F03A}"/>
              </a:ext>
            </a:extLst>
          </p:cNvPr>
          <p:cNvSpPr/>
          <p:nvPr/>
        </p:nvSpPr>
        <p:spPr>
          <a:xfrm>
            <a:off x="6156176" y="3837194"/>
            <a:ext cx="104176" cy="433262"/>
          </a:xfrm>
          <a:prstGeom prst="roundRect">
            <a:avLst/>
          </a:prstGeom>
          <a:noFill/>
          <a:ln w="285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cxnSp>
        <p:nvCxnSpPr>
          <p:cNvPr id="27" name="Łącznik prosty 26">
            <a:extLst>
              <a:ext uri="{FF2B5EF4-FFF2-40B4-BE49-F238E27FC236}">
                <a16:creationId xmlns="" xmlns:a16="http://schemas.microsoft.com/office/drawing/2014/main" id="{0C6621B1-9454-4379-A9E6-DFE14530D059}"/>
              </a:ext>
            </a:extLst>
          </p:cNvPr>
          <p:cNvCxnSpPr/>
          <p:nvPr/>
        </p:nvCxnSpPr>
        <p:spPr>
          <a:xfrm rot="5400000" flipH="1" flipV="1">
            <a:off x="6081846" y="3911405"/>
            <a:ext cx="145701" cy="1"/>
          </a:xfrm>
          <a:prstGeom prst="line">
            <a:avLst/>
          </a:prstGeom>
          <a:ln w="15875" cmpd="sng">
            <a:solidFill>
              <a:schemeClr val="accent6">
                <a:lumMod val="75000"/>
              </a:schemeClr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27">
            <a:extLst>
              <a:ext uri="{FF2B5EF4-FFF2-40B4-BE49-F238E27FC236}">
                <a16:creationId xmlns="" xmlns:a16="http://schemas.microsoft.com/office/drawing/2014/main" id="{582A8B35-4C32-4284-9857-2BDF749E221A}"/>
              </a:ext>
            </a:extLst>
          </p:cNvPr>
          <p:cNvSpPr/>
          <p:nvPr/>
        </p:nvSpPr>
        <p:spPr>
          <a:xfrm>
            <a:off x="5929324" y="3786190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6" name="Dowolny kształt 78">
            <a:extLst>
              <a:ext uri="{FF2B5EF4-FFF2-40B4-BE49-F238E27FC236}">
                <a16:creationId xmlns="" xmlns:a16="http://schemas.microsoft.com/office/drawing/2014/main" id="{3B839A3E-D2E9-41B4-8417-E9266E1B994D}"/>
              </a:ext>
            </a:extLst>
          </p:cNvPr>
          <p:cNvSpPr/>
          <p:nvPr/>
        </p:nvSpPr>
        <p:spPr>
          <a:xfrm>
            <a:off x="4708141" y="3966034"/>
            <a:ext cx="2125478" cy="165685"/>
          </a:xfrm>
          <a:custGeom>
            <a:avLst/>
            <a:gdLst>
              <a:gd name="connsiteX0" fmla="*/ 2676525 w 2676525"/>
              <a:gd name="connsiteY0" fmla="*/ 0 h 185738"/>
              <a:gd name="connsiteX1" fmla="*/ 1585913 w 2676525"/>
              <a:gd name="connsiteY1" fmla="*/ 185738 h 185738"/>
              <a:gd name="connsiteX2" fmla="*/ 219075 w 2676525"/>
              <a:gd name="connsiteY2" fmla="*/ 123825 h 185738"/>
              <a:gd name="connsiteX3" fmla="*/ 0 w 2676525"/>
              <a:gd name="connsiteY3" fmla="*/ 157163 h 185738"/>
              <a:gd name="connsiteX0" fmla="*/ 2630805 w 2630805"/>
              <a:gd name="connsiteY0" fmla="*/ 0 h 185738"/>
              <a:gd name="connsiteX1" fmla="*/ 1540193 w 2630805"/>
              <a:gd name="connsiteY1" fmla="*/ 185738 h 185738"/>
              <a:gd name="connsiteX2" fmla="*/ 173355 w 2630805"/>
              <a:gd name="connsiteY2" fmla="*/ 123825 h 185738"/>
              <a:gd name="connsiteX3" fmla="*/ 0 w 2630805"/>
              <a:gd name="connsiteY3" fmla="*/ 157163 h 185738"/>
              <a:gd name="connsiteX0" fmla="*/ 2630805 w 2630805"/>
              <a:gd name="connsiteY0" fmla="*/ 0 h 185738"/>
              <a:gd name="connsiteX1" fmla="*/ 1211329 w 2630805"/>
              <a:gd name="connsiteY1" fmla="*/ 185738 h 185738"/>
              <a:gd name="connsiteX2" fmla="*/ 173355 w 2630805"/>
              <a:gd name="connsiteY2" fmla="*/ 123825 h 185738"/>
              <a:gd name="connsiteX3" fmla="*/ 0 w 2630805"/>
              <a:gd name="connsiteY3" fmla="*/ 157163 h 185738"/>
              <a:gd name="connsiteX0" fmla="*/ 2125478 w 2125478"/>
              <a:gd name="connsiteY0" fmla="*/ 0 h 165685"/>
              <a:gd name="connsiteX1" fmla="*/ 1211329 w 2125478"/>
              <a:gd name="connsiteY1" fmla="*/ 165685 h 165685"/>
              <a:gd name="connsiteX2" fmla="*/ 173355 w 2125478"/>
              <a:gd name="connsiteY2" fmla="*/ 103772 h 165685"/>
              <a:gd name="connsiteX3" fmla="*/ 0 w 2125478"/>
              <a:gd name="connsiteY3" fmla="*/ 137110 h 165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5478" h="165685">
                <a:moveTo>
                  <a:pt x="2125478" y="0"/>
                </a:moveTo>
                <a:lnTo>
                  <a:pt x="1211329" y="165685"/>
                </a:lnTo>
                <a:cubicBezTo>
                  <a:pt x="755716" y="145047"/>
                  <a:pt x="628968" y="124410"/>
                  <a:pt x="173355" y="103772"/>
                </a:cubicBezTo>
                <a:cubicBezTo>
                  <a:pt x="100330" y="114885"/>
                  <a:pt x="73025" y="125997"/>
                  <a:pt x="0" y="137110"/>
                </a:cubicBezTo>
              </a:path>
            </a:pathLst>
          </a:custGeom>
          <a:ln w="2540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Dowolny kształt 79">
            <a:extLst>
              <a:ext uri="{FF2B5EF4-FFF2-40B4-BE49-F238E27FC236}">
                <a16:creationId xmlns="" xmlns:a16="http://schemas.microsoft.com/office/drawing/2014/main" id="{A162884F-45B7-4A55-83CE-840147D8A083}"/>
              </a:ext>
            </a:extLst>
          </p:cNvPr>
          <p:cNvSpPr/>
          <p:nvPr/>
        </p:nvSpPr>
        <p:spPr>
          <a:xfrm>
            <a:off x="4723102" y="3469559"/>
            <a:ext cx="2187152" cy="100906"/>
          </a:xfrm>
          <a:custGeom>
            <a:avLst/>
            <a:gdLst>
              <a:gd name="connsiteX0" fmla="*/ 0 w 2701925"/>
              <a:gd name="connsiteY0" fmla="*/ 104775 h 136525"/>
              <a:gd name="connsiteX1" fmla="*/ 1463675 w 2701925"/>
              <a:gd name="connsiteY1" fmla="*/ 136525 h 136525"/>
              <a:gd name="connsiteX2" fmla="*/ 2409825 w 2701925"/>
              <a:gd name="connsiteY2" fmla="*/ 0 h 136525"/>
              <a:gd name="connsiteX3" fmla="*/ 2701925 w 2701925"/>
              <a:gd name="connsiteY3" fmla="*/ 31750 h 136525"/>
              <a:gd name="connsiteX0" fmla="*/ 0 w 2701925"/>
              <a:gd name="connsiteY0" fmla="*/ 104775 h 123463"/>
              <a:gd name="connsiteX1" fmla="*/ 1267732 w 2701925"/>
              <a:gd name="connsiteY1" fmla="*/ 123463 h 123463"/>
              <a:gd name="connsiteX2" fmla="*/ 2409825 w 2701925"/>
              <a:gd name="connsiteY2" fmla="*/ 0 h 123463"/>
              <a:gd name="connsiteX3" fmla="*/ 2701925 w 2701925"/>
              <a:gd name="connsiteY3" fmla="*/ 31750 h 123463"/>
              <a:gd name="connsiteX0" fmla="*/ 0 w 2701925"/>
              <a:gd name="connsiteY0" fmla="*/ 81915 h 100603"/>
              <a:gd name="connsiteX1" fmla="*/ 1267732 w 2701925"/>
              <a:gd name="connsiteY1" fmla="*/ 100603 h 100603"/>
              <a:gd name="connsiteX2" fmla="*/ 1968954 w 2701925"/>
              <a:gd name="connsiteY2" fmla="*/ 0 h 100603"/>
              <a:gd name="connsiteX3" fmla="*/ 2701925 w 2701925"/>
              <a:gd name="connsiteY3" fmla="*/ 8890 h 100603"/>
              <a:gd name="connsiteX0" fmla="*/ 0 w 2701925"/>
              <a:gd name="connsiteY0" fmla="*/ 81925 h 100613"/>
              <a:gd name="connsiteX1" fmla="*/ 1267732 w 2701925"/>
              <a:gd name="connsiteY1" fmla="*/ 100613 h 100613"/>
              <a:gd name="connsiteX2" fmla="*/ 1968954 w 2701925"/>
              <a:gd name="connsiteY2" fmla="*/ 10 h 100613"/>
              <a:gd name="connsiteX3" fmla="*/ 2701925 w 2701925"/>
              <a:gd name="connsiteY3" fmla="*/ 8900 h 100613"/>
              <a:gd name="connsiteX0" fmla="*/ 0 w 2166347"/>
              <a:gd name="connsiteY0" fmla="*/ 82099 h 100787"/>
              <a:gd name="connsiteX1" fmla="*/ 1267732 w 2166347"/>
              <a:gd name="connsiteY1" fmla="*/ 100787 h 100787"/>
              <a:gd name="connsiteX2" fmla="*/ 1968954 w 2166347"/>
              <a:gd name="connsiteY2" fmla="*/ 184 h 100787"/>
              <a:gd name="connsiteX3" fmla="*/ 2166347 w 2166347"/>
              <a:gd name="connsiteY3" fmla="*/ 2543 h 100787"/>
              <a:gd name="connsiteX0" fmla="*/ 0 w 2176144"/>
              <a:gd name="connsiteY0" fmla="*/ 81919 h 100607"/>
              <a:gd name="connsiteX1" fmla="*/ 1267732 w 2176144"/>
              <a:gd name="connsiteY1" fmla="*/ 100607 h 100607"/>
              <a:gd name="connsiteX2" fmla="*/ 1968954 w 2176144"/>
              <a:gd name="connsiteY2" fmla="*/ 4 h 100607"/>
              <a:gd name="connsiteX3" fmla="*/ 2176144 w 2176144"/>
              <a:gd name="connsiteY3" fmla="*/ 25223 h 100607"/>
              <a:gd name="connsiteX0" fmla="*/ 0 w 2187152"/>
              <a:gd name="connsiteY0" fmla="*/ 82218 h 100906"/>
              <a:gd name="connsiteX1" fmla="*/ 5737 w 2187152"/>
              <a:gd name="connsiteY1" fmla="*/ 84468 h 100906"/>
              <a:gd name="connsiteX2" fmla="*/ 1267732 w 2187152"/>
              <a:gd name="connsiteY2" fmla="*/ 100906 h 100906"/>
              <a:gd name="connsiteX3" fmla="*/ 1968954 w 2187152"/>
              <a:gd name="connsiteY3" fmla="*/ 303 h 100906"/>
              <a:gd name="connsiteX4" fmla="*/ 2176144 w 2187152"/>
              <a:gd name="connsiteY4" fmla="*/ 25522 h 100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152" h="100906">
                <a:moveTo>
                  <a:pt x="0" y="82218"/>
                </a:moveTo>
                <a:lnTo>
                  <a:pt x="5737" y="84468"/>
                </a:lnTo>
                <a:lnTo>
                  <a:pt x="1267732" y="100906"/>
                </a:lnTo>
                <a:lnTo>
                  <a:pt x="1968954" y="303"/>
                </a:lnTo>
                <a:cubicBezTo>
                  <a:pt x="2187152" y="0"/>
                  <a:pt x="1931820" y="22559"/>
                  <a:pt x="2176144" y="25522"/>
                </a:cubicBezTo>
              </a:path>
            </a:pathLst>
          </a:custGeom>
          <a:ln w="2540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Prostokąt 43">
            <a:extLst>
              <a:ext uri="{FF2B5EF4-FFF2-40B4-BE49-F238E27FC236}">
                <a16:creationId xmlns="" xmlns:a16="http://schemas.microsoft.com/office/drawing/2014/main" id="{582A8B35-4C32-4284-9857-2BDF749E221A}"/>
              </a:ext>
            </a:extLst>
          </p:cNvPr>
          <p:cNvSpPr/>
          <p:nvPr/>
        </p:nvSpPr>
        <p:spPr>
          <a:xfrm>
            <a:off x="5357820" y="3357562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5" name="Prostokąt 44">
            <a:extLst>
              <a:ext uri="{FF2B5EF4-FFF2-40B4-BE49-F238E27FC236}">
                <a16:creationId xmlns="" xmlns:a16="http://schemas.microsoft.com/office/drawing/2014/main" id="{582A8B35-4C32-4284-9857-2BDF749E221A}"/>
              </a:ext>
            </a:extLst>
          </p:cNvPr>
          <p:cNvSpPr/>
          <p:nvPr/>
        </p:nvSpPr>
        <p:spPr>
          <a:xfrm>
            <a:off x="5286382" y="3929066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31" name="Obraz 30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12" name="Łącznik prosty 11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/>
          <p:nvPr/>
        </p:nvSpPr>
        <p:spPr>
          <a:xfrm rot="16200000">
            <a:off x="1211051" y="1261824"/>
            <a:ext cx="630076" cy="2683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109728" rIns="142240" bIns="0" numCol="1" spcCol="1270" anchor="t" anchorCtr="0">
            <a:noAutofit/>
          </a:bodyPr>
          <a:lstStyle/>
          <a:p>
            <a:pPr lvl="0" algn="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3200" kern="1200" dirty="0"/>
          </a:p>
        </p:txBody>
      </p:sp>
      <p:sp>
        <p:nvSpPr>
          <p:cNvPr id="13" name="Prostokąt 12"/>
          <p:cNvSpPr/>
          <p:nvPr/>
        </p:nvSpPr>
        <p:spPr>
          <a:xfrm>
            <a:off x="1357290" y="1058275"/>
            <a:ext cx="635798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PRZESTRZEŃ PUBLICZNA I ZIELEŃ </a:t>
            </a:r>
          </a:p>
        </p:txBody>
      </p:sp>
      <p:sp>
        <p:nvSpPr>
          <p:cNvPr id="22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WYKAZ ELEMENTÓW MAPY ZBIORCZEJ TEMATU PRZESTRZEŃ PUBLICZNA I ZIELEŃ</a:t>
            </a:r>
          </a:p>
        </p:txBody>
      </p:sp>
      <p:sp>
        <p:nvSpPr>
          <p:cNvPr id="23" name="Prostokąt 22"/>
          <p:cNvSpPr/>
          <p:nvPr/>
        </p:nvSpPr>
        <p:spPr>
          <a:xfrm>
            <a:off x="1395167" y="1714488"/>
            <a:ext cx="7136092" cy="42148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1479302" y="2214554"/>
            <a:ext cx="7021788" cy="350046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52000" lvl="0" indent="-252000">
              <a:spcBef>
                <a:spcPct val="0"/>
              </a:spcBef>
              <a:defRPr/>
            </a:pPr>
            <a:r>
              <a:rPr lang="pl-PL" sz="1000" b="1" dirty="0" smtClean="0">
                <a:solidFill>
                  <a:schemeClr val="accent6"/>
                </a:solidFill>
              </a:rPr>
              <a:t>1. </a:t>
            </a:r>
            <a:r>
              <a:rPr lang="pl-PL" sz="1000" b="1" dirty="0">
                <a:solidFill>
                  <a:schemeClr val="accent6"/>
                </a:solidFill>
              </a:rPr>
              <a:t>DOM JANA PAWŁA II</a:t>
            </a:r>
            <a:endParaRPr lang="pl-PL" sz="1000" dirty="0">
              <a:solidFill>
                <a:schemeClr val="accent6"/>
              </a:solidFill>
            </a:endParaRPr>
          </a:p>
          <a:p>
            <a:pPr marL="342900" lvl="0" indent="-342900">
              <a:spcBef>
                <a:spcPct val="0"/>
              </a:spcBef>
              <a:defRPr/>
            </a:pPr>
            <a:r>
              <a:rPr lang="pl-PL" sz="1000" dirty="0" smtClean="0"/>
              <a:t>MIEJSCE </a:t>
            </a:r>
            <a:r>
              <a:rPr lang="pl-PL" sz="1000" dirty="0"/>
              <a:t>Z ZADBANYM NAJBLIŻSZYM OTOCZENIEM, MAJĄCE SZCZEGÓLNĄ FUNKCJĘ </a:t>
            </a:r>
            <a:r>
              <a:rPr lang="pl-PL" sz="1000" dirty="0" smtClean="0"/>
              <a:t>INTEGRACYJNĄ.</a:t>
            </a:r>
            <a:endParaRPr lang="pl-PL" sz="1000" dirty="0"/>
          </a:p>
          <a:p>
            <a:pPr marL="252000" indent="-252000">
              <a:spcBef>
                <a:spcPts val="400"/>
              </a:spcBef>
              <a:defRPr/>
            </a:pPr>
            <a:r>
              <a:rPr lang="pl-PL" sz="1000" b="1" dirty="0" smtClean="0">
                <a:solidFill>
                  <a:schemeClr val="accent6"/>
                </a:solidFill>
              </a:rPr>
              <a:t>2. </a:t>
            </a:r>
            <a:r>
              <a:rPr lang="pl-PL" sz="1000" b="1" dirty="0">
                <a:solidFill>
                  <a:schemeClr val="accent6"/>
                </a:solidFill>
              </a:rPr>
              <a:t>BOISKO</a:t>
            </a:r>
          </a:p>
          <a:p>
            <a:pPr marL="182563" lvl="0" indent="-182563">
              <a:spcBef>
                <a:spcPct val="0"/>
              </a:spcBef>
              <a:defRPr/>
            </a:pPr>
            <a:r>
              <a:rPr lang="pl-PL" sz="1000" dirty="0"/>
              <a:t>JEDNO Z DWÓCH NAJWAŻNIEJSZYCH MIEJSC Z ZANIEDBANYM DOJŚCIEM OD UL. JERZMANOWSKIEJ. TEREN </a:t>
            </a:r>
            <a:r>
              <a:rPr lang="pl-PL" sz="1000" dirty="0" smtClean="0"/>
              <a:t>WIELOFUNKCYJNY,</a:t>
            </a:r>
            <a:endParaRPr lang="pl-PL" sz="1000" dirty="0"/>
          </a:p>
          <a:p>
            <a:pPr lvl="0">
              <a:spcBef>
                <a:spcPct val="0"/>
              </a:spcBef>
              <a:defRPr/>
            </a:pPr>
            <a:r>
              <a:rPr lang="pl-PL" sz="1000" dirty="0"/>
              <a:t>SZCZEGÓLNIE </a:t>
            </a:r>
            <a:r>
              <a:rPr lang="pl-PL" sz="1000" dirty="0" smtClean="0"/>
              <a:t>WYKORZYSTYWANY </a:t>
            </a:r>
            <a:r>
              <a:rPr lang="pl-PL" sz="1000" dirty="0"/>
              <a:t>NA POTRZEBY </a:t>
            </a:r>
            <a:r>
              <a:rPr lang="pl-PL" sz="1000" dirty="0" smtClean="0"/>
              <a:t>ORGANIZACJI PIKNIKÓW, </a:t>
            </a:r>
            <a:r>
              <a:rPr lang="pl-PL" sz="1000" dirty="0"/>
              <a:t>CZY WYDARZEŃ O CHARAKTERZE SPORTOWO </a:t>
            </a:r>
            <a:r>
              <a:rPr lang="pl-PL" sz="1000" dirty="0" smtClean="0"/>
              <a:t>–REKREACYJNYM.</a:t>
            </a:r>
            <a:endParaRPr lang="pl-PL" sz="1000" dirty="0"/>
          </a:p>
          <a:p>
            <a:pPr marL="252000" indent="-252000">
              <a:spcBef>
                <a:spcPts val="400"/>
              </a:spcBef>
              <a:defRPr/>
            </a:pPr>
            <a:r>
              <a:rPr lang="pl-PL" sz="1000" b="1" dirty="0" smtClean="0">
                <a:solidFill>
                  <a:schemeClr val="accent6"/>
                </a:solidFill>
              </a:rPr>
              <a:t>3. ULICE </a:t>
            </a:r>
            <a:r>
              <a:rPr lang="pl-PL" sz="1000" b="1" dirty="0">
                <a:solidFill>
                  <a:schemeClr val="accent6"/>
                </a:solidFill>
              </a:rPr>
              <a:t>PŁUŻNA I </a:t>
            </a:r>
            <a:r>
              <a:rPr lang="pl-PL" sz="1000" b="1" dirty="0" smtClean="0">
                <a:solidFill>
                  <a:schemeClr val="accent6"/>
                </a:solidFill>
              </a:rPr>
              <a:t>GAŁOWSKA</a:t>
            </a:r>
            <a:endParaRPr lang="pl-PL" sz="1000" b="1" dirty="0">
              <a:solidFill>
                <a:schemeClr val="accent6"/>
              </a:solidFill>
            </a:endParaRPr>
          </a:p>
          <a:p>
            <a:pPr marL="342900" lvl="0" indent="-342900">
              <a:spcBef>
                <a:spcPct val="0"/>
              </a:spcBef>
              <a:defRPr/>
            </a:pPr>
            <a:r>
              <a:rPr lang="pl-PL" sz="1000" dirty="0" smtClean="0"/>
              <a:t>POTRZEBA ZWIĘKSZENIA </a:t>
            </a:r>
            <a:r>
              <a:rPr lang="pl-PL" sz="1000" dirty="0"/>
              <a:t>ATRAKCYJNOŚCI WSKAZANYCH LOKALIZACJI </a:t>
            </a:r>
            <a:r>
              <a:rPr lang="pl-PL" sz="1000" dirty="0" smtClean="0"/>
              <a:t>POPRZEZ </a:t>
            </a:r>
            <a:r>
              <a:rPr lang="pl-PL" sz="1000" dirty="0"/>
              <a:t>WPROWADZENIE MIĘDZY INNYMI </a:t>
            </a:r>
            <a:r>
              <a:rPr lang="pl-PL" sz="1000" dirty="0" smtClean="0"/>
              <a:t>USŁUG.</a:t>
            </a:r>
            <a:endParaRPr lang="pl-PL" sz="1000" b="1" dirty="0">
              <a:solidFill>
                <a:schemeClr val="accent6"/>
              </a:solidFill>
            </a:endParaRPr>
          </a:p>
          <a:p>
            <a:pPr marL="252000" indent="-252000">
              <a:spcBef>
                <a:spcPts val="400"/>
              </a:spcBef>
              <a:defRPr/>
            </a:pPr>
            <a:r>
              <a:rPr lang="pl-PL" sz="1000" b="1" dirty="0" smtClean="0">
                <a:solidFill>
                  <a:schemeClr val="accent6"/>
                </a:solidFill>
              </a:rPr>
              <a:t>4. PARK </a:t>
            </a:r>
            <a:r>
              <a:rPr lang="pl-PL" sz="1000" b="1" dirty="0">
                <a:solidFill>
                  <a:schemeClr val="accent6"/>
                </a:solidFill>
              </a:rPr>
              <a:t>KRAJOBRAZOWY DOLINY BYSTRZYCY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/>
              <a:t>MIEJSCE O SZCZEGÓLNYCH WALORACH  PRZYRODNICZYCH I </a:t>
            </a:r>
            <a:r>
              <a:rPr lang="pl-PL" sz="1000" dirty="0" smtClean="0"/>
              <a:t>KRAJOBRAZOWYCH, </a:t>
            </a:r>
            <a:r>
              <a:rPr lang="pl-PL" sz="1000" dirty="0"/>
              <a:t>WYMAGAJĄCE UPORZĄDKOWANIA ORAZ LEPSZEGO </a:t>
            </a:r>
            <a:r>
              <a:rPr lang="pl-PL" sz="1000" dirty="0" smtClean="0"/>
              <a:t>WYPOSAŻENIA </a:t>
            </a:r>
            <a:r>
              <a:rPr lang="pl-PL" sz="1000" dirty="0"/>
              <a:t>W </a:t>
            </a:r>
            <a:r>
              <a:rPr lang="pl-PL" sz="1000" dirty="0" smtClean="0"/>
              <a:t>TAKIE ELEMENTY, </a:t>
            </a:r>
            <a:r>
              <a:rPr lang="pl-PL" sz="1000" dirty="0"/>
              <a:t>JAK MIĘDZY INNYMI: TABLICE INFORMACYJNE, KOSZE NA ŚMIECI, ŁAWKI CZY </a:t>
            </a:r>
            <a:r>
              <a:rPr lang="pl-PL" sz="1000" dirty="0" smtClean="0"/>
              <a:t>OŚWIETLENIE.</a:t>
            </a:r>
            <a:endParaRPr lang="pl-PL" sz="1000" b="1" dirty="0">
              <a:solidFill>
                <a:schemeClr val="accent6"/>
              </a:solidFill>
            </a:endParaRPr>
          </a:p>
          <a:p>
            <a:pPr marL="252000" indent="-252000">
              <a:spcBef>
                <a:spcPct val="0"/>
              </a:spcBef>
              <a:defRPr/>
            </a:pPr>
            <a:endParaRPr lang="pl-PL" sz="1000" b="1" dirty="0">
              <a:solidFill>
                <a:schemeClr val="accent4"/>
              </a:solidFill>
            </a:endParaRPr>
          </a:p>
          <a:p>
            <a:pPr marL="252000" lvl="0" indent="-252000">
              <a:spcBef>
                <a:spcPct val="0"/>
              </a:spcBef>
              <a:defRPr/>
            </a:pPr>
            <a:endParaRPr lang="pl-PL" sz="1000" dirty="0">
              <a:solidFill>
                <a:srgbClr val="00B0F0"/>
              </a:solidFill>
            </a:endParaRPr>
          </a:p>
          <a:p>
            <a:pPr marL="252000" lvl="0" indent="-252000">
              <a:spcBef>
                <a:spcPct val="0"/>
              </a:spcBef>
              <a:defRPr/>
            </a:pPr>
            <a:endParaRPr lang="pl-PL" sz="1000" dirty="0">
              <a:solidFill>
                <a:srgbClr val="00B0F0"/>
              </a:solidFill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2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1457326" y="1785926"/>
            <a:ext cx="7000874" cy="366724"/>
          </a:xfrm>
          <a:prstGeom prst="rect">
            <a:avLst/>
          </a:prstGeom>
          <a:solidFill>
            <a:schemeClr val="accent6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ole tekstowe 15"/>
          <p:cNvSpPr txBox="1"/>
          <p:nvPr/>
        </p:nvSpPr>
        <p:spPr>
          <a:xfrm>
            <a:off x="1500166" y="1785926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MAPA ZBIORCZA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17" name="Picture 2" descr="M:\UMW_Projekty\Niebieski_Stol\NIEB_STOL_TRAMAJ_WODNY\trasy_gis\jpg\fro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contrast="40000"/>
          </a:blip>
          <a:srcRect l="44464" t="93266" r="45239" b="3427"/>
          <a:stretch>
            <a:fillRect/>
          </a:stretch>
        </p:blipFill>
        <p:spPr bwMode="auto">
          <a:xfrm>
            <a:off x="6858016" y="1785926"/>
            <a:ext cx="1571636" cy="35719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12" name="Łącznik prosty 11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/>
          <p:nvPr/>
        </p:nvSpPr>
        <p:spPr>
          <a:xfrm rot="16200000">
            <a:off x="1211051" y="1261824"/>
            <a:ext cx="630076" cy="2683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109728" rIns="142240" bIns="0" numCol="1" spcCol="1270" anchor="t" anchorCtr="0">
            <a:noAutofit/>
          </a:bodyPr>
          <a:lstStyle/>
          <a:p>
            <a:pPr lvl="0" algn="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3200" kern="1200" dirty="0"/>
          </a:p>
        </p:txBody>
      </p:sp>
      <p:sp>
        <p:nvSpPr>
          <p:cNvPr id="13" name="Prostokąt 12"/>
          <p:cNvSpPr/>
          <p:nvPr/>
        </p:nvSpPr>
        <p:spPr>
          <a:xfrm>
            <a:off x="1357290" y="1058275"/>
            <a:ext cx="635798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PRZESTRZEŃ PUBLICZNA I ZIELEŃ 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1395167" y="1714488"/>
            <a:ext cx="7136092" cy="42148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1479302" y="2214554"/>
            <a:ext cx="7021788" cy="350046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52000" lvl="0" indent="-252000" algn="just">
              <a:spcBef>
                <a:spcPct val="0"/>
              </a:spcBef>
              <a:defRPr/>
            </a:pPr>
            <a:r>
              <a:rPr lang="pl-PL" sz="1000" b="1" dirty="0" smtClean="0">
                <a:solidFill>
                  <a:schemeClr val="accent6"/>
                </a:solidFill>
              </a:rPr>
              <a:t>1. </a:t>
            </a:r>
            <a:r>
              <a:rPr lang="pl-PL" sz="1000" b="1" dirty="0">
                <a:solidFill>
                  <a:schemeClr val="accent6"/>
                </a:solidFill>
              </a:rPr>
              <a:t>DAWNE WSIE </a:t>
            </a:r>
            <a:r>
              <a:rPr lang="pl-PL" sz="1000" dirty="0">
                <a:solidFill>
                  <a:schemeClr val="accent6"/>
                </a:solidFill>
              </a:rPr>
              <a:t>                                                                                                                                </a:t>
            </a:r>
          </a:p>
          <a:p>
            <a:pPr lvl="0" algn="just">
              <a:spcBef>
                <a:spcPct val="0"/>
              </a:spcBef>
              <a:defRPr/>
            </a:pPr>
            <a:r>
              <a:rPr lang="pl-PL" sz="1000" dirty="0"/>
              <a:t>NALEŻY DĄŻYĆ DO UTRZYMANIA WIEJSKIEGO CHARAKTERU </a:t>
            </a:r>
            <a:r>
              <a:rPr lang="pl-PL" sz="1000" dirty="0" smtClean="0"/>
              <a:t>JEDNOSTKI. MIESZKAŃCY MAJĄ </a:t>
            </a:r>
            <a:r>
              <a:rPr lang="pl-PL" sz="1000" dirty="0"/>
              <a:t>OBAWY </a:t>
            </a:r>
            <a:r>
              <a:rPr lang="pl-PL" sz="1000" dirty="0" smtClean="0"/>
              <a:t>DOTYCZĄCE ZBYT </a:t>
            </a:r>
            <a:r>
              <a:rPr lang="pl-PL" sz="1000" dirty="0"/>
              <a:t>DUŻEGO </a:t>
            </a:r>
            <a:r>
              <a:rPr lang="pl-PL" sz="1000" dirty="0" smtClean="0"/>
              <a:t>ZAGĘSZCZENIA, </a:t>
            </a:r>
            <a:r>
              <a:rPr lang="pl-PL" sz="1000" dirty="0"/>
              <a:t>A TYM SAMYM </a:t>
            </a:r>
            <a:r>
              <a:rPr lang="pl-PL" sz="1000" dirty="0" smtClean="0"/>
              <a:t>UTRATY </a:t>
            </a:r>
            <a:r>
              <a:rPr lang="pl-PL" sz="1000" dirty="0"/>
              <a:t>WIEJSKIEGO </a:t>
            </a:r>
            <a:r>
              <a:rPr lang="pl-PL" sz="1000" dirty="0" smtClean="0"/>
              <a:t>CHARAKTERU OSIEDLA.</a:t>
            </a:r>
            <a:endParaRPr lang="pl-PL" sz="1000" dirty="0"/>
          </a:p>
          <a:p>
            <a:pPr marL="252000" lvl="0" indent="-252000" algn="just">
              <a:spcBef>
                <a:spcPts val="400"/>
              </a:spcBef>
              <a:defRPr/>
            </a:pPr>
            <a:r>
              <a:rPr lang="pl-PL" sz="1000" b="1" dirty="0" smtClean="0">
                <a:solidFill>
                  <a:schemeClr val="accent6"/>
                </a:solidFill>
              </a:rPr>
              <a:t>2. </a:t>
            </a:r>
            <a:r>
              <a:rPr lang="pl-PL" sz="1000" b="1" dirty="0">
                <a:solidFill>
                  <a:schemeClr val="accent6"/>
                </a:solidFill>
              </a:rPr>
              <a:t>INFORMACJA TURYSTYCZNA </a:t>
            </a:r>
            <a:r>
              <a:rPr lang="pl-PL" sz="1000" dirty="0">
                <a:solidFill>
                  <a:schemeClr val="accent6"/>
                </a:solidFill>
              </a:rPr>
              <a:t>                                                                                                                                </a:t>
            </a:r>
          </a:p>
          <a:p>
            <a:pPr marL="252000" lvl="0" indent="-252000" algn="just">
              <a:spcBef>
                <a:spcPct val="0"/>
              </a:spcBef>
              <a:defRPr/>
            </a:pPr>
            <a:r>
              <a:rPr lang="pl-PL" sz="1000" dirty="0"/>
              <a:t>NALEŻY STWORZYĆ SYSTEM INFORMACJI O JEDNOSTCE </a:t>
            </a:r>
            <a:r>
              <a:rPr lang="pl-PL" sz="1000" dirty="0" smtClean="0"/>
              <a:t>PODKREŚLAJĄCY </a:t>
            </a:r>
            <a:r>
              <a:rPr lang="pl-PL" sz="1000" dirty="0"/>
              <a:t>JEJ HISTORYCZNE I PRZYRODNICZE WALORY (TABLICE </a:t>
            </a:r>
          </a:p>
          <a:p>
            <a:pPr marL="252000" lvl="0" indent="-252000" algn="just">
              <a:spcBef>
                <a:spcPct val="0"/>
              </a:spcBef>
              <a:defRPr/>
            </a:pPr>
            <a:r>
              <a:rPr lang="pl-PL" sz="1000" dirty="0"/>
              <a:t>INFORMACYJNE, PUNKT INFORMACJI </a:t>
            </a:r>
            <a:r>
              <a:rPr lang="pl-PL" sz="1000" dirty="0" smtClean="0"/>
              <a:t>TURYSTYCZNEJ).  </a:t>
            </a:r>
            <a:endParaRPr lang="pl-PL" sz="1000" dirty="0"/>
          </a:p>
          <a:p>
            <a:pPr marL="252000" indent="-252000" algn="just">
              <a:spcBef>
                <a:spcPts val="400"/>
              </a:spcBef>
              <a:defRPr/>
            </a:pPr>
            <a:r>
              <a:rPr lang="pl-PL" sz="1000" b="1" dirty="0" smtClean="0">
                <a:solidFill>
                  <a:schemeClr val="accent6"/>
                </a:solidFill>
              </a:rPr>
              <a:t>3. </a:t>
            </a:r>
            <a:r>
              <a:rPr lang="pl-PL" sz="1000" b="1" dirty="0">
                <a:solidFill>
                  <a:schemeClr val="accent6"/>
                </a:solidFill>
              </a:rPr>
              <a:t>ŚCIEŻKA EDUKACYJNA JARNOŁTÓW-RATYŃ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/>
              <a:t>WYMAGA UPORZĄDKOWANIA ORAZ LEPSZEGO </a:t>
            </a:r>
            <a:r>
              <a:rPr lang="pl-PL" sz="1000" dirty="0" smtClean="0"/>
              <a:t>WYPOSAŻENIA, </a:t>
            </a:r>
            <a:r>
              <a:rPr lang="pl-PL" sz="1000" dirty="0"/>
              <a:t>A JEJ PRZEBIEG POWINIEN BYĆ </a:t>
            </a:r>
            <a:r>
              <a:rPr lang="pl-PL" sz="1000" dirty="0" smtClean="0"/>
              <a:t>WYTYCZONY W KIERUNKACH </a:t>
            </a:r>
            <a:r>
              <a:rPr lang="pl-PL" sz="1000" dirty="0"/>
              <a:t>DO LOTNISKA I DO </a:t>
            </a:r>
            <a:r>
              <a:rPr lang="pl-PL" sz="1000" dirty="0" smtClean="0"/>
              <a:t>LEŚNICY</a:t>
            </a:r>
            <a:r>
              <a:rPr lang="pl-PL" sz="1000" dirty="0"/>
              <a:t>.   </a:t>
            </a:r>
            <a:endParaRPr lang="pl-PL" sz="1000" b="1" dirty="0">
              <a:solidFill>
                <a:schemeClr val="accent6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dirty="0">
              <a:solidFill>
                <a:schemeClr val="accent6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dirty="0"/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dirty="0"/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dirty="0"/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b="1" dirty="0">
              <a:solidFill>
                <a:schemeClr val="accent4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b="1" dirty="0">
              <a:solidFill>
                <a:schemeClr val="accent4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dirty="0">
              <a:solidFill>
                <a:srgbClr val="00B0F0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dirty="0">
              <a:solidFill>
                <a:srgbClr val="00B0F0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dirty="0">
              <a:solidFill>
                <a:srgbClr val="00B0F0"/>
              </a:solidFill>
            </a:endParaRPr>
          </a:p>
        </p:txBody>
      </p:sp>
      <p:sp>
        <p:nvSpPr>
          <p:cNvPr id="17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OGÓLNE, NIEWSKAZANE 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 MAPIE TEMATU PRZESTRZEŃ PUBLICZNA I ZIELEŃ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2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1457326" y="1785926"/>
            <a:ext cx="7000874" cy="366724"/>
          </a:xfrm>
          <a:prstGeom prst="rect">
            <a:avLst/>
          </a:prstGeom>
          <a:solidFill>
            <a:schemeClr val="accent6">
              <a:alpha val="68000"/>
            </a:schemeClr>
          </a:solidFill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ole tekstowe 18"/>
          <p:cNvSpPr txBox="1"/>
          <p:nvPr/>
        </p:nvSpPr>
        <p:spPr>
          <a:xfrm>
            <a:off x="1500166" y="1785926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ZAGADNIENIA BEZ WSKAZANEJ LOKALIZACJI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12" name="Łącznik prosty 11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/>
          <p:nvPr/>
        </p:nvSpPr>
        <p:spPr>
          <a:xfrm rot="16200000">
            <a:off x="1211051" y="1261824"/>
            <a:ext cx="630076" cy="2683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109728" rIns="142240" bIns="0" numCol="1" spcCol="1270" anchor="t" anchorCtr="0">
            <a:noAutofit/>
          </a:bodyPr>
          <a:lstStyle/>
          <a:p>
            <a:pPr lvl="0" algn="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3200" kern="1200" dirty="0"/>
          </a:p>
        </p:txBody>
      </p:sp>
      <p:sp>
        <p:nvSpPr>
          <p:cNvPr id="13" name="Prostokąt 12"/>
          <p:cNvSpPr/>
          <p:nvPr/>
        </p:nvSpPr>
        <p:spPr>
          <a:xfrm>
            <a:off x="1357290" y="1058275"/>
            <a:ext cx="635798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PRZESTRZEŃ PUBLICZNA I ZIELEŃ </a:t>
            </a:r>
          </a:p>
        </p:txBody>
      </p:sp>
      <p:sp>
        <p:nvSpPr>
          <p:cNvPr id="15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PODSUMOWANIE TEMATU PRZESTRZEŃ PUBLICZNA I ZIELEŃ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1395167" y="1714488"/>
            <a:ext cx="7136092" cy="421484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/>
          <p:cNvSpPr/>
          <p:nvPr/>
        </p:nvSpPr>
        <p:spPr>
          <a:xfrm>
            <a:off x="1479302" y="2214554"/>
            <a:ext cx="6950350" cy="350046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just">
              <a:defRPr/>
            </a:pPr>
            <a:r>
              <a:rPr lang="pl-PL" sz="1200" b="1" dirty="0">
                <a:solidFill>
                  <a:schemeClr val="accent6">
                    <a:lumMod val="50000"/>
                  </a:schemeClr>
                </a:solidFill>
              </a:rPr>
              <a:t>DAWNE WSIE </a:t>
            </a:r>
            <a:r>
              <a:rPr lang="pl-PL" sz="1200" dirty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                                                                            </a:t>
            </a:r>
          </a:p>
          <a:p>
            <a:pPr lvl="0" algn="just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WYRAŻONO POTRZEBĘ KONTROLOWANIA A NAWET OGRANICZENIA DOGĘSZCZANIA NOWĄ ZABUDOWĄ OSIEDLA W CELU UTRZYMANIA </a:t>
            </a:r>
            <a:r>
              <a:rPr lang="pl-PL" sz="1200" dirty="0">
                <a:solidFill>
                  <a:schemeClr val="bg1"/>
                </a:solidFill>
              </a:rPr>
              <a:t>WIEJSKIEGO CHARAKTERU </a:t>
            </a:r>
            <a:r>
              <a:rPr lang="pl-PL" sz="1200" dirty="0" smtClean="0">
                <a:solidFill>
                  <a:schemeClr val="bg1"/>
                </a:solidFill>
              </a:rPr>
              <a:t>JEDNOSTKI.</a:t>
            </a:r>
          </a:p>
          <a:p>
            <a:pPr lvl="0" algn="just">
              <a:defRPr/>
            </a:pPr>
            <a:endParaRPr lang="pl-PL" sz="1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 algn="just">
              <a:defRPr/>
            </a:pPr>
            <a:r>
              <a:rPr lang="pl-PL" sz="1200" b="1" dirty="0" smtClean="0">
                <a:solidFill>
                  <a:schemeClr val="accent6">
                    <a:lumMod val="50000"/>
                  </a:schemeClr>
                </a:solidFill>
              </a:rPr>
              <a:t>DOM </a:t>
            </a:r>
            <a:r>
              <a:rPr lang="pl-PL" sz="1200" b="1" dirty="0">
                <a:solidFill>
                  <a:schemeClr val="accent6">
                    <a:lumMod val="50000"/>
                  </a:schemeClr>
                </a:solidFill>
              </a:rPr>
              <a:t>JANA PAWŁA II</a:t>
            </a:r>
            <a:endParaRPr lang="pl-PL" sz="1200" dirty="0">
              <a:solidFill>
                <a:schemeClr val="accent6">
                  <a:lumMod val="50000"/>
                </a:schemeClr>
              </a:solidFill>
            </a:endParaRPr>
          </a:p>
          <a:p>
            <a:pPr lvl="0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WSKAZANO TO MIEJSCE, JAKO SZCZEGÓLNIE WAŻNE DLA INTERGACJI SĄSIEDZIEKIEJ.</a:t>
            </a:r>
          </a:p>
          <a:p>
            <a:pPr algn="just">
              <a:defRPr/>
            </a:pPr>
            <a:endParaRPr lang="pl-PL" sz="1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pl-PL" sz="1200" b="1" dirty="0" smtClean="0">
                <a:solidFill>
                  <a:schemeClr val="accent6">
                    <a:lumMod val="50000"/>
                  </a:schemeClr>
                </a:solidFill>
              </a:rPr>
              <a:t>BOISKO</a:t>
            </a:r>
            <a:endParaRPr lang="pl-PL" sz="1200" b="1" dirty="0">
              <a:solidFill>
                <a:schemeClr val="accent6">
                  <a:lumMod val="50000"/>
                </a:schemeClr>
              </a:solidFill>
            </a:endParaRPr>
          </a:p>
          <a:p>
            <a:pPr lvl="0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WSKAZANO TO MIEJSCE, JAKO WIELOFUNKCYJNE, SZCZEGÓLNIE WYKORZYSTWANE NA POTRZEBY ORGANIZACJI PIKNIKÓW ORAZ WYDARZEŃ O CHARAKTERZE SPORTOWO – REKREACYJNYM.</a:t>
            </a:r>
          </a:p>
          <a:p>
            <a:pPr lvl="0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STWIERDZONO, ŻE JEST TO JEDNO </a:t>
            </a:r>
            <a:r>
              <a:rPr lang="pl-PL" sz="1200" dirty="0">
                <a:solidFill>
                  <a:schemeClr val="bg1"/>
                </a:solidFill>
              </a:rPr>
              <a:t>Z DWÓCH NAJWAŻNIEJSZYCH MIEJSC </a:t>
            </a:r>
            <a:r>
              <a:rPr lang="pl-PL" sz="1200" dirty="0" smtClean="0">
                <a:solidFill>
                  <a:schemeClr val="bg1"/>
                </a:solidFill>
              </a:rPr>
              <a:t>DO ORGANIZACJI IMPREZ PLENEROWYCH WYMAGAJĄCE USPRAWNIENIA DOJŚCIA OD ULICY JERZMANOWSKIEJ.</a:t>
            </a:r>
          </a:p>
          <a:p>
            <a:pPr algn="just">
              <a:defRPr/>
            </a:pPr>
            <a:endParaRPr lang="pl-PL" sz="1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pl-PL" sz="1200" b="1" dirty="0" smtClean="0">
                <a:solidFill>
                  <a:schemeClr val="accent6">
                    <a:lumMod val="50000"/>
                  </a:schemeClr>
                </a:solidFill>
              </a:rPr>
              <a:t>PARK </a:t>
            </a:r>
            <a:r>
              <a:rPr lang="pl-PL" sz="1200" b="1" dirty="0">
                <a:solidFill>
                  <a:schemeClr val="accent6">
                    <a:lumMod val="50000"/>
                  </a:schemeClr>
                </a:solidFill>
              </a:rPr>
              <a:t>KRAJOBRAZOWY DOLINY BYSTRZYCY</a:t>
            </a:r>
          </a:p>
          <a:p>
            <a:pPr lvl="0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WSKAZANO, ŻE JEST TO MIEJSCE </a:t>
            </a:r>
            <a:r>
              <a:rPr lang="pl-PL" sz="1200" dirty="0">
                <a:solidFill>
                  <a:schemeClr val="bg1"/>
                </a:solidFill>
              </a:rPr>
              <a:t>O SZCZEGÓLNYCH WALORACH  PRZYRODNICZYCH I KRAJOBRAZOWYCH WYMAGAJĄCE UPORZĄDKOWANIA ORAZ LEPSZEGO </a:t>
            </a:r>
            <a:r>
              <a:rPr lang="pl-PL" sz="1200" dirty="0" smtClean="0">
                <a:solidFill>
                  <a:schemeClr val="bg1"/>
                </a:solidFill>
              </a:rPr>
              <a:t> WYPOSAŻENIA </a:t>
            </a:r>
            <a:r>
              <a:rPr lang="pl-PL" sz="1200" dirty="0">
                <a:solidFill>
                  <a:schemeClr val="bg1"/>
                </a:solidFill>
              </a:rPr>
              <a:t>W TAKIE </a:t>
            </a:r>
            <a:r>
              <a:rPr lang="pl-PL" sz="1200" dirty="0" smtClean="0">
                <a:solidFill>
                  <a:schemeClr val="bg1"/>
                </a:solidFill>
              </a:rPr>
              <a:t>ELEMENTY, </a:t>
            </a:r>
            <a:r>
              <a:rPr lang="pl-PL" sz="1200" dirty="0">
                <a:solidFill>
                  <a:schemeClr val="bg1"/>
                </a:solidFill>
              </a:rPr>
              <a:t>JAK </a:t>
            </a:r>
            <a:r>
              <a:rPr lang="pl-PL" sz="1200" dirty="0" smtClean="0">
                <a:solidFill>
                  <a:schemeClr val="bg1"/>
                </a:solidFill>
              </a:rPr>
              <a:t>: </a:t>
            </a:r>
            <a:r>
              <a:rPr lang="pl-PL" sz="1200" dirty="0">
                <a:solidFill>
                  <a:schemeClr val="bg1"/>
                </a:solidFill>
              </a:rPr>
              <a:t>TABLICE </a:t>
            </a:r>
            <a:r>
              <a:rPr lang="pl-PL" sz="1200" dirty="0" smtClean="0">
                <a:solidFill>
                  <a:schemeClr val="bg1"/>
                </a:solidFill>
              </a:rPr>
              <a:t>INFORMACYJNE</a:t>
            </a:r>
            <a:r>
              <a:rPr lang="pl-PL" sz="1200" dirty="0">
                <a:solidFill>
                  <a:schemeClr val="bg1"/>
                </a:solidFill>
              </a:rPr>
              <a:t>, KOSZE NA ŚMIECI, ŁAWKI CZY </a:t>
            </a:r>
            <a:r>
              <a:rPr lang="pl-PL" sz="1200" dirty="0" smtClean="0">
                <a:solidFill>
                  <a:schemeClr val="bg1"/>
                </a:solidFill>
              </a:rPr>
              <a:t>OŚWIETLENIE.</a:t>
            </a:r>
            <a:endParaRPr lang="pl-PL" sz="1200" b="1" dirty="0">
              <a:solidFill>
                <a:schemeClr val="bg1"/>
              </a:solidFill>
            </a:endParaRPr>
          </a:p>
          <a:p>
            <a:pPr lvl="0" algn="just">
              <a:defRPr/>
            </a:pPr>
            <a:endParaRPr lang="pl-PL" sz="1200" b="1" dirty="0">
              <a:solidFill>
                <a:schemeClr val="bg1"/>
              </a:solidFill>
            </a:endParaRPr>
          </a:p>
          <a:p>
            <a:pPr lvl="0" algn="just">
              <a:defRPr/>
            </a:pPr>
            <a:endParaRPr lang="pl-PL" sz="1200" b="1" dirty="0">
              <a:solidFill>
                <a:schemeClr val="bg1"/>
              </a:solidFill>
            </a:endParaRPr>
          </a:p>
          <a:p>
            <a:pPr lvl="0" algn="just">
              <a:defRPr/>
            </a:pPr>
            <a:endParaRPr lang="pl-PL" sz="1200" dirty="0">
              <a:solidFill>
                <a:schemeClr val="bg1"/>
              </a:solidFill>
            </a:endParaRPr>
          </a:p>
          <a:p>
            <a:pPr lvl="0" algn="just">
              <a:defRPr/>
            </a:pPr>
            <a:endParaRPr lang="pl-PL" sz="1200" dirty="0">
              <a:solidFill>
                <a:schemeClr val="bg1"/>
              </a:solidFill>
            </a:endParaRPr>
          </a:p>
          <a:p>
            <a:pPr lvl="0" algn="just">
              <a:defRPr/>
            </a:pPr>
            <a:endParaRPr lang="pl-PL" sz="1200" dirty="0">
              <a:solidFill>
                <a:schemeClr val="bg1"/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2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1457326" y="1785926"/>
            <a:ext cx="7000874" cy="366724"/>
          </a:xfrm>
          <a:prstGeom prst="rect">
            <a:avLst/>
          </a:prstGeom>
          <a:solidFill>
            <a:schemeClr val="accent6">
              <a:lumMod val="7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ole tekstowe 18"/>
          <p:cNvSpPr txBox="1"/>
          <p:nvPr/>
        </p:nvSpPr>
        <p:spPr>
          <a:xfrm>
            <a:off x="1500166" y="1785926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PODSUMOWANIE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mapa, tekst&#10;&#10;Opis wygenerowany automatycznie">
            <a:extLst>
              <a:ext uri="{FF2B5EF4-FFF2-40B4-BE49-F238E27FC236}">
                <a16:creationId xmlns="" xmlns:a16="http://schemas.microsoft.com/office/drawing/2014/main" id="{DE1D71CE-0FAA-40DF-B8EC-7BCEFE7606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7128792" cy="5038722"/>
          </a:xfrm>
          <a:prstGeom prst="rect">
            <a:avLst/>
          </a:prstGeom>
        </p:spPr>
      </p:pic>
      <p:sp>
        <p:nvSpPr>
          <p:cNvPr id="50" name="Prostokąt 49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30" name="Łącznik prosty 29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rostokąt 43"/>
          <p:cNvSpPr/>
          <p:nvPr/>
        </p:nvSpPr>
        <p:spPr>
          <a:xfrm>
            <a:off x="1285852" y="5982132"/>
            <a:ext cx="7215238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indent="-342900">
              <a:spcBef>
                <a:spcPct val="0"/>
              </a:spcBef>
              <a:defRPr/>
            </a:pPr>
            <a:r>
              <a:rPr lang="pl-PL" sz="1000" b="1" dirty="0">
                <a:solidFill>
                  <a:srgbClr val="C00000"/>
                </a:solidFill>
              </a:rPr>
              <a:t>ZAKŁADY CHEMICZNE „ZŁOTNIKI”</a:t>
            </a:r>
            <a:endParaRPr lang="pl-PL" sz="1000" b="1" dirty="0">
              <a:solidFill>
                <a:schemeClr val="accent2"/>
              </a:solidFill>
            </a:endParaRPr>
          </a:p>
          <a:p>
            <a:pPr marL="342900" lvl="0" indent="-342900">
              <a:spcBef>
                <a:spcPct val="0"/>
              </a:spcBef>
              <a:defRPr/>
            </a:pPr>
            <a:r>
              <a:rPr lang="pl-PL" sz="1000" dirty="0"/>
              <a:t>ZBYT DUŻA </a:t>
            </a:r>
            <a:r>
              <a:rPr lang="pl-PL" sz="1000" dirty="0" smtClean="0"/>
              <a:t>UCIAŻLIWOŚĆ </a:t>
            </a:r>
            <a:r>
              <a:rPr lang="pl-PL" sz="1000" dirty="0"/>
              <a:t>WYNIKAJĄCA Z ICH FUNKCJONOWANIA (ZAPACH, HAŁAS, RUCH SAMOCHODÓW CIĘŻAROWYCH</a:t>
            </a:r>
            <a:r>
              <a:rPr lang="pl-PL" sz="1000" dirty="0" smtClean="0"/>
              <a:t>).</a:t>
            </a:r>
            <a:endParaRPr lang="pl-PL" sz="1000" dirty="0"/>
          </a:p>
        </p:txBody>
      </p:sp>
      <p:sp>
        <p:nvSpPr>
          <p:cNvPr id="46" name="Prostokąt 45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</a:p>
        </p:txBody>
      </p:sp>
      <p:sp>
        <p:nvSpPr>
          <p:cNvPr id="16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/>
              <a:t> 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/>
              <a:t> 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PRZEDSIĘBIORCZOŚĆ I USŁUGI</a:t>
            </a:r>
          </a:p>
        </p:txBody>
      </p:sp>
      <p:sp>
        <p:nvSpPr>
          <p:cNvPr id="12" name="Prostokąt zaokrąglony 50">
            <a:extLst>
              <a:ext uri="{FF2B5EF4-FFF2-40B4-BE49-F238E27FC236}">
                <a16:creationId xmlns="" xmlns:a16="http://schemas.microsoft.com/office/drawing/2014/main" id="{30FC0791-A39E-4F55-98F7-410AC567407E}"/>
              </a:ext>
            </a:extLst>
          </p:cNvPr>
          <p:cNvSpPr/>
          <p:nvPr/>
        </p:nvSpPr>
        <p:spPr>
          <a:xfrm>
            <a:off x="5500694" y="928670"/>
            <a:ext cx="628959" cy="683263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="" xmlns:a16="http://schemas.microsoft.com/office/drawing/2014/main" id="{3A0419D0-93D5-4D8B-955E-2ECE269CE9CD}"/>
              </a:ext>
            </a:extLst>
          </p:cNvPr>
          <p:cNvSpPr/>
          <p:nvPr/>
        </p:nvSpPr>
        <p:spPr>
          <a:xfrm>
            <a:off x="5643570" y="1643050"/>
            <a:ext cx="2503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rostokąt 57"/>
          <p:cNvSpPr/>
          <p:nvPr/>
        </p:nvSpPr>
        <p:spPr>
          <a:xfrm>
            <a:off x="1331640" y="1591389"/>
            <a:ext cx="3240360" cy="39093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/>
            <a:r>
              <a:rPr lang="pl-PL" sz="1000" u="sng" dirty="0"/>
              <a:t>„Wytyczne przestrzenne na rzecz </a:t>
            </a:r>
            <a:r>
              <a:rPr lang="pl-PL" sz="1000" u="sng" dirty="0" smtClean="0"/>
              <a:t>osiedli kompletnych”     </a:t>
            </a:r>
            <a:r>
              <a:rPr lang="pl-PL" sz="1000" dirty="0" smtClean="0"/>
              <a:t>to projekt będący rozwinięciem idei „doskonalenia miasta”, która zawarta została w Studium uwarunkowań                     i kierunków zagospodarowania przestrzennego Wrocławia. Bazą do ustalania obszaru opracowania są wyznaczone tam granice jednostek urbanistycznych. Do prowadzonej obecnie fazy pilotażu zakwalifikowane zostały cztery lokalizacje:</a:t>
            </a:r>
          </a:p>
          <a:p>
            <a:pPr algn="just">
              <a:buFont typeface="Arial" pitchFamily="34" charset="0"/>
              <a:buChar char="•"/>
            </a:pPr>
            <a:r>
              <a:rPr lang="pl-PL" sz="1000" dirty="0" smtClean="0"/>
              <a:t> Jerzmanowo-Jarnołtów (jednostka E15)</a:t>
            </a:r>
          </a:p>
          <a:p>
            <a:pPr algn="just">
              <a:buFont typeface="Arial" pitchFamily="34" charset="0"/>
              <a:buChar char="•"/>
            </a:pPr>
            <a:r>
              <a:rPr lang="pl-PL" sz="1000" dirty="0" smtClean="0"/>
              <a:t> Jagodno (jednostka D7)</a:t>
            </a:r>
          </a:p>
          <a:p>
            <a:pPr algn="just">
              <a:buFont typeface="Arial" pitchFamily="34" charset="0"/>
              <a:buChar char="•"/>
            </a:pPr>
            <a:r>
              <a:rPr lang="pl-PL" sz="1000" dirty="0" smtClean="0"/>
              <a:t> </a:t>
            </a:r>
            <a:r>
              <a:rPr lang="pl-PL" sz="1000" dirty="0" err="1" smtClean="0"/>
              <a:t>Maślice</a:t>
            </a:r>
            <a:r>
              <a:rPr lang="pl-PL" sz="1000" dirty="0" smtClean="0"/>
              <a:t> Małe (jednostka E18)</a:t>
            </a:r>
          </a:p>
          <a:p>
            <a:pPr algn="just">
              <a:spcAft>
                <a:spcPts val="1000"/>
              </a:spcAft>
              <a:buFont typeface="Arial" pitchFamily="34" charset="0"/>
              <a:buChar char="•"/>
            </a:pPr>
            <a:r>
              <a:rPr lang="pl-PL" sz="1000" dirty="0" smtClean="0"/>
              <a:t> Śródmieście Południowe (jednostka A11).</a:t>
            </a:r>
          </a:p>
          <a:p>
            <a:pPr algn="just">
              <a:spcAft>
                <a:spcPts val="1000"/>
              </a:spcAft>
            </a:pPr>
            <a:r>
              <a:rPr lang="pl-PL" sz="1000" dirty="0" smtClean="0"/>
              <a:t>Intencją opracowania jest poprawa jakości życia na osiedlu, traktowana zarówno jako przyjęcie kierunków rozwoju przestrzennego jednostki urbanistycznej jak również poprzez wzmacnianie lokalnej integracji i współpracy pomiędzy mieszkańcami. Prace mają na celu uwzględnienie jak największej liczby spraw i inicjatyw, które mają związek z jakością życia i mogą sprzyjać lokalnej społeczności, bez względu na ich charakter, miejsce czy inwestora. Ujęcie ich razem powinno stworzyć dokument o charakterze koordynacyjno-informacyjnym, który będzie stanowił ważną wytyczną rozwoju i wizję osiedla kompletnego, na potrzeby planowania i dla wszystkich zainteresowanych.</a:t>
            </a:r>
            <a:endParaRPr lang="pl-PL" sz="1000" dirty="0"/>
          </a:p>
        </p:txBody>
      </p:sp>
      <p:sp>
        <p:nvSpPr>
          <p:cNvPr id="8" name="Prostokąt 7">
            <a:extLst>
              <a:ext uri="{FF2B5EF4-FFF2-40B4-BE49-F238E27FC236}">
                <a16:creationId xmlns="" xmlns:a16="http://schemas.microsoft.com/office/drawing/2014/main" id="{BA06A53F-B998-45AF-9126-CEEBAC87A5F3}"/>
              </a:ext>
            </a:extLst>
          </p:cNvPr>
          <p:cNvSpPr/>
          <p:nvPr/>
        </p:nvSpPr>
        <p:spPr>
          <a:xfrm>
            <a:off x="4644008" y="1591389"/>
            <a:ext cx="3240360" cy="37098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spcAft>
                <a:spcPts val="1000"/>
              </a:spcAft>
            </a:pPr>
            <a:r>
              <a:rPr lang="pl-PL" sz="1000" dirty="0" smtClean="0"/>
              <a:t>Prezentowany obecnie materiał jest podsumowaniem    konsultacji społecznych, przeprowadzonych w ramach pierwszego z trzech etapów projektu.</a:t>
            </a:r>
          </a:p>
          <a:p>
            <a:pPr algn="just">
              <a:spcAft>
                <a:spcPts val="1000"/>
              </a:spcAft>
            </a:pPr>
            <a:r>
              <a:rPr lang="pl-PL" sz="1000" u="sng" dirty="0" smtClean="0"/>
              <a:t>„Wytyczne przestrzenne z konsultacji społecznych”</a:t>
            </a:r>
            <a:r>
              <a:rPr lang="pl-PL" sz="1000" dirty="0" smtClean="0"/>
              <a:t> są graficznym przedstawieniem kwestii poruszanych przez mieszkańców. Zamierzona wielodyscyplinarność projektu spowodowała, że w centrum zainteresowań znalazły się takie kwestie jak rozpoznawalność i tożsamość osiedla, system przestrzeni publicznych i terenów zieleni, typy i rozmieszczenie usług oraz przemieszczanie się. Prezentacja gromadzi informacje odnotowane przez urbanistów uczestniczących w spotkaniach oraz zawarte   w Raporcie z Konsultacji. Raport został sporządzony przez Instytut Mediacji “TAK” oraz Fundację na Rzecz Studiów Europejskich i opisuje wyniki ankiety, rozmów stolikowych  i spacerów.</a:t>
            </a:r>
          </a:p>
          <a:p>
            <a:pPr algn="just">
              <a:spcAft>
                <a:spcPts val="1000"/>
              </a:spcAft>
            </a:pPr>
            <a:r>
              <a:rPr lang="pl-PL" sz="1000" dirty="0" smtClean="0"/>
              <a:t>Wytyczne z konsultacji stanowią kluczowy materiał dla prac projektowych zaplanowanych na drugi etap projektu.  Finalnie przedstawiony zostanie on w postaci broszury.</a:t>
            </a:r>
            <a:endParaRPr lang="pl-PL" sz="1000" dirty="0"/>
          </a:p>
          <a:p>
            <a:pPr lvl="0" algn="just">
              <a:spcBef>
                <a:spcPct val="0"/>
              </a:spcBef>
              <a:spcAft>
                <a:spcPts val="1000"/>
              </a:spcAft>
              <a:defRPr/>
            </a:pPr>
            <a:r>
              <a:rPr lang="pl-PL" sz="1000" dirty="0">
                <a:solidFill>
                  <a:srgbClr val="C00000"/>
                </a:solidFill>
              </a:rPr>
              <a:t> 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="" xmlns:a16="http://schemas.microsoft.com/office/drawing/2014/main" id="{5BF7BB7A-CF20-463C-B34D-78C6D7750D33}"/>
              </a:ext>
            </a:extLst>
          </p:cNvPr>
          <p:cNvGrpSpPr/>
          <p:nvPr/>
        </p:nvGrpSpPr>
        <p:grpSpPr>
          <a:xfrm>
            <a:off x="4860032" y="4841824"/>
            <a:ext cx="2795638" cy="603400"/>
            <a:chOff x="4656682" y="5412964"/>
            <a:chExt cx="3795660" cy="819241"/>
          </a:xfrm>
        </p:grpSpPr>
        <p:pic>
          <p:nvPicPr>
            <p:cNvPr id="9" name="Picture 4">
              <a:extLst>
                <a:ext uri="{FF2B5EF4-FFF2-40B4-BE49-F238E27FC236}">
                  <a16:creationId xmlns="" xmlns:a16="http://schemas.microsoft.com/office/drawing/2014/main" id="{9B5B764B-2E44-4FE1-943C-7F76298BBB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alphaModFix amt="60000"/>
            </a:blip>
            <a:srcRect/>
            <a:stretch>
              <a:fillRect/>
            </a:stretch>
          </p:blipFill>
          <p:spPr bwMode="auto">
            <a:xfrm>
              <a:off x="7633101" y="5412964"/>
              <a:ext cx="819241" cy="819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5">
              <a:extLst>
                <a:ext uri="{FF2B5EF4-FFF2-40B4-BE49-F238E27FC236}">
                  <a16:creationId xmlns="" xmlns:a16="http://schemas.microsoft.com/office/drawing/2014/main" id="{B03E6970-8A5C-41A7-9AEF-2A7BEBD328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biLevel thresh="50000"/>
              <a:alphaModFix amt="60000"/>
            </a:blip>
            <a:srcRect/>
            <a:stretch>
              <a:fillRect/>
            </a:stretch>
          </p:blipFill>
          <p:spPr bwMode="auto">
            <a:xfrm>
              <a:off x="4656682" y="5491019"/>
              <a:ext cx="702380" cy="702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1">
              <a:extLst>
                <a:ext uri="{FF2B5EF4-FFF2-40B4-BE49-F238E27FC236}">
                  <a16:creationId xmlns="" xmlns:a16="http://schemas.microsoft.com/office/drawing/2014/main" id="{E2896F45-C705-4AB2-849D-3A2C57A5F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biLevel thresh="50000"/>
              <a:alphaModFix amt="60000"/>
            </a:blip>
            <a:srcRect/>
            <a:stretch>
              <a:fillRect/>
            </a:stretch>
          </p:blipFill>
          <p:spPr bwMode="auto">
            <a:xfrm>
              <a:off x="6012160" y="5491019"/>
              <a:ext cx="967843" cy="74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3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IDEA PROJEKTU I JEGO ETAPY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JERZMANOWO-JARNOŁTÓW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PRZESTRZENNE Z KONSULTACJI SPOŁECZNYCH W RAMACH PROJEKTU „OSIEDLA KOMPLETNE”</a:t>
            </a:r>
          </a:p>
        </p:txBody>
      </p:sp>
      <p:cxnSp>
        <p:nvCxnSpPr>
          <p:cNvPr id="25" name="Łącznik prosty 24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5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mapa, tekst&#10;&#10;Opis wygenerowany automatycznie">
            <a:extLst>
              <a:ext uri="{FF2B5EF4-FFF2-40B4-BE49-F238E27FC236}">
                <a16:creationId xmlns="" xmlns:a16="http://schemas.microsoft.com/office/drawing/2014/main" id="{DE1D71CE-0FAA-40DF-B8EC-7BCEFE7606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7128792" cy="5038722"/>
          </a:xfrm>
          <a:prstGeom prst="rect">
            <a:avLst/>
          </a:prstGeom>
        </p:spPr>
      </p:pic>
      <p:sp>
        <p:nvSpPr>
          <p:cNvPr id="50" name="Prostokąt 49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30" name="Łącznik prosty 29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rostokąt 43"/>
          <p:cNvSpPr/>
          <p:nvPr/>
        </p:nvSpPr>
        <p:spPr>
          <a:xfrm>
            <a:off x="1285852" y="5982132"/>
            <a:ext cx="6614062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indent="-342900">
              <a:spcBef>
                <a:spcPct val="0"/>
              </a:spcBef>
              <a:defRPr/>
            </a:pPr>
            <a:r>
              <a:rPr lang="pl-PL" sz="1000" b="1" dirty="0">
                <a:solidFill>
                  <a:srgbClr val="C00000"/>
                </a:solidFill>
              </a:rPr>
              <a:t>GASTRONOMIA I USŁUGI</a:t>
            </a:r>
            <a:endParaRPr lang="pl-PL" sz="1000" b="1" dirty="0">
              <a:solidFill>
                <a:schemeClr val="accent2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POTRZEBNE SĄ NOWE, MAŁE PUNKTY GASTRONOMICZNE I USŁUGOWE, ZWŁASZCZA W CENTRUM OSIEDLA. KARCZMA RZYM JEST PRZEPEŁNIONA I KORZYSTAJĄ Z NIEJ GŁÓWNIE MIESZKAŃCY SPOZA GRANIC JEDNOSTKI.</a:t>
            </a:r>
            <a:endParaRPr lang="pl-PL" sz="1000" dirty="0"/>
          </a:p>
        </p:txBody>
      </p:sp>
      <p:sp>
        <p:nvSpPr>
          <p:cNvPr id="46" name="Prostokąt 45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</a:p>
        </p:txBody>
      </p:sp>
      <p:sp>
        <p:nvSpPr>
          <p:cNvPr id="16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/>
              <a:t> 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/>
              <a:t> 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PRZEDSIĘBIORCZOŚĆ I USŁUGI</a:t>
            </a:r>
          </a:p>
        </p:txBody>
      </p:sp>
      <p:sp>
        <p:nvSpPr>
          <p:cNvPr id="14" name="Dowolny kształt 76">
            <a:extLst>
              <a:ext uri="{FF2B5EF4-FFF2-40B4-BE49-F238E27FC236}">
                <a16:creationId xmlns="" xmlns:a16="http://schemas.microsoft.com/office/drawing/2014/main" id="{7940CADF-6923-4BC9-8681-852E1AAA5B6F}"/>
              </a:ext>
            </a:extLst>
          </p:cNvPr>
          <p:cNvSpPr/>
          <p:nvPr/>
        </p:nvSpPr>
        <p:spPr>
          <a:xfrm>
            <a:off x="5089608" y="3747824"/>
            <a:ext cx="1345895" cy="146848"/>
          </a:xfrm>
          <a:custGeom>
            <a:avLst/>
            <a:gdLst>
              <a:gd name="connsiteX0" fmla="*/ 15103 w 1776103"/>
              <a:gd name="connsiteY0" fmla="*/ 100499 h 215829"/>
              <a:gd name="connsiteX1" fmla="*/ 113957 w 1776103"/>
              <a:gd name="connsiteY1" fmla="*/ 92262 h 215829"/>
              <a:gd name="connsiteX2" fmla="*/ 138671 w 1776103"/>
              <a:gd name="connsiteY2" fmla="*/ 84024 h 215829"/>
              <a:gd name="connsiteX3" fmla="*/ 204573 w 1776103"/>
              <a:gd name="connsiteY3" fmla="*/ 67548 h 215829"/>
              <a:gd name="connsiteX4" fmla="*/ 254000 w 1776103"/>
              <a:gd name="connsiteY4" fmla="*/ 51072 h 215829"/>
              <a:gd name="connsiteX5" fmla="*/ 278714 w 1776103"/>
              <a:gd name="connsiteY5" fmla="*/ 42835 h 215829"/>
              <a:gd name="connsiteX6" fmla="*/ 336379 w 1776103"/>
              <a:gd name="connsiteY6" fmla="*/ 26359 h 215829"/>
              <a:gd name="connsiteX7" fmla="*/ 880076 w 1776103"/>
              <a:gd name="connsiteY7" fmla="*/ 34597 h 215829"/>
              <a:gd name="connsiteX8" fmla="*/ 904789 w 1776103"/>
              <a:gd name="connsiteY8" fmla="*/ 42835 h 215829"/>
              <a:gd name="connsiteX9" fmla="*/ 995406 w 1776103"/>
              <a:gd name="connsiteY9" fmla="*/ 59310 h 215829"/>
              <a:gd name="connsiteX10" fmla="*/ 1077784 w 1776103"/>
              <a:gd name="connsiteY10" fmla="*/ 84024 h 215829"/>
              <a:gd name="connsiteX11" fmla="*/ 1201352 w 1776103"/>
              <a:gd name="connsiteY11" fmla="*/ 75786 h 215829"/>
              <a:gd name="connsiteX12" fmla="*/ 1226065 w 1776103"/>
              <a:gd name="connsiteY12" fmla="*/ 67548 h 215829"/>
              <a:gd name="connsiteX13" fmla="*/ 1259016 w 1776103"/>
              <a:gd name="connsiteY13" fmla="*/ 59310 h 215829"/>
              <a:gd name="connsiteX14" fmla="*/ 1308443 w 1776103"/>
              <a:gd name="connsiteY14" fmla="*/ 42835 h 215829"/>
              <a:gd name="connsiteX15" fmla="*/ 1333157 w 1776103"/>
              <a:gd name="connsiteY15" fmla="*/ 34597 h 215829"/>
              <a:gd name="connsiteX16" fmla="*/ 1366108 w 1776103"/>
              <a:gd name="connsiteY16" fmla="*/ 26359 h 215829"/>
              <a:gd name="connsiteX17" fmla="*/ 1390822 w 1776103"/>
              <a:gd name="connsiteY17" fmla="*/ 18121 h 215829"/>
              <a:gd name="connsiteX18" fmla="*/ 1497914 w 1776103"/>
              <a:gd name="connsiteY18" fmla="*/ 1645 h 215829"/>
              <a:gd name="connsiteX19" fmla="*/ 1736811 w 1776103"/>
              <a:gd name="connsiteY19" fmla="*/ 9883 h 215829"/>
              <a:gd name="connsiteX20" fmla="*/ 1753287 w 1776103"/>
              <a:gd name="connsiteY20" fmla="*/ 92262 h 215829"/>
              <a:gd name="connsiteX21" fmla="*/ 1679146 w 1776103"/>
              <a:gd name="connsiteY21" fmla="*/ 133451 h 215829"/>
              <a:gd name="connsiteX22" fmla="*/ 1654433 w 1776103"/>
              <a:gd name="connsiteY22" fmla="*/ 149926 h 215829"/>
              <a:gd name="connsiteX23" fmla="*/ 1572054 w 1776103"/>
              <a:gd name="connsiteY23" fmla="*/ 174640 h 215829"/>
              <a:gd name="connsiteX24" fmla="*/ 1514389 w 1776103"/>
              <a:gd name="connsiteY24" fmla="*/ 182878 h 215829"/>
              <a:gd name="connsiteX25" fmla="*/ 1374346 w 1776103"/>
              <a:gd name="connsiteY25" fmla="*/ 174640 h 215829"/>
              <a:gd name="connsiteX26" fmla="*/ 1316681 w 1776103"/>
              <a:gd name="connsiteY26" fmla="*/ 166402 h 215829"/>
              <a:gd name="connsiteX27" fmla="*/ 1011881 w 1776103"/>
              <a:gd name="connsiteY27" fmla="*/ 174640 h 215829"/>
              <a:gd name="connsiteX28" fmla="*/ 913027 w 1776103"/>
              <a:gd name="connsiteY28" fmla="*/ 191116 h 215829"/>
              <a:gd name="connsiteX29" fmla="*/ 871838 w 1776103"/>
              <a:gd name="connsiteY29" fmla="*/ 199353 h 215829"/>
              <a:gd name="connsiteX30" fmla="*/ 847125 w 1776103"/>
              <a:gd name="connsiteY30" fmla="*/ 207591 h 215829"/>
              <a:gd name="connsiteX31" fmla="*/ 772984 w 1776103"/>
              <a:gd name="connsiteY31" fmla="*/ 215829 h 215829"/>
              <a:gd name="connsiteX32" fmla="*/ 311665 w 1776103"/>
              <a:gd name="connsiteY32" fmla="*/ 207591 h 215829"/>
              <a:gd name="connsiteX33" fmla="*/ 286952 w 1776103"/>
              <a:gd name="connsiteY33" fmla="*/ 199353 h 215829"/>
              <a:gd name="connsiteX34" fmla="*/ 204573 w 1776103"/>
              <a:gd name="connsiteY34" fmla="*/ 191116 h 215829"/>
              <a:gd name="connsiteX35" fmla="*/ 138671 w 1776103"/>
              <a:gd name="connsiteY35" fmla="*/ 174640 h 215829"/>
              <a:gd name="connsiteX36" fmla="*/ 113957 w 1776103"/>
              <a:gd name="connsiteY36" fmla="*/ 166402 h 215829"/>
              <a:gd name="connsiteX37" fmla="*/ 89243 w 1776103"/>
              <a:gd name="connsiteY37" fmla="*/ 149926 h 215829"/>
              <a:gd name="connsiteX38" fmla="*/ 39816 w 1776103"/>
              <a:gd name="connsiteY38" fmla="*/ 133451 h 215829"/>
              <a:gd name="connsiteX39" fmla="*/ 23341 w 1776103"/>
              <a:gd name="connsiteY39" fmla="*/ 108737 h 215829"/>
              <a:gd name="connsiteX40" fmla="*/ 15103 w 1776103"/>
              <a:gd name="connsiteY40" fmla="*/ 100499 h 215829"/>
              <a:gd name="connsiteX0" fmla="*/ 5312 w 1753178"/>
              <a:gd name="connsiteY0" fmla="*/ 98854 h 214184"/>
              <a:gd name="connsiteX1" fmla="*/ 104166 w 1753178"/>
              <a:gd name="connsiteY1" fmla="*/ 90617 h 214184"/>
              <a:gd name="connsiteX2" fmla="*/ 128880 w 1753178"/>
              <a:gd name="connsiteY2" fmla="*/ 82379 h 214184"/>
              <a:gd name="connsiteX3" fmla="*/ 194782 w 1753178"/>
              <a:gd name="connsiteY3" fmla="*/ 65903 h 214184"/>
              <a:gd name="connsiteX4" fmla="*/ 244209 w 1753178"/>
              <a:gd name="connsiteY4" fmla="*/ 49427 h 214184"/>
              <a:gd name="connsiteX5" fmla="*/ 268923 w 1753178"/>
              <a:gd name="connsiteY5" fmla="*/ 41190 h 214184"/>
              <a:gd name="connsiteX6" fmla="*/ 326588 w 1753178"/>
              <a:gd name="connsiteY6" fmla="*/ 24714 h 214184"/>
              <a:gd name="connsiteX7" fmla="*/ 870285 w 1753178"/>
              <a:gd name="connsiteY7" fmla="*/ 32952 h 214184"/>
              <a:gd name="connsiteX8" fmla="*/ 894998 w 1753178"/>
              <a:gd name="connsiteY8" fmla="*/ 41190 h 214184"/>
              <a:gd name="connsiteX9" fmla="*/ 985615 w 1753178"/>
              <a:gd name="connsiteY9" fmla="*/ 57665 h 214184"/>
              <a:gd name="connsiteX10" fmla="*/ 1067993 w 1753178"/>
              <a:gd name="connsiteY10" fmla="*/ 82379 h 214184"/>
              <a:gd name="connsiteX11" fmla="*/ 1191561 w 1753178"/>
              <a:gd name="connsiteY11" fmla="*/ 74141 h 214184"/>
              <a:gd name="connsiteX12" fmla="*/ 1216274 w 1753178"/>
              <a:gd name="connsiteY12" fmla="*/ 65903 h 214184"/>
              <a:gd name="connsiteX13" fmla="*/ 1249225 w 1753178"/>
              <a:gd name="connsiteY13" fmla="*/ 57665 h 214184"/>
              <a:gd name="connsiteX14" fmla="*/ 1298652 w 1753178"/>
              <a:gd name="connsiteY14" fmla="*/ 41190 h 214184"/>
              <a:gd name="connsiteX15" fmla="*/ 1323366 w 1753178"/>
              <a:gd name="connsiteY15" fmla="*/ 32952 h 214184"/>
              <a:gd name="connsiteX16" fmla="*/ 1356317 w 1753178"/>
              <a:gd name="connsiteY16" fmla="*/ 24714 h 214184"/>
              <a:gd name="connsiteX17" fmla="*/ 1381031 w 1753178"/>
              <a:gd name="connsiteY17" fmla="*/ 16476 h 214184"/>
              <a:gd name="connsiteX18" fmla="*/ 1488123 w 1753178"/>
              <a:gd name="connsiteY18" fmla="*/ 0 h 214184"/>
              <a:gd name="connsiteX19" fmla="*/ 1727020 w 1753178"/>
              <a:gd name="connsiteY19" fmla="*/ 8238 h 214184"/>
              <a:gd name="connsiteX20" fmla="*/ 1743496 w 1753178"/>
              <a:gd name="connsiteY20" fmla="*/ 90617 h 214184"/>
              <a:gd name="connsiteX21" fmla="*/ 1669355 w 1753178"/>
              <a:gd name="connsiteY21" fmla="*/ 131806 h 214184"/>
              <a:gd name="connsiteX22" fmla="*/ 1644642 w 1753178"/>
              <a:gd name="connsiteY22" fmla="*/ 148281 h 214184"/>
              <a:gd name="connsiteX23" fmla="*/ 1562263 w 1753178"/>
              <a:gd name="connsiteY23" fmla="*/ 172995 h 214184"/>
              <a:gd name="connsiteX24" fmla="*/ 1504598 w 1753178"/>
              <a:gd name="connsiteY24" fmla="*/ 181233 h 214184"/>
              <a:gd name="connsiteX25" fmla="*/ 1364555 w 1753178"/>
              <a:gd name="connsiteY25" fmla="*/ 172995 h 214184"/>
              <a:gd name="connsiteX26" fmla="*/ 1094453 w 1753178"/>
              <a:gd name="connsiteY26" fmla="*/ 127812 h 214184"/>
              <a:gd name="connsiteX27" fmla="*/ 1002090 w 1753178"/>
              <a:gd name="connsiteY27" fmla="*/ 172995 h 214184"/>
              <a:gd name="connsiteX28" fmla="*/ 903236 w 1753178"/>
              <a:gd name="connsiteY28" fmla="*/ 189471 h 214184"/>
              <a:gd name="connsiteX29" fmla="*/ 862047 w 1753178"/>
              <a:gd name="connsiteY29" fmla="*/ 197708 h 214184"/>
              <a:gd name="connsiteX30" fmla="*/ 837334 w 1753178"/>
              <a:gd name="connsiteY30" fmla="*/ 205946 h 214184"/>
              <a:gd name="connsiteX31" fmla="*/ 763193 w 1753178"/>
              <a:gd name="connsiteY31" fmla="*/ 214184 h 214184"/>
              <a:gd name="connsiteX32" fmla="*/ 301874 w 1753178"/>
              <a:gd name="connsiteY32" fmla="*/ 205946 h 214184"/>
              <a:gd name="connsiteX33" fmla="*/ 277161 w 1753178"/>
              <a:gd name="connsiteY33" fmla="*/ 197708 h 214184"/>
              <a:gd name="connsiteX34" fmla="*/ 194782 w 1753178"/>
              <a:gd name="connsiteY34" fmla="*/ 189471 h 214184"/>
              <a:gd name="connsiteX35" fmla="*/ 128880 w 1753178"/>
              <a:gd name="connsiteY35" fmla="*/ 172995 h 214184"/>
              <a:gd name="connsiteX36" fmla="*/ 104166 w 1753178"/>
              <a:gd name="connsiteY36" fmla="*/ 164757 h 214184"/>
              <a:gd name="connsiteX37" fmla="*/ 79452 w 1753178"/>
              <a:gd name="connsiteY37" fmla="*/ 148281 h 214184"/>
              <a:gd name="connsiteX38" fmla="*/ 30025 w 1753178"/>
              <a:gd name="connsiteY38" fmla="*/ 131806 h 214184"/>
              <a:gd name="connsiteX39" fmla="*/ 13550 w 1753178"/>
              <a:gd name="connsiteY39" fmla="*/ 107092 h 214184"/>
              <a:gd name="connsiteX40" fmla="*/ 5312 w 1753178"/>
              <a:gd name="connsiteY40" fmla="*/ 98854 h 214184"/>
              <a:gd name="connsiteX0" fmla="*/ 5312 w 1753178"/>
              <a:gd name="connsiteY0" fmla="*/ 98854 h 214184"/>
              <a:gd name="connsiteX1" fmla="*/ 104166 w 1753178"/>
              <a:gd name="connsiteY1" fmla="*/ 90617 h 214184"/>
              <a:gd name="connsiteX2" fmla="*/ 128880 w 1753178"/>
              <a:gd name="connsiteY2" fmla="*/ 82379 h 214184"/>
              <a:gd name="connsiteX3" fmla="*/ 194782 w 1753178"/>
              <a:gd name="connsiteY3" fmla="*/ 65903 h 214184"/>
              <a:gd name="connsiteX4" fmla="*/ 244209 w 1753178"/>
              <a:gd name="connsiteY4" fmla="*/ 49427 h 214184"/>
              <a:gd name="connsiteX5" fmla="*/ 268923 w 1753178"/>
              <a:gd name="connsiteY5" fmla="*/ 41190 h 214184"/>
              <a:gd name="connsiteX6" fmla="*/ 326588 w 1753178"/>
              <a:gd name="connsiteY6" fmla="*/ 24714 h 214184"/>
              <a:gd name="connsiteX7" fmla="*/ 870285 w 1753178"/>
              <a:gd name="connsiteY7" fmla="*/ 32952 h 214184"/>
              <a:gd name="connsiteX8" fmla="*/ 894998 w 1753178"/>
              <a:gd name="connsiteY8" fmla="*/ 41190 h 214184"/>
              <a:gd name="connsiteX9" fmla="*/ 985615 w 1753178"/>
              <a:gd name="connsiteY9" fmla="*/ 57665 h 214184"/>
              <a:gd name="connsiteX10" fmla="*/ 1067993 w 1753178"/>
              <a:gd name="connsiteY10" fmla="*/ 82379 h 214184"/>
              <a:gd name="connsiteX11" fmla="*/ 1191561 w 1753178"/>
              <a:gd name="connsiteY11" fmla="*/ 74141 h 214184"/>
              <a:gd name="connsiteX12" fmla="*/ 1216274 w 1753178"/>
              <a:gd name="connsiteY12" fmla="*/ 65903 h 214184"/>
              <a:gd name="connsiteX13" fmla="*/ 1249225 w 1753178"/>
              <a:gd name="connsiteY13" fmla="*/ 57665 h 214184"/>
              <a:gd name="connsiteX14" fmla="*/ 1298652 w 1753178"/>
              <a:gd name="connsiteY14" fmla="*/ 41190 h 214184"/>
              <a:gd name="connsiteX15" fmla="*/ 1323366 w 1753178"/>
              <a:gd name="connsiteY15" fmla="*/ 32952 h 214184"/>
              <a:gd name="connsiteX16" fmla="*/ 1356317 w 1753178"/>
              <a:gd name="connsiteY16" fmla="*/ 24714 h 214184"/>
              <a:gd name="connsiteX17" fmla="*/ 1381031 w 1753178"/>
              <a:gd name="connsiteY17" fmla="*/ 16476 h 214184"/>
              <a:gd name="connsiteX18" fmla="*/ 1488123 w 1753178"/>
              <a:gd name="connsiteY18" fmla="*/ 0 h 214184"/>
              <a:gd name="connsiteX19" fmla="*/ 1727020 w 1753178"/>
              <a:gd name="connsiteY19" fmla="*/ 8238 h 214184"/>
              <a:gd name="connsiteX20" fmla="*/ 1743496 w 1753178"/>
              <a:gd name="connsiteY20" fmla="*/ 90617 h 214184"/>
              <a:gd name="connsiteX21" fmla="*/ 1669355 w 1753178"/>
              <a:gd name="connsiteY21" fmla="*/ 131806 h 214184"/>
              <a:gd name="connsiteX22" fmla="*/ 1644642 w 1753178"/>
              <a:gd name="connsiteY22" fmla="*/ 148281 h 214184"/>
              <a:gd name="connsiteX23" fmla="*/ 1562263 w 1753178"/>
              <a:gd name="connsiteY23" fmla="*/ 172995 h 214184"/>
              <a:gd name="connsiteX24" fmla="*/ 1504598 w 1753178"/>
              <a:gd name="connsiteY24" fmla="*/ 181233 h 214184"/>
              <a:gd name="connsiteX25" fmla="*/ 1253719 w 1753178"/>
              <a:gd name="connsiteY25" fmla="*/ 179153 h 214184"/>
              <a:gd name="connsiteX26" fmla="*/ 1094453 w 1753178"/>
              <a:gd name="connsiteY26" fmla="*/ 127812 h 214184"/>
              <a:gd name="connsiteX27" fmla="*/ 1002090 w 1753178"/>
              <a:gd name="connsiteY27" fmla="*/ 172995 h 214184"/>
              <a:gd name="connsiteX28" fmla="*/ 903236 w 1753178"/>
              <a:gd name="connsiteY28" fmla="*/ 189471 h 214184"/>
              <a:gd name="connsiteX29" fmla="*/ 862047 w 1753178"/>
              <a:gd name="connsiteY29" fmla="*/ 197708 h 214184"/>
              <a:gd name="connsiteX30" fmla="*/ 837334 w 1753178"/>
              <a:gd name="connsiteY30" fmla="*/ 205946 h 214184"/>
              <a:gd name="connsiteX31" fmla="*/ 763193 w 1753178"/>
              <a:gd name="connsiteY31" fmla="*/ 214184 h 214184"/>
              <a:gd name="connsiteX32" fmla="*/ 301874 w 1753178"/>
              <a:gd name="connsiteY32" fmla="*/ 205946 h 214184"/>
              <a:gd name="connsiteX33" fmla="*/ 277161 w 1753178"/>
              <a:gd name="connsiteY33" fmla="*/ 197708 h 214184"/>
              <a:gd name="connsiteX34" fmla="*/ 194782 w 1753178"/>
              <a:gd name="connsiteY34" fmla="*/ 189471 h 214184"/>
              <a:gd name="connsiteX35" fmla="*/ 128880 w 1753178"/>
              <a:gd name="connsiteY35" fmla="*/ 172995 h 214184"/>
              <a:gd name="connsiteX36" fmla="*/ 104166 w 1753178"/>
              <a:gd name="connsiteY36" fmla="*/ 164757 h 214184"/>
              <a:gd name="connsiteX37" fmla="*/ 79452 w 1753178"/>
              <a:gd name="connsiteY37" fmla="*/ 148281 h 214184"/>
              <a:gd name="connsiteX38" fmla="*/ 30025 w 1753178"/>
              <a:gd name="connsiteY38" fmla="*/ 131806 h 214184"/>
              <a:gd name="connsiteX39" fmla="*/ 13550 w 1753178"/>
              <a:gd name="connsiteY39" fmla="*/ 107092 h 214184"/>
              <a:gd name="connsiteX40" fmla="*/ 5312 w 1753178"/>
              <a:gd name="connsiteY40" fmla="*/ 98854 h 214184"/>
              <a:gd name="connsiteX0" fmla="*/ 5312 w 1753178"/>
              <a:gd name="connsiteY0" fmla="*/ 98854 h 214184"/>
              <a:gd name="connsiteX1" fmla="*/ 104166 w 1753178"/>
              <a:gd name="connsiteY1" fmla="*/ 90617 h 214184"/>
              <a:gd name="connsiteX2" fmla="*/ 128880 w 1753178"/>
              <a:gd name="connsiteY2" fmla="*/ 82379 h 214184"/>
              <a:gd name="connsiteX3" fmla="*/ 194782 w 1753178"/>
              <a:gd name="connsiteY3" fmla="*/ 65903 h 214184"/>
              <a:gd name="connsiteX4" fmla="*/ 244209 w 1753178"/>
              <a:gd name="connsiteY4" fmla="*/ 49427 h 214184"/>
              <a:gd name="connsiteX5" fmla="*/ 268923 w 1753178"/>
              <a:gd name="connsiteY5" fmla="*/ 41190 h 214184"/>
              <a:gd name="connsiteX6" fmla="*/ 326588 w 1753178"/>
              <a:gd name="connsiteY6" fmla="*/ 24714 h 214184"/>
              <a:gd name="connsiteX7" fmla="*/ 870285 w 1753178"/>
              <a:gd name="connsiteY7" fmla="*/ 32952 h 214184"/>
              <a:gd name="connsiteX8" fmla="*/ 894998 w 1753178"/>
              <a:gd name="connsiteY8" fmla="*/ 41190 h 214184"/>
              <a:gd name="connsiteX9" fmla="*/ 985615 w 1753178"/>
              <a:gd name="connsiteY9" fmla="*/ 57665 h 214184"/>
              <a:gd name="connsiteX10" fmla="*/ 1067993 w 1753178"/>
              <a:gd name="connsiteY10" fmla="*/ 82379 h 214184"/>
              <a:gd name="connsiteX11" fmla="*/ 1191561 w 1753178"/>
              <a:gd name="connsiteY11" fmla="*/ 74141 h 214184"/>
              <a:gd name="connsiteX12" fmla="*/ 1216274 w 1753178"/>
              <a:gd name="connsiteY12" fmla="*/ 65903 h 214184"/>
              <a:gd name="connsiteX13" fmla="*/ 1249225 w 1753178"/>
              <a:gd name="connsiteY13" fmla="*/ 57665 h 214184"/>
              <a:gd name="connsiteX14" fmla="*/ 1298652 w 1753178"/>
              <a:gd name="connsiteY14" fmla="*/ 41190 h 214184"/>
              <a:gd name="connsiteX15" fmla="*/ 1323366 w 1753178"/>
              <a:gd name="connsiteY15" fmla="*/ 32952 h 214184"/>
              <a:gd name="connsiteX16" fmla="*/ 1356317 w 1753178"/>
              <a:gd name="connsiteY16" fmla="*/ 24714 h 214184"/>
              <a:gd name="connsiteX17" fmla="*/ 1381031 w 1753178"/>
              <a:gd name="connsiteY17" fmla="*/ 16476 h 214184"/>
              <a:gd name="connsiteX18" fmla="*/ 1488123 w 1753178"/>
              <a:gd name="connsiteY18" fmla="*/ 0 h 214184"/>
              <a:gd name="connsiteX19" fmla="*/ 1727020 w 1753178"/>
              <a:gd name="connsiteY19" fmla="*/ 8238 h 214184"/>
              <a:gd name="connsiteX20" fmla="*/ 1743496 w 1753178"/>
              <a:gd name="connsiteY20" fmla="*/ 90617 h 214184"/>
              <a:gd name="connsiteX21" fmla="*/ 1669355 w 1753178"/>
              <a:gd name="connsiteY21" fmla="*/ 131806 h 214184"/>
              <a:gd name="connsiteX22" fmla="*/ 1644642 w 1753178"/>
              <a:gd name="connsiteY22" fmla="*/ 148281 h 214184"/>
              <a:gd name="connsiteX23" fmla="*/ 1562263 w 1753178"/>
              <a:gd name="connsiteY23" fmla="*/ 172995 h 214184"/>
              <a:gd name="connsiteX24" fmla="*/ 1461495 w 1753178"/>
              <a:gd name="connsiteY24" fmla="*/ 138130 h 214184"/>
              <a:gd name="connsiteX25" fmla="*/ 1253719 w 1753178"/>
              <a:gd name="connsiteY25" fmla="*/ 179153 h 214184"/>
              <a:gd name="connsiteX26" fmla="*/ 1094453 w 1753178"/>
              <a:gd name="connsiteY26" fmla="*/ 127812 h 214184"/>
              <a:gd name="connsiteX27" fmla="*/ 1002090 w 1753178"/>
              <a:gd name="connsiteY27" fmla="*/ 172995 h 214184"/>
              <a:gd name="connsiteX28" fmla="*/ 903236 w 1753178"/>
              <a:gd name="connsiteY28" fmla="*/ 189471 h 214184"/>
              <a:gd name="connsiteX29" fmla="*/ 862047 w 1753178"/>
              <a:gd name="connsiteY29" fmla="*/ 197708 h 214184"/>
              <a:gd name="connsiteX30" fmla="*/ 837334 w 1753178"/>
              <a:gd name="connsiteY30" fmla="*/ 205946 h 214184"/>
              <a:gd name="connsiteX31" fmla="*/ 763193 w 1753178"/>
              <a:gd name="connsiteY31" fmla="*/ 214184 h 214184"/>
              <a:gd name="connsiteX32" fmla="*/ 301874 w 1753178"/>
              <a:gd name="connsiteY32" fmla="*/ 205946 h 214184"/>
              <a:gd name="connsiteX33" fmla="*/ 277161 w 1753178"/>
              <a:gd name="connsiteY33" fmla="*/ 197708 h 214184"/>
              <a:gd name="connsiteX34" fmla="*/ 194782 w 1753178"/>
              <a:gd name="connsiteY34" fmla="*/ 189471 h 214184"/>
              <a:gd name="connsiteX35" fmla="*/ 128880 w 1753178"/>
              <a:gd name="connsiteY35" fmla="*/ 172995 h 214184"/>
              <a:gd name="connsiteX36" fmla="*/ 104166 w 1753178"/>
              <a:gd name="connsiteY36" fmla="*/ 164757 h 214184"/>
              <a:gd name="connsiteX37" fmla="*/ 79452 w 1753178"/>
              <a:gd name="connsiteY37" fmla="*/ 148281 h 214184"/>
              <a:gd name="connsiteX38" fmla="*/ 30025 w 1753178"/>
              <a:gd name="connsiteY38" fmla="*/ 131806 h 214184"/>
              <a:gd name="connsiteX39" fmla="*/ 13550 w 1753178"/>
              <a:gd name="connsiteY39" fmla="*/ 107092 h 214184"/>
              <a:gd name="connsiteX40" fmla="*/ 5312 w 1753178"/>
              <a:gd name="connsiteY40" fmla="*/ 98854 h 214184"/>
              <a:gd name="connsiteX0" fmla="*/ 5312 w 1753178"/>
              <a:gd name="connsiteY0" fmla="*/ 98854 h 214184"/>
              <a:gd name="connsiteX1" fmla="*/ 104166 w 1753178"/>
              <a:gd name="connsiteY1" fmla="*/ 90617 h 214184"/>
              <a:gd name="connsiteX2" fmla="*/ 128880 w 1753178"/>
              <a:gd name="connsiteY2" fmla="*/ 82379 h 214184"/>
              <a:gd name="connsiteX3" fmla="*/ 194782 w 1753178"/>
              <a:gd name="connsiteY3" fmla="*/ 65903 h 214184"/>
              <a:gd name="connsiteX4" fmla="*/ 244209 w 1753178"/>
              <a:gd name="connsiteY4" fmla="*/ 49427 h 214184"/>
              <a:gd name="connsiteX5" fmla="*/ 268923 w 1753178"/>
              <a:gd name="connsiteY5" fmla="*/ 41190 h 214184"/>
              <a:gd name="connsiteX6" fmla="*/ 326588 w 1753178"/>
              <a:gd name="connsiteY6" fmla="*/ 24714 h 214184"/>
              <a:gd name="connsiteX7" fmla="*/ 870285 w 1753178"/>
              <a:gd name="connsiteY7" fmla="*/ 32952 h 214184"/>
              <a:gd name="connsiteX8" fmla="*/ 894998 w 1753178"/>
              <a:gd name="connsiteY8" fmla="*/ 41190 h 214184"/>
              <a:gd name="connsiteX9" fmla="*/ 985615 w 1753178"/>
              <a:gd name="connsiteY9" fmla="*/ 57665 h 214184"/>
              <a:gd name="connsiteX10" fmla="*/ 1067993 w 1753178"/>
              <a:gd name="connsiteY10" fmla="*/ 82379 h 214184"/>
              <a:gd name="connsiteX11" fmla="*/ 1191561 w 1753178"/>
              <a:gd name="connsiteY11" fmla="*/ 74141 h 214184"/>
              <a:gd name="connsiteX12" fmla="*/ 1216274 w 1753178"/>
              <a:gd name="connsiteY12" fmla="*/ 65903 h 214184"/>
              <a:gd name="connsiteX13" fmla="*/ 1249225 w 1753178"/>
              <a:gd name="connsiteY13" fmla="*/ 57665 h 214184"/>
              <a:gd name="connsiteX14" fmla="*/ 1298652 w 1753178"/>
              <a:gd name="connsiteY14" fmla="*/ 41190 h 214184"/>
              <a:gd name="connsiteX15" fmla="*/ 1323366 w 1753178"/>
              <a:gd name="connsiteY15" fmla="*/ 32952 h 214184"/>
              <a:gd name="connsiteX16" fmla="*/ 1356317 w 1753178"/>
              <a:gd name="connsiteY16" fmla="*/ 24714 h 214184"/>
              <a:gd name="connsiteX17" fmla="*/ 1381031 w 1753178"/>
              <a:gd name="connsiteY17" fmla="*/ 16476 h 214184"/>
              <a:gd name="connsiteX18" fmla="*/ 1488123 w 1753178"/>
              <a:gd name="connsiteY18" fmla="*/ 0 h 214184"/>
              <a:gd name="connsiteX19" fmla="*/ 1727020 w 1753178"/>
              <a:gd name="connsiteY19" fmla="*/ 8238 h 214184"/>
              <a:gd name="connsiteX20" fmla="*/ 1743496 w 1753178"/>
              <a:gd name="connsiteY20" fmla="*/ 90617 h 214184"/>
              <a:gd name="connsiteX21" fmla="*/ 1669355 w 1753178"/>
              <a:gd name="connsiteY21" fmla="*/ 131806 h 214184"/>
              <a:gd name="connsiteX22" fmla="*/ 1644642 w 1753178"/>
              <a:gd name="connsiteY22" fmla="*/ 148281 h 214184"/>
              <a:gd name="connsiteX23" fmla="*/ 1556105 w 1753178"/>
              <a:gd name="connsiteY23" fmla="*/ 105261 h 214184"/>
              <a:gd name="connsiteX24" fmla="*/ 1461495 w 1753178"/>
              <a:gd name="connsiteY24" fmla="*/ 138130 h 214184"/>
              <a:gd name="connsiteX25" fmla="*/ 1253719 w 1753178"/>
              <a:gd name="connsiteY25" fmla="*/ 179153 h 214184"/>
              <a:gd name="connsiteX26" fmla="*/ 1094453 w 1753178"/>
              <a:gd name="connsiteY26" fmla="*/ 127812 h 214184"/>
              <a:gd name="connsiteX27" fmla="*/ 1002090 w 1753178"/>
              <a:gd name="connsiteY27" fmla="*/ 172995 h 214184"/>
              <a:gd name="connsiteX28" fmla="*/ 903236 w 1753178"/>
              <a:gd name="connsiteY28" fmla="*/ 189471 h 214184"/>
              <a:gd name="connsiteX29" fmla="*/ 862047 w 1753178"/>
              <a:gd name="connsiteY29" fmla="*/ 197708 h 214184"/>
              <a:gd name="connsiteX30" fmla="*/ 837334 w 1753178"/>
              <a:gd name="connsiteY30" fmla="*/ 205946 h 214184"/>
              <a:gd name="connsiteX31" fmla="*/ 763193 w 1753178"/>
              <a:gd name="connsiteY31" fmla="*/ 214184 h 214184"/>
              <a:gd name="connsiteX32" fmla="*/ 301874 w 1753178"/>
              <a:gd name="connsiteY32" fmla="*/ 205946 h 214184"/>
              <a:gd name="connsiteX33" fmla="*/ 277161 w 1753178"/>
              <a:gd name="connsiteY33" fmla="*/ 197708 h 214184"/>
              <a:gd name="connsiteX34" fmla="*/ 194782 w 1753178"/>
              <a:gd name="connsiteY34" fmla="*/ 189471 h 214184"/>
              <a:gd name="connsiteX35" fmla="*/ 128880 w 1753178"/>
              <a:gd name="connsiteY35" fmla="*/ 172995 h 214184"/>
              <a:gd name="connsiteX36" fmla="*/ 104166 w 1753178"/>
              <a:gd name="connsiteY36" fmla="*/ 164757 h 214184"/>
              <a:gd name="connsiteX37" fmla="*/ 79452 w 1753178"/>
              <a:gd name="connsiteY37" fmla="*/ 148281 h 214184"/>
              <a:gd name="connsiteX38" fmla="*/ 30025 w 1753178"/>
              <a:gd name="connsiteY38" fmla="*/ 131806 h 214184"/>
              <a:gd name="connsiteX39" fmla="*/ 13550 w 1753178"/>
              <a:gd name="connsiteY39" fmla="*/ 107092 h 214184"/>
              <a:gd name="connsiteX40" fmla="*/ 5312 w 1753178"/>
              <a:gd name="connsiteY40" fmla="*/ 98854 h 214184"/>
              <a:gd name="connsiteX0" fmla="*/ 5312 w 1753178"/>
              <a:gd name="connsiteY0" fmla="*/ 98854 h 214184"/>
              <a:gd name="connsiteX1" fmla="*/ 104166 w 1753178"/>
              <a:gd name="connsiteY1" fmla="*/ 90617 h 214184"/>
              <a:gd name="connsiteX2" fmla="*/ 128880 w 1753178"/>
              <a:gd name="connsiteY2" fmla="*/ 82379 h 214184"/>
              <a:gd name="connsiteX3" fmla="*/ 194782 w 1753178"/>
              <a:gd name="connsiteY3" fmla="*/ 65903 h 214184"/>
              <a:gd name="connsiteX4" fmla="*/ 244209 w 1753178"/>
              <a:gd name="connsiteY4" fmla="*/ 49427 h 214184"/>
              <a:gd name="connsiteX5" fmla="*/ 268923 w 1753178"/>
              <a:gd name="connsiteY5" fmla="*/ 41190 h 214184"/>
              <a:gd name="connsiteX6" fmla="*/ 326588 w 1753178"/>
              <a:gd name="connsiteY6" fmla="*/ 24714 h 214184"/>
              <a:gd name="connsiteX7" fmla="*/ 870285 w 1753178"/>
              <a:gd name="connsiteY7" fmla="*/ 32952 h 214184"/>
              <a:gd name="connsiteX8" fmla="*/ 894998 w 1753178"/>
              <a:gd name="connsiteY8" fmla="*/ 41190 h 214184"/>
              <a:gd name="connsiteX9" fmla="*/ 985615 w 1753178"/>
              <a:gd name="connsiteY9" fmla="*/ 57665 h 214184"/>
              <a:gd name="connsiteX10" fmla="*/ 1067993 w 1753178"/>
              <a:gd name="connsiteY10" fmla="*/ 82379 h 214184"/>
              <a:gd name="connsiteX11" fmla="*/ 1191561 w 1753178"/>
              <a:gd name="connsiteY11" fmla="*/ 74141 h 214184"/>
              <a:gd name="connsiteX12" fmla="*/ 1216274 w 1753178"/>
              <a:gd name="connsiteY12" fmla="*/ 65903 h 214184"/>
              <a:gd name="connsiteX13" fmla="*/ 1249225 w 1753178"/>
              <a:gd name="connsiteY13" fmla="*/ 57665 h 214184"/>
              <a:gd name="connsiteX14" fmla="*/ 1298652 w 1753178"/>
              <a:gd name="connsiteY14" fmla="*/ 41190 h 214184"/>
              <a:gd name="connsiteX15" fmla="*/ 1323366 w 1753178"/>
              <a:gd name="connsiteY15" fmla="*/ 32952 h 214184"/>
              <a:gd name="connsiteX16" fmla="*/ 1356317 w 1753178"/>
              <a:gd name="connsiteY16" fmla="*/ 24714 h 214184"/>
              <a:gd name="connsiteX17" fmla="*/ 1381031 w 1753178"/>
              <a:gd name="connsiteY17" fmla="*/ 16476 h 214184"/>
              <a:gd name="connsiteX18" fmla="*/ 1488123 w 1753178"/>
              <a:gd name="connsiteY18" fmla="*/ 0 h 214184"/>
              <a:gd name="connsiteX19" fmla="*/ 1727020 w 1753178"/>
              <a:gd name="connsiteY19" fmla="*/ 8238 h 214184"/>
              <a:gd name="connsiteX20" fmla="*/ 1743496 w 1753178"/>
              <a:gd name="connsiteY20" fmla="*/ 90617 h 214184"/>
              <a:gd name="connsiteX21" fmla="*/ 1669355 w 1753178"/>
              <a:gd name="connsiteY21" fmla="*/ 131806 h 214184"/>
              <a:gd name="connsiteX22" fmla="*/ 1635406 w 1753178"/>
              <a:gd name="connsiteY22" fmla="*/ 80548 h 214184"/>
              <a:gd name="connsiteX23" fmla="*/ 1556105 w 1753178"/>
              <a:gd name="connsiteY23" fmla="*/ 105261 h 214184"/>
              <a:gd name="connsiteX24" fmla="*/ 1461495 w 1753178"/>
              <a:gd name="connsiteY24" fmla="*/ 138130 h 214184"/>
              <a:gd name="connsiteX25" fmla="*/ 1253719 w 1753178"/>
              <a:gd name="connsiteY25" fmla="*/ 179153 h 214184"/>
              <a:gd name="connsiteX26" fmla="*/ 1094453 w 1753178"/>
              <a:gd name="connsiteY26" fmla="*/ 127812 h 214184"/>
              <a:gd name="connsiteX27" fmla="*/ 1002090 w 1753178"/>
              <a:gd name="connsiteY27" fmla="*/ 172995 h 214184"/>
              <a:gd name="connsiteX28" fmla="*/ 903236 w 1753178"/>
              <a:gd name="connsiteY28" fmla="*/ 189471 h 214184"/>
              <a:gd name="connsiteX29" fmla="*/ 862047 w 1753178"/>
              <a:gd name="connsiteY29" fmla="*/ 197708 h 214184"/>
              <a:gd name="connsiteX30" fmla="*/ 837334 w 1753178"/>
              <a:gd name="connsiteY30" fmla="*/ 205946 h 214184"/>
              <a:gd name="connsiteX31" fmla="*/ 763193 w 1753178"/>
              <a:gd name="connsiteY31" fmla="*/ 214184 h 214184"/>
              <a:gd name="connsiteX32" fmla="*/ 301874 w 1753178"/>
              <a:gd name="connsiteY32" fmla="*/ 205946 h 214184"/>
              <a:gd name="connsiteX33" fmla="*/ 277161 w 1753178"/>
              <a:gd name="connsiteY33" fmla="*/ 197708 h 214184"/>
              <a:gd name="connsiteX34" fmla="*/ 194782 w 1753178"/>
              <a:gd name="connsiteY34" fmla="*/ 189471 h 214184"/>
              <a:gd name="connsiteX35" fmla="*/ 128880 w 1753178"/>
              <a:gd name="connsiteY35" fmla="*/ 172995 h 214184"/>
              <a:gd name="connsiteX36" fmla="*/ 104166 w 1753178"/>
              <a:gd name="connsiteY36" fmla="*/ 164757 h 214184"/>
              <a:gd name="connsiteX37" fmla="*/ 79452 w 1753178"/>
              <a:gd name="connsiteY37" fmla="*/ 148281 h 214184"/>
              <a:gd name="connsiteX38" fmla="*/ 30025 w 1753178"/>
              <a:gd name="connsiteY38" fmla="*/ 131806 h 214184"/>
              <a:gd name="connsiteX39" fmla="*/ 13550 w 1753178"/>
              <a:gd name="connsiteY39" fmla="*/ 107092 h 214184"/>
              <a:gd name="connsiteX40" fmla="*/ 5312 w 1753178"/>
              <a:gd name="connsiteY40" fmla="*/ 98854 h 214184"/>
              <a:gd name="connsiteX0" fmla="*/ 5312 w 1743759"/>
              <a:gd name="connsiteY0" fmla="*/ 98854 h 214184"/>
              <a:gd name="connsiteX1" fmla="*/ 104166 w 1743759"/>
              <a:gd name="connsiteY1" fmla="*/ 90617 h 214184"/>
              <a:gd name="connsiteX2" fmla="*/ 128880 w 1743759"/>
              <a:gd name="connsiteY2" fmla="*/ 82379 h 214184"/>
              <a:gd name="connsiteX3" fmla="*/ 194782 w 1743759"/>
              <a:gd name="connsiteY3" fmla="*/ 65903 h 214184"/>
              <a:gd name="connsiteX4" fmla="*/ 244209 w 1743759"/>
              <a:gd name="connsiteY4" fmla="*/ 49427 h 214184"/>
              <a:gd name="connsiteX5" fmla="*/ 268923 w 1743759"/>
              <a:gd name="connsiteY5" fmla="*/ 41190 h 214184"/>
              <a:gd name="connsiteX6" fmla="*/ 326588 w 1743759"/>
              <a:gd name="connsiteY6" fmla="*/ 24714 h 214184"/>
              <a:gd name="connsiteX7" fmla="*/ 870285 w 1743759"/>
              <a:gd name="connsiteY7" fmla="*/ 32952 h 214184"/>
              <a:gd name="connsiteX8" fmla="*/ 894998 w 1743759"/>
              <a:gd name="connsiteY8" fmla="*/ 41190 h 214184"/>
              <a:gd name="connsiteX9" fmla="*/ 985615 w 1743759"/>
              <a:gd name="connsiteY9" fmla="*/ 57665 h 214184"/>
              <a:gd name="connsiteX10" fmla="*/ 1067993 w 1743759"/>
              <a:gd name="connsiteY10" fmla="*/ 82379 h 214184"/>
              <a:gd name="connsiteX11" fmla="*/ 1191561 w 1743759"/>
              <a:gd name="connsiteY11" fmla="*/ 74141 h 214184"/>
              <a:gd name="connsiteX12" fmla="*/ 1216274 w 1743759"/>
              <a:gd name="connsiteY12" fmla="*/ 65903 h 214184"/>
              <a:gd name="connsiteX13" fmla="*/ 1249225 w 1743759"/>
              <a:gd name="connsiteY13" fmla="*/ 57665 h 214184"/>
              <a:gd name="connsiteX14" fmla="*/ 1298652 w 1743759"/>
              <a:gd name="connsiteY14" fmla="*/ 41190 h 214184"/>
              <a:gd name="connsiteX15" fmla="*/ 1323366 w 1743759"/>
              <a:gd name="connsiteY15" fmla="*/ 32952 h 214184"/>
              <a:gd name="connsiteX16" fmla="*/ 1356317 w 1743759"/>
              <a:gd name="connsiteY16" fmla="*/ 24714 h 214184"/>
              <a:gd name="connsiteX17" fmla="*/ 1381031 w 1743759"/>
              <a:gd name="connsiteY17" fmla="*/ 16476 h 214184"/>
              <a:gd name="connsiteX18" fmla="*/ 1488123 w 1743759"/>
              <a:gd name="connsiteY18" fmla="*/ 0 h 214184"/>
              <a:gd name="connsiteX19" fmla="*/ 1640814 w 1743759"/>
              <a:gd name="connsiteY19" fmla="*/ 39026 h 214184"/>
              <a:gd name="connsiteX20" fmla="*/ 1743496 w 1743759"/>
              <a:gd name="connsiteY20" fmla="*/ 90617 h 214184"/>
              <a:gd name="connsiteX21" fmla="*/ 1669355 w 1743759"/>
              <a:gd name="connsiteY21" fmla="*/ 131806 h 214184"/>
              <a:gd name="connsiteX22" fmla="*/ 1635406 w 1743759"/>
              <a:gd name="connsiteY22" fmla="*/ 80548 h 214184"/>
              <a:gd name="connsiteX23" fmla="*/ 1556105 w 1743759"/>
              <a:gd name="connsiteY23" fmla="*/ 105261 h 214184"/>
              <a:gd name="connsiteX24" fmla="*/ 1461495 w 1743759"/>
              <a:gd name="connsiteY24" fmla="*/ 138130 h 214184"/>
              <a:gd name="connsiteX25" fmla="*/ 1253719 w 1743759"/>
              <a:gd name="connsiteY25" fmla="*/ 179153 h 214184"/>
              <a:gd name="connsiteX26" fmla="*/ 1094453 w 1743759"/>
              <a:gd name="connsiteY26" fmla="*/ 127812 h 214184"/>
              <a:gd name="connsiteX27" fmla="*/ 1002090 w 1743759"/>
              <a:gd name="connsiteY27" fmla="*/ 172995 h 214184"/>
              <a:gd name="connsiteX28" fmla="*/ 903236 w 1743759"/>
              <a:gd name="connsiteY28" fmla="*/ 189471 h 214184"/>
              <a:gd name="connsiteX29" fmla="*/ 862047 w 1743759"/>
              <a:gd name="connsiteY29" fmla="*/ 197708 h 214184"/>
              <a:gd name="connsiteX30" fmla="*/ 837334 w 1743759"/>
              <a:gd name="connsiteY30" fmla="*/ 205946 h 214184"/>
              <a:gd name="connsiteX31" fmla="*/ 763193 w 1743759"/>
              <a:gd name="connsiteY31" fmla="*/ 214184 h 214184"/>
              <a:gd name="connsiteX32" fmla="*/ 301874 w 1743759"/>
              <a:gd name="connsiteY32" fmla="*/ 205946 h 214184"/>
              <a:gd name="connsiteX33" fmla="*/ 277161 w 1743759"/>
              <a:gd name="connsiteY33" fmla="*/ 197708 h 214184"/>
              <a:gd name="connsiteX34" fmla="*/ 194782 w 1743759"/>
              <a:gd name="connsiteY34" fmla="*/ 189471 h 214184"/>
              <a:gd name="connsiteX35" fmla="*/ 128880 w 1743759"/>
              <a:gd name="connsiteY35" fmla="*/ 172995 h 214184"/>
              <a:gd name="connsiteX36" fmla="*/ 104166 w 1743759"/>
              <a:gd name="connsiteY36" fmla="*/ 164757 h 214184"/>
              <a:gd name="connsiteX37" fmla="*/ 79452 w 1743759"/>
              <a:gd name="connsiteY37" fmla="*/ 148281 h 214184"/>
              <a:gd name="connsiteX38" fmla="*/ 30025 w 1743759"/>
              <a:gd name="connsiteY38" fmla="*/ 131806 h 214184"/>
              <a:gd name="connsiteX39" fmla="*/ 13550 w 1743759"/>
              <a:gd name="connsiteY39" fmla="*/ 107092 h 214184"/>
              <a:gd name="connsiteX40" fmla="*/ 5312 w 1743759"/>
              <a:gd name="connsiteY40" fmla="*/ 98854 h 214184"/>
              <a:gd name="connsiteX0" fmla="*/ 5312 w 1743759"/>
              <a:gd name="connsiteY0" fmla="*/ 82379 h 197709"/>
              <a:gd name="connsiteX1" fmla="*/ 104166 w 1743759"/>
              <a:gd name="connsiteY1" fmla="*/ 74142 h 197709"/>
              <a:gd name="connsiteX2" fmla="*/ 128880 w 1743759"/>
              <a:gd name="connsiteY2" fmla="*/ 65904 h 197709"/>
              <a:gd name="connsiteX3" fmla="*/ 194782 w 1743759"/>
              <a:gd name="connsiteY3" fmla="*/ 49428 h 197709"/>
              <a:gd name="connsiteX4" fmla="*/ 244209 w 1743759"/>
              <a:gd name="connsiteY4" fmla="*/ 32952 h 197709"/>
              <a:gd name="connsiteX5" fmla="*/ 268923 w 1743759"/>
              <a:gd name="connsiteY5" fmla="*/ 24715 h 197709"/>
              <a:gd name="connsiteX6" fmla="*/ 326588 w 1743759"/>
              <a:gd name="connsiteY6" fmla="*/ 8239 h 197709"/>
              <a:gd name="connsiteX7" fmla="*/ 870285 w 1743759"/>
              <a:gd name="connsiteY7" fmla="*/ 16477 h 197709"/>
              <a:gd name="connsiteX8" fmla="*/ 894998 w 1743759"/>
              <a:gd name="connsiteY8" fmla="*/ 24715 h 197709"/>
              <a:gd name="connsiteX9" fmla="*/ 985615 w 1743759"/>
              <a:gd name="connsiteY9" fmla="*/ 41190 h 197709"/>
              <a:gd name="connsiteX10" fmla="*/ 1067993 w 1743759"/>
              <a:gd name="connsiteY10" fmla="*/ 65904 h 197709"/>
              <a:gd name="connsiteX11" fmla="*/ 1191561 w 1743759"/>
              <a:gd name="connsiteY11" fmla="*/ 57666 h 197709"/>
              <a:gd name="connsiteX12" fmla="*/ 1216274 w 1743759"/>
              <a:gd name="connsiteY12" fmla="*/ 49428 h 197709"/>
              <a:gd name="connsiteX13" fmla="*/ 1249225 w 1743759"/>
              <a:gd name="connsiteY13" fmla="*/ 41190 h 197709"/>
              <a:gd name="connsiteX14" fmla="*/ 1298652 w 1743759"/>
              <a:gd name="connsiteY14" fmla="*/ 24715 h 197709"/>
              <a:gd name="connsiteX15" fmla="*/ 1323366 w 1743759"/>
              <a:gd name="connsiteY15" fmla="*/ 16477 h 197709"/>
              <a:gd name="connsiteX16" fmla="*/ 1356317 w 1743759"/>
              <a:gd name="connsiteY16" fmla="*/ 8239 h 197709"/>
              <a:gd name="connsiteX17" fmla="*/ 1381031 w 1743759"/>
              <a:gd name="connsiteY17" fmla="*/ 1 h 197709"/>
              <a:gd name="connsiteX18" fmla="*/ 1488123 w 1743759"/>
              <a:gd name="connsiteY18" fmla="*/ 8155 h 197709"/>
              <a:gd name="connsiteX19" fmla="*/ 1640814 w 1743759"/>
              <a:gd name="connsiteY19" fmla="*/ 22551 h 197709"/>
              <a:gd name="connsiteX20" fmla="*/ 1743496 w 1743759"/>
              <a:gd name="connsiteY20" fmla="*/ 74142 h 197709"/>
              <a:gd name="connsiteX21" fmla="*/ 1669355 w 1743759"/>
              <a:gd name="connsiteY21" fmla="*/ 115331 h 197709"/>
              <a:gd name="connsiteX22" fmla="*/ 1635406 w 1743759"/>
              <a:gd name="connsiteY22" fmla="*/ 64073 h 197709"/>
              <a:gd name="connsiteX23" fmla="*/ 1556105 w 1743759"/>
              <a:gd name="connsiteY23" fmla="*/ 88786 h 197709"/>
              <a:gd name="connsiteX24" fmla="*/ 1461495 w 1743759"/>
              <a:gd name="connsiteY24" fmla="*/ 121655 h 197709"/>
              <a:gd name="connsiteX25" fmla="*/ 1253719 w 1743759"/>
              <a:gd name="connsiteY25" fmla="*/ 162678 h 197709"/>
              <a:gd name="connsiteX26" fmla="*/ 1094453 w 1743759"/>
              <a:gd name="connsiteY26" fmla="*/ 111337 h 197709"/>
              <a:gd name="connsiteX27" fmla="*/ 1002090 w 1743759"/>
              <a:gd name="connsiteY27" fmla="*/ 156520 h 197709"/>
              <a:gd name="connsiteX28" fmla="*/ 903236 w 1743759"/>
              <a:gd name="connsiteY28" fmla="*/ 172996 h 197709"/>
              <a:gd name="connsiteX29" fmla="*/ 862047 w 1743759"/>
              <a:gd name="connsiteY29" fmla="*/ 181233 h 197709"/>
              <a:gd name="connsiteX30" fmla="*/ 837334 w 1743759"/>
              <a:gd name="connsiteY30" fmla="*/ 189471 h 197709"/>
              <a:gd name="connsiteX31" fmla="*/ 763193 w 1743759"/>
              <a:gd name="connsiteY31" fmla="*/ 197709 h 197709"/>
              <a:gd name="connsiteX32" fmla="*/ 301874 w 1743759"/>
              <a:gd name="connsiteY32" fmla="*/ 189471 h 197709"/>
              <a:gd name="connsiteX33" fmla="*/ 277161 w 1743759"/>
              <a:gd name="connsiteY33" fmla="*/ 181233 h 197709"/>
              <a:gd name="connsiteX34" fmla="*/ 194782 w 1743759"/>
              <a:gd name="connsiteY34" fmla="*/ 172996 h 197709"/>
              <a:gd name="connsiteX35" fmla="*/ 128880 w 1743759"/>
              <a:gd name="connsiteY35" fmla="*/ 156520 h 197709"/>
              <a:gd name="connsiteX36" fmla="*/ 104166 w 1743759"/>
              <a:gd name="connsiteY36" fmla="*/ 148282 h 197709"/>
              <a:gd name="connsiteX37" fmla="*/ 79452 w 1743759"/>
              <a:gd name="connsiteY37" fmla="*/ 131806 h 197709"/>
              <a:gd name="connsiteX38" fmla="*/ 30025 w 1743759"/>
              <a:gd name="connsiteY38" fmla="*/ 115331 h 197709"/>
              <a:gd name="connsiteX39" fmla="*/ 13550 w 1743759"/>
              <a:gd name="connsiteY39" fmla="*/ 90617 h 197709"/>
              <a:gd name="connsiteX40" fmla="*/ 5312 w 1743759"/>
              <a:gd name="connsiteY40" fmla="*/ 82379 h 197709"/>
              <a:gd name="connsiteX0" fmla="*/ 5312 w 1669651"/>
              <a:gd name="connsiteY0" fmla="*/ 82379 h 197709"/>
              <a:gd name="connsiteX1" fmla="*/ 104166 w 1669651"/>
              <a:gd name="connsiteY1" fmla="*/ 74142 h 197709"/>
              <a:gd name="connsiteX2" fmla="*/ 128880 w 1669651"/>
              <a:gd name="connsiteY2" fmla="*/ 65904 h 197709"/>
              <a:gd name="connsiteX3" fmla="*/ 194782 w 1669651"/>
              <a:gd name="connsiteY3" fmla="*/ 49428 h 197709"/>
              <a:gd name="connsiteX4" fmla="*/ 244209 w 1669651"/>
              <a:gd name="connsiteY4" fmla="*/ 32952 h 197709"/>
              <a:gd name="connsiteX5" fmla="*/ 268923 w 1669651"/>
              <a:gd name="connsiteY5" fmla="*/ 24715 h 197709"/>
              <a:gd name="connsiteX6" fmla="*/ 326588 w 1669651"/>
              <a:gd name="connsiteY6" fmla="*/ 8239 h 197709"/>
              <a:gd name="connsiteX7" fmla="*/ 870285 w 1669651"/>
              <a:gd name="connsiteY7" fmla="*/ 16477 h 197709"/>
              <a:gd name="connsiteX8" fmla="*/ 894998 w 1669651"/>
              <a:gd name="connsiteY8" fmla="*/ 24715 h 197709"/>
              <a:gd name="connsiteX9" fmla="*/ 985615 w 1669651"/>
              <a:gd name="connsiteY9" fmla="*/ 41190 h 197709"/>
              <a:gd name="connsiteX10" fmla="*/ 1067993 w 1669651"/>
              <a:gd name="connsiteY10" fmla="*/ 65904 h 197709"/>
              <a:gd name="connsiteX11" fmla="*/ 1191561 w 1669651"/>
              <a:gd name="connsiteY11" fmla="*/ 57666 h 197709"/>
              <a:gd name="connsiteX12" fmla="*/ 1216274 w 1669651"/>
              <a:gd name="connsiteY12" fmla="*/ 49428 h 197709"/>
              <a:gd name="connsiteX13" fmla="*/ 1249225 w 1669651"/>
              <a:gd name="connsiteY13" fmla="*/ 41190 h 197709"/>
              <a:gd name="connsiteX14" fmla="*/ 1298652 w 1669651"/>
              <a:gd name="connsiteY14" fmla="*/ 24715 h 197709"/>
              <a:gd name="connsiteX15" fmla="*/ 1323366 w 1669651"/>
              <a:gd name="connsiteY15" fmla="*/ 16477 h 197709"/>
              <a:gd name="connsiteX16" fmla="*/ 1356317 w 1669651"/>
              <a:gd name="connsiteY16" fmla="*/ 8239 h 197709"/>
              <a:gd name="connsiteX17" fmla="*/ 1381031 w 1669651"/>
              <a:gd name="connsiteY17" fmla="*/ 1 h 197709"/>
              <a:gd name="connsiteX18" fmla="*/ 1488123 w 1669651"/>
              <a:gd name="connsiteY18" fmla="*/ 8155 h 197709"/>
              <a:gd name="connsiteX19" fmla="*/ 1640814 w 1669651"/>
              <a:gd name="connsiteY19" fmla="*/ 22551 h 197709"/>
              <a:gd name="connsiteX20" fmla="*/ 1669355 w 1669651"/>
              <a:gd name="connsiteY20" fmla="*/ 115331 h 197709"/>
              <a:gd name="connsiteX21" fmla="*/ 1635406 w 1669651"/>
              <a:gd name="connsiteY21" fmla="*/ 64073 h 197709"/>
              <a:gd name="connsiteX22" fmla="*/ 1556105 w 1669651"/>
              <a:gd name="connsiteY22" fmla="*/ 88786 h 197709"/>
              <a:gd name="connsiteX23" fmla="*/ 1461495 w 1669651"/>
              <a:gd name="connsiteY23" fmla="*/ 121655 h 197709"/>
              <a:gd name="connsiteX24" fmla="*/ 1253719 w 1669651"/>
              <a:gd name="connsiteY24" fmla="*/ 162678 h 197709"/>
              <a:gd name="connsiteX25" fmla="*/ 1094453 w 1669651"/>
              <a:gd name="connsiteY25" fmla="*/ 111337 h 197709"/>
              <a:gd name="connsiteX26" fmla="*/ 1002090 w 1669651"/>
              <a:gd name="connsiteY26" fmla="*/ 156520 h 197709"/>
              <a:gd name="connsiteX27" fmla="*/ 903236 w 1669651"/>
              <a:gd name="connsiteY27" fmla="*/ 172996 h 197709"/>
              <a:gd name="connsiteX28" fmla="*/ 862047 w 1669651"/>
              <a:gd name="connsiteY28" fmla="*/ 181233 h 197709"/>
              <a:gd name="connsiteX29" fmla="*/ 837334 w 1669651"/>
              <a:gd name="connsiteY29" fmla="*/ 189471 h 197709"/>
              <a:gd name="connsiteX30" fmla="*/ 763193 w 1669651"/>
              <a:gd name="connsiteY30" fmla="*/ 197709 h 197709"/>
              <a:gd name="connsiteX31" fmla="*/ 301874 w 1669651"/>
              <a:gd name="connsiteY31" fmla="*/ 189471 h 197709"/>
              <a:gd name="connsiteX32" fmla="*/ 277161 w 1669651"/>
              <a:gd name="connsiteY32" fmla="*/ 181233 h 197709"/>
              <a:gd name="connsiteX33" fmla="*/ 194782 w 1669651"/>
              <a:gd name="connsiteY33" fmla="*/ 172996 h 197709"/>
              <a:gd name="connsiteX34" fmla="*/ 128880 w 1669651"/>
              <a:gd name="connsiteY34" fmla="*/ 156520 h 197709"/>
              <a:gd name="connsiteX35" fmla="*/ 104166 w 1669651"/>
              <a:gd name="connsiteY35" fmla="*/ 148282 h 197709"/>
              <a:gd name="connsiteX36" fmla="*/ 79452 w 1669651"/>
              <a:gd name="connsiteY36" fmla="*/ 131806 h 197709"/>
              <a:gd name="connsiteX37" fmla="*/ 30025 w 1669651"/>
              <a:gd name="connsiteY37" fmla="*/ 115331 h 197709"/>
              <a:gd name="connsiteX38" fmla="*/ 13550 w 1669651"/>
              <a:gd name="connsiteY38" fmla="*/ 90617 h 197709"/>
              <a:gd name="connsiteX39" fmla="*/ 5312 w 1669651"/>
              <a:gd name="connsiteY39" fmla="*/ 82379 h 197709"/>
              <a:gd name="connsiteX0" fmla="*/ 5312 w 1653613"/>
              <a:gd name="connsiteY0" fmla="*/ 82379 h 197709"/>
              <a:gd name="connsiteX1" fmla="*/ 104166 w 1653613"/>
              <a:gd name="connsiteY1" fmla="*/ 74142 h 197709"/>
              <a:gd name="connsiteX2" fmla="*/ 128880 w 1653613"/>
              <a:gd name="connsiteY2" fmla="*/ 65904 h 197709"/>
              <a:gd name="connsiteX3" fmla="*/ 194782 w 1653613"/>
              <a:gd name="connsiteY3" fmla="*/ 49428 h 197709"/>
              <a:gd name="connsiteX4" fmla="*/ 244209 w 1653613"/>
              <a:gd name="connsiteY4" fmla="*/ 32952 h 197709"/>
              <a:gd name="connsiteX5" fmla="*/ 268923 w 1653613"/>
              <a:gd name="connsiteY5" fmla="*/ 24715 h 197709"/>
              <a:gd name="connsiteX6" fmla="*/ 326588 w 1653613"/>
              <a:gd name="connsiteY6" fmla="*/ 8239 h 197709"/>
              <a:gd name="connsiteX7" fmla="*/ 870285 w 1653613"/>
              <a:gd name="connsiteY7" fmla="*/ 16477 h 197709"/>
              <a:gd name="connsiteX8" fmla="*/ 894998 w 1653613"/>
              <a:gd name="connsiteY8" fmla="*/ 24715 h 197709"/>
              <a:gd name="connsiteX9" fmla="*/ 985615 w 1653613"/>
              <a:gd name="connsiteY9" fmla="*/ 41190 h 197709"/>
              <a:gd name="connsiteX10" fmla="*/ 1067993 w 1653613"/>
              <a:gd name="connsiteY10" fmla="*/ 65904 h 197709"/>
              <a:gd name="connsiteX11" fmla="*/ 1191561 w 1653613"/>
              <a:gd name="connsiteY11" fmla="*/ 57666 h 197709"/>
              <a:gd name="connsiteX12" fmla="*/ 1216274 w 1653613"/>
              <a:gd name="connsiteY12" fmla="*/ 49428 h 197709"/>
              <a:gd name="connsiteX13" fmla="*/ 1249225 w 1653613"/>
              <a:gd name="connsiteY13" fmla="*/ 41190 h 197709"/>
              <a:gd name="connsiteX14" fmla="*/ 1298652 w 1653613"/>
              <a:gd name="connsiteY14" fmla="*/ 24715 h 197709"/>
              <a:gd name="connsiteX15" fmla="*/ 1323366 w 1653613"/>
              <a:gd name="connsiteY15" fmla="*/ 16477 h 197709"/>
              <a:gd name="connsiteX16" fmla="*/ 1356317 w 1653613"/>
              <a:gd name="connsiteY16" fmla="*/ 8239 h 197709"/>
              <a:gd name="connsiteX17" fmla="*/ 1381031 w 1653613"/>
              <a:gd name="connsiteY17" fmla="*/ 1 h 197709"/>
              <a:gd name="connsiteX18" fmla="*/ 1488123 w 1653613"/>
              <a:gd name="connsiteY18" fmla="*/ 8155 h 197709"/>
              <a:gd name="connsiteX19" fmla="*/ 1640814 w 1653613"/>
              <a:gd name="connsiteY19" fmla="*/ 22551 h 197709"/>
              <a:gd name="connsiteX20" fmla="*/ 1635406 w 1653613"/>
              <a:gd name="connsiteY20" fmla="*/ 64073 h 197709"/>
              <a:gd name="connsiteX21" fmla="*/ 1556105 w 1653613"/>
              <a:gd name="connsiteY21" fmla="*/ 88786 h 197709"/>
              <a:gd name="connsiteX22" fmla="*/ 1461495 w 1653613"/>
              <a:gd name="connsiteY22" fmla="*/ 121655 h 197709"/>
              <a:gd name="connsiteX23" fmla="*/ 1253719 w 1653613"/>
              <a:gd name="connsiteY23" fmla="*/ 162678 h 197709"/>
              <a:gd name="connsiteX24" fmla="*/ 1094453 w 1653613"/>
              <a:gd name="connsiteY24" fmla="*/ 111337 h 197709"/>
              <a:gd name="connsiteX25" fmla="*/ 1002090 w 1653613"/>
              <a:gd name="connsiteY25" fmla="*/ 156520 h 197709"/>
              <a:gd name="connsiteX26" fmla="*/ 903236 w 1653613"/>
              <a:gd name="connsiteY26" fmla="*/ 172996 h 197709"/>
              <a:gd name="connsiteX27" fmla="*/ 862047 w 1653613"/>
              <a:gd name="connsiteY27" fmla="*/ 181233 h 197709"/>
              <a:gd name="connsiteX28" fmla="*/ 837334 w 1653613"/>
              <a:gd name="connsiteY28" fmla="*/ 189471 h 197709"/>
              <a:gd name="connsiteX29" fmla="*/ 763193 w 1653613"/>
              <a:gd name="connsiteY29" fmla="*/ 197709 h 197709"/>
              <a:gd name="connsiteX30" fmla="*/ 301874 w 1653613"/>
              <a:gd name="connsiteY30" fmla="*/ 189471 h 197709"/>
              <a:gd name="connsiteX31" fmla="*/ 277161 w 1653613"/>
              <a:gd name="connsiteY31" fmla="*/ 181233 h 197709"/>
              <a:gd name="connsiteX32" fmla="*/ 194782 w 1653613"/>
              <a:gd name="connsiteY32" fmla="*/ 172996 h 197709"/>
              <a:gd name="connsiteX33" fmla="*/ 128880 w 1653613"/>
              <a:gd name="connsiteY33" fmla="*/ 156520 h 197709"/>
              <a:gd name="connsiteX34" fmla="*/ 104166 w 1653613"/>
              <a:gd name="connsiteY34" fmla="*/ 148282 h 197709"/>
              <a:gd name="connsiteX35" fmla="*/ 79452 w 1653613"/>
              <a:gd name="connsiteY35" fmla="*/ 131806 h 197709"/>
              <a:gd name="connsiteX36" fmla="*/ 30025 w 1653613"/>
              <a:gd name="connsiteY36" fmla="*/ 115331 h 197709"/>
              <a:gd name="connsiteX37" fmla="*/ 13550 w 1653613"/>
              <a:gd name="connsiteY37" fmla="*/ 90617 h 197709"/>
              <a:gd name="connsiteX38" fmla="*/ 5312 w 1653613"/>
              <a:gd name="connsiteY38" fmla="*/ 82379 h 197709"/>
              <a:gd name="connsiteX0" fmla="*/ 5312 w 1653613"/>
              <a:gd name="connsiteY0" fmla="*/ 82379 h 197709"/>
              <a:gd name="connsiteX1" fmla="*/ 104166 w 1653613"/>
              <a:gd name="connsiteY1" fmla="*/ 74142 h 197709"/>
              <a:gd name="connsiteX2" fmla="*/ 128880 w 1653613"/>
              <a:gd name="connsiteY2" fmla="*/ 65904 h 197709"/>
              <a:gd name="connsiteX3" fmla="*/ 194782 w 1653613"/>
              <a:gd name="connsiteY3" fmla="*/ 49428 h 197709"/>
              <a:gd name="connsiteX4" fmla="*/ 244209 w 1653613"/>
              <a:gd name="connsiteY4" fmla="*/ 32952 h 197709"/>
              <a:gd name="connsiteX5" fmla="*/ 268923 w 1653613"/>
              <a:gd name="connsiteY5" fmla="*/ 24715 h 197709"/>
              <a:gd name="connsiteX6" fmla="*/ 326588 w 1653613"/>
              <a:gd name="connsiteY6" fmla="*/ 8239 h 197709"/>
              <a:gd name="connsiteX7" fmla="*/ 870285 w 1653613"/>
              <a:gd name="connsiteY7" fmla="*/ 16477 h 197709"/>
              <a:gd name="connsiteX8" fmla="*/ 894998 w 1653613"/>
              <a:gd name="connsiteY8" fmla="*/ 24715 h 197709"/>
              <a:gd name="connsiteX9" fmla="*/ 985615 w 1653613"/>
              <a:gd name="connsiteY9" fmla="*/ 41190 h 197709"/>
              <a:gd name="connsiteX10" fmla="*/ 1067993 w 1653613"/>
              <a:gd name="connsiteY10" fmla="*/ 65904 h 197709"/>
              <a:gd name="connsiteX11" fmla="*/ 1191561 w 1653613"/>
              <a:gd name="connsiteY11" fmla="*/ 57666 h 197709"/>
              <a:gd name="connsiteX12" fmla="*/ 1216274 w 1653613"/>
              <a:gd name="connsiteY12" fmla="*/ 49428 h 197709"/>
              <a:gd name="connsiteX13" fmla="*/ 1249225 w 1653613"/>
              <a:gd name="connsiteY13" fmla="*/ 41190 h 197709"/>
              <a:gd name="connsiteX14" fmla="*/ 1298652 w 1653613"/>
              <a:gd name="connsiteY14" fmla="*/ 24715 h 197709"/>
              <a:gd name="connsiteX15" fmla="*/ 1323366 w 1653613"/>
              <a:gd name="connsiteY15" fmla="*/ 16477 h 197709"/>
              <a:gd name="connsiteX16" fmla="*/ 1356317 w 1653613"/>
              <a:gd name="connsiteY16" fmla="*/ 8239 h 197709"/>
              <a:gd name="connsiteX17" fmla="*/ 1381031 w 1653613"/>
              <a:gd name="connsiteY17" fmla="*/ 1 h 197709"/>
              <a:gd name="connsiteX18" fmla="*/ 1488123 w 1653613"/>
              <a:gd name="connsiteY18" fmla="*/ 8155 h 197709"/>
              <a:gd name="connsiteX19" fmla="*/ 1640814 w 1653613"/>
              <a:gd name="connsiteY19" fmla="*/ 22551 h 197709"/>
              <a:gd name="connsiteX20" fmla="*/ 1635406 w 1653613"/>
              <a:gd name="connsiteY20" fmla="*/ 64073 h 197709"/>
              <a:gd name="connsiteX21" fmla="*/ 1556105 w 1653613"/>
              <a:gd name="connsiteY21" fmla="*/ 88786 h 197709"/>
              <a:gd name="connsiteX22" fmla="*/ 1461495 w 1653613"/>
              <a:gd name="connsiteY22" fmla="*/ 121655 h 197709"/>
              <a:gd name="connsiteX23" fmla="*/ 1253719 w 1653613"/>
              <a:gd name="connsiteY23" fmla="*/ 162678 h 197709"/>
              <a:gd name="connsiteX24" fmla="*/ 1094453 w 1653613"/>
              <a:gd name="connsiteY24" fmla="*/ 111337 h 197709"/>
              <a:gd name="connsiteX25" fmla="*/ 1002090 w 1653613"/>
              <a:gd name="connsiteY25" fmla="*/ 156520 h 197709"/>
              <a:gd name="connsiteX26" fmla="*/ 903236 w 1653613"/>
              <a:gd name="connsiteY26" fmla="*/ 172996 h 197709"/>
              <a:gd name="connsiteX27" fmla="*/ 862047 w 1653613"/>
              <a:gd name="connsiteY27" fmla="*/ 181233 h 197709"/>
              <a:gd name="connsiteX28" fmla="*/ 837334 w 1653613"/>
              <a:gd name="connsiteY28" fmla="*/ 189471 h 197709"/>
              <a:gd name="connsiteX29" fmla="*/ 763193 w 1653613"/>
              <a:gd name="connsiteY29" fmla="*/ 197709 h 197709"/>
              <a:gd name="connsiteX30" fmla="*/ 301874 w 1653613"/>
              <a:gd name="connsiteY30" fmla="*/ 189471 h 197709"/>
              <a:gd name="connsiteX31" fmla="*/ 397233 w 1653613"/>
              <a:gd name="connsiteY31" fmla="*/ 141209 h 197709"/>
              <a:gd name="connsiteX32" fmla="*/ 194782 w 1653613"/>
              <a:gd name="connsiteY32" fmla="*/ 172996 h 197709"/>
              <a:gd name="connsiteX33" fmla="*/ 128880 w 1653613"/>
              <a:gd name="connsiteY33" fmla="*/ 156520 h 197709"/>
              <a:gd name="connsiteX34" fmla="*/ 104166 w 1653613"/>
              <a:gd name="connsiteY34" fmla="*/ 148282 h 197709"/>
              <a:gd name="connsiteX35" fmla="*/ 79452 w 1653613"/>
              <a:gd name="connsiteY35" fmla="*/ 131806 h 197709"/>
              <a:gd name="connsiteX36" fmla="*/ 30025 w 1653613"/>
              <a:gd name="connsiteY36" fmla="*/ 115331 h 197709"/>
              <a:gd name="connsiteX37" fmla="*/ 13550 w 1653613"/>
              <a:gd name="connsiteY37" fmla="*/ 90617 h 197709"/>
              <a:gd name="connsiteX38" fmla="*/ 5312 w 1653613"/>
              <a:gd name="connsiteY38" fmla="*/ 82379 h 197709"/>
              <a:gd name="connsiteX0" fmla="*/ 5312 w 1653613"/>
              <a:gd name="connsiteY0" fmla="*/ 82379 h 197709"/>
              <a:gd name="connsiteX1" fmla="*/ 104166 w 1653613"/>
              <a:gd name="connsiteY1" fmla="*/ 74142 h 197709"/>
              <a:gd name="connsiteX2" fmla="*/ 128880 w 1653613"/>
              <a:gd name="connsiteY2" fmla="*/ 65904 h 197709"/>
              <a:gd name="connsiteX3" fmla="*/ 194782 w 1653613"/>
              <a:gd name="connsiteY3" fmla="*/ 49428 h 197709"/>
              <a:gd name="connsiteX4" fmla="*/ 244209 w 1653613"/>
              <a:gd name="connsiteY4" fmla="*/ 32952 h 197709"/>
              <a:gd name="connsiteX5" fmla="*/ 268923 w 1653613"/>
              <a:gd name="connsiteY5" fmla="*/ 24715 h 197709"/>
              <a:gd name="connsiteX6" fmla="*/ 326588 w 1653613"/>
              <a:gd name="connsiteY6" fmla="*/ 8239 h 197709"/>
              <a:gd name="connsiteX7" fmla="*/ 870285 w 1653613"/>
              <a:gd name="connsiteY7" fmla="*/ 16477 h 197709"/>
              <a:gd name="connsiteX8" fmla="*/ 894998 w 1653613"/>
              <a:gd name="connsiteY8" fmla="*/ 24715 h 197709"/>
              <a:gd name="connsiteX9" fmla="*/ 985615 w 1653613"/>
              <a:gd name="connsiteY9" fmla="*/ 41190 h 197709"/>
              <a:gd name="connsiteX10" fmla="*/ 1067993 w 1653613"/>
              <a:gd name="connsiteY10" fmla="*/ 65904 h 197709"/>
              <a:gd name="connsiteX11" fmla="*/ 1191561 w 1653613"/>
              <a:gd name="connsiteY11" fmla="*/ 57666 h 197709"/>
              <a:gd name="connsiteX12" fmla="*/ 1216274 w 1653613"/>
              <a:gd name="connsiteY12" fmla="*/ 49428 h 197709"/>
              <a:gd name="connsiteX13" fmla="*/ 1249225 w 1653613"/>
              <a:gd name="connsiteY13" fmla="*/ 41190 h 197709"/>
              <a:gd name="connsiteX14" fmla="*/ 1298652 w 1653613"/>
              <a:gd name="connsiteY14" fmla="*/ 24715 h 197709"/>
              <a:gd name="connsiteX15" fmla="*/ 1323366 w 1653613"/>
              <a:gd name="connsiteY15" fmla="*/ 16477 h 197709"/>
              <a:gd name="connsiteX16" fmla="*/ 1356317 w 1653613"/>
              <a:gd name="connsiteY16" fmla="*/ 8239 h 197709"/>
              <a:gd name="connsiteX17" fmla="*/ 1381031 w 1653613"/>
              <a:gd name="connsiteY17" fmla="*/ 1 h 197709"/>
              <a:gd name="connsiteX18" fmla="*/ 1488123 w 1653613"/>
              <a:gd name="connsiteY18" fmla="*/ 8155 h 197709"/>
              <a:gd name="connsiteX19" fmla="*/ 1640814 w 1653613"/>
              <a:gd name="connsiteY19" fmla="*/ 22551 h 197709"/>
              <a:gd name="connsiteX20" fmla="*/ 1635406 w 1653613"/>
              <a:gd name="connsiteY20" fmla="*/ 64073 h 197709"/>
              <a:gd name="connsiteX21" fmla="*/ 1556105 w 1653613"/>
              <a:gd name="connsiteY21" fmla="*/ 88786 h 197709"/>
              <a:gd name="connsiteX22" fmla="*/ 1461495 w 1653613"/>
              <a:gd name="connsiteY22" fmla="*/ 121655 h 197709"/>
              <a:gd name="connsiteX23" fmla="*/ 1253719 w 1653613"/>
              <a:gd name="connsiteY23" fmla="*/ 162678 h 197709"/>
              <a:gd name="connsiteX24" fmla="*/ 1094453 w 1653613"/>
              <a:gd name="connsiteY24" fmla="*/ 111337 h 197709"/>
              <a:gd name="connsiteX25" fmla="*/ 1002090 w 1653613"/>
              <a:gd name="connsiteY25" fmla="*/ 156520 h 197709"/>
              <a:gd name="connsiteX26" fmla="*/ 903236 w 1653613"/>
              <a:gd name="connsiteY26" fmla="*/ 172996 h 197709"/>
              <a:gd name="connsiteX27" fmla="*/ 862047 w 1653613"/>
              <a:gd name="connsiteY27" fmla="*/ 181233 h 197709"/>
              <a:gd name="connsiteX28" fmla="*/ 837334 w 1653613"/>
              <a:gd name="connsiteY28" fmla="*/ 189471 h 197709"/>
              <a:gd name="connsiteX29" fmla="*/ 763193 w 1653613"/>
              <a:gd name="connsiteY29" fmla="*/ 197709 h 197709"/>
              <a:gd name="connsiteX30" fmla="*/ 578965 w 1653613"/>
              <a:gd name="connsiteY30" fmla="*/ 170999 h 197709"/>
              <a:gd name="connsiteX31" fmla="*/ 397233 w 1653613"/>
              <a:gd name="connsiteY31" fmla="*/ 141209 h 197709"/>
              <a:gd name="connsiteX32" fmla="*/ 194782 w 1653613"/>
              <a:gd name="connsiteY32" fmla="*/ 172996 h 197709"/>
              <a:gd name="connsiteX33" fmla="*/ 128880 w 1653613"/>
              <a:gd name="connsiteY33" fmla="*/ 156520 h 197709"/>
              <a:gd name="connsiteX34" fmla="*/ 104166 w 1653613"/>
              <a:gd name="connsiteY34" fmla="*/ 148282 h 197709"/>
              <a:gd name="connsiteX35" fmla="*/ 79452 w 1653613"/>
              <a:gd name="connsiteY35" fmla="*/ 131806 h 197709"/>
              <a:gd name="connsiteX36" fmla="*/ 30025 w 1653613"/>
              <a:gd name="connsiteY36" fmla="*/ 115331 h 197709"/>
              <a:gd name="connsiteX37" fmla="*/ 13550 w 1653613"/>
              <a:gd name="connsiteY37" fmla="*/ 90617 h 197709"/>
              <a:gd name="connsiteX38" fmla="*/ 5312 w 1653613"/>
              <a:gd name="connsiteY38" fmla="*/ 82379 h 197709"/>
              <a:gd name="connsiteX0" fmla="*/ 5312 w 1653613"/>
              <a:gd name="connsiteY0" fmla="*/ 82379 h 197709"/>
              <a:gd name="connsiteX1" fmla="*/ 104166 w 1653613"/>
              <a:gd name="connsiteY1" fmla="*/ 74142 h 197709"/>
              <a:gd name="connsiteX2" fmla="*/ 128880 w 1653613"/>
              <a:gd name="connsiteY2" fmla="*/ 65904 h 197709"/>
              <a:gd name="connsiteX3" fmla="*/ 194782 w 1653613"/>
              <a:gd name="connsiteY3" fmla="*/ 49428 h 197709"/>
              <a:gd name="connsiteX4" fmla="*/ 244209 w 1653613"/>
              <a:gd name="connsiteY4" fmla="*/ 32952 h 197709"/>
              <a:gd name="connsiteX5" fmla="*/ 268923 w 1653613"/>
              <a:gd name="connsiteY5" fmla="*/ 24715 h 197709"/>
              <a:gd name="connsiteX6" fmla="*/ 326588 w 1653613"/>
              <a:gd name="connsiteY6" fmla="*/ 8239 h 197709"/>
              <a:gd name="connsiteX7" fmla="*/ 870285 w 1653613"/>
              <a:gd name="connsiteY7" fmla="*/ 16477 h 197709"/>
              <a:gd name="connsiteX8" fmla="*/ 894998 w 1653613"/>
              <a:gd name="connsiteY8" fmla="*/ 24715 h 197709"/>
              <a:gd name="connsiteX9" fmla="*/ 985615 w 1653613"/>
              <a:gd name="connsiteY9" fmla="*/ 41190 h 197709"/>
              <a:gd name="connsiteX10" fmla="*/ 1067993 w 1653613"/>
              <a:gd name="connsiteY10" fmla="*/ 65904 h 197709"/>
              <a:gd name="connsiteX11" fmla="*/ 1191561 w 1653613"/>
              <a:gd name="connsiteY11" fmla="*/ 57666 h 197709"/>
              <a:gd name="connsiteX12" fmla="*/ 1216274 w 1653613"/>
              <a:gd name="connsiteY12" fmla="*/ 49428 h 197709"/>
              <a:gd name="connsiteX13" fmla="*/ 1249225 w 1653613"/>
              <a:gd name="connsiteY13" fmla="*/ 41190 h 197709"/>
              <a:gd name="connsiteX14" fmla="*/ 1298652 w 1653613"/>
              <a:gd name="connsiteY14" fmla="*/ 24715 h 197709"/>
              <a:gd name="connsiteX15" fmla="*/ 1323366 w 1653613"/>
              <a:gd name="connsiteY15" fmla="*/ 16477 h 197709"/>
              <a:gd name="connsiteX16" fmla="*/ 1356317 w 1653613"/>
              <a:gd name="connsiteY16" fmla="*/ 8239 h 197709"/>
              <a:gd name="connsiteX17" fmla="*/ 1381031 w 1653613"/>
              <a:gd name="connsiteY17" fmla="*/ 1 h 197709"/>
              <a:gd name="connsiteX18" fmla="*/ 1488123 w 1653613"/>
              <a:gd name="connsiteY18" fmla="*/ 8155 h 197709"/>
              <a:gd name="connsiteX19" fmla="*/ 1640814 w 1653613"/>
              <a:gd name="connsiteY19" fmla="*/ 22551 h 197709"/>
              <a:gd name="connsiteX20" fmla="*/ 1635406 w 1653613"/>
              <a:gd name="connsiteY20" fmla="*/ 64073 h 197709"/>
              <a:gd name="connsiteX21" fmla="*/ 1556105 w 1653613"/>
              <a:gd name="connsiteY21" fmla="*/ 88786 h 197709"/>
              <a:gd name="connsiteX22" fmla="*/ 1461495 w 1653613"/>
              <a:gd name="connsiteY22" fmla="*/ 121655 h 197709"/>
              <a:gd name="connsiteX23" fmla="*/ 1253719 w 1653613"/>
              <a:gd name="connsiteY23" fmla="*/ 162678 h 197709"/>
              <a:gd name="connsiteX24" fmla="*/ 1094453 w 1653613"/>
              <a:gd name="connsiteY24" fmla="*/ 111337 h 197709"/>
              <a:gd name="connsiteX25" fmla="*/ 1002090 w 1653613"/>
              <a:gd name="connsiteY25" fmla="*/ 156520 h 197709"/>
              <a:gd name="connsiteX26" fmla="*/ 903236 w 1653613"/>
              <a:gd name="connsiteY26" fmla="*/ 172996 h 197709"/>
              <a:gd name="connsiteX27" fmla="*/ 862047 w 1653613"/>
              <a:gd name="connsiteY27" fmla="*/ 181233 h 197709"/>
              <a:gd name="connsiteX28" fmla="*/ 812704 w 1653613"/>
              <a:gd name="connsiteY28" fmla="*/ 164841 h 197709"/>
              <a:gd name="connsiteX29" fmla="*/ 763193 w 1653613"/>
              <a:gd name="connsiteY29" fmla="*/ 197709 h 197709"/>
              <a:gd name="connsiteX30" fmla="*/ 578965 w 1653613"/>
              <a:gd name="connsiteY30" fmla="*/ 170999 h 197709"/>
              <a:gd name="connsiteX31" fmla="*/ 397233 w 1653613"/>
              <a:gd name="connsiteY31" fmla="*/ 141209 h 197709"/>
              <a:gd name="connsiteX32" fmla="*/ 194782 w 1653613"/>
              <a:gd name="connsiteY32" fmla="*/ 172996 h 197709"/>
              <a:gd name="connsiteX33" fmla="*/ 128880 w 1653613"/>
              <a:gd name="connsiteY33" fmla="*/ 156520 h 197709"/>
              <a:gd name="connsiteX34" fmla="*/ 104166 w 1653613"/>
              <a:gd name="connsiteY34" fmla="*/ 148282 h 197709"/>
              <a:gd name="connsiteX35" fmla="*/ 79452 w 1653613"/>
              <a:gd name="connsiteY35" fmla="*/ 131806 h 197709"/>
              <a:gd name="connsiteX36" fmla="*/ 30025 w 1653613"/>
              <a:gd name="connsiteY36" fmla="*/ 115331 h 197709"/>
              <a:gd name="connsiteX37" fmla="*/ 13550 w 1653613"/>
              <a:gd name="connsiteY37" fmla="*/ 90617 h 197709"/>
              <a:gd name="connsiteX38" fmla="*/ 5312 w 1653613"/>
              <a:gd name="connsiteY38" fmla="*/ 82379 h 197709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326588 w 1653613"/>
              <a:gd name="connsiteY6" fmla="*/ 8239 h 181400"/>
              <a:gd name="connsiteX7" fmla="*/ 870285 w 1653613"/>
              <a:gd name="connsiteY7" fmla="*/ 16477 h 181400"/>
              <a:gd name="connsiteX8" fmla="*/ 894998 w 1653613"/>
              <a:gd name="connsiteY8" fmla="*/ 24715 h 181400"/>
              <a:gd name="connsiteX9" fmla="*/ 985615 w 1653613"/>
              <a:gd name="connsiteY9" fmla="*/ 41190 h 181400"/>
              <a:gd name="connsiteX10" fmla="*/ 1067993 w 1653613"/>
              <a:gd name="connsiteY10" fmla="*/ 65904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397233 w 1653613"/>
              <a:gd name="connsiteY31" fmla="*/ 141209 h 181400"/>
              <a:gd name="connsiteX32" fmla="*/ 194782 w 1653613"/>
              <a:gd name="connsiteY32" fmla="*/ 172996 h 181400"/>
              <a:gd name="connsiteX33" fmla="*/ 128880 w 1653613"/>
              <a:gd name="connsiteY33" fmla="*/ 156520 h 181400"/>
              <a:gd name="connsiteX34" fmla="*/ 104166 w 1653613"/>
              <a:gd name="connsiteY34" fmla="*/ 148282 h 181400"/>
              <a:gd name="connsiteX35" fmla="*/ 79452 w 1653613"/>
              <a:gd name="connsiteY35" fmla="*/ 131806 h 181400"/>
              <a:gd name="connsiteX36" fmla="*/ 30025 w 1653613"/>
              <a:gd name="connsiteY36" fmla="*/ 115331 h 181400"/>
              <a:gd name="connsiteX37" fmla="*/ 13550 w 1653613"/>
              <a:gd name="connsiteY37" fmla="*/ 90617 h 181400"/>
              <a:gd name="connsiteX38" fmla="*/ 5312 w 1653613"/>
              <a:gd name="connsiteY38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326588 w 1653613"/>
              <a:gd name="connsiteY6" fmla="*/ 8239 h 181400"/>
              <a:gd name="connsiteX7" fmla="*/ 870285 w 1653613"/>
              <a:gd name="connsiteY7" fmla="*/ 16477 h 181400"/>
              <a:gd name="connsiteX8" fmla="*/ 894998 w 1653613"/>
              <a:gd name="connsiteY8" fmla="*/ 24715 h 181400"/>
              <a:gd name="connsiteX9" fmla="*/ 985615 w 1653613"/>
              <a:gd name="connsiteY9" fmla="*/ 41190 h 181400"/>
              <a:gd name="connsiteX10" fmla="*/ 1067993 w 1653613"/>
              <a:gd name="connsiteY10" fmla="*/ 65904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194782 w 1653613"/>
              <a:gd name="connsiteY32" fmla="*/ 172996 h 181400"/>
              <a:gd name="connsiteX33" fmla="*/ 128880 w 1653613"/>
              <a:gd name="connsiteY33" fmla="*/ 156520 h 181400"/>
              <a:gd name="connsiteX34" fmla="*/ 104166 w 1653613"/>
              <a:gd name="connsiteY34" fmla="*/ 148282 h 181400"/>
              <a:gd name="connsiteX35" fmla="*/ 79452 w 1653613"/>
              <a:gd name="connsiteY35" fmla="*/ 131806 h 181400"/>
              <a:gd name="connsiteX36" fmla="*/ 30025 w 1653613"/>
              <a:gd name="connsiteY36" fmla="*/ 115331 h 181400"/>
              <a:gd name="connsiteX37" fmla="*/ 13550 w 1653613"/>
              <a:gd name="connsiteY37" fmla="*/ 90617 h 181400"/>
              <a:gd name="connsiteX38" fmla="*/ 5312 w 1653613"/>
              <a:gd name="connsiteY38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326588 w 1653613"/>
              <a:gd name="connsiteY6" fmla="*/ 8239 h 181400"/>
              <a:gd name="connsiteX7" fmla="*/ 870285 w 1653613"/>
              <a:gd name="connsiteY7" fmla="*/ 16477 h 181400"/>
              <a:gd name="connsiteX8" fmla="*/ 894998 w 1653613"/>
              <a:gd name="connsiteY8" fmla="*/ 24715 h 181400"/>
              <a:gd name="connsiteX9" fmla="*/ 985615 w 1653613"/>
              <a:gd name="connsiteY9" fmla="*/ 41190 h 181400"/>
              <a:gd name="connsiteX10" fmla="*/ 1067993 w 1653613"/>
              <a:gd name="connsiteY10" fmla="*/ 65904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28880 w 1653613"/>
              <a:gd name="connsiteY33" fmla="*/ 156520 h 181400"/>
              <a:gd name="connsiteX34" fmla="*/ 104166 w 1653613"/>
              <a:gd name="connsiteY34" fmla="*/ 148282 h 181400"/>
              <a:gd name="connsiteX35" fmla="*/ 79452 w 1653613"/>
              <a:gd name="connsiteY35" fmla="*/ 131806 h 181400"/>
              <a:gd name="connsiteX36" fmla="*/ 30025 w 1653613"/>
              <a:gd name="connsiteY36" fmla="*/ 115331 h 181400"/>
              <a:gd name="connsiteX37" fmla="*/ 13550 w 1653613"/>
              <a:gd name="connsiteY37" fmla="*/ 90617 h 181400"/>
              <a:gd name="connsiteX38" fmla="*/ 5312 w 1653613"/>
              <a:gd name="connsiteY38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326588 w 1653613"/>
              <a:gd name="connsiteY6" fmla="*/ 8239 h 181400"/>
              <a:gd name="connsiteX7" fmla="*/ 870285 w 1653613"/>
              <a:gd name="connsiteY7" fmla="*/ 16477 h 181400"/>
              <a:gd name="connsiteX8" fmla="*/ 894998 w 1653613"/>
              <a:gd name="connsiteY8" fmla="*/ 24715 h 181400"/>
              <a:gd name="connsiteX9" fmla="*/ 985615 w 1653613"/>
              <a:gd name="connsiteY9" fmla="*/ 41190 h 181400"/>
              <a:gd name="connsiteX10" fmla="*/ 1067993 w 1653613"/>
              <a:gd name="connsiteY10" fmla="*/ 65904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28880 w 1653613"/>
              <a:gd name="connsiteY33" fmla="*/ 156520 h 181400"/>
              <a:gd name="connsiteX34" fmla="*/ 141112 w 1653613"/>
              <a:gd name="connsiteY34" fmla="*/ 142125 h 181400"/>
              <a:gd name="connsiteX35" fmla="*/ 79452 w 1653613"/>
              <a:gd name="connsiteY35" fmla="*/ 131806 h 181400"/>
              <a:gd name="connsiteX36" fmla="*/ 30025 w 1653613"/>
              <a:gd name="connsiteY36" fmla="*/ 115331 h 181400"/>
              <a:gd name="connsiteX37" fmla="*/ 13550 w 1653613"/>
              <a:gd name="connsiteY37" fmla="*/ 90617 h 181400"/>
              <a:gd name="connsiteX38" fmla="*/ 5312 w 1653613"/>
              <a:gd name="connsiteY38" fmla="*/ 82379 h 181400"/>
              <a:gd name="connsiteX0" fmla="*/ 5312 w 1653613"/>
              <a:gd name="connsiteY0" fmla="*/ 82379 h 268468"/>
              <a:gd name="connsiteX1" fmla="*/ 104166 w 1653613"/>
              <a:gd name="connsiteY1" fmla="*/ 74142 h 268468"/>
              <a:gd name="connsiteX2" fmla="*/ 128880 w 1653613"/>
              <a:gd name="connsiteY2" fmla="*/ 65904 h 268468"/>
              <a:gd name="connsiteX3" fmla="*/ 194782 w 1653613"/>
              <a:gd name="connsiteY3" fmla="*/ 49428 h 268468"/>
              <a:gd name="connsiteX4" fmla="*/ 244209 w 1653613"/>
              <a:gd name="connsiteY4" fmla="*/ 32952 h 268468"/>
              <a:gd name="connsiteX5" fmla="*/ 268923 w 1653613"/>
              <a:gd name="connsiteY5" fmla="*/ 24715 h 268468"/>
              <a:gd name="connsiteX6" fmla="*/ 326588 w 1653613"/>
              <a:gd name="connsiteY6" fmla="*/ 8239 h 268468"/>
              <a:gd name="connsiteX7" fmla="*/ 870285 w 1653613"/>
              <a:gd name="connsiteY7" fmla="*/ 16477 h 268468"/>
              <a:gd name="connsiteX8" fmla="*/ 894998 w 1653613"/>
              <a:gd name="connsiteY8" fmla="*/ 24715 h 268468"/>
              <a:gd name="connsiteX9" fmla="*/ 985615 w 1653613"/>
              <a:gd name="connsiteY9" fmla="*/ 41190 h 268468"/>
              <a:gd name="connsiteX10" fmla="*/ 1067993 w 1653613"/>
              <a:gd name="connsiteY10" fmla="*/ 65904 h 268468"/>
              <a:gd name="connsiteX11" fmla="*/ 1191561 w 1653613"/>
              <a:gd name="connsiteY11" fmla="*/ 57666 h 268468"/>
              <a:gd name="connsiteX12" fmla="*/ 1216274 w 1653613"/>
              <a:gd name="connsiteY12" fmla="*/ 49428 h 268468"/>
              <a:gd name="connsiteX13" fmla="*/ 1249225 w 1653613"/>
              <a:gd name="connsiteY13" fmla="*/ 41190 h 268468"/>
              <a:gd name="connsiteX14" fmla="*/ 1298652 w 1653613"/>
              <a:gd name="connsiteY14" fmla="*/ 24715 h 268468"/>
              <a:gd name="connsiteX15" fmla="*/ 1323366 w 1653613"/>
              <a:gd name="connsiteY15" fmla="*/ 16477 h 268468"/>
              <a:gd name="connsiteX16" fmla="*/ 1356317 w 1653613"/>
              <a:gd name="connsiteY16" fmla="*/ 8239 h 268468"/>
              <a:gd name="connsiteX17" fmla="*/ 1381031 w 1653613"/>
              <a:gd name="connsiteY17" fmla="*/ 1 h 268468"/>
              <a:gd name="connsiteX18" fmla="*/ 1488123 w 1653613"/>
              <a:gd name="connsiteY18" fmla="*/ 8155 h 268468"/>
              <a:gd name="connsiteX19" fmla="*/ 1640814 w 1653613"/>
              <a:gd name="connsiteY19" fmla="*/ 22551 h 268468"/>
              <a:gd name="connsiteX20" fmla="*/ 1635406 w 1653613"/>
              <a:gd name="connsiteY20" fmla="*/ 64073 h 268468"/>
              <a:gd name="connsiteX21" fmla="*/ 1556105 w 1653613"/>
              <a:gd name="connsiteY21" fmla="*/ 88786 h 268468"/>
              <a:gd name="connsiteX22" fmla="*/ 1461495 w 1653613"/>
              <a:gd name="connsiteY22" fmla="*/ 121655 h 268468"/>
              <a:gd name="connsiteX23" fmla="*/ 1253719 w 1653613"/>
              <a:gd name="connsiteY23" fmla="*/ 162678 h 268468"/>
              <a:gd name="connsiteX24" fmla="*/ 1094453 w 1653613"/>
              <a:gd name="connsiteY24" fmla="*/ 111337 h 268468"/>
              <a:gd name="connsiteX25" fmla="*/ 1002090 w 1653613"/>
              <a:gd name="connsiteY25" fmla="*/ 156520 h 268468"/>
              <a:gd name="connsiteX26" fmla="*/ 903236 w 1653613"/>
              <a:gd name="connsiteY26" fmla="*/ 172996 h 268468"/>
              <a:gd name="connsiteX27" fmla="*/ 862047 w 1653613"/>
              <a:gd name="connsiteY27" fmla="*/ 181233 h 268468"/>
              <a:gd name="connsiteX28" fmla="*/ 812704 w 1653613"/>
              <a:gd name="connsiteY28" fmla="*/ 164841 h 268468"/>
              <a:gd name="connsiteX29" fmla="*/ 732405 w 1653613"/>
              <a:gd name="connsiteY29" fmla="*/ 179236 h 268468"/>
              <a:gd name="connsiteX30" fmla="*/ 578965 w 1653613"/>
              <a:gd name="connsiteY30" fmla="*/ 170999 h 268468"/>
              <a:gd name="connsiteX31" fmla="*/ 412627 w 1653613"/>
              <a:gd name="connsiteY31" fmla="*/ 162760 h 268468"/>
              <a:gd name="connsiteX32" fmla="*/ 247122 w 1653613"/>
              <a:gd name="connsiteY32" fmla="*/ 154523 h 268468"/>
              <a:gd name="connsiteX33" fmla="*/ 128880 w 1653613"/>
              <a:gd name="connsiteY33" fmla="*/ 156520 h 268468"/>
              <a:gd name="connsiteX34" fmla="*/ 57985 w 1653613"/>
              <a:gd name="connsiteY34" fmla="*/ 268355 h 268468"/>
              <a:gd name="connsiteX35" fmla="*/ 79452 w 1653613"/>
              <a:gd name="connsiteY35" fmla="*/ 131806 h 268468"/>
              <a:gd name="connsiteX36" fmla="*/ 30025 w 1653613"/>
              <a:gd name="connsiteY36" fmla="*/ 115331 h 268468"/>
              <a:gd name="connsiteX37" fmla="*/ 13550 w 1653613"/>
              <a:gd name="connsiteY37" fmla="*/ 90617 h 268468"/>
              <a:gd name="connsiteX38" fmla="*/ 5312 w 1653613"/>
              <a:gd name="connsiteY38" fmla="*/ 82379 h 268468"/>
              <a:gd name="connsiteX0" fmla="*/ 5312 w 1653613"/>
              <a:gd name="connsiteY0" fmla="*/ 82379 h 268450"/>
              <a:gd name="connsiteX1" fmla="*/ 104166 w 1653613"/>
              <a:gd name="connsiteY1" fmla="*/ 74142 h 268450"/>
              <a:gd name="connsiteX2" fmla="*/ 128880 w 1653613"/>
              <a:gd name="connsiteY2" fmla="*/ 65904 h 268450"/>
              <a:gd name="connsiteX3" fmla="*/ 194782 w 1653613"/>
              <a:gd name="connsiteY3" fmla="*/ 49428 h 268450"/>
              <a:gd name="connsiteX4" fmla="*/ 244209 w 1653613"/>
              <a:gd name="connsiteY4" fmla="*/ 32952 h 268450"/>
              <a:gd name="connsiteX5" fmla="*/ 268923 w 1653613"/>
              <a:gd name="connsiteY5" fmla="*/ 24715 h 268450"/>
              <a:gd name="connsiteX6" fmla="*/ 326588 w 1653613"/>
              <a:gd name="connsiteY6" fmla="*/ 8239 h 268450"/>
              <a:gd name="connsiteX7" fmla="*/ 870285 w 1653613"/>
              <a:gd name="connsiteY7" fmla="*/ 16477 h 268450"/>
              <a:gd name="connsiteX8" fmla="*/ 894998 w 1653613"/>
              <a:gd name="connsiteY8" fmla="*/ 24715 h 268450"/>
              <a:gd name="connsiteX9" fmla="*/ 985615 w 1653613"/>
              <a:gd name="connsiteY9" fmla="*/ 41190 h 268450"/>
              <a:gd name="connsiteX10" fmla="*/ 1067993 w 1653613"/>
              <a:gd name="connsiteY10" fmla="*/ 65904 h 268450"/>
              <a:gd name="connsiteX11" fmla="*/ 1191561 w 1653613"/>
              <a:gd name="connsiteY11" fmla="*/ 57666 h 268450"/>
              <a:gd name="connsiteX12" fmla="*/ 1216274 w 1653613"/>
              <a:gd name="connsiteY12" fmla="*/ 49428 h 268450"/>
              <a:gd name="connsiteX13" fmla="*/ 1249225 w 1653613"/>
              <a:gd name="connsiteY13" fmla="*/ 41190 h 268450"/>
              <a:gd name="connsiteX14" fmla="*/ 1298652 w 1653613"/>
              <a:gd name="connsiteY14" fmla="*/ 24715 h 268450"/>
              <a:gd name="connsiteX15" fmla="*/ 1323366 w 1653613"/>
              <a:gd name="connsiteY15" fmla="*/ 16477 h 268450"/>
              <a:gd name="connsiteX16" fmla="*/ 1356317 w 1653613"/>
              <a:gd name="connsiteY16" fmla="*/ 8239 h 268450"/>
              <a:gd name="connsiteX17" fmla="*/ 1381031 w 1653613"/>
              <a:gd name="connsiteY17" fmla="*/ 1 h 268450"/>
              <a:gd name="connsiteX18" fmla="*/ 1488123 w 1653613"/>
              <a:gd name="connsiteY18" fmla="*/ 8155 h 268450"/>
              <a:gd name="connsiteX19" fmla="*/ 1640814 w 1653613"/>
              <a:gd name="connsiteY19" fmla="*/ 22551 h 268450"/>
              <a:gd name="connsiteX20" fmla="*/ 1635406 w 1653613"/>
              <a:gd name="connsiteY20" fmla="*/ 64073 h 268450"/>
              <a:gd name="connsiteX21" fmla="*/ 1556105 w 1653613"/>
              <a:gd name="connsiteY21" fmla="*/ 88786 h 268450"/>
              <a:gd name="connsiteX22" fmla="*/ 1461495 w 1653613"/>
              <a:gd name="connsiteY22" fmla="*/ 121655 h 268450"/>
              <a:gd name="connsiteX23" fmla="*/ 1253719 w 1653613"/>
              <a:gd name="connsiteY23" fmla="*/ 162678 h 268450"/>
              <a:gd name="connsiteX24" fmla="*/ 1094453 w 1653613"/>
              <a:gd name="connsiteY24" fmla="*/ 111337 h 268450"/>
              <a:gd name="connsiteX25" fmla="*/ 1002090 w 1653613"/>
              <a:gd name="connsiteY25" fmla="*/ 156520 h 268450"/>
              <a:gd name="connsiteX26" fmla="*/ 903236 w 1653613"/>
              <a:gd name="connsiteY26" fmla="*/ 172996 h 268450"/>
              <a:gd name="connsiteX27" fmla="*/ 862047 w 1653613"/>
              <a:gd name="connsiteY27" fmla="*/ 181233 h 268450"/>
              <a:gd name="connsiteX28" fmla="*/ 812704 w 1653613"/>
              <a:gd name="connsiteY28" fmla="*/ 164841 h 268450"/>
              <a:gd name="connsiteX29" fmla="*/ 732405 w 1653613"/>
              <a:gd name="connsiteY29" fmla="*/ 179236 h 268450"/>
              <a:gd name="connsiteX30" fmla="*/ 578965 w 1653613"/>
              <a:gd name="connsiteY30" fmla="*/ 170999 h 268450"/>
              <a:gd name="connsiteX31" fmla="*/ 412627 w 1653613"/>
              <a:gd name="connsiteY31" fmla="*/ 162760 h 268450"/>
              <a:gd name="connsiteX32" fmla="*/ 247122 w 1653613"/>
              <a:gd name="connsiteY32" fmla="*/ 154523 h 268450"/>
              <a:gd name="connsiteX33" fmla="*/ 165826 w 1653613"/>
              <a:gd name="connsiteY33" fmla="*/ 153441 h 268450"/>
              <a:gd name="connsiteX34" fmla="*/ 57985 w 1653613"/>
              <a:gd name="connsiteY34" fmla="*/ 268355 h 268450"/>
              <a:gd name="connsiteX35" fmla="*/ 79452 w 1653613"/>
              <a:gd name="connsiteY35" fmla="*/ 131806 h 268450"/>
              <a:gd name="connsiteX36" fmla="*/ 30025 w 1653613"/>
              <a:gd name="connsiteY36" fmla="*/ 115331 h 268450"/>
              <a:gd name="connsiteX37" fmla="*/ 13550 w 1653613"/>
              <a:gd name="connsiteY37" fmla="*/ 90617 h 268450"/>
              <a:gd name="connsiteX38" fmla="*/ 5312 w 1653613"/>
              <a:gd name="connsiteY38" fmla="*/ 82379 h 268450"/>
              <a:gd name="connsiteX0" fmla="*/ 5312 w 1653613"/>
              <a:gd name="connsiteY0" fmla="*/ 82379 h 268450"/>
              <a:gd name="connsiteX1" fmla="*/ 104166 w 1653613"/>
              <a:gd name="connsiteY1" fmla="*/ 74142 h 268450"/>
              <a:gd name="connsiteX2" fmla="*/ 128880 w 1653613"/>
              <a:gd name="connsiteY2" fmla="*/ 65904 h 268450"/>
              <a:gd name="connsiteX3" fmla="*/ 194782 w 1653613"/>
              <a:gd name="connsiteY3" fmla="*/ 49428 h 268450"/>
              <a:gd name="connsiteX4" fmla="*/ 244209 w 1653613"/>
              <a:gd name="connsiteY4" fmla="*/ 32952 h 268450"/>
              <a:gd name="connsiteX5" fmla="*/ 268923 w 1653613"/>
              <a:gd name="connsiteY5" fmla="*/ 24715 h 268450"/>
              <a:gd name="connsiteX6" fmla="*/ 326588 w 1653613"/>
              <a:gd name="connsiteY6" fmla="*/ 8239 h 268450"/>
              <a:gd name="connsiteX7" fmla="*/ 870285 w 1653613"/>
              <a:gd name="connsiteY7" fmla="*/ 16477 h 268450"/>
              <a:gd name="connsiteX8" fmla="*/ 894998 w 1653613"/>
              <a:gd name="connsiteY8" fmla="*/ 24715 h 268450"/>
              <a:gd name="connsiteX9" fmla="*/ 985615 w 1653613"/>
              <a:gd name="connsiteY9" fmla="*/ 41190 h 268450"/>
              <a:gd name="connsiteX10" fmla="*/ 1067993 w 1653613"/>
              <a:gd name="connsiteY10" fmla="*/ 65904 h 268450"/>
              <a:gd name="connsiteX11" fmla="*/ 1191561 w 1653613"/>
              <a:gd name="connsiteY11" fmla="*/ 57666 h 268450"/>
              <a:gd name="connsiteX12" fmla="*/ 1216274 w 1653613"/>
              <a:gd name="connsiteY12" fmla="*/ 49428 h 268450"/>
              <a:gd name="connsiteX13" fmla="*/ 1249225 w 1653613"/>
              <a:gd name="connsiteY13" fmla="*/ 41190 h 268450"/>
              <a:gd name="connsiteX14" fmla="*/ 1298652 w 1653613"/>
              <a:gd name="connsiteY14" fmla="*/ 24715 h 268450"/>
              <a:gd name="connsiteX15" fmla="*/ 1323366 w 1653613"/>
              <a:gd name="connsiteY15" fmla="*/ 16477 h 268450"/>
              <a:gd name="connsiteX16" fmla="*/ 1356317 w 1653613"/>
              <a:gd name="connsiteY16" fmla="*/ 8239 h 268450"/>
              <a:gd name="connsiteX17" fmla="*/ 1381031 w 1653613"/>
              <a:gd name="connsiteY17" fmla="*/ 1 h 268450"/>
              <a:gd name="connsiteX18" fmla="*/ 1488123 w 1653613"/>
              <a:gd name="connsiteY18" fmla="*/ 8155 h 268450"/>
              <a:gd name="connsiteX19" fmla="*/ 1640814 w 1653613"/>
              <a:gd name="connsiteY19" fmla="*/ 22551 h 268450"/>
              <a:gd name="connsiteX20" fmla="*/ 1635406 w 1653613"/>
              <a:gd name="connsiteY20" fmla="*/ 64073 h 268450"/>
              <a:gd name="connsiteX21" fmla="*/ 1556105 w 1653613"/>
              <a:gd name="connsiteY21" fmla="*/ 88786 h 268450"/>
              <a:gd name="connsiteX22" fmla="*/ 1461495 w 1653613"/>
              <a:gd name="connsiteY22" fmla="*/ 121655 h 268450"/>
              <a:gd name="connsiteX23" fmla="*/ 1253719 w 1653613"/>
              <a:gd name="connsiteY23" fmla="*/ 162678 h 268450"/>
              <a:gd name="connsiteX24" fmla="*/ 1094453 w 1653613"/>
              <a:gd name="connsiteY24" fmla="*/ 111337 h 268450"/>
              <a:gd name="connsiteX25" fmla="*/ 1002090 w 1653613"/>
              <a:gd name="connsiteY25" fmla="*/ 156520 h 268450"/>
              <a:gd name="connsiteX26" fmla="*/ 903236 w 1653613"/>
              <a:gd name="connsiteY26" fmla="*/ 172996 h 268450"/>
              <a:gd name="connsiteX27" fmla="*/ 862047 w 1653613"/>
              <a:gd name="connsiteY27" fmla="*/ 181233 h 268450"/>
              <a:gd name="connsiteX28" fmla="*/ 812704 w 1653613"/>
              <a:gd name="connsiteY28" fmla="*/ 164841 h 268450"/>
              <a:gd name="connsiteX29" fmla="*/ 732405 w 1653613"/>
              <a:gd name="connsiteY29" fmla="*/ 179236 h 268450"/>
              <a:gd name="connsiteX30" fmla="*/ 578965 w 1653613"/>
              <a:gd name="connsiteY30" fmla="*/ 170999 h 268450"/>
              <a:gd name="connsiteX31" fmla="*/ 412627 w 1653613"/>
              <a:gd name="connsiteY31" fmla="*/ 162760 h 268450"/>
              <a:gd name="connsiteX32" fmla="*/ 247122 w 1653613"/>
              <a:gd name="connsiteY32" fmla="*/ 154523 h 268450"/>
              <a:gd name="connsiteX33" fmla="*/ 165826 w 1653613"/>
              <a:gd name="connsiteY33" fmla="*/ 153441 h 268450"/>
              <a:gd name="connsiteX34" fmla="*/ 57985 w 1653613"/>
              <a:gd name="connsiteY34" fmla="*/ 268355 h 268450"/>
              <a:gd name="connsiteX35" fmla="*/ 79452 w 1653613"/>
              <a:gd name="connsiteY35" fmla="*/ 131806 h 268450"/>
              <a:gd name="connsiteX36" fmla="*/ 30025 w 1653613"/>
              <a:gd name="connsiteY36" fmla="*/ 115331 h 268450"/>
              <a:gd name="connsiteX37" fmla="*/ 13550 w 1653613"/>
              <a:gd name="connsiteY37" fmla="*/ 90617 h 268450"/>
              <a:gd name="connsiteX38" fmla="*/ 5312 w 1653613"/>
              <a:gd name="connsiteY38" fmla="*/ 82379 h 26845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326588 w 1653613"/>
              <a:gd name="connsiteY6" fmla="*/ 8239 h 181400"/>
              <a:gd name="connsiteX7" fmla="*/ 870285 w 1653613"/>
              <a:gd name="connsiteY7" fmla="*/ 16477 h 181400"/>
              <a:gd name="connsiteX8" fmla="*/ 894998 w 1653613"/>
              <a:gd name="connsiteY8" fmla="*/ 24715 h 181400"/>
              <a:gd name="connsiteX9" fmla="*/ 985615 w 1653613"/>
              <a:gd name="connsiteY9" fmla="*/ 41190 h 181400"/>
              <a:gd name="connsiteX10" fmla="*/ 1067993 w 1653613"/>
              <a:gd name="connsiteY10" fmla="*/ 65904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65826 w 1653613"/>
              <a:gd name="connsiteY33" fmla="*/ 153441 h 181400"/>
              <a:gd name="connsiteX34" fmla="*/ 79452 w 1653613"/>
              <a:gd name="connsiteY34" fmla="*/ 131806 h 181400"/>
              <a:gd name="connsiteX35" fmla="*/ 30025 w 1653613"/>
              <a:gd name="connsiteY35" fmla="*/ 115331 h 181400"/>
              <a:gd name="connsiteX36" fmla="*/ 13550 w 1653613"/>
              <a:gd name="connsiteY36" fmla="*/ 90617 h 181400"/>
              <a:gd name="connsiteX37" fmla="*/ 5312 w 1653613"/>
              <a:gd name="connsiteY37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428188 w 1653613"/>
              <a:gd name="connsiteY6" fmla="*/ 17475 h 181400"/>
              <a:gd name="connsiteX7" fmla="*/ 870285 w 1653613"/>
              <a:gd name="connsiteY7" fmla="*/ 16477 h 181400"/>
              <a:gd name="connsiteX8" fmla="*/ 894998 w 1653613"/>
              <a:gd name="connsiteY8" fmla="*/ 24715 h 181400"/>
              <a:gd name="connsiteX9" fmla="*/ 985615 w 1653613"/>
              <a:gd name="connsiteY9" fmla="*/ 41190 h 181400"/>
              <a:gd name="connsiteX10" fmla="*/ 1067993 w 1653613"/>
              <a:gd name="connsiteY10" fmla="*/ 65904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65826 w 1653613"/>
              <a:gd name="connsiteY33" fmla="*/ 153441 h 181400"/>
              <a:gd name="connsiteX34" fmla="*/ 79452 w 1653613"/>
              <a:gd name="connsiteY34" fmla="*/ 131806 h 181400"/>
              <a:gd name="connsiteX35" fmla="*/ 30025 w 1653613"/>
              <a:gd name="connsiteY35" fmla="*/ 115331 h 181400"/>
              <a:gd name="connsiteX36" fmla="*/ 13550 w 1653613"/>
              <a:gd name="connsiteY36" fmla="*/ 90617 h 181400"/>
              <a:gd name="connsiteX37" fmla="*/ 5312 w 1653613"/>
              <a:gd name="connsiteY37" fmla="*/ 82379 h 181400"/>
              <a:gd name="connsiteX0" fmla="*/ 5312 w 1653613"/>
              <a:gd name="connsiteY0" fmla="*/ 83377 h 182398"/>
              <a:gd name="connsiteX1" fmla="*/ 104166 w 1653613"/>
              <a:gd name="connsiteY1" fmla="*/ 75140 h 182398"/>
              <a:gd name="connsiteX2" fmla="*/ 128880 w 1653613"/>
              <a:gd name="connsiteY2" fmla="*/ 66902 h 182398"/>
              <a:gd name="connsiteX3" fmla="*/ 194782 w 1653613"/>
              <a:gd name="connsiteY3" fmla="*/ 50426 h 182398"/>
              <a:gd name="connsiteX4" fmla="*/ 244209 w 1653613"/>
              <a:gd name="connsiteY4" fmla="*/ 33950 h 182398"/>
              <a:gd name="connsiteX5" fmla="*/ 268923 w 1653613"/>
              <a:gd name="connsiteY5" fmla="*/ 25713 h 182398"/>
              <a:gd name="connsiteX6" fmla="*/ 449740 w 1653613"/>
              <a:gd name="connsiteY6" fmla="*/ 0 h 182398"/>
              <a:gd name="connsiteX7" fmla="*/ 870285 w 1653613"/>
              <a:gd name="connsiteY7" fmla="*/ 17475 h 182398"/>
              <a:gd name="connsiteX8" fmla="*/ 894998 w 1653613"/>
              <a:gd name="connsiteY8" fmla="*/ 25713 h 182398"/>
              <a:gd name="connsiteX9" fmla="*/ 985615 w 1653613"/>
              <a:gd name="connsiteY9" fmla="*/ 42188 h 182398"/>
              <a:gd name="connsiteX10" fmla="*/ 1067993 w 1653613"/>
              <a:gd name="connsiteY10" fmla="*/ 66902 h 182398"/>
              <a:gd name="connsiteX11" fmla="*/ 1191561 w 1653613"/>
              <a:gd name="connsiteY11" fmla="*/ 58664 h 182398"/>
              <a:gd name="connsiteX12" fmla="*/ 1216274 w 1653613"/>
              <a:gd name="connsiteY12" fmla="*/ 50426 h 182398"/>
              <a:gd name="connsiteX13" fmla="*/ 1249225 w 1653613"/>
              <a:gd name="connsiteY13" fmla="*/ 42188 h 182398"/>
              <a:gd name="connsiteX14" fmla="*/ 1298652 w 1653613"/>
              <a:gd name="connsiteY14" fmla="*/ 25713 h 182398"/>
              <a:gd name="connsiteX15" fmla="*/ 1323366 w 1653613"/>
              <a:gd name="connsiteY15" fmla="*/ 17475 h 182398"/>
              <a:gd name="connsiteX16" fmla="*/ 1356317 w 1653613"/>
              <a:gd name="connsiteY16" fmla="*/ 9237 h 182398"/>
              <a:gd name="connsiteX17" fmla="*/ 1381031 w 1653613"/>
              <a:gd name="connsiteY17" fmla="*/ 999 h 182398"/>
              <a:gd name="connsiteX18" fmla="*/ 1488123 w 1653613"/>
              <a:gd name="connsiteY18" fmla="*/ 9153 h 182398"/>
              <a:gd name="connsiteX19" fmla="*/ 1640814 w 1653613"/>
              <a:gd name="connsiteY19" fmla="*/ 23549 h 182398"/>
              <a:gd name="connsiteX20" fmla="*/ 1635406 w 1653613"/>
              <a:gd name="connsiteY20" fmla="*/ 65071 h 182398"/>
              <a:gd name="connsiteX21" fmla="*/ 1556105 w 1653613"/>
              <a:gd name="connsiteY21" fmla="*/ 89784 h 182398"/>
              <a:gd name="connsiteX22" fmla="*/ 1461495 w 1653613"/>
              <a:gd name="connsiteY22" fmla="*/ 122653 h 182398"/>
              <a:gd name="connsiteX23" fmla="*/ 1253719 w 1653613"/>
              <a:gd name="connsiteY23" fmla="*/ 163676 h 182398"/>
              <a:gd name="connsiteX24" fmla="*/ 1094453 w 1653613"/>
              <a:gd name="connsiteY24" fmla="*/ 112335 h 182398"/>
              <a:gd name="connsiteX25" fmla="*/ 1002090 w 1653613"/>
              <a:gd name="connsiteY25" fmla="*/ 157518 h 182398"/>
              <a:gd name="connsiteX26" fmla="*/ 903236 w 1653613"/>
              <a:gd name="connsiteY26" fmla="*/ 173994 h 182398"/>
              <a:gd name="connsiteX27" fmla="*/ 862047 w 1653613"/>
              <a:gd name="connsiteY27" fmla="*/ 182231 h 182398"/>
              <a:gd name="connsiteX28" fmla="*/ 812704 w 1653613"/>
              <a:gd name="connsiteY28" fmla="*/ 165839 h 182398"/>
              <a:gd name="connsiteX29" fmla="*/ 732405 w 1653613"/>
              <a:gd name="connsiteY29" fmla="*/ 180234 h 182398"/>
              <a:gd name="connsiteX30" fmla="*/ 578965 w 1653613"/>
              <a:gd name="connsiteY30" fmla="*/ 171997 h 182398"/>
              <a:gd name="connsiteX31" fmla="*/ 412627 w 1653613"/>
              <a:gd name="connsiteY31" fmla="*/ 163758 h 182398"/>
              <a:gd name="connsiteX32" fmla="*/ 247122 w 1653613"/>
              <a:gd name="connsiteY32" fmla="*/ 155521 h 182398"/>
              <a:gd name="connsiteX33" fmla="*/ 165826 w 1653613"/>
              <a:gd name="connsiteY33" fmla="*/ 154439 h 182398"/>
              <a:gd name="connsiteX34" fmla="*/ 79452 w 1653613"/>
              <a:gd name="connsiteY34" fmla="*/ 132804 h 182398"/>
              <a:gd name="connsiteX35" fmla="*/ 30025 w 1653613"/>
              <a:gd name="connsiteY35" fmla="*/ 116329 h 182398"/>
              <a:gd name="connsiteX36" fmla="*/ 13550 w 1653613"/>
              <a:gd name="connsiteY36" fmla="*/ 91615 h 182398"/>
              <a:gd name="connsiteX37" fmla="*/ 5312 w 1653613"/>
              <a:gd name="connsiteY37" fmla="*/ 83377 h 182398"/>
              <a:gd name="connsiteX0" fmla="*/ 5312 w 1653613"/>
              <a:gd name="connsiteY0" fmla="*/ 83377 h 182398"/>
              <a:gd name="connsiteX1" fmla="*/ 104166 w 1653613"/>
              <a:gd name="connsiteY1" fmla="*/ 75140 h 182398"/>
              <a:gd name="connsiteX2" fmla="*/ 128880 w 1653613"/>
              <a:gd name="connsiteY2" fmla="*/ 66902 h 182398"/>
              <a:gd name="connsiteX3" fmla="*/ 194782 w 1653613"/>
              <a:gd name="connsiteY3" fmla="*/ 50426 h 182398"/>
              <a:gd name="connsiteX4" fmla="*/ 244209 w 1653613"/>
              <a:gd name="connsiteY4" fmla="*/ 33950 h 182398"/>
              <a:gd name="connsiteX5" fmla="*/ 268923 w 1653613"/>
              <a:gd name="connsiteY5" fmla="*/ 25713 h 182398"/>
              <a:gd name="connsiteX6" fmla="*/ 449740 w 1653613"/>
              <a:gd name="connsiteY6" fmla="*/ 0 h 182398"/>
              <a:gd name="connsiteX7" fmla="*/ 870285 w 1653613"/>
              <a:gd name="connsiteY7" fmla="*/ 17475 h 182398"/>
              <a:gd name="connsiteX8" fmla="*/ 894998 w 1653613"/>
              <a:gd name="connsiteY8" fmla="*/ 25713 h 182398"/>
              <a:gd name="connsiteX9" fmla="*/ 985615 w 1653613"/>
              <a:gd name="connsiteY9" fmla="*/ 42188 h 182398"/>
              <a:gd name="connsiteX10" fmla="*/ 1077825 w 1653613"/>
              <a:gd name="connsiteY10" fmla="*/ 89024 h 182398"/>
              <a:gd name="connsiteX11" fmla="*/ 1191561 w 1653613"/>
              <a:gd name="connsiteY11" fmla="*/ 58664 h 182398"/>
              <a:gd name="connsiteX12" fmla="*/ 1216274 w 1653613"/>
              <a:gd name="connsiteY12" fmla="*/ 50426 h 182398"/>
              <a:gd name="connsiteX13" fmla="*/ 1249225 w 1653613"/>
              <a:gd name="connsiteY13" fmla="*/ 42188 h 182398"/>
              <a:gd name="connsiteX14" fmla="*/ 1298652 w 1653613"/>
              <a:gd name="connsiteY14" fmla="*/ 25713 h 182398"/>
              <a:gd name="connsiteX15" fmla="*/ 1323366 w 1653613"/>
              <a:gd name="connsiteY15" fmla="*/ 17475 h 182398"/>
              <a:gd name="connsiteX16" fmla="*/ 1356317 w 1653613"/>
              <a:gd name="connsiteY16" fmla="*/ 9237 h 182398"/>
              <a:gd name="connsiteX17" fmla="*/ 1381031 w 1653613"/>
              <a:gd name="connsiteY17" fmla="*/ 999 h 182398"/>
              <a:gd name="connsiteX18" fmla="*/ 1488123 w 1653613"/>
              <a:gd name="connsiteY18" fmla="*/ 9153 h 182398"/>
              <a:gd name="connsiteX19" fmla="*/ 1640814 w 1653613"/>
              <a:gd name="connsiteY19" fmla="*/ 23549 h 182398"/>
              <a:gd name="connsiteX20" fmla="*/ 1635406 w 1653613"/>
              <a:gd name="connsiteY20" fmla="*/ 65071 h 182398"/>
              <a:gd name="connsiteX21" fmla="*/ 1556105 w 1653613"/>
              <a:gd name="connsiteY21" fmla="*/ 89784 h 182398"/>
              <a:gd name="connsiteX22" fmla="*/ 1461495 w 1653613"/>
              <a:gd name="connsiteY22" fmla="*/ 122653 h 182398"/>
              <a:gd name="connsiteX23" fmla="*/ 1253719 w 1653613"/>
              <a:gd name="connsiteY23" fmla="*/ 163676 h 182398"/>
              <a:gd name="connsiteX24" fmla="*/ 1094453 w 1653613"/>
              <a:gd name="connsiteY24" fmla="*/ 112335 h 182398"/>
              <a:gd name="connsiteX25" fmla="*/ 1002090 w 1653613"/>
              <a:gd name="connsiteY25" fmla="*/ 157518 h 182398"/>
              <a:gd name="connsiteX26" fmla="*/ 903236 w 1653613"/>
              <a:gd name="connsiteY26" fmla="*/ 173994 h 182398"/>
              <a:gd name="connsiteX27" fmla="*/ 862047 w 1653613"/>
              <a:gd name="connsiteY27" fmla="*/ 182231 h 182398"/>
              <a:gd name="connsiteX28" fmla="*/ 812704 w 1653613"/>
              <a:gd name="connsiteY28" fmla="*/ 165839 h 182398"/>
              <a:gd name="connsiteX29" fmla="*/ 732405 w 1653613"/>
              <a:gd name="connsiteY29" fmla="*/ 180234 h 182398"/>
              <a:gd name="connsiteX30" fmla="*/ 578965 w 1653613"/>
              <a:gd name="connsiteY30" fmla="*/ 171997 h 182398"/>
              <a:gd name="connsiteX31" fmla="*/ 412627 w 1653613"/>
              <a:gd name="connsiteY31" fmla="*/ 163758 h 182398"/>
              <a:gd name="connsiteX32" fmla="*/ 247122 w 1653613"/>
              <a:gd name="connsiteY32" fmla="*/ 155521 h 182398"/>
              <a:gd name="connsiteX33" fmla="*/ 165826 w 1653613"/>
              <a:gd name="connsiteY33" fmla="*/ 154439 h 182398"/>
              <a:gd name="connsiteX34" fmla="*/ 79452 w 1653613"/>
              <a:gd name="connsiteY34" fmla="*/ 132804 h 182398"/>
              <a:gd name="connsiteX35" fmla="*/ 30025 w 1653613"/>
              <a:gd name="connsiteY35" fmla="*/ 116329 h 182398"/>
              <a:gd name="connsiteX36" fmla="*/ 13550 w 1653613"/>
              <a:gd name="connsiteY36" fmla="*/ 91615 h 182398"/>
              <a:gd name="connsiteX37" fmla="*/ 5312 w 1653613"/>
              <a:gd name="connsiteY37" fmla="*/ 83377 h 182398"/>
              <a:gd name="connsiteX0" fmla="*/ 5312 w 1653613"/>
              <a:gd name="connsiteY0" fmla="*/ 83377 h 182398"/>
              <a:gd name="connsiteX1" fmla="*/ 104166 w 1653613"/>
              <a:gd name="connsiteY1" fmla="*/ 75140 h 182398"/>
              <a:gd name="connsiteX2" fmla="*/ 128880 w 1653613"/>
              <a:gd name="connsiteY2" fmla="*/ 66902 h 182398"/>
              <a:gd name="connsiteX3" fmla="*/ 194782 w 1653613"/>
              <a:gd name="connsiteY3" fmla="*/ 50426 h 182398"/>
              <a:gd name="connsiteX4" fmla="*/ 244209 w 1653613"/>
              <a:gd name="connsiteY4" fmla="*/ 33950 h 182398"/>
              <a:gd name="connsiteX5" fmla="*/ 268923 w 1653613"/>
              <a:gd name="connsiteY5" fmla="*/ 25713 h 182398"/>
              <a:gd name="connsiteX6" fmla="*/ 449740 w 1653613"/>
              <a:gd name="connsiteY6" fmla="*/ 0 h 182398"/>
              <a:gd name="connsiteX7" fmla="*/ 870285 w 1653613"/>
              <a:gd name="connsiteY7" fmla="*/ 17475 h 182398"/>
              <a:gd name="connsiteX8" fmla="*/ 894998 w 1653613"/>
              <a:gd name="connsiteY8" fmla="*/ 25713 h 182398"/>
              <a:gd name="connsiteX9" fmla="*/ 965950 w 1653613"/>
              <a:gd name="connsiteY9" fmla="*/ 54478 h 182398"/>
              <a:gd name="connsiteX10" fmla="*/ 1077825 w 1653613"/>
              <a:gd name="connsiteY10" fmla="*/ 89024 h 182398"/>
              <a:gd name="connsiteX11" fmla="*/ 1191561 w 1653613"/>
              <a:gd name="connsiteY11" fmla="*/ 58664 h 182398"/>
              <a:gd name="connsiteX12" fmla="*/ 1216274 w 1653613"/>
              <a:gd name="connsiteY12" fmla="*/ 50426 h 182398"/>
              <a:gd name="connsiteX13" fmla="*/ 1249225 w 1653613"/>
              <a:gd name="connsiteY13" fmla="*/ 42188 h 182398"/>
              <a:gd name="connsiteX14" fmla="*/ 1298652 w 1653613"/>
              <a:gd name="connsiteY14" fmla="*/ 25713 h 182398"/>
              <a:gd name="connsiteX15" fmla="*/ 1323366 w 1653613"/>
              <a:gd name="connsiteY15" fmla="*/ 17475 h 182398"/>
              <a:gd name="connsiteX16" fmla="*/ 1356317 w 1653613"/>
              <a:gd name="connsiteY16" fmla="*/ 9237 h 182398"/>
              <a:gd name="connsiteX17" fmla="*/ 1381031 w 1653613"/>
              <a:gd name="connsiteY17" fmla="*/ 999 h 182398"/>
              <a:gd name="connsiteX18" fmla="*/ 1488123 w 1653613"/>
              <a:gd name="connsiteY18" fmla="*/ 9153 h 182398"/>
              <a:gd name="connsiteX19" fmla="*/ 1640814 w 1653613"/>
              <a:gd name="connsiteY19" fmla="*/ 23549 h 182398"/>
              <a:gd name="connsiteX20" fmla="*/ 1635406 w 1653613"/>
              <a:gd name="connsiteY20" fmla="*/ 65071 h 182398"/>
              <a:gd name="connsiteX21" fmla="*/ 1556105 w 1653613"/>
              <a:gd name="connsiteY21" fmla="*/ 89784 h 182398"/>
              <a:gd name="connsiteX22" fmla="*/ 1461495 w 1653613"/>
              <a:gd name="connsiteY22" fmla="*/ 122653 h 182398"/>
              <a:gd name="connsiteX23" fmla="*/ 1253719 w 1653613"/>
              <a:gd name="connsiteY23" fmla="*/ 163676 h 182398"/>
              <a:gd name="connsiteX24" fmla="*/ 1094453 w 1653613"/>
              <a:gd name="connsiteY24" fmla="*/ 112335 h 182398"/>
              <a:gd name="connsiteX25" fmla="*/ 1002090 w 1653613"/>
              <a:gd name="connsiteY25" fmla="*/ 157518 h 182398"/>
              <a:gd name="connsiteX26" fmla="*/ 903236 w 1653613"/>
              <a:gd name="connsiteY26" fmla="*/ 173994 h 182398"/>
              <a:gd name="connsiteX27" fmla="*/ 862047 w 1653613"/>
              <a:gd name="connsiteY27" fmla="*/ 182231 h 182398"/>
              <a:gd name="connsiteX28" fmla="*/ 812704 w 1653613"/>
              <a:gd name="connsiteY28" fmla="*/ 165839 h 182398"/>
              <a:gd name="connsiteX29" fmla="*/ 732405 w 1653613"/>
              <a:gd name="connsiteY29" fmla="*/ 180234 h 182398"/>
              <a:gd name="connsiteX30" fmla="*/ 578965 w 1653613"/>
              <a:gd name="connsiteY30" fmla="*/ 171997 h 182398"/>
              <a:gd name="connsiteX31" fmla="*/ 412627 w 1653613"/>
              <a:gd name="connsiteY31" fmla="*/ 163758 h 182398"/>
              <a:gd name="connsiteX32" fmla="*/ 247122 w 1653613"/>
              <a:gd name="connsiteY32" fmla="*/ 155521 h 182398"/>
              <a:gd name="connsiteX33" fmla="*/ 165826 w 1653613"/>
              <a:gd name="connsiteY33" fmla="*/ 154439 h 182398"/>
              <a:gd name="connsiteX34" fmla="*/ 79452 w 1653613"/>
              <a:gd name="connsiteY34" fmla="*/ 132804 h 182398"/>
              <a:gd name="connsiteX35" fmla="*/ 30025 w 1653613"/>
              <a:gd name="connsiteY35" fmla="*/ 116329 h 182398"/>
              <a:gd name="connsiteX36" fmla="*/ 13550 w 1653613"/>
              <a:gd name="connsiteY36" fmla="*/ 91615 h 182398"/>
              <a:gd name="connsiteX37" fmla="*/ 5312 w 1653613"/>
              <a:gd name="connsiteY37" fmla="*/ 83377 h 182398"/>
              <a:gd name="connsiteX0" fmla="*/ 5312 w 1653613"/>
              <a:gd name="connsiteY0" fmla="*/ 83377 h 182398"/>
              <a:gd name="connsiteX1" fmla="*/ 104166 w 1653613"/>
              <a:gd name="connsiteY1" fmla="*/ 75140 h 182398"/>
              <a:gd name="connsiteX2" fmla="*/ 128880 w 1653613"/>
              <a:gd name="connsiteY2" fmla="*/ 66902 h 182398"/>
              <a:gd name="connsiteX3" fmla="*/ 194782 w 1653613"/>
              <a:gd name="connsiteY3" fmla="*/ 50426 h 182398"/>
              <a:gd name="connsiteX4" fmla="*/ 244209 w 1653613"/>
              <a:gd name="connsiteY4" fmla="*/ 33950 h 182398"/>
              <a:gd name="connsiteX5" fmla="*/ 268923 w 1653613"/>
              <a:gd name="connsiteY5" fmla="*/ 25713 h 182398"/>
              <a:gd name="connsiteX6" fmla="*/ 449740 w 1653613"/>
              <a:gd name="connsiteY6" fmla="*/ 0 h 182398"/>
              <a:gd name="connsiteX7" fmla="*/ 649060 w 1653613"/>
              <a:gd name="connsiteY7" fmla="*/ 10100 h 182398"/>
              <a:gd name="connsiteX8" fmla="*/ 894998 w 1653613"/>
              <a:gd name="connsiteY8" fmla="*/ 25713 h 182398"/>
              <a:gd name="connsiteX9" fmla="*/ 965950 w 1653613"/>
              <a:gd name="connsiteY9" fmla="*/ 54478 h 182398"/>
              <a:gd name="connsiteX10" fmla="*/ 1077825 w 1653613"/>
              <a:gd name="connsiteY10" fmla="*/ 89024 h 182398"/>
              <a:gd name="connsiteX11" fmla="*/ 1191561 w 1653613"/>
              <a:gd name="connsiteY11" fmla="*/ 58664 h 182398"/>
              <a:gd name="connsiteX12" fmla="*/ 1216274 w 1653613"/>
              <a:gd name="connsiteY12" fmla="*/ 50426 h 182398"/>
              <a:gd name="connsiteX13" fmla="*/ 1249225 w 1653613"/>
              <a:gd name="connsiteY13" fmla="*/ 42188 h 182398"/>
              <a:gd name="connsiteX14" fmla="*/ 1298652 w 1653613"/>
              <a:gd name="connsiteY14" fmla="*/ 25713 h 182398"/>
              <a:gd name="connsiteX15" fmla="*/ 1323366 w 1653613"/>
              <a:gd name="connsiteY15" fmla="*/ 17475 h 182398"/>
              <a:gd name="connsiteX16" fmla="*/ 1356317 w 1653613"/>
              <a:gd name="connsiteY16" fmla="*/ 9237 h 182398"/>
              <a:gd name="connsiteX17" fmla="*/ 1381031 w 1653613"/>
              <a:gd name="connsiteY17" fmla="*/ 999 h 182398"/>
              <a:gd name="connsiteX18" fmla="*/ 1488123 w 1653613"/>
              <a:gd name="connsiteY18" fmla="*/ 9153 h 182398"/>
              <a:gd name="connsiteX19" fmla="*/ 1640814 w 1653613"/>
              <a:gd name="connsiteY19" fmla="*/ 23549 h 182398"/>
              <a:gd name="connsiteX20" fmla="*/ 1635406 w 1653613"/>
              <a:gd name="connsiteY20" fmla="*/ 65071 h 182398"/>
              <a:gd name="connsiteX21" fmla="*/ 1556105 w 1653613"/>
              <a:gd name="connsiteY21" fmla="*/ 89784 h 182398"/>
              <a:gd name="connsiteX22" fmla="*/ 1461495 w 1653613"/>
              <a:gd name="connsiteY22" fmla="*/ 122653 h 182398"/>
              <a:gd name="connsiteX23" fmla="*/ 1253719 w 1653613"/>
              <a:gd name="connsiteY23" fmla="*/ 163676 h 182398"/>
              <a:gd name="connsiteX24" fmla="*/ 1094453 w 1653613"/>
              <a:gd name="connsiteY24" fmla="*/ 112335 h 182398"/>
              <a:gd name="connsiteX25" fmla="*/ 1002090 w 1653613"/>
              <a:gd name="connsiteY25" fmla="*/ 157518 h 182398"/>
              <a:gd name="connsiteX26" fmla="*/ 903236 w 1653613"/>
              <a:gd name="connsiteY26" fmla="*/ 173994 h 182398"/>
              <a:gd name="connsiteX27" fmla="*/ 862047 w 1653613"/>
              <a:gd name="connsiteY27" fmla="*/ 182231 h 182398"/>
              <a:gd name="connsiteX28" fmla="*/ 812704 w 1653613"/>
              <a:gd name="connsiteY28" fmla="*/ 165839 h 182398"/>
              <a:gd name="connsiteX29" fmla="*/ 732405 w 1653613"/>
              <a:gd name="connsiteY29" fmla="*/ 180234 h 182398"/>
              <a:gd name="connsiteX30" fmla="*/ 578965 w 1653613"/>
              <a:gd name="connsiteY30" fmla="*/ 171997 h 182398"/>
              <a:gd name="connsiteX31" fmla="*/ 412627 w 1653613"/>
              <a:gd name="connsiteY31" fmla="*/ 163758 h 182398"/>
              <a:gd name="connsiteX32" fmla="*/ 247122 w 1653613"/>
              <a:gd name="connsiteY32" fmla="*/ 155521 h 182398"/>
              <a:gd name="connsiteX33" fmla="*/ 165826 w 1653613"/>
              <a:gd name="connsiteY33" fmla="*/ 154439 h 182398"/>
              <a:gd name="connsiteX34" fmla="*/ 79452 w 1653613"/>
              <a:gd name="connsiteY34" fmla="*/ 132804 h 182398"/>
              <a:gd name="connsiteX35" fmla="*/ 30025 w 1653613"/>
              <a:gd name="connsiteY35" fmla="*/ 116329 h 182398"/>
              <a:gd name="connsiteX36" fmla="*/ 13550 w 1653613"/>
              <a:gd name="connsiteY36" fmla="*/ 91615 h 182398"/>
              <a:gd name="connsiteX37" fmla="*/ 5312 w 1653613"/>
              <a:gd name="connsiteY37" fmla="*/ 83377 h 182398"/>
              <a:gd name="connsiteX0" fmla="*/ 5312 w 1653613"/>
              <a:gd name="connsiteY0" fmla="*/ 83377 h 182398"/>
              <a:gd name="connsiteX1" fmla="*/ 104166 w 1653613"/>
              <a:gd name="connsiteY1" fmla="*/ 75140 h 182398"/>
              <a:gd name="connsiteX2" fmla="*/ 128880 w 1653613"/>
              <a:gd name="connsiteY2" fmla="*/ 66902 h 182398"/>
              <a:gd name="connsiteX3" fmla="*/ 194782 w 1653613"/>
              <a:gd name="connsiteY3" fmla="*/ 50426 h 182398"/>
              <a:gd name="connsiteX4" fmla="*/ 244209 w 1653613"/>
              <a:gd name="connsiteY4" fmla="*/ 33950 h 182398"/>
              <a:gd name="connsiteX5" fmla="*/ 268923 w 1653613"/>
              <a:gd name="connsiteY5" fmla="*/ 25713 h 182398"/>
              <a:gd name="connsiteX6" fmla="*/ 449740 w 1653613"/>
              <a:gd name="connsiteY6" fmla="*/ 0 h 182398"/>
              <a:gd name="connsiteX7" fmla="*/ 649060 w 1653613"/>
              <a:gd name="connsiteY7" fmla="*/ 10100 h 182398"/>
              <a:gd name="connsiteX8" fmla="*/ 838463 w 1653613"/>
              <a:gd name="connsiteY8" fmla="*/ 35545 h 182398"/>
              <a:gd name="connsiteX9" fmla="*/ 965950 w 1653613"/>
              <a:gd name="connsiteY9" fmla="*/ 54478 h 182398"/>
              <a:gd name="connsiteX10" fmla="*/ 1077825 w 1653613"/>
              <a:gd name="connsiteY10" fmla="*/ 89024 h 182398"/>
              <a:gd name="connsiteX11" fmla="*/ 1191561 w 1653613"/>
              <a:gd name="connsiteY11" fmla="*/ 58664 h 182398"/>
              <a:gd name="connsiteX12" fmla="*/ 1216274 w 1653613"/>
              <a:gd name="connsiteY12" fmla="*/ 50426 h 182398"/>
              <a:gd name="connsiteX13" fmla="*/ 1249225 w 1653613"/>
              <a:gd name="connsiteY13" fmla="*/ 42188 h 182398"/>
              <a:gd name="connsiteX14" fmla="*/ 1298652 w 1653613"/>
              <a:gd name="connsiteY14" fmla="*/ 25713 h 182398"/>
              <a:gd name="connsiteX15" fmla="*/ 1323366 w 1653613"/>
              <a:gd name="connsiteY15" fmla="*/ 17475 h 182398"/>
              <a:gd name="connsiteX16" fmla="*/ 1356317 w 1653613"/>
              <a:gd name="connsiteY16" fmla="*/ 9237 h 182398"/>
              <a:gd name="connsiteX17" fmla="*/ 1381031 w 1653613"/>
              <a:gd name="connsiteY17" fmla="*/ 999 h 182398"/>
              <a:gd name="connsiteX18" fmla="*/ 1488123 w 1653613"/>
              <a:gd name="connsiteY18" fmla="*/ 9153 h 182398"/>
              <a:gd name="connsiteX19" fmla="*/ 1640814 w 1653613"/>
              <a:gd name="connsiteY19" fmla="*/ 23549 h 182398"/>
              <a:gd name="connsiteX20" fmla="*/ 1635406 w 1653613"/>
              <a:gd name="connsiteY20" fmla="*/ 65071 h 182398"/>
              <a:gd name="connsiteX21" fmla="*/ 1556105 w 1653613"/>
              <a:gd name="connsiteY21" fmla="*/ 89784 h 182398"/>
              <a:gd name="connsiteX22" fmla="*/ 1461495 w 1653613"/>
              <a:gd name="connsiteY22" fmla="*/ 122653 h 182398"/>
              <a:gd name="connsiteX23" fmla="*/ 1253719 w 1653613"/>
              <a:gd name="connsiteY23" fmla="*/ 163676 h 182398"/>
              <a:gd name="connsiteX24" fmla="*/ 1094453 w 1653613"/>
              <a:gd name="connsiteY24" fmla="*/ 112335 h 182398"/>
              <a:gd name="connsiteX25" fmla="*/ 1002090 w 1653613"/>
              <a:gd name="connsiteY25" fmla="*/ 157518 h 182398"/>
              <a:gd name="connsiteX26" fmla="*/ 903236 w 1653613"/>
              <a:gd name="connsiteY26" fmla="*/ 173994 h 182398"/>
              <a:gd name="connsiteX27" fmla="*/ 862047 w 1653613"/>
              <a:gd name="connsiteY27" fmla="*/ 182231 h 182398"/>
              <a:gd name="connsiteX28" fmla="*/ 812704 w 1653613"/>
              <a:gd name="connsiteY28" fmla="*/ 165839 h 182398"/>
              <a:gd name="connsiteX29" fmla="*/ 732405 w 1653613"/>
              <a:gd name="connsiteY29" fmla="*/ 180234 h 182398"/>
              <a:gd name="connsiteX30" fmla="*/ 578965 w 1653613"/>
              <a:gd name="connsiteY30" fmla="*/ 171997 h 182398"/>
              <a:gd name="connsiteX31" fmla="*/ 412627 w 1653613"/>
              <a:gd name="connsiteY31" fmla="*/ 163758 h 182398"/>
              <a:gd name="connsiteX32" fmla="*/ 247122 w 1653613"/>
              <a:gd name="connsiteY32" fmla="*/ 155521 h 182398"/>
              <a:gd name="connsiteX33" fmla="*/ 165826 w 1653613"/>
              <a:gd name="connsiteY33" fmla="*/ 154439 h 182398"/>
              <a:gd name="connsiteX34" fmla="*/ 79452 w 1653613"/>
              <a:gd name="connsiteY34" fmla="*/ 132804 h 182398"/>
              <a:gd name="connsiteX35" fmla="*/ 30025 w 1653613"/>
              <a:gd name="connsiteY35" fmla="*/ 116329 h 182398"/>
              <a:gd name="connsiteX36" fmla="*/ 13550 w 1653613"/>
              <a:gd name="connsiteY36" fmla="*/ 91615 h 182398"/>
              <a:gd name="connsiteX37" fmla="*/ 5312 w 1653613"/>
              <a:gd name="connsiteY37" fmla="*/ 83377 h 182398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444978 w 1653613"/>
              <a:gd name="connsiteY6" fmla="*/ 27577 h 181400"/>
              <a:gd name="connsiteX7" fmla="*/ 649060 w 1653613"/>
              <a:gd name="connsiteY7" fmla="*/ 9102 h 181400"/>
              <a:gd name="connsiteX8" fmla="*/ 838463 w 1653613"/>
              <a:gd name="connsiteY8" fmla="*/ 34547 h 181400"/>
              <a:gd name="connsiteX9" fmla="*/ 965950 w 1653613"/>
              <a:gd name="connsiteY9" fmla="*/ 53480 h 181400"/>
              <a:gd name="connsiteX10" fmla="*/ 1077825 w 1653613"/>
              <a:gd name="connsiteY10" fmla="*/ 88026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65826 w 1653613"/>
              <a:gd name="connsiteY33" fmla="*/ 153441 h 181400"/>
              <a:gd name="connsiteX34" fmla="*/ 79452 w 1653613"/>
              <a:gd name="connsiteY34" fmla="*/ 131806 h 181400"/>
              <a:gd name="connsiteX35" fmla="*/ 30025 w 1653613"/>
              <a:gd name="connsiteY35" fmla="*/ 115331 h 181400"/>
              <a:gd name="connsiteX36" fmla="*/ 13550 w 1653613"/>
              <a:gd name="connsiteY36" fmla="*/ 90617 h 181400"/>
              <a:gd name="connsiteX37" fmla="*/ 5312 w 1653613"/>
              <a:gd name="connsiteY37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444978 w 1653613"/>
              <a:gd name="connsiteY6" fmla="*/ 27577 h 181400"/>
              <a:gd name="connsiteX7" fmla="*/ 615722 w 1653613"/>
              <a:gd name="connsiteY7" fmla="*/ 44820 h 181400"/>
              <a:gd name="connsiteX8" fmla="*/ 838463 w 1653613"/>
              <a:gd name="connsiteY8" fmla="*/ 34547 h 181400"/>
              <a:gd name="connsiteX9" fmla="*/ 965950 w 1653613"/>
              <a:gd name="connsiteY9" fmla="*/ 53480 h 181400"/>
              <a:gd name="connsiteX10" fmla="*/ 1077825 w 1653613"/>
              <a:gd name="connsiteY10" fmla="*/ 88026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65826 w 1653613"/>
              <a:gd name="connsiteY33" fmla="*/ 153441 h 181400"/>
              <a:gd name="connsiteX34" fmla="*/ 79452 w 1653613"/>
              <a:gd name="connsiteY34" fmla="*/ 131806 h 181400"/>
              <a:gd name="connsiteX35" fmla="*/ 30025 w 1653613"/>
              <a:gd name="connsiteY35" fmla="*/ 115331 h 181400"/>
              <a:gd name="connsiteX36" fmla="*/ 13550 w 1653613"/>
              <a:gd name="connsiteY36" fmla="*/ 90617 h 181400"/>
              <a:gd name="connsiteX37" fmla="*/ 5312 w 1653613"/>
              <a:gd name="connsiteY37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444978 w 1653613"/>
              <a:gd name="connsiteY6" fmla="*/ 27577 h 181400"/>
              <a:gd name="connsiteX7" fmla="*/ 615722 w 1653613"/>
              <a:gd name="connsiteY7" fmla="*/ 44820 h 181400"/>
              <a:gd name="connsiteX8" fmla="*/ 750357 w 1653613"/>
              <a:gd name="connsiteY8" fmla="*/ 65503 h 181400"/>
              <a:gd name="connsiteX9" fmla="*/ 965950 w 1653613"/>
              <a:gd name="connsiteY9" fmla="*/ 53480 h 181400"/>
              <a:gd name="connsiteX10" fmla="*/ 1077825 w 1653613"/>
              <a:gd name="connsiteY10" fmla="*/ 88026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65826 w 1653613"/>
              <a:gd name="connsiteY33" fmla="*/ 153441 h 181400"/>
              <a:gd name="connsiteX34" fmla="*/ 79452 w 1653613"/>
              <a:gd name="connsiteY34" fmla="*/ 131806 h 181400"/>
              <a:gd name="connsiteX35" fmla="*/ 30025 w 1653613"/>
              <a:gd name="connsiteY35" fmla="*/ 115331 h 181400"/>
              <a:gd name="connsiteX36" fmla="*/ 13550 w 1653613"/>
              <a:gd name="connsiteY36" fmla="*/ 90617 h 181400"/>
              <a:gd name="connsiteX37" fmla="*/ 5312 w 1653613"/>
              <a:gd name="connsiteY37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444978 w 1653613"/>
              <a:gd name="connsiteY6" fmla="*/ 27577 h 181400"/>
              <a:gd name="connsiteX7" fmla="*/ 615722 w 1653613"/>
              <a:gd name="connsiteY7" fmla="*/ 44820 h 181400"/>
              <a:gd name="connsiteX8" fmla="*/ 750357 w 1653613"/>
              <a:gd name="connsiteY8" fmla="*/ 65503 h 181400"/>
              <a:gd name="connsiteX9" fmla="*/ 882606 w 1653613"/>
              <a:gd name="connsiteY9" fmla="*/ 110630 h 181400"/>
              <a:gd name="connsiteX10" fmla="*/ 1077825 w 1653613"/>
              <a:gd name="connsiteY10" fmla="*/ 88026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65826 w 1653613"/>
              <a:gd name="connsiteY33" fmla="*/ 153441 h 181400"/>
              <a:gd name="connsiteX34" fmla="*/ 79452 w 1653613"/>
              <a:gd name="connsiteY34" fmla="*/ 131806 h 181400"/>
              <a:gd name="connsiteX35" fmla="*/ 30025 w 1653613"/>
              <a:gd name="connsiteY35" fmla="*/ 115331 h 181400"/>
              <a:gd name="connsiteX36" fmla="*/ 13550 w 1653613"/>
              <a:gd name="connsiteY36" fmla="*/ 90617 h 181400"/>
              <a:gd name="connsiteX37" fmla="*/ 5312 w 1653613"/>
              <a:gd name="connsiteY37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444978 w 1653613"/>
              <a:gd name="connsiteY6" fmla="*/ 27577 h 181400"/>
              <a:gd name="connsiteX7" fmla="*/ 615722 w 1653613"/>
              <a:gd name="connsiteY7" fmla="*/ 44820 h 181400"/>
              <a:gd name="connsiteX8" fmla="*/ 750357 w 1653613"/>
              <a:gd name="connsiteY8" fmla="*/ 65503 h 181400"/>
              <a:gd name="connsiteX9" fmla="*/ 882606 w 1653613"/>
              <a:gd name="connsiteY9" fmla="*/ 110630 h 181400"/>
              <a:gd name="connsiteX10" fmla="*/ 1161168 w 1653613"/>
              <a:gd name="connsiteY10" fmla="*/ 33257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65826 w 1653613"/>
              <a:gd name="connsiteY33" fmla="*/ 153441 h 181400"/>
              <a:gd name="connsiteX34" fmla="*/ 79452 w 1653613"/>
              <a:gd name="connsiteY34" fmla="*/ 131806 h 181400"/>
              <a:gd name="connsiteX35" fmla="*/ 30025 w 1653613"/>
              <a:gd name="connsiteY35" fmla="*/ 115331 h 181400"/>
              <a:gd name="connsiteX36" fmla="*/ 13550 w 1653613"/>
              <a:gd name="connsiteY36" fmla="*/ 90617 h 181400"/>
              <a:gd name="connsiteX37" fmla="*/ 5312 w 1653613"/>
              <a:gd name="connsiteY37" fmla="*/ 82379 h 181400"/>
              <a:gd name="connsiteX0" fmla="*/ 0 w 1640063"/>
              <a:gd name="connsiteY0" fmla="*/ 90617 h 181400"/>
              <a:gd name="connsiteX1" fmla="*/ 90616 w 1640063"/>
              <a:gd name="connsiteY1" fmla="*/ 74142 h 181400"/>
              <a:gd name="connsiteX2" fmla="*/ 115330 w 1640063"/>
              <a:gd name="connsiteY2" fmla="*/ 65904 h 181400"/>
              <a:gd name="connsiteX3" fmla="*/ 181232 w 1640063"/>
              <a:gd name="connsiteY3" fmla="*/ 49428 h 181400"/>
              <a:gd name="connsiteX4" fmla="*/ 230659 w 1640063"/>
              <a:gd name="connsiteY4" fmla="*/ 32952 h 181400"/>
              <a:gd name="connsiteX5" fmla="*/ 255373 w 1640063"/>
              <a:gd name="connsiteY5" fmla="*/ 24715 h 181400"/>
              <a:gd name="connsiteX6" fmla="*/ 431428 w 1640063"/>
              <a:gd name="connsiteY6" fmla="*/ 27577 h 181400"/>
              <a:gd name="connsiteX7" fmla="*/ 602172 w 1640063"/>
              <a:gd name="connsiteY7" fmla="*/ 44820 h 181400"/>
              <a:gd name="connsiteX8" fmla="*/ 736807 w 1640063"/>
              <a:gd name="connsiteY8" fmla="*/ 65503 h 181400"/>
              <a:gd name="connsiteX9" fmla="*/ 869056 w 1640063"/>
              <a:gd name="connsiteY9" fmla="*/ 110630 h 181400"/>
              <a:gd name="connsiteX10" fmla="*/ 1147618 w 1640063"/>
              <a:gd name="connsiteY10" fmla="*/ 33257 h 181400"/>
              <a:gd name="connsiteX11" fmla="*/ 1178011 w 1640063"/>
              <a:gd name="connsiteY11" fmla="*/ 57666 h 181400"/>
              <a:gd name="connsiteX12" fmla="*/ 1202724 w 1640063"/>
              <a:gd name="connsiteY12" fmla="*/ 49428 h 181400"/>
              <a:gd name="connsiteX13" fmla="*/ 1235675 w 1640063"/>
              <a:gd name="connsiteY13" fmla="*/ 41190 h 181400"/>
              <a:gd name="connsiteX14" fmla="*/ 1285102 w 1640063"/>
              <a:gd name="connsiteY14" fmla="*/ 24715 h 181400"/>
              <a:gd name="connsiteX15" fmla="*/ 1309816 w 1640063"/>
              <a:gd name="connsiteY15" fmla="*/ 16477 h 181400"/>
              <a:gd name="connsiteX16" fmla="*/ 1342767 w 1640063"/>
              <a:gd name="connsiteY16" fmla="*/ 8239 h 181400"/>
              <a:gd name="connsiteX17" fmla="*/ 1367481 w 1640063"/>
              <a:gd name="connsiteY17" fmla="*/ 1 h 181400"/>
              <a:gd name="connsiteX18" fmla="*/ 1474573 w 1640063"/>
              <a:gd name="connsiteY18" fmla="*/ 8155 h 181400"/>
              <a:gd name="connsiteX19" fmla="*/ 1627264 w 1640063"/>
              <a:gd name="connsiteY19" fmla="*/ 22551 h 181400"/>
              <a:gd name="connsiteX20" fmla="*/ 1621856 w 1640063"/>
              <a:gd name="connsiteY20" fmla="*/ 64073 h 181400"/>
              <a:gd name="connsiteX21" fmla="*/ 1542555 w 1640063"/>
              <a:gd name="connsiteY21" fmla="*/ 88786 h 181400"/>
              <a:gd name="connsiteX22" fmla="*/ 1447945 w 1640063"/>
              <a:gd name="connsiteY22" fmla="*/ 121655 h 181400"/>
              <a:gd name="connsiteX23" fmla="*/ 1240169 w 1640063"/>
              <a:gd name="connsiteY23" fmla="*/ 162678 h 181400"/>
              <a:gd name="connsiteX24" fmla="*/ 1080903 w 1640063"/>
              <a:gd name="connsiteY24" fmla="*/ 111337 h 181400"/>
              <a:gd name="connsiteX25" fmla="*/ 988540 w 1640063"/>
              <a:gd name="connsiteY25" fmla="*/ 156520 h 181400"/>
              <a:gd name="connsiteX26" fmla="*/ 889686 w 1640063"/>
              <a:gd name="connsiteY26" fmla="*/ 172996 h 181400"/>
              <a:gd name="connsiteX27" fmla="*/ 848497 w 1640063"/>
              <a:gd name="connsiteY27" fmla="*/ 181233 h 181400"/>
              <a:gd name="connsiteX28" fmla="*/ 799154 w 1640063"/>
              <a:gd name="connsiteY28" fmla="*/ 164841 h 181400"/>
              <a:gd name="connsiteX29" fmla="*/ 718855 w 1640063"/>
              <a:gd name="connsiteY29" fmla="*/ 179236 h 181400"/>
              <a:gd name="connsiteX30" fmla="*/ 565415 w 1640063"/>
              <a:gd name="connsiteY30" fmla="*/ 170999 h 181400"/>
              <a:gd name="connsiteX31" fmla="*/ 399077 w 1640063"/>
              <a:gd name="connsiteY31" fmla="*/ 162760 h 181400"/>
              <a:gd name="connsiteX32" fmla="*/ 233572 w 1640063"/>
              <a:gd name="connsiteY32" fmla="*/ 154523 h 181400"/>
              <a:gd name="connsiteX33" fmla="*/ 152276 w 1640063"/>
              <a:gd name="connsiteY33" fmla="*/ 153441 h 181400"/>
              <a:gd name="connsiteX34" fmla="*/ 65902 w 1640063"/>
              <a:gd name="connsiteY34" fmla="*/ 131806 h 181400"/>
              <a:gd name="connsiteX35" fmla="*/ 16475 w 1640063"/>
              <a:gd name="connsiteY35" fmla="*/ 115331 h 181400"/>
              <a:gd name="connsiteX36" fmla="*/ 0 w 1640063"/>
              <a:gd name="connsiteY36" fmla="*/ 90617 h 181400"/>
              <a:gd name="connsiteX0" fmla="*/ 0 w 1640063"/>
              <a:gd name="connsiteY0" fmla="*/ 90617 h 181400"/>
              <a:gd name="connsiteX1" fmla="*/ 90616 w 1640063"/>
              <a:gd name="connsiteY1" fmla="*/ 74142 h 181400"/>
              <a:gd name="connsiteX2" fmla="*/ 115330 w 1640063"/>
              <a:gd name="connsiteY2" fmla="*/ 65904 h 181400"/>
              <a:gd name="connsiteX3" fmla="*/ 181232 w 1640063"/>
              <a:gd name="connsiteY3" fmla="*/ 49428 h 181400"/>
              <a:gd name="connsiteX4" fmla="*/ 230659 w 1640063"/>
              <a:gd name="connsiteY4" fmla="*/ 32952 h 181400"/>
              <a:gd name="connsiteX5" fmla="*/ 255373 w 1640063"/>
              <a:gd name="connsiteY5" fmla="*/ 24715 h 181400"/>
              <a:gd name="connsiteX6" fmla="*/ 431428 w 1640063"/>
              <a:gd name="connsiteY6" fmla="*/ 27577 h 181400"/>
              <a:gd name="connsiteX7" fmla="*/ 602172 w 1640063"/>
              <a:gd name="connsiteY7" fmla="*/ 44820 h 181400"/>
              <a:gd name="connsiteX8" fmla="*/ 736807 w 1640063"/>
              <a:gd name="connsiteY8" fmla="*/ 65503 h 181400"/>
              <a:gd name="connsiteX9" fmla="*/ 869056 w 1640063"/>
              <a:gd name="connsiteY9" fmla="*/ 110630 h 181400"/>
              <a:gd name="connsiteX10" fmla="*/ 1147618 w 1640063"/>
              <a:gd name="connsiteY10" fmla="*/ 33257 h 181400"/>
              <a:gd name="connsiteX11" fmla="*/ 1178011 w 1640063"/>
              <a:gd name="connsiteY11" fmla="*/ 57666 h 181400"/>
              <a:gd name="connsiteX12" fmla="*/ 1202724 w 1640063"/>
              <a:gd name="connsiteY12" fmla="*/ 49428 h 181400"/>
              <a:gd name="connsiteX13" fmla="*/ 1235675 w 1640063"/>
              <a:gd name="connsiteY13" fmla="*/ 41190 h 181400"/>
              <a:gd name="connsiteX14" fmla="*/ 1285102 w 1640063"/>
              <a:gd name="connsiteY14" fmla="*/ 24715 h 181400"/>
              <a:gd name="connsiteX15" fmla="*/ 1309816 w 1640063"/>
              <a:gd name="connsiteY15" fmla="*/ 16477 h 181400"/>
              <a:gd name="connsiteX16" fmla="*/ 1342767 w 1640063"/>
              <a:gd name="connsiteY16" fmla="*/ 8239 h 181400"/>
              <a:gd name="connsiteX17" fmla="*/ 1367481 w 1640063"/>
              <a:gd name="connsiteY17" fmla="*/ 1 h 181400"/>
              <a:gd name="connsiteX18" fmla="*/ 1474573 w 1640063"/>
              <a:gd name="connsiteY18" fmla="*/ 8155 h 181400"/>
              <a:gd name="connsiteX19" fmla="*/ 1627264 w 1640063"/>
              <a:gd name="connsiteY19" fmla="*/ 22551 h 181400"/>
              <a:gd name="connsiteX20" fmla="*/ 1621856 w 1640063"/>
              <a:gd name="connsiteY20" fmla="*/ 64073 h 181400"/>
              <a:gd name="connsiteX21" fmla="*/ 1542555 w 1640063"/>
              <a:gd name="connsiteY21" fmla="*/ 88786 h 181400"/>
              <a:gd name="connsiteX22" fmla="*/ 1447945 w 1640063"/>
              <a:gd name="connsiteY22" fmla="*/ 121655 h 181400"/>
              <a:gd name="connsiteX23" fmla="*/ 1240169 w 1640063"/>
              <a:gd name="connsiteY23" fmla="*/ 162678 h 181400"/>
              <a:gd name="connsiteX24" fmla="*/ 1080903 w 1640063"/>
              <a:gd name="connsiteY24" fmla="*/ 111337 h 181400"/>
              <a:gd name="connsiteX25" fmla="*/ 988540 w 1640063"/>
              <a:gd name="connsiteY25" fmla="*/ 156520 h 181400"/>
              <a:gd name="connsiteX26" fmla="*/ 889686 w 1640063"/>
              <a:gd name="connsiteY26" fmla="*/ 172996 h 181400"/>
              <a:gd name="connsiteX27" fmla="*/ 848497 w 1640063"/>
              <a:gd name="connsiteY27" fmla="*/ 181233 h 181400"/>
              <a:gd name="connsiteX28" fmla="*/ 799154 w 1640063"/>
              <a:gd name="connsiteY28" fmla="*/ 164841 h 181400"/>
              <a:gd name="connsiteX29" fmla="*/ 706948 w 1640063"/>
              <a:gd name="connsiteY29" fmla="*/ 162567 h 181400"/>
              <a:gd name="connsiteX30" fmla="*/ 565415 w 1640063"/>
              <a:gd name="connsiteY30" fmla="*/ 170999 h 181400"/>
              <a:gd name="connsiteX31" fmla="*/ 399077 w 1640063"/>
              <a:gd name="connsiteY31" fmla="*/ 162760 h 181400"/>
              <a:gd name="connsiteX32" fmla="*/ 233572 w 1640063"/>
              <a:gd name="connsiteY32" fmla="*/ 154523 h 181400"/>
              <a:gd name="connsiteX33" fmla="*/ 152276 w 1640063"/>
              <a:gd name="connsiteY33" fmla="*/ 153441 h 181400"/>
              <a:gd name="connsiteX34" fmla="*/ 65902 w 1640063"/>
              <a:gd name="connsiteY34" fmla="*/ 131806 h 181400"/>
              <a:gd name="connsiteX35" fmla="*/ 16475 w 1640063"/>
              <a:gd name="connsiteY35" fmla="*/ 115331 h 181400"/>
              <a:gd name="connsiteX36" fmla="*/ 0 w 1640063"/>
              <a:gd name="connsiteY36" fmla="*/ 90617 h 181400"/>
              <a:gd name="connsiteX0" fmla="*/ 0 w 1640063"/>
              <a:gd name="connsiteY0" fmla="*/ 90617 h 184701"/>
              <a:gd name="connsiteX1" fmla="*/ 90616 w 1640063"/>
              <a:gd name="connsiteY1" fmla="*/ 74142 h 184701"/>
              <a:gd name="connsiteX2" fmla="*/ 115330 w 1640063"/>
              <a:gd name="connsiteY2" fmla="*/ 65904 h 184701"/>
              <a:gd name="connsiteX3" fmla="*/ 181232 w 1640063"/>
              <a:gd name="connsiteY3" fmla="*/ 49428 h 184701"/>
              <a:gd name="connsiteX4" fmla="*/ 230659 w 1640063"/>
              <a:gd name="connsiteY4" fmla="*/ 32952 h 184701"/>
              <a:gd name="connsiteX5" fmla="*/ 255373 w 1640063"/>
              <a:gd name="connsiteY5" fmla="*/ 24715 h 184701"/>
              <a:gd name="connsiteX6" fmla="*/ 431428 w 1640063"/>
              <a:gd name="connsiteY6" fmla="*/ 27577 h 184701"/>
              <a:gd name="connsiteX7" fmla="*/ 602172 w 1640063"/>
              <a:gd name="connsiteY7" fmla="*/ 44820 h 184701"/>
              <a:gd name="connsiteX8" fmla="*/ 736807 w 1640063"/>
              <a:gd name="connsiteY8" fmla="*/ 65503 h 184701"/>
              <a:gd name="connsiteX9" fmla="*/ 869056 w 1640063"/>
              <a:gd name="connsiteY9" fmla="*/ 110630 h 184701"/>
              <a:gd name="connsiteX10" fmla="*/ 1147618 w 1640063"/>
              <a:gd name="connsiteY10" fmla="*/ 33257 h 184701"/>
              <a:gd name="connsiteX11" fmla="*/ 1178011 w 1640063"/>
              <a:gd name="connsiteY11" fmla="*/ 57666 h 184701"/>
              <a:gd name="connsiteX12" fmla="*/ 1202724 w 1640063"/>
              <a:gd name="connsiteY12" fmla="*/ 49428 h 184701"/>
              <a:gd name="connsiteX13" fmla="*/ 1235675 w 1640063"/>
              <a:gd name="connsiteY13" fmla="*/ 41190 h 184701"/>
              <a:gd name="connsiteX14" fmla="*/ 1285102 w 1640063"/>
              <a:gd name="connsiteY14" fmla="*/ 24715 h 184701"/>
              <a:gd name="connsiteX15" fmla="*/ 1309816 w 1640063"/>
              <a:gd name="connsiteY15" fmla="*/ 16477 h 184701"/>
              <a:gd name="connsiteX16" fmla="*/ 1342767 w 1640063"/>
              <a:gd name="connsiteY16" fmla="*/ 8239 h 184701"/>
              <a:gd name="connsiteX17" fmla="*/ 1367481 w 1640063"/>
              <a:gd name="connsiteY17" fmla="*/ 1 h 184701"/>
              <a:gd name="connsiteX18" fmla="*/ 1474573 w 1640063"/>
              <a:gd name="connsiteY18" fmla="*/ 8155 h 184701"/>
              <a:gd name="connsiteX19" fmla="*/ 1627264 w 1640063"/>
              <a:gd name="connsiteY19" fmla="*/ 22551 h 184701"/>
              <a:gd name="connsiteX20" fmla="*/ 1621856 w 1640063"/>
              <a:gd name="connsiteY20" fmla="*/ 64073 h 184701"/>
              <a:gd name="connsiteX21" fmla="*/ 1542555 w 1640063"/>
              <a:gd name="connsiteY21" fmla="*/ 88786 h 184701"/>
              <a:gd name="connsiteX22" fmla="*/ 1447945 w 1640063"/>
              <a:gd name="connsiteY22" fmla="*/ 121655 h 184701"/>
              <a:gd name="connsiteX23" fmla="*/ 1240169 w 1640063"/>
              <a:gd name="connsiteY23" fmla="*/ 162678 h 184701"/>
              <a:gd name="connsiteX24" fmla="*/ 1080903 w 1640063"/>
              <a:gd name="connsiteY24" fmla="*/ 111337 h 184701"/>
              <a:gd name="connsiteX25" fmla="*/ 988540 w 1640063"/>
              <a:gd name="connsiteY25" fmla="*/ 156520 h 184701"/>
              <a:gd name="connsiteX26" fmla="*/ 889686 w 1640063"/>
              <a:gd name="connsiteY26" fmla="*/ 172996 h 184701"/>
              <a:gd name="connsiteX27" fmla="*/ 848497 w 1640063"/>
              <a:gd name="connsiteY27" fmla="*/ 181233 h 184701"/>
              <a:gd name="connsiteX28" fmla="*/ 872973 w 1640063"/>
              <a:gd name="connsiteY28" fmla="*/ 110072 h 184701"/>
              <a:gd name="connsiteX29" fmla="*/ 706948 w 1640063"/>
              <a:gd name="connsiteY29" fmla="*/ 162567 h 184701"/>
              <a:gd name="connsiteX30" fmla="*/ 565415 w 1640063"/>
              <a:gd name="connsiteY30" fmla="*/ 170999 h 184701"/>
              <a:gd name="connsiteX31" fmla="*/ 399077 w 1640063"/>
              <a:gd name="connsiteY31" fmla="*/ 162760 h 184701"/>
              <a:gd name="connsiteX32" fmla="*/ 233572 w 1640063"/>
              <a:gd name="connsiteY32" fmla="*/ 154523 h 184701"/>
              <a:gd name="connsiteX33" fmla="*/ 152276 w 1640063"/>
              <a:gd name="connsiteY33" fmla="*/ 153441 h 184701"/>
              <a:gd name="connsiteX34" fmla="*/ 65902 w 1640063"/>
              <a:gd name="connsiteY34" fmla="*/ 131806 h 184701"/>
              <a:gd name="connsiteX35" fmla="*/ 16475 w 1640063"/>
              <a:gd name="connsiteY35" fmla="*/ 115331 h 184701"/>
              <a:gd name="connsiteX36" fmla="*/ 0 w 1640063"/>
              <a:gd name="connsiteY36" fmla="*/ 90617 h 184701"/>
              <a:gd name="connsiteX0" fmla="*/ 0 w 1640063"/>
              <a:gd name="connsiteY0" fmla="*/ 90617 h 181236"/>
              <a:gd name="connsiteX1" fmla="*/ 90616 w 1640063"/>
              <a:gd name="connsiteY1" fmla="*/ 74142 h 181236"/>
              <a:gd name="connsiteX2" fmla="*/ 115330 w 1640063"/>
              <a:gd name="connsiteY2" fmla="*/ 65904 h 181236"/>
              <a:gd name="connsiteX3" fmla="*/ 181232 w 1640063"/>
              <a:gd name="connsiteY3" fmla="*/ 49428 h 181236"/>
              <a:gd name="connsiteX4" fmla="*/ 230659 w 1640063"/>
              <a:gd name="connsiteY4" fmla="*/ 32952 h 181236"/>
              <a:gd name="connsiteX5" fmla="*/ 255373 w 1640063"/>
              <a:gd name="connsiteY5" fmla="*/ 24715 h 181236"/>
              <a:gd name="connsiteX6" fmla="*/ 431428 w 1640063"/>
              <a:gd name="connsiteY6" fmla="*/ 27577 h 181236"/>
              <a:gd name="connsiteX7" fmla="*/ 602172 w 1640063"/>
              <a:gd name="connsiteY7" fmla="*/ 44820 h 181236"/>
              <a:gd name="connsiteX8" fmla="*/ 736807 w 1640063"/>
              <a:gd name="connsiteY8" fmla="*/ 65503 h 181236"/>
              <a:gd name="connsiteX9" fmla="*/ 869056 w 1640063"/>
              <a:gd name="connsiteY9" fmla="*/ 110630 h 181236"/>
              <a:gd name="connsiteX10" fmla="*/ 1147618 w 1640063"/>
              <a:gd name="connsiteY10" fmla="*/ 33257 h 181236"/>
              <a:gd name="connsiteX11" fmla="*/ 1178011 w 1640063"/>
              <a:gd name="connsiteY11" fmla="*/ 57666 h 181236"/>
              <a:gd name="connsiteX12" fmla="*/ 1202724 w 1640063"/>
              <a:gd name="connsiteY12" fmla="*/ 49428 h 181236"/>
              <a:gd name="connsiteX13" fmla="*/ 1235675 w 1640063"/>
              <a:gd name="connsiteY13" fmla="*/ 41190 h 181236"/>
              <a:gd name="connsiteX14" fmla="*/ 1285102 w 1640063"/>
              <a:gd name="connsiteY14" fmla="*/ 24715 h 181236"/>
              <a:gd name="connsiteX15" fmla="*/ 1309816 w 1640063"/>
              <a:gd name="connsiteY15" fmla="*/ 16477 h 181236"/>
              <a:gd name="connsiteX16" fmla="*/ 1342767 w 1640063"/>
              <a:gd name="connsiteY16" fmla="*/ 8239 h 181236"/>
              <a:gd name="connsiteX17" fmla="*/ 1367481 w 1640063"/>
              <a:gd name="connsiteY17" fmla="*/ 1 h 181236"/>
              <a:gd name="connsiteX18" fmla="*/ 1474573 w 1640063"/>
              <a:gd name="connsiteY18" fmla="*/ 8155 h 181236"/>
              <a:gd name="connsiteX19" fmla="*/ 1627264 w 1640063"/>
              <a:gd name="connsiteY19" fmla="*/ 22551 h 181236"/>
              <a:gd name="connsiteX20" fmla="*/ 1621856 w 1640063"/>
              <a:gd name="connsiteY20" fmla="*/ 64073 h 181236"/>
              <a:gd name="connsiteX21" fmla="*/ 1542555 w 1640063"/>
              <a:gd name="connsiteY21" fmla="*/ 88786 h 181236"/>
              <a:gd name="connsiteX22" fmla="*/ 1447945 w 1640063"/>
              <a:gd name="connsiteY22" fmla="*/ 121655 h 181236"/>
              <a:gd name="connsiteX23" fmla="*/ 1240169 w 1640063"/>
              <a:gd name="connsiteY23" fmla="*/ 162678 h 181236"/>
              <a:gd name="connsiteX24" fmla="*/ 1080903 w 1640063"/>
              <a:gd name="connsiteY24" fmla="*/ 111337 h 181236"/>
              <a:gd name="connsiteX25" fmla="*/ 988540 w 1640063"/>
              <a:gd name="connsiteY25" fmla="*/ 156520 h 181236"/>
              <a:gd name="connsiteX26" fmla="*/ 889686 w 1640063"/>
              <a:gd name="connsiteY26" fmla="*/ 172996 h 181236"/>
              <a:gd name="connsiteX27" fmla="*/ 848497 w 1640063"/>
              <a:gd name="connsiteY27" fmla="*/ 181233 h 181236"/>
              <a:gd name="connsiteX28" fmla="*/ 794392 w 1640063"/>
              <a:gd name="connsiteY28" fmla="*/ 171984 h 181236"/>
              <a:gd name="connsiteX29" fmla="*/ 706948 w 1640063"/>
              <a:gd name="connsiteY29" fmla="*/ 162567 h 181236"/>
              <a:gd name="connsiteX30" fmla="*/ 565415 w 1640063"/>
              <a:gd name="connsiteY30" fmla="*/ 170999 h 181236"/>
              <a:gd name="connsiteX31" fmla="*/ 399077 w 1640063"/>
              <a:gd name="connsiteY31" fmla="*/ 162760 h 181236"/>
              <a:gd name="connsiteX32" fmla="*/ 233572 w 1640063"/>
              <a:gd name="connsiteY32" fmla="*/ 154523 h 181236"/>
              <a:gd name="connsiteX33" fmla="*/ 152276 w 1640063"/>
              <a:gd name="connsiteY33" fmla="*/ 153441 h 181236"/>
              <a:gd name="connsiteX34" fmla="*/ 65902 w 1640063"/>
              <a:gd name="connsiteY34" fmla="*/ 131806 h 181236"/>
              <a:gd name="connsiteX35" fmla="*/ 16475 w 1640063"/>
              <a:gd name="connsiteY35" fmla="*/ 115331 h 181236"/>
              <a:gd name="connsiteX36" fmla="*/ 0 w 1640063"/>
              <a:gd name="connsiteY36" fmla="*/ 90617 h 181236"/>
              <a:gd name="connsiteX0" fmla="*/ 0 w 1640063"/>
              <a:gd name="connsiteY0" fmla="*/ 90617 h 181236"/>
              <a:gd name="connsiteX1" fmla="*/ 90616 w 1640063"/>
              <a:gd name="connsiteY1" fmla="*/ 74142 h 181236"/>
              <a:gd name="connsiteX2" fmla="*/ 115330 w 1640063"/>
              <a:gd name="connsiteY2" fmla="*/ 65904 h 181236"/>
              <a:gd name="connsiteX3" fmla="*/ 181232 w 1640063"/>
              <a:gd name="connsiteY3" fmla="*/ 49428 h 181236"/>
              <a:gd name="connsiteX4" fmla="*/ 230659 w 1640063"/>
              <a:gd name="connsiteY4" fmla="*/ 32952 h 181236"/>
              <a:gd name="connsiteX5" fmla="*/ 255373 w 1640063"/>
              <a:gd name="connsiteY5" fmla="*/ 24715 h 181236"/>
              <a:gd name="connsiteX6" fmla="*/ 431428 w 1640063"/>
              <a:gd name="connsiteY6" fmla="*/ 27577 h 181236"/>
              <a:gd name="connsiteX7" fmla="*/ 602172 w 1640063"/>
              <a:gd name="connsiteY7" fmla="*/ 44820 h 181236"/>
              <a:gd name="connsiteX8" fmla="*/ 736807 w 1640063"/>
              <a:gd name="connsiteY8" fmla="*/ 65503 h 181236"/>
              <a:gd name="connsiteX9" fmla="*/ 890487 w 1640063"/>
              <a:gd name="connsiteY9" fmla="*/ 96342 h 181236"/>
              <a:gd name="connsiteX10" fmla="*/ 1147618 w 1640063"/>
              <a:gd name="connsiteY10" fmla="*/ 33257 h 181236"/>
              <a:gd name="connsiteX11" fmla="*/ 1178011 w 1640063"/>
              <a:gd name="connsiteY11" fmla="*/ 57666 h 181236"/>
              <a:gd name="connsiteX12" fmla="*/ 1202724 w 1640063"/>
              <a:gd name="connsiteY12" fmla="*/ 49428 h 181236"/>
              <a:gd name="connsiteX13" fmla="*/ 1235675 w 1640063"/>
              <a:gd name="connsiteY13" fmla="*/ 41190 h 181236"/>
              <a:gd name="connsiteX14" fmla="*/ 1285102 w 1640063"/>
              <a:gd name="connsiteY14" fmla="*/ 24715 h 181236"/>
              <a:gd name="connsiteX15" fmla="*/ 1309816 w 1640063"/>
              <a:gd name="connsiteY15" fmla="*/ 16477 h 181236"/>
              <a:gd name="connsiteX16" fmla="*/ 1342767 w 1640063"/>
              <a:gd name="connsiteY16" fmla="*/ 8239 h 181236"/>
              <a:gd name="connsiteX17" fmla="*/ 1367481 w 1640063"/>
              <a:gd name="connsiteY17" fmla="*/ 1 h 181236"/>
              <a:gd name="connsiteX18" fmla="*/ 1474573 w 1640063"/>
              <a:gd name="connsiteY18" fmla="*/ 8155 h 181236"/>
              <a:gd name="connsiteX19" fmla="*/ 1627264 w 1640063"/>
              <a:gd name="connsiteY19" fmla="*/ 22551 h 181236"/>
              <a:gd name="connsiteX20" fmla="*/ 1621856 w 1640063"/>
              <a:gd name="connsiteY20" fmla="*/ 64073 h 181236"/>
              <a:gd name="connsiteX21" fmla="*/ 1542555 w 1640063"/>
              <a:gd name="connsiteY21" fmla="*/ 88786 h 181236"/>
              <a:gd name="connsiteX22" fmla="*/ 1447945 w 1640063"/>
              <a:gd name="connsiteY22" fmla="*/ 121655 h 181236"/>
              <a:gd name="connsiteX23" fmla="*/ 1240169 w 1640063"/>
              <a:gd name="connsiteY23" fmla="*/ 162678 h 181236"/>
              <a:gd name="connsiteX24" fmla="*/ 1080903 w 1640063"/>
              <a:gd name="connsiteY24" fmla="*/ 111337 h 181236"/>
              <a:gd name="connsiteX25" fmla="*/ 988540 w 1640063"/>
              <a:gd name="connsiteY25" fmla="*/ 156520 h 181236"/>
              <a:gd name="connsiteX26" fmla="*/ 889686 w 1640063"/>
              <a:gd name="connsiteY26" fmla="*/ 172996 h 181236"/>
              <a:gd name="connsiteX27" fmla="*/ 848497 w 1640063"/>
              <a:gd name="connsiteY27" fmla="*/ 181233 h 181236"/>
              <a:gd name="connsiteX28" fmla="*/ 794392 w 1640063"/>
              <a:gd name="connsiteY28" fmla="*/ 171984 h 181236"/>
              <a:gd name="connsiteX29" fmla="*/ 706948 w 1640063"/>
              <a:gd name="connsiteY29" fmla="*/ 162567 h 181236"/>
              <a:gd name="connsiteX30" fmla="*/ 565415 w 1640063"/>
              <a:gd name="connsiteY30" fmla="*/ 170999 h 181236"/>
              <a:gd name="connsiteX31" fmla="*/ 399077 w 1640063"/>
              <a:gd name="connsiteY31" fmla="*/ 162760 h 181236"/>
              <a:gd name="connsiteX32" fmla="*/ 233572 w 1640063"/>
              <a:gd name="connsiteY32" fmla="*/ 154523 h 181236"/>
              <a:gd name="connsiteX33" fmla="*/ 152276 w 1640063"/>
              <a:gd name="connsiteY33" fmla="*/ 153441 h 181236"/>
              <a:gd name="connsiteX34" fmla="*/ 65902 w 1640063"/>
              <a:gd name="connsiteY34" fmla="*/ 131806 h 181236"/>
              <a:gd name="connsiteX35" fmla="*/ 16475 w 1640063"/>
              <a:gd name="connsiteY35" fmla="*/ 115331 h 181236"/>
              <a:gd name="connsiteX36" fmla="*/ 0 w 1640063"/>
              <a:gd name="connsiteY36" fmla="*/ 90617 h 181236"/>
              <a:gd name="connsiteX0" fmla="*/ 0 w 1640063"/>
              <a:gd name="connsiteY0" fmla="*/ 90617 h 184537"/>
              <a:gd name="connsiteX1" fmla="*/ 90616 w 1640063"/>
              <a:gd name="connsiteY1" fmla="*/ 74142 h 184537"/>
              <a:gd name="connsiteX2" fmla="*/ 115330 w 1640063"/>
              <a:gd name="connsiteY2" fmla="*/ 65904 h 184537"/>
              <a:gd name="connsiteX3" fmla="*/ 181232 w 1640063"/>
              <a:gd name="connsiteY3" fmla="*/ 49428 h 184537"/>
              <a:gd name="connsiteX4" fmla="*/ 230659 w 1640063"/>
              <a:gd name="connsiteY4" fmla="*/ 32952 h 184537"/>
              <a:gd name="connsiteX5" fmla="*/ 255373 w 1640063"/>
              <a:gd name="connsiteY5" fmla="*/ 24715 h 184537"/>
              <a:gd name="connsiteX6" fmla="*/ 431428 w 1640063"/>
              <a:gd name="connsiteY6" fmla="*/ 27577 h 184537"/>
              <a:gd name="connsiteX7" fmla="*/ 602172 w 1640063"/>
              <a:gd name="connsiteY7" fmla="*/ 44820 h 184537"/>
              <a:gd name="connsiteX8" fmla="*/ 736807 w 1640063"/>
              <a:gd name="connsiteY8" fmla="*/ 65503 h 184537"/>
              <a:gd name="connsiteX9" fmla="*/ 890487 w 1640063"/>
              <a:gd name="connsiteY9" fmla="*/ 96342 h 184537"/>
              <a:gd name="connsiteX10" fmla="*/ 1147618 w 1640063"/>
              <a:gd name="connsiteY10" fmla="*/ 33257 h 184537"/>
              <a:gd name="connsiteX11" fmla="*/ 1178011 w 1640063"/>
              <a:gd name="connsiteY11" fmla="*/ 57666 h 184537"/>
              <a:gd name="connsiteX12" fmla="*/ 1202724 w 1640063"/>
              <a:gd name="connsiteY12" fmla="*/ 49428 h 184537"/>
              <a:gd name="connsiteX13" fmla="*/ 1235675 w 1640063"/>
              <a:gd name="connsiteY13" fmla="*/ 41190 h 184537"/>
              <a:gd name="connsiteX14" fmla="*/ 1285102 w 1640063"/>
              <a:gd name="connsiteY14" fmla="*/ 24715 h 184537"/>
              <a:gd name="connsiteX15" fmla="*/ 1309816 w 1640063"/>
              <a:gd name="connsiteY15" fmla="*/ 16477 h 184537"/>
              <a:gd name="connsiteX16" fmla="*/ 1342767 w 1640063"/>
              <a:gd name="connsiteY16" fmla="*/ 8239 h 184537"/>
              <a:gd name="connsiteX17" fmla="*/ 1367481 w 1640063"/>
              <a:gd name="connsiteY17" fmla="*/ 1 h 184537"/>
              <a:gd name="connsiteX18" fmla="*/ 1474573 w 1640063"/>
              <a:gd name="connsiteY18" fmla="*/ 8155 h 184537"/>
              <a:gd name="connsiteX19" fmla="*/ 1627264 w 1640063"/>
              <a:gd name="connsiteY19" fmla="*/ 22551 h 184537"/>
              <a:gd name="connsiteX20" fmla="*/ 1621856 w 1640063"/>
              <a:gd name="connsiteY20" fmla="*/ 64073 h 184537"/>
              <a:gd name="connsiteX21" fmla="*/ 1542555 w 1640063"/>
              <a:gd name="connsiteY21" fmla="*/ 88786 h 184537"/>
              <a:gd name="connsiteX22" fmla="*/ 1447945 w 1640063"/>
              <a:gd name="connsiteY22" fmla="*/ 121655 h 184537"/>
              <a:gd name="connsiteX23" fmla="*/ 1240169 w 1640063"/>
              <a:gd name="connsiteY23" fmla="*/ 162678 h 184537"/>
              <a:gd name="connsiteX24" fmla="*/ 1080903 w 1640063"/>
              <a:gd name="connsiteY24" fmla="*/ 111337 h 184537"/>
              <a:gd name="connsiteX25" fmla="*/ 988540 w 1640063"/>
              <a:gd name="connsiteY25" fmla="*/ 156520 h 184537"/>
              <a:gd name="connsiteX26" fmla="*/ 889686 w 1640063"/>
              <a:gd name="connsiteY26" fmla="*/ 172996 h 184537"/>
              <a:gd name="connsiteX27" fmla="*/ 848497 w 1640063"/>
              <a:gd name="connsiteY27" fmla="*/ 181233 h 184537"/>
              <a:gd name="connsiteX28" fmla="*/ 892023 w 1640063"/>
              <a:gd name="connsiteY28" fmla="*/ 112452 h 184537"/>
              <a:gd name="connsiteX29" fmla="*/ 706948 w 1640063"/>
              <a:gd name="connsiteY29" fmla="*/ 162567 h 184537"/>
              <a:gd name="connsiteX30" fmla="*/ 565415 w 1640063"/>
              <a:gd name="connsiteY30" fmla="*/ 170999 h 184537"/>
              <a:gd name="connsiteX31" fmla="*/ 399077 w 1640063"/>
              <a:gd name="connsiteY31" fmla="*/ 162760 h 184537"/>
              <a:gd name="connsiteX32" fmla="*/ 233572 w 1640063"/>
              <a:gd name="connsiteY32" fmla="*/ 154523 h 184537"/>
              <a:gd name="connsiteX33" fmla="*/ 152276 w 1640063"/>
              <a:gd name="connsiteY33" fmla="*/ 153441 h 184537"/>
              <a:gd name="connsiteX34" fmla="*/ 65902 w 1640063"/>
              <a:gd name="connsiteY34" fmla="*/ 131806 h 184537"/>
              <a:gd name="connsiteX35" fmla="*/ 16475 w 1640063"/>
              <a:gd name="connsiteY35" fmla="*/ 115331 h 184537"/>
              <a:gd name="connsiteX36" fmla="*/ 0 w 1640063"/>
              <a:gd name="connsiteY36" fmla="*/ 90617 h 184537"/>
              <a:gd name="connsiteX0" fmla="*/ 0 w 1640063"/>
              <a:gd name="connsiteY0" fmla="*/ 90617 h 184537"/>
              <a:gd name="connsiteX1" fmla="*/ 90616 w 1640063"/>
              <a:gd name="connsiteY1" fmla="*/ 74142 h 184537"/>
              <a:gd name="connsiteX2" fmla="*/ 115330 w 1640063"/>
              <a:gd name="connsiteY2" fmla="*/ 65904 h 184537"/>
              <a:gd name="connsiteX3" fmla="*/ 181232 w 1640063"/>
              <a:gd name="connsiteY3" fmla="*/ 49428 h 184537"/>
              <a:gd name="connsiteX4" fmla="*/ 230659 w 1640063"/>
              <a:gd name="connsiteY4" fmla="*/ 32952 h 184537"/>
              <a:gd name="connsiteX5" fmla="*/ 255373 w 1640063"/>
              <a:gd name="connsiteY5" fmla="*/ 24715 h 184537"/>
              <a:gd name="connsiteX6" fmla="*/ 431428 w 1640063"/>
              <a:gd name="connsiteY6" fmla="*/ 27577 h 184537"/>
              <a:gd name="connsiteX7" fmla="*/ 602172 w 1640063"/>
              <a:gd name="connsiteY7" fmla="*/ 44820 h 184537"/>
              <a:gd name="connsiteX8" fmla="*/ 736807 w 1640063"/>
              <a:gd name="connsiteY8" fmla="*/ 65503 h 184537"/>
              <a:gd name="connsiteX9" fmla="*/ 890487 w 1640063"/>
              <a:gd name="connsiteY9" fmla="*/ 96342 h 184537"/>
              <a:gd name="connsiteX10" fmla="*/ 1147618 w 1640063"/>
              <a:gd name="connsiteY10" fmla="*/ 33257 h 184537"/>
              <a:gd name="connsiteX11" fmla="*/ 1202724 w 1640063"/>
              <a:gd name="connsiteY11" fmla="*/ 49428 h 184537"/>
              <a:gd name="connsiteX12" fmla="*/ 1235675 w 1640063"/>
              <a:gd name="connsiteY12" fmla="*/ 41190 h 184537"/>
              <a:gd name="connsiteX13" fmla="*/ 1285102 w 1640063"/>
              <a:gd name="connsiteY13" fmla="*/ 24715 h 184537"/>
              <a:gd name="connsiteX14" fmla="*/ 1309816 w 1640063"/>
              <a:gd name="connsiteY14" fmla="*/ 16477 h 184537"/>
              <a:gd name="connsiteX15" fmla="*/ 1342767 w 1640063"/>
              <a:gd name="connsiteY15" fmla="*/ 8239 h 184537"/>
              <a:gd name="connsiteX16" fmla="*/ 1367481 w 1640063"/>
              <a:gd name="connsiteY16" fmla="*/ 1 h 184537"/>
              <a:gd name="connsiteX17" fmla="*/ 1474573 w 1640063"/>
              <a:gd name="connsiteY17" fmla="*/ 8155 h 184537"/>
              <a:gd name="connsiteX18" fmla="*/ 1627264 w 1640063"/>
              <a:gd name="connsiteY18" fmla="*/ 22551 h 184537"/>
              <a:gd name="connsiteX19" fmla="*/ 1621856 w 1640063"/>
              <a:gd name="connsiteY19" fmla="*/ 64073 h 184537"/>
              <a:gd name="connsiteX20" fmla="*/ 1542555 w 1640063"/>
              <a:gd name="connsiteY20" fmla="*/ 88786 h 184537"/>
              <a:gd name="connsiteX21" fmla="*/ 1447945 w 1640063"/>
              <a:gd name="connsiteY21" fmla="*/ 121655 h 184537"/>
              <a:gd name="connsiteX22" fmla="*/ 1240169 w 1640063"/>
              <a:gd name="connsiteY22" fmla="*/ 162678 h 184537"/>
              <a:gd name="connsiteX23" fmla="*/ 1080903 w 1640063"/>
              <a:gd name="connsiteY23" fmla="*/ 111337 h 184537"/>
              <a:gd name="connsiteX24" fmla="*/ 988540 w 1640063"/>
              <a:gd name="connsiteY24" fmla="*/ 156520 h 184537"/>
              <a:gd name="connsiteX25" fmla="*/ 889686 w 1640063"/>
              <a:gd name="connsiteY25" fmla="*/ 172996 h 184537"/>
              <a:gd name="connsiteX26" fmla="*/ 848497 w 1640063"/>
              <a:gd name="connsiteY26" fmla="*/ 181233 h 184537"/>
              <a:gd name="connsiteX27" fmla="*/ 892023 w 1640063"/>
              <a:gd name="connsiteY27" fmla="*/ 112452 h 184537"/>
              <a:gd name="connsiteX28" fmla="*/ 706948 w 1640063"/>
              <a:gd name="connsiteY28" fmla="*/ 162567 h 184537"/>
              <a:gd name="connsiteX29" fmla="*/ 565415 w 1640063"/>
              <a:gd name="connsiteY29" fmla="*/ 170999 h 184537"/>
              <a:gd name="connsiteX30" fmla="*/ 399077 w 1640063"/>
              <a:gd name="connsiteY30" fmla="*/ 162760 h 184537"/>
              <a:gd name="connsiteX31" fmla="*/ 233572 w 1640063"/>
              <a:gd name="connsiteY31" fmla="*/ 154523 h 184537"/>
              <a:gd name="connsiteX32" fmla="*/ 152276 w 1640063"/>
              <a:gd name="connsiteY32" fmla="*/ 153441 h 184537"/>
              <a:gd name="connsiteX33" fmla="*/ 65902 w 1640063"/>
              <a:gd name="connsiteY33" fmla="*/ 131806 h 184537"/>
              <a:gd name="connsiteX34" fmla="*/ 16475 w 1640063"/>
              <a:gd name="connsiteY34" fmla="*/ 115331 h 184537"/>
              <a:gd name="connsiteX35" fmla="*/ 0 w 1640063"/>
              <a:gd name="connsiteY35" fmla="*/ 90617 h 184537"/>
              <a:gd name="connsiteX0" fmla="*/ 0 w 1640063"/>
              <a:gd name="connsiteY0" fmla="*/ 90617 h 184537"/>
              <a:gd name="connsiteX1" fmla="*/ 90616 w 1640063"/>
              <a:gd name="connsiteY1" fmla="*/ 74142 h 184537"/>
              <a:gd name="connsiteX2" fmla="*/ 115330 w 1640063"/>
              <a:gd name="connsiteY2" fmla="*/ 65904 h 184537"/>
              <a:gd name="connsiteX3" fmla="*/ 181232 w 1640063"/>
              <a:gd name="connsiteY3" fmla="*/ 49428 h 184537"/>
              <a:gd name="connsiteX4" fmla="*/ 230659 w 1640063"/>
              <a:gd name="connsiteY4" fmla="*/ 32952 h 184537"/>
              <a:gd name="connsiteX5" fmla="*/ 255373 w 1640063"/>
              <a:gd name="connsiteY5" fmla="*/ 24715 h 184537"/>
              <a:gd name="connsiteX6" fmla="*/ 431428 w 1640063"/>
              <a:gd name="connsiteY6" fmla="*/ 27577 h 184537"/>
              <a:gd name="connsiteX7" fmla="*/ 602172 w 1640063"/>
              <a:gd name="connsiteY7" fmla="*/ 44820 h 184537"/>
              <a:gd name="connsiteX8" fmla="*/ 736807 w 1640063"/>
              <a:gd name="connsiteY8" fmla="*/ 65503 h 184537"/>
              <a:gd name="connsiteX9" fmla="*/ 890487 w 1640063"/>
              <a:gd name="connsiteY9" fmla="*/ 96342 h 184537"/>
              <a:gd name="connsiteX10" fmla="*/ 1147618 w 1640063"/>
              <a:gd name="connsiteY10" fmla="*/ 33257 h 184537"/>
              <a:gd name="connsiteX11" fmla="*/ 1235675 w 1640063"/>
              <a:gd name="connsiteY11" fmla="*/ 41190 h 184537"/>
              <a:gd name="connsiteX12" fmla="*/ 1285102 w 1640063"/>
              <a:gd name="connsiteY12" fmla="*/ 24715 h 184537"/>
              <a:gd name="connsiteX13" fmla="*/ 1309816 w 1640063"/>
              <a:gd name="connsiteY13" fmla="*/ 16477 h 184537"/>
              <a:gd name="connsiteX14" fmla="*/ 1342767 w 1640063"/>
              <a:gd name="connsiteY14" fmla="*/ 8239 h 184537"/>
              <a:gd name="connsiteX15" fmla="*/ 1367481 w 1640063"/>
              <a:gd name="connsiteY15" fmla="*/ 1 h 184537"/>
              <a:gd name="connsiteX16" fmla="*/ 1474573 w 1640063"/>
              <a:gd name="connsiteY16" fmla="*/ 8155 h 184537"/>
              <a:gd name="connsiteX17" fmla="*/ 1627264 w 1640063"/>
              <a:gd name="connsiteY17" fmla="*/ 22551 h 184537"/>
              <a:gd name="connsiteX18" fmla="*/ 1621856 w 1640063"/>
              <a:gd name="connsiteY18" fmla="*/ 64073 h 184537"/>
              <a:gd name="connsiteX19" fmla="*/ 1542555 w 1640063"/>
              <a:gd name="connsiteY19" fmla="*/ 88786 h 184537"/>
              <a:gd name="connsiteX20" fmla="*/ 1447945 w 1640063"/>
              <a:gd name="connsiteY20" fmla="*/ 121655 h 184537"/>
              <a:gd name="connsiteX21" fmla="*/ 1240169 w 1640063"/>
              <a:gd name="connsiteY21" fmla="*/ 162678 h 184537"/>
              <a:gd name="connsiteX22" fmla="*/ 1080903 w 1640063"/>
              <a:gd name="connsiteY22" fmla="*/ 111337 h 184537"/>
              <a:gd name="connsiteX23" fmla="*/ 988540 w 1640063"/>
              <a:gd name="connsiteY23" fmla="*/ 156520 h 184537"/>
              <a:gd name="connsiteX24" fmla="*/ 889686 w 1640063"/>
              <a:gd name="connsiteY24" fmla="*/ 172996 h 184537"/>
              <a:gd name="connsiteX25" fmla="*/ 848497 w 1640063"/>
              <a:gd name="connsiteY25" fmla="*/ 181233 h 184537"/>
              <a:gd name="connsiteX26" fmla="*/ 892023 w 1640063"/>
              <a:gd name="connsiteY26" fmla="*/ 112452 h 184537"/>
              <a:gd name="connsiteX27" fmla="*/ 706948 w 1640063"/>
              <a:gd name="connsiteY27" fmla="*/ 162567 h 184537"/>
              <a:gd name="connsiteX28" fmla="*/ 565415 w 1640063"/>
              <a:gd name="connsiteY28" fmla="*/ 170999 h 184537"/>
              <a:gd name="connsiteX29" fmla="*/ 399077 w 1640063"/>
              <a:gd name="connsiteY29" fmla="*/ 162760 h 184537"/>
              <a:gd name="connsiteX30" fmla="*/ 233572 w 1640063"/>
              <a:gd name="connsiteY30" fmla="*/ 154523 h 184537"/>
              <a:gd name="connsiteX31" fmla="*/ 152276 w 1640063"/>
              <a:gd name="connsiteY31" fmla="*/ 153441 h 184537"/>
              <a:gd name="connsiteX32" fmla="*/ 65902 w 1640063"/>
              <a:gd name="connsiteY32" fmla="*/ 131806 h 184537"/>
              <a:gd name="connsiteX33" fmla="*/ 16475 w 1640063"/>
              <a:gd name="connsiteY33" fmla="*/ 115331 h 184537"/>
              <a:gd name="connsiteX34" fmla="*/ 0 w 1640063"/>
              <a:gd name="connsiteY34" fmla="*/ 90617 h 184537"/>
              <a:gd name="connsiteX0" fmla="*/ 0 w 1647933"/>
              <a:gd name="connsiteY0" fmla="*/ 91044 h 184964"/>
              <a:gd name="connsiteX1" fmla="*/ 90616 w 1647933"/>
              <a:gd name="connsiteY1" fmla="*/ 74569 h 184964"/>
              <a:gd name="connsiteX2" fmla="*/ 115330 w 1647933"/>
              <a:gd name="connsiteY2" fmla="*/ 66331 h 184964"/>
              <a:gd name="connsiteX3" fmla="*/ 181232 w 1647933"/>
              <a:gd name="connsiteY3" fmla="*/ 49855 h 184964"/>
              <a:gd name="connsiteX4" fmla="*/ 230659 w 1647933"/>
              <a:gd name="connsiteY4" fmla="*/ 33379 h 184964"/>
              <a:gd name="connsiteX5" fmla="*/ 255373 w 1647933"/>
              <a:gd name="connsiteY5" fmla="*/ 25142 h 184964"/>
              <a:gd name="connsiteX6" fmla="*/ 431428 w 1647933"/>
              <a:gd name="connsiteY6" fmla="*/ 28004 h 184964"/>
              <a:gd name="connsiteX7" fmla="*/ 602172 w 1647933"/>
              <a:gd name="connsiteY7" fmla="*/ 45247 h 184964"/>
              <a:gd name="connsiteX8" fmla="*/ 736807 w 1647933"/>
              <a:gd name="connsiteY8" fmla="*/ 65930 h 184964"/>
              <a:gd name="connsiteX9" fmla="*/ 890487 w 1647933"/>
              <a:gd name="connsiteY9" fmla="*/ 96769 h 184964"/>
              <a:gd name="connsiteX10" fmla="*/ 1147618 w 1647933"/>
              <a:gd name="connsiteY10" fmla="*/ 33684 h 184964"/>
              <a:gd name="connsiteX11" fmla="*/ 1235675 w 1647933"/>
              <a:gd name="connsiteY11" fmla="*/ 41617 h 184964"/>
              <a:gd name="connsiteX12" fmla="*/ 1285102 w 1647933"/>
              <a:gd name="connsiteY12" fmla="*/ 25142 h 184964"/>
              <a:gd name="connsiteX13" fmla="*/ 1309816 w 1647933"/>
              <a:gd name="connsiteY13" fmla="*/ 16904 h 184964"/>
              <a:gd name="connsiteX14" fmla="*/ 1342767 w 1647933"/>
              <a:gd name="connsiteY14" fmla="*/ 8666 h 184964"/>
              <a:gd name="connsiteX15" fmla="*/ 1367481 w 1647933"/>
              <a:gd name="connsiteY15" fmla="*/ 428 h 184964"/>
              <a:gd name="connsiteX16" fmla="*/ 1627264 w 1647933"/>
              <a:gd name="connsiteY16" fmla="*/ 22978 h 184964"/>
              <a:gd name="connsiteX17" fmla="*/ 1621856 w 1647933"/>
              <a:gd name="connsiteY17" fmla="*/ 64500 h 184964"/>
              <a:gd name="connsiteX18" fmla="*/ 1542555 w 1647933"/>
              <a:gd name="connsiteY18" fmla="*/ 89213 h 184964"/>
              <a:gd name="connsiteX19" fmla="*/ 1447945 w 1647933"/>
              <a:gd name="connsiteY19" fmla="*/ 122082 h 184964"/>
              <a:gd name="connsiteX20" fmla="*/ 1240169 w 1647933"/>
              <a:gd name="connsiteY20" fmla="*/ 163105 h 184964"/>
              <a:gd name="connsiteX21" fmla="*/ 1080903 w 1647933"/>
              <a:gd name="connsiteY21" fmla="*/ 111764 h 184964"/>
              <a:gd name="connsiteX22" fmla="*/ 988540 w 1647933"/>
              <a:gd name="connsiteY22" fmla="*/ 156947 h 184964"/>
              <a:gd name="connsiteX23" fmla="*/ 889686 w 1647933"/>
              <a:gd name="connsiteY23" fmla="*/ 173423 h 184964"/>
              <a:gd name="connsiteX24" fmla="*/ 848497 w 1647933"/>
              <a:gd name="connsiteY24" fmla="*/ 181660 h 184964"/>
              <a:gd name="connsiteX25" fmla="*/ 892023 w 1647933"/>
              <a:gd name="connsiteY25" fmla="*/ 112879 h 184964"/>
              <a:gd name="connsiteX26" fmla="*/ 706948 w 1647933"/>
              <a:gd name="connsiteY26" fmla="*/ 162994 h 184964"/>
              <a:gd name="connsiteX27" fmla="*/ 565415 w 1647933"/>
              <a:gd name="connsiteY27" fmla="*/ 171426 h 184964"/>
              <a:gd name="connsiteX28" fmla="*/ 399077 w 1647933"/>
              <a:gd name="connsiteY28" fmla="*/ 163187 h 184964"/>
              <a:gd name="connsiteX29" fmla="*/ 233572 w 1647933"/>
              <a:gd name="connsiteY29" fmla="*/ 154950 h 184964"/>
              <a:gd name="connsiteX30" fmla="*/ 152276 w 1647933"/>
              <a:gd name="connsiteY30" fmla="*/ 153868 h 184964"/>
              <a:gd name="connsiteX31" fmla="*/ 65902 w 1647933"/>
              <a:gd name="connsiteY31" fmla="*/ 132233 h 184964"/>
              <a:gd name="connsiteX32" fmla="*/ 16475 w 1647933"/>
              <a:gd name="connsiteY32" fmla="*/ 115758 h 184964"/>
              <a:gd name="connsiteX33" fmla="*/ 0 w 1647933"/>
              <a:gd name="connsiteY33" fmla="*/ 91044 h 184964"/>
              <a:gd name="connsiteX0" fmla="*/ 0 w 1649756"/>
              <a:gd name="connsiteY0" fmla="*/ 82484 h 176404"/>
              <a:gd name="connsiteX1" fmla="*/ 90616 w 1649756"/>
              <a:gd name="connsiteY1" fmla="*/ 66009 h 176404"/>
              <a:gd name="connsiteX2" fmla="*/ 115330 w 1649756"/>
              <a:gd name="connsiteY2" fmla="*/ 57771 h 176404"/>
              <a:gd name="connsiteX3" fmla="*/ 181232 w 1649756"/>
              <a:gd name="connsiteY3" fmla="*/ 41295 h 176404"/>
              <a:gd name="connsiteX4" fmla="*/ 230659 w 1649756"/>
              <a:gd name="connsiteY4" fmla="*/ 24819 h 176404"/>
              <a:gd name="connsiteX5" fmla="*/ 255373 w 1649756"/>
              <a:gd name="connsiteY5" fmla="*/ 16582 h 176404"/>
              <a:gd name="connsiteX6" fmla="*/ 431428 w 1649756"/>
              <a:gd name="connsiteY6" fmla="*/ 19444 h 176404"/>
              <a:gd name="connsiteX7" fmla="*/ 602172 w 1649756"/>
              <a:gd name="connsiteY7" fmla="*/ 36687 h 176404"/>
              <a:gd name="connsiteX8" fmla="*/ 736807 w 1649756"/>
              <a:gd name="connsiteY8" fmla="*/ 57370 h 176404"/>
              <a:gd name="connsiteX9" fmla="*/ 890487 w 1649756"/>
              <a:gd name="connsiteY9" fmla="*/ 88209 h 176404"/>
              <a:gd name="connsiteX10" fmla="*/ 1147618 w 1649756"/>
              <a:gd name="connsiteY10" fmla="*/ 25124 h 176404"/>
              <a:gd name="connsiteX11" fmla="*/ 1235675 w 1649756"/>
              <a:gd name="connsiteY11" fmla="*/ 33057 h 176404"/>
              <a:gd name="connsiteX12" fmla="*/ 1285102 w 1649756"/>
              <a:gd name="connsiteY12" fmla="*/ 16582 h 176404"/>
              <a:gd name="connsiteX13" fmla="*/ 1309816 w 1649756"/>
              <a:gd name="connsiteY13" fmla="*/ 8344 h 176404"/>
              <a:gd name="connsiteX14" fmla="*/ 1342767 w 1649756"/>
              <a:gd name="connsiteY14" fmla="*/ 106 h 176404"/>
              <a:gd name="connsiteX15" fmla="*/ 1627264 w 1649756"/>
              <a:gd name="connsiteY15" fmla="*/ 14418 h 176404"/>
              <a:gd name="connsiteX16" fmla="*/ 1621856 w 1649756"/>
              <a:gd name="connsiteY16" fmla="*/ 55940 h 176404"/>
              <a:gd name="connsiteX17" fmla="*/ 1542555 w 1649756"/>
              <a:gd name="connsiteY17" fmla="*/ 80653 h 176404"/>
              <a:gd name="connsiteX18" fmla="*/ 1447945 w 1649756"/>
              <a:gd name="connsiteY18" fmla="*/ 113522 h 176404"/>
              <a:gd name="connsiteX19" fmla="*/ 1240169 w 1649756"/>
              <a:gd name="connsiteY19" fmla="*/ 154545 h 176404"/>
              <a:gd name="connsiteX20" fmla="*/ 1080903 w 1649756"/>
              <a:gd name="connsiteY20" fmla="*/ 103204 h 176404"/>
              <a:gd name="connsiteX21" fmla="*/ 988540 w 1649756"/>
              <a:gd name="connsiteY21" fmla="*/ 148387 h 176404"/>
              <a:gd name="connsiteX22" fmla="*/ 889686 w 1649756"/>
              <a:gd name="connsiteY22" fmla="*/ 164863 h 176404"/>
              <a:gd name="connsiteX23" fmla="*/ 848497 w 1649756"/>
              <a:gd name="connsiteY23" fmla="*/ 173100 h 176404"/>
              <a:gd name="connsiteX24" fmla="*/ 892023 w 1649756"/>
              <a:gd name="connsiteY24" fmla="*/ 104319 h 176404"/>
              <a:gd name="connsiteX25" fmla="*/ 706948 w 1649756"/>
              <a:gd name="connsiteY25" fmla="*/ 154434 h 176404"/>
              <a:gd name="connsiteX26" fmla="*/ 565415 w 1649756"/>
              <a:gd name="connsiteY26" fmla="*/ 162866 h 176404"/>
              <a:gd name="connsiteX27" fmla="*/ 399077 w 1649756"/>
              <a:gd name="connsiteY27" fmla="*/ 154627 h 176404"/>
              <a:gd name="connsiteX28" fmla="*/ 233572 w 1649756"/>
              <a:gd name="connsiteY28" fmla="*/ 146390 h 176404"/>
              <a:gd name="connsiteX29" fmla="*/ 152276 w 1649756"/>
              <a:gd name="connsiteY29" fmla="*/ 145308 h 176404"/>
              <a:gd name="connsiteX30" fmla="*/ 65902 w 1649756"/>
              <a:gd name="connsiteY30" fmla="*/ 123673 h 176404"/>
              <a:gd name="connsiteX31" fmla="*/ 16475 w 1649756"/>
              <a:gd name="connsiteY31" fmla="*/ 107198 h 176404"/>
              <a:gd name="connsiteX32" fmla="*/ 0 w 1649756"/>
              <a:gd name="connsiteY32" fmla="*/ 82484 h 176404"/>
              <a:gd name="connsiteX0" fmla="*/ 0 w 1652188"/>
              <a:gd name="connsiteY0" fmla="*/ 74490 h 168410"/>
              <a:gd name="connsiteX1" fmla="*/ 90616 w 1652188"/>
              <a:gd name="connsiteY1" fmla="*/ 58015 h 168410"/>
              <a:gd name="connsiteX2" fmla="*/ 115330 w 1652188"/>
              <a:gd name="connsiteY2" fmla="*/ 49777 h 168410"/>
              <a:gd name="connsiteX3" fmla="*/ 181232 w 1652188"/>
              <a:gd name="connsiteY3" fmla="*/ 33301 h 168410"/>
              <a:gd name="connsiteX4" fmla="*/ 230659 w 1652188"/>
              <a:gd name="connsiteY4" fmla="*/ 16825 h 168410"/>
              <a:gd name="connsiteX5" fmla="*/ 255373 w 1652188"/>
              <a:gd name="connsiteY5" fmla="*/ 8588 h 168410"/>
              <a:gd name="connsiteX6" fmla="*/ 431428 w 1652188"/>
              <a:gd name="connsiteY6" fmla="*/ 11450 h 168410"/>
              <a:gd name="connsiteX7" fmla="*/ 602172 w 1652188"/>
              <a:gd name="connsiteY7" fmla="*/ 28693 h 168410"/>
              <a:gd name="connsiteX8" fmla="*/ 736807 w 1652188"/>
              <a:gd name="connsiteY8" fmla="*/ 49376 h 168410"/>
              <a:gd name="connsiteX9" fmla="*/ 890487 w 1652188"/>
              <a:gd name="connsiteY9" fmla="*/ 80215 h 168410"/>
              <a:gd name="connsiteX10" fmla="*/ 1147618 w 1652188"/>
              <a:gd name="connsiteY10" fmla="*/ 17130 h 168410"/>
              <a:gd name="connsiteX11" fmla="*/ 1235675 w 1652188"/>
              <a:gd name="connsiteY11" fmla="*/ 25063 h 168410"/>
              <a:gd name="connsiteX12" fmla="*/ 1285102 w 1652188"/>
              <a:gd name="connsiteY12" fmla="*/ 8588 h 168410"/>
              <a:gd name="connsiteX13" fmla="*/ 1309816 w 1652188"/>
              <a:gd name="connsiteY13" fmla="*/ 350 h 168410"/>
              <a:gd name="connsiteX14" fmla="*/ 1627264 w 1652188"/>
              <a:gd name="connsiteY14" fmla="*/ 6424 h 168410"/>
              <a:gd name="connsiteX15" fmla="*/ 1621856 w 1652188"/>
              <a:gd name="connsiteY15" fmla="*/ 47946 h 168410"/>
              <a:gd name="connsiteX16" fmla="*/ 1542555 w 1652188"/>
              <a:gd name="connsiteY16" fmla="*/ 72659 h 168410"/>
              <a:gd name="connsiteX17" fmla="*/ 1447945 w 1652188"/>
              <a:gd name="connsiteY17" fmla="*/ 105528 h 168410"/>
              <a:gd name="connsiteX18" fmla="*/ 1240169 w 1652188"/>
              <a:gd name="connsiteY18" fmla="*/ 146551 h 168410"/>
              <a:gd name="connsiteX19" fmla="*/ 1080903 w 1652188"/>
              <a:gd name="connsiteY19" fmla="*/ 95210 h 168410"/>
              <a:gd name="connsiteX20" fmla="*/ 988540 w 1652188"/>
              <a:gd name="connsiteY20" fmla="*/ 140393 h 168410"/>
              <a:gd name="connsiteX21" fmla="*/ 889686 w 1652188"/>
              <a:gd name="connsiteY21" fmla="*/ 156869 h 168410"/>
              <a:gd name="connsiteX22" fmla="*/ 848497 w 1652188"/>
              <a:gd name="connsiteY22" fmla="*/ 165106 h 168410"/>
              <a:gd name="connsiteX23" fmla="*/ 892023 w 1652188"/>
              <a:gd name="connsiteY23" fmla="*/ 96325 h 168410"/>
              <a:gd name="connsiteX24" fmla="*/ 706948 w 1652188"/>
              <a:gd name="connsiteY24" fmla="*/ 146440 h 168410"/>
              <a:gd name="connsiteX25" fmla="*/ 565415 w 1652188"/>
              <a:gd name="connsiteY25" fmla="*/ 154872 h 168410"/>
              <a:gd name="connsiteX26" fmla="*/ 399077 w 1652188"/>
              <a:gd name="connsiteY26" fmla="*/ 146633 h 168410"/>
              <a:gd name="connsiteX27" fmla="*/ 233572 w 1652188"/>
              <a:gd name="connsiteY27" fmla="*/ 138396 h 168410"/>
              <a:gd name="connsiteX28" fmla="*/ 152276 w 1652188"/>
              <a:gd name="connsiteY28" fmla="*/ 137314 h 168410"/>
              <a:gd name="connsiteX29" fmla="*/ 65902 w 1652188"/>
              <a:gd name="connsiteY29" fmla="*/ 115679 h 168410"/>
              <a:gd name="connsiteX30" fmla="*/ 16475 w 1652188"/>
              <a:gd name="connsiteY30" fmla="*/ 99204 h 168410"/>
              <a:gd name="connsiteX31" fmla="*/ 0 w 1652188"/>
              <a:gd name="connsiteY31" fmla="*/ 74490 h 168410"/>
              <a:gd name="connsiteX0" fmla="*/ 0 w 1654013"/>
              <a:gd name="connsiteY0" fmla="*/ 71112 h 165032"/>
              <a:gd name="connsiteX1" fmla="*/ 90616 w 1654013"/>
              <a:gd name="connsiteY1" fmla="*/ 54637 h 165032"/>
              <a:gd name="connsiteX2" fmla="*/ 115330 w 1654013"/>
              <a:gd name="connsiteY2" fmla="*/ 46399 h 165032"/>
              <a:gd name="connsiteX3" fmla="*/ 181232 w 1654013"/>
              <a:gd name="connsiteY3" fmla="*/ 29923 h 165032"/>
              <a:gd name="connsiteX4" fmla="*/ 230659 w 1654013"/>
              <a:gd name="connsiteY4" fmla="*/ 13447 h 165032"/>
              <a:gd name="connsiteX5" fmla="*/ 255373 w 1654013"/>
              <a:gd name="connsiteY5" fmla="*/ 5210 h 165032"/>
              <a:gd name="connsiteX6" fmla="*/ 431428 w 1654013"/>
              <a:gd name="connsiteY6" fmla="*/ 8072 h 165032"/>
              <a:gd name="connsiteX7" fmla="*/ 602172 w 1654013"/>
              <a:gd name="connsiteY7" fmla="*/ 25315 h 165032"/>
              <a:gd name="connsiteX8" fmla="*/ 736807 w 1654013"/>
              <a:gd name="connsiteY8" fmla="*/ 45998 h 165032"/>
              <a:gd name="connsiteX9" fmla="*/ 890487 w 1654013"/>
              <a:gd name="connsiteY9" fmla="*/ 76837 h 165032"/>
              <a:gd name="connsiteX10" fmla="*/ 1147618 w 1654013"/>
              <a:gd name="connsiteY10" fmla="*/ 13752 h 165032"/>
              <a:gd name="connsiteX11" fmla="*/ 1235675 w 1654013"/>
              <a:gd name="connsiteY11" fmla="*/ 21685 h 165032"/>
              <a:gd name="connsiteX12" fmla="*/ 1285102 w 1654013"/>
              <a:gd name="connsiteY12" fmla="*/ 5210 h 165032"/>
              <a:gd name="connsiteX13" fmla="*/ 1627264 w 1654013"/>
              <a:gd name="connsiteY13" fmla="*/ 3046 h 165032"/>
              <a:gd name="connsiteX14" fmla="*/ 1621856 w 1654013"/>
              <a:gd name="connsiteY14" fmla="*/ 44568 h 165032"/>
              <a:gd name="connsiteX15" fmla="*/ 1542555 w 1654013"/>
              <a:gd name="connsiteY15" fmla="*/ 69281 h 165032"/>
              <a:gd name="connsiteX16" fmla="*/ 1447945 w 1654013"/>
              <a:gd name="connsiteY16" fmla="*/ 102150 h 165032"/>
              <a:gd name="connsiteX17" fmla="*/ 1240169 w 1654013"/>
              <a:gd name="connsiteY17" fmla="*/ 143173 h 165032"/>
              <a:gd name="connsiteX18" fmla="*/ 1080903 w 1654013"/>
              <a:gd name="connsiteY18" fmla="*/ 91832 h 165032"/>
              <a:gd name="connsiteX19" fmla="*/ 988540 w 1654013"/>
              <a:gd name="connsiteY19" fmla="*/ 137015 h 165032"/>
              <a:gd name="connsiteX20" fmla="*/ 889686 w 1654013"/>
              <a:gd name="connsiteY20" fmla="*/ 153491 h 165032"/>
              <a:gd name="connsiteX21" fmla="*/ 848497 w 1654013"/>
              <a:gd name="connsiteY21" fmla="*/ 161728 h 165032"/>
              <a:gd name="connsiteX22" fmla="*/ 892023 w 1654013"/>
              <a:gd name="connsiteY22" fmla="*/ 92947 h 165032"/>
              <a:gd name="connsiteX23" fmla="*/ 706948 w 1654013"/>
              <a:gd name="connsiteY23" fmla="*/ 143062 h 165032"/>
              <a:gd name="connsiteX24" fmla="*/ 565415 w 1654013"/>
              <a:gd name="connsiteY24" fmla="*/ 151494 h 165032"/>
              <a:gd name="connsiteX25" fmla="*/ 399077 w 1654013"/>
              <a:gd name="connsiteY25" fmla="*/ 143255 h 165032"/>
              <a:gd name="connsiteX26" fmla="*/ 233572 w 1654013"/>
              <a:gd name="connsiteY26" fmla="*/ 135018 h 165032"/>
              <a:gd name="connsiteX27" fmla="*/ 152276 w 1654013"/>
              <a:gd name="connsiteY27" fmla="*/ 133936 h 165032"/>
              <a:gd name="connsiteX28" fmla="*/ 65902 w 1654013"/>
              <a:gd name="connsiteY28" fmla="*/ 112301 h 165032"/>
              <a:gd name="connsiteX29" fmla="*/ 16475 w 1654013"/>
              <a:gd name="connsiteY29" fmla="*/ 95826 h 165032"/>
              <a:gd name="connsiteX30" fmla="*/ 0 w 1654013"/>
              <a:gd name="connsiteY30" fmla="*/ 71112 h 165032"/>
              <a:gd name="connsiteX0" fmla="*/ 0 w 1657666"/>
              <a:gd name="connsiteY0" fmla="*/ 68535 h 162455"/>
              <a:gd name="connsiteX1" fmla="*/ 90616 w 1657666"/>
              <a:gd name="connsiteY1" fmla="*/ 52060 h 162455"/>
              <a:gd name="connsiteX2" fmla="*/ 115330 w 1657666"/>
              <a:gd name="connsiteY2" fmla="*/ 43822 h 162455"/>
              <a:gd name="connsiteX3" fmla="*/ 181232 w 1657666"/>
              <a:gd name="connsiteY3" fmla="*/ 27346 h 162455"/>
              <a:gd name="connsiteX4" fmla="*/ 230659 w 1657666"/>
              <a:gd name="connsiteY4" fmla="*/ 10870 h 162455"/>
              <a:gd name="connsiteX5" fmla="*/ 255373 w 1657666"/>
              <a:gd name="connsiteY5" fmla="*/ 2633 h 162455"/>
              <a:gd name="connsiteX6" fmla="*/ 431428 w 1657666"/>
              <a:gd name="connsiteY6" fmla="*/ 5495 h 162455"/>
              <a:gd name="connsiteX7" fmla="*/ 602172 w 1657666"/>
              <a:gd name="connsiteY7" fmla="*/ 22738 h 162455"/>
              <a:gd name="connsiteX8" fmla="*/ 736807 w 1657666"/>
              <a:gd name="connsiteY8" fmla="*/ 43421 h 162455"/>
              <a:gd name="connsiteX9" fmla="*/ 890487 w 1657666"/>
              <a:gd name="connsiteY9" fmla="*/ 74260 h 162455"/>
              <a:gd name="connsiteX10" fmla="*/ 1147618 w 1657666"/>
              <a:gd name="connsiteY10" fmla="*/ 11175 h 162455"/>
              <a:gd name="connsiteX11" fmla="*/ 1235675 w 1657666"/>
              <a:gd name="connsiteY11" fmla="*/ 19108 h 162455"/>
              <a:gd name="connsiteX12" fmla="*/ 1627264 w 1657666"/>
              <a:gd name="connsiteY12" fmla="*/ 469 h 162455"/>
              <a:gd name="connsiteX13" fmla="*/ 1621856 w 1657666"/>
              <a:gd name="connsiteY13" fmla="*/ 41991 h 162455"/>
              <a:gd name="connsiteX14" fmla="*/ 1542555 w 1657666"/>
              <a:gd name="connsiteY14" fmla="*/ 66704 h 162455"/>
              <a:gd name="connsiteX15" fmla="*/ 1447945 w 1657666"/>
              <a:gd name="connsiteY15" fmla="*/ 99573 h 162455"/>
              <a:gd name="connsiteX16" fmla="*/ 1240169 w 1657666"/>
              <a:gd name="connsiteY16" fmla="*/ 140596 h 162455"/>
              <a:gd name="connsiteX17" fmla="*/ 1080903 w 1657666"/>
              <a:gd name="connsiteY17" fmla="*/ 89255 h 162455"/>
              <a:gd name="connsiteX18" fmla="*/ 988540 w 1657666"/>
              <a:gd name="connsiteY18" fmla="*/ 134438 h 162455"/>
              <a:gd name="connsiteX19" fmla="*/ 889686 w 1657666"/>
              <a:gd name="connsiteY19" fmla="*/ 150914 h 162455"/>
              <a:gd name="connsiteX20" fmla="*/ 848497 w 1657666"/>
              <a:gd name="connsiteY20" fmla="*/ 159151 h 162455"/>
              <a:gd name="connsiteX21" fmla="*/ 892023 w 1657666"/>
              <a:gd name="connsiteY21" fmla="*/ 90370 h 162455"/>
              <a:gd name="connsiteX22" fmla="*/ 706948 w 1657666"/>
              <a:gd name="connsiteY22" fmla="*/ 140485 h 162455"/>
              <a:gd name="connsiteX23" fmla="*/ 565415 w 1657666"/>
              <a:gd name="connsiteY23" fmla="*/ 148917 h 162455"/>
              <a:gd name="connsiteX24" fmla="*/ 399077 w 1657666"/>
              <a:gd name="connsiteY24" fmla="*/ 140678 h 162455"/>
              <a:gd name="connsiteX25" fmla="*/ 233572 w 1657666"/>
              <a:gd name="connsiteY25" fmla="*/ 132441 h 162455"/>
              <a:gd name="connsiteX26" fmla="*/ 152276 w 1657666"/>
              <a:gd name="connsiteY26" fmla="*/ 131359 h 162455"/>
              <a:gd name="connsiteX27" fmla="*/ 65902 w 1657666"/>
              <a:gd name="connsiteY27" fmla="*/ 109724 h 162455"/>
              <a:gd name="connsiteX28" fmla="*/ 16475 w 1657666"/>
              <a:gd name="connsiteY28" fmla="*/ 93249 h 162455"/>
              <a:gd name="connsiteX29" fmla="*/ 0 w 1657666"/>
              <a:gd name="connsiteY29" fmla="*/ 68535 h 162455"/>
              <a:gd name="connsiteX0" fmla="*/ 0 w 1645188"/>
              <a:gd name="connsiteY0" fmla="*/ 125681 h 219601"/>
              <a:gd name="connsiteX1" fmla="*/ 90616 w 1645188"/>
              <a:gd name="connsiteY1" fmla="*/ 109206 h 219601"/>
              <a:gd name="connsiteX2" fmla="*/ 115330 w 1645188"/>
              <a:gd name="connsiteY2" fmla="*/ 100968 h 219601"/>
              <a:gd name="connsiteX3" fmla="*/ 181232 w 1645188"/>
              <a:gd name="connsiteY3" fmla="*/ 84492 h 219601"/>
              <a:gd name="connsiteX4" fmla="*/ 230659 w 1645188"/>
              <a:gd name="connsiteY4" fmla="*/ 68016 h 219601"/>
              <a:gd name="connsiteX5" fmla="*/ 255373 w 1645188"/>
              <a:gd name="connsiteY5" fmla="*/ 59779 h 219601"/>
              <a:gd name="connsiteX6" fmla="*/ 431428 w 1645188"/>
              <a:gd name="connsiteY6" fmla="*/ 62641 h 219601"/>
              <a:gd name="connsiteX7" fmla="*/ 602172 w 1645188"/>
              <a:gd name="connsiteY7" fmla="*/ 79884 h 219601"/>
              <a:gd name="connsiteX8" fmla="*/ 736807 w 1645188"/>
              <a:gd name="connsiteY8" fmla="*/ 100567 h 219601"/>
              <a:gd name="connsiteX9" fmla="*/ 890487 w 1645188"/>
              <a:gd name="connsiteY9" fmla="*/ 131406 h 219601"/>
              <a:gd name="connsiteX10" fmla="*/ 1147618 w 1645188"/>
              <a:gd name="connsiteY10" fmla="*/ 68321 h 219601"/>
              <a:gd name="connsiteX11" fmla="*/ 1404744 w 1645188"/>
              <a:gd name="connsiteY11" fmla="*/ 54 h 219601"/>
              <a:gd name="connsiteX12" fmla="*/ 1627264 w 1645188"/>
              <a:gd name="connsiteY12" fmla="*/ 57615 h 219601"/>
              <a:gd name="connsiteX13" fmla="*/ 1621856 w 1645188"/>
              <a:gd name="connsiteY13" fmla="*/ 99137 h 219601"/>
              <a:gd name="connsiteX14" fmla="*/ 1542555 w 1645188"/>
              <a:gd name="connsiteY14" fmla="*/ 123850 h 219601"/>
              <a:gd name="connsiteX15" fmla="*/ 1447945 w 1645188"/>
              <a:gd name="connsiteY15" fmla="*/ 156719 h 219601"/>
              <a:gd name="connsiteX16" fmla="*/ 1240169 w 1645188"/>
              <a:gd name="connsiteY16" fmla="*/ 197742 h 219601"/>
              <a:gd name="connsiteX17" fmla="*/ 1080903 w 1645188"/>
              <a:gd name="connsiteY17" fmla="*/ 146401 h 219601"/>
              <a:gd name="connsiteX18" fmla="*/ 988540 w 1645188"/>
              <a:gd name="connsiteY18" fmla="*/ 191584 h 219601"/>
              <a:gd name="connsiteX19" fmla="*/ 889686 w 1645188"/>
              <a:gd name="connsiteY19" fmla="*/ 208060 h 219601"/>
              <a:gd name="connsiteX20" fmla="*/ 848497 w 1645188"/>
              <a:gd name="connsiteY20" fmla="*/ 216297 h 219601"/>
              <a:gd name="connsiteX21" fmla="*/ 892023 w 1645188"/>
              <a:gd name="connsiteY21" fmla="*/ 147516 h 219601"/>
              <a:gd name="connsiteX22" fmla="*/ 706948 w 1645188"/>
              <a:gd name="connsiteY22" fmla="*/ 197631 h 219601"/>
              <a:gd name="connsiteX23" fmla="*/ 565415 w 1645188"/>
              <a:gd name="connsiteY23" fmla="*/ 206063 h 219601"/>
              <a:gd name="connsiteX24" fmla="*/ 399077 w 1645188"/>
              <a:gd name="connsiteY24" fmla="*/ 197824 h 219601"/>
              <a:gd name="connsiteX25" fmla="*/ 233572 w 1645188"/>
              <a:gd name="connsiteY25" fmla="*/ 189587 h 219601"/>
              <a:gd name="connsiteX26" fmla="*/ 152276 w 1645188"/>
              <a:gd name="connsiteY26" fmla="*/ 188505 h 219601"/>
              <a:gd name="connsiteX27" fmla="*/ 65902 w 1645188"/>
              <a:gd name="connsiteY27" fmla="*/ 166870 h 219601"/>
              <a:gd name="connsiteX28" fmla="*/ 16475 w 1645188"/>
              <a:gd name="connsiteY28" fmla="*/ 150395 h 219601"/>
              <a:gd name="connsiteX29" fmla="*/ 0 w 1645188"/>
              <a:gd name="connsiteY29" fmla="*/ 125681 h 219601"/>
              <a:gd name="connsiteX0" fmla="*/ 0 w 1649751"/>
              <a:gd name="connsiteY0" fmla="*/ 68248 h 162168"/>
              <a:gd name="connsiteX1" fmla="*/ 90616 w 1649751"/>
              <a:gd name="connsiteY1" fmla="*/ 51773 h 162168"/>
              <a:gd name="connsiteX2" fmla="*/ 115330 w 1649751"/>
              <a:gd name="connsiteY2" fmla="*/ 43535 h 162168"/>
              <a:gd name="connsiteX3" fmla="*/ 181232 w 1649751"/>
              <a:gd name="connsiteY3" fmla="*/ 27059 h 162168"/>
              <a:gd name="connsiteX4" fmla="*/ 230659 w 1649751"/>
              <a:gd name="connsiteY4" fmla="*/ 10583 h 162168"/>
              <a:gd name="connsiteX5" fmla="*/ 255373 w 1649751"/>
              <a:gd name="connsiteY5" fmla="*/ 2346 h 162168"/>
              <a:gd name="connsiteX6" fmla="*/ 431428 w 1649751"/>
              <a:gd name="connsiteY6" fmla="*/ 5208 h 162168"/>
              <a:gd name="connsiteX7" fmla="*/ 602172 w 1649751"/>
              <a:gd name="connsiteY7" fmla="*/ 22451 h 162168"/>
              <a:gd name="connsiteX8" fmla="*/ 736807 w 1649751"/>
              <a:gd name="connsiteY8" fmla="*/ 43134 h 162168"/>
              <a:gd name="connsiteX9" fmla="*/ 890487 w 1649751"/>
              <a:gd name="connsiteY9" fmla="*/ 73973 h 162168"/>
              <a:gd name="connsiteX10" fmla="*/ 1147618 w 1649751"/>
              <a:gd name="connsiteY10" fmla="*/ 10888 h 162168"/>
              <a:gd name="connsiteX11" fmla="*/ 1342831 w 1649751"/>
              <a:gd name="connsiteY11" fmla="*/ 25965 h 162168"/>
              <a:gd name="connsiteX12" fmla="*/ 1627264 w 1649751"/>
              <a:gd name="connsiteY12" fmla="*/ 182 h 162168"/>
              <a:gd name="connsiteX13" fmla="*/ 1621856 w 1649751"/>
              <a:gd name="connsiteY13" fmla="*/ 41704 h 162168"/>
              <a:gd name="connsiteX14" fmla="*/ 1542555 w 1649751"/>
              <a:gd name="connsiteY14" fmla="*/ 66417 h 162168"/>
              <a:gd name="connsiteX15" fmla="*/ 1447945 w 1649751"/>
              <a:gd name="connsiteY15" fmla="*/ 99286 h 162168"/>
              <a:gd name="connsiteX16" fmla="*/ 1240169 w 1649751"/>
              <a:gd name="connsiteY16" fmla="*/ 140309 h 162168"/>
              <a:gd name="connsiteX17" fmla="*/ 1080903 w 1649751"/>
              <a:gd name="connsiteY17" fmla="*/ 88968 h 162168"/>
              <a:gd name="connsiteX18" fmla="*/ 988540 w 1649751"/>
              <a:gd name="connsiteY18" fmla="*/ 134151 h 162168"/>
              <a:gd name="connsiteX19" fmla="*/ 889686 w 1649751"/>
              <a:gd name="connsiteY19" fmla="*/ 150627 h 162168"/>
              <a:gd name="connsiteX20" fmla="*/ 848497 w 1649751"/>
              <a:gd name="connsiteY20" fmla="*/ 158864 h 162168"/>
              <a:gd name="connsiteX21" fmla="*/ 892023 w 1649751"/>
              <a:gd name="connsiteY21" fmla="*/ 90083 h 162168"/>
              <a:gd name="connsiteX22" fmla="*/ 706948 w 1649751"/>
              <a:gd name="connsiteY22" fmla="*/ 140198 h 162168"/>
              <a:gd name="connsiteX23" fmla="*/ 565415 w 1649751"/>
              <a:gd name="connsiteY23" fmla="*/ 148630 h 162168"/>
              <a:gd name="connsiteX24" fmla="*/ 399077 w 1649751"/>
              <a:gd name="connsiteY24" fmla="*/ 140391 h 162168"/>
              <a:gd name="connsiteX25" fmla="*/ 233572 w 1649751"/>
              <a:gd name="connsiteY25" fmla="*/ 132154 h 162168"/>
              <a:gd name="connsiteX26" fmla="*/ 152276 w 1649751"/>
              <a:gd name="connsiteY26" fmla="*/ 131072 h 162168"/>
              <a:gd name="connsiteX27" fmla="*/ 65902 w 1649751"/>
              <a:gd name="connsiteY27" fmla="*/ 109437 h 162168"/>
              <a:gd name="connsiteX28" fmla="*/ 16475 w 1649751"/>
              <a:gd name="connsiteY28" fmla="*/ 92962 h 162168"/>
              <a:gd name="connsiteX29" fmla="*/ 0 w 1649751"/>
              <a:gd name="connsiteY29" fmla="*/ 68248 h 162168"/>
              <a:gd name="connsiteX0" fmla="*/ 0 w 1634475"/>
              <a:gd name="connsiteY0" fmla="*/ 66466 h 160386"/>
              <a:gd name="connsiteX1" fmla="*/ 90616 w 1634475"/>
              <a:gd name="connsiteY1" fmla="*/ 49991 h 160386"/>
              <a:gd name="connsiteX2" fmla="*/ 115330 w 1634475"/>
              <a:gd name="connsiteY2" fmla="*/ 41753 h 160386"/>
              <a:gd name="connsiteX3" fmla="*/ 181232 w 1634475"/>
              <a:gd name="connsiteY3" fmla="*/ 25277 h 160386"/>
              <a:gd name="connsiteX4" fmla="*/ 230659 w 1634475"/>
              <a:gd name="connsiteY4" fmla="*/ 8801 h 160386"/>
              <a:gd name="connsiteX5" fmla="*/ 255373 w 1634475"/>
              <a:gd name="connsiteY5" fmla="*/ 564 h 160386"/>
              <a:gd name="connsiteX6" fmla="*/ 431428 w 1634475"/>
              <a:gd name="connsiteY6" fmla="*/ 3426 h 160386"/>
              <a:gd name="connsiteX7" fmla="*/ 602172 w 1634475"/>
              <a:gd name="connsiteY7" fmla="*/ 20669 h 160386"/>
              <a:gd name="connsiteX8" fmla="*/ 736807 w 1634475"/>
              <a:gd name="connsiteY8" fmla="*/ 41352 h 160386"/>
              <a:gd name="connsiteX9" fmla="*/ 890487 w 1634475"/>
              <a:gd name="connsiteY9" fmla="*/ 72191 h 160386"/>
              <a:gd name="connsiteX10" fmla="*/ 1147618 w 1634475"/>
              <a:gd name="connsiteY10" fmla="*/ 9106 h 160386"/>
              <a:gd name="connsiteX11" fmla="*/ 1342831 w 1634475"/>
              <a:gd name="connsiteY11" fmla="*/ 24183 h 160386"/>
              <a:gd name="connsiteX12" fmla="*/ 1260551 w 1634475"/>
              <a:gd name="connsiteY12" fmla="*/ 57931 h 160386"/>
              <a:gd name="connsiteX13" fmla="*/ 1621856 w 1634475"/>
              <a:gd name="connsiteY13" fmla="*/ 39922 h 160386"/>
              <a:gd name="connsiteX14" fmla="*/ 1542555 w 1634475"/>
              <a:gd name="connsiteY14" fmla="*/ 64635 h 160386"/>
              <a:gd name="connsiteX15" fmla="*/ 1447945 w 1634475"/>
              <a:gd name="connsiteY15" fmla="*/ 97504 h 160386"/>
              <a:gd name="connsiteX16" fmla="*/ 1240169 w 1634475"/>
              <a:gd name="connsiteY16" fmla="*/ 138527 h 160386"/>
              <a:gd name="connsiteX17" fmla="*/ 1080903 w 1634475"/>
              <a:gd name="connsiteY17" fmla="*/ 87186 h 160386"/>
              <a:gd name="connsiteX18" fmla="*/ 988540 w 1634475"/>
              <a:gd name="connsiteY18" fmla="*/ 132369 h 160386"/>
              <a:gd name="connsiteX19" fmla="*/ 889686 w 1634475"/>
              <a:gd name="connsiteY19" fmla="*/ 148845 h 160386"/>
              <a:gd name="connsiteX20" fmla="*/ 848497 w 1634475"/>
              <a:gd name="connsiteY20" fmla="*/ 157082 h 160386"/>
              <a:gd name="connsiteX21" fmla="*/ 892023 w 1634475"/>
              <a:gd name="connsiteY21" fmla="*/ 88301 h 160386"/>
              <a:gd name="connsiteX22" fmla="*/ 706948 w 1634475"/>
              <a:gd name="connsiteY22" fmla="*/ 138416 h 160386"/>
              <a:gd name="connsiteX23" fmla="*/ 565415 w 1634475"/>
              <a:gd name="connsiteY23" fmla="*/ 146848 h 160386"/>
              <a:gd name="connsiteX24" fmla="*/ 399077 w 1634475"/>
              <a:gd name="connsiteY24" fmla="*/ 138609 h 160386"/>
              <a:gd name="connsiteX25" fmla="*/ 233572 w 1634475"/>
              <a:gd name="connsiteY25" fmla="*/ 130372 h 160386"/>
              <a:gd name="connsiteX26" fmla="*/ 152276 w 1634475"/>
              <a:gd name="connsiteY26" fmla="*/ 129290 h 160386"/>
              <a:gd name="connsiteX27" fmla="*/ 65902 w 1634475"/>
              <a:gd name="connsiteY27" fmla="*/ 107655 h 160386"/>
              <a:gd name="connsiteX28" fmla="*/ 16475 w 1634475"/>
              <a:gd name="connsiteY28" fmla="*/ 91180 h 160386"/>
              <a:gd name="connsiteX29" fmla="*/ 0 w 1634475"/>
              <a:gd name="connsiteY29" fmla="*/ 66466 h 160386"/>
              <a:gd name="connsiteX0" fmla="*/ 0 w 1542555"/>
              <a:gd name="connsiteY0" fmla="*/ 66466 h 160386"/>
              <a:gd name="connsiteX1" fmla="*/ 90616 w 1542555"/>
              <a:gd name="connsiteY1" fmla="*/ 49991 h 160386"/>
              <a:gd name="connsiteX2" fmla="*/ 115330 w 1542555"/>
              <a:gd name="connsiteY2" fmla="*/ 41753 h 160386"/>
              <a:gd name="connsiteX3" fmla="*/ 181232 w 1542555"/>
              <a:gd name="connsiteY3" fmla="*/ 25277 h 160386"/>
              <a:gd name="connsiteX4" fmla="*/ 230659 w 1542555"/>
              <a:gd name="connsiteY4" fmla="*/ 8801 h 160386"/>
              <a:gd name="connsiteX5" fmla="*/ 255373 w 1542555"/>
              <a:gd name="connsiteY5" fmla="*/ 564 h 160386"/>
              <a:gd name="connsiteX6" fmla="*/ 431428 w 1542555"/>
              <a:gd name="connsiteY6" fmla="*/ 3426 h 160386"/>
              <a:gd name="connsiteX7" fmla="*/ 602172 w 1542555"/>
              <a:gd name="connsiteY7" fmla="*/ 20669 h 160386"/>
              <a:gd name="connsiteX8" fmla="*/ 736807 w 1542555"/>
              <a:gd name="connsiteY8" fmla="*/ 41352 h 160386"/>
              <a:gd name="connsiteX9" fmla="*/ 890487 w 1542555"/>
              <a:gd name="connsiteY9" fmla="*/ 72191 h 160386"/>
              <a:gd name="connsiteX10" fmla="*/ 1147618 w 1542555"/>
              <a:gd name="connsiteY10" fmla="*/ 9106 h 160386"/>
              <a:gd name="connsiteX11" fmla="*/ 1342831 w 1542555"/>
              <a:gd name="connsiteY11" fmla="*/ 24183 h 160386"/>
              <a:gd name="connsiteX12" fmla="*/ 1260551 w 1542555"/>
              <a:gd name="connsiteY12" fmla="*/ 57931 h 160386"/>
              <a:gd name="connsiteX13" fmla="*/ 1542555 w 1542555"/>
              <a:gd name="connsiteY13" fmla="*/ 64635 h 160386"/>
              <a:gd name="connsiteX14" fmla="*/ 1447945 w 1542555"/>
              <a:gd name="connsiteY14" fmla="*/ 97504 h 160386"/>
              <a:gd name="connsiteX15" fmla="*/ 1240169 w 1542555"/>
              <a:gd name="connsiteY15" fmla="*/ 138527 h 160386"/>
              <a:gd name="connsiteX16" fmla="*/ 1080903 w 1542555"/>
              <a:gd name="connsiteY16" fmla="*/ 87186 h 160386"/>
              <a:gd name="connsiteX17" fmla="*/ 988540 w 1542555"/>
              <a:gd name="connsiteY17" fmla="*/ 132369 h 160386"/>
              <a:gd name="connsiteX18" fmla="*/ 889686 w 1542555"/>
              <a:gd name="connsiteY18" fmla="*/ 148845 h 160386"/>
              <a:gd name="connsiteX19" fmla="*/ 848497 w 1542555"/>
              <a:gd name="connsiteY19" fmla="*/ 157082 h 160386"/>
              <a:gd name="connsiteX20" fmla="*/ 892023 w 1542555"/>
              <a:gd name="connsiteY20" fmla="*/ 88301 h 160386"/>
              <a:gd name="connsiteX21" fmla="*/ 706948 w 1542555"/>
              <a:gd name="connsiteY21" fmla="*/ 138416 h 160386"/>
              <a:gd name="connsiteX22" fmla="*/ 565415 w 1542555"/>
              <a:gd name="connsiteY22" fmla="*/ 146848 h 160386"/>
              <a:gd name="connsiteX23" fmla="*/ 399077 w 1542555"/>
              <a:gd name="connsiteY23" fmla="*/ 138609 h 160386"/>
              <a:gd name="connsiteX24" fmla="*/ 233572 w 1542555"/>
              <a:gd name="connsiteY24" fmla="*/ 130372 h 160386"/>
              <a:gd name="connsiteX25" fmla="*/ 152276 w 1542555"/>
              <a:gd name="connsiteY25" fmla="*/ 129290 h 160386"/>
              <a:gd name="connsiteX26" fmla="*/ 65902 w 1542555"/>
              <a:gd name="connsiteY26" fmla="*/ 107655 h 160386"/>
              <a:gd name="connsiteX27" fmla="*/ 16475 w 1542555"/>
              <a:gd name="connsiteY27" fmla="*/ 91180 h 160386"/>
              <a:gd name="connsiteX28" fmla="*/ 0 w 1542555"/>
              <a:gd name="connsiteY28" fmla="*/ 66466 h 160386"/>
              <a:gd name="connsiteX0" fmla="*/ 0 w 1447994"/>
              <a:gd name="connsiteY0" fmla="*/ 66466 h 160386"/>
              <a:gd name="connsiteX1" fmla="*/ 90616 w 1447994"/>
              <a:gd name="connsiteY1" fmla="*/ 49991 h 160386"/>
              <a:gd name="connsiteX2" fmla="*/ 115330 w 1447994"/>
              <a:gd name="connsiteY2" fmla="*/ 41753 h 160386"/>
              <a:gd name="connsiteX3" fmla="*/ 181232 w 1447994"/>
              <a:gd name="connsiteY3" fmla="*/ 25277 h 160386"/>
              <a:gd name="connsiteX4" fmla="*/ 230659 w 1447994"/>
              <a:gd name="connsiteY4" fmla="*/ 8801 h 160386"/>
              <a:gd name="connsiteX5" fmla="*/ 255373 w 1447994"/>
              <a:gd name="connsiteY5" fmla="*/ 564 h 160386"/>
              <a:gd name="connsiteX6" fmla="*/ 431428 w 1447994"/>
              <a:gd name="connsiteY6" fmla="*/ 3426 h 160386"/>
              <a:gd name="connsiteX7" fmla="*/ 602172 w 1447994"/>
              <a:gd name="connsiteY7" fmla="*/ 20669 h 160386"/>
              <a:gd name="connsiteX8" fmla="*/ 736807 w 1447994"/>
              <a:gd name="connsiteY8" fmla="*/ 41352 h 160386"/>
              <a:gd name="connsiteX9" fmla="*/ 890487 w 1447994"/>
              <a:gd name="connsiteY9" fmla="*/ 72191 h 160386"/>
              <a:gd name="connsiteX10" fmla="*/ 1147618 w 1447994"/>
              <a:gd name="connsiteY10" fmla="*/ 9106 h 160386"/>
              <a:gd name="connsiteX11" fmla="*/ 1342831 w 1447994"/>
              <a:gd name="connsiteY11" fmla="*/ 24183 h 160386"/>
              <a:gd name="connsiteX12" fmla="*/ 1260551 w 1447994"/>
              <a:gd name="connsiteY12" fmla="*/ 57931 h 160386"/>
              <a:gd name="connsiteX13" fmla="*/ 1447945 w 1447994"/>
              <a:gd name="connsiteY13" fmla="*/ 97504 h 160386"/>
              <a:gd name="connsiteX14" fmla="*/ 1240169 w 1447994"/>
              <a:gd name="connsiteY14" fmla="*/ 138527 h 160386"/>
              <a:gd name="connsiteX15" fmla="*/ 1080903 w 1447994"/>
              <a:gd name="connsiteY15" fmla="*/ 87186 h 160386"/>
              <a:gd name="connsiteX16" fmla="*/ 988540 w 1447994"/>
              <a:gd name="connsiteY16" fmla="*/ 132369 h 160386"/>
              <a:gd name="connsiteX17" fmla="*/ 889686 w 1447994"/>
              <a:gd name="connsiteY17" fmla="*/ 148845 h 160386"/>
              <a:gd name="connsiteX18" fmla="*/ 848497 w 1447994"/>
              <a:gd name="connsiteY18" fmla="*/ 157082 h 160386"/>
              <a:gd name="connsiteX19" fmla="*/ 892023 w 1447994"/>
              <a:gd name="connsiteY19" fmla="*/ 88301 h 160386"/>
              <a:gd name="connsiteX20" fmla="*/ 706948 w 1447994"/>
              <a:gd name="connsiteY20" fmla="*/ 138416 h 160386"/>
              <a:gd name="connsiteX21" fmla="*/ 565415 w 1447994"/>
              <a:gd name="connsiteY21" fmla="*/ 146848 h 160386"/>
              <a:gd name="connsiteX22" fmla="*/ 399077 w 1447994"/>
              <a:gd name="connsiteY22" fmla="*/ 138609 h 160386"/>
              <a:gd name="connsiteX23" fmla="*/ 233572 w 1447994"/>
              <a:gd name="connsiteY23" fmla="*/ 130372 h 160386"/>
              <a:gd name="connsiteX24" fmla="*/ 152276 w 1447994"/>
              <a:gd name="connsiteY24" fmla="*/ 129290 h 160386"/>
              <a:gd name="connsiteX25" fmla="*/ 65902 w 1447994"/>
              <a:gd name="connsiteY25" fmla="*/ 107655 h 160386"/>
              <a:gd name="connsiteX26" fmla="*/ 16475 w 1447994"/>
              <a:gd name="connsiteY26" fmla="*/ 91180 h 160386"/>
              <a:gd name="connsiteX27" fmla="*/ 0 w 1447994"/>
              <a:gd name="connsiteY27" fmla="*/ 66466 h 160386"/>
              <a:gd name="connsiteX0" fmla="*/ 0 w 1345562"/>
              <a:gd name="connsiteY0" fmla="*/ 66466 h 160386"/>
              <a:gd name="connsiteX1" fmla="*/ 90616 w 1345562"/>
              <a:gd name="connsiteY1" fmla="*/ 49991 h 160386"/>
              <a:gd name="connsiteX2" fmla="*/ 115330 w 1345562"/>
              <a:gd name="connsiteY2" fmla="*/ 41753 h 160386"/>
              <a:gd name="connsiteX3" fmla="*/ 181232 w 1345562"/>
              <a:gd name="connsiteY3" fmla="*/ 25277 h 160386"/>
              <a:gd name="connsiteX4" fmla="*/ 230659 w 1345562"/>
              <a:gd name="connsiteY4" fmla="*/ 8801 h 160386"/>
              <a:gd name="connsiteX5" fmla="*/ 255373 w 1345562"/>
              <a:gd name="connsiteY5" fmla="*/ 564 h 160386"/>
              <a:gd name="connsiteX6" fmla="*/ 431428 w 1345562"/>
              <a:gd name="connsiteY6" fmla="*/ 3426 h 160386"/>
              <a:gd name="connsiteX7" fmla="*/ 602172 w 1345562"/>
              <a:gd name="connsiteY7" fmla="*/ 20669 h 160386"/>
              <a:gd name="connsiteX8" fmla="*/ 736807 w 1345562"/>
              <a:gd name="connsiteY8" fmla="*/ 41352 h 160386"/>
              <a:gd name="connsiteX9" fmla="*/ 890487 w 1345562"/>
              <a:gd name="connsiteY9" fmla="*/ 72191 h 160386"/>
              <a:gd name="connsiteX10" fmla="*/ 1147618 w 1345562"/>
              <a:gd name="connsiteY10" fmla="*/ 9106 h 160386"/>
              <a:gd name="connsiteX11" fmla="*/ 1342831 w 1345562"/>
              <a:gd name="connsiteY11" fmla="*/ 24183 h 160386"/>
              <a:gd name="connsiteX12" fmla="*/ 1260551 w 1345562"/>
              <a:gd name="connsiteY12" fmla="*/ 57931 h 160386"/>
              <a:gd name="connsiteX13" fmla="*/ 1240169 w 1345562"/>
              <a:gd name="connsiteY13" fmla="*/ 138527 h 160386"/>
              <a:gd name="connsiteX14" fmla="*/ 1080903 w 1345562"/>
              <a:gd name="connsiteY14" fmla="*/ 87186 h 160386"/>
              <a:gd name="connsiteX15" fmla="*/ 988540 w 1345562"/>
              <a:gd name="connsiteY15" fmla="*/ 132369 h 160386"/>
              <a:gd name="connsiteX16" fmla="*/ 889686 w 1345562"/>
              <a:gd name="connsiteY16" fmla="*/ 148845 h 160386"/>
              <a:gd name="connsiteX17" fmla="*/ 848497 w 1345562"/>
              <a:gd name="connsiteY17" fmla="*/ 157082 h 160386"/>
              <a:gd name="connsiteX18" fmla="*/ 892023 w 1345562"/>
              <a:gd name="connsiteY18" fmla="*/ 88301 h 160386"/>
              <a:gd name="connsiteX19" fmla="*/ 706948 w 1345562"/>
              <a:gd name="connsiteY19" fmla="*/ 138416 h 160386"/>
              <a:gd name="connsiteX20" fmla="*/ 565415 w 1345562"/>
              <a:gd name="connsiteY20" fmla="*/ 146848 h 160386"/>
              <a:gd name="connsiteX21" fmla="*/ 399077 w 1345562"/>
              <a:gd name="connsiteY21" fmla="*/ 138609 h 160386"/>
              <a:gd name="connsiteX22" fmla="*/ 233572 w 1345562"/>
              <a:gd name="connsiteY22" fmla="*/ 130372 h 160386"/>
              <a:gd name="connsiteX23" fmla="*/ 152276 w 1345562"/>
              <a:gd name="connsiteY23" fmla="*/ 129290 h 160386"/>
              <a:gd name="connsiteX24" fmla="*/ 65902 w 1345562"/>
              <a:gd name="connsiteY24" fmla="*/ 107655 h 160386"/>
              <a:gd name="connsiteX25" fmla="*/ 16475 w 1345562"/>
              <a:gd name="connsiteY25" fmla="*/ 91180 h 160386"/>
              <a:gd name="connsiteX26" fmla="*/ 0 w 1345562"/>
              <a:gd name="connsiteY26" fmla="*/ 66466 h 160386"/>
              <a:gd name="connsiteX0" fmla="*/ 0 w 1345895"/>
              <a:gd name="connsiteY0" fmla="*/ 66466 h 160386"/>
              <a:gd name="connsiteX1" fmla="*/ 90616 w 1345895"/>
              <a:gd name="connsiteY1" fmla="*/ 49991 h 160386"/>
              <a:gd name="connsiteX2" fmla="*/ 115330 w 1345895"/>
              <a:gd name="connsiteY2" fmla="*/ 41753 h 160386"/>
              <a:gd name="connsiteX3" fmla="*/ 181232 w 1345895"/>
              <a:gd name="connsiteY3" fmla="*/ 25277 h 160386"/>
              <a:gd name="connsiteX4" fmla="*/ 230659 w 1345895"/>
              <a:gd name="connsiteY4" fmla="*/ 8801 h 160386"/>
              <a:gd name="connsiteX5" fmla="*/ 255373 w 1345895"/>
              <a:gd name="connsiteY5" fmla="*/ 564 h 160386"/>
              <a:gd name="connsiteX6" fmla="*/ 431428 w 1345895"/>
              <a:gd name="connsiteY6" fmla="*/ 3426 h 160386"/>
              <a:gd name="connsiteX7" fmla="*/ 602172 w 1345895"/>
              <a:gd name="connsiteY7" fmla="*/ 20669 h 160386"/>
              <a:gd name="connsiteX8" fmla="*/ 736807 w 1345895"/>
              <a:gd name="connsiteY8" fmla="*/ 41352 h 160386"/>
              <a:gd name="connsiteX9" fmla="*/ 890487 w 1345895"/>
              <a:gd name="connsiteY9" fmla="*/ 72191 h 160386"/>
              <a:gd name="connsiteX10" fmla="*/ 1147618 w 1345895"/>
              <a:gd name="connsiteY10" fmla="*/ 9106 h 160386"/>
              <a:gd name="connsiteX11" fmla="*/ 1342831 w 1345895"/>
              <a:gd name="connsiteY11" fmla="*/ 24183 h 160386"/>
              <a:gd name="connsiteX12" fmla="*/ 1260551 w 1345895"/>
              <a:gd name="connsiteY12" fmla="*/ 57931 h 160386"/>
              <a:gd name="connsiteX13" fmla="*/ 1173494 w 1345895"/>
              <a:gd name="connsiteY13" fmla="*/ 86140 h 160386"/>
              <a:gd name="connsiteX14" fmla="*/ 1080903 w 1345895"/>
              <a:gd name="connsiteY14" fmla="*/ 87186 h 160386"/>
              <a:gd name="connsiteX15" fmla="*/ 988540 w 1345895"/>
              <a:gd name="connsiteY15" fmla="*/ 132369 h 160386"/>
              <a:gd name="connsiteX16" fmla="*/ 889686 w 1345895"/>
              <a:gd name="connsiteY16" fmla="*/ 148845 h 160386"/>
              <a:gd name="connsiteX17" fmla="*/ 848497 w 1345895"/>
              <a:gd name="connsiteY17" fmla="*/ 157082 h 160386"/>
              <a:gd name="connsiteX18" fmla="*/ 892023 w 1345895"/>
              <a:gd name="connsiteY18" fmla="*/ 88301 h 160386"/>
              <a:gd name="connsiteX19" fmla="*/ 706948 w 1345895"/>
              <a:gd name="connsiteY19" fmla="*/ 138416 h 160386"/>
              <a:gd name="connsiteX20" fmla="*/ 565415 w 1345895"/>
              <a:gd name="connsiteY20" fmla="*/ 146848 h 160386"/>
              <a:gd name="connsiteX21" fmla="*/ 399077 w 1345895"/>
              <a:gd name="connsiteY21" fmla="*/ 138609 h 160386"/>
              <a:gd name="connsiteX22" fmla="*/ 233572 w 1345895"/>
              <a:gd name="connsiteY22" fmla="*/ 130372 h 160386"/>
              <a:gd name="connsiteX23" fmla="*/ 152276 w 1345895"/>
              <a:gd name="connsiteY23" fmla="*/ 129290 h 160386"/>
              <a:gd name="connsiteX24" fmla="*/ 65902 w 1345895"/>
              <a:gd name="connsiteY24" fmla="*/ 107655 h 160386"/>
              <a:gd name="connsiteX25" fmla="*/ 16475 w 1345895"/>
              <a:gd name="connsiteY25" fmla="*/ 91180 h 160386"/>
              <a:gd name="connsiteX26" fmla="*/ 0 w 1345895"/>
              <a:gd name="connsiteY26" fmla="*/ 66466 h 160386"/>
              <a:gd name="connsiteX0" fmla="*/ 0 w 1345895"/>
              <a:gd name="connsiteY0" fmla="*/ 66466 h 160386"/>
              <a:gd name="connsiteX1" fmla="*/ 90616 w 1345895"/>
              <a:gd name="connsiteY1" fmla="*/ 49991 h 160386"/>
              <a:gd name="connsiteX2" fmla="*/ 115330 w 1345895"/>
              <a:gd name="connsiteY2" fmla="*/ 41753 h 160386"/>
              <a:gd name="connsiteX3" fmla="*/ 181232 w 1345895"/>
              <a:gd name="connsiteY3" fmla="*/ 25277 h 160386"/>
              <a:gd name="connsiteX4" fmla="*/ 230659 w 1345895"/>
              <a:gd name="connsiteY4" fmla="*/ 8801 h 160386"/>
              <a:gd name="connsiteX5" fmla="*/ 255373 w 1345895"/>
              <a:gd name="connsiteY5" fmla="*/ 564 h 160386"/>
              <a:gd name="connsiteX6" fmla="*/ 431428 w 1345895"/>
              <a:gd name="connsiteY6" fmla="*/ 3426 h 160386"/>
              <a:gd name="connsiteX7" fmla="*/ 602172 w 1345895"/>
              <a:gd name="connsiteY7" fmla="*/ 20669 h 160386"/>
              <a:gd name="connsiteX8" fmla="*/ 736807 w 1345895"/>
              <a:gd name="connsiteY8" fmla="*/ 41352 h 160386"/>
              <a:gd name="connsiteX9" fmla="*/ 890487 w 1345895"/>
              <a:gd name="connsiteY9" fmla="*/ 72191 h 160386"/>
              <a:gd name="connsiteX10" fmla="*/ 1147618 w 1345895"/>
              <a:gd name="connsiteY10" fmla="*/ 9106 h 160386"/>
              <a:gd name="connsiteX11" fmla="*/ 1342831 w 1345895"/>
              <a:gd name="connsiteY11" fmla="*/ 24183 h 160386"/>
              <a:gd name="connsiteX12" fmla="*/ 1260551 w 1345895"/>
              <a:gd name="connsiteY12" fmla="*/ 57931 h 160386"/>
              <a:gd name="connsiteX13" fmla="*/ 1173494 w 1345895"/>
              <a:gd name="connsiteY13" fmla="*/ 86140 h 160386"/>
              <a:gd name="connsiteX14" fmla="*/ 1092810 w 1345895"/>
              <a:gd name="connsiteY14" fmla="*/ 106236 h 160386"/>
              <a:gd name="connsiteX15" fmla="*/ 988540 w 1345895"/>
              <a:gd name="connsiteY15" fmla="*/ 132369 h 160386"/>
              <a:gd name="connsiteX16" fmla="*/ 889686 w 1345895"/>
              <a:gd name="connsiteY16" fmla="*/ 148845 h 160386"/>
              <a:gd name="connsiteX17" fmla="*/ 848497 w 1345895"/>
              <a:gd name="connsiteY17" fmla="*/ 157082 h 160386"/>
              <a:gd name="connsiteX18" fmla="*/ 892023 w 1345895"/>
              <a:gd name="connsiteY18" fmla="*/ 88301 h 160386"/>
              <a:gd name="connsiteX19" fmla="*/ 706948 w 1345895"/>
              <a:gd name="connsiteY19" fmla="*/ 138416 h 160386"/>
              <a:gd name="connsiteX20" fmla="*/ 565415 w 1345895"/>
              <a:gd name="connsiteY20" fmla="*/ 146848 h 160386"/>
              <a:gd name="connsiteX21" fmla="*/ 399077 w 1345895"/>
              <a:gd name="connsiteY21" fmla="*/ 138609 h 160386"/>
              <a:gd name="connsiteX22" fmla="*/ 233572 w 1345895"/>
              <a:gd name="connsiteY22" fmla="*/ 130372 h 160386"/>
              <a:gd name="connsiteX23" fmla="*/ 152276 w 1345895"/>
              <a:gd name="connsiteY23" fmla="*/ 129290 h 160386"/>
              <a:gd name="connsiteX24" fmla="*/ 65902 w 1345895"/>
              <a:gd name="connsiteY24" fmla="*/ 107655 h 160386"/>
              <a:gd name="connsiteX25" fmla="*/ 16475 w 1345895"/>
              <a:gd name="connsiteY25" fmla="*/ 91180 h 160386"/>
              <a:gd name="connsiteX26" fmla="*/ 0 w 1345895"/>
              <a:gd name="connsiteY26" fmla="*/ 66466 h 160386"/>
              <a:gd name="connsiteX0" fmla="*/ 0 w 1345895"/>
              <a:gd name="connsiteY0" fmla="*/ 66466 h 158479"/>
              <a:gd name="connsiteX1" fmla="*/ 90616 w 1345895"/>
              <a:gd name="connsiteY1" fmla="*/ 49991 h 158479"/>
              <a:gd name="connsiteX2" fmla="*/ 115330 w 1345895"/>
              <a:gd name="connsiteY2" fmla="*/ 41753 h 158479"/>
              <a:gd name="connsiteX3" fmla="*/ 181232 w 1345895"/>
              <a:gd name="connsiteY3" fmla="*/ 25277 h 158479"/>
              <a:gd name="connsiteX4" fmla="*/ 230659 w 1345895"/>
              <a:gd name="connsiteY4" fmla="*/ 8801 h 158479"/>
              <a:gd name="connsiteX5" fmla="*/ 255373 w 1345895"/>
              <a:gd name="connsiteY5" fmla="*/ 564 h 158479"/>
              <a:gd name="connsiteX6" fmla="*/ 431428 w 1345895"/>
              <a:gd name="connsiteY6" fmla="*/ 3426 h 158479"/>
              <a:gd name="connsiteX7" fmla="*/ 602172 w 1345895"/>
              <a:gd name="connsiteY7" fmla="*/ 20669 h 158479"/>
              <a:gd name="connsiteX8" fmla="*/ 736807 w 1345895"/>
              <a:gd name="connsiteY8" fmla="*/ 41352 h 158479"/>
              <a:gd name="connsiteX9" fmla="*/ 890487 w 1345895"/>
              <a:gd name="connsiteY9" fmla="*/ 72191 h 158479"/>
              <a:gd name="connsiteX10" fmla="*/ 1147618 w 1345895"/>
              <a:gd name="connsiteY10" fmla="*/ 9106 h 158479"/>
              <a:gd name="connsiteX11" fmla="*/ 1342831 w 1345895"/>
              <a:gd name="connsiteY11" fmla="*/ 24183 h 158479"/>
              <a:gd name="connsiteX12" fmla="*/ 1260551 w 1345895"/>
              <a:gd name="connsiteY12" fmla="*/ 57931 h 158479"/>
              <a:gd name="connsiteX13" fmla="*/ 1173494 w 1345895"/>
              <a:gd name="connsiteY13" fmla="*/ 86140 h 158479"/>
              <a:gd name="connsiteX14" fmla="*/ 1092810 w 1345895"/>
              <a:gd name="connsiteY14" fmla="*/ 106236 h 158479"/>
              <a:gd name="connsiteX15" fmla="*/ 988540 w 1345895"/>
              <a:gd name="connsiteY15" fmla="*/ 132369 h 158479"/>
              <a:gd name="connsiteX16" fmla="*/ 848497 w 1345895"/>
              <a:gd name="connsiteY16" fmla="*/ 157082 h 158479"/>
              <a:gd name="connsiteX17" fmla="*/ 892023 w 1345895"/>
              <a:gd name="connsiteY17" fmla="*/ 88301 h 158479"/>
              <a:gd name="connsiteX18" fmla="*/ 706948 w 1345895"/>
              <a:gd name="connsiteY18" fmla="*/ 138416 h 158479"/>
              <a:gd name="connsiteX19" fmla="*/ 565415 w 1345895"/>
              <a:gd name="connsiteY19" fmla="*/ 146848 h 158479"/>
              <a:gd name="connsiteX20" fmla="*/ 399077 w 1345895"/>
              <a:gd name="connsiteY20" fmla="*/ 138609 h 158479"/>
              <a:gd name="connsiteX21" fmla="*/ 233572 w 1345895"/>
              <a:gd name="connsiteY21" fmla="*/ 130372 h 158479"/>
              <a:gd name="connsiteX22" fmla="*/ 152276 w 1345895"/>
              <a:gd name="connsiteY22" fmla="*/ 129290 h 158479"/>
              <a:gd name="connsiteX23" fmla="*/ 65902 w 1345895"/>
              <a:gd name="connsiteY23" fmla="*/ 107655 h 158479"/>
              <a:gd name="connsiteX24" fmla="*/ 16475 w 1345895"/>
              <a:gd name="connsiteY24" fmla="*/ 91180 h 158479"/>
              <a:gd name="connsiteX25" fmla="*/ 0 w 1345895"/>
              <a:gd name="connsiteY25" fmla="*/ 66466 h 158479"/>
              <a:gd name="connsiteX0" fmla="*/ 0 w 1345895"/>
              <a:gd name="connsiteY0" fmla="*/ 66466 h 146848"/>
              <a:gd name="connsiteX1" fmla="*/ 90616 w 1345895"/>
              <a:gd name="connsiteY1" fmla="*/ 49991 h 146848"/>
              <a:gd name="connsiteX2" fmla="*/ 115330 w 1345895"/>
              <a:gd name="connsiteY2" fmla="*/ 41753 h 146848"/>
              <a:gd name="connsiteX3" fmla="*/ 181232 w 1345895"/>
              <a:gd name="connsiteY3" fmla="*/ 25277 h 146848"/>
              <a:gd name="connsiteX4" fmla="*/ 230659 w 1345895"/>
              <a:gd name="connsiteY4" fmla="*/ 8801 h 146848"/>
              <a:gd name="connsiteX5" fmla="*/ 255373 w 1345895"/>
              <a:gd name="connsiteY5" fmla="*/ 564 h 146848"/>
              <a:gd name="connsiteX6" fmla="*/ 431428 w 1345895"/>
              <a:gd name="connsiteY6" fmla="*/ 3426 h 146848"/>
              <a:gd name="connsiteX7" fmla="*/ 602172 w 1345895"/>
              <a:gd name="connsiteY7" fmla="*/ 20669 h 146848"/>
              <a:gd name="connsiteX8" fmla="*/ 736807 w 1345895"/>
              <a:gd name="connsiteY8" fmla="*/ 41352 h 146848"/>
              <a:gd name="connsiteX9" fmla="*/ 890487 w 1345895"/>
              <a:gd name="connsiteY9" fmla="*/ 72191 h 146848"/>
              <a:gd name="connsiteX10" fmla="*/ 1147618 w 1345895"/>
              <a:gd name="connsiteY10" fmla="*/ 9106 h 146848"/>
              <a:gd name="connsiteX11" fmla="*/ 1342831 w 1345895"/>
              <a:gd name="connsiteY11" fmla="*/ 24183 h 146848"/>
              <a:gd name="connsiteX12" fmla="*/ 1260551 w 1345895"/>
              <a:gd name="connsiteY12" fmla="*/ 57931 h 146848"/>
              <a:gd name="connsiteX13" fmla="*/ 1173494 w 1345895"/>
              <a:gd name="connsiteY13" fmla="*/ 86140 h 146848"/>
              <a:gd name="connsiteX14" fmla="*/ 1092810 w 1345895"/>
              <a:gd name="connsiteY14" fmla="*/ 106236 h 146848"/>
              <a:gd name="connsiteX15" fmla="*/ 988540 w 1345895"/>
              <a:gd name="connsiteY15" fmla="*/ 132369 h 146848"/>
              <a:gd name="connsiteX16" fmla="*/ 892023 w 1345895"/>
              <a:gd name="connsiteY16" fmla="*/ 88301 h 146848"/>
              <a:gd name="connsiteX17" fmla="*/ 706948 w 1345895"/>
              <a:gd name="connsiteY17" fmla="*/ 138416 h 146848"/>
              <a:gd name="connsiteX18" fmla="*/ 565415 w 1345895"/>
              <a:gd name="connsiteY18" fmla="*/ 146848 h 146848"/>
              <a:gd name="connsiteX19" fmla="*/ 399077 w 1345895"/>
              <a:gd name="connsiteY19" fmla="*/ 138609 h 146848"/>
              <a:gd name="connsiteX20" fmla="*/ 233572 w 1345895"/>
              <a:gd name="connsiteY20" fmla="*/ 130372 h 146848"/>
              <a:gd name="connsiteX21" fmla="*/ 152276 w 1345895"/>
              <a:gd name="connsiteY21" fmla="*/ 129290 h 146848"/>
              <a:gd name="connsiteX22" fmla="*/ 65902 w 1345895"/>
              <a:gd name="connsiteY22" fmla="*/ 107655 h 146848"/>
              <a:gd name="connsiteX23" fmla="*/ 16475 w 1345895"/>
              <a:gd name="connsiteY23" fmla="*/ 91180 h 146848"/>
              <a:gd name="connsiteX24" fmla="*/ 0 w 1345895"/>
              <a:gd name="connsiteY24" fmla="*/ 66466 h 146848"/>
              <a:gd name="connsiteX0" fmla="*/ 0 w 1345895"/>
              <a:gd name="connsiteY0" fmla="*/ 66466 h 146848"/>
              <a:gd name="connsiteX1" fmla="*/ 90616 w 1345895"/>
              <a:gd name="connsiteY1" fmla="*/ 49991 h 146848"/>
              <a:gd name="connsiteX2" fmla="*/ 115330 w 1345895"/>
              <a:gd name="connsiteY2" fmla="*/ 41753 h 146848"/>
              <a:gd name="connsiteX3" fmla="*/ 181232 w 1345895"/>
              <a:gd name="connsiteY3" fmla="*/ 25277 h 146848"/>
              <a:gd name="connsiteX4" fmla="*/ 230659 w 1345895"/>
              <a:gd name="connsiteY4" fmla="*/ 8801 h 146848"/>
              <a:gd name="connsiteX5" fmla="*/ 255373 w 1345895"/>
              <a:gd name="connsiteY5" fmla="*/ 564 h 146848"/>
              <a:gd name="connsiteX6" fmla="*/ 431428 w 1345895"/>
              <a:gd name="connsiteY6" fmla="*/ 3426 h 146848"/>
              <a:gd name="connsiteX7" fmla="*/ 602172 w 1345895"/>
              <a:gd name="connsiteY7" fmla="*/ 20669 h 146848"/>
              <a:gd name="connsiteX8" fmla="*/ 736807 w 1345895"/>
              <a:gd name="connsiteY8" fmla="*/ 41352 h 146848"/>
              <a:gd name="connsiteX9" fmla="*/ 890487 w 1345895"/>
              <a:gd name="connsiteY9" fmla="*/ 72191 h 146848"/>
              <a:gd name="connsiteX10" fmla="*/ 1147618 w 1345895"/>
              <a:gd name="connsiteY10" fmla="*/ 9106 h 146848"/>
              <a:gd name="connsiteX11" fmla="*/ 1342831 w 1345895"/>
              <a:gd name="connsiteY11" fmla="*/ 24183 h 146848"/>
              <a:gd name="connsiteX12" fmla="*/ 1260551 w 1345895"/>
              <a:gd name="connsiteY12" fmla="*/ 57931 h 146848"/>
              <a:gd name="connsiteX13" fmla="*/ 1173494 w 1345895"/>
              <a:gd name="connsiteY13" fmla="*/ 86140 h 146848"/>
              <a:gd name="connsiteX14" fmla="*/ 1092810 w 1345895"/>
              <a:gd name="connsiteY14" fmla="*/ 106236 h 146848"/>
              <a:gd name="connsiteX15" fmla="*/ 983777 w 1345895"/>
              <a:gd name="connsiteY15" fmla="*/ 122844 h 146848"/>
              <a:gd name="connsiteX16" fmla="*/ 892023 w 1345895"/>
              <a:gd name="connsiteY16" fmla="*/ 88301 h 146848"/>
              <a:gd name="connsiteX17" fmla="*/ 706948 w 1345895"/>
              <a:gd name="connsiteY17" fmla="*/ 138416 h 146848"/>
              <a:gd name="connsiteX18" fmla="*/ 565415 w 1345895"/>
              <a:gd name="connsiteY18" fmla="*/ 146848 h 146848"/>
              <a:gd name="connsiteX19" fmla="*/ 399077 w 1345895"/>
              <a:gd name="connsiteY19" fmla="*/ 138609 h 146848"/>
              <a:gd name="connsiteX20" fmla="*/ 233572 w 1345895"/>
              <a:gd name="connsiteY20" fmla="*/ 130372 h 146848"/>
              <a:gd name="connsiteX21" fmla="*/ 152276 w 1345895"/>
              <a:gd name="connsiteY21" fmla="*/ 129290 h 146848"/>
              <a:gd name="connsiteX22" fmla="*/ 65902 w 1345895"/>
              <a:gd name="connsiteY22" fmla="*/ 107655 h 146848"/>
              <a:gd name="connsiteX23" fmla="*/ 16475 w 1345895"/>
              <a:gd name="connsiteY23" fmla="*/ 91180 h 146848"/>
              <a:gd name="connsiteX24" fmla="*/ 0 w 1345895"/>
              <a:gd name="connsiteY24" fmla="*/ 66466 h 146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45895" h="146848">
                <a:moveTo>
                  <a:pt x="0" y="66466"/>
                </a:moveTo>
                <a:cubicBezTo>
                  <a:pt x="12357" y="59601"/>
                  <a:pt x="71394" y="54110"/>
                  <a:pt x="90616" y="49991"/>
                </a:cubicBezTo>
                <a:cubicBezTo>
                  <a:pt x="109838" y="45872"/>
                  <a:pt x="106952" y="44038"/>
                  <a:pt x="115330" y="41753"/>
                </a:cubicBezTo>
                <a:cubicBezTo>
                  <a:pt x="137176" y="35795"/>
                  <a:pt x="159751" y="32438"/>
                  <a:pt x="181232" y="25277"/>
                </a:cubicBezTo>
                <a:lnTo>
                  <a:pt x="230659" y="8801"/>
                </a:lnTo>
                <a:cubicBezTo>
                  <a:pt x="238897" y="6055"/>
                  <a:pt x="221912" y="1460"/>
                  <a:pt x="255373" y="564"/>
                </a:cubicBezTo>
                <a:cubicBezTo>
                  <a:pt x="288834" y="-332"/>
                  <a:pt x="395973" y="15244"/>
                  <a:pt x="431428" y="3426"/>
                </a:cubicBezTo>
                <a:cubicBezTo>
                  <a:pt x="497868" y="6793"/>
                  <a:pt x="535732" y="17302"/>
                  <a:pt x="602172" y="20669"/>
                </a:cubicBezTo>
                <a:cubicBezTo>
                  <a:pt x="610852" y="20921"/>
                  <a:pt x="688755" y="32765"/>
                  <a:pt x="736807" y="41352"/>
                </a:cubicBezTo>
                <a:cubicBezTo>
                  <a:pt x="784859" y="49939"/>
                  <a:pt x="822019" y="77565"/>
                  <a:pt x="890487" y="72191"/>
                </a:cubicBezTo>
                <a:cubicBezTo>
                  <a:pt x="958955" y="66817"/>
                  <a:pt x="993193" y="-29501"/>
                  <a:pt x="1147618" y="9106"/>
                </a:cubicBezTo>
                <a:cubicBezTo>
                  <a:pt x="1205149" y="-86"/>
                  <a:pt x="1324009" y="16045"/>
                  <a:pt x="1342831" y="24183"/>
                </a:cubicBezTo>
                <a:cubicBezTo>
                  <a:pt x="1361653" y="32321"/>
                  <a:pt x="1288774" y="47605"/>
                  <a:pt x="1260551" y="57931"/>
                </a:cubicBezTo>
                <a:cubicBezTo>
                  <a:pt x="1232328" y="68257"/>
                  <a:pt x="1201451" y="78089"/>
                  <a:pt x="1173494" y="86140"/>
                </a:cubicBezTo>
                <a:cubicBezTo>
                  <a:pt x="1145537" y="94191"/>
                  <a:pt x="1124430" y="100119"/>
                  <a:pt x="1092810" y="106236"/>
                </a:cubicBezTo>
                <a:cubicBezTo>
                  <a:pt x="1061191" y="112353"/>
                  <a:pt x="1085377" y="120098"/>
                  <a:pt x="983777" y="122844"/>
                </a:cubicBezTo>
                <a:cubicBezTo>
                  <a:pt x="950313" y="119855"/>
                  <a:pt x="938161" y="85706"/>
                  <a:pt x="892023" y="88301"/>
                </a:cubicBezTo>
                <a:cubicBezTo>
                  <a:pt x="845885" y="90896"/>
                  <a:pt x="731662" y="135670"/>
                  <a:pt x="706948" y="138416"/>
                </a:cubicBezTo>
                <a:lnTo>
                  <a:pt x="565415" y="146848"/>
                </a:lnTo>
                <a:cubicBezTo>
                  <a:pt x="556737" y="146554"/>
                  <a:pt x="454384" y="141355"/>
                  <a:pt x="399077" y="138609"/>
                </a:cubicBezTo>
                <a:lnTo>
                  <a:pt x="233572" y="130372"/>
                </a:lnTo>
                <a:cubicBezTo>
                  <a:pt x="211605" y="124880"/>
                  <a:pt x="180221" y="133076"/>
                  <a:pt x="152276" y="129290"/>
                </a:cubicBezTo>
                <a:cubicBezTo>
                  <a:pt x="124331" y="125504"/>
                  <a:pt x="88535" y="114007"/>
                  <a:pt x="65902" y="107655"/>
                </a:cubicBezTo>
                <a:cubicBezTo>
                  <a:pt x="43269" y="101303"/>
                  <a:pt x="16475" y="91180"/>
                  <a:pt x="16475" y="91180"/>
                </a:cubicBezTo>
                <a:cubicBezTo>
                  <a:pt x="10983" y="82942"/>
                  <a:pt x="1400" y="76267"/>
                  <a:pt x="0" y="66466"/>
                </a:cubicBezTo>
                <a:close/>
              </a:path>
            </a:pathLst>
          </a:custGeom>
          <a:solidFill>
            <a:srgbClr val="C00000">
              <a:alpha val="20000"/>
            </a:srgbClr>
          </a:solidFill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="" xmlns:a16="http://schemas.microsoft.com/office/drawing/2014/main" id="{AE1D9883-E1D2-4B61-BFDC-B6F748C7D6B3}"/>
              </a:ext>
            </a:extLst>
          </p:cNvPr>
          <p:cNvSpPr/>
          <p:nvPr/>
        </p:nvSpPr>
        <p:spPr>
          <a:xfrm rot="21409716">
            <a:off x="5578752" y="3578614"/>
            <a:ext cx="250389" cy="246221"/>
          </a:xfrm>
          <a:prstGeom prst="rect">
            <a:avLst/>
          </a:prstGeom>
          <a:ln w="25400">
            <a:noFill/>
          </a:ln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8" name="Prostokąt zaokrąglony 50">
            <a:extLst>
              <a:ext uri="{FF2B5EF4-FFF2-40B4-BE49-F238E27FC236}">
                <a16:creationId xmlns="" xmlns:a16="http://schemas.microsoft.com/office/drawing/2014/main" id="{30FC0791-A39E-4F55-98F7-410AC567407E}"/>
              </a:ext>
            </a:extLst>
          </p:cNvPr>
          <p:cNvSpPr/>
          <p:nvPr/>
        </p:nvSpPr>
        <p:spPr>
          <a:xfrm>
            <a:off x="5500694" y="928670"/>
            <a:ext cx="628959" cy="683263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="" xmlns:a16="http://schemas.microsoft.com/office/drawing/2014/main" id="{3A0419D0-93D5-4D8B-955E-2ECE269CE9CD}"/>
              </a:ext>
            </a:extLst>
          </p:cNvPr>
          <p:cNvSpPr/>
          <p:nvPr/>
        </p:nvSpPr>
        <p:spPr>
          <a:xfrm>
            <a:off x="5643570" y="1643050"/>
            <a:ext cx="2503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85189911"/>
      </p:ext>
    </p:extLst>
  </p:cSld>
  <p:clrMapOvr>
    <a:masterClrMapping/>
  </p:clrMapOvr>
  <p:transition spd="med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mapa, tekst&#10;&#10;Opis wygenerowany automatycznie">
            <a:extLst>
              <a:ext uri="{FF2B5EF4-FFF2-40B4-BE49-F238E27FC236}">
                <a16:creationId xmlns="" xmlns:a16="http://schemas.microsoft.com/office/drawing/2014/main" id="{DE1D71CE-0FAA-40DF-B8EC-7BCEFE7606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7128792" cy="5038722"/>
          </a:xfrm>
          <a:prstGeom prst="rect">
            <a:avLst/>
          </a:prstGeom>
        </p:spPr>
      </p:pic>
      <p:sp>
        <p:nvSpPr>
          <p:cNvPr id="50" name="Prostokąt 49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30" name="Łącznik prosty 29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rostokąt 43"/>
          <p:cNvSpPr/>
          <p:nvPr/>
        </p:nvSpPr>
        <p:spPr>
          <a:xfrm>
            <a:off x="1285852" y="5982132"/>
            <a:ext cx="6614062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indent="-342900">
              <a:spcBef>
                <a:spcPct val="0"/>
              </a:spcBef>
              <a:defRPr/>
            </a:pPr>
            <a:r>
              <a:rPr lang="pl-PL" sz="1000" b="1" dirty="0">
                <a:solidFill>
                  <a:srgbClr val="C00000"/>
                </a:solidFill>
              </a:rPr>
              <a:t>BANKOMAT</a:t>
            </a:r>
            <a:endParaRPr lang="pl-PL" sz="1000" b="1" dirty="0">
              <a:solidFill>
                <a:schemeClr val="accent2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pl-PL" sz="1000" dirty="0"/>
              <a:t>POTRZEBNY JEST </a:t>
            </a:r>
            <a:r>
              <a:rPr lang="pl-PL" sz="1000" dirty="0" smtClean="0"/>
              <a:t>BANKOMAT, </a:t>
            </a:r>
            <a:r>
              <a:rPr lang="pl-PL" sz="1000" dirty="0"/>
              <a:t>NAJLEPIEJ W CENTRUM </a:t>
            </a:r>
            <a:r>
              <a:rPr lang="pl-PL" sz="1000" dirty="0" smtClean="0"/>
              <a:t>JEDNOSTKI. </a:t>
            </a:r>
            <a:endParaRPr lang="pl-PL" sz="1000" dirty="0"/>
          </a:p>
        </p:txBody>
      </p:sp>
      <p:sp>
        <p:nvSpPr>
          <p:cNvPr id="46" name="Prostokąt 45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</a:p>
        </p:txBody>
      </p:sp>
      <p:sp>
        <p:nvSpPr>
          <p:cNvPr id="16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/>
              <a:t> 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/>
              <a:t> 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PRZEDSIĘBIORCZOŚĆ I USŁUGI</a:t>
            </a:r>
          </a:p>
        </p:txBody>
      </p:sp>
      <p:sp>
        <p:nvSpPr>
          <p:cNvPr id="14" name="Dowolny kształt 76">
            <a:extLst>
              <a:ext uri="{FF2B5EF4-FFF2-40B4-BE49-F238E27FC236}">
                <a16:creationId xmlns="" xmlns:a16="http://schemas.microsoft.com/office/drawing/2014/main" id="{7940CADF-6923-4BC9-8681-852E1AAA5B6F}"/>
              </a:ext>
            </a:extLst>
          </p:cNvPr>
          <p:cNvSpPr/>
          <p:nvPr/>
        </p:nvSpPr>
        <p:spPr>
          <a:xfrm>
            <a:off x="5089608" y="3747824"/>
            <a:ext cx="1345895" cy="146848"/>
          </a:xfrm>
          <a:custGeom>
            <a:avLst/>
            <a:gdLst>
              <a:gd name="connsiteX0" fmla="*/ 15103 w 1776103"/>
              <a:gd name="connsiteY0" fmla="*/ 100499 h 215829"/>
              <a:gd name="connsiteX1" fmla="*/ 113957 w 1776103"/>
              <a:gd name="connsiteY1" fmla="*/ 92262 h 215829"/>
              <a:gd name="connsiteX2" fmla="*/ 138671 w 1776103"/>
              <a:gd name="connsiteY2" fmla="*/ 84024 h 215829"/>
              <a:gd name="connsiteX3" fmla="*/ 204573 w 1776103"/>
              <a:gd name="connsiteY3" fmla="*/ 67548 h 215829"/>
              <a:gd name="connsiteX4" fmla="*/ 254000 w 1776103"/>
              <a:gd name="connsiteY4" fmla="*/ 51072 h 215829"/>
              <a:gd name="connsiteX5" fmla="*/ 278714 w 1776103"/>
              <a:gd name="connsiteY5" fmla="*/ 42835 h 215829"/>
              <a:gd name="connsiteX6" fmla="*/ 336379 w 1776103"/>
              <a:gd name="connsiteY6" fmla="*/ 26359 h 215829"/>
              <a:gd name="connsiteX7" fmla="*/ 880076 w 1776103"/>
              <a:gd name="connsiteY7" fmla="*/ 34597 h 215829"/>
              <a:gd name="connsiteX8" fmla="*/ 904789 w 1776103"/>
              <a:gd name="connsiteY8" fmla="*/ 42835 h 215829"/>
              <a:gd name="connsiteX9" fmla="*/ 995406 w 1776103"/>
              <a:gd name="connsiteY9" fmla="*/ 59310 h 215829"/>
              <a:gd name="connsiteX10" fmla="*/ 1077784 w 1776103"/>
              <a:gd name="connsiteY10" fmla="*/ 84024 h 215829"/>
              <a:gd name="connsiteX11" fmla="*/ 1201352 w 1776103"/>
              <a:gd name="connsiteY11" fmla="*/ 75786 h 215829"/>
              <a:gd name="connsiteX12" fmla="*/ 1226065 w 1776103"/>
              <a:gd name="connsiteY12" fmla="*/ 67548 h 215829"/>
              <a:gd name="connsiteX13" fmla="*/ 1259016 w 1776103"/>
              <a:gd name="connsiteY13" fmla="*/ 59310 h 215829"/>
              <a:gd name="connsiteX14" fmla="*/ 1308443 w 1776103"/>
              <a:gd name="connsiteY14" fmla="*/ 42835 h 215829"/>
              <a:gd name="connsiteX15" fmla="*/ 1333157 w 1776103"/>
              <a:gd name="connsiteY15" fmla="*/ 34597 h 215829"/>
              <a:gd name="connsiteX16" fmla="*/ 1366108 w 1776103"/>
              <a:gd name="connsiteY16" fmla="*/ 26359 h 215829"/>
              <a:gd name="connsiteX17" fmla="*/ 1390822 w 1776103"/>
              <a:gd name="connsiteY17" fmla="*/ 18121 h 215829"/>
              <a:gd name="connsiteX18" fmla="*/ 1497914 w 1776103"/>
              <a:gd name="connsiteY18" fmla="*/ 1645 h 215829"/>
              <a:gd name="connsiteX19" fmla="*/ 1736811 w 1776103"/>
              <a:gd name="connsiteY19" fmla="*/ 9883 h 215829"/>
              <a:gd name="connsiteX20" fmla="*/ 1753287 w 1776103"/>
              <a:gd name="connsiteY20" fmla="*/ 92262 h 215829"/>
              <a:gd name="connsiteX21" fmla="*/ 1679146 w 1776103"/>
              <a:gd name="connsiteY21" fmla="*/ 133451 h 215829"/>
              <a:gd name="connsiteX22" fmla="*/ 1654433 w 1776103"/>
              <a:gd name="connsiteY22" fmla="*/ 149926 h 215829"/>
              <a:gd name="connsiteX23" fmla="*/ 1572054 w 1776103"/>
              <a:gd name="connsiteY23" fmla="*/ 174640 h 215829"/>
              <a:gd name="connsiteX24" fmla="*/ 1514389 w 1776103"/>
              <a:gd name="connsiteY24" fmla="*/ 182878 h 215829"/>
              <a:gd name="connsiteX25" fmla="*/ 1374346 w 1776103"/>
              <a:gd name="connsiteY25" fmla="*/ 174640 h 215829"/>
              <a:gd name="connsiteX26" fmla="*/ 1316681 w 1776103"/>
              <a:gd name="connsiteY26" fmla="*/ 166402 h 215829"/>
              <a:gd name="connsiteX27" fmla="*/ 1011881 w 1776103"/>
              <a:gd name="connsiteY27" fmla="*/ 174640 h 215829"/>
              <a:gd name="connsiteX28" fmla="*/ 913027 w 1776103"/>
              <a:gd name="connsiteY28" fmla="*/ 191116 h 215829"/>
              <a:gd name="connsiteX29" fmla="*/ 871838 w 1776103"/>
              <a:gd name="connsiteY29" fmla="*/ 199353 h 215829"/>
              <a:gd name="connsiteX30" fmla="*/ 847125 w 1776103"/>
              <a:gd name="connsiteY30" fmla="*/ 207591 h 215829"/>
              <a:gd name="connsiteX31" fmla="*/ 772984 w 1776103"/>
              <a:gd name="connsiteY31" fmla="*/ 215829 h 215829"/>
              <a:gd name="connsiteX32" fmla="*/ 311665 w 1776103"/>
              <a:gd name="connsiteY32" fmla="*/ 207591 h 215829"/>
              <a:gd name="connsiteX33" fmla="*/ 286952 w 1776103"/>
              <a:gd name="connsiteY33" fmla="*/ 199353 h 215829"/>
              <a:gd name="connsiteX34" fmla="*/ 204573 w 1776103"/>
              <a:gd name="connsiteY34" fmla="*/ 191116 h 215829"/>
              <a:gd name="connsiteX35" fmla="*/ 138671 w 1776103"/>
              <a:gd name="connsiteY35" fmla="*/ 174640 h 215829"/>
              <a:gd name="connsiteX36" fmla="*/ 113957 w 1776103"/>
              <a:gd name="connsiteY36" fmla="*/ 166402 h 215829"/>
              <a:gd name="connsiteX37" fmla="*/ 89243 w 1776103"/>
              <a:gd name="connsiteY37" fmla="*/ 149926 h 215829"/>
              <a:gd name="connsiteX38" fmla="*/ 39816 w 1776103"/>
              <a:gd name="connsiteY38" fmla="*/ 133451 h 215829"/>
              <a:gd name="connsiteX39" fmla="*/ 23341 w 1776103"/>
              <a:gd name="connsiteY39" fmla="*/ 108737 h 215829"/>
              <a:gd name="connsiteX40" fmla="*/ 15103 w 1776103"/>
              <a:gd name="connsiteY40" fmla="*/ 100499 h 215829"/>
              <a:gd name="connsiteX0" fmla="*/ 5312 w 1753178"/>
              <a:gd name="connsiteY0" fmla="*/ 98854 h 214184"/>
              <a:gd name="connsiteX1" fmla="*/ 104166 w 1753178"/>
              <a:gd name="connsiteY1" fmla="*/ 90617 h 214184"/>
              <a:gd name="connsiteX2" fmla="*/ 128880 w 1753178"/>
              <a:gd name="connsiteY2" fmla="*/ 82379 h 214184"/>
              <a:gd name="connsiteX3" fmla="*/ 194782 w 1753178"/>
              <a:gd name="connsiteY3" fmla="*/ 65903 h 214184"/>
              <a:gd name="connsiteX4" fmla="*/ 244209 w 1753178"/>
              <a:gd name="connsiteY4" fmla="*/ 49427 h 214184"/>
              <a:gd name="connsiteX5" fmla="*/ 268923 w 1753178"/>
              <a:gd name="connsiteY5" fmla="*/ 41190 h 214184"/>
              <a:gd name="connsiteX6" fmla="*/ 326588 w 1753178"/>
              <a:gd name="connsiteY6" fmla="*/ 24714 h 214184"/>
              <a:gd name="connsiteX7" fmla="*/ 870285 w 1753178"/>
              <a:gd name="connsiteY7" fmla="*/ 32952 h 214184"/>
              <a:gd name="connsiteX8" fmla="*/ 894998 w 1753178"/>
              <a:gd name="connsiteY8" fmla="*/ 41190 h 214184"/>
              <a:gd name="connsiteX9" fmla="*/ 985615 w 1753178"/>
              <a:gd name="connsiteY9" fmla="*/ 57665 h 214184"/>
              <a:gd name="connsiteX10" fmla="*/ 1067993 w 1753178"/>
              <a:gd name="connsiteY10" fmla="*/ 82379 h 214184"/>
              <a:gd name="connsiteX11" fmla="*/ 1191561 w 1753178"/>
              <a:gd name="connsiteY11" fmla="*/ 74141 h 214184"/>
              <a:gd name="connsiteX12" fmla="*/ 1216274 w 1753178"/>
              <a:gd name="connsiteY12" fmla="*/ 65903 h 214184"/>
              <a:gd name="connsiteX13" fmla="*/ 1249225 w 1753178"/>
              <a:gd name="connsiteY13" fmla="*/ 57665 h 214184"/>
              <a:gd name="connsiteX14" fmla="*/ 1298652 w 1753178"/>
              <a:gd name="connsiteY14" fmla="*/ 41190 h 214184"/>
              <a:gd name="connsiteX15" fmla="*/ 1323366 w 1753178"/>
              <a:gd name="connsiteY15" fmla="*/ 32952 h 214184"/>
              <a:gd name="connsiteX16" fmla="*/ 1356317 w 1753178"/>
              <a:gd name="connsiteY16" fmla="*/ 24714 h 214184"/>
              <a:gd name="connsiteX17" fmla="*/ 1381031 w 1753178"/>
              <a:gd name="connsiteY17" fmla="*/ 16476 h 214184"/>
              <a:gd name="connsiteX18" fmla="*/ 1488123 w 1753178"/>
              <a:gd name="connsiteY18" fmla="*/ 0 h 214184"/>
              <a:gd name="connsiteX19" fmla="*/ 1727020 w 1753178"/>
              <a:gd name="connsiteY19" fmla="*/ 8238 h 214184"/>
              <a:gd name="connsiteX20" fmla="*/ 1743496 w 1753178"/>
              <a:gd name="connsiteY20" fmla="*/ 90617 h 214184"/>
              <a:gd name="connsiteX21" fmla="*/ 1669355 w 1753178"/>
              <a:gd name="connsiteY21" fmla="*/ 131806 h 214184"/>
              <a:gd name="connsiteX22" fmla="*/ 1644642 w 1753178"/>
              <a:gd name="connsiteY22" fmla="*/ 148281 h 214184"/>
              <a:gd name="connsiteX23" fmla="*/ 1562263 w 1753178"/>
              <a:gd name="connsiteY23" fmla="*/ 172995 h 214184"/>
              <a:gd name="connsiteX24" fmla="*/ 1504598 w 1753178"/>
              <a:gd name="connsiteY24" fmla="*/ 181233 h 214184"/>
              <a:gd name="connsiteX25" fmla="*/ 1364555 w 1753178"/>
              <a:gd name="connsiteY25" fmla="*/ 172995 h 214184"/>
              <a:gd name="connsiteX26" fmla="*/ 1094453 w 1753178"/>
              <a:gd name="connsiteY26" fmla="*/ 127812 h 214184"/>
              <a:gd name="connsiteX27" fmla="*/ 1002090 w 1753178"/>
              <a:gd name="connsiteY27" fmla="*/ 172995 h 214184"/>
              <a:gd name="connsiteX28" fmla="*/ 903236 w 1753178"/>
              <a:gd name="connsiteY28" fmla="*/ 189471 h 214184"/>
              <a:gd name="connsiteX29" fmla="*/ 862047 w 1753178"/>
              <a:gd name="connsiteY29" fmla="*/ 197708 h 214184"/>
              <a:gd name="connsiteX30" fmla="*/ 837334 w 1753178"/>
              <a:gd name="connsiteY30" fmla="*/ 205946 h 214184"/>
              <a:gd name="connsiteX31" fmla="*/ 763193 w 1753178"/>
              <a:gd name="connsiteY31" fmla="*/ 214184 h 214184"/>
              <a:gd name="connsiteX32" fmla="*/ 301874 w 1753178"/>
              <a:gd name="connsiteY32" fmla="*/ 205946 h 214184"/>
              <a:gd name="connsiteX33" fmla="*/ 277161 w 1753178"/>
              <a:gd name="connsiteY33" fmla="*/ 197708 h 214184"/>
              <a:gd name="connsiteX34" fmla="*/ 194782 w 1753178"/>
              <a:gd name="connsiteY34" fmla="*/ 189471 h 214184"/>
              <a:gd name="connsiteX35" fmla="*/ 128880 w 1753178"/>
              <a:gd name="connsiteY35" fmla="*/ 172995 h 214184"/>
              <a:gd name="connsiteX36" fmla="*/ 104166 w 1753178"/>
              <a:gd name="connsiteY36" fmla="*/ 164757 h 214184"/>
              <a:gd name="connsiteX37" fmla="*/ 79452 w 1753178"/>
              <a:gd name="connsiteY37" fmla="*/ 148281 h 214184"/>
              <a:gd name="connsiteX38" fmla="*/ 30025 w 1753178"/>
              <a:gd name="connsiteY38" fmla="*/ 131806 h 214184"/>
              <a:gd name="connsiteX39" fmla="*/ 13550 w 1753178"/>
              <a:gd name="connsiteY39" fmla="*/ 107092 h 214184"/>
              <a:gd name="connsiteX40" fmla="*/ 5312 w 1753178"/>
              <a:gd name="connsiteY40" fmla="*/ 98854 h 214184"/>
              <a:gd name="connsiteX0" fmla="*/ 5312 w 1753178"/>
              <a:gd name="connsiteY0" fmla="*/ 98854 h 214184"/>
              <a:gd name="connsiteX1" fmla="*/ 104166 w 1753178"/>
              <a:gd name="connsiteY1" fmla="*/ 90617 h 214184"/>
              <a:gd name="connsiteX2" fmla="*/ 128880 w 1753178"/>
              <a:gd name="connsiteY2" fmla="*/ 82379 h 214184"/>
              <a:gd name="connsiteX3" fmla="*/ 194782 w 1753178"/>
              <a:gd name="connsiteY3" fmla="*/ 65903 h 214184"/>
              <a:gd name="connsiteX4" fmla="*/ 244209 w 1753178"/>
              <a:gd name="connsiteY4" fmla="*/ 49427 h 214184"/>
              <a:gd name="connsiteX5" fmla="*/ 268923 w 1753178"/>
              <a:gd name="connsiteY5" fmla="*/ 41190 h 214184"/>
              <a:gd name="connsiteX6" fmla="*/ 326588 w 1753178"/>
              <a:gd name="connsiteY6" fmla="*/ 24714 h 214184"/>
              <a:gd name="connsiteX7" fmla="*/ 870285 w 1753178"/>
              <a:gd name="connsiteY7" fmla="*/ 32952 h 214184"/>
              <a:gd name="connsiteX8" fmla="*/ 894998 w 1753178"/>
              <a:gd name="connsiteY8" fmla="*/ 41190 h 214184"/>
              <a:gd name="connsiteX9" fmla="*/ 985615 w 1753178"/>
              <a:gd name="connsiteY9" fmla="*/ 57665 h 214184"/>
              <a:gd name="connsiteX10" fmla="*/ 1067993 w 1753178"/>
              <a:gd name="connsiteY10" fmla="*/ 82379 h 214184"/>
              <a:gd name="connsiteX11" fmla="*/ 1191561 w 1753178"/>
              <a:gd name="connsiteY11" fmla="*/ 74141 h 214184"/>
              <a:gd name="connsiteX12" fmla="*/ 1216274 w 1753178"/>
              <a:gd name="connsiteY12" fmla="*/ 65903 h 214184"/>
              <a:gd name="connsiteX13" fmla="*/ 1249225 w 1753178"/>
              <a:gd name="connsiteY13" fmla="*/ 57665 h 214184"/>
              <a:gd name="connsiteX14" fmla="*/ 1298652 w 1753178"/>
              <a:gd name="connsiteY14" fmla="*/ 41190 h 214184"/>
              <a:gd name="connsiteX15" fmla="*/ 1323366 w 1753178"/>
              <a:gd name="connsiteY15" fmla="*/ 32952 h 214184"/>
              <a:gd name="connsiteX16" fmla="*/ 1356317 w 1753178"/>
              <a:gd name="connsiteY16" fmla="*/ 24714 h 214184"/>
              <a:gd name="connsiteX17" fmla="*/ 1381031 w 1753178"/>
              <a:gd name="connsiteY17" fmla="*/ 16476 h 214184"/>
              <a:gd name="connsiteX18" fmla="*/ 1488123 w 1753178"/>
              <a:gd name="connsiteY18" fmla="*/ 0 h 214184"/>
              <a:gd name="connsiteX19" fmla="*/ 1727020 w 1753178"/>
              <a:gd name="connsiteY19" fmla="*/ 8238 h 214184"/>
              <a:gd name="connsiteX20" fmla="*/ 1743496 w 1753178"/>
              <a:gd name="connsiteY20" fmla="*/ 90617 h 214184"/>
              <a:gd name="connsiteX21" fmla="*/ 1669355 w 1753178"/>
              <a:gd name="connsiteY21" fmla="*/ 131806 h 214184"/>
              <a:gd name="connsiteX22" fmla="*/ 1644642 w 1753178"/>
              <a:gd name="connsiteY22" fmla="*/ 148281 h 214184"/>
              <a:gd name="connsiteX23" fmla="*/ 1562263 w 1753178"/>
              <a:gd name="connsiteY23" fmla="*/ 172995 h 214184"/>
              <a:gd name="connsiteX24" fmla="*/ 1504598 w 1753178"/>
              <a:gd name="connsiteY24" fmla="*/ 181233 h 214184"/>
              <a:gd name="connsiteX25" fmla="*/ 1253719 w 1753178"/>
              <a:gd name="connsiteY25" fmla="*/ 179153 h 214184"/>
              <a:gd name="connsiteX26" fmla="*/ 1094453 w 1753178"/>
              <a:gd name="connsiteY26" fmla="*/ 127812 h 214184"/>
              <a:gd name="connsiteX27" fmla="*/ 1002090 w 1753178"/>
              <a:gd name="connsiteY27" fmla="*/ 172995 h 214184"/>
              <a:gd name="connsiteX28" fmla="*/ 903236 w 1753178"/>
              <a:gd name="connsiteY28" fmla="*/ 189471 h 214184"/>
              <a:gd name="connsiteX29" fmla="*/ 862047 w 1753178"/>
              <a:gd name="connsiteY29" fmla="*/ 197708 h 214184"/>
              <a:gd name="connsiteX30" fmla="*/ 837334 w 1753178"/>
              <a:gd name="connsiteY30" fmla="*/ 205946 h 214184"/>
              <a:gd name="connsiteX31" fmla="*/ 763193 w 1753178"/>
              <a:gd name="connsiteY31" fmla="*/ 214184 h 214184"/>
              <a:gd name="connsiteX32" fmla="*/ 301874 w 1753178"/>
              <a:gd name="connsiteY32" fmla="*/ 205946 h 214184"/>
              <a:gd name="connsiteX33" fmla="*/ 277161 w 1753178"/>
              <a:gd name="connsiteY33" fmla="*/ 197708 h 214184"/>
              <a:gd name="connsiteX34" fmla="*/ 194782 w 1753178"/>
              <a:gd name="connsiteY34" fmla="*/ 189471 h 214184"/>
              <a:gd name="connsiteX35" fmla="*/ 128880 w 1753178"/>
              <a:gd name="connsiteY35" fmla="*/ 172995 h 214184"/>
              <a:gd name="connsiteX36" fmla="*/ 104166 w 1753178"/>
              <a:gd name="connsiteY36" fmla="*/ 164757 h 214184"/>
              <a:gd name="connsiteX37" fmla="*/ 79452 w 1753178"/>
              <a:gd name="connsiteY37" fmla="*/ 148281 h 214184"/>
              <a:gd name="connsiteX38" fmla="*/ 30025 w 1753178"/>
              <a:gd name="connsiteY38" fmla="*/ 131806 h 214184"/>
              <a:gd name="connsiteX39" fmla="*/ 13550 w 1753178"/>
              <a:gd name="connsiteY39" fmla="*/ 107092 h 214184"/>
              <a:gd name="connsiteX40" fmla="*/ 5312 w 1753178"/>
              <a:gd name="connsiteY40" fmla="*/ 98854 h 214184"/>
              <a:gd name="connsiteX0" fmla="*/ 5312 w 1753178"/>
              <a:gd name="connsiteY0" fmla="*/ 98854 h 214184"/>
              <a:gd name="connsiteX1" fmla="*/ 104166 w 1753178"/>
              <a:gd name="connsiteY1" fmla="*/ 90617 h 214184"/>
              <a:gd name="connsiteX2" fmla="*/ 128880 w 1753178"/>
              <a:gd name="connsiteY2" fmla="*/ 82379 h 214184"/>
              <a:gd name="connsiteX3" fmla="*/ 194782 w 1753178"/>
              <a:gd name="connsiteY3" fmla="*/ 65903 h 214184"/>
              <a:gd name="connsiteX4" fmla="*/ 244209 w 1753178"/>
              <a:gd name="connsiteY4" fmla="*/ 49427 h 214184"/>
              <a:gd name="connsiteX5" fmla="*/ 268923 w 1753178"/>
              <a:gd name="connsiteY5" fmla="*/ 41190 h 214184"/>
              <a:gd name="connsiteX6" fmla="*/ 326588 w 1753178"/>
              <a:gd name="connsiteY6" fmla="*/ 24714 h 214184"/>
              <a:gd name="connsiteX7" fmla="*/ 870285 w 1753178"/>
              <a:gd name="connsiteY7" fmla="*/ 32952 h 214184"/>
              <a:gd name="connsiteX8" fmla="*/ 894998 w 1753178"/>
              <a:gd name="connsiteY8" fmla="*/ 41190 h 214184"/>
              <a:gd name="connsiteX9" fmla="*/ 985615 w 1753178"/>
              <a:gd name="connsiteY9" fmla="*/ 57665 h 214184"/>
              <a:gd name="connsiteX10" fmla="*/ 1067993 w 1753178"/>
              <a:gd name="connsiteY10" fmla="*/ 82379 h 214184"/>
              <a:gd name="connsiteX11" fmla="*/ 1191561 w 1753178"/>
              <a:gd name="connsiteY11" fmla="*/ 74141 h 214184"/>
              <a:gd name="connsiteX12" fmla="*/ 1216274 w 1753178"/>
              <a:gd name="connsiteY12" fmla="*/ 65903 h 214184"/>
              <a:gd name="connsiteX13" fmla="*/ 1249225 w 1753178"/>
              <a:gd name="connsiteY13" fmla="*/ 57665 h 214184"/>
              <a:gd name="connsiteX14" fmla="*/ 1298652 w 1753178"/>
              <a:gd name="connsiteY14" fmla="*/ 41190 h 214184"/>
              <a:gd name="connsiteX15" fmla="*/ 1323366 w 1753178"/>
              <a:gd name="connsiteY15" fmla="*/ 32952 h 214184"/>
              <a:gd name="connsiteX16" fmla="*/ 1356317 w 1753178"/>
              <a:gd name="connsiteY16" fmla="*/ 24714 h 214184"/>
              <a:gd name="connsiteX17" fmla="*/ 1381031 w 1753178"/>
              <a:gd name="connsiteY17" fmla="*/ 16476 h 214184"/>
              <a:gd name="connsiteX18" fmla="*/ 1488123 w 1753178"/>
              <a:gd name="connsiteY18" fmla="*/ 0 h 214184"/>
              <a:gd name="connsiteX19" fmla="*/ 1727020 w 1753178"/>
              <a:gd name="connsiteY19" fmla="*/ 8238 h 214184"/>
              <a:gd name="connsiteX20" fmla="*/ 1743496 w 1753178"/>
              <a:gd name="connsiteY20" fmla="*/ 90617 h 214184"/>
              <a:gd name="connsiteX21" fmla="*/ 1669355 w 1753178"/>
              <a:gd name="connsiteY21" fmla="*/ 131806 h 214184"/>
              <a:gd name="connsiteX22" fmla="*/ 1644642 w 1753178"/>
              <a:gd name="connsiteY22" fmla="*/ 148281 h 214184"/>
              <a:gd name="connsiteX23" fmla="*/ 1562263 w 1753178"/>
              <a:gd name="connsiteY23" fmla="*/ 172995 h 214184"/>
              <a:gd name="connsiteX24" fmla="*/ 1461495 w 1753178"/>
              <a:gd name="connsiteY24" fmla="*/ 138130 h 214184"/>
              <a:gd name="connsiteX25" fmla="*/ 1253719 w 1753178"/>
              <a:gd name="connsiteY25" fmla="*/ 179153 h 214184"/>
              <a:gd name="connsiteX26" fmla="*/ 1094453 w 1753178"/>
              <a:gd name="connsiteY26" fmla="*/ 127812 h 214184"/>
              <a:gd name="connsiteX27" fmla="*/ 1002090 w 1753178"/>
              <a:gd name="connsiteY27" fmla="*/ 172995 h 214184"/>
              <a:gd name="connsiteX28" fmla="*/ 903236 w 1753178"/>
              <a:gd name="connsiteY28" fmla="*/ 189471 h 214184"/>
              <a:gd name="connsiteX29" fmla="*/ 862047 w 1753178"/>
              <a:gd name="connsiteY29" fmla="*/ 197708 h 214184"/>
              <a:gd name="connsiteX30" fmla="*/ 837334 w 1753178"/>
              <a:gd name="connsiteY30" fmla="*/ 205946 h 214184"/>
              <a:gd name="connsiteX31" fmla="*/ 763193 w 1753178"/>
              <a:gd name="connsiteY31" fmla="*/ 214184 h 214184"/>
              <a:gd name="connsiteX32" fmla="*/ 301874 w 1753178"/>
              <a:gd name="connsiteY32" fmla="*/ 205946 h 214184"/>
              <a:gd name="connsiteX33" fmla="*/ 277161 w 1753178"/>
              <a:gd name="connsiteY33" fmla="*/ 197708 h 214184"/>
              <a:gd name="connsiteX34" fmla="*/ 194782 w 1753178"/>
              <a:gd name="connsiteY34" fmla="*/ 189471 h 214184"/>
              <a:gd name="connsiteX35" fmla="*/ 128880 w 1753178"/>
              <a:gd name="connsiteY35" fmla="*/ 172995 h 214184"/>
              <a:gd name="connsiteX36" fmla="*/ 104166 w 1753178"/>
              <a:gd name="connsiteY36" fmla="*/ 164757 h 214184"/>
              <a:gd name="connsiteX37" fmla="*/ 79452 w 1753178"/>
              <a:gd name="connsiteY37" fmla="*/ 148281 h 214184"/>
              <a:gd name="connsiteX38" fmla="*/ 30025 w 1753178"/>
              <a:gd name="connsiteY38" fmla="*/ 131806 h 214184"/>
              <a:gd name="connsiteX39" fmla="*/ 13550 w 1753178"/>
              <a:gd name="connsiteY39" fmla="*/ 107092 h 214184"/>
              <a:gd name="connsiteX40" fmla="*/ 5312 w 1753178"/>
              <a:gd name="connsiteY40" fmla="*/ 98854 h 214184"/>
              <a:gd name="connsiteX0" fmla="*/ 5312 w 1753178"/>
              <a:gd name="connsiteY0" fmla="*/ 98854 h 214184"/>
              <a:gd name="connsiteX1" fmla="*/ 104166 w 1753178"/>
              <a:gd name="connsiteY1" fmla="*/ 90617 h 214184"/>
              <a:gd name="connsiteX2" fmla="*/ 128880 w 1753178"/>
              <a:gd name="connsiteY2" fmla="*/ 82379 h 214184"/>
              <a:gd name="connsiteX3" fmla="*/ 194782 w 1753178"/>
              <a:gd name="connsiteY3" fmla="*/ 65903 h 214184"/>
              <a:gd name="connsiteX4" fmla="*/ 244209 w 1753178"/>
              <a:gd name="connsiteY4" fmla="*/ 49427 h 214184"/>
              <a:gd name="connsiteX5" fmla="*/ 268923 w 1753178"/>
              <a:gd name="connsiteY5" fmla="*/ 41190 h 214184"/>
              <a:gd name="connsiteX6" fmla="*/ 326588 w 1753178"/>
              <a:gd name="connsiteY6" fmla="*/ 24714 h 214184"/>
              <a:gd name="connsiteX7" fmla="*/ 870285 w 1753178"/>
              <a:gd name="connsiteY7" fmla="*/ 32952 h 214184"/>
              <a:gd name="connsiteX8" fmla="*/ 894998 w 1753178"/>
              <a:gd name="connsiteY8" fmla="*/ 41190 h 214184"/>
              <a:gd name="connsiteX9" fmla="*/ 985615 w 1753178"/>
              <a:gd name="connsiteY9" fmla="*/ 57665 h 214184"/>
              <a:gd name="connsiteX10" fmla="*/ 1067993 w 1753178"/>
              <a:gd name="connsiteY10" fmla="*/ 82379 h 214184"/>
              <a:gd name="connsiteX11" fmla="*/ 1191561 w 1753178"/>
              <a:gd name="connsiteY11" fmla="*/ 74141 h 214184"/>
              <a:gd name="connsiteX12" fmla="*/ 1216274 w 1753178"/>
              <a:gd name="connsiteY12" fmla="*/ 65903 h 214184"/>
              <a:gd name="connsiteX13" fmla="*/ 1249225 w 1753178"/>
              <a:gd name="connsiteY13" fmla="*/ 57665 h 214184"/>
              <a:gd name="connsiteX14" fmla="*/ 1298652 w 1753178"/>
              <a:gd name="connsiteY14" fmla="*/ 41190 h 214184"/>
              <a:gd name="connsiteX15" fmla="*/ 1323366 w 1753178"/>
              <a:gd name="connsiteY15" fmla="*/ 32952 h 214184"/>
              <a:gd name="connsiteX16" fmla="*/ 1356317 w 1753178"/>
              <a:gd name="connsiteY16" fmla="*/ 24714 h 214184"/>
              <a:gd name="connsiteX17" fmla="*/ 1381031 w 1753178"/>
              <a:gd name="connsiteY17" fmla="*/ 16476 h 214184"/>
              <a:gd name="connsiteX18" fmla="*/ 1488123 w 1753178"/>
              <a:gd name="connsiteY18" fmla="*/ 0 h 214184"/>
              <a:gd name="connsiteX19" fmla="*/ 1727020 w 1753178"/>
              <a:gd name="connsiteY19" fmla="*/ 8238 h 214184"/>
              <a:gd name="connsiteX20" fmla="*/ 1743496 w 1753178"/>
              <a:gd name="connsiteY20" fmla="*/ 90617 h 214184"/>
              <a:gd name="connsiteX21" fmla="*/ 1669355 w 1753178"/>
              <a:gd name="connsiteY21" fmla="*/ 131806 h 214184"/>
              <a:gd name="connsiteX22" fmla="*/ 1644642 w 1753178"/>
              <a:gd name="connsiteY22" fmla="*/ 148281 h 214184"/>
              <a:gd name="connsiteX23" fmla="*/ 1556105 w 1753178"/>
              <a:gd name="connsiteY23" fmla="*/ 105261 h 214184"/>
              <a:gd name="connsiteX24" fmla="*/ 1461495 w 1753178"/>
              <a:gd name="connsiteY24" fmla="*/ 138130 h 214184"/>
              <a:gd name="connsiteX25" fmla="*/ 1253719 w 1753178"/>
              <a:gd name="connsiteY25" fmla="*/ 179153 h 214184"/>
              <a:gd name="connsiteX26" fmla="*/ 1094453 w 1753178"/>
              <a:gd name="connsiteY26" fmla="*/ 127812 h 214184"/>
              <a:gd name="connsiteX27" fmla="*/ 1002090 w 1753178"/>
              <a:gd name="connsiteY27" fmla="*/ 172995 h 214184"/>
              <a:gd name="connsiteX28" fmla="*/ 903236 w 1753178"/>
              <a:gd name="connsiteY28" fmla="*/ 189471 h 214184"/>
              <a:gd name="connsiteX29" fmla="*/ 862047 w 1753178"/>
              <a:gd name="connsiteY29" fmla="*/ 197708 h 214184"/>
              <a:gd name="connsiteX30" fmla="*/ 837334 w 1753178"/>
              <a:gd name="connsiteY30" fmla="*/ 205946 h 214184"/>
              <a:gd name="connsiteX31" fmla="*/ 763193 w 1753178"/>
              <a:gd name="connsiteY31" fmla="*/ 214184 h 214184"/>
              <a:gd name="connsiteX32" fmla="*/ 301874 w 1753178"/>
              <a:gd name="connsiteY32" fmla="*/ 205946 h 214184"/>
              <a:gd name="connsiteX33" fmla="*/ 277161 w 1753178"/>
              <a:gd name="connsiteY33" fmla="*/ 197708 h 214184"/>
              <a:gd name="connsiteX34" fmla="*/ 194782 w 1753178"/>
              <a:gd name="connsiteY34" fmla="*/ 189471 h 214184"/>
              <a:gd name="connsiteX35" fmla="*/ 128880 w 1753178"/>
              <a:gd name="connsiteY35" fmla="*/ 172995 h 214184"/>
              <a:gd name="connsiteX36" fmla="*/ 104166 w 1753178"/>
              <a:gd name="connsiteY36" fmla="*/ 164757 h 214184"/>
              <a:gd name="connsiteX37" fmla="*/ 79452 w 1753178"/>
              <a:gd name="connsiteY37" fmla="*/ 148281 h 214184"/>
              <a:gd name="connsiteX38" fmla="*/ 30025 w 1753178"/>
              <a:gd name="connsiteY38" fmla="*/ 131806 h 214184"/>
              <a:gd name="connsiteX39" fmla="*/ 13550 w 1753178"/>
              <a:gd name="connsiteY39" fmla="*/ 107092 h 214184"/>
              <a:gd name="connsiteX40" fmla="*/ 5312 w 1753178"/>
              <a:gd name="connsiteY40" fmla="*/ 98854 h 214184"/>
              <a:gd name="connsiteX0" fmla="*/ 5312 w 1753178"/>
              <a:gd name="connsiteY0" fmla="*/ 98854 h 214184"/>
              <a:gd name="connsiteX1" fmla="*/ 104166 w 1753178"/>
              <a:gd name="connsiteY1" fmla="*/ 90617 h 214184"/>
              <a:gd name="connsiteX2" fmla="*/ 128880 w 1753178"/>
              <a:gd name="connsiteY2" fmla="*/ 82379 h 214184"/>
              <a:gd name="connsiteX3" fmla="*/ 194782 w 1753178"/>
              <a:gd name="connsiteY3" fmla="*/ 65903 h 214184"/>
              <a:gd name="connsiteX4" fmla="*/ 244209 w 1753178"/>
              <a:gd name="connsiteY4" fmla="*/ 49427 h 214184"/>
              <a:gd name="connsiteX5" fmla="*/ 268923 w 1753178"/>
              <a:gd name="connsiteY5" fmla="*/ 41190 h 214184"/>
              <a:gd name="connsiteX6" fmla="*/ 326588 w 1753178"/>
              <a:gd name="connsiteY6" fmla="*/ 24714 h 214184"/>
              <a:gd name="connsiteX7" fmla="*/ 870285 w 1753178"/>
              <a:gd name="connsiteY7" fmla="*/ 32952 h 214184"/>
              <a:gd name="connsiteX8" fmla="*/ 894998 w 1753178"/>
              <a:gd name="connsiteY8" fmla="*/ 41190 h 214184"/>
              <a:gd name="connsiteX9" fmla="*/ 985615 w 1753178"/>
              <a:gd name="connsiteY9" fmla="*/ 57665 h 214184"/>
              <a:gd name="connsiteX10" fmla="*/ 1067993 w 1753178"/>
              <a:gd name="connsiteY10" fmla="*/ 82379 h 214184"/>
              <a:gd name="connsiteX11" fmla="*/ 1191561 w 1753178"/>
              <a:gd name="connsiteY11" fmla="*/ 74141 h 214184"/>
              <a:gd name="connsiteX12" fmla="*/ 1216274 w 1753178"/>
              <a:gd name="connsiteY12" fmla="*/ 65903 h 214184"/>
              <a:gd name="connsiteX13" fmla="*/ 1249225 w 1753178"/>
              <a:gd name="connsiteY13" fmla="*/ 57665 h 214184"/>
              <a:gd name="connsiteX14" fmla="*/ 1298652 w 1753178"/>
              <a:gd name="connsiteY14" fmla="*/ 41190 h 214184"/>
              <a:gd name="connsiteX15" fmla="*/ 1323366 w 1753178"/>
              <a:gd name="connsiteY15" fmla="*/ 32952 h 214184"/>
              <a:gd name="connsiteX16" fmla="*/ 1356317 w 1753178"/>
              <a:gd name="connsiteY16" fmla="*/ 24714 h 214184"/>
              <a:gd name="connsiteX17" fmla="*/ 1381031 w 1753178"/>
              <a:gd name="connsiteY17" fmla="*/ 16476 h 214184"/>
              <a:gd name="connsiteX18" fmla="*/ 1488123 w 1753178"/>
              <a:gd name="connsiteY18" fmla="*/ 0 h 214184"/>
              <a:gd name="connsiteX19" fmla="*/ 1727020 w 1753178"/>
              <a:gd name="connsiteY19" fmla="*/ 8238 h 214184"/>
              <a:gd name="connsiteX20" fmla="*/ 1743496 w 1753178"/>
              <a:gd name="connsiteY20" fmla="*/ 90617 h 214184"/>
              <a:gd name="connsiteX21" fmla="*/ 1669355 w 1753178"/>
              <a:gd name="connsiteY21" fmla="*/ 131806 h 214184"/>
              <a:gd name="connsiteX22" fmla="*/ 1635406 w 1753178"/>
              <a:gd name="connsiteY22" fmla="*/ 80548 h 214184"/>
              <a:gd name="connsiteX23" fmla="*/ 1556105 w 1753178"/>
              <a:gd name="connsiteY23" fmla="*/ 105261 h 214184"/>
              <a:gd name="connsiteX24" fmla="*/ 1461495 w 1753178"/>
              <a:gd name="connsiteY24" fmla="*/ 138130 h 214184"/>
              <a:gd name="connsiteX25" fmla="*/ 1253719 w 1753178"/>
              <a:gd name="connsiteY25" fmla="*/ 179153 h 214184"/>
              <a:gd name="connsiteX26" fmla="*/ 1094453 w 1753178"/>
              <a:gd name="connsiteY26" fmla="*/ 127812 h 214184"/>
              <a:gd name="connsiteX27" fmla="*/ 1002090 w 1753178"/>
              <a:gd name="connsiteY27" fmla="*/ 172995 h 214184"/>
              <a:gd name="connsiteX28" fmla="*/ 903236 w 1753178"/>
              <a:gd name="connsiteY28" fmla="*/ 189471 h 214184"/>
              <a:gd name="connsiteX29" fmla="*/ 862047 w 1753178"/>
              <a:gd name="connsiteY29" fmla="*/ 197708 h 214184"/>
              <a:gd name="connsiteX30" fmla="*/ 837334 w 1753178"/>
              <a:gd name="connsiteY30" fmla="*/ 205946 h 214184"/>
              <a:gd name="connsiteX31" fmla="*/ 763193 w 1753178"/>
              <a:gd name="connsiteY31" fmla="*/ 214184 h 214184"/>
              <a:gd name="connsiteX32" fmla="*/ 301874 w 1753178"/>
              <a:gd name="connsiteY32" fmla="*/ 205946 h 214184"/>
              <a:gd name="connsiteX33" fmla="*/ 277161 w 1753178"/>
              <a:gd name="connsiteY33" fmla="*/ 197708 h 214184"/>
              <a:gd name="connsiteX34" fmla="*/ 194782 w 1753178"/>
              <a:gd name="connsiteY34" fmla="*/ 189471 h 214184"/>
              <a:gd name="connsiteX35" fmla="*/ 128880 w 1753178"/>
              <a:gd name="connsiteY35" fmla="*/ 172995 h 214184"/>
              <a:gd name="connsiteX36" fmla="*/ 104166 w 1753178"/>
              <a:gd name="connsiteY36" fmla="*/ 164757 h 214184"/>
              <a:gd name="connsiteX37" fmla="*/ 79452 w 1753178"/>
              <a:gd name="connsiteY37" fmla="*/ 148281 h 214184"/>
              <a:gd name="connsiteX38" fmla="*/ 30025 w 1753178"/>
              <a:gd name="connsiteY38" fmla="*/ 131806 h 214184"/>
              <a:gd name="connsiteX39" fmla="*/ 13550 w 1753178"/>
              <a:gd name="connsiteY39" fmla="*/ 107092 h 214184"/>
              <a:gd name="connsiteX40" fmla="*/ 5312 w 1753178"/>
              <a:gd name="connsiteY40" fmla="*/ 98854 h 214184"/>
              <a:gd name="connsiteX0" fmla="*/ 5312 w 1743759"/>
              <a:gd name="connsiteY0" fmla="*/ 98854 h 214184"/>
              <a:gd name="connsiteX1" fmla="*/ 104166 w 1743759"/>
              <a:gd name="connsiteY1" fmla="*/ 90617 h 214184"/>
              <a:gd name="connsiteX2" fmla="*/ 128880 w 1743759"/>
              <a:gd name="connsiteY2" fmla="*/ 82379 h 214184"/>
              <a:gd name="connsiteX3" fmla="*/ 194782 w 1743759"/>
              <a:gd name="connsiteY3" fmla="*/ 65903 h 214184"/>
              <a:gd name="connsiteX4" fmla="*/ 244209 w 1743759"/>
              <a:gd name="connsiteY4" fmla="*/ 49427 h 214184"/>
              <a:gd name="connsiteX5" fmla="*/ 268923 w 1743759"/>
              <a:gd name="connsiteY5" fmla="*/ 41190 h 214184"/>
              <a:gd name="connsiteX6" fmla="*/ 326588 w 1743759"/>
              <a:gd name="connsiteY6" fmla="*/ 24714 h 214184"/>
              <a:gd name="connsiteX7" fmla="*/ 870285 w 1743759"/>
              <a:gd name="connsiteY7" fmla="*/ 32952 h 214184"/>
              <a:gd name="connsiteX8" fmla="*/ 894998 w 1743759"/>
              <a:gd name="connsiteY8" fmla="*/ 41190 h 214184"/>
              <a:gd name="connsiteX9" fmla="*/ 985615 w 1743759"/>
              <a:gd name="connsiteY9" fmla="*/ 57665 h 214184"/>
              <a:gd name="connsiteX10" fmla="*/ 1067993 w 1743759"/>
              <a:gd name="connsiteY10" fmla="*/ 82379 h 214184"/>
              <a:gd name="connsiteX11" fmla="*/ 1191561 w 1743759"/>
              <a:gd name="connsiteY11" fmla="*/ 74141 h 214184"/>
              <a:gd name="connsiteX12" fmla="*/ 1216274 w 1743759"/>
              <a:gd name="connsiteY12" fmla="*/ 65903 h 214184"/>
              <a:gd name="connsiteX13" fmla="*/ 1249225 w 1743759"/>
              <a:gd name="connsiteY13" fmla="*/ 57665 h 214184"/>
              <a:gd name="connsiteX14" fmla="*/ 1298652 w 1743759"/>
              <a:gd name="connsiteY14" fmla="*/ 41190 h 214184"/>
              <a:gd name="connsiteX15" fmla="*/ 1323366 w 1743759"/>
              <a:gd name="connsiteY15" fmla="*/ 32952 h 214184"/>
              <a:gd name="connsiteX16" fmla="*/ 1356317 w 1743759"/>
              <a:gd name="connsiteY16" fmla="*/ 24714 h 214184"/>
              <a:gd name="connsiteX17" fmla="*/ 1381031 w 1743759"/>
              <a:gd name="connsiteY17" fmla="*/ 16476 h 214184"/>
              <a:gd name="connsiteX18" fmla="*/ 1488123 w 1743759"/>
              <a:gd name="connsiteY18" fmla="*/ 0 h 214184"/>
              <a:gd name="connsiteX19" fmla="*/ 1640814 w 1743759"/>
              <a:gd name="connsiteY19" fmla="*/ 39026 h 214184"/>
              <a:gd name="connsiteX20" fmla="*/ 1743496 w 1743759"/>
              <a:gd name="connsiteY20" fmla="*/ 90617 h 214184"/>
              <a:gd name="connsiteX21" fmla="*/ 1669355 w 1743759"/>
              <a:gd name="connsiteY21" fmla="*/ 131806 h 214184"/>
              <a:gd name="connsiteX22" fmla="*/ 1635406 w 1743759"/>
              <a:gd name="connsiteY22" fmla="*/ 80548 h 214184"/>
              <a:gd name="connsiteX23" fmla="*/ 1556105 w 1743759"/>
              <a:gd name="connsiteY23" fmla="*/ 105261 h 214184"/>
              <a:gd name="connsiteX24" fmla="*/ 1461495 w 1743759"/>
              <a:gd name="connsiteY24" fmla="*/ 138130 h 214184"/>
              <a:gd name="connsiteX25" fmla="*/ 1253719 w 1743759"/>
              <a:gd name="connsiteY25" fmla="*/ 179153 h 214184"/>
              <a:gd name="connsiteX26" fmla="*/ 1094453 w 1743759"/>
              <a:gd name="connsiteY26" fmla="*/ 127812 h 214184"/>
              <a:gd name="connsiteX27" fmla="*/ 1002090 w 1743759"/>
              <a:gd name="connsiteY27" fmla="*/ 172995 h 214184"/>
              <a:gd name="connsiteX28" fmla="*/ 903236 w 1743759"/>
              <a:gd name="connsiteY28" fmla="*/ 189471 h 214184"/>
              <a:gd name="connsiteX29" fmla="*/ 862047 w 1743759"/>
              <a:gd name="connsiteY29" fmla="*/ 197708 h 214184"/>
              <a:gd name="connsiteX30" fmla="*/ 837334 w 1743759"/>
              <a:gd name="connsiteY30" fmla="*/ 205946 h 214184"/>
              <a:gd name="connsiteX31" fmla="*/ 763193 w 1743759"/>
              <a:gd name="connsiteY31" fmla="*/ 214184 h 214184"/>
              <a:gd name="connsiteX32" fmla="*/ 301874 w 1743759"/>
              <a:gd name="connsiteY32" fmla="*/ 205946 h 214184"/>
              <a:gd name="connsiteX33" fmla="*/ 277161 w 1743759"/>
              <a:gd name="connsiteY33" fmla="*/ 197708 h 214184"/>
              <a:gd name="connsiteX34" fmla="*/ 194782 w 1743759"/>
              <a:gd name="connsiteY34" fmla="*/ 189471 h 214184"/>
              <a:gd name="connsiteX35" fmla="*/ 128880 w 1743759"/>
              <a:gd name="connsiteY35" fmla="*/ 172995 h 214184"/>
              <a:gd name="connsiteX36" fmla="*/ 104166 w 1743759"/>
              <a:gd name="connsiteY36" fmla="*/ 164757 h 214184"/>
              <a:gd name="connsiteX37" fmla="*/ 79452 w 1743759"/>
              <a:gd name="connsiteY37" fmla="*/ 148281 h 214184"/>
              <a:gd name="connsiteX38" fmla="*/ 30025 w 1743759"/>
              <a:gd name="connsiteY38" fmla="*/ 131806 h 214184"/>
              <a:gd name="connsiteX39" fmla="*/ 13550 w 1743759"/>
              <a:gd name="connsiteY39" fmla="*/ 107092 h 214184"/>
              <a:gd name="connsiteX40" fmla="*/ 5312 w 1743759"/>
              <a:gd name="connsiteY40" fmla="*/ 98854 h 214184"/>
              <a:gd name="connsiteX0" fmla="*/ 5312 w 1743759"/>
              <a:gd name="connsiteY0" fmla="*/ 82379 h 197709"/>
              <a:gd name="connsiteX1" fmla="*/ 104166 w 1743759"/>
              <a:gd name="connsiteY1" fmla="*/ 74142 h 197709"/>
              <a:gd name="connsiteX2" fmla="*/ 128880 w 1743759"/>
              <a:gd name="connsiteY2" fmla="*/ 65904 h 197709"/>
              <a:gd name="connsiteX3" fmla="*/ 194782 w 1743759"/>
              <a:gd name="connsiteY3" fmla="*/ 49428 h 197709"/>
              <a:gd name="connsiteX4" fmla="*/ 244209 w 1743759"/>
              <a:gd name="connsiteY4" fmla="*/ 32952 h 197709"/>
              <a:gd name="connsiteX5" fmla="*/ 268923 w 1743759"/>
              <a:gd name="connsiteY5" fmla="*/ 24715 h 197709"/>
              <a:gd name="connsiteX6" fmla="*/ 326588 w 1743759"/>
              <a:gd name="connsiteY6" fmla="*/ 8239 h 197709"/>
              <a:gd name="connsiteX7" fmla="*/ 870285 w 1743759"/>
              <a:gd name="connsiteY7" fmla="*/ 16477 h 197709"/>
              <a:gd name="connsiteX8" fmla="*/ 894998 w 1743759"/>
              <a:gd name="connsiteY8" fmla="*/ 24715 h 197709"/>
              <a:gd name="connsiteX9" fmla="*/ 985615 w 1743759"/>
              <a:gd name="connsiteY9" fmla="*/ 41190 h 197709"/>
              <a:gd name="connsiteX10" fmla="*/ 1067993 w 1743759"/>
              <a:gd name="connsiteY10" fmla="*/ 65904 h 197709"/>
              <a:gd name="connsiteX11" fmla="*/ 1191561 w 1743759"/>
              <a:gd name="connsiteY11" fmla="*/ 57666 h 197709"/>
              <a:gd name="connsiteX12" fmla="*/ 1216274 w 1743759"/>
              <a:gd name="connsiteY12" fmla="*/ 49428 h 197709"/>
              <a:gd name="connsiteX13" fmla="*/ 1249225 w 1743759"/>
              <a:gd name="connsiteY13" fmla="*/ 41190 h 197709"/>
              <a:gd name="connsiteX14" fmla="*/ 1298652 w 1743759"/>
              <a:gd name="connsiteY14" fmla="*/ 24715 h 197709"/>
              <a:gd name="connsiteX15" fmla="*/ 1323366 w 1743759"/>
              <a:gd name="connsiteY15" fmla="*/ 16477 h 197709"/>
              <a:gd name="connsiteX16" fmla="*/ 1356317 w 1743759"/>
              <a:gd name="connsiteY16" fmla="*/ 8239 h 197709"/>
              <a:gd name="connsiteX17" fmla="*/ 1381031 w 1743759"/>
              <a:gd name="connsiteY17" fmla="*/ 1 h 197709"/>
              <a:gd name="connsiteX18" fmla="*/ 1488123 w 1743759"/>
              <a:gd name="connsiteY18" fmla="*/ 8155 h 197709"/>
              <a:gd name="connsiteX19" fmla="*/ 1640814 w 1743759"/>
              <a:gd name="connsiteY19" fmla="*/ 22551 h 197709"/>
              <a:gd name="connsiteX20" fmla="*/ 1743496 w 1743759"/>
              <a:gd name="connsiteY20" fmla="*/ 74142 h 197709"/>
              <a:gd name="connsiteX21" fmla="*/ 1669355 w 1743759"/>
              <a:gd name="connsiteY21" fmla="*/ 115331 h 197709"/>
              <a:gd name="connsiteX22" fmla="*/ 1635406 w 1743759"/>
              <a:gd name="connsiteY22" fmla="*/ 64073 h 197709"/>
              <a:gd name="connsiteX23" fmla="*/ 1556105 w 1743759"/>
              <a:gd name="connsiteY23" fmla="*/ 88786 h 197709"/>
              <a:gd name="connsiteX24" fmla="*/ 1461495 w 1743759"/>
              <a:gd name="connsiteY24" fmla="*/ 121655 h 197709"/>
              <a:gd name="connsiteX25" fmla="*/ 1253719 w 1743759"/>
              <a:gd name="connsiteY25" fmla="*/ 162678 h 197709"/>
              <a:gd name="connsiteX26" fmla="*/ 1094453 w 1743759"/>
              <a:gd name="connsiteY26" fmla="*/ 111337 h 197709"/>
              <a:gd name="connsiteX27" fmla="*/ 1002090 w 1743759"/>
              <a:gd name="connsiteY27" fmla="*/ 156520 h 197709"/>
              <a:gd name="connsiteX28" fmla="*/ 903236 w 1743759"/>
              <a:gd name="connsiteY28" fmla="*/ 172996 h 197709"/>
              <a:gd name="connsiteX29" fmla="*/ 862047 w 1743759"/>
              <a:gd name="connsiteY29" fmla="*/ 181233 h 197709"/>
              <a:gd name="connsiteX30" fmla="*/ 837334 w 1743759"/>
              <a:gd name="connsiteY30" fmla="*/ 189471 h 197709"/>
              <a:gd name="connsiteX31" fmla="*/ 763193 w 1743759"/>
              <a:gd name="connsiteY31" fmla="*/ 197709 h 197709"/>
              <a:gd name="connsiteX32" fmla="*/ 301874 w 1743759"/>
              <a:gd name="connsiteY32" fmla="*/ 189471 h 197709"/>
              <a:gd name="connsiteX33" fmla="*/ 277161 w 1743759"/>
              <a:gd name="connsiteY33" fmla="*/ 181233 h 197709"/>
              <a:gd name="connsiteX34" fmla="*/ 194782 w 1743759"/>
              <a:gd name="connsiteY34" fmla="*/ 172996 h 197709"/>
              <a:gd name="connsiteX35" fmla="*/ 128880 w 1743759"/>
              <a:gd name="connsiteY35" fmla="*/ 156520 h 197709"/>
              <a:gd name="connsiteX36" fmla="*/ 104166 w 1743759"/>
              <a:gd name="connsiteY36" fmla="*/ 148282 h 197709"/>
              <a:gd name="connsiteX37" fmla="*/ 79452 w 1743759"/>
              <a:gd name="connsiteY37" fmla="*/ 131806 h 197709"/>
              <a:gd name="connsiteX38" fmla="*/ 30025 w 1743759"/>
              <a:gd name="connsiteY38" fmla="*/ 115331 h 197709"/>
              <a:gd name="connsiteX39" fmla="*/ 13550 w 1743759"/>
              <a:gd name="connsiteY39" fmla="*/ 90617 h 197709"/>
              <a:gd name="connsiteX40" fmla="*/ 5312 w 1743759"/>
              <a:gd name="connsiteY40" fmla="*/ 82379 h 197709"/>
              <a:gd name="connsiteX0" fmla="*/ 5312 w 1669651"/>
              <a:gd name="connsiteY0" fmla="*/ 82379 h 197709"/>
              <a:gd name="connsiteX1" fmla="*/ 104166 w 1669651"/>
              <a:gd name="connsiteY1" fmla="*/ 74142 h 197709"/>
              <a:gd name="connsiteX2" fmla="*/ 128880 w 1669651"/>
              <a:gd name="connsiteY2" fmla="*/ 65904 h 197709"/>
              <a:gd name="connsiteX3" fmla="*/ 194782 w 1669651"/>
              <a:gd name="connsiteY3" fmla="*/ 49428 h 197709"/>
              <a:gd name="connsiteX4" fmla="*/ 244209 w 1669651"/>
              <a:gd name="connsiteY4" fmla="*/ 32952 h 197709"/>
              <a:gd name="connsiteX5" fmla="*/ 268923 w 1669651"/>
              <a:gd name="connsiteY5" fmla="*/ 24715 h 197709"/>
              <a:gd name="connsiteX6" fmla="*/ 326588 w 1669651"/>
              <a:gd name="connsiteY6" fmla="*/ 8239 h 197709"/>
              <a:gd name="connsiteX7" fmla="*/ 870285 w 1669651"/>
              <a:gd name="connsiteY7" fmla="*/ 16477 h 197709"/>
              <a:gd name="connsiteX8" fmla="*/ 894998 w 1669651"/>
              <a:gd name="connsiteY8" fmla="*/ 24715 h 197709"/>
              <a:gd name="connsiteX9" fmla="*/ 985615 w 1669651"/>
              <a:gd name="connsiteY9" fmla="*/ 41190 h 197709"/>
              <a:gd name="connsiteX10" fmla="*/ 1067993 w 1669651"/>
              <a:gd name="connsiteY10" fmla="*/ 65904 h 197709"/>
              <a:gd name="connsiteX11" fmla="*/ 1191561 w 1669651"/>
              <a:gd name="connsiteY11" fmla="*/ 57666 h 197709"/>
              <a:gd name="connsiteX12" fmla="*/ 1216274 w 1669651"/>
              <a:gd name="connsiteY12" fmla="*/ 49428 h 197709"/>
              <a:gd name="connsiteX13" fmla="*/ 1249225 w 1669651"/>
              <a:gd name="connsiteY13" fmla="*/ 41190 h 197709"/>
              <a:gd name="connsiteX14" fmla="*/ 1298652 w 1669651"/>
              <a:gd name="connsiteY14" fmla="*/ 24715 h 197709"/>
              <a:gd name="connsiteX15" fmla="*/ 1323366 w 1669651"/>
              <a:gd name="connsiteY15" fmla="*/ 16477 h 197709"/>
              <a:gd name="connsiteX16" fmla="*/ 1356317 w 1669651"/>
              <a:gd name="connsiteY16" fmla="*/ 8239 h 197709"/>
              <a:gd name="connsiteX17" fmla="*/ 1381031 w 1669651"/>
              <a:gd name="connsiteY17" fmla="*/ 1 h 197709"/>
              <a:gd name="connsiteX18" fmla="*/ 1488123 w 1669651"/>
              <a:gd name="connsiteY18" fmla="*/ 8155 h 197709"/>
              <a:gd name="connsiteX19" fmla="*/ 1640814 w 1669651"/>
              <a:gd name="connsiteY19" fmla="*/ 22551 h 197709"/>
              <a:gd name="connsiteX20" fmla="*/ 1669355 w 1669651"/>
              <a:gd name="connsiteY20" fmla="*/ 115331 h 197709"/>
              <a:gd name="connsiteX21" fmla="*/ 1635406 w 1669651"/>
              <a:gd name="connsiteY21" fmla="*/ 64073 h 197709"/>
              <a:gd name="connsiteX22" fmla="*/ 1556105 w 1669651"/>
              <a:gd name="connsiteY22" fmla="*/ 88786 h 197709"/>
              <a:gd name="connsiteX23" fmla="*/ 1461495 w 1669651"/>
              <a:gd name="connsiteY23" fmla="*/ 121655 h 197709"/>
              <a:gd name="connsiteX24" fmla="*/ 1253719 w 1669651"/>
              <a:gd name="connsiteY24" fmla="*/ 162678 h 197709"/>
              <a:gd name="connsiteX25" fmla="*/ 1094453 w 1669651"/>
              <a:gd name="connsiteY25" fmla="*/ 111337 h 197709"/>
              <a:gd name="connsiteX26" fmla="*/ 1002090 w 1669651"/>
              <a:gd name="connsiteY26" fmla="*/ 156520 h 197709"/>
              <a:gd name="connsiteX27" fmla="*/ 903236 w 1669651"/>
              <a:gd name="connsiteY27" fmla="*/ 172996 h 197709"/>
              <a:gd name="connsiteX28" fmla="*/ 862047 w 1669651"/>
              <a:gd name="connsiteY28" fmla="*/ 181233 h 197709"/>
              <a:gd name="connsiteX29" fmla="*/ 837334 w 1669651"/>
              <a:gd name="connsiteY29" fmla="*/ 189471 h 197709"/>
              <a:gd name="connsiteX30" fmla="*/ 763193 w 1669651"/>
              <a:gd name="connsiteY30" fmla="*/ 197709 h 197709"/>
              <a:gd name="connsiteX31" fmla="*/ 301874 w 1669651"/>
              <a:gd name="connsiteY31" fmla="*/ 189471 h 197709"/>
              <a:gd name="connsiteX32" fmla="*/ 277161 w 1669651"/>
              <a:gd name="connsiteY32" fmla="*/ 181233 h 197709"/>
              <a:gd name="connsiteX33" fmla="*/ 194782 w 1669651"/>
              <a:gd name="connsiteY33" fmla="*/ 172996 h 197709"/>
              <a:gd name="connsiteX34" fmla="*/ 128880 w 1669651"/>
              <a:gd name="connsiteY34" fmla="*/ 156520 h 197709"/>
              <a:gd name="connsiteX35" fmla="*/ 104166 w 1669651"/>
              <a:gd name="connsiteY35" fmla="*/ 148282 h 197709"/>
              <a:gd name="connsiteX36" fmla="*/ 79452 w 1669651"/>
              <a:gd name="connsiteY36" fmla="*/ 131806 h 197709"/>
              <a:gd name="connsiteX37" fmla="*/ 30025 w 1669651"/>
              <a:gd name="connsiteY37" fmla="*/ 115331 h 197709"/>
              <a:gd name="connsiteX38" fmla="*/ 13550 w 1669651"/>
              <a:gd name="connsiteY38" fmla="*/ 90617 h 197709"/>
              <a:gd name="connsiteX39" fmla="*/ 5312 w 1669651"/>
              <a:gd name="connsiteY39" fmla="*/ 82379 h 197709"/>
              <a:gd name="connsiteX0" fmla="*/ 5312 w 1653613"/>
              <a:gd name="connsiteY0" fmla="*/ 82379 h 197709"/>
              <a:gd name="connsiteX1" fmla="*/ 104166 w 1653613"/>
              <a:gd name="connsiteY1" fmla="*/ 74142 h 197709"/>
              <a:gd name="connsiteX2" fmla="*/ 128880 w 1653613"/>
              <a:gd name="connsiteY2" fmla="*/ 65904 h 197709"/>
              <a:gd name="connsiteX3" fmla="*/ 194782 w 1653613"/>
              <a:gd name="connsiteY3" fmla="*/ 49428 h 197709"/>
              <a:gd name="connsiteX4" fmla="*/ 244209 w 1653613"/>
              <a:gd name="connsiteY4" fmla="*/ 32952 h 197709"/>
              <a:gd name="connsiteX5" fmla="*/ 268923 w 1653613"/>
              <a:gd name="connsiteY5" fmla="*/ 24715 h 197709"/>
              <a:gd name="connsiteX6" fmla="*/ 326588 w 1653613"/>
              <a:gd name="connsiteY6" fmla="*/ 8239 h 197709"/>
              <a:gd name="connsiteX7" fmla="*/ 870285 w 1653613"/>
              <a:gd name="connsiteY7" fmla="*/ 16477 h 197709"/>
              <a:gd name="connsiteX8" fmla="*/ 894998 w 1653613"/>
              <a:gd name="connsiteY8" fmla="*/ 24715 h 197709"/>
              <a:gd name="connsiteX9" fmla="*/ 985615 w 1653613"/>
              <a:gd name="connsiteY9" fmla="*/ 41190 h 197709"/>
              <a:gd name="connsiteX10" fmla="*/ 1067993 w 1653613"/>
              <a:gd name="connsiteY10" fmla="*/ 65904 h 197709"/>
              <a:gd name="connsiteX11" fmla="*/ 1191561 w 1653613"/>
              <a:gd name="connsiteY11" fmla="*/ 57666 h 197709"/>
              <a:gd name="connsiteX12" fmla="*/ 1216274 w 1653613"/>
              <a:gd name="connsiteY12" fmla="*/ 49428 h 197709"/>
              <a:gd name="connsiteX13" fmla="*/ 1249225 w 1653613"/>
              <a:gd name="connsiteY13" fmla="*/ 41190 h 197709"/>
              <a:gd name="connsiteX14" fmla="*/ 1298652 w 1653613"/>
              <a:gd name="connsiteY14" fmla="*/ 24715 h 197709"/>
              <a:gd name="connsiteX15" fmla="*/ 1323366 w 1653613"/>
              <a:gd name="connsiteY15" fmla="*/ 16477 h 197709"/>
              <a:gd name="connsiteX16" fmla="*/ 1356317 w 1653613"/>
              <a:gd name="connsiteY16" fmla="*/ 8239 h 197709"/>
              <a:gd name="connsiteX17" fmla="*/ 1381031 w 1653613"/>
              <a:gd name="connsiteY17" fmla="*/ 1 h 197709"/>
              <a:gd name="connsiteX18" fmla="*/ 1488123 w 1653613"/>
              <a:gd name="connsiteY18" fmla="*/ 8155 h 197709"/>
              <a:gd name="connsiteX19" fmla="*/ 1640814 w 1653613"/>
              <a:gd name="connsiteY19" fmla="*/ 22551 h 197709"/>
              <a:gd name="connsiteX20" fmla="*/ 1635406 w 1653613"/>
              <a:gd name="connsiteY20" fmla="*/ 64073 h 197709"/>
              <a:gd name="connsiteX21" fmla="*/ 1556105 w 1653613"/>
              <a:gd name="connsiteY21" fmla="*/ 88786 h 197709"/>
              <a:gd name="connsiteX22" fmla="*/ 1461495 w 1653613"/>
              <a:gd name="connsiteY22" fmla="*/ 121655 h 197709"/>
              <a:gd name="connsiteX23" fmla="*/ 1253719 w 1653613"/>
              <a:gd name="connsiteY23" fmla="*/ 162678 h 197709"/>
              <a:gd name="connsiteX24" fmla="*/ 1094453 w 1653613"/>
              <a:gd name="connsiteY24" fmla="*/ 111337 h 197709"/>
              <a:gd name="connsiteX25" fmla="*/ 1002090 w 1653613"/>
              <a:gd name="connsiteY25" fmla="*/ 156520 h 197709"/>
              <a:gd name="connsiteX26" fmla="*/ 903236 w 1653613"/>
              <a:gd name="connsiteY26" fmla="*/ 172996 h 197709"/>
              <a:gd name="connsiteX27" fmla="*/ 862047 w 1653613"/>
              <a:gd name="connsiteY27" fmla="*/ 181233 h 197709"/>
              <a:gd name="connsiteX28" fmla="*/ 837334 w 1653613"/>
              <a:gd name="connsiteY28" fmla="*/ 189471 h 197709"/>
              <a:gd name="connsiteX29" fmla="*/ 763193 w 1653613"/>
              <a:gd name="connsiteY29" fmla="*/ 197709 h 197709"/>
              <a:gd name="connsiteX30" fmla="*/ 301874 w 1653613"/>
              <a:gd name="connsiteY30" fmla="*/ 189471 h 197709"/>
              <a:gd name="connsiteX31" fmla="*/ 277161 w 1653613"/>
              <a:gd name="connsiteY31" fmla="*/ 181233 h 197709"/>
              <a:gd name="connsiteX32" fmla="*/ 194782 w 1653613"/>
              <a:gd name="connsiteY32" fmla="*/ 172996 h 197709"/>
              <a:gd name="connsiteX33" fmla="*/ 128880 w 1653613"/>
              <a:gd name="connsiteY33" fmla="*/ 156520 h 197709"/>
              <a:gd name="connsiteX34" fmla="*/ 104166 w 1653613"/>
              <a:gd name="connsiteY34" fmla="*/ 148282 h 197709"/>
              <a:gd name="connsiteX35" fmla="*/ 79452 w 1653613"/>
              <a:gd name="connsiteY35" fmla="*/ 131806 h 197709"/>
              <a:gd name="connsiteX36" fmla="*/ 30025 w 1653613"/>
              <a:gd name="connsiteY36" fmla="*/ 115331 h 197709"/>
              <a:gd name="connsiteX37" fmla="*/ 13550 w 1653613"/>
              <a:gd name="connsiteY37" fmla="*/ 90617 h 197709"/>
              <a:gd name="connsiteX38" fmla="*/ 5312 w 1653613"/>
              <a:gd name="connsiteY38" fmla="*/ 82379 h 197709"/>
              <a:gd name="connsiteX0" fmla="*/ 5312 w 1653613"/>
              <a:gd name="connsiteY0" fmla="*/ 82379 h 197709"/>
              <a:gd name="connsiteX1" fmla="*/ 104166 w 1653613"/>
              <a:gd name="connsiteY1" fmla="*/ 74142 h 197709"/>
              <a:gd name="connsiteX2" fmla="*/ 128880 w 1653613"/>
              <a:gd name="connsiteY2" fmla="*/ 65904 h 197709"/>
              <a:gd name="connsiteX3" fmla="*/ 194782 w 1653613"/>
              <a:gd name="connsiteY3" fmla="*/ 49428 h 197709"/>
              <a:gd name="connsiteX4" fmla="*/ 244209 w 1653613"/>
              <a:gd name="connsiteY4" fmla="*/ 32952 h 197709"/>
              <a:gd name="connsiteX5" fmla="*/ 268923 w 1653613"/>
              <a:gd name="connsiteY5" fmla="*/ 24715 h 197709"/>
              <a:gd name="connsiteX6" fmla="*/ 326588 w 1653613"/>
              <a:gd name="connsiteY6" fmla="*/ 8239 h 197709"/>
              <a:gd name="connsiteX7" fmla="*/ 870285 w 1653613"/>
              <a:gd name="connsiteY7" fmla="*/ 16477 h 197709"/>
              <a:gd name="connsiteX8" fmla="*/ 894998 w 1653613"/>
              <a:gd name="connsiteY8" fmla="*/ 24715 h 197709"/>
              <a:gd name="connsiteX9" fmla="*/ 985615 w 1653613"/>
              <a:gd name="connsiteY9" fmla="*/ 41190 h 197709"/>
              <a:gd name="connsiteX10" fmla="*/ 1067993 w 1653613"/>
              <a:gd name="connsiteY10" fmla="*/ 65904 h 197709"/>
              <a:gd name="connsiteX11" fmla="*/ 1191561 w 1653613"/>
              <a:gd name="connsiteY11" fmla="*/ 57666 h 197709"/>
              <a:gd name="connsiteX12" fmla="*/ 1216274 w 1653613"/>
              <a:gd name="connsiteY12" fmla="*/ 49428 h 197709"/>
              <a:gd name="connsiteX13" fmla="*/ 1249225 w 1653613"/>
              <a:gd name="connsiteY13" fmla="*/ 41190 h 197709"/>
              <a:gd name="connsiteX14" fmla="*/ 1298652 w 1653613"/>
              <a:gd name="connsiteY14" fmla="*/ 24715 h 197709"/>
              <a:gd name="connsiteX15" fmla="*/ 1323366 w 1653613"/>
              <a:gd name="connsiteY15" fmla="*/ 16477 h 197709"/>
              <a:gd name="connsiteX16" fmla="*/ 1356317 w 1653613"/>
              <a:gd name="connsiteY16" fmla="*/ 8239 h 197709"/>
              <a:gd name="connsiteX17" fmla="*/ 1381031 w 1653613"/>
              <a:gd name="connsiteY17" fmla="*/ 1 h 197709"/>
              <a:gd name="connsiteX18" fmla="*/ 1488123 w 1653613"/>
              <a:gd name="connsiteY18" fmla="*/ 8155 h 197709"/>
              <a:gd name="connsiteX19" fmla="*/ 1640814 w 1653613"/>
              <a:gd name="connsiteY19" fmla="*/ 22551 h 197709"/>
              <a:gd name="connsiteX20" fmla="*/ 1635406 w 1653613"/>
              <a:gd name="connsiteY20" fmla="*/ 64073 h 197709"/>
              <a:gd name="connsiteX21" fmla="*/ 1556105 w 1653613"/>
              <a:gd name="connsiteY21" fmla="*/ 88786 h 197709"/>
              <a:gd name="connsiteX22" fmla="*/ 1461495 w 1653613"/>
              <a:gd name="connsiteY22" fmla="*/ 121655 h 197709"/>
              <a:gd name="connsiteX23" fmla="*/ 1253719 w 1653613"/>
              <a:gd name="connsiteY23" fmla="*/ 162678 h 197709"/>
              <a:gd name="connsiteX24" fmla="*/ 1094453 w 1653613"/>
              <a:gd name="connsiteY24" fmla="*/ 111337 h 197709"/>
              <a:gd name="connsiteX25" fmla="*/ 1002090 w 1653613"/>
              <a:gd name="connsiteY25" fmla="*/ 156520 h 197709"/>
              <a:gd name="connsiteX26" fmla="*/ 903236 w 1653613"/>
              <a:gd name="connsiteY26" fmla="*/ 172996 h 197709"/>
              <a:gd name="connsiteX27" fmla="*/ 862047 w 1653613"/>
              <a:gd name="connsiteY27" fmla="*/ 181233 h 197709"/>
              <a:gd name="connsiteX28" fmla="*/ 837334 w 1653613"/>
              <a:gd name="connsiteY28" fmla="*/ 189471 h 197709"/>
              <a:gd name="connsiteX29" fmla="*/ 763193 w 1653613"/>
              <a:gd name="connsiteY29" fmla="*/ 197709 h 197709"/>
              <a:gd name="connsiteX30" fmla="*/ 301874 w 1653613"/>
              <a:gd name="connsiteY30" fmla="*/ 189471 h 197709"/>
              <a:gd name="connsiteX31" fmla="*/ 397233 w 1653613"/>
              <a:gd name="connsiteY31" fmla="*/ 141209 h 197709"/>
              <a:gd name="connsiteX32" fmla="*/ 194782 w 1653613"/>
              <a:gd name="connsiteY32" fmla="*/ 172996 h 197709"/>
              <a:gd name="connsiteX33" fmla="*/ 128880 w 1653613"/>
              <a:gd name="connsiteY33" fmla="*/ 156520 h 197709"/>
              <a:gd name="connsiteX34" fmla="*/ 104166 w 1653613"/>
              <a:gd name="connsiteY34" fmla="*/ 148282 h 197709"/>
              <a:gd name="connsiteX35" fmla="*/ 79452 w 1653613"/>
              <a:gd name="connsiteY35" fmla="*/ 131806 h 197709"/>
              <a:gd name="connsiteX36" fmla="*/ 30025 w 1653613"/>
              <a:gd name="connsiteY36" fmla="*/ 115331 h 197709"/>
              <a:gd name="connsiteX37" fmla="*/ 13550 w 1653613"/>
              <a:gd name="connsiteY37" fmla="*/ 90617 h 197709"/>
              <a:gd name="connsiteX38" fmla="*/ 5312 w 1653613"/>
              <a:gd name="connsiteY38" fmla="*/ 82379 h 197709"/>
              <a:gd name="connsiteX0" fmla="*/ 5312 w 1653613"/>
              <a:gd name="connsiteY0" fmla="*/ 82379 h 197709"/>
              <a:gd name="connsiteX1" fmla="*/ 104166 w 1653613"/>
              <a:gd name="connsiteY1" fmla="*/ 74142 h 197709"/>
              <a:gd name="connsiteX2" fmla="*/ 128880 w 1653613"/>
              <a:gd name="connsiteY2" fmla="*/ 65904 h 197709"/>
              <a:gd name="connsiteX3" fmla="*/ 194782 w 1653613"/>
              <a:gd name="connsiteY3" fmla="*/ 49428 h 197709"/>
              <a:gd name="connsiteX4" fmla="*/ 244209 w 1653613"/>
              <a:gd name="connsiteY4" fmla="*/ 32952 h 197709"/>
              <a:gd name="connsiteX5" fmla="*/ 268923 w 1653613"/>
              <a:gd name="connsiteY5" fmla="*/ 24715 h 197709"/>
              <a:gd name="connsiteX6" fmla="*/ 326588 w 1653613"/>
              <a:gd name="connsiteY6" fmla="*/ 8239 h 197709"/>
              <a:gd name="connsiteX7" fmla="*/ 870285 w 1653613"/>
              <a:gd name="connsiteY7" fmla="*/ 16477 h 197709"/>
              <a:gd name="connsiteX8" fmla="*/ 894998 w 1653613"/>
              <a:gd name="connsiteY8" fmla="*/ 24715 h 197709"/>
              <a:gd name="connsiteX9" fmla="*/ 985615 w 1653613"/>
              <a:gd name="connsiteY9" fmla="*/ 41190 h 197709"/>
              <a:gd name="connsiteX10" fmla="*/ 1067993 w 1653613"/>
              <a:gd name="connsiteY10" fmla="*/ 65904 h 197709"/>
              <a:gd name="connsiteX11" fmla="*/ 1191561 w 1653613"/>
              <a:gd name="connsiteY11" fmla="*/ 57666 h 197709"/>
              <a:gd name="connsiteX12" fmla="*/ 1216274 w 1653613"/>
              <a:gd name="connsiteY12" fmla="*/ 49428 h 197709"/>
              <a:gd name="connsiteX13" fmla="*/ 1249225 w 1653613"/>
              <a:gd name="connsiteY13" fmla="*/ 41190 h 197709"/>
              <a:gd name="connsiteX14" fmla="*/ 1298652 w 1653613"/>
              <a:gd name="connsiteY14" fmla="*/ 24715 h 197709"/>
              <a:gd name="connsiteX15" fmla="*/ 1323366 w 1653613"/>
              <a:gd name="connsiteY15" fmla="*/ 16477 h 197709"/>
              <a:gd name="connsiteX16" fmla="*/ 1356317 w 1653613"/>
              <a:gd name="connsiteY16" fmla="*/ 8239 h 197709"/>
              <a:gd name="connsiteX17" fmla="*/ 1381031 w 1653613"/>
              <a:gd name="connsiteY17" fmla="*/ 1 h 197709"/>
              <a:gd name="connsiteX18" fmla="*/ 1488123 w 1653613"/>
              <a:gd name="connsiteY18" fmla="*/ 8155 h 197709"/>
              <a:gd name="connsiteX19" fmla="*/ 1640814 w 1653613"/>
              <a:gd name="connsiteY19" fmla="*/ 22551 h 197709"/>
              <a:gd name="connsiteX20" fmla="*/ 1635406 w 1653613"/>
              <a:gd name="connsiteY20" fmla="*/ 64073 h 197709"/>
              <a:gd name="connsiteX21" fmla="*/ 1556105 w 1653613"/>
              <a:gd name="connsiteY21" fmla="*/ 88786 h 197709"/>
              <a:gd name="connsiteX22" fmla="*/ 1461495 w 1653613"/>
              <a:gd name="connsiteY22" fmla="*/ 121655 h 197709"/>
              <a:gd name="connsiteX23" fmla="*/ 1253719 w 1653613"/>
              <a:gd name="connsiteY23" fmla="*/ 162678 h 197709"/>
              <a:gd name="connsiteX24" fmla="*/ 1094453 w 1653613"/>
              <a:gd name="connsiteY24" fmla="*/ 111337 h 197709"/>
              <a:gd name="connsiteX25" fmla="*/ 1002090 w 1653613"/>
              <a:gd name="connsiteY25" fmla="*/ 156520 h 197709"/>
              <a:gd name="connsiteX26" fmla="*/ 903236 w 1653613"/>
              <a:gd name="connsiteY26" fmla="*/ 172996 h 197709"/>
              <a:gd name="connsiteX27" fmla="*/ 862047 w 1653613"/>
              <a:gd name="connsiteY27" fmla="*/ 181233 h 197709"/>
              <a:gd name="connsiteX28" fmla="*/ 837334 w 1653613"/>
              <a:gd name="connsiteY28" fmla="*/ 189471 h 197709"/>
              <a:gd name="connsiteX29" fmla="*/ 763193 w 1653613"/>
              <a:gd name="connsiteY29" fmla="*/ 197709 h 197709"/>
              <a:gd name="connsiteX30" fmla="*/ 578965 w 1653613"/>
              <a:gd name="connsiteY30" fmla="*/ 170999 h 197709"/>
              <a:gd name="connsiteX31" fmla="*/ 397233 w 1653613"/>
              <a:gd name="connsiteY31" fmla="*/ 141209 h 197709"/>
              <a:gd name="connsiteX32" fmla="*/ 194782 w 1653613"/>
              <a:gd name="connsiteY32" fmla="*/ 172996 h 197709"/>
              <a:gd name="connsiteX33" fmla="*/ 128880 w 1653613"/>
              <a:gd name="connsiteY33" fmla="*/ 156520 h 197709"/>
              <a:gd name="connsiteX34" fmla="*/ 104166 w 1653613"/>
              <a:gd name="connsiteY34" fmla="*/ 148282 h 197709"/>
              <a:gd name="connsiteX35" fmla="*/ 79452 w 1653613"/>
              <a:gd name="connsiteY35" fmla="*/ 131806 h 197709"/>
              <a:gd name="connsiteX36" fmla="*/ 30025 w 1653613"/>
              <a:gd name="connsiteY36" fmla="*/ 115331 h 197709"/>
              <a:gd name="connsiteX37" fmla="*/ 13550 w 1653613"/>
              <a:gd name="connsiteY37" fmla="*/ 90617 h 197709"/>
              <a:gd name="connsiteX38" fmla="*/ 5312 w 1653613"/>
              <a:gd name="connsiteY38" fmla="*/ 82379 h 197709"/>
              <a:gd name="connsiteX0" fmla="*/ 5312 w 1653613"/>
              <a:gd name="connsiteY0" fmla="*/ 82379 h 197709"/>
              <a:gd name="connsiteX1" fmla="*/ 104166 w 1653613"/>
              <a:gd name="connsiteY1" fmla="*/ 74142 h 197709"/>
              <a:gd name="connsiteX2" fmla="*/ 128880 w 1653613"/>
              <a:gd name="connsiteY2" fmla="*/ 65904 h 197709"/>
              <a:gd name="connsiteX3" fmla="*/ 194782 w 1653613"/>
              <a:gd name="connsiteY3" fmla="*/ 49428 h 197709"/>
              <a:gd name="connsiteX4" fmla="*/ 244209 w 1653613"/>
              <a:gd name="connsiteY4" fmla="*/ 32952 h 197709"/>
              <a:gd name="connsiteX5" fmla="*/ 268923 w 1653613"/>
              <a:gd name="connsiteY5" fmla="*/ 24715 h 197709"/>
              <a:gd name="connsiteX6" fmla="*/ 326588 w 1653613"/>
              <a:gd name="connsiteY6" fmla="*/ 8239 h 197709"/>
              <a:gd name="connsiteX7" fmla="*/ 870285 w 1653613"/>
              <a:gd name="connsiteY7" fmla="*/ 16477 h 197709"/>
              <a:gd name="connsiteX8" fmla="*/ 894998 w 1653613"/>
              <a:gd name="connsiteY8" fmla="*/ 24715 h 197709"/>
              <a:gd name="connsiteX9" fmla="*/ 985615 w 1653613"/>
              <a:gd name="connsiteY9" fmla="*/ 41190 h 197709"/>
              <a:gd name="connsiteX10" fmla="*/ 1067993 w 1653613"/>
              <a:gd name="connsiteY10" fmla="*/ 65904 h 197709"/>
              <a:gd name="connsiteX11" fmla="*/ 1191561 w 1653613"/>
              <a:gd name="connsiteY11" fmla="*/ 57666 h 197709"/>
              <a:gd name="connsiteX12" fmla="*/ 1216274 w 1653613"/>
              <a:gd name="connsiteY12" fmla="*/ 49428 h 197709"/>
              <a:gd name="connsiteX13" fmla="*/ 1249225 w 1653613"/>
              <a:gd name="connsiteY13" fmla="*/ 41190 h 197709"/>
              <a:gd name="connsiteX14" fmla="*/ 1298652 w 1653613"/>
              <a:gd name="connsiteY14" fmla="*/ 24715 h 197709"/>
              <a:gd name="connsiteX15" fmla="*/ 1323366 w 1653613"/>
              <a:gd name="connsiteY15" fmla="*/ 16477 h 197709"/>
              <a:gd name="connsiteX16" fmla="*/ 1356317 w 1653613"/>
              <a:gd name="connsiteY16" fmla="*/ 8239 h 197709"/>
              <a:gd name="connsiteX17" fmla="*/ 1381031 w 1653613"/>
              <a:gd name="connsiteY17" fmla="*/ 1 h 197709"/>
              <a:gd name="connsiteX18" fmla="*/ 1488123 w 1653613"/>
              <a:gd name="connsiteY18" fmla="*/ 8155 h 197709"/>
              <a:gd name="connsiteX19" fmla="*/ 1640814 w 1653613"/>
              <a:gd name="connsiteY19" fmla="*/ 22551 h 197709"/>
              <a:gd name="connsiteX20" fmla="*/ 1635406 w 1653613"/>
              <a:gd name="connsiteY20" fmla="*/ 64073 h 197709"/>
              <a:gd name="connsiteX21" fmla="*/ 1556105 w 1653613"/>
              <a:gd name="connsiteY21" fmla="*/ 88786 h 197709"/>
              <a:gd name="connsiteX22" fmla="*/ 1461495 w 1653613"/>
              <a:gd name="connsiteY22" fmla="*/ 121655 h 197709"/>
              <a:gd name="connsiteX23" fmla="*/ 1253719 w 1653613"/>
              <a:gd name="connsiteY23" fmla="*/ 162678 h 197709"/>
              <a:gd name="connsiteX24" fmla="*/ 1094453 w 1653613"/>
              <a:gd name="connsiteY24" fmla="*/ 111337 h 197709"/>
              <a:gd name="connsiteX25" fmla="*/ 1002090 w 1653613"/>
              <a:gd name="connsiteY25" fmla="*/ 156520 h 197709"/>
              <a:gd name="connsiteX26" fmla="*/ 903236 w 1653613"/>
              <a:gd name="connsiteY26" fmla="*/ 172996 h 197709"/>
              <a:gd name="connsiteX27" fmla="*/ 862047 w 1653613"/>
              <a:gd name="connsiteY27" fmla="*/ 181233 h 197709"/>
              <a:gd name="connsiteX28" fmla="*/ 812704 w 1653613"/>
              <a:gd name="connsiteY28" fmla="*/ 164841 h 197709"/>
              <a:gd name="connsiteX29" fmla="*/ 763193 w 1653613"/>
              <a:gd name="connsiteY29" fmla="*/ 197709 h 197709"/>
              <a:gd name="connsiteX30" fmla="*/ 578965 w 1653613"/>
              <a:gd name="connsiteY30" fmla="*/ 170999 h 197709"/>
              <a:gd name="connsiteX31" fmla="*/ 397233 w 1653613"/>
              <a:gd name="connsiteY31" fmla="*/ 141209 h 197709"/>
              <a:gd name="connsiteX32" fmla="*/ 194782 w 1653613"/>
              <a:gd name="connsiteY32" fmla="*/ 172996 h 197709"/>
              <a:gd name="connsiteX33" fmla="*/ 128880 w 1653613"/>
              <a:gd name="connsiteY33" fmla="*/ 156520 h 197709"/>
              <a:gd name="connsiteX34" fmla="*/ 104166 w 1653613"/>
              <a:gd name="connsiteY34" fmla="*/ 148282 h 197709"/>
              <a:gd name="connsiteX35" fmla="*/ 79452 w 1653613"/>
              <a:gd name="connsiteY35" fmla="*/ 131806 h 197709"/>
              <a:gd name="connsiteX36" fmla="*/ 30025 w 1653613"/>
              <a:gd name="connsiteY36" fmla="*/ 115331 h 197709"/>
              <a:gd name="connsiteX37" fmla="*/ 13550 w 1653613"/>
              <a:gd name="connsiteY37" fmla="*/ 90617 h 197709"/>
              <a:gd name="connsiteX38" fmla="*/ 5312 w 1653613"/>
              <a:gd name="connsiteY38" fmla="*/ 82379 h 197709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326588 w 1653613"/>
              <a:gd name="connsiteY6" fmla="*/ 8239 h 181400"/>
              <a:gd name="connsiteX7" fmla="*/ 870285 w 1653613"/>
              <a:gd name="connsiteY7" fmla="*/ 16477 h 181400"/>
              <a:gd name="connsiteX8" fmla="*/ 894998 w 1653613"/>
              <a:gd name="connsiteY8" fmla="*/ 24715 h 181400"/>
              <a:gd name="connsiteX9" fmla="*/ 985615 w 1653613"/>
              <a:gd name="connsiteY9" fmla="*/ 41190 h 181400"/>
              <a:gd name="connsiteX10" fmla="*/ 1067993 w 1653613"/>
              <a:gd name="connsiteY10" fmla="*/ 65904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397233 w 1653613"/>
              <a:gd name="connsiteY31" fmla="*/ 141209 h 181400"/>
              <a:gd name="connsiteX32" fmla="*/ 194782 w 1653613"/>
              <a:gd name="connsiteY32" fmla="*/ 172996 h 181400"/>
              <a:gd name="connsiteX33" fmla="*/ 128880 w 1653613"/>
              <a:gd name="connsiteY33" fmla="*/ 156520 h 181400"/>
              <a:gd name="connsiteX34" fmla="*/ 104166 w 1653613"/>
              <a:gd name="connsiteY34" fmla="*/ 148282 h 181400"/>
              <a:gd name="connsiteX35" fmla="*/ 79452 w 1653613"/>
              <a:gd name="connsiteY35" fmla="*/ 131806 h 181400"/>
              <a:gd name="connsiteX36" fmla="*/ 30025 w 1653613"/>
              <a:gd name="connsiteY36" fmla="*/ 115331 h 181400"/>
              <a:gd name="connsiteX37" fmla="*/ 13550 w 1653613"/>
              <a:gd name="connsiteY37" fmla="*/ 90617 h 181400"/>
              <a:gd name="connsiteX38" fmla="*/ 5312 w 1653613"/>
              <a:gd name="connsiteY38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326588 w 1653613"/>
              <a:gd name="connsiteY6" fmla="*/ 8239 h 181400"/>
              <a:gd name="connsiteX7" fmla="*/ 870285 w 1653613"/>
              <a:gd name="connsiteY7" fmla="*/ 16477 h 181400"/>
              <a:gd name="connsiteX8" fmla="*/ 894998 w 1653613"/>
              <a:gd name="connsiteY8" fmla="*/ 24715 h 181400"/>
              <a:gd name="connsiteX9" fmla="*/ 985615 w 1653613"/>
              <a:gd name="connsiteY9" fmla="*/ 41190 h 181400"/>
              <a:gd name="connsiteX10" fmla="*/ 1067993 w 1653613"/>
              <a:gd name="connsiteY10" fmla="*/ 65904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194782 w 1653613"/>
              <a:gd name="connsiteY32" fmla="*/ 172996 h 181400"/>
              <a:gd name="connsiteX33" fmla="*/ 128880 w 1653613"/>
              <a:gd name="connsiteY33" fmla="*/ 156520 h 181400"/>
              <a:gd name="connsiteX34" fmla="*/ 104166 w 1653613"/>
              <a:gd name="connsiteY34" fmla="*/ 148282 h 181400"/>
              <a:gd name="connsiteX35" fmla="*/ 79452 w 1653613"/>
              <a:gd name="connsiteY35" fmla="*/ 131806 h 181400"/>
              <a:gd name="connsiteX36" fmla="*/ 30025 w 1653613"/>
              <a:gd name="connsiteY36" fmla="*/ 115331 h 181400"/>
              <a:gd name="connsiteX37" fmla="*/ 13550 w 1653613"/>
              <a:gd name="connsiteY37" fmla="*/ 90617 h 181400"/>
              <a:gd name="connsiteX38" fmla="*/ 5312 w 1653613"/>
              <a:gd name="connsiteY38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326588 w 1653613"/>
              <a:gd name="connsiteY6" fmla="*/ 8239 h 181400"/>
              <a:gd name="connsiteX7" fmla="*/ 870285 w 1653613"/>
              <a:gd name="connsiteY7" fmla="*/ 16477 h 181400"/>
              <a:gd name="connsiteX8" fmla="*/ 894998 w 1653613"/>
              <a:gd name="connsiteY8" fmla="*/ 24715 h 181400"/>
              <a:gd name="connsiteX9" fmla="*/ 985615 w 1653613"/>
              <a:gd name="connsiteY9" fmla="*/ 41190 h 181400"/>
              <a:gd name="connsiteX10" fmla="*/ 1067993 w 1653613"/>
              <a:gd name="connsiteY10" fmla="*/ 65904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28880 w 1653613"/>
              <a:gd name="connsiteY33" fmla="*/ 156520 h 181400"/>
              <a:gd name="connsiteX34" fmla="*/ 104166 w 1653613"/>
              <a:gd name="connsiteY34" fmla="*/ 148282 h 181400"/>
              <a:gd name="connsiteX35" fmla="*/ 79452 w 1653613"/>
              <a:gd name="connsiteY35" fmla="*/ 131806 h 181400"/>
              <a:gd name="connsiteX36" fmla="*/ 30025 w 1653613"/>
              <a:gd name="connsiteY36" fmla="*/ 115331 h 181400"/>
              <a:gd name="connsiteX37" fmla="*/ 13550 w 1653613"/>
              <a:gd name="connsiteY37" fmla="*/ 90617 h 181400"/>
              <a:gd name="connsiteX38" fmla="*/ 5312 w 1653613"/>
              <a:gd name="connsiteY38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326588 w 1653613"/>
              <a:gd name="connsiteY6" fmla="*/ 8239 h 181400"/>
              <a:gd name="connsiteX7" fmla="*/ 870285 w 1653613"/>
              <a:gd name="connsiteY7" fmla="*/ 16477 h 181400"/>
              <a:gd name="connsiteX8" fmla="*/ 894998 w 1653613"/>
              <a:gd name="connsiteY8" fmla="*/ 24715 h 181400"/>
              <a:gd name="connsiteX9" fmla="*/ 985615 w 1653613"/>
              <a:gd name="connsiteY9" fmla="*/ 41190 h 181400"/>
              <a:gd name="connsiteX10" fmla="*/ 1067993 w 1653613"/>
              <a:gd name="connsiteY10" fmla="*/ 65904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28880 w 1653613"/>
              <a:gd name="connsiteY33" fmla="*/ 156520 h 181400"/>
              <a:gd name="connsiteX34" fmla="*/ 141112 w 1653613"/>
              <a:gd name="connsiteY34" fmla="*/ 142125 h 181400"/>
              <a:gd name="connsiteX35" fmla="*/ 79452 w 1653613"/>
              <a:gd name="connsiteY35" fmla="*/ 131806 h 181400"/>
              <a:gd name="connsiteX36" fmla="*/ 30025 w 1653613"/>
              <a:gd name="connsiteY36" fmla="*/ 115331 h 181400"/>
              <a:gd name="connsiteX37" fmla="*/ 13550 w 1653613"/>
              <a:gd name="connsiteY37" fmla="*/ 90617 h 181400"/>
              <a:gd name="connsiteX38" fmla="*/ 5312 w 1653613"/>
              <a:gd name="connsiteY38" fmla="*/ 82379 h 181400"/>
              <a:gd name="connsiteX0" fmla="*/ 5312 w 1653613"/>
              <a:gd name="connsiteY0" fmla="*/ 82379 h 268468"/>
              <a:gd name="connsiteX1" fmla="*/ 104166 w 1653613"/>
              <a:gd name="connsiteY1" fmla="*/ 74142 h 268468"/>
              <a:gd name="connsiteX2" fmla="*/ 128880 w 1653613"/>
              <a:gd name="connsiteY2" fmla="*/ 65904 h 268468"/>
              <a:gd name="connsiteX3" fmla="*/ 194782 w 1653613"/>
              <a:gd name="connsiteY3" fmla="*/ 49428 h 268468"/>
              <a:gd name="connsiteX4" fmla="*/ 244209 w 1653613"/>
              <a:gd name="connsiteY4" fmla="*/ 32952 h 268468"/>
              <a:gd name="connsiteX5" fmla="*/ 268923 w 1653613"/>
              <a:gd name="connsiteY5" fmla="*/ 24715 h 268468"/>
              <a:gd name="connsiteX6" fmla="*/ 326588 w 1653613"/>
              <a:gd name="connsiteY6" fmla="*/ 8239 h 268468"/>
              <a:gd name="connsiteX7" fmla="*/ 870285 w 1653613"/>
              <a:gd name="connsiteY7" fmla="*/ 16477 h 268468"/>
              <a:gd name="connsiteX8" fmla="*/ 894998 w 1653613"/>
              <a:gd name="connsiteY8" fmla="*/ 24715 h 268468"/>
              <a:gd name="connsiteX9" fmla="*/ 985615 w 1653613"/>
              <a:gd name="connsiteY9" fmla="*/ 41190 h 268468"/>
              <a:gd name="connsiteX10" fmla="*/ 1067993 w 1653613"/>
              <a:gd name="connsiteY10" fmla="*/ 65904 h 268468"/>
              <a:gd name="connsiteX11" fmla="*/ 1191561 w 1653613"/>
              <a:gd name="connsiteY11" fmla="*/ 57666 h 268468"/>
              <a:gd name="connsiteX12" fmla="*/ 1216274 w 1653613"/>
              <a:gd name="connsiteY12" fmla="*/ 49428 h 268468"/>
              <a:gd name="connsiteX13" fmla="*/ 1249225 w 1653613"/>
              <a:gd name="connsiteY13" fmla="*/ 41190 h 268468"/>
              <a:gd name="connsiteX14" fmla="*/ 1298652 w 1653613"/>
              <a:gd name="connsiteY14" fmla="*/ 24715 h 268468"/>
              <a:gd name="connsiteX15" fmla="*/ 1323366 w 1653613"/>
              <a:gd name="connsiteY15" fmla="*/ 16477 h 268468"/>
              <a:gd name="connsiteX16" fmla="*/ 1356317 w 1653613"/>
              <a:gd name="connsiteY16" fmla="*/ 8239 h 268468"/>
              <a:gd name="connsiteX17" fmla="*/ 1381031 w 1653613"/>
              <a:gd name="connsiteY17" fmla="*/ 1 h 268468"/>
              <a:gd name="connsiteX18" fmla="*/ 1488123 w 1653613"/>
              <a:gd name="connsiteY18" fmla="*/ 8155 h 268468"/>
              <a:gd name="connsiteX19" fmla="*/ 1640814 w 1653613"/>
              <a:gd name="connsiteY19" fmla="*/ 22551 h 268468"/>
              <a:gd name="connsiteX20" fmla="*/ 1635406 w 1653613"/>
              <a:gd name="connsiteY20" fmla="*/ 64073 h 268468"/>
              <a:gd name="connsiteX21" fmla="*/ 1556105 w 1653613"/>
              <a:gd name="connsiteY21" fmla="*/ 88786 h 268468"/>
              <a:gd name="connsiteX22" fmla="*/ 1461495 w 1653613"/>
              <a:gd name="connsiteY22" fmla="*/ 121655 h 268468"/>
              <a:gd name="connsiteX23" fmla="*/ 1253719 w 1653613"/>
              <a:gd name="connsiteY23" fmla="*/ 162678 h 268468"/>
              <a:gd name="connsiteX24" fmla="*/ 1094453 w 1653613"/>
              <a:gd name="connsiteY24" fmla="*/ 111337 h 268468"/>
              <a:gd name="connsiteX25" fmla="*/ 1002090 w 1653613"/>
              <a:gd name="connsiteY25" fmla="*/ 156520 h 268468"/>
              <a:gd name="connsiteX26" fmla="*/ 903236 w 1653613"/>
              <a:gd name="connsiteY26" fmla="*/ 172996 h 268468"/>
              <a:gd name="connsiteX27" fmla="*/ 862047 w 1653613"/>
              <a:gd name="connsiteY27" fmla="*/ 181233 h 268468"/>
              <a:gd name="connsiteX28" fmla="*/ 812704 w 1653613"/>
              <a:gd name="connsiteY28" fmla="*/ 164841 h 268468"/>
              <a:gd name="connsiteX29" fmla="*/ 732405 w 1653613"/>
              <a:gd name="connsiteY29" fmla="*/ 179236 h 268468"/>
              <a:gd name="connsiteX30" fmla="*/ 578965 w 1653613"/>
              <a:gd name="connsiteY30" fmla="*/ 170999 h 268468"/>
              <a:gd name="connsiteX31" fmla="*/ 412627 w 1653613"/>
              <a:gd name="connsiteY31" fmla="*/ 162760 h 268468"/>
              <a:gd name="connsiteX32" fmla="*/ 247122 w 1653613"/>
              <a:gd name="connsiteY32" fmla="*/ 154523 h 268468"/>
              <a:gd name="connsiteX33" fmla="*/ 128880 w 1653613"/>
              <a:gd name="connsiteY33" fmla="*/ 156520 h 268468"/>
              <a:gd name="connsiteX34" fmla="*/ 57985 w 1653613"/>
              <a:gd name="connsiteY34" fmla="*/ 268355 h 268468"/>
              <a:gd name="connsiteX35" fmla="*/ 79452 w 1653613"/>
              <a:gd name="connsiteY35" fmla="*/ 131806 h 268468"/>
              <a:gd name="connsiteX36" fmla="*/ 30025 w 1653613"/>
              <a:gd name="connsiteY36" fmla="*/ 115331 h 268468"/>
              <a:gd name="connsiteX37" fmla="*/ 13550 w 1653613"/>
              <a:gd name="connsiteY37" fmla="*/ 90617 h 268468"/>
              <a:gd name="connsiteX38" fmla="*/ 5312 w 1653613"/>
              <a:gd name="connsiteY38" fmla="*/ 82379 h 268468"/>
              <a:gd name="connsiteX0" fmla="*/ 5312 w 1653613"/>
              <a:gd name="connsiteY0" fmla="*/ 82379 h 268450"/>
              <a:gd name="connsiteX1" fmla="*/ 104166 w 1653613"/>
              <a:gd name="connsiteY1" fmla="*/ 74142 h 268450"/>
              <a:gd name="connsiteX2" fmla="*/ 128880 w 1653613"/>
              <a:gd name="connsiteY2" fmla="*/ 65904 h 268450"/>
              <a:gd name="connsiteX3" fmla="*/ 194782 w 1653613"/>
              <a:gd name="connsiteY3" fmla="*/ 49428 h 268450"/>
              <a:gd name="connsiteX4" fmla="*/ 244209 w 1653613"/>
              <a:gd name="connsiteY4" fmla="*/ 32952 h 268450"/>
              <a:gd name="connsiteX5" fmla="*/ 268923 w 1653613"/>
              <a:gd name="connsiteY5" fmla="*/ 24715 h 268450"/>
              <a:gd name="connsiteX6" fmla="*/ 326588 w 1653613"/>
              <a:gd name="connsiteY6" fmla="*/ 8239 h 268450"/>
              <a:gd name="connsiteX7" fmla="*/ 870285 w 1653613"/>
              <a:gd name="connsiteY7" fmla="*/ 16477 h 268450"/>
              <a:gd name="connsiteX8" fmla="*/ 894998 w 1653613"/>
              <a:gd name="connsiteY8" fmla="*/ 24715 h 268450"/>
              <a:gd name="connsiteX9" fmla="*/ 985615 w 1653613"/>
              <a:gd name="connsiteY9" fmla="*/ 41190 h 268450"/>
              <a:gd name="connsiteX10" fmla="*/ 1067993 w 1653613"/>
              <a:gd name="connsiteY10" fmla="*/ 65904 h 268450"/>
              <a:gd name="connsiteX11" fmla="*/ 1191561 w 1653613"/>
              <a:gd name="connsiteY11" fmla="*/ 57666 h 268450"/>
              <a:gd name="connsiteX12" fmla="*/ 1216274 w 1653613"/>
              <a:gd name="connsiteY12" fmla="*/ 49428 h 268450"/>
              <a:gd name="connsiteX13" fmla="*/ 1249225 w 1653613"/>
              <a:gd name="connsiteY13" fmla="*/ 41190 h 268450"/>
              <a:gd name="connsiteX14" fmla="*/ 1298652 w 1653613"/>
              <a:gd name="connsiteY14" fmla="*/ 24715 h 268450"/>
              <a:gd name="connsiteX15" fmla="*/ 1323366 w 1653613"/>
              <a:gd name="connsiteY15" fmla="*/ 16477 h 268450"/>
              <a:gd name="connsiteX16" fmla="*/ 1356317 w 1653613"/>
              <a:gd name="connsiteY16" fmla="*/ 8239 h 268450"/>
              <a:gd name="connsiteX17" fmla="*/ 1381031 w 1653613"/>
              <a:gd name="connsiteY17" fmla="*/ 1 h 268450"/>
              <a:gd name="connsiteX18" fmla="*/ 1488123 w 1653613"/>
              <a:gd name="connsiteY18" fmla="*/ 8155 h 268450"/>
              <a:gd name="connsiteX19" fmla="*/ 1640814 w 1653613"/>
              <a:gd name="connsiteY19" fmla="*/ 22551 h 268450"/>
              <a:gd name="connsiteX20" fmla="*/ 1635406 w 1653613"/>
              <a:gd name="connsiteY20" fmla="*/ 64073 h 268450"/>
              <a:gd name="connsiteX21" fmla="*/ 1556105 w 1653613"/>
              <a:gd name="connsiteY21" fmla="*/ 88786 h 268450"/>
              <a:gd name="connsiteX22" fmla="*/ 1461495 w 1653613"/>
              <a:gd name="connsiteY22" fmla="*/ 121655 h 268450"/>
              <a:gd name="connsiteX23" fmla="*/ 1253719 w 1653613"/>
              <a:gd name="connsiteY23" fmla="*/ 162678 h 268450"/>
              <a:gd name="connsiteX24" fmla="*/ 1094453 w 1653613"/>
              <a:gd name="connsiteY24" fmla="*/ 111337 h 268450"/>
              <a:gd name="connsiteX25" fmla="*/ 1002090 w 1653613"/>
              <a:gd name="connsiteY25" fmla="*/ 156520 h 268450"/>
              <a:gd name="connsiteX26" fmla="*/ 903236 w 1653613"/>
              <a:gd name="connsiteY26" fmla="*/ 172996 h 268450"/>
              <a:gd name="connsiteX27" fmla="*/ 862047 w 1653613"/>
              <a:gd name="connsiteY27" fmla="*/ 181233 h 268450"/>
              <a:gd name="connsiteX28" fmla="*/ 812704 w 1653613"/>
              <a:gd name="connsiteY28" fmla="*/ 164841 h 268450"/>
              <a:gd name="connsiteX29" fmla="*/ 732405 w 1653613"/>
              <a:gd name="connsiteY29" fmla="*/ 179236 h 268450"/>
              <a:gd name="connsiteX30" fmla="*/ 578965 w 1653613"/>
              <a:gd name="connsiteY30" fmla="*/ 170999 h 268450"/>
              <a:gd name="connsiteX31" fmla="*/ 412627 w 1653613"/>
              <a:gd name="connsiteY31" fmla="*/ 162760 h 268450"/>
              <a:gd name="connsiteX32" fmla="*/ 247122 w 1653613"/>
              <a:gd name="connsiteY32" fmla="*/ 154523 h 268450"/>
              <a:gd name="connsiteX33" fmla="*/ 165826 w 1653613"/>
              <a:gd name="connsiteY33" fmla="*/ 153441 h 268450"/>
              <a:gd name="connsiteX34" fmla="*/ 57985 w 1653613"/>
              <a:gd name="connsiteY34" fmla="*/ 268355 h 268450"/>
              <a:gd name="connsiteX35" fmla="*/ 79452 w 1653613"/>
              <a:gd name="connsiteY35" fmla="*/ 131806 h 268450"/>
              <a:gd name="connsiteX36" fmla="*/ 30025 w 1653613"/>
              <a:gd name="connsiteY36" fmla="*/ 115331 h 268450"/>
              <a:gd name="connsiteX37" fmla="*/ 13550 w 1653613"/>
              <a:gd name="connsiteY37" fmla="*/ 90617 h 268450"/>
              <a:gd name="connsiteX38" fmla="*/ 5312 w 1653613"/>
              <a:gd name="connsiteY38" fmla="*/ 82379 h 268450"/>
              <a:gd name="connsiteX0" fmla="*/ 5312 w 1653613"/>
              <a:gd name="connsiteY0" fmla="*/ 82379 h 268450"/>
              <a:gd name="connsiteX1" fmla="*/ 104166 w 1653613"/>
              <a:gd name="connsiteY1" fmla="*/ 74142 h 268450"/>
              <a:gd name="connsiteX2" fmla="*/ 128880 w 1653613"/>
              <a:gd name="connsiteY2" fmla="*/ 65904 h 268450"/>
              <a:gd name="connsiteX3" fmla="*/ 194782 w 1653613"/>
              <a:gd name="connsiteY3" fmla="*/ 49428 h 268450"/>
              <a:gd name="connsiteX4" fmla="*/ 244209 w 1653613"/>
              <a:gd name="connsiteY4" fmla="*/ 32952 h 268450"/>
              <a:gd name="connsiteX5" fmla="*/ 268923 w 1653613"/>
              <a:gd name="connsiteY5" fmla="*/ 24715 h 268450"/>
              <a:gd name="connsiteX6" fmla="*/ 326588 w 1653613"/>
              <a:gd name="connsiteY6" fmla="*/ 8239 h 268450"/>
              <a:gd name="connsiteX7" fmla="*/ 870285 w 1653613"/>
              <a:gd name="connsiteY7" fmla="*/ 16477 h 268450"/>
              <a:gd name="connsiteX8" fmla="*/ 894998 w 1653613"/>
              <a:gd name="connsiteY8" fmla="*/ 24715 h 268450"/>
              <a:gd name="connsiteX9" fmla="*/ 985615 w 1653613"/>
              <a:gd name="connsiteY9" fmla="*/ 41190 h 268450"/>
              <a:gd name="connsiteX10" fmla="*/ 1067993 w 1653613"/>
              <a:gd name="connsiteY10" fmla="*/ 65904 h 268450"/>
              <a:gd name="connsiteX11" fmla="*/ 1191561 w 1653613"/>
              <a:gd name="connsiteY11" fmla="*/ 57666 h 268450"/>
              <a:gd name="connsiteX12" fmla="*/ 1216274 w 1653613"/>
              <a:gd name="connsiteY12" fmla="*/ 49428 h 268450"/>
              <a:gd name="connsiteX13" fmla="*/ 1249225 w 1653613"/>
              <a:gd name="connsiteY13" fmla="*/ 41190 h 268450"/>
              <a:gd name="connsiteX14" fmla="*/ 1298652 w 1653613"/>
              <a:gd name="connsiteY14" fmla="*/ 24715 h 268450"/>
              <a:gd name="connsiteX15" fmla="*/ 1323366 w 1653613"/>
              <a:gd name="connsiteY15" fmla="*/ 16477 h 268450"/>
              <a:gd name="connsiteX16" fmla="*/ 1356317 w 1653613"/>
              <a:gd name="connsiteY16" fmla="*/ 8239 h 268450"/>
              <a:gd name="connsiteX17" fmla="*/ 1381031 w 1653613"/>
              <a:gd name="connsiteY17" fmla="*/ 1 h 268450"/>
              <a:gd name="connsiteX18" fmla="*/ 1488123 w 1653613"/>
              <a:gd name="connsiteY18" fmla="*/ 8155 h 268450"/>
              <a:gd name="connsiteX19" fmla="*/ 1640814 w 1653613"/>
              <a:gd name="connsiteY19" fmla="*/ 22551 h 268450"/>
              <a:gd name="connsiteX20" fmla="*/ 1635406 w 1653613"/>
              <a:gd name="connsiteY20" fmla="*/ 64073 h 268450"/>
              <a:gd name="connsiteX21" fmla="*/ 1556105 w 1653613"/>
              <a:gd name="connsiteY21" fmla="*/ 88786 h 268450"/>
              <a:gd name="connsiteX22" fmla="*/ 1461495 w 1653613"/>
              <a:gd name="connsiteY22" fmla="*/ 121655 h 268450"/>
              <a:gd name="connsiteX23" fmla="*/ 1253719 w 1653613"/>
              <a:gd name="connsiteY23" fmla="*/ 162678 h 268450"/>
              <a:gd name="connsiteX24" fmla="*/ 1094453 w 1653613"/>
              <a:gd name="connsiteY24" fmla="*/ 111337 h 268450"/>
              <a:gd name="connsiteX25" fmla="*/ 1002090 w 1653613"/>
              <a:gd name="connsiteY25" fmla="*/ 156520 h 268450"/>
              <a:gd name="connsiteX26" fmla="*/ 903236 w 1653613"/>
              <a:gd name="connsiteY26" fmla="*/ 172996 h 268450"/>
              <a:gd name="connsiteX27" fmla="*/ 862047 w 1653613"/>
              <a:gd name="connsiteY27" fmla="*/ 181233 h 268450"/>
              <a:gd name="connsiteX28" fmla="*/ 812704 w 1653613"/>
              <a:gd name="connsiteY28" fmla="*/ 164841 h 268450"/>
              <a:gd name="connsiteX29" fmla="*/ 732405 w 1653613"/>
              <a:gd name="connsiteY29" fmla="*/ 179236 h 268450"/>
              <a:gd name="connsiteX30" fmla="*/ 578965 w 1653613"/>
              <a:gd name="connsiteY30" fmla="*/ 170999 h 268450"/>
              <a:gd name="connsiteX31" fmla="*/ 412627 w 1653613"/>
              <a:gd name="connsiteY31" fmla="*/ 162760 h 268450"/>
              <a:gd name="connsiteX32" fmla="*/ 247122 w 1653613"/>
              <a:gd name="connsiteY32" fmla="*/ 154523 h 268450"/>
              <a:gd name="connsiteX33" fmla="*/ 165826 w 1653613"/>
              <a:gd name="connsiteY33" fmla="*/ 153441 h 268450"/>
              <a:gd name="connsiteX34" fmla="*/ 57985 w 1653613"/>
              <a:gd name="connsiteY34" fmla="*/ 268355 h 268450"/>
              <a:gd name="connsiteX35" fmla="*/ 79452 w 1653613"/>
              <a:gd name="connsiteY35" fmla="*/ 131806 h 268450"/>
              <a:gd name="connsiteX36" fmla="*/ 30025 w 1653613"/>
              <a:gd name="connsiteY36" fmla="*/ 115331 h 268450"/>
              <a:gd name="connsiteX37" fmla="*/ 13550 w 1653613"/>
              <a:gd name="connsiteY37" fmla="*/ 90617 h 268450"/>
              <a:gd name="connsiteX38" fmla="*/ 5312 w 1653613"/>
              <a:gd name="connsiteY38" fmla="*/ 82379 h 26845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326588 w 1653613"/>
              <a:gd name="connsiteY6" fmla="*/ 8239 h 181400"/>
              <a:gd name="connsiteX7" fmla="*/ 870285 w 1653613"/>
              <a:gd name="connsiteY7" fmla="*/ 16477 h 181400"/>
              <a:gd name="connsiteX8" fmla="*/ 894998 w 1653613"/>
              <a:gd name="connsiteY8" fmla="*/ 24715 h 181400"/>
              <a:gd name="connsiteX9" fmla="*/ 985615 w 1653613"/>
              <a:gd name="connsiteY9" fmla="*/ 41190 h 181400"/>
              <a:gd name="connsiteX10" fmla="*/ 1067993 w 1653613"/>
              <a:gd name="connsiteY10" fmla="*/ 65904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65826 w 1653613"/>
              <a:gd name="connsiteY33" fmla="*/ 153441 h 181400"/>
              <a:gd name="connsiteX34" fmla="*/ 79452 w 1653613"/>
              <a:gd name="connsiteY34" fmla="*/ 131806 h 181400"/>
              <a:gd name="connsiteX35" fmla="*/ 30025 w 1653613"/>
              <a:gd name="connsiteY35" fmla="*/ 115331 h 181400"/>
              <a:gd name="connsiteX36" fmla="*/ 13550 w 1653613"/>
              <a:gd name="connsiteY36" fmla="*/ 90617 h 181400"/>
              <a:gd name="connsiteX37" fmla="*/ 5312 w 1653613"/>
              <a:gd name="connsiteY37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428188 w 1653613"/>
              <a:gd name="connsiteY6" fmla="*/ 17475 h 181400"/>
              <a:gd name="connsiteX7" fmla="*/ 870285 w 1653613"/>
              <a:gd name="connsiteY7" fmla="*/ 16477 h 181400"/>
              <a:gd name="connsiteX8" fmla="*/ 894998 w 1653613"/>
              <a:gd name="connsiteY8" fmla="*/ 24715 h 181400"/>
              <a:gd name="connsiteX9" fmla="*/ 985615 w 1653613"/>
              <a:gd name="connsiteY9" fmla="*/ 41190 h 181400"/>
              <a:gd name="connsiteX10" fmla="*/ 1067993 w 1653613"/>
              <a:gd name="connsiteY10" fmla="*/ 65904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65826 w 1653613"/>
              <a:gd name="connsiteY33" fmla="*/ 153441 h 181400"/>
              <a:gd name="connsiteX34" fmla="*/ 79452 w 1653613"/>
              <a:gd name="connsiteY34" fmla="*/ 131806 h 181400"/>
              <a:gd name="connsiteX35" fmla="*/ 30025 w 1653613"/>
              <a:gd name="connsiteY35" fmla="*/ 115331 h 181400"/>
              <a:gd name="connsiteX36" fmla="*/ 13550 w 1653613"/>
              <a:gd name="connsiteY36" fmla="*/ 90617 h 181400"/>
              <a:gd name="connsiteX37" fmla="*/ 5312 w 1653613"/>
              <a:gd name="connsiteY37" fmla="*/ 82379 h 181400"/>
              <a:gd name="connsiteX0" fmla="*/ 5312 w 1653613"/>
              <a:gd name="connsiteY0" fmla="*/ 83377 h 182398"/>
              <a:gd name="connsiteX1" fmla="*/ 104166 w 1653613"/>
              <a:gd name="connsiteY1" fmla="*/ 75140 h 182398"/>
              <a:gd name="connsiteX2" fmla="*/ 128880 w 1653613"/>
              <a:gd name="connsiteY2" fmla="*/ 66902 h 182398"/>
              <a:gd name="connsiteX3" fmla="*/ 194782 w 1653613"/>
              <a:gd name="connsiteY3" fmla="*/ 50426 h 182398"/>
              <a:gd name="connsiteX4" fmla="*/ 244209 w 1653613"/>
              <a:gd name="connsiteY4" fmla="*/ 33950 h 182398"/>
              <a:gd name="connsiteX5" fmla="*/ 268923 w 1653613"/>
              <a:gd name="connsiteY5" fmla="*/ 25713 h 182398"/>
              <a:gd name="connsiteX6" fmla="*/ 449740 w 1653613"/>
              <a:gd name="connsiteY6" fmla="*/ 0 h 182398"/>
              <a:gd name="connsiteX7" fmla="*/ 870285 w 1653613"/>
              <a:gd name="connsiteY7" fmla="*/ 17475 h 182398"/>
              <a:gd name="connsiteX8" fmla="*/ 894998 w 1653613"/>
              <a:gd name="connsiteY8" fmla="*/ 25713 h 182398"/>
              <a:gd name="connsiteX9" fmla="*/ 985615 w 1653613"/>
              <a:gd name="connsiteY9" fmla="*/ 42188 h 182398"/>
              <a:gd name="connsiteX10" fmla="*/ 1067993 w 1653613"/>
              <a:gd name="connsiteY10" fmla="*/ 66902 h 182398"/>
              <a:gd name="connsiteX11" fmla="*/ 1191561 w 1653613"/>
              <a:gd name="connsiteY11" fmla="*/ 58664 h 182398"/>
              <a:gd name="connsiteX12" fmla="*/ 1216274 w 1653613"/>
              <a:gd name="connsiteY12" fmla="*/ 50426 h 182398"/>
              <a:gd name="connsiteX13" fmla="*/ 1249225 w 1653613"/>
              <a:gd name="connsiteY13" fmla="*/ 42188 h 182398"/>
              <a:gd name="connsiteX14" fmla="*/ 1298652 w 1653613"/>
              <a:gd name="connsiteY14" fmla="*/ 25713 h 182398"/>
              <a:gd name="connsiteX15" fmla="*/ 1323366 w 1653613"/>
              <a:gd name="connsiteY15" fmla="*/ 17475 h 182398"/>
              <a:gd name="connsiteX16" fmla="*/ 1356317 w 1653613"/>
              <a:gd name="connsiteY16" fmla="*/ 9237 h 182398"/>
              <a:gd name="connsiteX17" fmla="*/ 1381031 w 1653613"/>
              <a:gd name="connsiteY17" fmla="*/ 999 h 182398"/>
              <a:gd name="connsiteX18" fmla="*/ 1488123 w 1653613"/>
              <a:gd name="connsiteY18" fmla="*/ 9153 h 182398"/>
              <a:gd name="connsiteX19" fmla="*/ 1640814 w 1653613"/>
              <a:gd name="connsiteY19" fmla="*/ 23549 h 182398"/>
              <a:gd name="connsiteX20" fmla="*/ 1635406 w 1653613"/>
              <a:gd name="connsiteY20" fmla="*/ 65071 h 182398"/>
              <a:gd name="connsiteX21" fmla="*/ 1556105 w 1653613"/>
              <a:gd name="connsiteY21" fmla="*/ 89784 h 182398"/>
              <a:gd name="connsiteX22" fmla="*/ 1461495 w 1653613"/>
              <a:gd name="connsiteY22" fmla="*/ 122653 h 182398"/>
              <a:gd name="connsiteX23" fmla="*/ 1253719 w 1653613"/>
              <a:gd name="connsiteY23" fmla="*/ 163676 h 182398"/>
              <a:gd name="connsiteX24" fmla="*/ 1094453 w 1653613"/>
              <a:gd name="connsiteY24" fmla="*/ 112335 h 182398"/>
              <a:gd name="connsiteX25" fmla="*/ 1002090 w 1653613"/>
              <a:gd name="connsiteY25" fmla="*/ 157518 h 182398"/>
              <a:gd name="connsiteX26" fmla="*/ 903236 w 1653613"/>
              <a:gd name="connsiteY26" fmla="*/ 173994 h 182398"/>
              <a:gd name="connsiteX27" fmla="*/ 862047 w 1653613"/>
              <a:gd name="connsiteY27" fmla="*/ 182231 h 182398"/>
              <a:gd name="connsiteX28" fmla="*/ 812704 w 1653613"/>
              <a:gd name="connsiteY28" fmla="*/ 165839 h 182398"/>
              <a:gd name="connsiteX29" fmla="*/ 732405 w 1653613"/>
              <a:gd name="connsiteY29" fmla="*/ 180234 h 182398"/>
              <a:gd name="connsiteX30" fmla="*/ 578965 w 1653613"/>
              <a:gd name="connsiteY30" fmla="*/ 171997 h 182398"/>
              <a:gd name="connsiteX31" fmla="*/ 412627 w 1653613"/>
              <a:gd name="connsiteY31" fmla="*/ 163758 h 182398"/>
              <a:gd name="connsiteX32" fmla="*/ 247122 w 1653613"/>
              <a:gd name="connsiteY32" fmla="*/ 155521 h 182398"/>
              <a:gd name="connsiteX33" fmla="*/ 165826 w 1653613"/>
              <a:gd name="connsiteY33" fmla="*/ 154439 h 182398"/>
              <a:gd name="connsiteX34" fmla="*/ 79452 w 1653613"/>
              <a:gd name="connsiteY34" fmla="*/ 132804 h 182398"/>
              <a:gd name="connsiteX35" fmla="*/ 30025 w 1653613"/>
              <a:gd name="connsiteY35" fmla="*/ 116329 h 182398"/>
              <a:gd name="connsiteX36" fmla="*/ 13550 w 1653613"/>
              <a:gd name="connsiteY36" fmla="*/ 91615 h 182398"/>
              <a:gd name="connsiteX37" fmla="*/ 5312 w 1653613"/>
              <a:gd name="connsiteY37" fmla="*/ 83377 h 182398"/>
              <a:gd name="connsiteX0" fmla="*/ 5312 w 1653613"/>
              <a:gd name="connsiteY0" fmla="*/ 83377 h 182398"/>
              <a:gd name="connsiteX1" fmla="*/ 104166 w 1653613"/>
              <a:gd name="connsiteY1" fmla="*/ 75140 h 182398"/>
              <a:gd name="connsiteX2" fmla="*/ 128880 w 1653613"/>
              <a:gd name="connsiteY2" fmla="*/ 66902 h 182398"/>
              <a:gd name="connsiteX3" fmla="*/ 194782 w 1653613"/>
              <a:gd name="connsiteY3" fmla="*/ 50426 h 182398"/>
              <a:gd name="connsiteX4" fmla="*/ 244209 w 1653613"/>
              <a:gd name="connsiteY4" fmla="*/ 33950 h 182398"/>
              <a:gd name="connsiteX5" fmla="*/ 268923 w 1653613"/>
              <a:gd name="connsiteY5" fmla="*/ 25713 h 182398"/>
              <a:gd name="connsiteX6" fmla="*/ 449740 w 1653613"/>
              <a:gd name="connsiteY6" fmla="*/ 0 h 182398"/>
              <a:gd name="connsiteX7" fmla="*/ 870285 w 1653613"/>
              <a:gd name="connsiteY7" fmla="*/ 17475 h 182398"/>
              <a:gd name="connsiteX8" fmla="*/ 894998 w 1653613"/>
              <a:gd name="connsiteY8" fmla="*/ 25713 h 182398"/>
              <a:gd name="connsiteX9" fmla="*/ 985615 w 1653613"/>
              <a:gd name="connsiteY9" fmla="*/ 42188 h 182398"/>
              <a:gd name="connsiteX10" fmla="*/ 1077825 w 1653613"/>
              <a:gd name="connsiteY10" fmla="*/ 89024 h 182398"/>
              <a:gd name="connsiteX11" fmla="*/ 1191561 w 1653613"/>
              <a:gd name="connsiteY11" fmla="*/ 58664 h 182398"/>
              <a:gd name="connsiteX12" fmla="*/ 1216274 w 1653613"/>
              <a:gd name="connsiteY12" fmla="*/ 50426 h 182398"/>
              <a:gd name="connsiteX13" fmla="*/ 1249225 w 1653613"/>
              <a:gd name="connsiteY13" fmla="*/ 42188 h 182398"/>
              <a:gd name="connsiteX14" fmla="*/ 1298652 w 1653613"/>
              <a:gd name="connsiteY14" fmla="*/ 25713 h 182398"/>
              <a:gd name="connsiteX15" fmla="*/ 1323366 w 1653613"/>
              <a:gd name="connsiteY15" fmla="*/ 17475 h 182398"/>
              <a:gd name="connsiteX16" fmla="*/ 1356317 w 1653613"/>
              <a:gd name="connsiteY16" fmla="*/ 9237 h 182398"/>
              <a:gd name="connsiteX17" fmla="*/ 1381031 w 1653613"/>
              <a:gd name="connsiteY17" fmla="*/ 999 h 182398"/>
              <a:gd name="connsiteX18" fmla="*/ 1488123 w 1653613"/>
              <a:gd name="connsiteY18" fmla="*/ 9153 h 182398"/>
              <a:gd name="connsiteX19" fmla="*/ 1640814 w 1653613"/>
              <a:gd name="connsiteY19" fmla="*/ 23549 h 182398"/>
              <a:gd name="connsiteX20" fmla="*/ 1635406 w 1653613"/>
              <a:gd name="connsiteY20" fmla="*/ 65071 h 182398"/>
              <a:gd name="connsiteX21" fmla="*/ 1556105 w 1653613"/>
              <a:gd name="connsiteY21" fmla="*/ 89784 h 182398"/>
              <a:gd name="connsiteX22" fmla="*/ 1461495 w 1653613"/>
              <a:gd name="connsiteY22" fmla="*/ 122653 h 182398"/>
              <a:gd name="connsiteX23" fmla="*/ 1253719 w 1653613"/>
              <a:gd name="connsiteY23" fmla="*/ 163676 h 182398"/>
              <a:gd name="connsiteX24" fmla="*/ 1094453 w 1653613"/>
              <a:gd name="connsiteY24" fmla="*/ 112335 h 182398"/>
              <a:gd name="connsiteX25" fmla="*/ 1002090 w 1653613"/>
              <a:gd name="connsiteY25" fmla="*/ 157518 h 182398"/>
              <a:gd name="connsiteX26" fmla="*/ 903236 w 1653613"/>
              <a:gd name="connsiteY26" fmla="*/ 173994 h 182398"/>
              <a:gd name="connsiteX27" fmla="*/ 862047 w 1653613"/>
              <a:gd name="connsiteY27" fmla="*/ 182231 h 182398"/>
              <a:gd name="connsiteX28" fmla="*/ 812704 w 1653613"/>
              <a:gd name="connsiteY28" fmla="*/ 165839 h 182398"/>
              <a:gd name="connsiteX29" fmla="*/ 732405 w 1653613"/>
              <a:gd name="connsiteY29" fmla="*/ 180234 h 182398"/>
              <a:gd name="connsiteX30" fmla="*/ 578965 w 1653613"/>
              <a:gd name="connsiteY30" fmla="*/ 171997 h 182398"/>
              <a:gd name="connsiteX31" fmla="*/ 412627 w 1653613"/>
              <a:gd name="connsiteY31" fmla="*/ 163758 h 182398"/>
              <a:gd name="connsiteX32" fmla="*/ 247122 w 1653613"/>
              <a:gd name="connsiteY32" fmla="*/ 155521 h 182398"/>
              <a:gd name="connsiteX33" fmla="*/ 165826 w 1653613"/>
              <a:gd name="connsiteY33" fmla="*/ 154439 h 182398"/>
              <a:gd name="connsiteX34" fmla="*/ 79452 w 1653613"/>
              <a:gd name="connsiteY34" fmla="*/ 132804 h 182398"/>
              <a:gd name="connsiteX35" fmla="*/ 30025 w 1653613"/>
              <a:gd name="connsiteY35" fmla="*/ 116329 h 182398"/>
              <a:gd name="connsiteX36" fmla="*/ 13550 w 1653613"/>
              <a:gd name="connsiteY36" fmla="*/ 91615 h 182398"/>
              <a:gd name="connsiteX37" fmla="*/ 5312 w 1653613"/>
              <a:gd name="connsiteY37" fmla="*/ 83377 h 182398"/>
              <a:gd name="connsiteX0" fmla="*/ 5312 w 1653613"/>
              <a:gd name="connsiteY0" fmla="*/ 83377 h 182398"/>
              <a:gd name="connsiteX1" fmla="*/ 104166 w 1653613"/>
              <a:gd name="connsiteY1" fmla="*/ 75140 h 182398"/>
              <a:gd name="connsiteX2" fmla="*/ 128880 w 1653613"/>
              <a:gd name="connsiteY2" fmla="*/ 66902 h 182398"/>
              <a:gd name="connsiteX3" fmla="*/ 194782 w 1653613"/>
              <a:gd name="connsiteY3" fmla="*/ 50426 h 182398"/>
              <a:gd name="connsiteX4" fmla="*/ 244209 w 1653613"/>
              <a:gd name="connsiteY4" fmla="*/ 33950 h 182398"/>
              <a:gd name="connsiteX5" fmla="*/ 268923 w 1653613"/>
              <a:gd name="connsiteY5" fmla="*/ 25713 h 182398"/>
              <a:gd name="connsiteX6" fmla="*/ 449740 w 1653613"/>
              <a:gd name="connsiteY6" fmla="*/ 0 h 182398"/>
              <a:gd name="connsiteX7" fmla="*/ 870285 w 1653613"/>
              <a:gd name="connsiteY7" fmla="*/ 17475 h 182398"/>
              <a:gd name="connsiteX8" fmla="*/ 894998 w 1653613"/>
              <a:gd name="connsiteY8" fmla="*/ 25713 h 182398"/>
              <a:gd name="connsiteX9" fmla="*/ 965950 w 1653613"/>
              <a:gd name="connsiteY9" fmla="*/ 54478 h 182398"/>
              <a:gd name="connsiteX10" fmla="*/ 1077825 w 1653613"/>
              <a:gd name="connsiteY10" fmla="*/ 89024 h 182398"/>
              <a:gd name="connsiteX11" fmla="*/ 1191561 w 1653613"/>
              <a:gd name="connsiteY11" fmla="*/ 58664 h 182398"/>
              <a:gd name="connsiteX12" fmla="*/ 1216274 w 1653613"/>
              <a:gd name="connsiteY12" fmla="*/ 50426 h 182398"/>
              <a:gd name="connsiteX13" fmla="*/ 1249225 w 1653613"/>
              <a:gd name="connsiteY13" fmla="*/ 42188 h 182398"/>
              <a:gd name="connsiteX14" fmla="*/ 1298652 w 1653613"/>
              <a:gd name="connsiteY14" fmla="*/ 25713 h 182398"/>
              <a:gd name="connsiteX15" fmla="*/ 1323366 w 1653613"/>
              <a:gd name="connsiteY15" fmla="*/ 17475 h 182398"/>
              <a:gd name="connsiteX16" fmla="*/ 1356317 w 1653613"/>
              <a:gd name="connsiteY16" fmla="*/ 9237 h 182398"/>
              <a:gd name="connsiteX17" fmla="*/ 1381031 w 1653613"/>
              <a:gd name="connsiteY17" fmla="*/ 999 h 182398"/>
              <a:gd name="connsiteX18" fmla="*/ 1488123 w 1653613"/>
              <a:gd name="connsiteY18" fmla="*/ 9153 h 182398"/>
              <a:gd name="connsiteX19" fmla="*/ 1640814 w 1653613"/>
              <a:gd name="connsiteY19" fmla="*/ 23549 h 182398"/>
              <a:gd name="connsiteX20" fmla="*/ 1635406 w 1653613"/>
              <a:gd name="connsiteY20" fmla="*/ 65071 h 182398"/>
              <a:gd name="connsiteX21" fmla="*/ 1556105 w 1653613"/>
              <a:gd name="connsiteY21" fmla="*/ 89784 h 182398"/>
              <a:gd name="connsiteX22" fmla="*/ 1461495 w 1653613"/>
              <a:gd name="connsiteY22" fmla="*/ 122653 h 182398"/>
              <a:gd name="connsiteX23" fmla="*/ 1253719 w 1653613"/>
              <a:gd name="connsiteY23" fmla="*/ 163676 h 182398"/>
              <a:gd name="connsiteX24" fmla="*/ 1094453 w 1653613"/>
              <a:gd name="connsiteY24" fmla="*/ 112335 h 182398"/>
              <a:gd name="connsiteX25" fmla="*/ 1002090 w 1653613"/>
              <a:gd name="connsiteY25" fmla="*/ 157518 h 182398"/>
              <a:gd name="connsiteX26" fmla="*/ 903236 w 1653613"/>
              <a:gd name="connsiteY26" fmla="*/ 173994 h 182398"/>
              <a:gd name="connsiteX27" fmla="*/ 862047 w 1653613"/>
              <a:gd name="connsiteY27" fmla="*/ 182231 h 182398"/>
              <a:gd name="connsiteX28" fmla="*/ 812704 w 1653613"/>
              <a:gd name="connsiteY28" fmla="*/ 165839 h 182398"/>
              <a:gd name="connsiteX29" fmla="*/ 732405 w 1653613"/>
              <a:gd name="connsiteY29" fmla="*/ 180234 h 182398"/>
              <a:gd name="connsiteX30" fmla="*/ 578965 w 1653613"/>
              <a:gd name="connsiteY30" fmla="*/ 171997 h 182398"/>
              <a:gd name="connsiteX31" fmla="*/ 412627 w 1653613"/>
              <a:gd name="connsiteY31" fmla="*/ 163758 h 182398"/>
              <a:gd name="connsiteX32" fmla="*/ 247122 w 1653613"/>
              <a:gd name="connsiteY32" fmla="*/ 155521 h 182398"/>
              <a:gd name="connsiteX33" fmla="*/ 165826 w 1653613"/>
              <a:gd name="connsiteY33" fmla="*/ 154439 h 182398"/>
              <a:gd name="connsiteX34" fmla="*/ 79452 w 1653613"/>
              <a:gd name="connsiteY34" fmla="*/ 132804 h 182398"/>
              <a:gd name="connsiteX35" fmla="*/ 30025 w 1653613"/>
              <a:gd name="connsiteY35" fmla="*/ 116329 h 182398"/>
              <a:gd name="connsiteX36" fmla="*/ 13550 w 1653613"/>
              <a:gd name="connsiteY36" fmla="*/ 91615 h 182398"/>
              <a:gd name="connsiteX37" fmla="*/ 5312 w 1653613"/>
              <a:gd name="connsiteY37" fmla="*/ 83377 h 182398"/>
              <a:gd name="connsiteX0" fmla="*/ 5312 w 1653613"/>
              <a:gd name="connsiteY0" fmla="*/ 83377 h 182398"/>
              <a:gd name="connsiteX1" fmla="*/ 104166 w 1653613"/>
              <a:gd name="connsiteY1" fmla="*/ 75140 h 182398"/>
              <a:gd name="connsiteX2" fmla="*/ 128880 w 1653613"/>
              <a:gd name="connsiteY2" fmla="*/ 66902 h 182398"/>
              <a:gd name="connsiteX3" fmla="*/ 194782 w 1653613"/>
              <a:gd name="connsiteY3" fmla="*/ 50426 h 182398"/>
              <a:gd name="connsiteX4" fmla="*/ 244209 w 1653613"/>
              <a:gd name="connsiteY4" fmla="*/ 33950 h 182398"/>
              <a:gd name="connsiteX5" fmla="*/ 268923 w 1653613"/>
              <a:gd name="connsiteY5" fmla="*/ 25713 h 182398"/>
              <a:gd name="connsiteX6" fmla="*/ 449740 w 1653613"/>
              <a:gd name="connsiteY6" fmla="*/ 0 h 182398"/>
              <a:gd name="connsiteX7" fmla="*/ 649060 w 1653613"/>
              <a:gd name="connsiteY7" fmla="*/ 10100 h 182398"/>
              <a:gd name="connsiteX8" fmla="*/ 894998 w 1653613"/>
              <a:gd name="connsiteY8" fmla="*/ 25713 h 182398"/>
              <a:gd name="connsiteX9" fmla="*/ 965950 w 1653613"/>
              <a:gd name="connsiteY9" fmla="*/ 54478 h 182398"/>
              <a:gd name="connsiteX10" fmla="*/ 1077825 w 1653613"/>
              <a:gd name="connsiteY10" fmla="*/ 89024 h 182398"/>
              <a:gd name="connsiteX11" fmla="*/ 1191561 w 1653613"/>
              <a:gd name="connsiteY11" fmla="*/ 58664 h 182398"/>
              <a:gd name="connsiteX12" fmla="*/ 1216274 w 1653613"/>
              <a:gd name="connsiteY12" fmla="*/ 50426 h 182398"/>
              <a:gd name="connsiteX13" fmla="*/ 1249225 w 1653613"/>
              <a:gd name="connsiteY13" fmla="*/ 42188 h 182398"/>
              <a:gd name="connsiteX14" fmla="*/ 1298652 w 1653613"/>
              <a:gd name="connsiteY14" fmla="*/ 25713 h 182398"/>
              <a:gd name="connsiteX15" fmla="*/ 1323366 w 1653613"/>
              <a:gd name="connsiteY15" fmla="*/ 17475 h 182398"/>
              <a:gd name="connsiteX16" fmla="*/ 1356317 w 1653613"/>
              <a:gd name="connsiteY16" fmla="*/ 9237 h 182398"/>
              <a:gd name="connsiteX17" fmla="*/ 1381031 w 1653613"/>
              <a:gd name="connsiteY17" fmla="*/ 999 h 182398"/>
              <a:gd name="connsiteX18" fmla="*/ 1488123 w 1653613"/>
              <a:gd name="connsiteY18" fmla="*/ 9153 h 182398"/>
              <a:gd name="connsiteX19" fmla="*/ 1640814 w 1653613"/>
              <a:gd name="connsiteY19" fmla="*/ 23549 h 182398"/>
              <a:gd name="connsiteX20" fmla="*/ 1635406 w 1653613"/>
              <a:gd name="connsiteY20" fmla="*/ 65071 h 182398"/>
              <a:gd name="connsiteX21" fmla="*/ 1556105 w 1653613"/>
              <a:gd name="connsiteY21" fmla="*/ 89784 h 182398"/>
              <a:gd name="connsiteX22" fmla="*/ 1461495 w 1653613"/>
              <a:gd name="connsiteY22" fmla="*/ 122653 h 182398"/>
              <a:gd name="connsiteX23" fmla="*/ 1253719 w 1653613"/>
              <a:gd name="connsiteY23" fmla="*/ 163676 h 182398"/>
              <a:gd name="connsiteX24" fmla="*/ 1094453 w 1653613"/>
              <a:gd name="connsiteY24" fmla="*/ 112335 h 182398"/>
              <a:gd name="connsiteX25" fmla="*/ 1002090 w 1653613"/>
              <a:gd name="connsiteY25" fmla="*/ 157518 h 182398"/>
              <a:gd name="connsiteX26" fmla="*/ 903236 w 1653613"/>
              <a:gd name="connsiteY26" fmla="*/ 173994 h 182398"/>
              <a:gd name="connsiteX27" fmla="*/ 862047 w 1653613"/>
              <a:gd name="connsiteY27" fmla="*/ 182231 h 182398"/>
              <a:gd name="connsiteX28" fmla="*/ 812704 w 1653613"/>
              <a:gd name="connsiteY28" fmla="*/ 165839 h 182398"/>
              <a:gd name="connsiteX29" fmla="*/ 732405 w 1653613"/>
              <a:gd name="connsiteY29" fmla="*/ 180234 h 182398"/>
              <a:gd name="connsiteX30" fmla="*/ 578965 w 1653613"/>
              <a:gd name="connsiteY30" fmla="*/ 171997 h 182398"/>
              <a:gd name="connsiteX31" fmla="*/ 412627 w 1653613"/>
              <a:gd name="connsiteY31" fmla="*/ 163758 h 182398"/>
              <a:gd name="connsiteX32" fmla="*/ 247122 w 1653613"/>
              <a:gd name="connsiteY32" fmla="*/ 155521 h 182398"/>
              <a:gd name="connsiteX33" fmla="*/ 165826 w 1653613"/>
              <a:gd name="connsiteY33" fmla="*/ 154439 h 182398"/>
              <a:gd name="connsiteX34" fmla="*/ 79452 w 1653613"/>
              <a:gd name="connsiteY34" fmla="*/ 132804 h 182398"/>
              <a:gd name="connsiteX35" fmla="*/ 30025 w 1653613"/>
              <a:gd name="connsiteY35" fmla="*/ 116329 h 182398"/>
              <a:gd name="connsiteX36" fmla="*/ 13550 w 1653613"/>
              <a:gd name="connsiteY36" fmla="*/ 91615 h 182398"/>
              <a:gd name="connsiteX37" fmla="*/ 5312 w 1653613"/>
              <a:gd name="connsiteY37" fmla="*/ 83377 h 182398"/>
              <a:gd name="connsiteX0" fmla="*/ 5312 w 1653613"/>
              <a:gd name="connsiteY0" fmla="*/ 83377 h 182398"/>
              <a:gd name="connsiteX1" fmla="*/ 104166 w 1653613"/>
              <a:gd name="connsiteY1" fmla="*/ 75140 h 182398"/>
              <a:gd name="connsiteX2" fmla="*/ 128880 w 1653613"/>
              <a:gd name="connsiteY2" fmla="*/ 66902 h 182398"/>
              <a:gd name="connsiteX3" fmla="*/ 194782 w 1653613"/>
              <a:gd name="connsiteY3" fmla="*/ 50426 h 182398"/>
              <a:gd name="connsiteX4" fmla="*/ 244209 w 1653613"/>
              <a:gd name="connsiteY4" fmla="*/ 33950 h 182398"/>
              <a:gd name="connsiteX5" fmla="*/ 268923 w 1653613"/>
              <a:gd name="connsiteY5" fmla="*/ 25713 h 182398"/>
              <a:gd name="connsiteX6" fmla="*/ 449740 w 1653613"/>
              <a:gd name="connsiteY6" fmla="*/ 0 h 182398"/>
              <a:gd name="connsiteX7" fmla="*/ 649060 w 1653613"/>
              <a:gd name="connsiteY7" fmla="*/ 10100 h 182398"/>
              <a:gd name="connsiteX8" fmla="*/ 838463 w 1653613"/>
              <a:gd name="connsiteY8" fmla="*/ 35545 h 182398"/>
              <a:gd name="connsiteX9" fmla="*/ 965950 w 1653613"/>
              <a:gd name="connsiteY9" fmla="*/ 54478 h 182398"/>
              <a:gd name="connsiteX10" fmla="*/ 1077825 w 1653613"/>
              <a:gd name="connsiteY10" fmla="*/ 89024 h 182398"/>
              <a:gd name="connsiteX11" fmla="*/ 1191561 w 1653613"/>
              <a:gd name="connsiteY11" fmla="*/ 58664 h 182398"/>
              <a:gd name="connsiteX12" fmla="*/ 1216274 w 1653613"/>
              <a:gd name="connsiteY12" fmla="*/ 50426 h 182398"/>
              <a:gd name="connsiteX13" fmla="*/ 1249225 w 1653613"/>
              <a:gd name="connsiteY13" fmla="*/ 42188 h 182398"/>
              <a:gd name="connsiteX14" fmla="*/ 1298652 w 1653613"/>
              <a:gd name="connsiteY14" fmla="*/ 25713 h 182398"/>
              <a:gd name="connsiteX15" fmla="*/ 1323366 w 1653613"/>
              <a:gd name="connsiteY15" fmla="*/ 17475 h 182398"/>
              <a:gd name="connsiteX16" fmla="*/ 1356317 w 1653613"/>
              <a:gd name="connsiteY16" fmla="*/ 9237 h 182398"/>
              <a:gd name="connsiteX17" fmla="*/ 1381031 w 1653613"/>
              <a:gd name="connsiteY17" fmla="*/ 999 h 182398"/>
              <a:gd name="connsiteX18" fmla="*/ 1488123 w 1653613"/>
              <a:gd name="connsiteY18" fmla="*/ 9153 h 182398"/>
              <a:gd name="connsiteX19" fmla="*/ 1640814 w 1653613"/>
              <a:gd name="connsiteY19" fmla="*/ 23549 h 182398"/>
              <a:gd name="connsiteX20" fmla="*/ 1635406 w 1653613"/>
              <a:gd name="connsiteY20" fmla="*/ 65071 h 182398"/>
              <a:gd name="connsiteX21" fmla="*/ 1556105 w 1653613"/>
              <a:gd name="connsiteY21" fmla="*/ 89784 h 182398"/>
              <a:gd name="connsiteX22" fmla="*/ 1461495 w 1653613"/>
              <a:gd name="connsiteY22" fmla="*/ 122653 h 182398"/>
              <a:gd name="connsiteX23" fmla="*/ 1253719 w 1653613"/>
              <a:gd name="connsiteY23" fmla="*/ 163676 h 182398"/>
              <a:gd name="connsiteX24" fmla="*/ 1094453 w 1653613"/>
              <a:gd name="connsiteY24" fmla="*/ 112335 h 182398"/>
              <a:gd name="connsiteX25" fmla="*/ 1002090 w 1653613"/>
              <a:gd name="connsiteY25" fmla="*/ 157518 h 182398"/>
              <a:gd name="connsiteX26" fmla="*/ 903236 w 1653613"/>
              <a:gd name="connsiteY26" fmla="*/ 173994 h 182398"/>
              <a:gd name="connsiteX27" fmla="*/ 862047 w 1653613"/>
              <a:gd name="connsiteY27" fmla="*/ 182231 h 182398"/>
              <a:gd name="connsiteX28" fmla="*/ 812704 w 1653613"/>
              <a:gd name="connsiteY28" fmla="*/ 165839 h 182398"/>
              <a:gd name="connsiteX29" fmla="*/ 732405 w 1653613"/>
              <a:gd name="connsiteY29" fmla="*/ 180234 h 182398"/>
              <a:gd name="connsiteX30" fmla="*/ 578965 w 1653613"/>
              <a:gd name="connsiteY30" fmla="*/ 171997 h 182398"/>
              <a:gd name="connsiteX31" fmla="*/ 412627 w 1653613"/>
              <a:gd name="connsiteY31" fmla="*/ 163758 h 182398"/>
              <a:gd name="connsiteX32" fmla="*/ 247122 w 1653613"/>
              <a:gd name="connsiteY32" fmla="*/ 155521 h 182398"/>
              <a:gd name="connsiteX33" fmla="*/ 165826 w 1653613"/>
              <a:gd name="connsiteY33" fmla="*/ 154439 h 182398"/>
              <a:gd name="connsiteX34" fmla="*/ 79452 w 1653613"/>
              <a:gd name="connsiteY34" fmla="*/ 132804 h 182398"/>
              <a:gd name="connsiteX35" fmla="*/ 30025 w 1653613"/>
              <a:gd name="connsiteY35" fmla="*/ 116329 h 182398"/>
              <a:gd name="connsiteX36" fmla="*/ 13550 w 1653613"/>
              <a:gd name="connsiteY36" fmla="*/ 91615 h 182398"/>
              <a:gd name="connsiteX37" fmla="*/ 5312 w 1653613"/>
              <a:gd name="connsiteY37" fmla="*/ 83377 h 182398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444978 w 1653613"/>
              <a:gd name="connsiteY6" fmla="*/ 27577 h 181400"/>
              <a:gd name="connsiteX7" fmla="*/ 649060 w 1653613"/>
              <a:gd name="connsiteY7" fmla="*/ 9102 h 181400"/>
              <a:gd name="connsiteX8" fmla="*/ 838463 w 1653613"/>
              <a:gd name="connsiteY8" fmla="*/ 34547 h 181400"/>
              <a:gd name="connsiteX9" fmla="*/ 965950 w 1653613"/>
              <a:gd name="connsiteY9" fmla="*/ 53480 h 181400"/>
              <a:gd name="connsiteX10" fmla="*/ 1077825 w 1653613"/>
              <a:gd name="connsiteY10" fmla="*/ 88026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65826 w 1653613"/>
              <a:gd name="connsiteY33" fmla="*/ 153441 h 181400"/>
              <a:gd name="connsiteX34" fmla="*/ 79452 w 1653613"/>
              <a:gd name="connsiteY34" fmla="*/ 131806 h 181400"/>
              <a:gd name="connsiteX35" fmla="*/ 30025 w 1653613"/>
              <a:gd name="connsiteY35" fmla="*/ 115331 h 181400"/>
              <a:gd name="connsiteX36" fmla="*/ 13550 w 1653613"/>
              <a:gd name="connsiteY36" fmla="*/ 90617 h 181400"/>
              <a:gd name="connsiteX37" fmla="*/ 5312 w 1653613"/>
              <a:gd name="connsiteY37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444978 w 1653613"/>
              <a:gd name="connsiteY6" fmla="*/ 27577 h 181400"/>
              <a:gd name="connsiteX7" fmla="*/ 615722 w 1653613"/>
              <a:gd name="connsiteY7" fmla="*/ 44820 h 181400"/>
              <a:gd name="connsiteX8" fmla="*/ 838463 w 1653613"/>
              <a:gd name="connsiteY8" fmla="*/ 34547 h 181400"/>
              <a:gd name="connsiteX9" fmla="*/ 965950 w 1653613"/>
              <a:gd name="connsiteY9" fmla="*/ 53480 h 181400"/>
              <a:gd name="connsiteX10" fmla="*/ 1077825 w 1653613"/>
              <a:gd name="connsiteY10" fmla="*/ 88026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65826 w 1653613"/>
              <a:gd name="connsiteY33" fmla="*/ 153441 h 181400"/>
              <a:gd name="connsiteX34" fmla="*/ 79452 w 1653613"/>
              <a:gd name="connsiteY34" fmla="*/ 131806 h 181400"/>
              <a:gd name="connsiteX35" fmla="*/ 30025 w 1653613"/>
              <a:gd name="connsiteY35" fmla="*/ 115331 h 181400"/>
              <a:gd name="connsiteX36" fmla="*/ 13550 w 1653613"/>
              <a:gd name="connsiteY36" fmla="*/ 90617 h 181400"/>
              <a:gd name="connsiteX37" fmla="*/ 5312 w 1653613"/>
              <a:gd name="connsiteY37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444978 w 1653613"/>
              <a:gd name="connsiteY6" fmla="*/ 27577 h 181400"/>
              <a:gd name="connsiteX7" fmla="*/ 615722 w 1653613"/>
              <a:gd name="connsiteY7" fmla="*/ 44820 h 181400"/>
              <a:gd name="connsiteX8" fmla="*/ 750357 w 1653613"/>
              <a:gd name="connsiteY8" fmla="*/ 65503 h 181400"/>
              <a:gd name="connsiteX9" fmla="*/ 965950 w 1653613"/>
              <a:gd name="connsiteY9" fmla="*/ 53480 h 181400"/>
              <a:gd name="connsiteX10" fmla="*/ 1077825 w 1653613"/>
              <a:gd name="connsiteY10" fmla="*/ 88026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65826 w 1653613"/>
              <a:gd name="connsiteY33" fmla="*/ 153441 h 181400"/>
              <a:gd name="connsiteX34" fmla="*/ 79452 w 1653613"/>
              <a:gd name="connsiteY34" fmla="*/ 131806 h 181400"/>
              <a:gd name="connsiteX35" fmla="*/ 30025 w 1653613"/>
              <a:gd name="connsiteY35" fmla="*/ 115331 h 181400"/>
              <a:gd name="connsiteX36" fmla="*/ 13550 w 1653613"/>
              <a:gd name="connsiteY36" fmla="*/ 90617 h 181400"/>
              <a:gd name="connsiteX37" fmla="*/ 5312 w 1653613"/>
              <a:gd name="connsiteY37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444978 w 1653613"/>
              <a:gd name="connsiteY6" fmla="*/ 27577 h 181400"/>
              <a:gd name="connsiteX7" fmla="*/ 615722 w 1653613"/>
              <a:gd name="connsiteY7" fmla="*/ 44820 h 181400"/>
              <a:gd name="connsiteX8" fmla="*/ 750357 w 1653613"/>
              <a:gd name="connsiteY8" fmla="*/ 65503 h 181400"/>
              <a:gd name="connsiteX9" fmla="*/ 882606 w 1653613"/>
              <a:gd name="connsiteY9" fmla="*/ 110630 h 181400"/>
              <a:gd name="connsiteX10" fmla="*/ 1077825 w 1653613"/>
              <a:gd name="connsiteY10" fmla="*/ 88026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65826 w 1653613"/>
              <a:gd name="connsiteY33" fmla="*/ 153441 h 181400"/>
              <a:gd name="connsiteX34" fmla="*/ 79452 w 1653613"/>
              <a:gd name="connsiteY34" fmla="*/ 131806 h 181400"/>
              <a:gd name="connsiteX35" fmla="*/ 30025 w 1653613"/>
              <a:gd name="connsiteY35" fmla="*/ 115331 h 181400"/>
              <a:gd name="connsiteX36" fmla="*/ 13550 w 1653613"/>
              <a:gd name="connsiteY36" fmla="*/ 90617 h 181400"/>
              <a:gd name="connsiteX37" fmla="*/ 5312 w 1653613"/>
              <a:gd name="connsiteY37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444978 w 1653613"/>
              <a:gd name="connsiteY6" fmla="*/ 27577 h 181400"/>
              <a:gd name="connsiteX7" fmla="*/ 615722 w 1653613"/>
              <a:gd name="connsiteY7" fmla="*/ 44820 h 181400"/>
              <a:gd name="connsiteX8" fmla="*/ 750357 w 1653613"/>
              <a:gd name="connsiteY8" fmla="*/ 65503 h 181400"/>
              <a:gd name="connsiteX9" fmla="*/ 882606 w 1653613"/>
              <a:gd name="connsiteY9" fmla="*/ 110630 h 181400"/>
              <a:gd name="connsiteX10" fmla="*/ 1161168 w 1653613"/>
              <a:gd name="connsiteY10" fmla="*/ 33257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65826 w 1653613"/>
              <a:gd name="connsiteY33" fmla="*/ 153441 h 181400"/>
              <a:gd name="connsiteX34" fmla="*/ 79452 w 1653613"/>
              <a:gd name="connsiteY34" fmla="*/ 131806 h 181400"/>
              <a:gd name="connsiteX35" fmla="*/ 30025 w 1653613"/>
              <a:gd name="connsiteY35" fmla="*/ 115331 h 181400"/>
              <a:gd name="connsiteX36" fmla="*/ 13550 w 1653613"/>
              <a:gd name="connsiteY36" fmla="*/ 90617 h 181400"/>
              <a:gd name="connsiteX37" fmla="*/ 5312 w 1653613"/>
              <a:gd name="connsiteY37" fmla="*/ 82379 h 181400"/>
              <a:gd name="connsiteX0" fmla="*/ 0 w 1640063"/>
              <a:gd name="connsiteY0" fmla="*/ 90617 h 181400"/>
              <a:gd name="connsiteX1" fmla="*/ 90616 w 1640063"/>
              <a:gd name="connsiteY1" fmla="*/ 74142 h 181400"/>
              <a:gd name="connsiteX2" fmla="*/ 115330 w 1640063"/>
              <a:gd name="connsiteY2" fmla="*/ 65904 h 181400"/>
              <a:gd name="connsiteX3" fmla="*/ 181232 w 1640063"/>
              <a:gd name="connsiteY3" fmla="*/ 49428 h 181400"/>
              <a:gd name="connsiteX4" fmla="*/ 230659 w 1640063"/>
              <a:gd name="connsiteY4" fmla="*/ 32952 h 181400"/>
              <a:gd name="connsiteX5" fmla="*/ 255373 w 1640063"/>
              <a:gd name="connsiteY5" fmla="*/ 24715 h 181400"/>
              <a:gd name="connsiteX6" fmla="*/ 431428 w 1640063"/>
              <a:gd name="connsiteY6" fmla="*/ 27577 h 181400"/>
              <a:gd name="connsiteX7" fmla="*/ 602172 w 1640063"/>
              <a:gd name="connsiteY7" fmla="*/ 44820 h 181400"/>
              <a:gd name="connsiteX8" fmla="*/ 736807 w 1640063"/>
              <a:gd name="connsiteY8" fmla="*/ 65503 h 181400"/>
              <a:gd name="connsiteX9" fmla="*/ 869056 w 1640063"/>
              <a:gd name="connsiteY9" fmla="*/ 110630 h 181400"/>
              <a:gd name="connsiteX10" fmla="*/ 1147618 w 1640063"/>
              <a:gd name="connsiteY10" fmla="*/ 33257 h 181400"/>
              <a:gd name="connsiteX11" fmla="*/ 1178011 w 1640063"/>
              <a:gd name="connsiteY11" fmla="*/ 57666 h 181400"/>
              <a:gd name="connsiteX12" fmla="*/ 1202724 w 1640063"/>
              <a:gd name="connsiteY12" fmla="*/ 49428 h 181400"/>
              <a:gd name="connsiteX13" fmla="*/ 1235675 w 1640063"/>
              <a:gd name="connsiteY13" fmla="*/ 41190 h 181400"/>
              <a:gd name="connsiteX14" fmla="*/ 1285102 w 1640063"/>
              <a:gd name="connsiteY14" fmla="*/ 24715 h 181400"/>
              <a:gd name="connsiteX15" fmla="*/ 1309816 w 1640063"/>
              <a:gd name="connsiteY15" fmla="*/ 16477 h 181400"/>
              <a:gd name="connsiteX16" fmla="*/ 1342767 w 1640063"/>
              <a:gd name="connsiteY16" fmla="*/ 8239 h 181400"/>
              <a:gd name="connsiteX17" fmla="*/ 1367481 w 1640063"/>
              <a:gd name="connsiteY17" fmla="*/ 1 h 181400"/>
              <a:gd name="connsiteX18" fmla="*/ 1474573 w 1640063"/>
              <a:gd name="connsiteY18" fmla="*/ 8155 h 181400"/>
              <a:gd name="connsiteX19" fmla="*/ 1627264 w 1640063"/>
              <a:gd name="connsiteY19" fmla="*/ 22551 h 181400"/>
              <a:gd name="connsiteX20" fmla="*/ 1621856 w 1640063"/>
              <a:gd name="connsiteY20" fmla="*/ 64073 h 181400"/>
              <a:gd name="connsiteX21" fmla="*/ 1542555 w 1640063"/>
              <a:gd name="connsiteY21" fmla="*/ 88786 h 181400"/>
              <a:gd name="connsiteX22" fmla="*/ 1447945 w 1640063"/>
              <a:gd name="connsiteY22" fmla="*/ 121655 h 181400"/>
              <a:gd name="connsiteX23" fmla="*/ 1240169 w 1640063"/>
              <a:gd name="connsiteY23" fmla="*/ 162678 h 181400"/>
              <a:gd name="connsiteX24" fmla="*/ 1080903 w 1640063"/>
              <a:gd name="connsiteY24" fmla="*/ 111337 h 181400"/>
              <a:gd name="connsiteX25" fmla="*/ 988540 w 1640063"/>
              <a:gd name="connsiteY25" fmla="*/ 156520 h 181400"/>
              <a:gd name="connsiteX26" fmla="*/ 889686 w 1640063"/>
              <a:gd name="connsiteY26" fmla="*/ 172996 h 181400"/>
              <a:gd name="connsiteX27" fmla="*/ 848497 w 1640063"/>
              <a:gd name="connsiteY27" fmla="*/ 181233 h 181400"/>
              <a:gd name="connsiteX28" fmla="*/ 799154 w 1640063"/>
              <a:gd name="connsiteY28" fmla="*/ 164841 h 181400"/>
              <a:gd name="connsiteX29" fmla="*/ 718855 w 1640063"/>
              <a:gd name="connsiteY29" fmla="*/ 179236 h 181400"/>
              <a:gd name="connsiteX30" fmla="*/ 565415 w 1640063"/>
              <a:gd name="connsiteY30" fmla="*/ 170999 h 181400"/>
              <a:gd name="connsiteX31" fmla="*/ 399077 w 1640063"/>
              <a:gd name="connsiteY31" fmla="*/ 162760 h 181400"/>
              <a:gd name="connsiteX32" fmla="*/ 233572 w 1640063"/>
              <a:gd name="connsiteY32" fmla="*/ 154523 h 181400"/>
              <a:gd name="connsiteX33" fmla="*/ 152276 w 1640063"/>
              <a:gd name="connsiteY33" fmla="*/ 153441 h 181400"/>
              <a:gd name="connsiteX34" fmla="*/ 65902 w 1640063"/>
              <a:gd name="connsiteY34" fmla="*/ 131806 h 181400"/>
              <a:gd name="connsiteX35" fmla="*/ 16475 w 1640063"/>
              <a:gd name="connsiteY35" fmla="*/ 115331 h 181400"/>
              <a:gd name="connsiteX36" fmla="*/ 0 w 1640063"/>
              <a:gd name="connsiteY36" fmla="*/ 90617 h 181400"/>
              <a:gd name="connsiteX0" fmla="*/ 0 w 1640063"/>
              <a:gd name="connsiteY0" fmla="*/ 90617 h 181400"/>
              <a:gd name="connsiteX1" fmla="*/ 90616 w 1640063"/>
              <a:gd name="connsiteY1" fmla="*/ 74142 h 181400"/>
              <a:gd name="connsiteX2" fmla="*/ 115330 w 1640063"/>
              <a:gd name="connsiteY2" fmla="*/ 65904 h 181400"/>
              <a:gd name="connsiteX3" fmla="*/ 181232 w 1640063"/>
              <a:gd name="connsiteY3" fmla="*/ 49428 h 181400"/>
              <a:gd name="connsiteX4" fmla="*/ 230659 w 1640063"/>
              <a:gd name="connsiteY4" fmla="*/ 32952 h 181400"/>
              <a:gd name="connsiteX5" fmla="*/ 255373 w 1640063"/>
              <a:gd name="connsiteY5" fmla="*/ 24715 h 181400"/>
              <a:gd name="connsiteX6" fmla="*/ 431428 w 1640063"/>
              <a:gd name="connsiteY6" fmla="*/ 27577 h 181400"/>
              <a:gd name="connsiteX7" fmla="*/ 602172 w 1640063"/>
              <a:gd name="connsiteY7" fmla="*/ 44820 h 181400"/>
              <a:gd name="connsiteX8" fmla="*/ 736807 w 1640063"/>
              <a:gd name="connsiteY8" fmla="*/ 65503 h 181400"/>
              <a:gd name="connsiteX9" fmla="*/ 869056 w 1640063"/>
              <a:gd name="connsiteY9" fmla="*/ 110630 h 181400"/>
              <a:gd name="connsiteX10" fmla="*/ 1147618 w 1640063"/>
              <a:gd name="connsiteY10" fmla="*/ 33257 h 181400"/>
              <a:gd name="connsiteX11" fmla="*/ 1178011 w 1640063"/>
              <a:gd name="connsiteY11" fmla="*/ 57666 h 181400"/>
              <a:gd name="connsiteX12" fmla="*/ 1202724 w 1640063"/>
              <a:gd name="connsiteY12" fmla="*/ 49428 h 181400"/>
              <a:gd name="connsiteX13" fmla="*/ 1235675 w 1640063"/>
              <a:gd name="connsiteY13" fmla="*/ 41190 h 181400"/>
              <a:gd name="connsiteX14" fmla="*/ 1285102 w 1640063"/>
              <a:gd name="connsiteY14" fmla="*/ 24715 h 181400"/>
              <a:gd name="connsiteX15" fmla="*/ 1309816 w 1640063"/>
              <a:gd name="connsiteY15" fmla="*/ 16477 h 181400"/>
              <a:gd name="connsiteX16" fmla="*/ 1342767 w 1640063"/>
              <a:gd name="connsiteY16" fmla="*/ 8239 h 181400"/>
              <a:gd name="connsiteX17" fmla="*/ 1367481 w 1640063"/>
              <a:gd name="connsiteY17" fmla="*/ 1 h 181400"/>
              <a:gd name="connsiteX18" fmla="*/ 1474573 w 1640063"/>
              <a:gd name="connsiteY18" fmla="*/ 8155 h 181400"/>
              <a:gd name="connsiteX19" fmla="*/ 1627264 w 1640063"/>
              <a:gd name="connsiteY19" fmla="*/ 22551 h 181400"/>
              <a:gd name="connsiteX20" fmla="*/ 1621856 w 1640063"/>
              <a:gd name="connsiteY20" fmla="*/ 64073 h 181400"/>
              <a:gd name="connsiteX21" fmla="*/ 1542555 w 1640063"/>
              <a:gd name="connsiteY21" fmla="*/ 88786 h 181400"/>
              <a:gd name="connsiteX22" fmla="*/ 1447945 w 1640063"/>
              <a:gd name="connsiteY22" fmla="*/ 121655 h 181400"/>
              <a:gd name="connsiteX23" fmla="*/ 1240169 w 1640063"/>
              <a:gd name="connsiteY23" fmla="*/ 162678 h 181400"/>
              <a:gd name="connsiteX24" fmla="*/ 1080903 w 1640063"/>
              <a:gd name="connsiteY24" fmla="*/ 111337 h 181400"/>
              <a:gd name="connsiteX25" fmla="*/ 988540 w 1640063"/>
              <a:gd name="connsiteY25" fmla="*/ 156520 h 181400"/>
              <a:gd name="connsiteX26" fmla="*/ 889686 w 1640063"/>
              <a:gd name="connsiteY26" fmla="*/ 172996 h 181400"/>
              <a:gd name="connsiteX27" fmla="*/ 848497 w 1640063"/>
              <a:gd name="connsiteY27" fmla="*/ 181233 h 181400"/>
              <a:gd name="connsiteX28" fmla="*/ 799154 w 1640063"/>
              <a:gd name="connsiteY28" fmla="*/ 164841 h 181400"/>
              <a:gd name="connsiteX29" fmla="*/ 706948 w 1640063"/>
              <a:gd name="connsiteY29" fmla="*/ 162567 h 181400"/>
              <a:gd name="connsiteX30" fmla="*/ 565415 w 1640063"/>
              <a:gd name="connsiteY30" fmla="*/ 170999 h 181400"/>
              <a:gd name="connsiteX31" fmla="*/ 399077 w 1640063"/>
              <a:gd name="connsiteY31" fmla="*/ 162760 h 181400"/>
              <a:gd name="connsiteX32" fmla="*/ 233572 w 1640063"/>
              <a:gd name="connsiteY32" fmla="*/ 154523 h 181400"/>
              <a:gd name="connsiteX33" fmla="*/ 152276 w 1640063"/>
              <a:gd name="connsiteY33" fmla="*/ 153441 h 181400"/>
              <a:gd name="connsiteX34" fmla="*/ 65902 w 1640063"/>
              <a:gd name="connsiteY34" fmla="*/ 131806 h 181400"/>
              <a:gd name="connsiteX35" fmla="*/ 16475 w 1640063"/>
              <a:gd name="connsiteY35" fmla="*/ 115331 h 181400"/>
              <a:gd name="connsiteX36" fmla="*/ 0 w 1640063"/>
              <a:gd name="connsiteY36" fmla="*/ 90617 h 181400"/>
              <a:gd name="connsiteX0" fmla="*/ 0 w 1640063"/>
              <a:gd name="connsiteY0" fmla="*/ 90617 h 184701"/>
              <a:gd name="connsiteX1" fmla="*/ 90616 w 1640063"/>
              <a:gd name="connsiteY1" fmla="*/ 74142 h 184701"/>
              <a:gd name="connsiteX2" fmla="*/ 115330 w 1640063"/>
              <a:gd name="connsiteY2" fmla="*/ 65904 h 184701"/>
              <a:gd name="connsiteX3" fmla="*/ 181232 w 1640063"/>
              <a:gd name="connsiteY3" fmla="*/ 49428 h 184701"/>
              <a:gd name="connsiteX4" fmla="*/ 230659 w 1640063"/>
              <a:gd name="connsiteY4" fmla="*/ 32952 h 184701"/>
              <a:gd name="connsiteX5" fmla="*/ 255373 w 1640063"/>
              <a:gd name="connsiteY5" fmla="*/ 24715 h 184701"/>
              <a:gd name="connsiteX6" fmla="*/ 431428 w 1640063"/>
              <a:gd name="connsiteY6" fmla="*/ 27577 h 184701"/>
              <a:gd name="connsiteX7" fmla="*/ 602172 w 1640063"/>
              <a:gd name="connsiteY7" fmla="*/ 44820 h 184701"/>
              <a:gd name="connsiteX8" fmla="*/ 736807 w 1640063"/>
              <a:gd name="connsiteY8" fmla="*/ 65503 h 184701"/>
              <a:gd name="connsiteX9" fmla="*/ 869056 w 1640063"/>
              <a:gd name="connsiteY9" fmla="*/ 110630 h 184701"/>
              <a:gd name="connsiteX10" fmla="*/ 1147618 w 1640063"/>
              <a:gd name="connsiteY10" fmla="*/ 33257 h 184701"/>
              <a:gd name="connsiteX11" fmla="*/ 1178011 w 1640063"/>
              <a:gd name="connsiteY11" fmla="*/ 57666 h 184701"/>
              <a:gd name="connsiteX12" fmla="*/ 1202724 w 1640063"/>
              <a:gd name="connsiteY12" fmla="*/ 49428 h 184701"/>
              <a:gd name="connsiteX13" fmla="*/ 1235675 w 1640063"/>
              <a:gd name="connsiteY13" fmla="*/ 41190 h 184701"/>
              <a:gd name="connsiteX14" fmla="*/ 1285102 w 1640063"/>
              <a:gd name="connsiteY14" fmla="*/ 24715 h 184701"/>
              <a:gd name="connsiteX15" fmla="*/ 1309816 w 1640063"/>
              <a:gd name="connsiteY15" fmla="*/ 16477 h 184701"/>
              <a:gd name="connsiteX16" fmla="*/ 1342767 w 1640063"/>
              <a:gd name="connsiteY16" fmla="*/ 8239 h 184701"/>
              <a:gd name="connsiteX17" fmla="*/ 1367481 w 1640063"/>
              <a:gd name="connsiteY17" fmla="*/ 1 h 184701"/>
              <a:gd name="connsiteX18" fmla="*/ 1474573 w 1640063"/>
              <a:gd name="connsiteY18" fmla="*/ 8155 h 184701"/>
              <a:gd name="connsiteX19" fmla="*/ 1627264 w 1640063"/>
              <a:gd name="connsiteY19" fmla="*/ 22551 h 184701"/>
              <a:gd name="connsiteX20" fmla="*/ 1621856 w 1640063"/>
              <a:gd name="connsiteY20" fmla="*/ 64073 h 184701"/>
              <a:gd name="connsiteX21" fmla="*/ 1542555 w 1640063"/>
              <a:gd name="connsiteY21" fmla="*/ 88786 h 184701"/>
              <a:gd name="connsiteX22" fmla="*/ 1447945 w 1640063"/>
              <a:gd name="connsiteY22" fmla="*/ 121655 h 184701"/>
              <a:gd name="connsiteX23" fmla="*/ 1240169 w 1640063"/>
              <a:gd name="connsiteY23" fmla="*/ 162678 h 184701"/>
              <a:gd name="connsiteX24" fmla="*/ 1080903 w 1640063"/>
              <a:gd name="connsiteY24" fmla="*/ 111337 h 184701"/>
              <a:gd name="connsiteX25" fmla="*/ 988540 w 1640063"/>
              <a:gd name="connsiteY25" fmla="*/ 156520 h 184701"/>
              <a:gd name="connsiteX26" fmla="*/ 889686 w 1640063"/>
              <a:gd name="connsiteY26" fmla="*/ 172996 h 184701"/>
              <a:gd name="connsiteX27" fmla="*/ 848497 w 1640063"/>
              <a:gd name="connsiteY27" fmla="*/ 181233 h 184701"/>
              <a:gd name="connsiteX28" fmla="*/ 872973 w 1640063"/>
              <a:gd name="connsiteY28" fmla="*/ 110072 h 184701"/>
              <a:gd name="connsiteX29" fmla="*/ 706948 w 1640063"/>
              <a:gd name="connsiteY29" fmla="*/ 162567 h 184701"/>
              <a:gd name="connsiteX30" fmla="*/ 565415 w 1640063"/>
              <a:gd name="connsiteY30" fmla="*/ 170999 h 184701"/>
              <a:gd name="connsiteX31" fmla="*/ 399077 w 1640063"/>
              <a:gd name="connsiteY31" fmla="*/ 162760 h 184701"/>
              <a:gd name="connsiteX32" fmla="*/ 233572 w 1640063"/>
              <a:gd name="connsiteY32" fmla="*/ 154523 h 184701"/>
              <a:gd name="connsiteX33" fmla="*/ 152276 w 1640063"/>
              <a:gd name="connsiteY33" fmla="*/ 153441 h 184701"/>
              <a:gd name="connsiteX34" fmla="*/ 65902 w 1640063"/>
              <a:gd name="connsiteY34" fmla="*/ 131806 h 184701"/>
              <a:gd name="connsiteX35" fmla="*/ 16475 w 1640063"/>
              <a:gd name="connsiteY35" fmla="*/ 115331 h 184701"/>
              <a:gd name="connsiteX36" fmla="*/ 0 w 1640063"/>
              <a:gd name="connsiteY36" fmla="*/ 90617 h 184701"/>
              <a:gd name="connsiteX0" fmla="*/ 0 w 1640063"/>
              <a:gd name="connsiteY0" fmla="*/ 90617 h 181236"/>
              <a:gd name="connsiteX1" fmla="*/ 90616 w 1640063"/>
              <a:gd name="connsiteY1" fmla="*/ 74142 h 181236"/>
              <a:gd name="connsiteX2" fmla="*/ 115330 w 1640063"/>
              <a:gd name="connsiteY2" fmla="*/ 65904 h 181236"/>
              <a:gd name="connsiteX3" fmla="*/ 181232 w 1640063"/>
              <a:gd name="connsiteY3" fmla="*/ 49428 h 181236"/>
              <a:gd name="connsiteX4" fmla="*/ 230659 w 1640063"/>
              <a:gd name="connsiteY4" fmla="*/ 32952 h 181236"/>
              <a:gd name="connsiteX5" fmla="*/ 255373 w 1640063"/>
              <a:gd name="connsiteY5" fmla="*/ 24715 h 181236"/>
              <a:gd name="connsiteX6" fmla="*/ 431428 w 1640063"/>
              <a:gd name="connsiteY6" fmla="*/ 27577 h 181236"/>
              <a:gd name="connsiteX7" fmla="*/ 602172 w 1640063"/>
              <a:gd name="connsiteY7" fmla="*/ 44820 h 181236"/>
              <a:gd name="connsiteX8" fmla="*/ 736807 w 1640063"/>
              <a:gd name="connsiteY8" fmla="*/ 65503 h 181236"/>
              <a:gd name="connsiteX9" fmla="*/ 869056 w 1640063"/>
              <a:gd name="connsiteY9" fmla="*/ 110630 h 181236"/>
              <a:gd name="connsiteX10" fmla="*/ 1147618 w 1640063"/>
              <a:gd name="connsiteY10" fmla="*/ 33257 h 181236"/>
              <a:gd name="connsiteX11" fmla="*/ 1178011 w 1640063"/>
              <a:gd name="connsiteY11" fmla="*/ 57666 h 181236"/>
              <a:gd name="connsiteX12" fmla="*/ 1202724 w 1640063"/>
              <a:gd name="connsiteY12" fmla="*/ 49428 h 181236"/>
              <a:gd name="connsiteX13" fmla="*/ 1235675 w 1640063"/>
              <a:gd name="connsiteY13" fmla="*/ 41190 h 181236"/>
              <a:gd name="connsiteX14" fmla="*/ 1285102 w 1640063"/>
              <a:gd name="connsiteY14" fmla="*/ 24715 h 181236"/>
              <a:gd name="connsiteX15" fmla="*/ 1309816 w 1640063"/>
              <a:gd name="connsiteY15" fmla="*/ 16477 h 181236"/>
              <a:gd name="connsiteX16" fmla="*/ 1342767 w 1640063"/>
              <a:gd name="connsiteY16" fmla="*/ 8239 h 181236"/>
              <a:gd name="connsiteX17" fmla="*/ 1367481 w 1640063"/>
              <a:gd name="connsiteY17" fmla="*/ 1 h 181236"/>
              <a:gd name="connsiteX18" fmla="*/ 1474573 w 1640063"/>
              <a:gd name="connsiteY18" fmla="*/ 8155 h 181236"/>
              <a:gd name="connsiteX19" fmla="*/ 1627264 w 1640063"/>
              <a:gd name="connsiteY19" fmla="*/ 22551 h 181236"/>
              <a:gd name="connsiteX20" fmla="*/ 1621856 w 1640063"/>
              <a:gd name="connsiteY20" fmla="*/ 64073 h 181236"/>
              <a:gd name="connsiteX21" fmla="*/ 1542555 w 1640063"/>
              <a:gd name="connsiteY21" fmla="*/ 88786 h 181236"/>
              <a:gd name="connsiteX22" fmla="*/ 1447945 w 1640063"/>
              <a:gd name="connsiteY22" fmla="*/ 121655 h 181236"/>
              <a:gd name="connsiteX23" fmla="*/ 1240169 w 1640063"/>
              <a:gd name="connsiteY23" fmla="*/ 162678 h 181236"/>
              <a:gd name="connsiteX24" fmla="*/ 1080903 w 1640063"/>
              <a:gd name="connsiteY24" fmla="*/ 111337 h 181236"/>
              <a:gd name="connsiteX25" fmla="*/ 988540 w 1640063"/>
              <a:gd name="connsiteY25" fmla="*/ 156520 h 181236"/>
              <a:gd name="connsiteX26" fmla="*/ 889686 w 1640063"/>
              <a:gd name="connsiteY26" fmla="*/ 172996 h 181236"/>
              <a:gd name="connsiteX27" fmla="*/ 848497 w 1640063"/>
              <a:gd name="connsiteY27" fmla="*/ 181233 h 181236"/>
              <a:gd name="connsiteX28" fmla="*/ 794392 w 1640063"/>
              <a:gd name="connsiteY28" fmla="*/ 171984 h 181236"/>
              <a:gd name="connsiteX29" fmla="*/ 706948 w 1640063"/>
              <a:gd name="connsiteY29" fmla="*/ 162567 h 181236"/>
              <a:gd name="connsiteX30" fmla="*/ 565415 w 1640063"/>
              <a:gd name="connsiteY30" fmla="*/ 170999 h 181236"/>
              <a:gd name="connsiteX31" fmla="*/ 399077 w 1640063"/>
              <a:gd name="connsiteY31" fmla="*/ 162760 h 181236"/>
              <a:gd name="connsiteX32" fmla="*/ 233572 w 1640063"/>
              <a:gd name="connsiteY32" fmla="*/ 154523 h 181236"/>
              <a:gd name="connsiteX33" fmla="*/ 152276 w 1640063"/>
              <a:gd name="connsiteY33" fmla="*/ 153441 h 181236"/>
              <a:gd name="connsiteX34" fmla="*/ 65902 w 1640063"/>
              <a:gd name="connsiteY34" fmla="*/ 131806 h 181236"/>
              <a:gd name="connsiteX35" fmla="*/ 16475 w 1640063"/>
              <a:gd name="connsiteY35" fmla="*/ 115331 h 181236"/>
              <a:gd name="connsiteX36" fmla="*/ 0 w 1640063"/>
              <a:gd name="connsiteY36" fmla="*/ 90617 h 181236"/>
              <a:gd name="connsiteX0" fmla="*/ 0 w 1640063"/>
              <a:gd name="connsiteY0" fmla="*/ 90617 h 181236"/>
              <a:gd name="connsiteX1" fmla="*/ 90616 w 1640063"/>
              <a:gd name="connsiteY1" fmla="*/ 74142 h 181236"/>
              <a:gd name="connsiteX2" fmla="*/ 115330 w 1640063"/>
              <a:gd name="connsiteY2" fmla="*/ 65904 h 181236"/>
              <a:gd name="connsiteX3" fmla="*/ 181232 w 1640063"/>
              <a:gd name="connsiteY3" fmla="*/ 49428 h 181236"/>
              <a:gd name="connsiteX4" fmla="*/ 230659 w 1640063"/>
              <a:gd name="connsiteY4" fmla="*/ 32952 h 181236"/>
              <a:gd name="connsiteX5" fmla="*/ 255373 w 1640063"/>
              <a:gd name="connsiteY5" fmla="*/ 24715 h 181236"/>
              <a:gd name="connsiteX6" fmla="*/ 431428 w 1640063"/>
              <a:gd name="connsiteY6" fmla="*/ 27577 h 181236"/>
              <a:gd name="connsiteX7" fmla="*/ 602172 w 1640063"/>
              <a:gd name="connsiteY7" fmla="*/ 44820 h 181236"/>
              <a:gd name="connsiteX8" fmla="*/ 736807 w 1640063"/>
              <a:gd name="connsiteY8" fmla="*/ 65503 h 181236"/>
              <a:gd name="connsiteX9" fmla="*/ 890487 w 1640063"/>
              <a:gd name="connsiteY9" fmla="*/ 96342 h 181236"/>
              <a:gd name="connsiteX10" fmla="*/ 1147618 w 1640063"/>
              <a:gd name="connsiteY10" fmla="*/ 33257 h 181236"/>
              <a:gd name="connsiteX11" fmla="*/ 1178011 w 1640063"/>
              <a:gd name="connsiteY11" fmla="*/ 57666 h 181236"/>
              <a:gd name="connsiteX12" fmla="*/ 1202724 w 1640063"/>
              <a:gd name="connsiteY12" fmla="*/ 49428 h 181236"/>
              <a:gd name="connsiteX13" fmla="*/ 1235675 w 1640063"/>
              <a:gd name="connsiteY13" fmla="*/ 41190 h 181236"/>
              <a:gd name="connsiteX14" fmla="*/ 1285102 w 1640063"/>
              <a:gd name="connsiteY14" fmla="*/ 24715 h 181236"/>
              <a:gd name="connsiteX15" fmla="*/ 1309816 w 1640063"/>
              <a:gd name="connsiteY15" fmla="*/ 16477 h 181236"/>
              <a:gd name="connsiteX16" fmla="*/ 1342767 w 1640063"/>
              <a:gd name="connsiteY16" fmla="*/ 8239 h 181236"/>
              <a:gd name="connsiteX17" fmla="*/ 1367481 w 1640063"/>
              <a:gd name="connsiteY17" fmla="*/ 1 h 181236"/>
              <a:gd name="connsiteX18" fmla="*/ 1474573 w 1640063"/>
              <a:gd name="connsiteY18" fmla="*/ 8155 h 181236"/>
              <a:gd name="connsiteX19" fmla="*/ 1627264 w 1640063"/>
              <a:gd name="connsiteY19" fmla="*/ 22551 h 181236"/>
              <a:gd name="connsiteX20" fmla="*/ 1621856 w 1640063"/>
              <a:gd name="connsiteY20" fmla="*/ 64073 h 181236"/>
              <a:gd name="connsiteX21" fmla="*/ 1542555 w 1640063"/>
              <a:gd name="connsiteY21" fmla="*/ 88786 h 181236"/>
              <a:gd name="connsiteX22" fmla="*/ 1447945 w 1640063"/>
              <a:gd name="connsiteY22" fmla="*/ 121655 h 181236"/>
              <a:gd name="connsiteX23" fmla="*/ 1240169 w 1640063"/>
              <a:gd name="connsiteY23" fmla="*/ 162678 h 181236"/>
              <a:gd name="connsiteX24" fmla="*/ 1080903 w 1640063"/>
              <a:gd name="connsiteY24" fmla="*/ 111337 h 181236"/>
              <a:gd name="connsiteX25" fmla="*/ 988540 w 1640063"/>
              <a:gd name="connsiteY25" fmla="*/ 156520 h 181236"/>
              <a:gd name="connsiteX26" fmla="*/ 889686 w 1640063"/>
              <a:gd name="connsiteY26" fmla="*/ 172996 h 181236"/>
              <a:gd name="connsiteX27" fmla="*/ 848497 w 1640063"/>
              <a:gd name="connsiteY27" fmla="*/ 181233 h 181236"/>
              <a:gd name="connsiteX28" fmla="*/ 794392 w 1640063"/>
              <a:gd name="connsiteY28" fmla="*/ 171984 h 181236"/>
              <a:gd name="connsiteX29" fmla="*/ 706948 w 1640063"/>
              <a:gd name="connsiteY29" fmla="*/ 162567 h 181236"/>
              <a:gd name="connsiteX30" fmla="*/ 565415 w 1640063"/>
              <a:gd name="connsiteY30" fmla="*/ 170999 h 181236"/>
              <a:gd name="connsiteX31" fmla="*/ 399077 w 1640063"/>
              <a:gd name="connsiteY31" fmla="*/ 162760 h 181236"/>
              <a:gd name="connsiteX32" fmla="*/ 233572 w 1640063"/>
              <a:gd name="connsiteY32" fmla="*/ 154523 h 181236"/>
              <a:gd name="connsiteX33" fmla="*/ 152276 w 1640063"/>
              <a:gd name="connsiteY33" fmla="*/ 153441 h 181236"/>
              <a:gd name="connsiteX34" fmla="*/ 65902 w 1640063"/>
              <a:gd name="connsiteY34" fmla="*/ 131806 h 181236"/>
              <a:gd name="connsiteX35" fmla="*/ 16475 w 1640063"/>
              <a:gd name="connsiteY35" fmla="*/ 115331 h 181236"/>
              <a:gd name="connsiteX36" fmla="*/ 0 w 1640063"/>
              <a:gd name="connsiteY36" fmla="*/ 90617 h 181236"/>
              <a:gd name="connsiteX0" fmla="*/ 0 w 1640063"/>
              <a:gd name="connsiteY0" fmla="*/ 90617 h 184537"/>
              <a:gd name="connsiteX1" fmla="*/ 90616 w 1640063"/>
              <a:gd name="connsiteY1" fmla="*/ 74142 h 184537"/>
              <a:gd name="connsiteX2" fmla="*/ 115330 w 1640063"/>
              <a:gd name="connsiteY2" fmla="*/ 65904 h 184537"/>
              <a:gd name="connsiteX3" fmla="*/ 181232 w 1640063"/>
              <a:gd name="connsiteY3" fmla="*/ 49428 h 184537"/>
              <a:gd name="connsiteX4" fmla="*/ 230659 w 1640063"/>
              <a:gd name="connsiteY4" fmla="*/ 32952 h 184537"/>
              <a:gd name="connsiteX5" fmla="*/ 255373 w 1640063"/>
              <a:gd name="connsiteY5" fmla="*/ 24715 h 184537"/>
              <a:gd name="connsiteX6" fmla="*/ 431428 w 1640063"/>
              <a:gd name="connsiteY6" fmla="*/ 27577 h 184537"/>
              <a:gd name="connsiteX7" fmla="*/ 602172 w 1640063"/>
              <a:gd name="connsiteY7" fmla="*/ 44820 h 184537"/>
              <a:gd name="connsiteX8" fmla="*/ 736807 w 1640063"/>
              <a:gd name="connsiteY8" fmla="*/ 65503 h 184537"/>
              <a:gd name="connsiteX9" fmla="*/ 890487 w 1640063"/>
              <a:gd name="connsiteY9" fmla="*/ 96342 h 184537"/>
              <a:gd name="connsiteX10" fmla="*/ 1147618 w 1640063"/>
              <a:gd name="connsiteY10" fmla="*/ 33257 h 184537"/>
              <a:gd name="connsiteX11" fmla="*/ 1178011 w 1640063"/>
              <a:gd name="connsiteY11" fmla="*/ 57666 h 184537"/>
              <a:gd name="connsiteX12" fmla="*/ 1202724 w 1640063"/>
              <a:gd name="connsiteY12" fmla="*/ 49428 h 184537"/>
              <a:gd name="connsiteX13" fmla="*/ 1235675 w 1640063"/>
              <a:gd name="connsiteY13" fmla="*/ 41190 h 184537"/>
              <a:gd name="connsiteX14" fmla="*/ 1285102 w 1640063"/>
              <a:gd name="connsiteY14" fmla="*/ 24715 h 184537"/>
              <a:gd name="connsiteX15" fmla="*/ 1309816 w 1640063"/>
              <a:gd name="connsiteY15" fmla="*/ 16477 h 184537"/>
              <a:gd name="connsiteX16" fmla="*/ 1342767 w 1640063"/>
              <a:gd name="connsiteY16" fmla="*/ 8239 h 184537"/>
              <a:gd name="connsiteX17" fmla="*/ 1367481 w 1640063"/>
              <a:gd name="connsiteY17" fmla="*/ 1 h 184537"/>
              <a:gd name="connsiteX18" fmla="*/ 1474573 w 1640063"/>
              <a:gd name="connsiteY18" fmla="*/ 8155 h 184537"/>
              <a:gd name="connsiteX19" fmla="*/ 1627264 w 1640063"/>
              <a:gd name="connsiteY19" fmla="*/ 22551 h 184537"/>
              <a:gd name="connsiteX20" fmla="*/ 1621856 w 1640063"/>
              <a:gd name="connsiteY20" fmla="*/ 64073 h 184537"/>
              <a:gd name="connsiteX21" fmla="*/ 1542555 w 1640063"/>
              <a:gd name="connsiteY21" fmla="*/ 88786 h 184537"/>
              <a:gd name="connsiteX22" fmla="*/ 1447945 w 1640063"/>
              <a:gd name="connsiteY22" fmla="*/ 121655 h 184537"/>
              <a:gd name="connsiteX23" fmla="*/ 1240169 w 1640063"/>
              <a:gd name="connsiteY23" fmla="*/ 162678 h 184537"/>
              <a:gd name="connsiteX24" fmla="*/ 1080903 w 1640063"/>
              <a:gd name="connsiteY24" fmla="*/ 111337 h 184537"/>
              <a:gd name="connsiteX25" fmla="*/ 988540 w 1640063"/>
              <a:gd name="connsiteY25" fmla="*/ 156520 h 184537"/>
              <a:gd name="connsiteX26" fmla="*/ 889686 w 1640063"/>
              <a:gd name="connsiteY26" fmla="*/ 172996 h 184537"/>
              <a:gd name="connsiteX27" fmla="*/ 848497 w 1640063"/>
              <a:gd name="connsiteY27" fmla="*/ 181233 h 184537"/>
              <a:gd name="connsiteX28" fmla="*/ 892023 w 1640063"/>
              <a:gd name="connsiteY28" fmla="*/ 112452 h 184537"/>
              <a:gd name="connsiteX29" fmla="*/ 706948 w 1640063"/>
              <a:gd name="connsiteY29" fmla="*/ 162567 h 184537"/>
              <a:gd name="connsiteX30" fmla="*/ 565415 w 1640063"/>
              <a:gd name="connsiteY30" fmla="*/ 170999 h 184537"/>
              <a:gd name="connsiteX31" fmla="*/ 399077 w 1640063"/>
              <a:gd name="connsiteY31" fmla="*/ 162760 h 184537"/>
              <a:gd name="connsiteX32" fmla="*/ 233572 w 1640063"/>
              <a:gd name="connsiteY32" fmla="*/ 154523 h 184537"/>
              <a:gd name="connsiteX33" fmla="*/ 152276 w 1640063"/>
              <a:gd name="connsiteY33" fmla="*/ 153441 h 184537"/>
              <a:gd name="connsiteX34" fmla="*/ 65902 w 1640063"/>
              <a:gd name="connsiteY34" fmla="*/ 131806 h 184537"/>
              <a:gd name="connsiteX35" fmla="*/ 16475 w 1640063"/>
              <a:gd name="connsiteY35" fmla="*/ 115331 h 184537"/>
              <a:gd name="connsiteX36" fmla="*/ 0 w 1640063"/>
              <a:gd name="connsiteY36" fmla="*/ 90617 h 184537"/>
              <a:gd name="connsiteX0" fmla="*/ 0 w 1640063"/>
              <a:gd name="connsiteY0" fmla="*/ 90617 h 184537"/>
              <a:gd name="connsiteX1" fmla="*/ 90616 w 1640063"/>
              <a:gd name="connsiteY1" fmla="*/ 74142 h 184537"/>
              <a:gd name="connsiteX2" fmla="*/ 115330 w 1640063"/>
              <a:gd name="connsiteY2" fmla="*/ 65904 h 184537"/>
              <a:gd name="connsiteX3" fmla="*/ 181232 w 1640063"/>
              <a:gd name="connsiteY3" fmla="*/ 49428 h 184537"/>
              <a:gd name="connsiteX4" fmla="*/ 230659 w 1640063"/>
              <a:gd name="connsiteY4" fmla="*/ 32952 h 184537"/>
              <a:gd name="connsiteX5" fmla="*/ 255373 w 1640063"/>
              <a:gd name="connsiteY5" fmla="*/ 24715 h 184537"/>
              <a:gd name="connsiteX6" fmla="*/ 431428 w 1640063"/>
              <a:gd name="connsiteY6" fmla="*/ 27577 h 184537"/>
              <a:gd name="connsiteX7" fmla="*/ 602172 w 1640063"/>
              <a:gd name="connsiteY7" fmla="*/ 44820 h 184537"/>
              <a:gd name="connsiteX8" fmla="*/ 736807 w 1640063"/>
              <a:gd name="connsiteY8" fmla="*/ 65503 h 184537"/>
              <a:gd name="connsiteX9" fmla="*/ 890487 w 1640063"/>
              <a:gd name="connsiteY9" fmla="*/ 96342 h 184537"/>
              <a:gd name="connsiteX10" fmla="*/ 1147618 w 1640063"/>
              <a:gd name="connsiteY10" fmla="*/ 33257 h 184537"/>
              <a:gd name="connsiteX11" fmla="*/ 1202724 w 1640063"/>
              <a:gd name="connsiteY11" fmla="*/ 49428 h 184537"/>
              <a:gd name="connsiteX12" fmla="*/ 1235675 w 1640063"/>
              <a:gd name="connsiteY12" fmla="*/ 41190 h 184537"/>
              <a:gd name="connsiteX13" fmla="*/ 1285102 w 1640063"/>
              <a:gd name="connsiteY13" fmla="*/ 24715 h 184537"/>
              <a:gd name="connsiteX14" fmla="*/ 1309816 w 1640063"/>
              <a:gd name="connsiteY14" fmla="*/ 16477 h 184537"/>
              <a:gd name="connsiteX15" fmla="*/ 1342767 w 1640063"/>
              <a:gd name="connsiteY15" fmla="*/ 8239 h 184537"/>
              <a:gd name="connsiteX16" fmla="*/ 1367481 w 1640063"/>
              <a:gd name="connsiteY16" fmla="*/ 1 h 184537"/>
              <a:gd name="connsiteX17" fmla="*/ 1474573 w 1640063"/>
              <a:gd name="connsiteY17" fmla="*/ 8155 h 184537"/>
              <a:gd name="connsiteX18" fmla="*/ 1627264 w 1640063"/>
              <a:gd name="connsiteY18" fmla="*/ 22551 h 184537"/>
              <a:gd name="connsiteX19" fmla="*/ 1621856 w 1640063"/>
              <a:gd name="connsiteY19" fmla="*/ 64073 h 184537"/>
              <a:gd name="connsiteX20" fmla="*/ 1542555 w 1640063"/>
              <a:gd name="connsiteY20" fmla="*/ 88786 h 184537"/>
              <a:gd name="connsiteX21" fmla="*/ 1447945 w 1640063"/>
              <a:gd name="connsiteY21" fmla="*/ 121655 h 184537"/>
              <a:gd name="connsiteX22" fmla="*/ 1240169 w 1640063"/>
              <a:gd name="connsiteY22" fmla="*/ 162678 h 184537"/>
              <a:gd name="connsiteX23" fmla="*/ 1080903 w 1640063"/>
              <a:gd name="connsiteY23" fmla="*/ 111337 h 184537"/>
              <a:gd name="connsiteX24" fmla="*/ 988540 w 1640063"/>
              <a:gd name="connsiteY24" fmla="*/ 156520 h 184537"/>
              <a:gd name="connsiteX25" fmla="*/ 889686 w 1640063"/>
              <a:gd name="connsiteY25" fmla="*/ 172996 h 184537"/>
              <a:gd name="connsiteX26" fmla="*/ 848497 w 1640063"/>
              <a:gd name="connsiteY26" fmla="*/ 181233 h 184537"/>
              <a:gd name="connsiteX27" fmla="*/ 892023 w 1640063"/>
              <a:gd name="connsiteY27" fmla="*/ 112452 h 184537"/>
              <a:gd name="connsiteX28" fmla="*/ 706948 w 1640063"/>
              <a:gd name="connsiteY28" fmla="*/ 162567 h 184537"/>
              <a:gd name="connsiteX29" fmla="*/ 565415 w 1640063"/>
              <a:gd name="connsiteY29" fmla="*/ 170999 h 184537"/>
              <a:gd name="connsiteX30" fmla="*/ 399077 w 1640063"/>
              <a:gd name="connsiteY30" fmla="*/ 162760 h 184537"/>
              <a:gd name="connsiteX31" fmla="*/ 233572 w 1640063"/>
              <a:gd name="connsiteY31" fmla="*/ 154523 h 184537"/>
              <a:gd name="connsiteX32" fmla="*/ 152276 w 1640063"/>
              <a:gd name="connsiteY32" fmla="*/ 153441 h 184537"/>
              <a:gd name="connsiteX33" fmla="*/ 65902 w 1640063"/>
              <a:gd name="connsiteY33" fmla="*/ 131806 h 184537"/>
              <a:gd name="connsiteX34" fmla="*/ 16475 w 1640063"/>
              <a:gd name="connsiteY34" fmla="*/ 115331 h 184537"/>
              <a:gd name="connsiteX35" fmla="*/ 0 w 1640063"/>
              <a:gd name="connsiteY35" fmla="*/ 90617 h 184537"/>
              <a:gd name="connsiteX0" fmla="*/ 0 w 1640063"/>
              <a:gd name="connsiteY0" fmla="*/ 90617 h 184537"/>
              <a:gd name="connsiteX1" fmla="*/ 90616 w 1640063"/>
              <a:gd name="connsiteY1" fmla="*/ 74142 h 184537"/>
              <a:gd name="connsiteX2" fmla="*/ 115330 w 1640063"/>
              <a:gd name="connsiteY2" fmla="*/ 65904 h 184537"/>
              <a:gd name="connsiteX3" fmla="*/ 181232 w 1640063"/>
              <a:gd name="connsiteY3" fmla="*/ 49428 h 184537"/>
              <a:gd name="connsiteX4" fmla="*/ 230659 w 1640063"/>
              <a:gd name="connsiteY4" fmla="*/ 32952 h 184537"/>
              <a:gd name="connsiteX5" fmla="*/ 255373 w 1640063"/>
              <a:gd name="connsiteY5" fmla="*/ 24715 h 184537"/>
              <a:gd name="connsiteX6" fmla="*/ 431428 w 1640063"/>
              <a:gd name="connsiteY6" fmla="*/ 27577 h 184537"/>
              <a:gd name="connsiteX7" fmla="*/ 602172 w 1640063"/>
              <a:gd name="connsiteY7" fmla="*/ 44820 h 184537"/>
              <a:gd name="connsiteX8" fmla="*/ 736807 w 1640063"/>
              <a:gd name="connsiteY8" fmla="*/ 65503 h 184537"/>
              <a:gd name="connsiteX9" fmla="*/ 890487 w 1640063"/>
              <a:gd name="connsiteY9" fmla="*/ 96342 h 184537"/>
              <a:gd name="connsiteX10" fmla="*/ 1147618 w 1640063"/>
              <a:gd name="connsiteY10" fmla="*/ 33257 h 184537"/>
              <a:gd name="connsiteX11" fmla="*/ 1235675 w 1640063"/>
              <a:gd name="connsiteY11" fmla="*/ 41190 h 184537"/>
              <a:gd name="connsiteX12" fmla="*/ 1285102 w 1640063"/>
              <a:gd name="connsiteY12" fmla="*/ 24715 h 184537"/>
              <a:gd name="connsiteX13" fmla="*/ 1309816 w 1640063"/>
              <a:gd name="connsiteY13" fmla="*/ 16477 h 184537"/>
              <a:gd name="connsiteX14" fmla="*/ 1342767 w 1640063"/>
              <a:gd name="connsiteY14" fmla="*/ 8239 h 184537"/>
              <a:gd name="connsiteX15" fmla="*/ 1367481 w 1640063"/>
              <a:gd name="connsiteY15" fmla="*/ 1 h 184537"/>
              <a:gd name="connsiteX16" fmla="*/ 1474573 w 1640063"/>
              <a:gd name="connsiteY16" fmla="*/ 8155 h 184537"/>
              <a:gd name="connsiteX17" fmla="*/ 1627264 w 1640063"/>
              <a:gd name="connsiteY17" fmla="*/ 22551 h 184537"/>
              <a:gd name="connsiteX18" fmla="*/ 1621856 w 1640063"/>
              <a:gd name="connsiteY18" fmla="*/ 64073 h 184537"/>
              <a:gd name="connsiteX19" fmla="*/ 1542555 w 1640063"/>
              <a:gd name="connsiteY19" fmla="*/ 88786 h 184537"/>
              <a:gd name="connsiteX20" fmla="*/ 1447945 w 1640063"/>
              <a:gd name="connsiteY20" fmla="*/ 121655 h 184537"/>
              <a:gd name="connsiteX21" fmla="*/ 1240169 w 1640063"/>
              <a:gd name="connsiteY21" fmla="*/ 162678 h 184537"/>
              <a:gd name="connsiteX22" fmla="*/ 1080903 w 1640063"/>
              <a:gd name="connsiteY22" fmla="*/ 111337 h 184537"/>
              <a:gd name="connsiteX23" fmla="*/ 988540 w 1640063"/>
              <a:gd name="connsiteY23" fmla="*/ 156520 h 184537"/>
              <a:gd name="connsiteX24" fmla="*/ 889686 w 1640063"/>
              <a:gd name="connsiteY24" fmla="*/ 172996 h 184537"/>
              <a:gd name="connsiteX25" fmla="*/ 848497 w 1640063"/>
              <a:gd name="connsiteY25" fmla="*/ 181233 h 184537"/>
              <a:gd name="connsiteX26" fmla="*/ 892023 w 1640063"/>
              <a:gd name="connsiteY26" fmla="*/ 112452 h 184537"/>
              <a:gd name="connsiteX27" fmla="*/ 706948 w 1640063"/>
              <a:gd name="connsiteY27" fmla="*/ 162567 h 184537"/>
              <a:gd name="connsiteX28" fmla="*/ 565415 w 1640063"/>
              <a:gd name="connsiteY28" fmla="*/ 170999 h 184537"/>
              <a:gd name="connsiteX29" fmla="*/ 399077 w 1640063"/>
              <a:gd name="connsiteY29" fmla="*/ 162760 h 184537"/>
              <a:gd name="connsiteX30" fmla="*/ 233572 w 1640063"/>
              <a:gd name="connsiteY30" fmla="*/ 154523 h 184537"/>
              <a:gd name="connsiteX31" fmla="*/ 152276 w 1640063"/>
              <a:gd name="connsiteY31" fmla="*/ 153441 h 184537"/>
              <a:gd name="connsiteX32" fmla="*/ 65902 w 1640063"/>
              <a:gd name="connsiteY32" fmla="*/ 131806 h 184537"/>
              <a:gd name="connsiteX33" fmla="*/ 16475 w 1640063"/>
              <a:gd name="connsiteY33" fmla="*/ 115331 h 184537"/>
              <a:gd name="connsiteX34" fmla="*/ 0 w 1640063"/>
              <a:gd name="connsiteY34" fmla="*/ 90617 h 184537"/>
              <a:gd name="connsiteX0" fmla="*/ 0 w 1647933"/>
              <a:gd name="connsiteY0" fmla="*/ 91044 h 184964"/>
              <a:gd name="connsiteX1" fmla="*/ 90616 w 1647933"/>
              <a:gd name="connsiteY1" fmla="*/ 74569 h 184964"/>
              <a:gd name="connsiteX2" fmla="*/ 115330 w 1647933"/>
              <a:gd name="connsiteY2" fmla="*/ 66331 h 184964"/>
              <a:gd name="connsiteX3" fmla="*/ 181232 w 1647933"/>
              <a:gd name="connsiteY3" fmla="*/ 49855 h 184964"/>
              <a:gd name="connsiteX4" fmla="*/ 230659 w 1647933"/>
              <a:gd name="connsiteY4" fmla="*/ 33379 h 184964"/>
              <a:gd name="connsiteX5" fmla="*/ 255373 w 1647933"/>
              <a:gd name="connsiteY5" fmla="*/ 25142 h 184964"/>
              <a:gd name="connsiteX6" fmla="*/ 431428 w 1647933"/>
              <a:gd name="connsiteY6" fmla="*/ 28004 h 184964"/>
              <a:gd name="connsiteX7" fmla="*/ 602172 w 1647933"/>
              <a:gd name="connsiteY7" fmla="*/ 45247 h 184964"/>
              <a:gd name="connsiteX8" fmla="*/ 736807 w 1647933"/>
              <a:gd name="connsiteY8" fmla="*/ 65930 h 184964"/>
              <a:gd name="connsiteX9" fmla="*/ 890487 w 1647933"/>
              <a:gd name="connsiteY9" fmla="*/ 96769 h 184964"/>
              <a:gd name="connsiteX10" fmla="*/ 1147618 w 1647933"/>
              <a:gd name="connsiteY10" fmla="*/ 33684 h 184964"/>
              <a:gd name="connsiteX11" fmla="*/ 1235675 w 1647933"/>
              <a:gd name="connsiteY11" fmla="*/ 41617 h 184964"/>
              <a:gd name="connsiteX12" fmla="*/ 1285102 w 1647933"/>
              <a:gd name="connsiteY12" fmla="*/ 25142 h 184964"/>
              <a:gd name="connsiteX13" fmla="*/ 1309816 w 1647933"/>
              <a:gd name="connsiteY13" fmla="*/ 16904 h 184964"/>
              <a:gd name="connsiteX14" fmla="*/ 1342767 w 1647933"/>
              <a:gd name="connsiteY14" fmla="*/ 8666 h 184964"/>
              <a:gd name="connsiteX15" fmla="*/ 1367481 w 1647933"/>
              <a:gd name="connsiteY15" fmla="*/ 428 h 184964"/>
              <a:gd name="connsiteX16" fmla="*/ 1627264 w 1647933"/>
              <a:gd name="connsiteY16" fmla="*/ 22978 h 184964"/>
              <a:gd name="connsiteX17" fmla="*/ 1621856 w 1647933"/>
              <a:gd name="connsiteY17" fmla="*/ 64500 h 184964"/>
              <a:gd name="connsiteX18" fmla="*/ 1542555 w 1647933"/>
              <a:gd name="connsiteY18" fmla="*/ 89213 h 184964"/>
              <a:gd name="connsiteX19" fmla="*/ 1447945 w 1647933"/>
              <a:gd name="connsiteY19" fmla="*/ 122082 h 184964"/>
              <a:gd name="connsiteX20" fmla="*/ 1240169 w 1647933"/>
              <a:gd name="connsiteY20" fmla="*/ 163105 h 184964"/>
              <a:gd name="connsiteX21" fmla="*/ 1080903 w 1647933"/>
              <a:gd name="connsiteY21" fmla="*/ 111764 h 184964"/>
              <a:gd name="connsiteX22" fmla="*/ 988540 w 1647933"/>
              <a:gd name="connsiteY22" fmla="*/ 156947 h 184964"/>
              <a:gd name="connsiteX23" fmla="*/ 889686 w 1647933"/>
              <a:gd name="connsiteY23" fmla="*/ 173423 h 184964"/>
              <a:gd name="connsiteX24" fmla="*/ 848497 w 1647933"/>
              <a:gd name="connsiteY24" fmla="*/ 181660 h 184964"/>
              <a:gd name="connsiteX25" fmla="*/ 892023 w 1647933"/>
              <a:gd name="connsiteY25" fmla="*/ 112879 h 184964"/>
              <a:gd name="connsiteX26" fmla="*/ 706948 w 1647933"/>
              <a:gd name="connsiteY26" fmla="*/ 162994 h 184964"/>
              <a:gd name="connsiteX27" fmla="*/ 565415 w 1647933"/>
              <a:gd name="connsiteY27" fmla="*/ 171426 h 184964"/>
              <a:gd name="connsiteX28" fmla="*/ 399077 w 1647933"/>
              <a:gd name="connsiteY28" fmla="*/ 163187 h 184964"/>
              <a:gd name="connsiteX29" fmla="*/ 233572 w 1647933"/>
              <a:gd name="connsiteY29" fmla="*/ 154950 h 184964"/>
              <a:gd name="connsiteX30" fmla="*/ 152276 w 1647933"/>
              <a:gd name="connsiteY30" fmla="*/ 153868 h 184964"/>
              <a:gd name="connsiteX31" fmla="*/ 65902 w 1647933"/>
              <a:gd name="connsiteY31" fmla="*/ 132233 h 184964"/>
              <a:gd name="connsiteX32" fmla="*/ 16475 w 1647933"/>
              <a:gd name="connsiteY32" fmla="*/ 115758 h 184964"/>
              <a:gd name="connsiteX33" fmla="*/ 0 w 1647933"/>
              <a:gd name="connsiteY33" fmla="*/ 91044 h 184964"/>
              <a:gd name="connsiteX0" fmla="*/ 0 w 1649756"/>
              <a:gd name="connsiteY0" fmla="*/ 82484 h 176404"/>
              <a:gd name="connsiteX1" fmla="*/ 90616 w 1649756"/>
              <a:gd name="connsiteY1" fmla="*/ 66009 h 176404"/>
              <a:gd name="connsiteX2" fmla="*/ 115330 w 1649756"/>
              <a:gd name="connsiteY2" fmla="*/ 57771 h 176404"/>
              <a:gd name="connsiteX3" fmla="*/ 181232 w 1649756"/>
              <a:gd name="connsiteY3" fmla="*/ 41295 h 176404"/>
              <a:gd name="connsiteX4" fmla="*/ 230659 w 1649756"/>
              <a:gd name="connsiteY4" fmla="*/ 24819 h 176404"/>
              <a:gd name="connsiteX5" fmla="*/ 255373 w 1649756"/>
              <a:gd name="connsiteY5" fmla="*/ 16582 h 176404"/>
              <a:gd name="connsiteX6" fmla="*/ 431428 w 1649756"/>
              <a:gd name="connsiteY6" fmla="*/ 19444 h 176404"/>
              <a:gd name="connsiteX7" fmla="*/ 602172 w 1649756"/>
              <a:gd name="connsiteY7" fmla="*/ 36687 h 176404"/>
              <a:gd name="connsiteX8" fmla="*/ 736807 w 1649756"/>
              <a:gd name="connsiteY8" fmla="*/ 57370 h 176404"/>
              <a:gd name="connsiteX9" fmla="*/ 890487 w 1649756"/>
              <a:gd name="connsiteY9" fmla="*/ 88209 h 176404"/>
              <a:gd name="connsiteX10" fmla="*/ 1147618 w 1649756"/>
              <a:gd name="connsiteY10" fmla="*/ 25124 h 176404"/>
              <a:gd name="connsiteX11" fmla="*/ 1235675 w 1649756"/>
              <a:gd name="connsiteY11" fmla="*/ 33057 h 176404"/>
              <a:gd name="connsiteX12" fmla="*/ 1285102 w 1649756"/>
              <a:gd name="connsiteY12" fmla="*/ 16582 h 176404"/>
              <a:gd name="connsiteX13" fmla="*/ 1309816 w 1649756"/>
              <a:gd name="connsiteY13" fmla="*/ 8344 h 176404"/>
              <a:gd name="connsiteX14" fmla="*/ 1342767 w 1649756"/>
              <a:gd name="connsiteY14" fmla="*/ 106 h 176404"/>
              <a:gd name="connsiteX15" fmla="*/ 1627264 w 1649756"/>
              <a:gd name="connsiteY15" fmla="*/ 14418 h 176404"/>
              <a:gd name="connsiteX16" fmla="*/ 1621856 w 1649756"/>
              <a:gd name="connsiteY16" fmla="*/ 55940 h 176404"/>
              <a:gd name="connsiteX17" fmla="*/ 1542555 w 1649756"/>
              <a:gd name="connsiteY17" fmla="*/ 80653 h 176404"/>
              <a:gd name="connsiteX18" fmla="*/ 1447945 w 1649756"/>
              <a:gd name="connsiteY18" fmla="*/ 113522 h 176404"/>
              <a:gd name="connsiteX19" fmla="*/ 1240169 w 1649756"/>
              <a:gd name="connsiteY19" fmla="*/ 154545 h 176404"/>
              <a:gd name="connsiteX20" fmla="*/ 1080903 w 1649756"/>
              <a:gd name="connsiteY20" fmla="*/ 103204 h 176404"/>
              <a:gd name="connsiteX21" fmla="*/ 988540 w 1649756"/>
              <a:gd name="connsiteY21" fmla="*/ 148387 h 176404"/>
              <a:gd name="connsiteX22" fmla="*/ 889686 w 1649756"/>
              <a:gd name="connsiteY22" fmla="*/ 164863 h 176404"/>
              <a:gd name="connsiteX23" fmla="*/ 848497 w 1649756"/>
              <a:gd name="connsiteY23" fmla="*/ 173100 h 176404"/>
              <a:gd name="connsiteX24" fmla="*/ 892023 w 1649756"/>
              <a:gd name="connsiteY24" fmla="*/ 104319 h 176404"/>
              <a:gd name="connsiteX25" fmla="*/ 706948 w 1649756"/>
              <a:gd name="connsiteY25" fmla="*/ 154434 h 176404"/>
              <a:gd name="connsiteX26" fmla="*/ 565415 w 1649756"/>
              <a:gd name="connsiteY26" fmla="*/ 162866 h 176404"/>
              <a:gd name="connsiteX27" fmla="*/ 399077 w 1649756"/>
              <a:gd name="connsiteY27" fmla="*/ 154627 h 176404"/>
              <a:gd name="connsiteX28" fmla="*/ 233572 w 1649756"/>
              <a:gd name="connsiteY28" fmla="*/ 146390 h 176404"/>
              <a:gd name="connsiteX29" fmla="*/ 152276 w 1649756"/>
              <a:gd name="connsiteY29" fmla="*/ 145308 h 176404"/>
              <a:gd name="connsiteX30" fmla="*/ 65902 w 1649756"/>
              <a:gd name="connsiteY30" fmla="*/ 123673 h 176404"/>
              <a:gd name="connsiteX31" fmla="*/ 16475 w 1649756"/>
              <a:gd name="connsiteY31" fmla="*/ 107198 h 176404"/>
              <a:gd name="connsiteX32" fmla="*/ 0 w 1649756"/>
              <a:gd name="connsiteY32" fmla="*/ 82484 h 176404"/>
              <a:gd name="connsiteX0" fmla="*/ 0 w 1652188"/>
              <a:gd name="connsiteY0" fmla="*/ 74490 h 168410"/>
              <a:gd name="connsiteX1" fmla="*/ 90616 w 1652188"/>
              <a:gd name="connsiteY1" fmla="*/ 58015 h 168410"/>
              <a:gd name="connsiteX2" fmla="*/ 115330 w 1652188"/>
              <a:gd name="connsiteY2" fmla="*/ 49777 h 168410"/>
              <a:gd name="connsiteX3" fmla="*/ 181232 w 1652188"/>
              <a:gd name="connsiteY3" fmla="*/ 33301 h 168410"/>
              <a:gd name="connsiteX4" fmla="*/ 230659 w 1652188"/>
              <a:gd name="connsiteY4" fmla="*/ 16825 h 168410"/>
              <a:gd name="connsiteX5" fmla="*/ 255373 w 1652188"/>
              <a:gd name="connsiteY5" fmla="*/ 8588 h 168410"/>
              <a:gd name="connsiteX6" fmla="*/ 431428 w 1652188"/>
              <a:gd name="connsiteY6" fmla="*/ 11450 h 168410"/>
              <a:gd name="connsiteX7" fmla="*/ 602172 w 1652188"/>
              <a:gd name="connsiteY7" fmla="*/ 28693 h 168410"/>
              <a:gd name="connsiteX8" fmla="*/ 736807 w 1652188"/>
              <a:gd name="connsiteY8" fmla="*/ 49376 h 168410"/>
              <a:gd name="connsiteX9" fmla="*/ 890487 w 1652188"/>
              <a:gd name="connsiteY9" fmla="*/ 80215 h 168410"/>
              <a:gd name="connsiteX10" fmla="*/ 1147618 w 1652188"/>
              <a:gd name="connsiteY10" fmla="*/ 17130 h 168410"/>
              <a:gd name="connsiteX11" fmla="*/ 1235675 w 1652188"/>
              <a:gd name="connsiteY11" fmla="*/ 25063 h 168410"/>
              <a:gd name="connsiteX12" fmla="*/ 1285102 w 1652188"/>
              <a:gd name="connsiteY12" fmla="*/ 8588 h 168410"/>
              <a:gd name="connsiteX13" fmla="*/ 1309816 w 1652188"/>
              <a:gd name="connsiteY13" fmla="*/ 350 h 168410"/>
              <a:gd name="connsiteX14" fmla="*/ 1627264 w 1652188"/>
              <a:gd name="connsiteY14" fmla="*/ 6424 h 168410"/>
              <a:gd name="connsiteX15" fmla="*/ 1621856 w 1652188"/>
              <a:gd name="connsiteY15" fmla="*/ 47946 h 168410"/>
              <a:gd name="connsiteX16" fmla="*/ 1542555 w 1652188"/>
              <a:gd name="connsiteY16" fmla="*/ 72659 h 168410"/>
              <a:gd name="connsiteX17" fmla="*/ 1447945 w 1652188"/>
              <a:gd name="connsiteY17" fmla="*/ 105528 h 168410"/>
              <a:gd name="connsiteX18" fmla="*/ 1240169 w 1652188"/>
              <a:gd name="connsiteY18" fmla="*/ 146551 h 168410"/>
              <a:gd name="connsiteX19" fmla="*/ 1080903 w 1652188"/>
              <a:gd name="connsiteY19" fmla="*/ 95210 h 168410"/>
              <a:gd name="connsiteX20" fmla="*/ 988540 w 1652188"/>
              <a:gd name="connsiteY20" fmla="*/ 140393 h 168410"/>
              <a:gd name="connsiteX21" fmla="*/ 889686 w 1652188"/>
              <a:gd name="connsiteY21" fmla="*/ 156869 h 168410"/>
              <a:gd name="connsiteX22" fmla="*/ 848497 w 1652188"/>
              <a:gd name="connsiteY22" fmla="*/ 165106 h 168410"/>
              <a:gd name="connsiteX23" fmla="*/ 892023 w 1652188"/>
              <a:gd name="connsiteY23" fmla="*/ 96325 h 168410"/>
              <a:gd name="connsiteX24" fmla="*/ 706948 w 1652188"/>
              <a:gd name="connsiteY24" fmla="*/ 146440 h 168410"/>
              <a:gd name="connsiteX25" fmla="*/ 565415 w 1652188"/>
              <a:gd name="connsiteY25" fmla="*/ 154872 h 168410"/>
              <a:gd name="connsiteX26" fmla="*/ 399077 w 1652188"/>
              <a:gd name="connsiteY26" fmla="*/ 146633 h 168410"/>
              <a:gd name="connsiteX27" fmla="*/ 233572 w 1652188"/>
              <a:gd name="connsiteY27" fmla="*/ 138396 h 168410"/>
              <a:gd name="connsiteX28" fmla="*/ 152276 w 1652188"/>
              <a:gd name="connsiteY28" fmla="*/ 137314 h 168410"/>
              <a:gd name="connsiteX29" fmla="*/ 65902 w 1652188"/>
              <a:gd name="connsiteY29" fmla="*/ 115679 h 168410"/>
              <a:gd name="connsiteX30" fmla="*/ 16475 w 1652188"/>
              <a:gd name="connsiteY30" fmla="*/ 99204 h 168410"/>
              <a:gd name="connsiteX31" fmla="*/ 0 w 1652188"/>
              <a:gd name="connsiteY31" fmla="*/ 74490 h 168410"/>
              <a:gd name="connsiteX0" fmla="*/ 0 w 1654013"/>
              <a:gd name="connsiteY0" fmla="*/ 71112 h 165032"/>
              <a:gd name="connsiteX1" fmla="*/ 90616 w 1654013"/>
              <a:gd name="connsiteY1" fmla="*/ 54637 h 165032"/>
              <a:gd name="connsiteX2" fmla="*/ 115330 w 1654013"/>
              <a:gd name="connsiteY2" fmla="*/ 46399 h 165032"/>
              <a:gd name="connsiteX3" fmla="*/ 181232 w 1654013"/>
              <a:gd name="connsiteY3" fmla="*/ 29923 h 165032"/>
              <a:gd name="connsiteX4" fmla="*/ 230659 w 1654013"/>
              <a:gd name="connsiteY4" fmla="*/ 13447 h 165032"/>
              <a:gd name="connsiteX5" fmla="*/ 255373 w 1654013"/>
              <a:gd name="connsiteY5" fmla="*/ 5210 h 165032"/>
              <a:gd name="connsiteX6" fmla="*/ 431428 w 1654013"/>
              <a:gd name="connsiteY6" fmla="*/ 8072 h 165032"/>
              <a:gd name="connsiteX7" fmla="*/ 602172 w 1654013"/>
              <a:gd name="connsiteY7" fmla="*/ 25315 h 165032"/>
              <a:gd name="connsiteX8" fmla="*/ 736807 w 1654013"/>
              <a:gd name="connsiteY8" fmla="*/ 45998 h 165032"/>
              <a:gd name="connsiteX9" fmla="*/ 890487 w 1654013"/>
              <a:gd name="connsiteY9" fmla="*/ 76837 h 165032"/>
              <a:gd name="connsiteX10" fmla="*/ 1147618 w 1654013"/>
              <a:gd name="connsiteY10" fmla="*/ 13752 h 165032"/>
              <a:gd name="connsiteX11" fmla="*/ 1235675 w 1654013"/>
              <a:gd name="connsiteY11" fmla="*/ 21685 h 165032"/>
              <a:gd name="connsiteX12" fmla="*/ 1285102 w 1654013"/>
              <a:gd name="connsiteY12" fmla="*/ 5210 h 165032"/>
              <a:gd name="connsiteX13" fmla="*/ 1627264 w 1654013"/>
              <a:gd name="connsiteY13" fmla="*/ 3046 h 165032"/>
              <a:gd name="connsiteX14" fmla="*/ 1621856 w 1654013"/>
              <a:gd name="connsiteY14" fmla="*/ 44568 h 165032"/>
              <a:gd name="connsiteX15" fmla="*/ 1542555 w 1654013"/>
              <a:gd name="connsiteY15" fmla="*/ 69281 h 165032"/>
              <a:gd name="connsiteX16" fmla="*/ 1447945 w 1654013"/>
              <a:gd name="connsiteY16" fmla="*/ 102150 h 165032"/>
              <a:gd name="connsiteX17" fmla="*/ 1240169 w 1654013"/>
              <a:gd name="connsiteY17" fmla="*/ 143173 h 165032"/>
              <a:gd name="connsiteX18" fmla="*/ 1080903 w 1654013"/>
              <a:gd name="connsiteY18" fmla="*/ 91832 h 165032"/>
              <a:gd name="connsiteX19" fmla="*/ 988540 w 1654013"/>
              <a:gd name="connsiteY19" fmla="*/ 137015 h 165032"/>
              <a:gd name="connsiteX20" fmla="*/ 889686 w 1654013"/>
              <a:gd name="connsiteY20" fmla="*/ 153491 h 165032"/>
              <a:gd name="connsiteX21" fmla="*/ 848497 w 1654013"/>
              <a:gd name="connsiteY21" fmla="*/ 161728 h 165032"/>
              <a:gd name="connsiteX22" fmla="*/ 892023 w 1654013"/>
              <a:gd name="connsiteY22" fmla="*/ 92947 h 165032"/>
              <a:gd name="connsiteX23" fmla="*/ 706948 w 1654013"/>
              <a:gd name="connsiteY23" fmla="*/ 143062 h 165032"/>
              <a:gd name="connsiteX24" fmla="*/ 565415 w 1654013"/>
              <a:gd name="connsiteY24" fmla="*/ 151494 h 165032"/>
              <a:gd name="connsiteX25" fmla="*/ 399077 w 1654013"/>
              <a:gd name="connsiteY25" fmla="*/ 143255 h 165032"/>
              <a:gd name="connsiteX26" fmla="*/ 233572 w 1654013"/>
              <a:gd name="connsiteY26" fmla="*/ 135018 h 165032"/>
              <a:gd name="connsiteX27" fmla="*/ 152276 w 1654013"/>
              <a:gd name="connsiteY27" fmla="*/ 133936 h 165032"/>
              <a:gd name="connsiteX28" fmla="*/ 65902 w 1654013"/>
              <a:gd name="connsiteY28" fmla="*/ 112301 h 165032"/>
              <a:gd name="connsiteX29" fmla="*/ 16475 w 1654013"/>
              <a:gd name="connsiteY29" fmla="*/ 95826 h 165032"/>
              <a:gd name="connsiteX30" fmla="*/ 0 w 1654013"/>
              <a:gd name="connsiteY30" fmla="*/ 71112 h 165032"/>
              <a:gd name="connsiteX0" fmla="*/ 0 w 1657666"/>
              <a:gd name="connsiteY0" fmla="*/ 68535 h 162455"/>
              <a:gd name="connsiteX1" fmla="*/ 90616 w 1657666"/>
              <a:gd name="connsiteY1" fmla="*/ 52060 h 162455"/>
              <a:gd name="connsiteX2" fmla="*/ 115330 w 1657666"/>
              <a:gd name="connsiteY2" fmla="*/ 43822 h 162455"/>
              <a:gd name="connsiteX3" fmla="*/ 181232 w 1657666"/>
              <a:gd name="connsiteY3" fmla="*/ 27346 h 162455"/>
              <a:gd name="connsiteX4" fmla="*/ 230659 w 1657666"/>
              <a:gd name="connsiteY4" fmla="*/ 10870 h 162455"/>
              <a:gd name="connsiteX5" fmla="*/ 255373 w 1657666"/>
              <a:gd name="connsiteY5" fmla="*/ 2633 h 162455"/>
              <a:gd name="connsiteX6" fmla="*/ 431428 w 1657666"/>
              <a:gd name="connsiteY6" fmla="*/ 5495 h 162455"/>
              <a:gd name="connsiteX7" fmla="*/ 602172 w 1657666"/>
              <a:gd name="connsiteY7" fmla="*/ 22738 h 162455"/>
              <a:gd name="connsiteX8" fmla="*/ 736807 w 1657666"/>
              <a:gd name="connsiteY8" fmla="*/ 43421 h 162455"/>
              <a:gd name="connsiteX9" fmla="*/ 890487 w 1657666"/>
              <a:gd name="connsiteY9" fmla="*/ 74260 h 162455"/>
              <a:gd name="connsiteX10" fmla="*/ 1147618 w 1657666"/>
              <a:gd name="connsiteY10" fmla="*/ 11175 h 162455"/>
              <a:gd name="connsiteX11" fmla="*/ 1235675 w 1657666"/>
              <a:gd name="connsiteY11" fmla="*/ 19108 h 162455"/>
              <a:gd name="connsiteX12" fmla="*/ 1627264 w 1657666"/>
              <a:gd name="connsiteY12" fmla="*/ 469 h 162455"/>
              <a:gd name="connsiteX13" fmla="*/ 1621856 w 1657666"/>
              <a:gd name="connsiteY13" fmla="*/ 41991 h 162455"/>
              <a:gd name="connsiteX14" fmla="*/ 1542555 w 1657666"/>
              <a:gd name="connsiteY14" fmla="*/ 66704 h 162455"/>
              <a:gd name="connsiteX15" fmla="*/ 1447945 w 1657666"/>
              <a:gd name="connsiteY15" fmla="*/ 99573 h 162455"/>
              <a:gd name="connsiteX16" fmla="*/ 1240169 w 1657666"/>
              <a:gd name="connsiteY16" fmla="*/ 140596 h 162455"/>
              <a:gd name="connsiteX17" fmla="*/ 1080903 w 1657666"/>
              <a:gd name="connsiteY17" fmla="*/ 89255 h 162455"/>
              <a:gd name="connsiteX18" fmla="*/ 988540 w 1657666"/>
              <a:gd name="connsiteY18" fmla="*/ 134438 h 162455"/>
              <a:gd name="connsiteX19" fmla="*/ 889686 w 1657666"/>
              <a:gd name="connsiteY19" fmla="*/ 150914 h 162455"/>
              <a:gd name="connsiteX20" fmla="*/ 848497 w 1657666"/>
              <a:gd name="connsiteY20" fmla="*/ 159151 h 162455"/>
              <a:gd name="connsiteX21" fmla="*/ 892023 w 1657666"/>
              <a:gd name="connsiteY21" fmla="*/ 90370 h 162455"/>
              <a:gd name="connsiteX22" fmla="*/ 706948 w 1657666"/>
              <a:gd name="connsiteY22" fmla="*/ 140485 h 162455"/>
              <a:gd name="connsiteX23" fmla="*/ 565415 w 1657666"/>
              <a:gd name="connsiteY23" fmla="*/ 148917 h 162455"/>
              <a:gd name="connsiteX24" fmla="*/ 399077 w 1657666"/>
              <a:gd name="connsiteY24" fmla="*/ 140678 h 162455"/>
              <a:gd name="connsiteX25" fmla="*/ 233572 w 1657666"/>
              <a:gd name="connsiteY25" fmla="*/ 132441 h 162455"/>
              <a:gd name="connsiteX26" fmla="*/ 152276 w 1657666"/>
              <a:gd name="connsiteY26" fmla="*/ 131359 h 162455"/>
              <a:gd name="connsiteX27" fmla="*/ 65902 w 1657666"/>
              <a:gd name="connsiteY27" fmla="*/ 109724 h 162455"/>
              <a:gd name="connsiteX28" fmla="*/ 16475 w 1657666"/>
              <a:gd name="connsiteY28" fmla="*/ 93249 h 162455"/>
              <a:gd name="connsiteX29" fmla="*/ 0 w 1657666"/>
              <a:gd name="connsiteY29" fmla="*/ 68535 h 162455"/>
              <a:gd name="connsiteX0" fmla="*/ 0 w 1645188"/>
              <a:gd name="connsiteY0" fmla="*/ 125681 h 219601"/>
              <a:gd name="connsiteX1" fmla="*/ 90616 w 1645188"/>
              <a:gd name="connsiteY1" fmla="*/ 109206 h 219601"/>
              <a:gd name="connsiteX2" fmla="*/ 115330 w 1645188"/>
              <a:gd name="connsiteY2" fmla="*/ 100968 h 219601"/>
              <a:gd name="connsiteX3" fmla="*/ 181232 w 1645188"/>
              <a:gd name="connsiteY3" fmla="*/ 84492 h 219601"/>
              <a:gd name="connsiteX4" fmla="*/ 230659 w 1645188"/>
              <a:gd name="connsiteY4" fmla="*/ 68016 h 219601"/>
              <a:gd name="connsiteX5" fmla="*/ 255373 w 1645188"/>
              <a:gd name="connsiteY5" fmla="*/ 59779 h 219601"/>
              <a:gd name="connsiteX6" fmla="*/ 431428 w 1645188"/>
              <a:gd name="connsiteY6" fmla="*/ 62641 h 219601"/>
              <a:gd name="connsiteX7" fmla="*/ 602172 w 1645188"/>
              <a:gd name="connsiteY7" fmla="*/ 79884 h 219601"/>
              <a:gd name="connsiteX8" fmla="*/ 736807 w 1645188"/>
              <a:gd name="connsiteY8" fmla="*/ 100567 h 219601"/>
              <a:gd name="connsiteX9" fmla="*/ 890487 w 1645188"/>
              <a:gd name="connsiteY9" fmla="*/ 131406 h 219601"/>
              <a:gd name="connsiteX10" fmla="*/ 1147618 w 1645188"/>
              <a:gd name="connsiteY10" fmla="*/ 68321 h 219601"/>
              <a:gd name="connsiteX11" fmla="*/ 1404744 w 1645188"/>
              <a:gd name="connsiteY11" fmla="*/ 54 h 219601"/>
              <a:gd name="connsiteX12" fmla="*/ 1627264 w 1645188"/>
              <a:gd name="connsiteY12" fmla="*/ 57615 h 219601"/>
              <a:gd name="connsiteX13" fmla="*/ 1621856 w 1645188"/>
              <a:gd name="connsiteY13" fmla="*/ 99137 h 219601"/>
              <a:gd name="connsiteX14" fmla="*/ 1542555 w 1645188"/>
              <a:gd name="connsiteY14" fmla="*/ 123850 h 219601"/>
              <a:gd name="connsiteX15" fmla="*/ 1447945 w 1645188"/>
              <a:gd name="connsiteY15" fmla="*/ 156719 h 219601"/>
              <a:gd name="connsiteX16" fmla="*/ 1240169 w 1645188"/>
              <a:gd name="connsiteY16" fmla="*/ 197742 h 219601"/>
              <a:gd name="connsiteX17" fmla="*/ 1080903 w 1645188"/>
              <a:gd name="connsiteY17" fmla="*/ 146401 h 219601"/>
              <a:gd name="connsiteX18" fmla="*/ 988540 w 1645188"/>
              <a:gd name="connsiteY18" fmla="*/ 191584 h 219601"/>
              <a:gd name="connsiteX19" fmla="*/ 889686 w 1645188"/>
              <a:gd name="connsiteY19" fmla="*/ 208060 h 219601"/>
              <a:gd name="connsiteX20" fmla="*/ 848497 w 1645188"/>
              <a:gd name="connsiteY20" fmla="*/ 216297 h 219601"/>
              <a:gd name="connsiteX21" fmla="*/ 892023 w 1645188"/>
              <a:gd name="connsiteY21" fmla="*/ 147516 h 219601"/>
              <a:gd name="connsiteX22" fmla="*/ 706948 w 1645188"/>
              <a:gd name="connsiteY22" fmla="*/ 197631 h 219601"/>
              <a:gd name="connsiteX23" fmla="*/ 565415 w 1645188"/>
              <a:gd name="connsiteY23" fmla="*/ 206063 h 219601"/>
              <a:gd name="connsiteX24" fmla="*/ 399077 w 1645188"/>
              <a:gd name="connsiteY24" fmla="*/ 197824 h 219601"/>
              <a:gd name="connsiteX25" fmla="*/ 233572 w 1645188"/>
              <a:gd name="connsiteY25" fmla="*/ 189587 h 219601"/>
              <a:gd name="connsiteX26" fmla="*/ 152276 w 1645188"/>
              <a:gd name="connsiteY26" fmla="*/ 188505 h 219601"/>
              <a:gd name="connsiteX27" fmla="*/ 65902 w 1645188"/>
              <a:gd name="connsiteY27" fmla="*/ 166870 h 219601"/>
              <a:gd name="connsiteX28" fmla="*/ 16475 w 1645188"/>
              <a:gd name="connsiteY28" fmla="*/ 150395 h 219601"/>
              <a:gd name="connsiteX29" fmla="*/ 0 w 1645188"/>
              <a:gd name="connsiteY29" fmla="*/ 125681 h 219601"/>
              <a:gd name="connsiteX0" fmla="*/ 0 w 1649751"/>
              <a:gd name="connsiteY0" fmla="*/ 68248 h 162168"/>
              <a:gd name="connsiteX1" fmla="*/ 90616 w 1649751"/>
              <a:gd name="connsiteY1" fmla="*/ 51773 h 162168"/>
              <a:gd name="connsiteX2" fmla="*/ 115330 w 1649751"/>
              <a:gd name="connsiteY2" fmla="*/ 43535 h 162168"/>
              <a:gd name="connsiteX3" fmla="*/ 181232 w 1649751"/>
              <a:gd name="connsiteY3" fmla="*/ 27059 h 162168"/>
              <a:gd name="connsiteX4" fmla="*/ 230659 w 1649751"/>
              <a:gd name="connsiteY4" fmla="*/ 10583 h 162168"/>
              <a:gd name="connsiteX5" fmla="*/ 255373 w 1649751"/>
              <a:gd name="connsiteY5" fmla="*/ 2346 h 162168"/>
              <a:gd name="connsiteX6" fmla="*/ 431428 w 1649751"/>
              <a:gd name="connsiteY6" fmla="*/ 5208 h 162168"/>
              <a:gd name="connsiteX7" fmla="*/ 602172 w 1649751"/>
              <a:gd name="connsiteY7" fmla="*/ 22451 h 162168"/>
              <a:gd name="connsiteX8" fmla="*/ 736807 w 1649751"/>
              <a:gd name="connsiteY8" fmla="*/ 43134 h 162168"/>
              <a:gd name="connsiteX9" fmla="*/ 890487 w 1649751"/>
              <a:gd name="connsiteY9" fmla="*/ 73973 h 162168"/>
              <a:gd name="connsiteX10" fmla="*/ 1147618 w 1649751"/>
              <a:gd name="connsiteY10" fmla="*/ 10888 h 162168"/>
              <a:gd name="connsiteX11" fmla="*/ 1342831 w 1649751"/>
              <a:gd name="connsiteY11" fmla="*/ 25965 h 162168"/>
              <a:gd name="connsiteX12" fmla="*/ 1627264 w 1649751"/>
              <a:gd name="connsiteY12" fmla="*/ 182 h 162168"/>
              <a:gd name="connsiteX13" fmla="*/ 1621856 w 1649751"/>
              <a:gd name="connsiteY13" fmla="*/ 41704 h 162168"/>
              <a:gd name="connsiteX14" fmla="*/ 1542555 w 1649751"/>
              <a:gd name="connsiteY14" fmla="*/ 66417 h 162168"/>
              <a:gd name="connsiteX15" fmla="*/ 1447945 w 1649751"/>
              <a:gd name="connsiteY15" fmla="*/ 99286 h 162168"/>
              <a:gd name="connsiteX16" fmla="*/ 1240169 w 1649751"/>
              <a:gd name="connsiteY16" fmla="*/ 140309 h 162168"/>
              <a:gd name="connsiteX17" fmla="*/ 1080903 w 1649751"/>
              <a:gd name="connsiteY17" fmla="*/ 88968 h 162168"/>
              <a:gd name="connsiteX18" fmla="*/ 988540 w 1649751"/>
              <a:gd name="connsiteY18" fmla="*/ 134151 h 162168"/>
              <a:gd name="connsiteX19" fmla="*/ 889686 w 1649751"/>
              <a:gd name="connsiteY19" fmla="*/ 150627 h 162168"/>
              <a:gd name="connsiteX20" fmla="*/ 848497 w 1649751"/>
              <a:gd name="connsiteY20" fmla="*/ 158864 h 162168"/>
              <a:gd name="connsiteX21" fmla="*/ 892023 w 1649751"/>
              <a:gd name="connsiteY21" fmla="*/ 90083 h 162168"/>
              <a:gd name="connsiteX22" fmla="*/ 706948 w 1649751"/>
              <a:gd name="connsiteY22" fmla="*/ 140198 h 162168"/>
              <a:gd name="connsiteX23" fmla="*/ 565415 w 1649751"/>
              <a:gd name="connsiteY23" fmla="*/ 148630 h 162168"/>
              <a:gd name="connsiteX24" fmla="*/ 399077 w 1649751"/>
              <a:gd name="connsiteY24" fmla="*/ 140391 h 162168"/>
              <a:gd name="connsiteX25" fmla="*/ 233572 w 1649751"/>
              <a:gd name="connsiteY25" fmla="*/ 132154 h 162168"/>
              <a:gd name="connsiteX26" fmla="*/ 152276 w 1649751"/>
              <a:gd name="connsiteY26" fmla="*/ 131072 h 162168"/>
              <a:gd name="connsiteX27" fmla="*/ 65902 w 1649751"/>
              <a:gd name="connsiteY27" fmla="*/ 109437 h 162168"/>
              <a:gd name="connsiteX28" fmla="*/ 16475 w 1649751"/>
              <a:gd name="connsiteY28" fmla="*/ 92962 h 162168"/>
              <a:gd name="connsiteX29" fmla="*/ 0 w 1649751"/>
              <a:gd name="connsiteY29" fmla="*/ 68248 h 162168"/>
              <a:gd name="connsiteX0" fmla="*/ 0 w 1634475"/>
              <a:gd name="connsiteY0" fmla="*/ 66466 h 160386"/>
              <a:gd name="connsiteX1" fmla="*/ 90616 w 1634475"/>
              <a:gd name="connsiteY1" fmla="*/ 49991 h 160386"/>
              <a:gd name="connsiteX2" fmla="*/ 115330 w 1634475"/>
              <a:gd name="connsiteY2" fmla="*/ 41753 h 160386"/>
              <a:gd name="connsiteX3" fmla="*/ 181232 w 1634475"/>
              <a:gd name="connsiteY3" fmla="*/ 25277 h 160386"/>
              <a:gd name="connsiteX4" fmla="*/ 230659 w 1634475"/>
              <a:gd name="connsiteY4" fmla="*/ 8801 h 160386"/>
              <a:gd name="connsiteX5" fmla="*/ 255373 w 1634475"/>
              <a:gd name="connsiteY5" fmla="*/ 564 h 160386"/>
              <a:gd name="connsiteX6" fmla="*/ 431428 w 1634475"/>
              <a:gd name="connsiteY6" fmla="*/ 3426 h 160386"/>
              <a:gd name="connsiteX7" fmla="*/ 602172 w 1634475"/>
              <a:gd name="connsiteY7" fmla="*/ 20669 h 160386"/>
              <a:gd name="connsiteX8" fmla="*/ 736807 w 1634475"/>
              <a:gd name="connsiteY8" fmla="*/ 41352 h 160386"/>
              <a:gd name="connsiteX9" fmla="*/ 890487 w 1634475"/>
              <a:gd name="connsiteY9" fmla="*/ 72191 h 160386"/>
              <a:gd name="connsiteX10" fmla="*/ 1147618 w 1634475"/>
              <a:gd name="connsiteY10" fmla="*/ 9106 h 160386"/>
              <a:gd name="connsiteX11" fmla="*/ 1342831 w 1634475"/>
              <a:gd name="connsiteY11" fmla="*/ 24183 h 160386"/>
              <a:gd name="connsiteX12" fmla="*/ 1260551 w 1634475"/>
              <a:gd name="connsiteY12" fmla="*/ 57931 h 160386"/>
              <a:gd name="connsiteX13" fmla="*/ 1621856 w 1634475"/>
              <a:gd name="connsiteY13" fmla="*/ 39922 h 160386"/>
              <a:gd name="connsiteX14" fmla="*/ 1542555 w 1634475"/>
              <a:gd name="connsiteY14" fmla="*/ 64635 h 160386"/>
              <a:gd name="connsiteX15" fmla="*/ 1447945 w 1634475"/>
              <a:gd name="connsiteY15" fmla="*/ 97504 h 160386"/>
              <a:gd name="connsiteX16" fmla="*/ 1240169 w 1634475"/>
              <a:gd name="connsiteY16" fmla="*/ 138527 h 160386"/>
              <a:gd name="connsiteX17" fmla="*/ 1080903 w 1634475"/>
              <a:gd name="connsiteY17" fmla="*/ 87186 h 160386"/>
              <a:gd name="connsiteX18" fmla="*/ 988540 w 1634475"/>
              <a:gd name="connsiteY18" fmla="*/ 132369 h 160386"/>
              <a:gd name="connsiteX19" fmla="*/ 889686 w 1634475"/>
              <a:gd name="connsiteY19" fmla="*/ 148845 h 160386"/>
              <a:gd name="connsiteX20" fmla="*/ 848497 w 1634475"/>
              <a:gd name="connsiteY20" fmla="*/ 157082 h 160386"/>
              <a:gd name="connsiteX21" fmla="*/ 892023 w 1634475"/>
              <a:gd name="connsiteY21" fmla="*/ 88301 h 160386"/>
              <a:gd name="connsiteX22" fmla="*/ 706948 w 1634475"/>
              <a:gd name="connsiteY22" fmla="*/ 138416 h 160386"/>
              <a:gd name="connsiteX23" fmla="*/ 565415 w 1634475"/>
              <a:gd name="connsiteY23" fmla="*/ 146848 h 160386"/>
              <a:gd name="connsiteX24" fmla="*/ 399077 w 1634475"/>
              <a:gd name="connsiteY24" fmla="*/ 138609 h 160386"/>
              <a:gd name="connsiteX25" fmla="*/ 233572 w 1634475"/>
              <a:gd name="connsiteY25" fmla="*/ 130372 h 160386"/>
              <a:gd name="connsiteX26" fmla="*/ 152276 w 1634475"/>
              <a:gd name="connsiteY26" fmla="*/ 129290 h 160386"/>
              <a:gd name="connsiteX27" fmla="*/ 65902 w 1634475"/>
              <a:gd name="connsiteY27" fmla="*/ 107655 h 160386"/>
              <a:gd name="connsiteX28" fmla="*/ 16475 w 1634475"/>
              <a:gd name="connsiteY28" fmla="*/ 91180 h 160386"/>
              <a:gd name="connsiteX29" fmla="*/ 0 w 1634475"/>
              <a:gd name="connsiteY29" fmla="*/ 66466 h 160386"/>
              <a:gd name="connsiteX0" fmla="*/ 0 w 1542555"/>
              <a:gd name="connsiteY0" fmla="*/ 66466 h 160386"/>
              <a:gd name="connsiteX1" fmla="*/ 90616 w 1542555"/>
              <a:gd name="connsiteY1" fmla="*/ 49991 h 160386"/>
              <a:gd name="connsiteX2" fmla="*/ 115330 w 1542555"/>
              <a:gd name="connsiteY2" fmla="*/ 41753 h 160386"/>
              <a:gd name="connsiteX3" fmla="*/ 181232 w 1542555"/>
              <a:gd name="connsiteY3" fmla="*/ 25277 h 160386"/>
              <a:gd name="connsiteX4" fmla="*/ 230659 w 1542555"/>
              <a:gd name="connsiteY4" fmla="*/ 8801 h 160386"/>
              <a:gd name="connsiteX5" fmla="*/ 255373 w 1542555"/>
              <a:gd name="connsiteY5" fmla="*/ 564 h 160386"/>
              <a:gd name="connsiteX6" fmla="*/ 431428 w 1542555"/>
              <a:gd name="connsiteY6" fmla="*/ 3426 h 160386"/>
              <a:gd name="connsiteX7" fmla="*/ 602172 w 1542555"/>
              <a:gd name="connsiteY7" fmla="*/ 20669 h 160386"/>
              <a:gd name="connsiteX8" fmla="*/ 736807 w 1542555"/>
              <a:gd name="connsiteY8" fmla="*/ 41352 h 160386"/>
              <a:gd name="connsiteX9" fmla="*/ 890487 w 1542555"/>
              <a:gd name="connsiteY9" fmla="*/ 72191 h 160386"/>
              <a:gd name="connsiteX10" fmla="*/ 1147618 w 1542555"/>
              <a:gd name="connsiteY10" fmla="*/ 9106 h 160386"/>
              <a:gd name="connsiteX11" fmla="*/ 1342831 w 1542555"/>
              <a:gd name="connsiteY11" fmla="*/ 24183 h 160386"/>
              <a:gd name="connsiteX12" fmla="*/ 1260551 w 1542555"/>
              <a:gd name="connsiteY12" fmla="*/ 57931 h 160386"/>
              <a:gd name="connsiteX13" fmla="*/ 1542555 w 1542555"/>
              <a:gd name="connsiteY13" fmla="*/ 64635 h 160386"/>
              <a:gd name="connsiteX14" fmla="*/ 1447945 w 1542555"/>
              <a:gd name="connsiteY14" fmla="*/ 97504 h 160386"/>
              <a:gd name="connsiteX15" fmla="*/ 1240169 w 1542555"/>
              <a:gd name="connsiteY15" fmla="*/ 138527 h 160386"/>
              <a:gd name="connsiteX16" fmla="*/ 1080903 w 1542555"/>
              <a:gd name="connsiteY16" fmla="*/ 87186 h 160386"/>
              <a:gd name="connsiteX17" fmla="*/ 988540 w 1542555"/>
              <a:gd name="connsiteY17" fmla="*/ 132369 h 160386"/>
              <a:gd name="connsiteX18" fmla="*/ 889686 w 1542555"/>
              <a:gd name="connsiteY18" fmla="*/ 148845 h 160386"/>
              <a:gd name="connsiteX19" fmla="*/ 848497 w 1542555"/>
              <a:gd name="connsiteY19" fmla="*/ 157082 h 160386"/>
              <a:gd name="connsiteX20" fmla="*/ 892023 w 1542555"/>
              <a:gd name="connsiteY20" fmla="*/ 88301 h 160386"/>
              <a:gd name="connsiteX21" fmla="*/ 706948 w 1542555"/>
              <a:gd name="connsiteY21" fmla="*/ 138416 h 160386"/>
              <a:gd name="connsiteX22" fmla="*/ 565415 w 1542555"/>
              <a:gd name="connsiteY22" fmla="*/ 146848 h 160386"/>
              <a:gd name="connsiteX23" fmla="*/ 399077 w 1542555"/>
              <a:gd name="connsiteY23" fmla="*/ 138609 h 160386"/>
              <a:gd name="connsiteX24" fmla="*/ 233572 w 1542555"/>
              <a:gd name="connsiteY24" fmla="*/ 130372 h 160386"/>
              <a:gd name="connsiteX25" fmla="*/ 152276 w 1542555"/>
              <a:gd name="connsiteY25" fmla="*/ 129290 h 160386"/>
              <a:gd name="connsiteX26" fmla="*/ 65902 w 1542555"/>
              <a:gd name="connsiteY26" fmla="*/ 107655 h 160386"/>
              <a:gd name="connsiteX27" fmla="*/ 16475 w 1542555"/>
              <a:gd name="connsiteY27" fmla="*/ 91180 h 160386"/>
              <a:gd name="connsiteX28" fmla="*/ 0 w 1542555"/>
              <a:gd name="connsiteY28" fmla="*/ 66466 h 160386"/>
              <a:gd name="connsiteX0" fmla="*/ 0 w 1447994"/>
              <a:gd name="connsiteY0" fmla="*/ 66466 h 160386"/>
              <a:gd name="connsiteX1" fmla="*/ 90616 w 1447994"/>
              <a:gd name="connsiteY1" fmla="*/ 49991 h 160386"/>
              <a:gd name="connsiteX2" fmla="*/ 115330 w 1447994"/>
              <a:gd name="connsiteY2" fmla="*/ 41753 h 160386"/>
              <a:gd name="connsiteX3" fmla="*/ 181232 w 1447994"/>
              <a:gd name="connsiteY3" fmla="*/ 25277 h 160386"/>
              <a:gd name="connsiteX4" fmla="*/ 230659 w 1447994"/>
              <a:gd name="connsiteY4" fmla="*/ 8801 h 160386"/>
              <a:gd name="connsiteX5" fmla="*/ 255373 w 1447994"/>
              <a:gd name="connsiteY5" fmla="*/ 564 h 160386"/>
              <a:gd name="connsiteX6" fmla="*/ 431428 w 1447994"/>
              <a:gd name="connsiteY6" fmla="*/ 3426 h 160386"/>
              <a:gd name="connsiteX7" fmla="*/ 602172 w 1447994"/>
              <a:gd name="connsiteY7" fmla="*/ 20669 h 160386"/>
              <a:gd name="connsiteX8" fmla="*/ 736807 w 1447994"/>
              <a:gd name="connsiteY8" fmla="*/ 41352 h 160386"/>
              <a:gd name="connsiteX9" fmla="*/ 890487 w 1447994"/>
              <a:gd name="connsiteY9" fmla="*/ 72191 h 160386"/>
              <a:gd name="connsiteX10" fmla="*/ 1147618 w 1447994"/>
              <a:gd name="connsiteY10" fmla="*/ 9106 h 160386"/>
              <a:gd name="connsiteX11" fmla="*/ 1342831 w 1447994"/>
              <a:gd name="connsiteY11" fmla="*/ 24183 h 160386"/>
              <a:gd name="connsiteX12" fmla="*/ 1260551 w 1447994"/>
              <a:gd name="connsiteY12" fmla="*/ 57931 h 160386"/>
              <a:gd name="connsiteX13" fmla="*/ 1447945 w 1447994"/>
              <a:gd name="connsiteY13" fmla="*/ 97504 h 160386"/>
              <a:gd name="connsiteX14" fmla="*/ 1240169 w 1447994"/>
              <a:gd name="connsiteY14" fmla="*/ 138527 h 160386"/>
              <a:gd name="connsiteX15" fmla="*/ 1080903 w 1447994"/>
              <a:gd name="connsiteY15" fmla="*/ 87186 h 160386"/>
              <a:gd name="connsiteX16" fmla="*/ 988540 w 1447994"/>
              <a:gd name="connsiteY16" fmla="*/ 132369 h 160386"/>
              <a:gd name="connsiteX17" fmla="*/ 889686 w 1447994"/>
              <a:gd name="connsiteY17" fmla="*/ 148845 h 160386"/>
              <a:gd name="connsiteX18" fmla="*/ 848497 w 1447994"/>
              <a:gd name="connsiteY18" fmla="*/ 157082 h 160386"/>
              <a:gd name="connsiteX19" fmla="*/ 892023 w 1447994"/>
              <a:gd name="connsiteY19" fmla="*/ 88301 h 160386"/>
              <a:gd name="connsiteX20" fmla="*/ 706948 w 1447994"/>
              <a:gd name="connsiteY20" fmla="*/ 138416 h 160386"/>
              <a:gd name="connsiteX21" fmla="*/ 565415 w 1447994"/>
              <a:gd name="connsiteY21" fmla="*/ 146848 h 160386"/>
              <a:gd name="connsiteX22" fmla="*/ 399077 w 1447994"/>
              <a:gd name="connsiteY22" fmla="*/ 138609 h 160386"/>
              <a:gd name="connsiteX23" fmla="*/ 233572 w 1447994"/>
              <a:gd name="connsiteY23" fmla="*/ 130372 h 160386"/>
              <a:gd name="connsiteX24" fmla="*/ 152276 w 1447994"/>
              <a:gd name="connsiteY24" fmla="*/ 129290 h 160386"/>
              <a:gd name="connsiteX25" fmla="*/ 65902 w 1447994"/>
              <a:gd name="connsiteY25" fmla="*/ 107655 h 160386"/>
              <a:gd name="connsiteX26" fmla="*/ 16475 w 1447994"/>
              <a:gd name="connsiteY26" fmla="*/ 91180 h 160386"/>
              <a:gd name="connsiteX27" fmla="*/ 0 w 1447994"/>
              <a:gd name="connsiteY27" fmla="*/ 66466 h 160386"/>
              <a:gd name="connsiteX0" fmla="*/ 0 w 1345562"/>
              <a:gd name="connsiteY0" fmla="*/ 66466 h 160386"/>
              <a:gd name="connsiteX1" fmla="*/ 90616 w 1345562"/>
              <a:gd name="connsiteY1" fmla="*/ 49991 h 160386"/>
              <a:gd name="connsiteX2" fmla="*/ 115330 w 1345562"/>
              <a:gd name="connsiteY2" fmla="*/ 41753 h 160386"/>
              <a:gd name="connsiteX3" fmla="*/ 181232 w 1345562"/>
              <a:gd name="connsiteY3" fmla="*/ 25277 h 160386"/>
              <a:gd name="connsiteX4" fmla="*/ 230659 w 1345562"/>
              <a:gd name="connsiteY4" fmla="*/ 8801 h 160386"/>
              <a:gd name="connsiteX5" fmla="*/ 255373 w 1345562"/>
              <a:gd name="connsiteY5" fmla="*/ 564 h 160386"/>
              <a:gd name="connsiteX6" fmla="*/ 431428 w 1345562"/>
              <a:gd name="connsiteY6" fmla="*/ 3426 h 160386"/>
              <a:gd name="connsiteX7" fmla="*/ 602172 w 1345562"/>
              <a:gd name="connsiteY7" fmla="*/ 20669 h 160386"/>
              <a:gd name="connsiteX8" fmla="*/ 736807 w 1345562"/>
              <a:gd name="connsiteY8" fmla="*/ 41352 h 160386"/>
              <a:gd name="connsiteX9" fmla="*/ 890487 w 1345562"/>
              <a:gd name="connsiteY9" fmla="*/ 72191 h 160386"/>
              <a:gd name="connsiteX10" fmla="*/ 1147618 w 1345562"/>
              <a:gd name="connsiteY10" fmla="*/ 9106 h 160386"/>
              <a:gd name="connsiteX11" fmla="*/ 1342831 w 1345562"/>
              <a:gd name="connsiteY11" fmla="*/ 24183 h 160386"/>
              <a:gd name="connsiteX12" fmla="*/ 1260551 w 1345562"/>
              <a:gd name="connsiteY12" fmla="*/ 57931 h 160386"/>
              <a:gd name="connsiteX13" fmla="*/ 1240169 w 1345562"/>
              <a:gd name="connsiteY13" fmla="*/ 138527 h 160386"/>
              <a:gd name="connsiteX14" fmla="*/ 1080903 w 1345562"/>
              <a:gd name="connsiteY14" fmla="*/ 87186 h 160386"/>
              <a:gd name="connsiteX15" fmla="*/ 988540 w 1345562"/>
              <a:gd name="connsiteY15" fmla="*/ 132369 h 160386"/>
              <a:gd name="connsiteX16" fmla="*/ 889686 w 1345562"/>
              <a:gd name="connsiteY16" fmla="*/ 148845 h 160386"/>
              <a:gd name="connsiteX17" fmla="*/ 848497 w 1345562"/>
              <a:gd name="connsiteY17" fmla="*/ 157082 h 160386"/>
              <a:gd name="connsiteX18" fmla="*/ 892023 w 1345562"/>
              <a:gd name="connsiteY18" fmla="*/ 88301 h 160386"/>
              <a:gd name="connsiteX19" fmla="*/ 706948 w 1345562"/>
              <a:gd name="connsiteY19" fmla="*/ 138416 h 160386"/>
              <a:gd name="connsiteX20" fmla="*/ 565415 w 1345562"/>
              <a:gd name="connsiteY20" fmla="*/ 146848 h 160386"/>
              <a:gd name="connsiteX21" fmla="*/ 399077 w 1345562"/>
              <a:gd name="connsiteY21" fmla="*/ 138609 h 160386"/>
              <a:gd name="connsiteX22" fmla="*/ 233572 w 1345562"/>
              <a:gd name="connsiteY22" fmla="*/ 130372 h 160386"/>
              <a:gd name="connsiteX23" fmla="*/ 152276 w 1345562"/>
              <a:gd name="connsiteY23" fmla="*/ 129290 h 160386"/>
              <a:gd name="connsiteX24" fmla="*/ 65902 w 1345562"/>
              <a:gd name="connsiteY24" fmla="*/ 107655 h 160386"/>
              <a:gd name="connsiteX25" fmla="*/ 16475 w 1345562"/>
              <a:gd name="connsiteY25" fmla="*/ 91180 h 160386"/>
              <a:gd name="connsiteX26" fmla="*/ 0 w 1345562"/>
              <a:gd name="connsiteY26" fmla="*/ 66466 h 160386"/>
              <a:gd name="connsiteX0" fmla="*/ 0 w 1345895"/>
              <a:gd name="connsiteY0" fmla="*/ 66466 h 160386"/>
              <a:gd name="connsiteX1" fmla="*/ 90616 w 1345895"/>
              <a:gd name="connsiteY1" fmla="*/ 49991 h 160386"/>
              <a:gd name="connsiteX2" fmla="*/ 115330 w 1345895"/>
              <a:gd name="connsiteY2" fmla="*/ 41753 h 160386"/>
              <a:gd name="connsiteX3" fmla="*/ 181232 w 1345895"/>
              <a:gd name="connsiteY3" fmla="*/ 25277 h 160386"/>
              <a:gd name="connsiteX4" fmla="*/ 230659 w 1345895"/>
              <a:gd name="connsiteY4" fmla="*/ 8801 h 160386"/>
              <a:gd name="connsiteX5" fmla="*/ 255373 w 1345895"/>
              <a:gd name="connsiteY5" fmla="*/ 564 h 160386"/>
              <a:gd name="connsiteX6" fmla="*/ 431428 w 1345895"/>
              <a:gd name="connsiteY6" fmla="*/ 3426 h 160386"/>
              <a:gd name="connsiteX7" fmla="*/ 602172 w 1345895"/>
              <a:gd name="connsiteY7" fmla="*/ 20669 h 160386"/>
              <a:gd name="connsiteX8" fmla="*/ 736807 w 1345895"/>
              <a:gd name="connsiteY8" fmla="*/ 41352 h 160386"/>
              <a:gd name="connsiteX9" fmla="*/ 890487 w 1345895"/>
              <a:gd name="connsiteY9" fmla="*/ 72191 h 160386"/>
              <a:gd name="connsiteX10" fmla="*/ 1147618 w 1345895"/>
              <a:gd name="connsiteY10" fmla="*/ 9106 h 160386"/>
              <a:gd name="connsiteX11" fmla="*/ 1342831 w 1345895"/>
              <a:gd name="connsiteY11" fmla="*/ 24183 h 160386"/>
              <a:gd name="connsiteX12" fmla="*/ 1260551 w 1345895"/>
              <a:gd name="connsiteY12" fmla="*/ 57931 h 160386"/>
              <a:gd name="connsiteX13" fmla="*/ 1173494 w 1345895"/>
              <a:gd name="connsiteY13" fmla="*/ 86140 h 160386"/>
              <a:gd name="connsiteX14" fmla="*/ 1080903 w 1345895"/>
              <a:gd name="connsiteY14" fmla="*/ 87186 h 160386"/>
              <a:gd name="connsiteX15" fmla="*/ 988540 w 1345895"/>
              <a:gd name="connsiteY15" fmla="*/ 132369 h 160386"/>
              <a:gd name="connsiteX16" fmla="*/ 889686 w 1345895"/>
              <a:gd name="connsiteY16" fmla="*/ 148845 h 160386"/>
              <a:gd name="connsiteX17" fmla="*/ 848497 w 1345895"/>
              <a:gd name="connsiteY17" fmla="*/ 157082 h 160386"/>
              <a:gd name="connsiteX18" fmla="*/ 892023 w 1345895"/>
              <a:gd name="connsiteY18" fmla="*/ 88301 h 160386"/>
              <a:gd name="connsiteX19" fmla="*/ 706948 w 1345895"/>
              <a:gd name="connsiteY19" fmla="*/ 138416 h 160386"/>
              <a:gd name="connsiteX20" fmla="*/ 565415 w 1345895"/>
              <a:gd name="connsiteY20" fmla="*/ 146848 h 160386"/>
              <a:gd name="connsiteX21" fmla="*/ 399077 w 1345895"/>
              <a:gd name="connsiteY21" fmla="*/ 138609 h 160386"/>
              <a:gd name="connsiteX22" fmla="*/ 233572 w 1345895"/>
              <a:gd name="connsiteY22" fmla="*/ 130372 h 160386"/>
              <a:gd name="connsiteX23" fmla="*/ 152276 w 1345895"/>
              <a:gd name="connsiteY23" fmla="*/ 129290 h 160386"/>
              <a:gd name="connsiteX24" fmla="*/ 65902 w 1345895"/>
              <a:gd name="connsiteY24" fmla="*/ 107655 h 160386"/>
              <a:gd name="connsiteX25" fmla="*/ 16475 w 1345895"/>
              <a:gd name="connsiteY25" fmla="*/ 91180 h 160386"/>
              <a:gd name="connsiteX26" fmla="*/ 0 w 1345895"/>
              <a:gd name="connsiteY26" fmla="*/ 66466 h 160386"/>
              <a:gd name="connsiteX0" fmla="*/ 0 w 1345895"/>
              <a:gd name="connsiteY0" fmla="*/ 66466 h 160386"/>
              <a:gd name="connsiteX1" fmla="*/ 90616 w 1345895"/>
              <a:gd name="connsiteY1" fmla="*/ 49991 h 160386"/>
              <a:gd name="connsiteX2" fmla="*/ 115330 w 1345895"/>
              <a:gd name="connsiteY2" fmla="*/ 41753 h 160386"/>
              <a:gd name="connsiteX3" fmla="*/ 181232 w 1345895"/>
              <a:gd name="connsiteY3" fmla="*/ 25277 h 160386"/>
              <a:gd name="connsiteX4" fmla="*/ 230659 w 1345895"/>
              <a:gd name="connsiteY4" fmla="*/ 8801 h 160386"/>
              <a:gd name="connsiteX5" fmla="*/ 255373 w 1345895"/>
              <a:gd name="connsiteY5" fmla="*/ 564 h 160386"/>
              <a:gd name="connsiteX6" fmla="*/ 431428 w 1345895"/>
              <a:gd name="connsiteY6" fmla="*/ 3426 h 160386"/>
              <a:gd name="connsiteX7" fmla="*/ 602172 w 1345895"/>
              <a:gd name="connsiteY7" fmla="*/ 20669 h 160386"/>
              <a:gd name="connsiteX8" fmla="*/ 736807 w 1345895"/>
              <a:gd name="connsiteY8" fmla="*/ 41352 h 160386"/>
              <a:gd name="connsiteX9" fmla="*/ 890487 w 1345895"/>
              <a:gd name="connsiteY9" fmla="*/ 72191 h 160386"/>
              <a:gd name="connsiteX10" fmla="*/ 1147618 w 1345895"/>
              <a:gd name="connsiteY10" fmla="*/ 9106 h 160386"/>
              <a:gd name="connsiteX11" fmla="*/ 1342831 w 1345895"/>
              <a:gd name="connsiteY11" fmla="*/ 24183 h 160386"/>
              <a:gd name="connsiteX12" fmla="*/ 1260551 w 1345895"/>
              <a:gd name="connsiteY12" fmla="*/ 57931 h 160386"/>
              <a:gd name="connsiteX13" fmla="*/ 1173494 w 1345895"/>
              <a:gd name="connsiteY13" fmla="*/ 86140 h 160386"/>
              <a:gd name="connsiteX14" fmla="*/ 1092810 w 1345895"/>
              <a:gd name="connsiteY14" fmla="*/ 106236 h 160386"/>
              <a:gd name="connsiteX15" fmla="*/ 988540 w 1345895"/>
              <a:gd name="connsiteY15" fmla="*/ 132369 h 160386"/>
              <a:gd name="connsiteX16" fmla="*/ 889686 w 1345895"/>
              <a:gd name="connsiteY16" fmla="*/ 148845 h 160386"/>
              <a:gd name="connsiteX17" fmla="*/ 848497 w 1345895"/>
              <a:gd name="connsiteY17" fmla="*/ 157082 h 160386"/>
              <a:gd name="connsiteX18" fmla="*/ 892023 w 1345895"/>
              <a:gd name="connsiteY18" fmla="*/ 88301 h 160386"/>
              <a:gd name="connsiteX19" fmla="*/ 706948 w 1345895"/>
              <a:gd name="connsiteY19" fmla="*/ 138416 h 160386"/>
              <a:gd name="connsiteX20" fmla="*/ 565415 w 1345895"/>
              <a:gd name="connsiteY20" fmla="*/ 146848 h 160386"/>
              <a:gd name="connsiteX21" fmla="*/ 399077 w 1345895"/>
              <a:gd name="connsiteY21" fmla="*/ 138609 h 160386"/>
              <a:gd name="connsiteX22" fmla="*/ 233572 w 1345895"/>
              <a:gd name="connsiteY22" fmla="*/ 130372 h 160386"/>
              <a:gd name="connsiteX23" fmla="*/ 152276 w 1345895"/>
              <a:gd name="connsiteY23" fmla="*/ 129290 h 160386"/>
              <a:gd name="connsiteX24" fmla="*/ 65902 w 1345895"/>
              <a:gd name="connsiteY24" fmla="*/ 107655 h 160386"/>
              <a:gd name="connsiteX25" fmla="*/ 16475 w 1345895"/>
              <a:gd name="connsiteY25" fmla="*/ 91180 h 160386"/>
              <a:gd name="connsiteX26" fmla="*/ 0 w 1345895"/>
              <a:gd name="connsiteY26" fmla="*/ 66466 h 160386"/>
              <a:gd name="connsiteX0" fmla="*/ 0 w 1345895"/>
              <a:gd name="connsiteY0" fmla="*/ 66466 h 158479"/>
              <a:gd name="connsiteX1" fmla="*/ 90616 w 1345895"/>
              <a:gd name="connsiteY1" fmla="*/ 49991 h 158479"/>
              <a:gd name="connsiteX2" fmla="*/ 115330 w 1345895"/>
              <a:gd name="connsiteY2" fmla="*/ 41753 h 158479"/>
              <a:gd name="connsiteX3" fmla="*/ 181232 w 1345895"/>
              <a:gd name="connsiteY3" fmla="*/ 25277 h 158479"/>
              <a:gd name="connsiteX4" fmla="*/ 230659 w 1345895"/>
              <a:gd name="connsiteY4" fmla="*/ 8801 h 158479"/>
              <a:gd name="connsiteX5" fmla="*/ 255373 w 1345895"/>
              <a:gd name="connsiteY5" fmla="*/ 564 h 158479"/>
              <a:gd name="connsiteX6" fmla="*/ 431428 w 1345895"/>
              <a:gd name="connsiteY6" fmla="*/ 3426 h 158479"/>
              <a:gd name="connsiteX7" fmla="*/ 602172 w 1345895"/>
              <a:gd name="connsiteY7" fmla="*/ 20669 h 158479"/>
              <a:gd name="connsiteX8" fmla="*/ 736807 w 1345895"/>
              <a:gd name="connsiteY8" fmla="*/ 41352 h 158479"/>
              <a:gd name="connsiteX9" fmla="*/ 890487 w 1345895"/>
              <a:gd name="connsiteY9" fmla="*/ 72191 h 158479"/>
              <a:gd name="connsiteX10" fmla="*/ 1147618 w 1345895"/>
              <a:gd name="connsiteY10" fmla="*/ 9106 h 158479"/>
              <a:gd name="connsiteX11" fmla="*/ 1342831 w 1345895"/>
              <a:gd name="connsiteY11" fmla="*/ 24183 h 158479"/>
              <a:gd name="connsiteX12" fmla="*/ 1260551 w 1345895"/>
              <a:gd name="connsiteY12" fmla="*/ 57931 h 158479"/>
              <a:gd name="connsiteX13" fmla="*/ 1173494 w 1345895"/>
              <a:gd name="connsiteY13" fmla="*/ 86140 h 158479"/>
              <a:gd name="connsiteX14" fmla="*/ 1092810 w 1345895"/>
              <a:gd name="connsiteY14" fmla="*/ 106236 h 158479"/>
              <a:gd name="connsiteX15" fmla="*/ 988540 w 1345895"/>
              <a:gd name="connsiteY15" fmla="*/ 132369 h 158479"/>
              <a:gd name="connsiteX16" fmla="*/ 848497 w 1345895"/>
              <a:gd name="connsiteY16" fmla="*/ 157082 h 158479"/>
              <a:gd name="connsiteX17" fmla="*/ 892023 w 1345895"/>
              <a:gd name="connsiteY17" fmla="*/ 88301 h 158479"/>
              <a:gd name="connsiteX18" fmla="*/ 706948 w 1345895"/>
              <a:gd name="connsiteY18" fmla="*/ 138416 h 158479"/>
              <a:gd name="connsiteX19" fmla="*/ 565415 w 1345895"/>
              <a:gd name="connsiteY19" fmla="*/ 146848 h 158479"/>
              <a:gd name="connsiteX20" fmla="*/ 399077 w 1345895"/>
              <a:gd name="connsiteY20" fmla="*/ 138609 h 158479"/>
              <a:gd name="connsiteX21" fmla="*/ 233572 w 1345895"/>
              <a:gd name="connsiteY21" fmla="*/ 130372 h 158479"/>
              <a:gd name="connsiteX22" fmla="*/ 152276 w 1345895"/>
              <a:gd name="connsiteY22" fmla="*/ 129290 h 158479"/>
              <a:gd name="connsiteX23" fmla="*/ 65902 w 1345895"/>
              <a:gd name="connsiteY23" fmla="*/ 107655 h 158479"/>
              <a:gd name="connsiteX24" fmla="*/ 16475 w 1345895"/>
              <a:gd name="connsiteY24" fmla="*/ 91180 h 158479"/>
              <a:gd name="connsiteX25" fmla="*/ 0 w 1345895"/>
              <a:gd name="connsiteY25" fmla="*/ 66466 h 158479"/>
              <a:gd name="connsiteX0" fmla="*/ 0 w 1345895"/>
              <a:gd name="connsiteY0" fmla="*/ 66466 h 146848"/>
              <a:gd name="connsiteX1" fmla="*/ 90616 w 1345895"/>
              <a:gd name="connsiteY1" fmla="*/ 49991 h 146848"/>
              <a:gd name="connsiteX2" fmla="*/ 115330 w 1345895"/>
              <a:gd name="connsiteY2" fmla="*/ 41753 h 146848"/>
              <a:gd name="connsiteX3" fmla="*/ 181232 w 1345895"/>
              <a:gd name="connsiteY3" fmla="*/ 25277 h 146848"/>
              <a:gd name="connsiteX4" fmla="*/ 230659 w 1345895"/>
              <a:gd name="connsiteY4" fmla="*/ 8801 h 146848"/>
              <a:gd name="connsiteX5" fmla="*/ 255373 w 1345895"/>
              <a:gd name="connsiteY5" fmla="*/ 564 h 146848"/>
              <a:gd name="connsiteX6" fmla="*/ 431428 w 1345895"/>
              <a:gd name="connsiteY6" fmla="*/ 3426 h 146848"/>
              <a:gd name="connsiteX7" fmla="*/ 602172 w 1345895"/>
              <a:gd name="connsiteY7" fmla="*/ 20669 h 146848"/>
              <a:gd name="connsiteX8" fmla="*/ 736807 w 1345895"/>
              <a:gd name="connsiteY8" fmla="*/ 41352 h 146848"/>
              <a:gd name="connsiteX9" fmla="*/ 890487 w 1345895"/>
              <a:gd name="connsiteY9" fmla="*/ 72191 h 146848"/>
              <a:gd name="connsiteX10" fmla="*/ 1147618 w 1345895"/>
              <a:gd name="connsiteY10" fmla="*/ 9106 h 146848"/>
              <a:gd name="connsiteX11" fmla="*/ 1342831 w 1345895"/>
              <a:gd name="connsiteY11" fmla="*/ 24183 h 146848"/>
              <a:gd name="connsiteX12" fmla="*/ 1260551 w 1345895"/>
              <a:gd name="connsiteY12" fmla="*/ 57931 h 146848"/>
              <a:gd name="connsiteX13" fmla="*/ 1173494 w 1345895"/>
              <a:gd name="connsiteY13" fmla="*/ 86140 h 146848"/>
              <a:gd name="connsiteX14" fmla="*/ 1092810 w 1345895"/>
              <a:gd name="connsiteY14" fmla="*/ 106236 h 146848"/>
              <a:gd name="connsiteX15" fmla="*/ 988540 w 1345895"/>
              <a:gd name="connsiteY15" fmla="*/ 132369 h 146848"/>
              <a:gd name="connsiteX16" fmla="*/ 892023 w 1345895"/>
              <a:gd name="connsiteY16" fmla="*/ 88301 h 146848"/>
              <a:gd name="connsiteX17" fmla="*/ 706948 w 1345895"/>
              <a:gd name="connsiteY17" fmla="*/ 138416 h 146848"/>
              <a:gd name="connsiteX18" fmla="*/ 565415 w 1345895"/>
              <a:gd name="connsiteY18" fmla="*/ 146848 h 146848"/>
              <a:gd name="connsiteX19" fmla="*/ 399077 w 1345895"/>
              <a:gd name="connsiteY19" fmla="*/ 138609 h 146848"/>
              <a:gd name="connsiteX20" fmla="*/ 233572 w 1345895"/>
              <a:gd name="connsiteY20" fmla="*/ 130372 h 146848"/>
              <a:gd name="connsiteX21" fmla="*/ 152276 w 1345895"/>
              <a:gd name="connsiteY21" fmla="*/ 129290 h 146848"/>
              <a:gd name="connsiteX22" fmla="*/ 65902 w 1345895"/>
              <a:gd name="connsiteY22" fmla="*/ 107655 h 146848"/>
              <a:gd name="connsiteX23" fmla="*/ 16475 w 1345895"/>
              <a:gd name="connsiteY23" fmla="*/ 91180 h 146848"/>
              <a:gd name="connsiteX24" fmla="*/ 0 w 1345895"/>
              <a:gd name="connsiteY24" fmla="*/ 66466 h 146848"/>
              <a:gd name="connsiteX0" fmla="*/ 0 w 1345895"/>
              <a:gd name="connsiteY0" fmla="*/ 66466 h 146848"/>
              <a:gd name="connsiteX1" fmla="*/ 90616 w 1345895"/>
              <a:gd name="connsiteY1" fmla="*/ 49991 h 146848"/>
              <a:gd name="connsiteX2" fmla="*/ 115330 w 1345895"/>
              <a:gd name="connsiteY2" fmla="*/ 41753 h 146848"/>
              <a:gd name="connsiteX3" fmla="*/ 181232 w 1345895"/>
              <a:gd name="connsiteY3" fmla="*/ 25277 h 146848"/>
              <a:gd name="connsiteX4" fmla="*/ 230659 w 1345895"/>
              <a:gd name="connsiteY4" fmla="*/ 8801 h 146848"/>
              <a:gd name="connsiteX5" fmla="*/ 255373 w 1345895"/>
              <a:gd name="connsiteY5" fmla="*/ 564 h 146848"/>
              <a:gd name="connsiteX6" fmla="*/ 431428 w 1345895"/>
              <a:gd name="connsiteY6" fmla="*/ 3426 h 146848"/>
              <a:gd name="connsiteX7" fmla="*/ 602172 w 1345895"/>
              <a:gd name="connsiteY7" fmla="*/ 20669 h 146848"/>
              <a:gd name="connsiteX8" fmla="*/ 736807 w 1345895"/>
              <a:gd name="connsiteY8" fmla="*/ 41352 h 146848"/>
              <a:gd name="connsiteX9" fmla="*/ 890487 w 1345895"/>
              <a:gd name="connsiteY9" fmla="*/ 72191 h 146848"/>
              <a:gd name="connsiteX10" fmla="*/ 1147618 w 1345895"/>
              <a:gd name="connsiteY10" fmla="*/ 9106 h 146848"/>
              <a:gd name="connsiteX11" fmla="*/ 1342831 w 1345895"/>
              <a:gd name="connsiteY11" fmla="*/ 24183 h 146848"/>
              <a:gd name="connsiteX12" fmla="*/ 1260551 w 1345895"/>
              <a:gd name="connsiteY12" fmla="*/ 57931 h 146848"/>
              <a:gd name="connsiteX13" fmla="*/ 1173494 w 1345895"/>
              <a:gd name="connsiteY13" fmla="*/ 86140 h 146848"/>
              <a:gd name="connsiteX14" fmla="*/ 1092810 w 1345895"/>
              <a:gd name="connsiteY14" fmla="*/ 106236 h 146848"/>
              <a:gd name="connsiteX15" fmla="*/ 983777 w 1345895"/>
              <a:gd name="connsiteY15" fmla="*/ 122844 h 146848"/>
              <a:gd name="connsiteX16" fmla="*/ 892023 w 1345895"/>
              <a:gd name="connsiteY16" fmla="*/ 88301 h 146848"/>
              <a:gd name="connsiteX17" fmla="*/ 706948 w 1345895"/>
              <a:gd name="connsiteY17" fmla="*/ 138416 h 146848"/>
              <a:gd name="connsiteX18" fmla="*/ 565415 w 1345895"/>
              <a:gd name="connsiteY18" fmla="*/ 146848 h 146848"/>
              <a:gd name="connsiteX19" fmla="*/ 399077 w 1345895"/>
              <a:gd name="connsiteY19" fmla="*/ 138609 h 146848"/>
              <a:gd name="connsiteX20" fmla="*/ 233572 w 1345895"/>
              <a:gd name="connsiteY20" fmla="*/ 130372 h 146848"/>
              <a:gd name="connsiteX21" fmla="*/ 152276 w 1345895"/>
              <a:gd name="connsiteY21" fmla="*/ 129290 h 146848"/>
              <a:gd name="connsiteX22" fmla="*/ 65902 w 1345895"/>
              <a:gd name="connsiteY22" fmla="*/ 107655 h 146848"/>
              <a:gd name="connsiteX23" fmla="*/ 16475 w 1345895"/>
              <a:gd name="connsiteY23" fmla="*/ 91180 h 146848"/>
              <a:gd name="connsiteX24" fmla="*/ 0 w 1345895"/>
              <a:gd name="connsiteY24" fmla="*/ 66466 h 146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45895" h="146848">
                <a:moveTo>
                  <a:pt x="0" y="66466"/>
                </a:moveTo>
                <a:cubicBezTo>
                  <a:pt x="12357" y="59601"/>
                  <a:pt x="71394" y="54110"/>
                  <a:pt x="90616" y="49991"/>
                </a:cubicBezTo>
                <a:cubicBezTo>
                  <a:pt x="109838" y="45872"/>
                  <a:pt x="106952" y="44038"/>
                  <a:pt x="115330" y="41753"/>
                </a:cubicBezTo>
                <a:cubicBezTo>
                  <a:pt x="137176" y="35795"/>
                  <a:pt x="159751" y="32438"/>
                  <a:pt x="181232" y="25277"/>
                </a:cubicBezTo>
                <a:lnTo>
                  <a:pt x="230659" y="8801"/>
                </a:lnTo>
                <a:cubicBezTo>
                  <a:pt x="238897" y="6055"/>
                  <a:pt x="221912" y="1460"/>
                  <a:pt x="255373" y="564"/>
                </a:cubicBezTo>
                <a:cubicBezTo>
                  <a:pt x="288834" y="-332"/>
                  <a:pt x="395973" y="15244"/>
                  <a:pt x="431428" y="3426"/>
                </a:cubicBezTo>
                <a:cubicBezTo>
                  <a:pt x="497868" y="6793"/>
                  <a:pt x="535732" y="17302"/>
                  <a:pt x="602172" y="20669"/>
                </a:cubicBezTo>
                <a:cubicBezTo>
                  <a:pt x="610852" y="20921"/>
                  <a:pt x="688755" y="32765"/>
                  <a:pt x="736807" y="41352"/>
                </a:cubicBezTo>
                <a:cubicBezTo>
                  <a:pt x="784859" y="49939"/>
                  <a:pt x="822019" y="77565"/>
                  <a:pt x="890487" y="72191"/>
                </a:cubicBezTo>
                <a:cubicBezTo>
                  <a:pt x="958955" y="66817"/>
                  <a:pt x="993193" y="-29501"/>
                  <a:pt x="1147618" y="9106"/>
                </a:cubicBezTo>
                <a:cubicBezTo>
                  <a:pt x="1205149" y="-86"/>
                  <a:pt x="1324009" y="16045"/>
                  <a:pt x="1342831" y="24183"/>
                </a:cubicBezTo>
                <a:cubicBezTo>
                  <a:pt x="1361653" y="32321"/>
                  <a:pt x="1288774" y="47605"/>
                  <a:pt x="1260551" y="57931"/>
                </a:cubicBezTo>
                <a:cubicBezTo>
                  <a:pt x="1232328" y="68257"/>
                  <a:pt x="1201451" y="78089"/>
                  <a:pt x="1173494" y="86140"/>
                </a:cubicBezTo>
                <a:cubicBezTo>
                  <a:pt x="1145537" y="94191"/>
                  <a:pt x="1124430" y="100119"/>
                  <a:pt x="1092810" y="106236"/>
                </a:cubicBezTo>
                <a:cubicBezTo>
                  <a:pt x="1061191" y="112353"/>
                  <a:pt x="1085377" y="120098"/>
                  <a:pt x="983777" y="122844"/>
                </a:cubicBezTo>
                <a:cubicBezTo>
                  <a:pt x="950313" y="119855"/>
                  <a:pt x="938161" y="85706"/>
                  <a:pt x="892023" y="88301"/>
                </a:cubicBezTo>
                <a:cubicBezTo>
                  <a:pt x="845885" y="90896"/>
                  <a:pt x="731662" y="135670"/>
                  <a:pt x="706948" y="138416"/>
                </a:cubicBezTo>
                <a:lnTo>
                  <a:pt x="565415" y="146848"/>
                </a:lnTo>
                <a:cubicBezTo>
                  <a:pt x="556737" y="146554"/>
                  <a:pt x="454384" y="141355"/>
                  <a:pt x="399077" y="138609"/>
                </a:cubicBezTo>
                <a:lnTo>
                  <a:pt x="233572" y="130372"/>
                </a:lnTo>
                <a:cubicBezTo>
                  <a:pt x="211605" y="124880"/>
                  <a:pt x="180221" y="133076"/>
                  <a:pt x="152276" y="129290"/>
                </a:cubicBezTo>
                <a:cubicBezTo>
                  <a:pt x="124331" y="125504"/>
                  <a:pt x="88535" y="114007"/>
                  <a:pt x="65902" y="107655"/>
                </a:cubicBezTo>
                <a:cubicBezTo>
                  <a:pt x="43269" y="101303"/>
                  <a:pt x="16475" y="91180"/>
                  <a:pt x="16475" y="91180"/>
                </a:cubicBezTo>
                <a:cubicBezTo>
                  <a:pt x="10983" y="82942"/>
                  <a:pt x="1400" y="76267"/>
                  <a:pt x="0" y="66466"/>
                </a:cubicBezTo>
                <a:close/>
              </a:path>
            </a:pathLst>
          </a:custGeom>
          <a:solidFill>
            <a:srgbClr val="C00000">
              <a:alpha val="20000"/>
            </a:srgbClr>
          </a:solidFill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zaokrąglony 50">
            <a:extLst>
              <a:ext uri="{FF2B5EF4-FFF2-40B4-BE49-F238E27FC236}">
                <a16:creationId xmlns="" xmlns:a16="http://schemas.microsoft.com/office/drawing/2014/main" id="{30FC0791-A39E-4F55-98F7-410AC567407E}"/>
              </a:ext>
            </a:extLst>
          </p:cNvPr>
          <p:cNvSpPr/>
          <p:nvPr/>
        </p:nvSpPr>
        <p:spPr>
          <a:xfrm>
            <a:off x="5500694" y="928670"/>
            <a:ext cx="628959" cy="683263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="" xmlns:a16="http://schemas.microsoft.com/office/drawing/2014/main" id="{3A0419D0-93D5-4D8B-955E-2ECE269CE9CD}"/>
              </a:ext>
            </a:extLst>
          </p:cNvPr>
          <p:cNvSpPr/>
          <p:nvPr/>
        </p:nvSpPr>
        <p:spPr>
          <a:xfrm>
            <a:off x="5643570" y="1643050"/>
            <a:ext cx="2503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="" xmlns:a16="http://schemas.microsoft.com/office/drawing/2014/main" id="{AE1D9883-E1D2-4B61-BFDC-B6F748C7D6B3}"/>
              </a:ext>
            </a:extLst>
          </p:cNvPr>
          <p:cNvSpPr/>
          <p:nvPr/>
        </p:nvSpPr>
        <p:spPr>
          <a:xfrm rot="21409716">
            <a:off x="5578752" y="3578614"/>
            <a:ext cx="250390" cy="246221"/>
          </a:xfrm>
          <a:prstGeom prst="rect">
            <a:avLst/>
          </a:prstGeom>
          <a:ln w="25400">
            <a:noFill/>
          </a:ln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="" xmlns:a16="http://schemas.microsoft.com/office/drawing/2014/main" id="{AE1D9883-E1D2-4B61-BFDC-B6F748C7D6B3}"/>
              </a:ext>
            </a:extLst>
          </p:cNvPr>
          <p:cNvSpPr/>
          <p:nvPr/>
        </p:nvSpPr>
        <p:spPr>
          <a:xfrm rot="21409716">
            <a:off x="5793066" y="3578614"/>
            <a:ext cx="250390" cy="246221"/>
          </a:xfrm>
          <a:prstGeom prst="rect">
            <a:avLst/>
          </a:prstGeom>
          <a:ln w="25400">
            <a:noFill/>
          </a:ln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8505019"/>
      </p:ext>
    </p:extLst>
  </p:cSld>
  <p:clrMapOvr>
    <a:masterClrMapping/>
  </p:clrMapOvr>
  <p:transition spd="med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mapa, tekst&#10;&#10;Opis wygenerowany automatycznie">
            <a:extLst>
              <a:ext uri="{FF2B5EF4-FFF2-40B4-BE49-F238E27FC236}">
                <a16:creationId xmlns="" xmlns:a16="http://schemas.microsoft.com/office/drawing/2014/main" id="{DE1D71CE-0FAA-40DF-B8EC-7BCEFE7606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7128792" cy="5038722"/>
          </a:xfrm>
          <a:prstGeom prst="rect">
            <a:avLst/>
          </a:prstGeom>
        </p:spPr>
      </p:pic>
      <p:sp>
        <p:nvSpPr>
          <p:cNvPr id="50" name="Prostokąt 49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30" name="Łącznik prosty 29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rostokąt 43"/>
          <p:cNvSpPr/>
          <p:nvPr/>
        </p:nvSpPr>
        <p:spPr>
          <a:xfrm>
            <a:off x="1285852" y="5982132"/>
            <a:ext cx="7215238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indent="-342900">
              <a:spcBef>
                <a:spcPct val="0"/>
              </a:spcBef>
              <a:defRPr/>
            </a:pPr>
            <a:r>
              <a:rPr lang="pl-PL" sz="1000" b="1" dirty="0">
                <a:solidFill>
                  <a:srgbClr val="C00000"/>
                </a:solidFill>
              </a:rPr>
              <a:t>MIEJSCE SPOTKAŃ </a:t>
            </a:r>
            <a:endParaRPr lang="pl-PL" sz="1000" b="1" dirty="0">
              <a:solidFill>
                <a:schemeClr val="accent2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pl-PL" sz="1000" dirty="0"/>
              <a:t>POTRZEBNE JEST </a:t>
            </a:r>
            <a:r>
              <a:rPr lang="pl-PL" sz="1000" dirty="0" smtClean="0"/>
              <a:t>DOBRZE URZĄDZONE </a:t>
            </a:r>
            <a:r>
              <a:rPr lang="pl-PL" sz="1000" dirty="0"/>
              <a:t>I WYPOSAŻONE MIEJSCE SPOTKAŃ SŁUŻĄCE BUDOWANIU RELACJI POMIĘDZY </a:t>
            </a:r>
            <a:r>
              <a:rPr lang="pl-PL" sz="1000" dirty="0" smtClean="0"/>
              <a:t>MIESZKAŃCAMI.</a:t>
            </a:r>
            <a:endParaRPr lang="pl-PL" sz="1000" dirty="0"/>
          </a:p>
        </p:txBody>
      </p:sp>
      <p:sp>
        <p:nvSpPr>
          <p:cNvPr id="46" name="Prostokąt 45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4</a:t>
            </a:r>
          </a:p>
        </p:txBody>
      </p:sp>
      <p:sp>
        <p:nvSpPr>
          <p:cNvPr id="16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/>
              <a:t> 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/>
              <a:t> 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PRZEDSIĘBIORCZOŚĆ I USŁUGI</a:t>
            </a:r>
          </a:p>
        </p:txBody>
      </p:sp>
      <p:sp>
        <p:nvSpPr>
          <p:cNvPr id="14" name="Dowolny kształt 76">
            <a:extLst>
              <a:ext uri="{FF2B5EF4-FFF2-40B4-BE49-F238E27FC236}">
                <a16:creationId xmlns="" xmlns:a16="http://schemas.microsoft.com/office/drawing/2014/main" id="{7940CADF-6923-4BC9-8681-852E1AAA5B6F}"/>
              </a:ext>
            </a:extLst>
          </p:cNvPr>
          <p:cNvSpPr/>
          <p:nvPr/>
        </p:nvSpPr>
        <p:spPr>
          <a:xfrm>
            <a:off x="5089608" y="3747824"/>
            <a:ext cx="1345895" cy="146848"/>
          </a:xfrm>
          <a:custGeom>
            <a:avLst/>
            <a:gdLst>
              <a:gd name="connsiteX0" fmla="*/ 15103 w 1776103"/>
              <a:gd name="connsiteY0" fmla="*/ 100499 h 215829"/>
              <a:gd name="connsiteX1" fmla="*/ 113957 w 1776103"/>
              <a:gd name="connsiteY1" fmla="*/ 92262 h 215829"/>
              <a:gd name="connsiteX2" fmla="*/ 138671 w 1776103"/>
              <a:gd name="connsiteY2" fmla="*/ 84024 h 215829"/>
              <a:gd name="connsiteX3" fmla="*/ 204573 w 1776103"/>
              <a:gd name="connsiteY3" fmla="*/ 67548 h 215829"/>
              <a:gd name="connsiteX4" fmla="*/ 254000 w 1776103"/>
              <a:gd name="connsiteY4" fmla="*/ 51072 h 215829"/>
              <a:gd name="connsiteX5" fmla="*/ 278714 w 1776103"/>
              <a:gd name="connsiteY5" fmla="*/ 42835 h 215829"/>
              <a:gd name="connsiteX6" fmla="*/ 336379 w 1776103"/>
              <a:gd name="connsiteY6" fmla="*/ 26359 h 215829"/>
              <a:gd name="connsiteX7" fmla="*/ 880076 w 1776103"/>
              <a:gd name="connsiteY7" fmla="*/ 34597 h 215829"/>
              <a:gd name="connsiteX8" fmla="*/ 904789 w 1776103"/>
              <a:gd name="connsiteY8" fmla="*/ 42835 h 215829"/>
              <a:gd name="connsiteX9" fmla="*/ 995406 w 1776103"/>
              <a:gd name="connsiteY9" fmla="*/ 59310 h 215829"/>
              <a:gd name="connsiteX10" fmla="*/ 1077784 w 1776103"/>
              <a:gd name="connsiteY10" fmla="*/ 84024 h 215829"/>
              <a:gd name="connsiteX11" fmla="*/ 1201352 w 1776103"/>
              <a:gd name="connsiteY11" fmla="*/ 75786 h 215829"/>
              <a:gd name="connsiteX12" fmla="*/ 1226065 w 1776103"/>
              <a:gd name="connsiteY12" fmla="*/ 67548 h 215829"/>
              <a:gd name="connsiteX13" fmla="*/ 1259016 w 1776103"/>
              <a:gd name="connsiteY13" fmla="*/ 59310 h 215829"/>
              <a:gd name="connsiteX14" fmla="*/ 1308443 w 1776103"/>
              <a:gd name="connsiteY14" fmla="*/ 42835 h 215829"/>
              <a:gd name="connsiteX15" fmla="*/ 1333157 w 1776103"/>
              <a:gd name="connsiteY15" fmla="*/ 34597 h 215829"/>
              <a:gd name="connsiteX16" fmla="*/ 1366108 w 1776103"/>
              <a:gd name="connsiteY16" fmla="*/ 26359 h 215829"/>
              <a:gd name="connsiteX17" fmla="*/ 1390822 w 1776103"/>
              <a:gd name="connsiteY17" fmla="*/ 18121 h 215829"/>
              <a:gd name="connsiteX18" fmla="*/ 1497914 w 1776103"/>
              <a:gd name="connsiteY18" fmla="*/ 1645 h 215829"/>
              <a:gd name="connsiteX19" fmla="*/ 1736811 w 1776103"/>
              <a:gd name="connsiteY19" fmla="*/ 9883 h 215829"/>
              <a:gd name="connsiteX20" fmla="*/ 1753287 w 1776103"/>
              <a:gd name="connsiteY20" fmla="*/ 92262 h 215829"/>
              <a:gd name="connsiteX21" fmla="*/ 1679146 w 1776103"/>
              <a:gd name="connsiteY21" fmla="*/ 133451 h 215829"/>
              <a:gd name="connsiteX22" fmla="*/ 1654433 w 1776103"/>
              <a:gd name="connsiteY22" fmla="*/ 149926 h 215829"/>
              <a:gd name="connsiteX23" fmla="*/ 1572054 w 1776103"/>
              <a:gd name="connsiteY23" fmla="*/ 174640 h 215829"/>
              <a:gd name="connsiteX24" fmla="*/ 1514389 w 1776103"/>
              <a:gd name="connsiteY24" fmla="*/ 182878 h 215829"/>
              <a:gd name="connsiteX25" fmla="*/ 1374346 w 1776103"/>
              <a:gd name="connsiteY25" fmla="*/ 174640 h 215829"/>
              <a:gd name="connsiteX26" fmla="*/ 1316681 w 1776103"/>
              <a:gd name="connsiteY26" fmla="*/ 166402 h 215829"/>
              <a:gd name="connsiteX27" fmla="*/ 1011881 w 1776103"/>
              <a:gd name="connsiteY27" fmla="*/ 174640 h 215829"/>
              <a:gd name="connsiteX28" fmla="*/ 913027 w 1776103"/>
              <a:gd name="connsiteY28" fmla="*/ 191116 h 215829"/>
              <a:gd name="connsiteX29" fmla="*/ 871838 w 1776103"/>
              <a:gd name="connsiteY29" fmla="*/ 199353 h 215829"/>
              <a:gd name="connsiteX30" fmla="*/ 847125 w 1776103"/>
              <a:gd name="connsiteY30" fmla="*/ 207591 h 215829"/>
              <a:gd name="connsiteX31" fmla="*/ 772984 w 1776103"/>
              <a:gd name="connsiteY31" fmla="*/ 215829 h 215829"/>
              <a:gd name="connsiteX32" fmla="*/ 311665 w 1776103"/>
              <a:gd name="connsiteY32" fmla="*/ 207591 h 215829"/>
              <a:gd name="connsiteX33" fmla="*/ 286952 w 1776103"/>
              <a:gd name="connsiteY33" fmla="*/ 199353 h 215829"/>
              <a:gd name="connsiteX34" fmla="*/ 204573 w 1776103"/>
              <a:gd name="connsiteY34" fmla="*/ 191116 h 215829"/>
              <a:gd name="connsiteX35" fmla="*/ 138671 w 1776103"/>
              <a:gd name="connsiteY35" fmla="*/ 174640 h 215829"/>
              <a:gd name="connsiteX36" fmla="*/ 113957 w 1776103"/>
              <a:gd name="connsiteY36" fmla="*/ 166402 h 215829"/>
              <a:gd name="connsiteX37" fmla="*/ 89243 w 1776103"/>
              <a:gd name="connsiteY37" fmla="*/ 149926 h 215829"/>
              <a:gd name="connsiteX38" fmla="*/ 39816 w 1776103"/>
              <a:gd name="connsiteY38" fmla="*/ 133451 h 215829"/>
              <a:gd name="connsiteX39" fmla="*/ 23341 w 1776103"/>
              <a:gd name="connsiteY39" fmla="*/ 108737 h 215829"/>
              <a:gd name="connsiteX40" fmla="*/ 15103 w 1776103"/>
              <a:gd name="connsiteY40" fmla="*/ 100499 h 215829"/>
              <a:gd name="connsiteX0" fmla="*/ 5312 w 1753178"/>
              <a:gd name="connsiteY0" fmla="*/ 98854 h 214184"/>
              <a:gd name="connsiteX1" fmla="*/ 104166 w 1753178"/>
              <a:gd name="connsiteY1" fmla="*/ 90617 h 214184"/>
              <a:gd name="connsiteX2" fmla="*/ 128880 w 1753178"/>
              <a:gd name="connsiteY2" fmla="*/ 82379 h 214184"/>
              <a:gd name="connsiteX3" fmla="*/ 194782 w 1753178"/>
              <a:gd name="connsiteY3" fmla="*/ 65903 h 214184"/>
              <a:gd name="connsiteX4" fmla="*/ 244209 w 1753178"/>
              <a:gd name="connsiteY4" fmla="*/ 49427 h 214184"/>
              <a:gd name="connsiteX5" fmla="*/ 268923 w 1753178"/>
              <a:gd name="connsiteY5" fmla="*/ 41190 h 214184"/>
              <a:gd name="connsiteX6" fmla="*/ 326588 w 1753178"/>
              <a:gd name="connsiteY6" fmla="*/ 24714 h 214184"/>
              <a:gd name="connsiteX7" fmla="*/ 870285 w 1753178"/>
              <a:gd name="connsiteY7" fmla="*/ 32952 h 214184"/>
              <a:gd name="connsiteX8" fmla="*/ 894998 w 1753178"/>
              <a:gd name="connsiteY8" fmla="*/ 41190 h 214184"/>
              <a:gd name="connsiteX9" fmla="*/ 985615 w 1753178"/>
              <a:gd name="connsiteY9" fmla="*/ 57665 h 214184"/>
              <a:gd name="connsiteX10" fmla="*/ 1067993 w 1753178"/>
              <a:gd name="connsiteY10" fmla="*/ 82379 h 214184"/>
              <a:gd name="connsiteX11" fmla="*/ 1191561 w 1753178"/>
              <a:gd name="connsiteY11" fmla="*/ 74141 h 214184"/>
              <a:gd name="connsiteX12" fmla="*/ 1216274 w 1753178"/>
              <a:gd name="connsiteY12" fmla="*/ 65903 h 214184"/>
              <a:gd name="connsiteX13" fmla="*/ 1249225 w 1753178"/>
              <a:gd name="connsiteY13" fmla="*/ 57665 h 214184"/>
              <a:gd name="connsiteX14" fmla="*/ 1298652 w 1753178"/>
              <a:gd name="connsiteY14" fmla="*/ 41190 h 214184"/>
              <a:gd name="connsiteX15" fmla="*/ 1323366 w 1753178"/>
              <a:gd name="connsiteY15" fmla="*/ 32952 h 214184"/>
              <a:gd name="connsiteX16" fmla="*/ 1356317 w 1753178"/>
              <a:gd name="connsiteY16" fmla="*/ 24714 h 214184"/>
              <a:gd name="connsiteX17" fmla="*/ 1381031 w 1753178"/>
              <a:gd name="connsiteY17" fmla="*/ 16476 h 214184"/>
              <a:gd name="connsiteX18" fmla="*/ 1488123 w 1753178"/>
              <a:gd name="connsiteY18" fmla="*/ 0 h 214184"/>
              <a:gd name="connsiteX19" fmla="*/ 1727020 w 1753178"/>
              <a:gd name="connsiteY19" fmla="*/ 8238 h 214184"/>
              <a:gd name="connsiteX20" fmla="*/ 1743496 w 1753178"/>
              <a:gd name="connsiteY20" fmla="*/ 90617 h 214184"/>
              <a:gd name="connsiteX21" fmla="*/ 1669355 w 1753178"/>
              <a:gd name="connsiteY21" fmla="*/ 131806 h 214184"/>
              <a:gd name="connsiteX22" fmla="*/ 1644642 w 1753178"/>
              <a:gd name="connsiteY22" fmla="*/ 148281 h 214184"/>
              <a:gd name="connsiteX23" fmla="*/ 1562263 w 1753178"/>
              <a:gd name="connsiteY23" fmla="*/ 172995 h 214184"/>
              <a:gd name="connsiteX24" fmla="*/ 1504598 w 1753178"/>
              <a:gd name="connsiteY24" fmla="*/ 181233 h 214184"/>
              <a:gd name="connsiteX25" fmla="*/ 1364555 w 1753178"/>
              <a:gd name="connsiteY25" fmla="*/ 172995 h 214184"/>
              <a:gd name="connsiteX26" fmla="*/ 1094453 w 1753178"/>
              <a:gd name="connsiteY26" fmla="*/ 127812 h 214184"/>
              <a:gd name="connsiteX27" fmla="*/ 1002090 w 1753178"/>
              <a:gd name="connsiteY27" fmla="*/ 172995 h 214184"/>
              <a:gd name="connsiteX28" fmla="*/ 903236 w 1753178"/>
              <a:gd name="connsiteY28" fmla="*/ 189471 h 214184"/>
              <a:gd name="connsiteX29" fmla="*/ 862047 w 1753178"/>
              <a:gd name="connsiteY29" fmla="*/ 197708 h 214184"/>
              <a:gd name="connsiteX30" fmla="*/ 837334 w 1753178"/>
              <a:gd name="connsiteY30" fmla="*/ 205946 h 214184"/>
              <a:gd name="connsiteX31" fmla="*/ 763193 w 1753178"/>
              <a:gd name="connsiteY31" fmla="*/ 214184 h 214184"/>
              <a:gd name="connsiteX32" fmla="*/ 301874 w 1753178"/>
              <a:gd name="connsiteY32" fmla="*/ 205946 h 214184"/>
              <a:gd name="connsiteX33" fmla="*/ 277161 w 1753178"/>
              <a:gd name="connsiteY33" fmla="*/ 197708 h 214184"/>
              <a:gd name="connsiteX34" fmla="*/ 194782 w 1753178"/>
              <a:gd name="connsiteY34" fmla="*/ 189471 h 214184"/>
              <a:gd name="connsiteX35" fmla="*/ 128880 w 1753178"/>
              <a:gd name="connsiteY35" fmla="*/ 172995 h 214184"/>
              <a:gd name="connsiteX36" fmla="*/ 104166 w 1753178"/>
              <a:gd name="connsiteY36" fmla="*/ 164757 h 214184"/>
              <a:gd name="connsiteX37" fmla="*/ 79452 w 1753178"/>
              <a:gd name="connsiteY37" fmla="*/ 148281 h 214184"/>
              <a:gd name="connsiteX38" fmla="*/ 30025 w 1753178"/>
              <a:gd name="connsiteY38" fmla="*/ 131806 h 214184"/>
              <a:gd name="connsiteX39" fmla="*/ 13550 w 1753178"/>
              <a:gd name="connsiteY39" fmla="*/ 107092 h 214184"/>
              <a:gd name="connsiteX40" fmla="*/ 5312 w 1753178"/>
              <a:gd name="connsiteY40" fmla="*/ 98854 h 214184"/>
              <a:gd name="connsiteX0" fmla="*/ 5312 w 1753178"/>
              <a:gd name="connsiteY0" fmla="*/ 98854 h 214184"/>
              <a:gd name="connsiteX1" fmla="*/ 104166 w 1753178"/>
              <a:gd name="connsiteY1" fmla="*/ 90617 h 214184"/>
              <a:gd name="connsiteX2" fmla="*/ 128880 w 1753178"/>
              <a:gd name="connsiteY2" fmla="*/ 82379 h 214184"/>
              <a:gd name="connsiteX3" fmla="*/ 194782 w 1753178"/>
              <a:gd name="connsiteY3" fmla="*/ 65903 h 214184"/>
              <a:gd name="connsiteX4" fmla="*/ 244209 w 1753178"/>
              <a:gd name="connsiteY4" fmla="*/ 49427 h 214184"/>
              <a:gd name="connsiteX5" fmla="*/ 268923 w 1753178"/>
              <a:gd name="connsiteY5" fmla="*/ 41190 h 214184"/>
              <a:gd name="connsiteX6" fmla="*/ 326588 w 1753178"/>
              <a:gd name="connsiteY6" fmla="*/ 24714 h 214184"/>
              <a:gd name="connsiteX7" fmla="*/ 870285 w 1753178"/>
              <a:gd name="connsiteY7" fmla="*/ 32952 h 214184"/>
              <a:gd name="connsiteX8" fmla="*/ 894998 w 1753178"/>
              <a:gd name="connsiteY8" fmla="*/ 41190 h 214184"/>
              <a:gd name="connsiteX9" fmla="*/ 985615 w 1753178"/>
              <a:gd name="connsiteY9" fmla="*/ 57665 h 214184"/>
              <a:gd name="connsiteX10" fmla="*/ 1067993 w 1753178"/>
              <a:gd name="connsiteY10" fmla="*/ 82379 h 214184"/>
              <a:gd name="connsiteX11" fmla="*/ 1191561 w 1753178"/>
              <a:gd name="connsiteY11" fmla="*/ 74141 h 214184"/>
              <a:gd name="connsiteX12" fmla="*/ 1216274 w 1753178"/>
              <a:gd name="connsiteY12" fmla="*/ 65903 h 214184"/>
              <a:gd name="connsiteX13" fmla="*/ 1249225 w 1753178"/>
              <a:gd name="connsiteY13" fmla="*/ 57665 h 214184"/>
              <a:gd name="connsiteX14" fmla="*/ 1298652 w 1753178"/>
              <a:gd name="connsiteY14" fmla="*/ 41190 h 214184"/>
              <a:gd name="connsiteX15" fmla="*/ 1323366 w 1753178"/>
              <a:gd name="connsiteY15" fmla="*/ 32952 h 214184"/>
              <a:gd name="connsiteX16" fmla="*/ 1356317 w 1753178"/>
              <a:gd name="connsiteY16" fmla="*/ 24714 h 214184"/>
              <a:gd name="connsiteX17" fmla="*/ 1381031 w 1753178"/>
              <a:gd name="connsiteY17" fmla="*/ 16476 h 214184"/>
              <a:gd name="connsiteX18" fmla="*/ 1488123 w 1753178"/>
              <a:gd name="connsiteY18" fmla="*/ 0 h 214184"/>
              <a:gd name="connsiteX19" fmla="*/ 1727020 w 1753178"/>
              <a:gd name="connsiteY19" fmla="*/ 8238 h 214184"/>
              <a:gd name="connsiteX20" fmla="*/ 1743496 w 1753178"/>
              <a:gd name="connsiteY20" fmla="*/ 90617 h 214184"/>
              <a:gd name="connsiteX21" fmla="*/ 1669355 w 1753178"/>
              <a:gd name="connsiteY21" fmla="*/ 131806 h 214184"/>
              <a:gd name="connsiteX22" fmla="*/ 1644642 w 1753178"/>
              <a:gd name="connsiteY22" fmla="*/ 148281 h 214184"/>
              <a:gd name="connsiteX23" fmla="*/ 1562263 w 1753178"/>
              <a:gd name="connsiteY23" fmla="*/ 172995 h 214184"/>
              <a:gd name="connsiteX24" fmla="*/ 1504598 w 1753178"/>
              <a:gd name="connsiteY24" fmla="*/ 181233 h 214184"/>
              <a:gd name="connsiteX25" fmla="*/ 1253719 w 1753178"/>
              <a:gd name="connsiteY25" fmla="*/ 179153 h 214184"/>
              <a:gd name="connsiteX26" fmla="*/ 1094453 w 1753178"/>
              <a:gd name="connsiteY26" fmla="*/ 127812 h 214184"/>
              <a:gd name="connsiteX27" fmla="*/ 1002090 w 1753178"/>
              <a:gd name="connsiteY27" fmla="*/ 172995 h 214184"/>
              <a:gd name="connsiteX28" fmla="*/ 903236 w 1753178"/>
              <a:gd name="connsiteY28" fmla="*/ 189471 h 214184"/>
              <a:gd name="connsiteX29" fmla="*/ 862047 w 1753178"/>
              <a:gd name="connsiteY29" fmla="*/ 197708 h 214184"/>
              <a:gd name="connsiteX30" fmla="*/ 837334 w 1753178"/>
              <a:gd name="connsiteY30" fmla="*/ 205946 h 214184"/>
              <a:gd name="connsiteX31" fmla="*/ 763193 w 1753178"/>
              <a:gd name="connsiteY31" fmla="*/ 214184 h 214184"/>
              <a:gd name="connsiteX32" fmla="*/ 301874 w 1753178"/>
              <a:gd name="connsiteY32" fmla="*/ 205946 h 214184"/>
              <a:gd name="connsiteX33" fmla="*/ 277161 w 1753178"/>
              <a:gd name="connsiteY33" fmla="*/ 197708 h 214184"/>
              <a:gd name="connsiteX34" fmla="*/ 194782 w 1753178"/>
              <a:gd name="connsiteY34" fmla="*/ 189471 h 214184"/>
              <a:gd name="connsiteX35" fmla="*/ 128880 w 1753178"/>
              <a:gd name="connsiteY35" fmla="*/ 172995 h 214184"/>
              <a:gd name="connsiteX36" fmla="*/ 104166 w 1753178"/>
              <a:gd name="connsiteY36" fmla="*/ 164757 h 214184"/>
              <a:gd name="connsiteX37" fmla="*/ 79452 w 1753178"/>
              <a:gd name="connsiteY37" fmla="*/ 148281 h 214184"/>
              <a:gd name="connsiteX38" fmla="*/ 30025 w 1753178"/>
              <a:gd name="connsiteY38" fmla="*/ 131806 h 214184"/>
              <a:gd name="connsiteX39" fmla="*/ 13550 w 1753178"/>
              <a:gd name="connsiteY39" fmla="*/ 107092 h 214184"/>
              <a:gd name="connsiteX40" fmla="*/ 5312 w 1753178"/>
              <a:gd name="connsiteY40" fmla="*/ 98854 h 214184"/>
              <a:gd name="connsiteX0" fmla="*/ 5312 w 1753178"/>
              <a:gd name="connsiteY0" fmla="*/ 98854 h 214184"/>
              <a:gd name="connsiteX1" fmla="*/ 104166 w 1753178"/>
              <a:gd name="connsiteY1" fmla="*/ 90617 h 214184"/>
              <a:gd name="connsiteX2" fmla="*/ 128880 w 1753178"/>
              <a:gd name="connsiteY2" fmla="*/ 82379 h 214184"/>
              <a:gd name="connsiteX3" fmla="*/ 194782 w 1753178"/>
              <a:gd name="connsiteY3" fmla="*/ 65903 h 214184"/>
              <a:gd name="connsiteX4" fmla="*/ 244209 w 1753178"/>
              <a:gd name="connsiteY4" fmla="*/ 49427 h 214184"/>
              <a:gd name="connsiteX5" fmla="*/ 268923 w 1753178"/>
              <a:gd name="connsiteY5" fmla="*/ 41190 h 214184"/>
              <a:gd name="connsiteX6" fmla="*/ 326588 w 1753178"/>
              <a:gd name="connsiteY6" fmla="*/ 24714 h 214184"/>
              <a:gd name="connsiteX7" fmla="*/ 870285 w 1753178"/>
              <a:gd name="connsiteY7" fmla="*/ 32952 h 214184"/>
              <a:gd name="connsiteX8" fmla="*/ 894998 w 1753178"/>
              <a:gd name="connsiteY8" fmla="*/ 41190 h 214184"/>
              <a:gd name="connsiteX9" fmla="*/ 985615 w 1753178"/>
              <a:gd name="connsiteY9" fmla="*/ 57665 h 214184"/>
              <a:gd name="connsiteX10" fmla="*/ 1067993 w 1753178"/>
              <a:gd name="connsiteY10" fmla="*/ 82379 h 214184"/>
              <a:gd name="connsiteX11" fmla="*/ 1191561 w 1753178"/>
              <a:gd name="connsiteY11" fmla="*/ 74141 h 214184"/>
              <a:gd name="connsiteX12" fmla="*/ 1216274 w 1753178"/>
              <a:gd name="connsiteY12" fmla="*/ 65903 h 214184"/>
              <a:gd name="connsiteX13" fmla="*/ 1249225 w 1753178"/>
              <a:gd name="connsiteY13" fmla="*/ 57665 h 214184"/>
              <a:gd name="connsiteX14" fmla="*/ 1298652 w 1753178"/>
              <a:gd name="connsiteY14" fmla="*/ 41190 h 214184"/>
              <a:gd name="connsiteX15" fmla="*/ 1323366 w 1753178"/>
              <a:gd name="connsiteY15" fmla="*/ 32952 h 214184"/>
              <a:gd name="connsiteX16" fmla="*/ 1356317 w 1753178"/>
              <a:gd name="connsiteY16" fmla="*/ 24714 h 214184"/>
              <a:gd name="connsiteX17" fmla="*/ 1381031 w 1753178"/>
              <a:gd name="connsiteY17" fmla="*/ 16476 h 214184"/>
              <a:gd name="connsiteX18" fmla="*/ 1488123 w 1753178"/>
              <a:gd name="connsiteY18" fmla="*/ 0 h 214184"/>
              <a:gd name="connsiteX19" fmla="*/ 1727020 w 1753178"/>
              <a:gd name="connsiteY19" fmla="*/ 8238 h 214184"/>
              <a:gd name="connsiteX20" fmla="*/ 1743496 w 1753178"/>
              <a:gd name="connsiteY20" fmla="*/ 90617 h 214184"/>
              <a:gd name="connsiteX21" fmla="*/ 1669355 w 1753178"/>
              <a:gd name="connsiteY21" fmla="*/ 131806 h 214184"/>
              <a:gd name="connsiteX22" fmla="*/ 1644642 w 1753178"/>
              <a:gd name="connsiteY22" fmla="*/ 148281 h 214184"/>
              <a:gd name="connsiteX23" fmla="*/ 1562263 w 1753178"/>
              <a:gd name="connsiteY23" fmla="*/ 172995 h 214184"/>
              <a:gd name="connsiteX24" fmla="*/ 1461495 w 1753178"/>
              <a:gd name="connsiteY24" fmla="*/ 138130 h 214184"/>
              <a:gd name="connsiteX25" fmla="*/ 1253719 w 1753178"/>
              <a:gd name="connsiteY25" fmla="*/ 179153 h 214184"/>
              <a:gd name="connsiteX26" fmla="*/ 1094453 w 1753178"/>
              <a:gd name="connsiteY26" fmla="*/ 127812 h 214184"/>
              <a:gd name="connsiteX27" fmla="*/ 1002090 w 1753178"/>
              <a:gd name="connsiteY27" fmla="*/ 172995 h 214184"/>
              <a:gd name="connsiteX28" fmla="*/ 903236 w 1753178"/>
              <a:gd name="connsiteY28" fmla="*/ 189471 h 214184"/>
              <a:gd name="connsiteX29" fmla="*/ 862047 w 1753178"/>
              <a:gd name="connsiteY29" fmla="*/ 197708 h 214184"/>
              <a:gd name="connsiteX30" fmla="*/ 837334 w 1753178"/>
              <a:gd name="connsiteY30" fmla="*/ 205946 h 214184"/>
              <a:gd name="connsiteX31" fmla="*/ 763193 w 1753178"/>
              <a:gd name="connsiteY31" fmla="*/ 214184 h 214184"/>
              <a:gd name="connsiteX32" fmla="*/ 301874 w 1753178"/>
              <a:gd name="connsiteY32" fmla="*/ 205946 h 214184"/>
              <a:gd name="connsiteX33" fmla="*/ 277161 w 1753178"/>
              <a:gd name="connsiteY33" fmla="*/ 197708 h 214184"/>
              <a:gd name="connsiteX34" fmla="*/ 194782 w 1753178"/>
              <a:gd name="connsiteY34" fmla="*/ 189471 h 214184"/>
              <a:gd name="connsiteX35" fmla="*/ 128880 w 1753178"/>
              <a:gd name="connsiteY35" fmla="*/ 172995 h 214184"/>
              <a:gd name="connsiteX36" fmla="*/ 104166 w 1753178"/>
              <a:gd name="connsiteY36" fmla="*/ 164757 h 214184"/>
              <a:gd name="connsiteX37" fmla="*/ 79452 w 1753178"/>
              <a:gd name="connsiteY37" fmla="*/ 148281 h 214184"/>
              <a:gd name="connsiteX38" fmla="*/ 30025 w 1753178"/>
              <a:gd name="connsiteY38" fmla="*/ 131806 h 214184"/>
              <a:gd name="connsiteX39" fmla="*/ 13550 w 1753178"/>
              <a:gd name="connsiteY39" fmla="*/ 107092 h 214184"/>
              <a:gd name="connsiteX40" fmla="*/ 5312 w 1753178"/>
              <a:gd name="connsiteY40" fmla="*/ 98854 h 214184"/>
              <a:gd name="connsiteX0" fmla="*/ 5312 w 1753178"/>
              <a:gd name="connsiteY0" fmla="*/ 98854 h 214184"/>
              <a:gd name="connsiteX1" fmla="*/ 104166 w 1753178"/>
              <a:gd name="connsiteY1" fmla="*/ 90617 h 214184"/>
              <a:gd name="connsiteX2" fmla="*/ 128880 w 1753178"/>
              <a:gd name="connsiteY2" fmla="*/ 82379 h 214184"/>
              <a:gd name="connsiteX3" fmla="*/ 194782 w 1753178"/>
              <a:gd name="connsiteY3" fmla="*/ 65903 h 214184"/>
              <a:gd name="connsiteX4" fmla="*/ 244209 w 1753178"/>
              <a:gd name="connsiteY4" fmla="*/ 49427 h 214184"/>
              <a:gd name="connsiteX5" fmla="*/ 268923 w 1753178"/>
              <a:gd name="connsiteY5" fmla="*/ 41190 h 214184"/>
              <a:gd name="connsiteX6" fmla="*/ 326588 w 1753178"/>
              <a:gd name="connsiteY6" fmla="*/ 24714 h 214184"/>
              <a:gd name="connsiteX7" fmla="*/ 870285 w 1753178"/>
              <a:gd name="connsiteY7" fmla="*/ 32952 h 214184"/>
              <a:gd name="connsiteX8" fmla="*/ 894998 w 1753178"/>
              <a:gd name="connsiteY8" fmla="*/ 41190 h 214184"/>
              <a:gd name="connsiteX9" fmla="*/ 985615 w 1753178"/>
              <a:gd name="connsiteY9" fmla="*/ 57665 h 214184"/>
              <a:gd name="connsiteX10" fmla="*/ 1067993 w 1753178"/>
              <a:gd name="connsiteY10" fmla="*/ 82379 h 214184"/>
              <a:gd name="connsiteX11" fmla="*/ 1191561 w 1753178"/>
              <a:gd name="connsiteY11" fmla="*/ 74141 h 214184"/>
              <a:gd name="connsiteX12" fmla="*/ 1216274 w 1753178"/>
              <a:gd name="connsiteY12" fmla="*/ 65903 h 214184"/>
              <a:gd name="connsiteX13" fmla="*/ 1249225 w 1753178"/>
              <a:gd name="connsiteY13" fmla="*/ 57665 h 214184"/>
              <a:gd name="connsiteX14" fmla="*/ 1298652 w 1753178"/>
              <a:gd name="connsiteY14" fmla="*/ 41190 h 214184"/>
              <a:gd name="connsiteX15" fmla="*/ 1323366 w 1753178"/>
              <a:gd name="connsiteY15" fmla="*/ 32952 h 214184"/>
              <a:gd name="connsiteX16" fmla="*/ 1356317 w 1753178"/>
              <a:gd name="connsiteY16" fmla="*/ 24714 h 214184"/>
              <a:gd name="connsiteX17" fmla="*/ 1381031 w 1753178"/>
              <a:gd name="connsiteY17" fmla="*/ 16476 h 214184"/>
              <a:gd name="connsiteX18" fmla="*/ 1488123 w 1753178"/>
              <a:gd name="connsiteY18" fmla="*/ 0 h 214184"/>
              <a:gd name="connsiteX19" fmla="*/ 1727020 w 1753178"/>
              <a:gd name="connsiteY19" fmla="*/ 8238 h 214184"/>
              <a:gd name="connsiteX20" fmla="*/ 1743496 w 1753178"/>
              <a:gd name="connsiteY20" fmla="*/ 90617 h 214184"/>
              <a:gd name="connsiteX21" fmla="*/ 1669355 w 1753178"/>
              <a:gd name="connsiteY21" fmla="*/ 131806 h 214184"/>
              <a:gd name="connsiteX22" fmla="*/ 1644642 w 1753178"/>
              <a:gd name="connsiteY22" fmla="*/ 148281 h 214184"/>
              <a:gd name="connsiteX23" fmla="*/ 1556105 w 1753178"/>
              <a:gd name="connsiteY23" fmla="*/ 105261 h 214184"/>
              <a:gd name="connsiteX24" fmla="*/ 1461495 w 1753178"/>
              <a:gd name="connsiteY24" fmla="*/ 138130 h 214184"/>
              <a:gd name="connsiteX25" fmla="*/ 1253719 w 1753178"/>
              <a:gd name="connsiteY25" fmla="*/ 179153 h 214184"/>
              <a:gd name="connsiteX26" fmla="*/ 1094453 w 1753178"/>
              <a:gd name="connsiteY26" fmla="*/ 127812 h 214184"/>
              <a:gd name="connsiteX27" fmla="*/ 1002090 w 1753178"/>
              <a:gd name="connsiteY27" fmla="*/ 172995 h 214184"/>
              <a:gd name="connsiteX28" fmla="*/ 903236 w 1753178"/>
              <a:gd name="connsiteY28" fmla="*/ 189471 h 214184"/>
              <a:gd name="connsiteX29" fmla="*/ 862047 w 1753178"/>
              <a:gd name="connsiteY29" fmla="*/ 197708 h 214184"/>
              <a:gd name="connsiteX30" fmla="*/ 837334 w 1753178"/>
              <a:gd name="connsiteY30" fmla="*/ 205946 h 214184"/>
              <a:gd name="connsiteX31" fmla="*/ 763193 w 1753178"/>
              <a:gd name="connsiteY31" fmla="*/ 214184 h 214184"/>
              <a:gd name="connsiteX32" fmla="*/ 301874 w 1753178"/>
              <a:gd name="connsiteY32" fmla="*/ 205946 h 214184"/>
              <a:gd name="connsiteX33" fmla="*/ 277161 w 1753178"/>
              <a:gd name="connsiteY33" fmla="*/ 197708 h 214184"/>
              <a:gd name="connsiteX34" fmla="*/ 194782 w 1753178"/>
              <a:gd name="connsiteY34" fmla="*/ 189471 h 214184"/>
              <a:gd name="connsiteX35" fmla="*/ 128880 w 1753178"/>
              <a:gd name="connsiteY35" fmla="*/ 172995 h 214184"/>
              <a:gd name="connsiteX36" fmla="*/ 104166 w 1753178"/>
              <a:gd name="connsiteY36" fmla="*/ 164757 h 214184"/>
              <a:gd name="connsiteX37" fmla="*/ 79452 w 1753178"/>
              <a:gd name="connsiteY37" fmla="*/ 148281 h 214184"/>
              <a:gd name="connsiteX38" fmla="*/ 30025 w 1753178"/>
              <a:gd name="connsiteY38" fmla="*/ 131806 h 214184"/>
              <a:gd name="connsiteX39" fmla="*/ 13550 w 1753178"/>
              <a:gd name="connsiteY39" fmla="*/ 107092 h 214184"/>
              <a:gd name="connsiteX40" fmla="*/ 5312 w 1753178"/>
              <a:gd name="connsiteY40" fmla="*/ 98854 h 214184"/>
              <a:gd name="connsiteX0" fmla="*/ 5312 w 1753178"/>
              <a:gd name="connsiteY0" fmla="*/ 98854 h 214184"/>
              <a:gd name="connsiteX1" fmla="*/ 104166 w 1753178"/>
              <a:gd name="connsiteY1" fmla="*/ 90617 h 214184"/>
              <a:gd name="connsiteX2" fmla="*/ 128880 w 1753178"/>
              <a:gd name="connsiteY2" fmla="*/ 82379 h 214184"/>
              <a:gd name="connsiteX3" fmla="*/ 194782 w 1753178"/>
              <a:gd name="connsiteY3" fmla="*/ 65903 h 214184"/>
              <a:gd name="connsiteX4" fmla="*/ 244209 w 1753178"/>
              <a:gd name="connsiteY4" fmla="*/ 49427 h 214184"/>
              <a:gd name="connsiteX5" fmla="*/ 268923 w 1753178"/>
              <a:gd name="connsiteY5" fmla="*/ 41190 h 214184"/>
              <a:gd name="connsiteX6" fmla="*/ 326588 w 1753178"/>
              <a:gd name="connsiteY6" fmla="*/ 24714 h 214184"/>
              <a:gd name="connsiteX7" fmla="*/ 870285 w 1753178"/>
              <a:gd name="connsiteY7" fmla="*/ 32952 h 214184"/>
              <a:gd name="connsiteX8" fmla="*/ 894998 w 1753178"/>
              <a:gd name="connsiteY8" fmla="*/ 41190 h 214184"/>
              <a:gd name="connsiteX9" fmla="*/ 985615 w 1753178"/>
              <a:gd name="connsiteY9" fmla="*/ 57665 h 214184"/>
              <a:gd name="connsiteX10" fmla="*/ 1067993 w 1753178"/>
              <a:gd name="connsiteY10" fmla="*/ 82379 h 214184"/>
              <a:gd name="connsiteX11" fmla="*/ 1191561 w 1753178"/>
              <a:gd name="connsiteY11" fmla="*/ 74141 h 214184"/>
              <a:gd name="connsiteX12" fmla="*/ 1216274 w 1753178"/>
              <a:gd name="connsiteY12" fmla="*/ 65903 h 214184"/>
              <a:gd name="connsiteX13" fmla="*/ 1249225 w 1753178"/>
              <a:gd name="connsiteY13" fmla="*/ 57665 h 214184"/>
              <a:gd name="connsiteX14" fmla="*/ 1298652 w 1753178"/>
              <a:gd name="connsiteY14" fmla="*/ 41190 h 214184"/>
              <a:gd name="connsiteX15" fmla="*/ 1323366 w 1753178"/>
              <a:gd name="connsiteY15" fmla="*/ 32952 h 214184"/>
              <a:gd name="connsiteX16" fmla="*/ 1356317 w 1753178"/>
              <a:gd name="connsiteY16" fmla="*/ 24714 h 214184"/>
              <a:gd name="connsiteX17" fmla="*/ 1381031 w 1753178"/>
              <a:gd name="connsiteY17" fmla="*/ 16476 h 214184"/>
              <a:gd name="connsiteX18" fmla="*/ 1488123 w 1753178"/>
              <a:gd name="connsiteY18" fmla="*/ 0 h 214184"/>
              <a:gd name="connsiteX19" fmla="*/ 1727020 w 1753178"/>
              <a:gd name="connsiteY19" fmla="*/ 8238 h 214184"/>
              <a:gd name="connsiteX20" fmla="*/ 1743496 w 1753178"/>
              <a:gd name="connsiteY20" fmla="*/ 90617 h 214184"/>
              <a:gd name="connsiteX21" fmla="*/ 1669355 w 1753178"/>
              <a:gd name="connsiteY21" fmla="*/ 131806 h 214184"/>
              <a:gd name="connsiteX22" fmla="*/ 1635406 w 1753178"/>
              <a:gd name="connsiteY22" fmla="*/ 80548 h 214184"/>
              <a:gd name="connsiteX23" fmla="*/ 1556105 w 1753178"/>
              <a:gd name="connsiteY23" fmla="*/ 105261 h 214184"/>
              <a:gd name="connsiteX24" fmla="*/ 1461495 w 1753178"/>
              <a:gd name="connsiteY24" fmla="*/ 138130 h 214184"/>
              <a:gd name="connsiteX25" fmla="*/ 1253719 w 1753178"/>
              <a:gd name="connsiteY25" fmla="*/ 179153 h 214184"/>
              <a:gd name="connsiteX26" fmla="*/ 1094453 w 1753178"/>
              <a:gd name="connsiteY26" fmla="*/ 127812 h 214184"/>
              <a:gd name="connsiteX27" fmla="*/ 1002090 w 1753178"/>
              <a:gd name="connsiteY27" fmla="*/ 172995 h 214184"/>
              <a:gd name="connsiteX28" fmla="*/ 903236 w 1753178"/>
              <a:gd name="connsiteY28" fmla="*/ 189471 h 214184"/>
              <a:gd name="connsiteX29" fmla="*/ 862047 w 1753178"/>
              <a:gd name="connsiteY29" fmla="*/ 197708 h 214184"/>
              <a:gd name="connsiteX30" fmla="*/ 837334 w 1753178"/>
              <a:gd name="connsiteY30" fmla="*/ 205946 h 214184"/>
              <a:gd name="connsiteX31" fmla="*/ 763193 w 1753178"/>
              <a:gd name="connsiteY31" fmla="*/ 214184 h 214184"/>
              <a:gd name="connsiteX32" fmla="*/ 301874 w 1753178"/>
              <a:gd name="connsiteY32" fmla="*/ 205946 h 214184"/>
              <a:gd name="connsiteX33" fmla="*/ 277161 w 1753178"/>
              <a:gd name="connsiteY33" fmla="*/ 197708 h 214184"/>
              <a:gd name="connsiteX34" fmla="*/ 194782 w 1753178"/>
              <a:gd name="connsiteY34" fmla="*/ 189471 h 214184"/>
              <a:gd name="connsiteX35" fmla="*/ 128880 w 1753178"/>
              <a:gd name="connsiteY35" fmla="*/ 172995 h 214184"/>
              <a:gd name="connsiteX36" fmla="*/ 104166 w 1753178"/>
              <a:gd name="connsiteY36" fmla="*/ 164757 h 214184"/>
              <a:gd name="connsiteX37" fmla="*/ 79452 w 1753178"/>
              <a:gd name="connsiteY37" fmla="*/ 148281 h 214184"/>
              <a:gd name="connsiteX38" fmla="*/ 30025 w 1753178"/>
              <a:gd name="connsiteY38" fmla="*/ 131806 h 214184"/>
              <a:gd name="connsiteX39" fmla="*/ 13550 w 1753178"/>
              <a:gd name="connsiteY39" fmla="*/ 107092 h 214184"/>
              <a:gd name="connsiteX40" fmla="*/ 5312 w 1753178"/>
              <a:gd name="connsiteY40" fmla="*/ 98854 h 214184"/>
              <a:gd name="connsiteX0" fmla="*/ 5312 w 1743759"/>
              <a:gd name="connsiteY0" fmla="*/ 98854 h 214184"/>
              <a:gd name="connsiteX1" fmla="*/ 104166 w 1743759"/>
              <a:gd name="connsiteY1" fmla="*/ 90617 h 214184"/>
              <a:gd name="connsiteX2" fmla="*/ 128880 w 1743759"/>
              <a:gd name="connsiteY2" fmla="*/ 82379 h 214184"/>
              <a:gd name="connsiteX3" fmla="*/ 194782 w 1743759"/>
              <a:gd name="connsiteY3" fmla="*/ 65903 h 214184"/>
              <a:gd name="connsiteX4" fmla="*/ 244209 w 1743759"/>
              <a:gd name="connsiteY4" fmla="*/ 49427 h 214184"/>
              <a:gd name="connsiteX5" fmla="*/ 268923 w 1743759"/>
              <a:gd name="connsiteY5" fmla="*/ 41190 h 214184"/>
              <a:gd name="connsiteX6" fmla="*/ 326588 w 1743759"/>
              <a:gd name="connsiteY6" fmla="*/ 24714 h 214184"/>
              <a:gd name="connsiteX7" fmla="*/ 870285 w 1743759"/>
              <a:gd name="connsiteY7" fmla="*/ 32952 h 214184"/>
              <a:gd name="connsiteX8" fmla="*/ 894998 w 1743759"/>
              <a:gd name="connsiteY8" fmla="*/ 41190 h 214184"/>
              <a:gd name="connsiteX9" fmla="*/ 985615 w 1743759"/>
              <a:gd name="connsiteY9" fmla="*/ 57665 h 214184"/>
              <a:gd name="connsiteX10" fmla="*/ 1067993 w 1743759"/>
              <a:gd name="connsiteY10" fmla="*/ 82379 h 214184"/>
              <a:gd name="connsiteX11" fmla="*/ 1191561 w 1743759"/>
              <a:gd name="connsiteY11" fmla="*/ 74141 h 214184"/>
              <a:gd name="connsiteX12" fmla="*/ 1216274 w 1743759"/>
              <a:gd name="connsiteY12" fmla="*/ 65903 h 214184"/>
              <a:gd name="connsiteX13" fmla="*/ 1249225 w 1743759"/>
              <a:gd name="connsiteY13" fmla="*/ 57665 h 214184"/>
              <a:gd name="connsiteX14" fmla="*/ 1298652 w 1743759"/>
              <a:gd name="connsiteY14" fmla="*/ 41190 h 214184"/>
              <a:gd name="connsiteX15" fmla="*/ 1323366 w 1743759"/>
              <a:gd name="connsiteY15" fmla="*/ 32952 h 214184"/>
              <a:gd name="connsiteX16" fmla="*/ 1356317 w 1743759"/>
              <a:gd name="connsiteY16" fmla="*/ 24714 h 214184"/>
              <a:gd name="connsiteX17" fmla="*/ 1381031 w 1743759"/>
              <a:gd name="connsiteY17" fmla="*/ 16476 h 214184"/>
              <a:gd name="connsiteX18" fmla="*/ 1488123 w 1743759"/>
              <a:gd name="connsiteY18" fmla="*/ 0 h 214184"/>
              <a:gd name="connsiteX19" fmla="*/ 1640814 w 1743759"/>
              <a:gd name="connsiteY19" fmla="*/ 39026 h 214184"/>
              <a:gd name="connsiteX20" fmla="*/ 1743496 w 1743759"/>
              <a:gd name="connsiteY20" fmla="*/ 90617 h 214184"/>
              <a:gd name="connsiteX21" fmla="*/ 1669355 w 1743759"/>
              <a:gd name="connsiteY21" fmla="*/ 131806 h 214184"/>
              <a:gd name="connsiteX22" fmla="*/ 1635406 w 1743759"/>
              <a:gd name="connsiteY22" fmla="*/ 80548 h 214184"/>
              <a:gd name="connsiteX23" fmla="*/ 1556105 w 1743759"/>
              <a:gd name="connsiteY23" fmla="*/ 105261 h 214184"/>
              <a:gd name="connsiteX24" fmla="*/ 1461495 w 1743759"/>
              <a:gd name="connsiteY24" fmla="*/ 138130 h 214184"/>
              <a:gd name="connsiteX25" fmla="*/ 1253719 w 1743759"/>
              <a:gd name="connsiteY25" fmla="*/ 179153 h 214184"/>
              <a:gd name="connsiteX26" fmla="*/ 1094453 w 1743759"/>
              <a:gd name="connsiteY26" fmla="*/ 127812 h 214184"/>
              <a:gd name="connsiteX27" fmla="*/ 1002090 w 1743759"/>
              <a:gd name="connsiteY27" fmla="*/ 172995 h 214184"/>
              <a:gd name="connsiteX28" fmla="*/ 903236 w 1743759"/>
              <a:gd name="connsiteY28" fmla="*/ 189471 h 214184"/>
              <a:gd name="connsiteX29" fmla="*/ 862047 w 1743759"/>
              <a:gd name="connsiteY29" fmla="*/ 197708 h 214184"/>
              <a:gd name="connsiteX30" fmla="*/ 837334 w 1743759"/>
              <a:gd name="connsiteY30" fmla="*/ 205946 h 214184"/>
              <a:gd name="connsiteX31" fmla="*/ 763193 w 1743759"/>
              <a:gd name="connsiteY31" fmla="*/ 214184 h 214184"/>
              <a:gd name="connsiteX32" fmla="*/ 301874 w 1743759"/>
              <a:gd name="connsiteY32" fmla="*/ 205946 h 214184"/>
              <a:gd name="connsiteX33" fmla="*/ 277161 w 1743759"/>
              <a:gd name="connsiteY33" fmla="*/ 197708 h 214184"/>
              <a:gd name="connsiteX34" fmla="*/ 194782 w 1743759"/>
              <a:gd name="connsiteY34" fmla="*/ 189471 h 214184"/>
              <a:gd name="connsiteX35" fmla="*/ 128880 w 1743759"/>
              <a:gd name="connsiteY35" fmla="*/ 172995 h 214184"/>
              <a:gd name="connsiteX36" fmla="*/ 104166 w 1743759"/>
              <a:gd name="connsiteY36" fmla="*/ 164757 h 214184"/>
              <a:gd name="connsiteX37" fmla="*/ 79452 w 1743759"/>
              <a:gd name="connsiteY37" fmla="*/ 148281 h 214184"/>
              <a:gd name="connsiteX38" fmla="*/ 30025 w 1743759"/>
              <a:gd name="connsiteY38" fmla="*/ 131806 h 214184"/>
              <a:gd name="connsiteX39" fmla="*/ 13550 w 1743759"/>
              <a:gd name="connsiteY39" fmla="*/ 107092 h 214184"/>
              <a:gd name="connsiteX40" fmla="*/ 5312 w 1743759"/>
              <a:gd name="connsiteY40" fmla="*/ 98854 h 214184"/>
              <a:gd name="connsiteX0" fmla="*/ 5312 w 1743759"/>
              <a:gd name="connsiteY0" fmla="*/ 82379 h 197709"/>
              <a:gd name="connsiteX1" fmla="*/ 104166 w 1743759"/>
              <a:gd name="connsiteY1" fmla="*/ 74142 h 197709"/>
              <a:gd name="connsiteX2" fmla="*/ 128880 w 1743759"/>
              <a:gd name="connsiteY2" fmla="*/ 65904 h 197709"/>
              <a:gd name="connsiteX3" fmla="*/ 194782 w 1743759"/>
              <a:gd name="connsiteY3" fmla="*/ 49428 h 197709"/>
              <a:gd name="connsiteX4" fmla="*/ 244209 w 1743759"/>
              <a:gd name="connsiteY4" fmla="*/ 32952 h 197709"/>
              <a:gd name="connsiteX5" fmla="*/ 268923 w 1743759"/>
              <a:gd name="connsiteY5" fmla="*/ 24715 h 197709"/>
              <a:gd name="connsiteX6" fmla="*/ 326588 w 1743759"/>
              <a:gd name="connsiteY6" fmla="*/ 8239 h 197709"/>
              <a:gd name="connsiteX7" fmla="*/ 870285 w 1743759"/>
              <a:gd name="connsiteY7" fmla="*/ 16477 h 197709"/>
              <a:gd name="connsiteX8" fmla="*/ 894998 w 1743759"/>
              <a:gd name="connsiteY8" fmla="*/ 24715 h 197709"/>
              <a:gd name="connsiteX9" fmla="*/ 985615 w 1743759"/>
              <a:gd name="connsiteY9" fmla="*/ 41190 h 197709"/>
              <a:gd name="connsiteX10" fmla="*/ 1067993 w 1743759"/>
              <a:gd name="connsiteY10" fmla="*/ 65904 h 197709"/>
              <a:gd name="connsiteX11" fmla="*/ 1191561 w 1743759"/>
              <a:gd name="connsiteY11" fmla="*/ 57666 h 197709"/>
              <a:gd name="connsiteX12" fmla="*/ 1216274 w 1743759"/>
              <a:gd name="connsiteY12" fmla="*/ 49428 h 197709"/>
              <a:gd name="connsiteX13" fmla="*/ 1249225 w 1743759"/>
              <a:gd name="connsiteY13" fmla="*/ 41190 h 197709"/>
              <a:gd name="connsiteX14" fmla="*/ 1298652 w 1743759"/>
              <a:gd name="connsiteY14" fmla="*/ 24715 h 197709"/>
              <a:gd name="connsiteX15" fmla="*/ 1323366 w 1743759"/>
              <a:gd name="connsiteY15" fmla="*/ 16477 h 197709"/>
              <a:gd name="connsiteX16" fmla="*/ 1356317 w 1743759"/>
              <a:gd name="connsiteY16" fmla="*/ 8239 h 197709"/>
              <a:gd name="connsiteX17" fmla="*/ 1381031 w 1743759"/>
              <a:gd name="connsiteY17" fmla="*/ 1 h 197709"/>
              <a:gd name="connsiteX18" fmla="*/ 1488123 w 1743759"/>
              <a:gd name="connsiteY18" fmla="*/ 8155 h 197709"/>
              <a:gd name="connsiteX19" fmla="*/ 1640814 w 1743759"/>
              <a:gd name="connsiteY19" fmla="*/ 22551 h 197709"/>
              <a:gd name="connsiteX20" fmla="*/ 1743496 w 1743759"/>
              <a:gd name="connsiteY20" fmla="*/ 74142 h 197709"/>
              <a:gd name="connsiteX21" fmla="*/ 1669355 w 1743759"/>
              <a:gd name="connsiteY21" fmla="*/ 115331 h 197709"/>
              <a:gd name="connsiteX22" fmla="*/ 1635406 w 1743759"/>
              <a:gd name="connsiteY22" fmla="*/ 64073 h 197709"/>
              <a:gd name="connsiteX23" fmla="*/ 1556105 w 1743759"/>
              <a:gd name="connsiteY23" fmla="*/ 88786 h 197709"/>
              <a:gd name="connsiteX24" fmla="*/ 1461495 w 1743759"/>
              <a:gd name="connsiteY24" fmla="*/ 121655 h 197709"/>
              <a:gd name="connsiteX25" fmla="*/ 1253719 w 1743759"/>
              <a:gd name="connsiteY25" fmla="*/ 162678 h 197709"/>
              <a:gd name="connsiteX26" fmla="*/ 1094453 w 1743759"/>
              <a:gd name="connsiteY26" fmla="*/ 111337 h 197709"/>
              <a:gd name="connsiteX27" fmla="*/ 1002090 w 1743759"/>
              <a:gd name="connsiteY27" fmla="*/ 156520 h 197709"/>
              <a:gd name="connsiteX28" fmla="*/ 903236 w 1743759"/>
              <a:gd name="connsiteY28" fmla="*/ 172996 h 197709"/>
              <a:gd name="connsiteX29" fmla="*/ 862047 w 1743759"/>
              <a:gd name="connsiteY29" fmla="*/ 181233 h 197709"/>
              <a:gd name="connsiteX30" fmla="*/ 837334 w 1743759"/>
              <a:gd name="connsiteY30" fmla="*/ 189471 h 197709"/>
              <a:gd name="connsiteX31" fmla="*/ 763193 w 1743759"/>
              <a:gd name="connsiteY31" fmla="*/ 197709 h 197709"/>
              <a:gd name="connsiteX32" fmla="*/ 301874 w 1743759"/>
              <a:gd name="connsiteY32" fmla="*/ 189471 h 197709"/>
              <a:gd name="connsiteX33" fmla="*/ 277161 w 1743759"/>
              <a:gd name="connsiteY33" fmla="*/ 181233 h 197709"/>
              <a:gd name="connsiteX34" fmla="*/ 194782 w 1743759"/>
              <a:gd name="connsiteY34" fmla="*/ 172996 h 197709"/>
              <a:gd name="connsiteX35" fmla="*/ 128880 w 1743759"/>
              <a:gd name="connsiteY35" fmla="*/ 156520 h 197709"/>
              <a:gd name="connsiteX36" fmla="*/ 104166 w 1743759"/>
              <a:gd name="connsiteY36" fmla="*/ 148282 h 197709"/>
              <a:gd name="connsiteX37" fmla="*/ 79452 w 1743759"/>
              <a:gd name="connsiteY37" fmla="*/ 131806 h 197709"/>
              <a:gd name="connsiteX38" fmla="*/ 30025 w 1743759"/>
              <a:gd name="connsiteY38" fmla="*/ 115331 h 197709"/>
              <a:gd name="connsiteX39" fmla="*/ 13550 w 1743759"/>
              <a:gd name="connsiteY39" fmla="*/ 90617 h 197709"/>
              <a:gd name="connsiteX40" fmla="*/ 5312 w 1743759"/>
              <a:gd name="connsiteY40" fmla="*/ 82379 h 197709"/>
              <a:gd name="connsiteX0" fmla="*/ 5312 w 1669651"/>
              <a:gd name="connsiteY0" fmla="*/ 82379 h 197709"/>
              <a:gd name="connsiteX1" fmla="*/ 104166 w 1669651"/>
              <a:gd name="connsiteY1" fmla="*/ 74142 h 197709"/>
              <a:gd name="connsiteX2" fmla="*/ 128880 w 1669651"/>
              <a:gd name="connsiteY2" fmla="*/ 65904 h 197709"/>
              <a:gd name="connsiteX3" fmla="*/ 194782 w 1669651"/>
              <a:gd name="connsiteY3" fmla="*/ 49428 h 197709"/>
              <a:gd name="connsiteX4" fmla="*/ 244209 w 1669651"/>
              <a:gd name="connsiteY4" fmla="*/ 32952 h 197709"/>
              <a:gd name="connsiteX5" fmla="*/ 268923 w 1669651"/>
              <a:gd name="connsiteY5" fmla="*/ 24715 h 197709"/>
              <a:gd name="connsiteX6" fmla="*/ 326588 w 1669651"/>
              <a:gd name="connsiteY6" fmla="*/ 8239 h 197709"/>
              <a:gd name="connsiteX7" fmla="*/ 870285 w 1669651"/>
              <a:gd name="connsiteY7" fmla="*/ 16477 h 197709"/>
              <a:gd name="connsiteX8" fmla="*/ 894998 w 1669651"/>
              <a:gd name="connsiteY8" fmla="*/ 24715 h 197709"/>
              <a:gd name="connsiteX9" fmla="*/ 985615 w 1669651"/>
              <a:gd name="connsiteY9" fmla="*/ 41190 h 197709"/>
              <a:gd name="connsiteX10" fmla="*/ 1067993 w 1669651"/>
              <a:gd name="connsiteY10" fmla="*/ 65904 h 197709"/>
              <a:gd name="connsiteX11" fmla="*/ 1191561 w 1669651"/>
              <a:gd name="connsiteY11" fmla="*/ 57666 h 197709"/>
              <a:gd name="connsiteX12" fmla="*/ 1216274 w 1669651"/>
              <a:gd name="connsiteY12" fmla="*/ 49428 h 197709"/>
              <a:gd name="connsiteX13" fmla="*/ 1249225 w 1669651"/>
              <a:gd name="connsiteY13" fmla="*/ 41190 h 197709"/>
              <a:gd name="connsiteX14" fmla="*/ 1298652 w 1669651"/>
              <a:gd name="connsiteY14" fmla="*/ 24715 h 197709"/>
              <a:gd name="connsiteX15" fmla="*/ 1323366 w 1669651"/>
              <a:gd name="connsiteY15" fmla="*/ 16477 h 197709"/>
              <a:gd name="connsiteX16" fmla="*/ 1356317 w 1669651"/>
              <a:gd name="connsiteY16" fmla="*/ 8239 h 197709"/>
              <a:gd name="connsiteX17" fmla="*/ 1381031 w 1669651"/>
              <a:gd name="connsiteY17" fmla="*/ 1 h 197709"/>
              <a:gd name="connsiteX18" fmla="*/ 1488123 w 1669651"/>
              <a:gd name="connsiteY18" fmla="*/ 8155 h 197709"/>
              <a:gd name="connsiteX19" fmla="*/ 1640814 w 1669651"/>
              <a:gd name="connsiteY19" fmla="*/ 22551 h 197709"/>
              <a:gd name="connsiteX20" fmla="*/ 1669355 w 1669651"/>
              <a:gd name="connsiteY20" fmla="*/ 115331 h 197709"/>
              <a:gd name="connsiteX21" fmla="*/ 1635406 w 1669651"/>
              <a:gd name="connsiteY21" fmla="*/ 64073 h 197709"/>
              <a:gd name="connsiteX22" fmla="*/ 1556105 w 1669651"/>
              <a:gd name="connsiteY22" fmla="*/ 88786 h 197709"/>
              <a:gd name="connsiteX23" fmla="*/ 1461495 w 1669651"/>
              <a:gd name="connsiteY23" fmla="*/ 121655 h 197709"/>
              <a:gd name="connsiteX24" fmla="*/ 1253719 w 1669651"/>
              <a:gd name="connsiteY24" fmla="*/ 162678 h 197709"/>
              <a:gd name="connsiteX25" fmla="*/ 1094453 w 1669651"/>
              <a:gd name="connsiteY25" fmla="*/ 111337 h 197709"/>
              <a:gd name="connsiteX26" fmla="*/ 1002090 w 1669651"/>
              <a:gd name="connsiteY26" fmla="*/ 156520 h 197709"/>
              <a:gd name="connsiteX27" fmla="*/ 903236 w 1669651"/>
              <a:gd name="connsiteY27" fmla="*/ 172996 h 197709"/>
              <a:gd name="connsiteX28" fmla="*/ 862047 w 1669651"/>
              <a:gd name="connsiteY28" fmla="*/ 181233 h 197709"/>
              <a:gd name="connsiteX29" fmla="*/ 837334 w 1669651"/>
              <a:gd name="connsiteY29" fmla="*/ 189471 h 197709"/>
              <a:gd name="connsiteX30" fmla="*/ 763193 w 1669651"/>
              <a:gd name="connsiteY30" fmla="*/ 197709 h 197709"/>
              <a:gd name="connsiteX31" fmla="*/ 301874 w 1669651"/>
              <a:gd name="connsiteY31" fmla="*/ 189471 h 197709"/>
              <a:gd name="connsiteX32" fmla="*/ 277161 w 1669651"/>
              <a:gd name="connsiteY32" fmla="*/ 181233 h 197709"/>
              <a:gd name="connsiteX33" fmla="*/ 194782 w 1669651"/>
              <a:gd name="connsiteY33" fmla="*/ 172996 h 197709"/>
              <a:gd name="connsiteX34" fmla="*/ 128880 w 1669651"/>
              <a:gd name="connsiteY34" fmla="*/ 156520 h 197709"/>
              <a:gd name="connsiteX35" fmla="*/ 104166 w 1669651"/>
              <a:gd name="connsiteY35" fmla="*/ 148282 h 197709"/>
              <a:gd name="connsiteX36" fmla="*/ 79452 w 1669651"/>
              <a:gd name="connsiteY36" fmla="*/ 131806 h 197709"/>
              <a:gd name="connsiteX37" fmla="*/ 30025 w 1669651"/>
              <a:gd name="connsiteY37" fmla="*/ 115331 h 197709"/>
              <a:gd name="connsiteX38" fmla="*/ 13550 w 1669651"/>
              <a:gd name="connsiteY38" fmla="*/ 90617 h 197709"/>
              <a:gd name="connsiteX39" fmla="*/ 5312 w 1669651"/>
              <a:gd name="connsiteY39" fmla="*/ 82379 h 197709"/>
              <a:gd name="connsiteX0" fmla="*/ 5312 w 1653613"/>
              <a:gd name="connsiteY0" fmla="*/ 82379 h 197709"/>
              <a:gd name="connsiteX1" fmla="*/ 104166 w 1653613"/>
              <a:gd name="connsiteY1" fmla="*/ 74142 h 197709"/>
              <a:gd name="connsiteX2" fmla="*/ 128880 w 1653613"/>
              <a:gd name="connsiteY2" fmla="*/ 65904 h 197709"/>
              <a:gd name="connsiteX3" fmla="*/ 194782 w 1653613"/>
              <a:gd name="connsiteY3" fmla="*/ 49428 h 197709"/>
              <a:gd name="connsiteX4" fmla="*/ 244209 w 1653613"/>
              <a:gd name="connsiteY4" fmla="*/ 32952 h 197709"/>
              <a:gd name="connsiteX5" fmla="*/ 268923 w 1653613"/>
              <a:gd name="connsiteY5" fmla="*/ 24715 h 197709"/>
              <a:gd name="connsiteX6" fmla="*/ 326588 w 1653613"/>
              <a:gd name="connsiteY6" fmla="*/ 8239 h 197709"/>
              <a:gd name="connsiteX7" fmla="*/ 870285 w 1653613"/>
              <a:gd name="connsiteY7" fmla="*/ 16477 h 197709"/>
              <a:gd name="connsiteX8" fmla="*/ 894998 w 1653613"/>
              <a:gd name="connsiteY8" fmla="*/ 24715 h 197709"/>
              <a:gd name="connsiteX9" fmla="*/ 985615 w 1653613"/>
              <a:gd name="connsiteY9" fmla="*/ 41190 h 197709"/>
              <a:gd name="connsiteX10" fmla="*/ 1067993 w 1653613"/>
              <a:gd name="connsiteY10" fmla="*/ 65904 h 197709"/>
              <a:gd name="connsiteX11" fmla="*/ 1191561 w 1653613"/>
              <a:gd name="connsiteY11" fmla="*/ 57666 h 197709"/>
              <a:gd name="connsiteX12" fmla="*/ 1216274 w 1653613"/>
              <a:gd name="connsiteY12" fmla="*/ 49428 h 197709"/>
              <a:gd name="connsiteX13" fmla="*/ 1249225 w 1653613"/>
              <a:gd name="connsiteY13" fmla="*/ 41190 h 197709"/>
              <a:gd name="connsiteX14" fmla="*/ 1298652 w 1653613"/>
              <a:gd name="connsiteY14" fmla="*/ 24715 h 197709"/>
              <a:gd name="connsiteX15" fmla="*/ 1323366 w 1653613"/>
              <a:gd name="connsiteY15" fmla="*/ 16477 h 197709"/>
              <a:gd name="connsiteX16" fmla="*/ 1356317 w 1653613"/>
              <a:gd name="connsiteY16" fmla="*/ 8239 h 197709"/>
              <a:gd name="connsiteX17" fmla="*/ 1381031 w 1653613"/>
              <a:gd name="connsiteY17" fmla="*/ 1 h 197709"/>
              <a:gd name="connsiteX18" fmla="*/ 1488123 w 1653613"/>
              <a:gd name="connsiteY18" fmla="*/ 8155 h 197709"/>
              <a:gd name="connsiteX19" fmla="*/ 1640814 w 1653613"/>
              <a:gd name="connsiteY19" fmla="*/ 22551 h 197709"/>
              <a:gd name="connsiteX20" fmla="*/ 1635406 w 1653613"/>
              <a:gd name="connsiteY20" fmla="*/ 64073 h 197709"/>
              <a:gd name="connsiteX21" fmla="*/ 1556105 w 1653613"/>
              <a:gd name="connsiteY21" fmla="*/ 88786 h 197709"/>
              <a:gd name="connsiteX22" fmla="*/ 1461495 w 1653613"/>
              <a:gd name="connsiteY22" fmla="*/ 121655 h 197709"/>
              <a:gd name="connsiteX23" fmla="*/ 1253719 w 1653613"/>
              <a:gd name="connsiteY23" fmla="*/ 162678 h 197709"/>
              <a:gd name="connsiteX24" fmla="*/ 1094453 w 1653613"/>
              <a:gd name="connsiteY24" fmla="*/ 111337 h 197709"/>
              <a:gd name="connsiteX25" fmla="*/ 1002090 w 1653613"/>
              <a:gd name="connsiteY25" fmla="*/ 156520 h 197709"/>
              <a:gd name="connsiteX26" fmla="*/ 903236 w 1653613"/>
              <a:gd name="connsiteY26" fmla="*/ 172996 h 197709"/>
              <a:gd name="connsiteX27" fmla="*/ 862047 w 1653613"/>
              <a:gd name="connsiteY27" fmla="*/ 181233 h 197709"/>
              <a:gd name="connsiteX28" fmla="*/ 837334 w 1653613"/>
              <a:gd name="connsiteY28" fmla="*/ 189471 h 197709"/>
              <a:gd name="connsiteX29" fmla="*/ 763193 w 1653613"/>
              <a:gd name="connsiteY29" fmla="*/ 197709 h 197709"/>
              <a:gd name="connsiteX30" fmla="*/ 301874 w 1653613"/>
              <a:gd name="connsiteY30" fmla="*/ 189471 h 197709"/>
              <a:gd name="connsiteX31" fmla="*/ 277161 w 1653613"/>
              <a:gd name="connsiteY31" fmla="*/ 181233 h 197709"/>
              <a:gd name="connsiteX32" fmla="*/ 194782 w 1653613"/>
              <a:gd name="connsiteY32" fmla="*/ 172996 h 197709"/>
              <a:gd name="connsiteX33" fmla="*/ 128880 w 1653613"/>
              <a:gd name="connsiteY33" fmla="*/ 156520 h 197709"/>
              <a:gd name="connsiteX34" fmla="*/ 104166 w 1653613"/>
              <a:gd name="connsiteY34" fmla="*/ 148282 h 197709"/>
              <a:gd name="connsiteX35" fmla="*/ 79452 w 1653613"/>
              <a:gd name="connsiteY35" fmla="*/ 131806 h 197709"/>
              <a:gd name="connsiteX36" fmla="*/ 30025 w 1653613"/>
              <a:gd name="connsiteY36" fmla="*/ 115331 h 197709"/>
              <a:gd name="connsiteX37" fmla="*/ 13550 w 1653613"/>
              <a:gd name="connsiteY37" fmla="*/ 90617 h 197709"/>
              <a:gd name="connsiteX38" fmla="*/ 5312 w 1653613"/>
              <a:gd name="connsiteY38" fmla="*/ 82379 h 197709"/>
              <a:gd name="connsiteX0" fmla="*/ 5312 w 1653613"/>
              <a:gd name="connsiteY0" fmla="*/ 82379 h 197709"/>
              <a:gd name="connsiteX1" fmla="*/ 104166 w 1653613"/>
              <a:gd name="connsiteY1" fmla="*/ 74142 h 197709"/>
              <a:gd name="connsiteX2" fmla="*/ 128880 w 1653613"/>
              <a:gd name="connsiteY2" fmla="*/ 65904 h 197709"/>
              <a:gd name="connsiteX3" fmla="*/ 194782 w 1653613"/>
              <a:gd name="connsiteY3" fmla="*/ 49428 h 197709"/>
              <a:gd name="connsiteX4" fmla="*/ 244209 w 1653613"/>
              <a:gd name="connsiteY4" fmla="*/ 32952 h 197709"/>
              <a:gd name="connsiteX5" fmla="*/ 268923 w 1653613"/>
              <a:gd name="connsiteY5" fmla="*/ 24715 h 197709"/>
              <a:gd name="connsiteX6" fmla="*/ 326588 w 1653613"/>
              <a:gd name="connsiteY6" fmla="*/ 8239 h 197709"/>
              <a:gd name="connsiteX7" fmla="*/ 870285 w 1653613"/>
              <a:gd name="connsiteY7" fmla="*/ 16477 h 197709"/>
              <a:gd name="connsiteX8" fmla="*/ 894998 w 1653613"/>
              <a:gd name="connsiteY8" fmla="*/ 24715 h 197709"/>
              <a:gd name="connsiteX9" fmla="*/ 985615 w 1653613"/>
              <a:gd name="connsiteY9" fmla="*/ 41190 h 197709"/>
              <a:gd name="connsiteX10" fmla="*/ 1067993 w 1653613"/>
              <a:gd name="connsiteY10" fmla="*/ 65904 h 197709"/>
              <a:gd name="connsiteX11" fmla="*/ 1191561 w 1653613"/>
              <a:gd name="connsiteY11" fmla="*/ 57666 h 197709"/>
              <a:gd name="connsiteX12" fmla="*/ 1216274 w 1653613"/>
              <a:gd name="connsiteY12" fmla="*/ 49428 h 197709"/>
              <a:gd name="connsiteX13" fmla="*/ 1249225 w 1653613"/>
              <a:gd name="connsiteY13" fmla="*/ 41190 h 197709"/>
              <a:gd name="connsiteX14" fmla="*/ 1298652 w 1653613"/>
              <a:gd name="connsiteY14" fmla="*/ 24715 h 197709"/>
              <a:gd name="connsiteX15" fmla="*/ 1323366 w 1653613"/>
              <a:gd name="connsiteY15" fmla="*/ 16477 h 197709"/>
              <a:gd name="connsiteX16" fmla="*/ 1356317 w 1653613"/>
              <a:gd name="connsiteY16" fmla="*/ 8239 h 197709"/>
              <a:gd name="connsiteX17" fmla="*/ 1381031 w 1653613"/>
              <a:gd name="connsiteY17" fmla="*/ 1 h 197709"/>
              <a:gd name="connsiteX18" fmla="*/ 1488123 w 1653613"/>
              <a:gd name="connsiteY18" fmla="*/ 8155 h 197709"/>
              <a:gd name="connsiteX19" fmla="*/ 1640814 w 1653613"/>
              <a:gd name="connsiteY19" fmla="*/ 22551 h 197709"/>
              <a:gd name="connsiteX20" fmla="*/ 1635406 w 1653613"/>
              <a:gd name="connsiteY20" fmla="*/ 64073 h 197709"/>
              <a:gd name="connsiteX21" fmla="*/ 1556105 w 1653613"/>
              <a:gd name="connsiteY21" fmla="*/ 88786 h 197709"/>
              <a:gd name="connsiteX22" fmla="*/ 1461495 w 1653613"/>
              <a:gd name="connsiteY22" fmla="*/ 121655 h 197709"/>
              <a:gd name="connsiteX23" fmla="*/ 1253719 w 1653613"/>
              <a:gd name="connsiteY23" fmla="*/ 162678 h 197709"/>
              <a:gd name="connsiteX24" fmla="*/ 1094453 w 1653613"/>
              <a:gd name="connsiteY24" fmla="*/ 111337 h 197709"/>
              <a:gd name="connsiteX25" fmla="*/ 1002090 w 1653613"/>
              <a:gd name="connsiteY25" fmla="*/ 156520 h 197709"/>
              <a:gd name="connsiteX26" fmla="*/ 903236 w 1653613"/>
              <a:gd name="connsiteY26" fmla="*/ 172996 h 197709"/>
              <a:gd name="connsiteX27" fmla="*/ 862047 w 1653613"/>
              <a:gd name="connsiteY27" fmla="*/ 181233 h 197709"/>
              <a:gd name="connsiteX28" fmla="*/ 837334 w 1653613"/>
              <a:gd name="connsiteY28" fmla="*/ 189471 h 197709"/>
              <a:gd name="connsiteX29" fmla="*/ 763193 w 1653613"/>
              <a:gd name="connsiteY29" fmla="*/ 197709 h 197709"/>
              <a:gd name="connsiteX30" fmla="*/ 301874 w 1653613"/>
              <a:gd name="connsiteY30" fmla="*/ 189471 h 197709"/>
              <a:gd name="connsiteX31" fmla="*/ 397233 w 1653613"/>
              <a:gd name="connsiteY31" fmla="*/ 141209 h 197709"/>
              <a:gd name="connsiteX32" fmla="*/ 194782 w 1653613"/>
              <a:gd name="connsiteY32" fmla="*/ 172996 h 197709"/>
              <a:gd name="connsiteX33" fmla="*/ 128880 w 1653613"/>
              <a:gd name="connsiteY33" fmla="*/ 156520 h 197709"/>
              <a:gd name="connsiteX34" fmla="*/ 104166 w 1653613"/>
              <a:gd name="connsiteY34" fmla="*/ 148282 h 197709"/>
              <a:gd name="connsiteX35" fmla="*/ 79452 w 1653613"/>
              <a:gd name="connsiteY35" fmla="*/ 131806 h 197709"/>
              <a:gd name="connsiteX36" fmla="*/ 30025 w 1653613"/>
              <a:gd name="connsiteY36" fmla="*/ 115331 h 197709"/>
              <a:gd name="connsiteX37" fmla="*/ 13550 w 1653613"/>
              <a:gd name="connsiteY37" fmla="*/ 90617 h 197709"/>
              <a:gd name="connsiteX38" fmla="*/ 5312 w 1653613"/>
              <a:gd name="connsiteY38" fmla="*/ 82379 h 197709"/>
              <a:gd name="connsiteX0" fmla="*/ 5312 w 1653613"/>
              <a:gd name="connsiteY0" fmla="*/ 82379 h 197709"/>
              <a:gd name="connsiteX1" fmla="*/ 104166 w 1653613"/>
              <a:gd name="connsiteY1" fmla="*/ 74142 h 197709"/>
              <a:gd name="connsiteX2" fmla="*/ 128880 w 1653613"/>
              <a:gd name="connsiteY2" fmla="*/ 65904 h 197709"/>
              <a:gd name="connsiteX3" fmla="*/ 194782 w 1653613"/>
              <a:gd name="connsiteY3" fmla="*/ 49428 h 197709"/>
              <a:gd name="connsiteX4" fmla="*/ 244209 w 1653613"/>
              <a:gd name="connsiteY4" fmla="*/ 32952 h 197709"/>
              <a:gd name="connsiteX5" fmla="*/ 268923 w 1653613"/>
              <a:gd name="connsiteY5" fmla="*/ 24715 h 197709"/>
              <a:gd name="connsiteX6" fmla="*/ 326588 w 1653613"/>
              <a:gd name="connsiteY6" fmla="*/ 8239 h 197709"/>
              <a:gd name="connsiteX7" fmla="*/ 870285 w 1653613"/>
              <a:gd name="connsiteY7" fmla="*/ 16477 h 197709"/>
              <a:gd name="connsiteX8" fmla="*/ 894998 w 1653613"/>
              <a:gd name="connsiteY8" fmla="*/ 24715 h 197709"/>
              <a:gd name="connsiteX9" fmla="*/ 985615 w 1653613"/>
              <a:gd name="connsiteY9" fmla="*/ 41190 h 197709"/>
              <a:gd name="connsiteX10" fmla="*/ 1067993 w 1653613"/>
              <a:gd name="connsiteY10" fmla="*/ 65904 h 197709"/>
              <a:gd name="connsiteX11" fmla="*/ 1191561 w 1653613"/>
              <a:gd name="connsiteY11" fmla="*/ 57666 h 197709"/>
              <a:gd name="connsiteX12" fmla="*/ 1216274 w 1653613"/>
              <a:gd name="connsiteY12" fmla="*/ 49428 h 197709"/>
              <a:gd name="connsiteX13" fmla="*/ 1249225 w 1653613"/>
              <a:gd name="connsiteY13" fmla="*/ 41190 h 197709"/>
              <a:gd name="connsiteX14" fmla="*/ 1298652 w 1653613"/>
              <a:gd name="connsiteY14" fmla="*/ 24715 h 197709"/>
              <a:gd name="connsiteX15" fmla="*/ 1323366 w 1653613"/>
              <a:gd name="connsiteY15" fmla="*/ 16477 h 197709"/>
              <a:gd name="connsiteX16" fmla="*/ 1356317 w 1653613"/>
              <a:gd name="connsiteY16" fmla="*/ 8239 h 197709"/>
              <a:gd name="connsiteX17" fmla="*/ 1381031 w 1653613"/>
              <a:gd name="connsiteY17" fmla="*/ 1 h 197709"/>
              <a:gd name="connsiteX18" fmla="*/ 1488123 w 1653613"/>
              <a:gd name="connsiteY18" fmla="*/ 8155 h 197709"/>
              <a:gd name="connsiteX19" fmla="*/ 1640814 w 1653613"/>
              <a:gd name="connsiteY19" fmla="*/ 22551 h 197709"/>
              <a:gd name="connsiteX20" fmla="*/ 1635406 w 1653613"/>
              <a:gd name="connsiteY20" fmla="*/ 64073 h 197709"/>
              <a:gd name="connsiteX21" fmla="*/ 1556105 w 1653613"/>
              <a:gd name="connsiteY21" fmla="*/ 88786 h 197709"/>
              <a:gd name="connsiteX22" fmla="*/ 1461495 w 1653613"/>
              <a:gd name="connsiteY22" fmla="*/ 121655 h 197709"/>
              <a:gd name="connsiteX23" fmla="*/ 1253719 w 1653613"/>
              <a:gd name="connsiteY23" fmla="*/ 162678 h 197709"/>
              <a:gd name="connsiteX24" fmla="*/ 1094453 w 1653613"/>
              <a:gd name="connsiteY24" fmla="*/ 111337 h 197709"/>
              <a:gd name="connsiteX25" fmla="*/ 1002090 w 1653613"/>
              <a:gd name="connsiteY25" fmla="*/ 156520 h 197709"/>
              <a:gd name="connsiteX26" fmla="*/ 903236 w 1653613"/>
              <a:gd name="connsiteY26" fmla="*/ 172996 h 197709"/>
              <a:gd name="connsiteX27" fmla="*/ 862047 w 1653613"/>
              <a:gd name="connsiteY27" fmla="*/ 181233 h 197709"/>
              <a:gd name="connsiteX28" fmla="*/ 837334 w 1653613"/>
              <a:gd name="connsiteY28" fmla="*/ 189471 h 197709"/>
              <a:gd name="connsiteX29" fmla="*/ 763193 w 1653613"/>
              <a:gd name="connsiteY29" fmla="*/ 197709 h 197709"/>
              <a:gd name="connsiteX30" fmla="*/ 578965 w 1653613"/>
              <a:gd name="connsiteY30" fmla="*/ 170999 h 197709"/>
              <a:gd name="connsiteX31" fmla="*/ 397233 w 1653613"/>
              <a:gd name="connsiteY31" fmla="*/ 141209 h 197709"/>
              <a:gd name="connsiteX32" fmla="*/ 194782 w 1653613"/>
              <a:gd name="connsiteY32" fmla="*/ 172996 h 197709"/>
              <a:gd name="connsiteX33" fmla="*/ 128880 w 1653613"/>
              <a:gd name="connsiteY33" fmla="*/ 156520 h 197709"/>
              <a:gd name="connsiteX34" fmla="*/ 104166 w 1653613"/>
              <a:gd name="connsiteY34" fmla="*/ 148282 h 197709"/>
              <a:gd name="connsiteX35" fmla="*/ 79452 w 1653613"/>
              <a:gd name="connsiteY35" fmla="*/ 131806 h 197709"/>
              <a:gd name="connsiteX36" fmla="*/ 30025 w 1653613"/>
              <a:gd name="connsiteY36" fmla="*/ 115331 h 197709"/>
              <a:gd name="connsiteX37" fmla="*/ 13550 w 1653613"/>
              <a:gd name="connsiteY37" fmla="*/ 90617 h 197709"/>
              <a:gd name="connsiteX38" fmla="*/ 5312 w 1653613"/>
              <a:gd name="connsiteY38" fmla="*/ 82379 h 197709"/>
              <a:gd name="connsiteX0" fmla="*/ 5312 w 1653613"/>
              <a:gd name="connsiteY0" fmla="*/ 82379 h 197709"/>
              <a:gd name="connsiteX1" fmla="*/ 104166 w 1653613"/>
              <a:gd name="connsiteY1" fmla="*/ 74142 h 197709"/>
              <a:gd name="connsiteX2" fmla="*/ 128880 w 1653613"/>
              <a:gd name="connsiteY2" fmla="*/ 65904 h 197709"/>
              <a:gd name="connsiteX3" fmla="*/ 194782 w 1653613"/>
              <a:gd name="connsiteY3" fmla="*/ 49428 h 197709"/>
              <a:gd name="connsiteX4" fmla="*/ 244209 w 1653613"/>
              <a:gd name="connsiteY4" fmla="*/ 32952 h 197709"/>
              <a:gd name="connsiteX5" fmla="*/ 268923 w 1653613"/>
              <a:gd name="connsiteY5" fmla="*/ 24715 h 197709"/>
              <a:gd name="connsiteX6" fmla="*/ 326588 w 1653613"/>
              <a:gd name="connsiteY6" fmla="*/ 8239 h 197709"/>
              <a:gd name="connsiteX7" fmla="*/ 870285 w 1653613"/>
              <a:gd name="connsiteY7" fmla="*/ 16477 h 197709"/>
              <a:gd name="connsiteX8" fmla="*/ 894998 w 1653613"/>
              <a:gd name="connsiteY8" fmla="*/ 24715 h 197709"/>
              <a:gd name="connsiteX9" fmla="*/ 985615 w 1653613"/>
              <a:gd name="connsiteY9" fmla="*/ 41190 h 197709"/>
              <a:gd name="connsiteX10" fmla="*/ 1067993 w 1653613"/>
              <a:gd name="connsiteY10" fmla="*/ 65904 h 197709"/>
              <a:gd name="connsiteX11" fmla="*/ 1191561 w 1653613"/>
              <a:gd name="connsiteY11" fmla="*/ 57666 h 197709"/>
              <a:gd name="connsiteX12" fmla="*/ 1216274 w 1653613"/>
              <a:gd name="connsiteY12" fmla="*/ 49428 h 197709"/>
              <a:gd name="connsiteX13" fmla="*/ 1249225 w 1653613"/>
              <a:gd name="connsiteY13" fmla="*/ 41190 h 197709"/>
              <a:gd name="connsiteX14" fmla="*/ 1298652 w 1653613"/>
              <a:gd name="connsiteY14" fmla="*/ 24715 h 197709"/>
              <a:gd name="connsiteX15" fmla="*/ 1323366 w 1653613"/>
              <a:gd name="connsiteY15" fmla="*/ 16477 h 197709"/>
              <a:gd name="connsiteX16" fmla="*/ 1356317 w 1653613"/>
              <a:gd name="connsiteY16" fmla="*/ 8239 h 197709"/>
              <a:gd name="connsiteX17" fmla="*/ 1381031 w 1653613"/>
              <a:gd name="connsiteY17" fmla="*/ 1 h 197709"/>
              <a:gd name="connsiteX18" fmla="*/ 1488123 w 1653613"/>
              <a:gd name="connsiteY18" fmla="*/ 8155 h 197709"/>
              <a:gd name="connsiteX19" fmla="*/ 1640814 w 1653613"/>
              <a:gd name="connsiteY19" fmla="*/ 22551 h 197709"/>
              <a:gd name="connsiteX20" fmla="*/ 1635406 w 1653613"/>
              <a:gd name="connsiteY20" fmla="*/ 64073 h 197709"/>
              <a:gd name="connsiteX21" fmla="*/ 1556105 w 1653613"/>
              <a:gd name="connsiteY21" fmla="*/ 88786 h 197709"/>
              <a:gd name="connsiteX22" fmla="*/ 1461495 w 1653613"/>
              <a:gd name="connsiteY22" fmla="*/ 121655 h 197709"/>
              <a:gd name="connsiteX23" fmla="*/ 1253719 w 1653613"/>
              <a:gd name="connsiteY23" fmla="*/ 162678 h 197709"/>
              <a:gd name="connsiteX24" fmla="*/ 1094453 w 1653613"/>
              <a:gd name="connsiteY24" fmla="*/ 111337 h 197709"/>
              <a:gd name="connsiteX25" fmla="*/ 1002090 w 1653613"/>
              <a:gd name="connsiteY25" fmla="*/ 156520 h 197709"/>
              <a:gd name="connsiteX26" fmla="*/ 903236 w 1653613"/>
              <a:gd name="connsiteY26" fmla="*/ 172996 h 197709"/>
              <a:gd name="connsiteX27" fmla="*/ 862047 w 1653613"/>
              <a:gd name="connsiteY27" fmla="*/ 181233 h 197709"/>
              <a:gd name="connsiteX28" fmla="*/ 812704 w 1653613"/>
              <a:gd name="connsiteY28" fmla="*/ 164841 h 197709"/>
              <a:gd name="connsiteX29" fmla="*/ 763193 w 1653613"/>
              <a:gd name="connsiteY29" fmla="*/ 197709 h 197709"/>
              <a:gd name="connsiteX30" fmla="*/ 578965 w 1653613"/>
              <a:gd name="connsiteY30" fmla="*/ 170999 h 197709"/>
              <a:gd name="connsiteX31" fmla="*/ 397233 w 1653613"/>
              <a:gd name="connsiteY31" fmla="*/ 141209 h 197709"/>
              <a:gd name="connsiteX32" fmla="*/ 194782 w 1653613"/>
              <a:gd name="connsiteY32" fmla="*/ 172996 h 197709"/>
              <a:gd name="connsiteX33" fmla="*/ 128880 w 1653613"/>
              <a:gd name="connsiteY33" fmla="*/ 156520 h 197709"/>
              <a:gd name="connsiteX34" fmla="*/ 104166 w 1653613"/>
              <a:gd name="connsiteY34" fmla="*/ 148282 h 197709"/>
              <a:gd name="connsiteX35" fmla="*/ 79452 w 1653613"/>
              <a:gd name="connsiteY35" fmla="*/ 131806 h 197709"/>
              <a:gd name="connsiteX36" fmla="*/ 30025 w 1653613"/>
              <a:gd name="connsiteY36" fmla="*/ 115331 h 197709"/>
              <a:gd name="connsiteX37" fmla="*/ 13550 w 1653613"/>
              <a:gd name="connsiteY37" fmla="*/ 90617 h 197709"/>
              <a:gd name="connsiteX38" fmla="*/ 5312 w 1653613"/>
              <a:gd name="connsiteY38" fmla="*/ 82379 h 197709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326588 w 1653613"/>
              <a:gd name="connsiteY6" fmla="*/ 8239 h 181400"/>
              <a:gd name="connsiteX7" fmla="*/ 870285 w 1653613"/>
              <a:gd name="connsiteY7" fmla="*/ 16477 h 181400"/>
              <a:gd name="connsiteX8" fmla="*/ 894998 w 1653613"/>
              <a:gd name="connsiteY8" fmla="*/ 24715 h 181400"/>
              <a:gd name="connsiteX9" fmla="*/ 985615 w 1653613"/>
              <a:gd name="connsiteY9" fmla="*/ 41190 h 181400"/>
              <a:gd name="connsiteX10" fmla="*/ 1067993 w 1653613"/>
              <a:gd name="connsiteY10" fmla="*/ 65904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397233 w 1653613"/>
              <a:gd name="connsiteY31" fmla="*/ 141209 h 181400"/>
              <a:gd name="connsiteX32" fmla="*/ 194782 w 1653613"/>
              <a:gd name="connsiteY32" fmla="*/ 172996 h 181400"/>
              <a:gd name="connsiteX33" fmla="*/ 128880 w 1653613"/>
              <a:gd name="connsiteY33" fmla="*/ 156520 h 181400"/>
              <a:gd name="connsiteX34" fmla="*/ 104166 w 1653613"/>
              <a:gd name="connsiteY34" fmla="*/ 148282 h 181400"/>
              <a:gd name="connsiteX35" fmla="*/ 79452 w 1653613"/>
              <a:gd name="connsiteY35" fmla="*/ 131806 h 181400"/>
              <a:gd name="connsiteX36" fmla="*/ 30025 w 1653613"/>
              <a:gd name="connsiteY36" fmla="*/ 115331 h 181400"/>
              <a:gd name="connsiteX37" fmla="*/ 13550 w 1653613"/>
              <a:gd name="connsiteY37" fmla="*/ 90617 h 181400"/>
              <a:gd name="connsiteX38" fmla="*/ 5312 w 1653613"/>
              <a:gd name="connsiteY38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326588 w 1653613"/>
              <a:gd name="connsiteY6" fmla="*/ 8239 h 181400"/>
              <a:gd name="connsiteX7" fmla="*/ 870285 w 1653613"/>
              <a:gd name="connsiteY7" fmla="*/ 16477 h 181400"/>
              <a:gd name="connsiteX8" fmla="*/ 894998 w 1653613"/>
              <a:gd name="connsiteY8" fmla="*/ 24715 h 181400"/>
              <a:gd name="connsiteX9" fmla="*/ 985615 w 1653613"/>
              <a:gd name="connsiteY9" fmla="*/ 41190 h 181400"/>
              <a:gd name="connsiteX10" fmla="*/ 1067993 w 1653613"/>
              <a:gd name="connsiteY10" fmla="*/ 65904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194782 w 1653613"/>
              <a:gd name="connsiteY32" fmla="*/ 172996 h 181400"/>
              <a:gd name="connsiteX33" fmla="*/ 128880 w 1653613"/>
              <a:gd name="connsiteY33" fmla="*/ 156520 h 181400"/>
              <a:gd name="connsiteX34" fmla="*/ 104166 w 1653613"/>
              <a:gd name="connsiteY34" fmla="*/ 148282 h 181400"/>
              <a:gd name="connsiteX35" fmla="*/ 79452 w 1653613"/>
              <a:gd name="connsiteY35" fmla="*/ 131806 h 181400"/>
              <a:gd name="connsiteX36" fmla="*/ 30025 w 1653613"/>
              <a:gd name="connsiteY36" fmla="*/ 115331 h 181400"/>
              <a:gd name="connsiteX37" fmla="*/ 13550 w 1653613"/>
              <a:gd name="connsiteY37" fmla="*/ 90617 h 181400"/>
              <a:gd name="connsiteX38" fmla="*/ 5312 w 1653613"/>
              <a:gd name="connsiteY38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326588 w 1653613"/>
              <a:gd name="connsiteY6" fmla="*/ 8239 h 181400"/>
              <a:gd name="connsiteX7" fmla="*/ 870285 w 1653613"/>
              <a:gd name="connsiteY7" fmla="*/ 16477 h 181400"/>
              <a:gd name="connsiteX8" fmla="*/ 894998 w 1653613"/>
              <a:gd name="connsiteY8" fmla="*/ 24715 h 181400"/>
              <a:gd name="connsiteX9" fmla="*/ 985615 w 1653613"/>
              <a:gd name="connsiteY9" fmla="*/ 41190 h 181400"/>
              <a:gd name="connsiteX10" fmla="*/ 1067993 w 1653613"/>
              <a:gd name="connsiteY10" fmla="*/ 65904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28880 w 1653613"/>
              <a:gd name="connsiteY33" fmla="*/ 156520 h 181400"/>
              <a:gd name="connsiteX34" fmla="*/ 104166 w 1653613"/>
              <a:gd name="connsiteY34" fmla="*/ 148282 h 181400"/>
              <a:gd name="connsiteX35" fmla="*/ 79452 w 1653613"/>
              <a:gd name="connsiteY35" fmla="*/ 131806 h 181400"/>
              <a:gd name="connsiteX36" fmla="*/ 30025 w 1653613"/>
              <a:gd name="connsiteY36" fmla="*/ 115331 h 181400"/>
              <a:gd name="connsiteX37" fmla="*/ 13550 w 1653613"/>
              <a:gd name="connsiteY37" fmla="*/ 90617 h 181400"/>
              <a:gd name="connsiteX38" fmla="*/ 5312 w 1653613"/>
              <a:gd name="connsiteY38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326588 w 1653613"/>
              <a:gd name="connsiteY6" fmla="*/ 8239 h 181400"/>
              <a:gd name="connsiteX7" fmla="*/ 870285 w 1653613"/>
              <a:gd name="connsiteY7" fmla="*/ 16477 h 181400"/>
              <a:gd name="connsiteX8" fmla="*/ 894998 w 1653613"/>
              <a:gd name="connsiteY8" fmla="*/ 24715 h 181400"/>
              <a:gd name="connsiteX9" fmla="*/ 985615 w 1653613"/>
              <a:gd name="connsiteY9" fmla="*/ 41190 h 181400"/>
              <a:gd name="connsiteX10" fmla="*/ 1067993 w 1653613"/>
              <a:gd name="connsiteY10" fmla="*/ 65904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28880 w 1653613"/>
              <a:gd name="connsiteY33" fmla="*/ 156520 h 181400"/>
              <a:gd name="connsiteX34" fmla="*/ 141112 w 1653613"/>
              <a:gd name="connsiteY34" fmla="*/ 142125 h 181400"/>
              <a:gd name="connsiteX35" fmla="*/ 79452 w 1653613"/>
              <a:gd name="connsiteY35" fmla="*/ 131806 h 181400"/>
              <a:gd name="connsiteX36" fmla="*/ 30025 w 1653613"/>
              <a:gd name="connsiteY36" fmla="*/ 115331 h 181400"/>
              <a:gd name="connsiteX37" fmla="*/ 13550 w 1653613"/>
              <a:gd name="connsiteY37" fmla="*/ 90617 h 181400"/>
              <a:gd name="connsiteX38" fmla="*/ 5312 w 1653613"/>
              <a:gd name="connsiteY38" fmla="*/ 82379 h 181400"/>
              <a:gd name="connsiteX0" fmla="*/ 5312 w 1653613"/>
              <a:gd name="connsiteY0" fmla="*/ 82379 h 268468"/>
              <a:gd name="connsiteX1" fmla="*/ 104166 w 1653613"/>
              <a:gd name="connsiteY1" fmla="*/ 74142 h 268468"/>
              <a:gd name="connsiteX2" fmla="*/ 128880 w 1653613"/>
              <a:gd name="connsiteY2" fmla="*/ 65904 h 268468"/>
              <a:gd name="connsiteX3" fmla="*/ 194782 w 1653613"/>
              <a:gd name="connsiteY3" fmla="*/ 49428 h 268468"/>
              <a:gd name="connsiteX4" fmla="*/ 244209 w 1653613"/>
              <a:gd name="connsiteY4" fmla="*/ 32952 h 268468"/>
              <a:gd name="connsiteX5" fmla="*/ 268923 w 1653613"/>
              <a:gd name="connsiteY5" fmla="*/ 24715 h 268468"/>
              <a:gd name="connsiteX6" fmla="*/ 326588 w 1653613"/>
              <a:gd name="connsiteY6" fmla="*/ 8239 h 268468"/>
              <a:gd name="connsiteX7" fmla="*/ 870285 w 1653613"/>
              <a:gd name="connsiteY7" fmla="*/ 16477 h 268468"/>
              <a:gd name="connsiteX8" fmla="*/ 894998 w 1653613"/>
              <a:gd name="connsiteY8" fmla="*/ 24715 h 268468"/>
              <a:gd name="connsiteX9" fmla="*/ 985615 w 1653613"/>
              <a:gd name="connsiteY9" fmla="*/ 41190 h 268468"/>
              <a:gd name="connsiteX10" fmla="*/ 1067993 w 1653613"/>
              <a:gd name="connsiteY10" fmla="*/ 65904 h 268468"/>
              <a:gd name="connsiteX11" fmla="*/ 1191561 w 1653613"/>
              <a:gd name="connsiteY11" fmla="*/ 57666 h 268468"/>
              <a:gd name="connsiteX12" fmla="*/ 1216274 w 1653613"/>
              <a:gd name="connsiteY12" fmla="*/ 49428 h 268468"/>
              <a:gd name="connsiteX13" fmla="*/ 1249225 w 1653613"/>
              <a:gd name="connsiteY13" fmla="*/ 41190 h 268468"/>
              <a:gd name="connsiteX14" fmla="*/ 1298652 w 1653613"/>
              <a:gd name="connsiteY14" fmla="*/ 24715 h 268468"/>
              <a:gd name="connsiteX15" fmla="*/ 1323366 w 1653613"/>
              <a:gd name="connsiteY15" fmla="*/ 16477 h 268468"/>
              <a:gd name="connsiteX16" fmla="*/ 1356317 w 1653613"/>
              <a:gd name="connsiteY16" fmla="*/ 8239 h 268468"/>
              <a:gd name="connsiteX17" fmla="*/ 1381031 w 1653613"/>
              <a:gd name="connsiteY17" fmla="*/ 1 h 268468"/>
              <a:gd name="connsiteX18" fmla="*/ 1488123 w 1653613"/>
              <a:gd name="connsiteY18" fmla="*/ 8155 h 268468"/>
              <a:gd name="connsiteX19" fmla="*/ 1640814 w 1653613"/>
              <a:gd name="connsiteY19" fmla="*/ 22551 h 268468"/>
              <a:gd name="connsiteX20" fmla="*/ 1635406 w 1653613"/>
              <a:gd name="connsiteY20" fmla="*/ 64073 h 268468"/>
              <a:gd name="connsiteX21" fmla="*/ 1556105 w 1653613"/>
              <a:gd name="connsiteY21" fmla="*/ 88786 h 268468"/>
              <a:gd name="connsiteX22" fmla="*/ 1461495 w 1653613"/>
              <a:gd name="connsiteY22" fmla="*/ 121655 h 268468"/>
              <a:gd name="connsiteX23" fmla="*/ 1253719 w 1653613"/>
              <a:gd name="connsiteY23" fmla="*/ 162678 h 268468"/>
              <a:gd name="connsiteX24" fmla="*/ 1094453 w 1653613"/>
              <a:gd name="connsiteY24" fmla="*/ 111337 h 268468"/>
              <a:gd name="connsiteX25" fmla="*/ 1002090 w 1653613"/>
              <a:gd name="connsiteY25" fmla="*/ 156520 h 268468"/>
              <a:gd name="connsiteX26" fmla="*/ 903236 w 1653613"/>
              <a:gd name="connsiteY26" fmla="*/ 172996 h 268468"/>
              <a:gd name="connsiteX27" fmla="*/ 862047 w 1653613"/>
              <a:gd name="connsiteY27" fmla="*/ 181233 h 268468"/>
              <a:gd name="connsiteX28" fmla="*/ 812704 w 1653613"/>
              <a:gd name="connsiteY28" fmla="*/ 164841 h 268468"/>
              <a:gd name="connsiteX29" fmla="*/ 732405 w 1653613"/>
              <a:gd name="connsiteY29" fmla="*/ 179236 h 268468"/>
              <a:gd name="connsiteX30" fmla="*/ 578965 w 1653613"/>
              <a:gd name="connsiteY30" fmla="*/ 170999 h 268468"/>
              <a:gd name="connsiteX31" fmla="*/ 412627 w 1653613"/>
              <a:gd name="connsiteY31" fmla="*/ 162760 h 268468"/>
              <a:gd name="connsiteX32" fmla="*/ 247122 w 1653613"/>
              <a:gd name="connsiteY32" fmla="*/ 154523 h 268468"/>
              <a:gd name="connsiteX33" fmla="*/ 128880 w 1653613"/>
              <a:gd name="connsiteY33" fmla="*/ 156520 h 268468"/>
              <a:gd name="connsiteX34" fmla="*/ 57985 w 1653613"/>
              <a:gd name="connsiteY34" fmla="*/ 268355 h 268468"/>
              <a:gd name="connsiteX35" fmla="*/ 79452 w 1653613"/>
              <a:gd name="connsiteY35" fmla="*/ 131806 h 268468"/>
              <a:gd name="connsiteX36" fmla="*/ 30025 w 1653613"/>
              <a:gd name="connsiteY36" fmla="*/ 115331 h 268468"/>
              <a:gd name="connsiteX37" fmla="*/ 13550 w 1653613"/>
              <a:gd name="connsiteY37" fmla="*/ 90617 h 268468"/>
              <a:gd name="connsiteX38" fmla="*/ 5312 w 1653613"/>
              <a:gd name="connsiteY38" fmla="*/ 82379 h 268468"/>
              <a:gd name="connsiteX0" fmla="*/ 5312 w 1653613"/>
              <a:gd name="connsiteY0" fmla="*/ 82379 h 268450"/>
              <a:gd name="connsiteX1" fmla="*/ 104166 w 1653613"/>
              <a:gd name="connsiteY1" fmla="*/ 74142 h 268450"/>
              <a:gd name="connsiteX2" fmla="*/ 128880 w 1653613"/>
              <a:gd name="connsiteY2" fmla="*/ 65904 h 268450"/>
              <a:gd name="connsiteX3" fmla="*/ 194782 w 1653613"/>
              <a:gd name="connsiteY3" fmla="*/ 49428 h 268450"/>
              <a:gd name="connsiteX4" fmla="*/ 244209 w 1653613"/>
              <a:gd name="connsiteY4" fmla="*/ 32952 h 268450"/>
              <a:gd name="connsiteX5" fmla="*/ 268923 w 1653613"/>
              <a:gd name="connsiteY5" fmla="*/ 24715 h 268450"/>
              <a:gd name="connsiteX6" fmla="*/ 326588 w 1653613"/>
              <a:gd name="connsiteY6" fmla="*/ 8239 h 268450"/>
              <a:gd name="connsiteX7" fmla="*/ 870285 w 1653613"/>
              <a:gd name="connsiteY7" fmla="*/ 16477 h 268450"/>
              <a:gd name="connsiteX8" fmla="*/ 894998 w 1653613"/>
              <a:gd name="connsiteY8" fmla="*/ 24715 h 268450"/>
              <a:gd name="connsiteX9" fmla="*/ 985615 w 1653613"/>
              <a:gd name="connsiteY9" fmla="*/ 41190 h 268450"/>
              <a:gd name="connsiteX10" fmla="*/ 1067993 w 1653613"/>
              <a:gd name="connsiteY10" fmla="*/ 65904 h 268450"/>
              <a:gd name="connsiteX11" fmla="*/ 1191561 w 1653613"/>
              <a:gd name="connsiteY11" fmla="*/ 57666 h 268450"/>
              <a:gd name="connsiteX12" fmla="*/ 1216274 w 1653613"/>
              <a:gd name="connsiteY12" fmla="*/ 49428 h 268450"/>
              <a:gd name="connsiteX13" fmla="*/ 1249225 w 1653613"/>
              <a:gd name="connsiteY13" fmla="*/ 41190 h 268450"/>
              <a:gd name="connsiteX14" fmla="*/ 1298652 w 1653613"/>
              <a:gd name="connsiteY14" fmla="*/ 24715 h 268450"/>
              <a:gd name="connsiteX15" fmla="*/ 1323366 w 1653613"/>
              <a:gd name="connsiteY15" fmla="*/ 16477 h 268450"/>
              <a:gd name="connsiteX16" fmla="*/ 1356317 w 1653613"/>
              <a:gd name="connsiteY16" fmla="*/ 8239 h 268450"/>
              <a:gd name="connsiteX17" fmla="*/ 1381031 w 1653613"/>
              <a:gd name="connsiteY17" fmla="*/ 1 h 268450"/>
              <a:gd name="connsiteX18" fmla="*/ 1488123 w 1653613"/>
              <a:gd name="connsiteY18" fmla="*/ 8155 h 268450"/>
              <a:gd name="connsiteX19" fmla="*/ 1640814 w 1653613"/>
              <a:gd name="connsiteY19" fmla="*/ 22551 h 268450"/>
              <a:gd name="connsiteX20" fmla="*/ 1635406 w 1653613"/>
              <a:gd name="connsiteY20" fmla="*/ 64073 h 268450"/>
              <a:gd name="connsiteX21" fmla="*/ 1556105 w 1653613"/>
              <a:gd name="connsiteY21" fmla="*/ 88786 h 268450"/>
              <a:gd name="connsiteX22" fmla="*/ 1461495 w 1653613"/>
              <a:gd name="connsiteY22" fmla="*/ 121655 h 268450"/>
              <a:gd name="connsiteX23" fmla="*/ 1253719 w 1653613"/>
              <a:gd name="connsiteY23" fmla="*/ 162678 h 268450"/>
              <a:gd name="connsiteX24" fmla="*/ 1094453 w 1653613"/>
              <a:gd name="connsiteY24" fmla="*/ 111337 h 268450"/>
              <a:gd name="connsiteX25" fmla="*/ 1002090 w 1653613"/>
              <a:gd name="connsiteY25" fmla="*/ 156520 h 268450"/>
              <a:gd name="connsiteX26" fmla="*/ 903236 w 1653613"/>
              <a:gd name="connsiteY26" fmla="*/ 172996 h 268450"/>
              <a:gd name="connsiteX27" fmla="*/ 862047 w 1653613"/>
              <a:gd name="connsiteY27" fmla="*/ 181233 h 268450"/>
              <a:gd name="connsiteX28" fmla="*/ 812704 w 1653613"/>
              <a:gd name="connsiteY28" fmla="*/ 164841 h 268450"/>
              <a:gd name="connsiteX29" fmla="*/ 732405 w 1653613"/>
              <a:gd name="connsiteY29" fmla="*/ 179236 h 268450"/>
              <a:gd name="connsiteX30" fmla="*/ 578965 w 1653613"/>
              <a:gd name="connsiteY30" fmla="*/ 170999 h 268450"/>
              <a:gd name="connsiteX31" fmla="*/ 412627 w 1653613"/>
              <a:gd name="connsiteY31" fmla="*/ 162760 h 268450"/>
              <a:gd name="connsiteX32" fmla="*/ 247122 w 1653613"/>
              <a:gd name="connsiteY32" fmla="*/ 154523 h 268450"/>
              <a:gd name="connsiteX33" fmla="*/ 165826 w 1653613"/>
              <a:gd name="connsiteY33" fmla="*/ 153441 h 268450"/>
              <a:gd name="connsiteX34" fmla="*/ 57985 w 1653613"/>
              <a:gd name="connsiteY34" fmla="*/ 268355 h 268450"/>
              <a:gd name="connsiteX35" fmla="*/ 79452 w 1653613"/>
              <a:gd name="connsiteY35" fmla="*/ 131806 h 268450"/>
              <a:gd name="connsiteX36" fmla="*/ 30025 w 1653613"/>
              <a:gd name="connsiteY36" fmla="*/ 115331 h 268450"/>
              <a:gd name="connsiteX37" fmla="*/ 13550 w 1653613"/>
              <a:gd name="connsiteY37" fmla="*/ 90617 h 268450"/>
              <a:gd name="connsiteX38" fmla="*/ 5312 w 1653613"/>
              <a:gd name="connsiteY38" fmla="*/ 82379 h 268450"/>
              <a:gd name="connsiteX0" fmla="*/ 5312 w 1653613"/>
              <a:gd name="connsiteY0" fmla="*/ 82379 h 268450"/>
              <a:gd name="connsiteX1" fmla="*/ 104166 w 1653613"/>
              <a:gd name="connsiteY1" fmla="*/ 74142 h 268450"/>
              <a:gd name="connsiteX2" fmla="*/ 128880 w 1653613"/>
              <a:gd name="connsiteY2" fmla="*/ 65904 h 268450"/>
              <a:gd name="connsiteX3" fmla="*/ 194782 w 1653613"/>
              <a:gd name="connsiteY3" fmla="*/ 49428 h 268450"/>
              <a:gd name="connsiteX4" fmla="*/ 244209 w 1653613"/>
              <a:gd name="connsiteY4" fmla="*/ 32952 h 268450"/>
              <a:gd name="connsiteX5" fmla="*/ 268923 w 1653613"/>
              <a:gd name="connsiteY5" fmla="*/ 24715 h 268450"/>
              <a:gd name="connsiteX6" fmla="*/ 326588 w 1653613"/>
              <a:gd name="connsiteY6" fmla="*/ 8239 h 268450"/>
              <a:gd name="connsiteX7" fmla="*/ 870285 w 1653613"/>
              <a:gd name="connsiteY7" fmla="*/ 16477 h 268450"/>
              <a:gd name="connsiteX8" fmla="*/ 894998 w 1653613"/>
              <a:gd name="connsiteY8" fmla="*/ 24715 h 268450"/>
              <a:gd name="connsiteX9" fmla="*/ 985615 w 1653613"/>
              <a:gd name="connsiteY9" fmla="*/ 41190 h 268450"/>
              <a:gd name="connsiteX10" fmla="*/ 1067993 w 1653613"/>
              <a:gd name="connsiteY10" fmla="*/ 65904 h 268450"/>
              <a:gd name="connsiteX11" fmla="*/ 1191561 w 1653613"/>
              <a:gd name="connsiteY11" fmla="*/ 57666 h 268450"/>
              <a:gd name="connsiteX12" fmla="*/ 1216274 w 1653613"/>
              <a:gd name="connsiteY12" fmla="*/ 49428 h 268450"/>
              <a:gd name="connsiteX13" fmla="*/ 1249225 w 1653613"/>
              <a:gd name="connsiteY13" fmla="*/ 41190 h 268450"/>
              <a:gd name="connsiteX14" fmla="*/ 1298652 w 1653613"/>
              <a:gd name="connsiteY14" fmla="*/ 24715 h 268450"/>
              <a:gd name="connsiteX15" fmla="*/ 1323366 w 1653613"/>
              <a:gd name="connsiteY15" fmla="*/ 16477 h 268450"/>
              <a:gd name="connsiteX16" fmla="*/ 1356317 w 1653613"/>
              <a:gd name="connsiteY16" fmla="*/ 8239 h 268450"/>
              <a:gd name="connsiteX17" fmla="*/ 1381031 w 1653613"/>
              <a:gd name="connsiteY17" fmla="*/ 1 h 268450"/>
              <a:gd name="connsiteX18" fmla="*/ 1488123 w 1653613"/>
              <a:gd name="connsiteY18" fmla="*/ 8155 h 268450"/>
              <a:gd name="connsiteX19" fmla="*/ 1640814 w 1653613"/>
              <a:gd name="connsiteY19" fmla="*/ 22551 h 268450"/>
              <a:gd name="connsiteX20" fmla="*/ 1635406 w 1653613"/>
              <a:gd name="connsiteY20" fmla="*/ 64073 h 268450"/>
              <a:gd name="connsiteX21" fmla="*/ 1556105 w 1653613"/>
              <a:gd name="connsiteY21" fmla="*/ 88786 h 268450"/>
              <a:gd name="connsiteX22" fmla="*/ 1461495 w 1653613"/>
              <a:gd name="connsiteY22" fmla="*/ 121655 h 268450"/>
              <a:gd name="connsiteX23" fmla="*/ 1253719 w 1653613"/>
              <a:gd name="connsiteY23" fmla="*/ 162678 h 268450"/>
              <a:gd name="connsiteX24" fmla="*/ 1094453 w 1653613"/>
              <a:gd name="connsiteY24" fmla="*/ 111337 h 268450"/>
              <a:gd name="connsiteX25" fmla="*/ 1002090 w 1653613"/>
              <a:gd name="connsiteY25" fmla="*/ 156520 h 268450"/>
              <a:gd name="connsiteX26" fmla="*/ 903236 w 1653613"/>
              <a:gd name="connsiteY26" fmla="*/ 172996 h 268450"/>
              <a:gd name="connsiteX27" fmla="*/ 862047 w 1653613"/>
              <a:gd name="connsiteY27" fmla="*/ 181233 h 268450"/>
              <a:gd name="connsiteX28" fmla="*/ 812704 w 1653613"/>
              <a:gd name="connsiteY28" fmla="*/ 164841 h 268450"/>
              <a:gd name="connsiteX29" fmla="*/ 732405 w 1653613"/>
              <a:gd name="connsiteY29" fmla="*/ 179236 h 268450"/>
              <a:gd name="connsiteX30" fmla="*/ 578965 w 1653613"/>
              <a:gd name="connsiteY30" fmla="*/ 170999 h 268450"/>
              <a:gd name="connsiteX31" fmla="*/ 412627 w 1653613"/>
              <a:gd name="connsiteY31" fmla="*/ 162760 h 268450"/>
              <a:gd name="connsiteX32" fmla="*/ 247122 w 1653613"/>
              <a:gd name="connsiteY32" fmla="*/ 154523 h 268450"/>
              <a:gd name="connsiteX33" fmla="*/ 165826 w 1653613"/>
              <a:gd name="connsiteY33" fmla="*/ 153441 h 268450"/>
              <a:gd name="connsiteX34" fmla="*/ 57985 w 1653613"/>
              <a:gd name="connsiteY34" fmla="*/ 268355 h 268450"/>
              <a:gd name="connsiteX35" fmla="*/ 79452 w 1653613"/>
              <a:gd name="connsiteY35" fmla="*/ 131806 h 268450"/>
              <a:gd name="connsiteX36" fmla="*/ 30025 w 1653613"/>
              <a:gd name="connsiteY36" fmla="*/ 115331 h 268450"/>
              <a:gd name="connsiteX37" fmla="*/ 13550 w 1653613"/>
              <a:gd name="connsiteY37" fmla="*/ 90617 h 268450"/>
              <a:gd name="connsiteX38" fmla="*/ 5312 w 1653613"/>
              <a:gd name="connsiteY38" fmla="*/ 82379 h 26845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326588 w 1653613"/>
              <a:gd name="connsiteY6" fmla="*/ 8239 h 181400"/>
              <a:gd name="connsiteX7" fmla="*/ 870285 w 1653613"/>
              <a:gd name="connsiteY7" fmla="*/ 16477 h 181400"/>
              <a:gd name="connsiteX8" fmla="*/ 894998 w 1653613"/>
              <a:gd name="connsiteY8" fmla="*/ 24715 h 181400"/>
              <a:gd name="connsiteX9" fmla="*/ 985615 w 1653613"/>
              <a:gd name="connsiteY9" fmla="*/ 41190 h 181400"/>
              <a:gd name="connsiteX10" fmla="*/ 1067993 w 1653613"/>
              <a:gd name="connsiteY10" fmla="*/ 65904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65826 w 1653613"/>
              <a:gd name="connsiteY33" fmla="*/ 153441 h 181400"/>
              <a:gd name="connsiteX34" fmla="*/ 79452 w 1653613"/>
              <a:gd name="connsiteY34" fmla="*/ 131806 h 181400"/>
              <a:gd name="connsiteX35" fmla="*/ 30025 w 1653613"/>
              <a:gd name="connsiteY35" fmla="*/ 115331 h 181400"/>
              <a:gd name="connsiteX36" fmla="*/ 13550 w 1653613"/>
              <a:gd name="connsiteY36" fmla="*/ 90617 h 181400"/>
              <a:gd name="connsiteX37" fmla="*/ 5312 w 1653613"/>
              <a:gd name="connsiteY37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428188 w 1653613"/>
              <a:gd name="connsiteY6" fmla="*/ 17475 h 181400"/>
              <a:gd name="connsiteX7" fmla="*/ 870285 w 1653613"/>
              <a:gd name="connsiteY7" fmla="*/ 16477 h 181400"/>
              <a:gd name="connsiteX8" fmla="*/ 894998 w 1653613"/>
              <a:gd name="connsiteY8" fmla="*/ 24715 h 181400"/>
              <a:gd name="connsiteX9" fmla="*/ 985615 w 1653613"/>
              <a:gd name="connsiteY9" fmla="*/ 41190 h 181400"/>
              <a:gd name="connsiteX10" fmla="*/ 1067993 w 1653613"/>
              <a:gd name="connsiteY10" fmla="*/ 65904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65826 w 1653613"/>
              <a:gd name="connsiteY33" fmla="*/ 153441 h 181400"/>
              <a:gd name="connsiteX34" fmla="*/ 79452 w 1653613"/>
              <a:gd name="connsiteY34" fmla="*/ 131806 h 181400"/>
              <a:gd name="connsiteX35" fmla="*/ 30025 w 1653613"/>
              <a:gd name="connsiteY35" fmla="*/ 115331 h 181400"/>
              <a:gd name="connsiteX36" fmla="*/ 13550 w 1653613"/>
              <a:gd name="connsiteY36" fmla="*/ 90617 h 181400"/>
              <a:gd name="connsiteX37" fmla="*/ 5312 w 1653613"/>
              <a:gd name="connsiteY37" fmla="*/ 82379 h 181400"/>
              <a:gd name="connsiteX0" fmla="*/ 5312 w 1653613"/>
              <a:gd name="connsiteY0" fmla="*/ 83377 h 182398"/>
              <a:gd name="connsiteX1" fmla="*/ 104166 w 1653613"/>
              <a:gd name="connsiteY1" fmla="*/ 75140 h 182398"/>
              <a:gd name="connsiteX2" fmla="*/ 128880 w 1653613"/>
              <a:gd name="connsiteY2" fmla="*/ 66902 h 182398"/>
              <a:gd name="connsiteX3" fmla="*/ 194782 w 1653613"/>
              <a:gd name="connsiteY3" fmla="*/ 50426 h 182398"/>
              <a:gd name="connsiteX4" fmla="*/ 244209 w 1653613"/>
              <a:gd name="connsiteY4" fmla="*/ 33950 h 182398"/>
              <a:gd name="connsiteX5" fmla="*/ 268923 w 1653613"/>
              <a:gd name="connsiteY5" fmla="*/ 25713 h 182398"/>
              <a:gd name="connsiteX6" fmla="*/ 449740 w 1653613"/>
              <a:gd name="connsiteY6" fmla="*/ 0 h 182398"/>
              <a:gd name="connsiteX7" fmla="*/ 870285 w 1653613"/>
              <a:gd name="connsiteY7" fmla="*/ 17475 h 182398"/>
              <a:gd name="connsiteX8" fmla="*/ 894998 w 1653613"/>
              <a:gd name="connsiteY8" fmla="*/ 25713 h 182398"/>
              <a:gd name="connsiteX9" fmla="*/ 985615 w 1653613"/>
              <a:gd name="connsiteY9" fmla="*/ 42188 h 182398"/>
              <a:gd name="connsiteX10" fmla="*/ 1067993 w 1653613"/>
              <a:gd name="connsiteY10" fmla="*/ 66902 h 182398"/>
              <a:gd name="connsiteX11" fmla="*/ 1191561 w 1653613"/>
              <a:gd name="connsiteY11" fmla="*/ 58664 h 182398"/>
              <a:gd name="connsiteX12" fmla="*/ 1216274 w 1653613"/>
              <a:gd name="connsiteY12" fmla="*/ 50426 h 182398"/>
              <a:gd name="connsiteX13" fmla="*/ 1249225 w 1653613"/>
              <a:gd name="connsiteY13" fmla="*/ 42188 h 182398"/>
              <a:gd name="connsiteX14" fmla="*/ 1298652 w 1653613"/>
              <a:gd name="connsiteY14" fmla="*/ 25713 h 182398"/>
              <a:gd name="connsiteX15" fmla="*/ 1323366 w 1653613"/>
              <a:gd name="connsiteY15" fmla="*/ 17475 h 182398"/>
              <a:gd name="connsiteX16" fmla="*/ 1356317 w 1653613"/>
              <a:gd name="connsiteY16" fmla="*/ 9237 h 182398"/>
              <a:gd name="connsiteX17" fmla="*/ 1381031 w 1653613"/>
              <a:gd name="connsiteY17" fmla="*/ 999 h 182398"/>
              <a:gd name="connsiteX18" fmla="*/ 1488123 w 1653613"/>
              <a:gd name="connsiteY18" fmla="*/ 9153 h 182398"/>
              <a:gd name="connsiteX19" fmla="*/ 1640814 w 1653613"/>
              <a:gd name="connsiteY19" fmla="*/ 23549 h 182398"/>
              <a:gd name="connsiteX20" fmla="*/ 1635406 w 1653613"/>
              <a:gd name="connsiteY20" fmla="*/ 65071 h 182398"/>
              <a:gd name="connsiteX21" fmla="*/ 1556105 w 1653613"/>
              <a:gd name="connsiteY21" fmla="*/ 89784 h 182398"/>
              <a:gd name="connsiteX22" fmla="*/ 1461495 w 1653613"/>
              <a:gd name="connsiteY22" fmla="*/ 122653 h 182398"/>
              <a:gd name="connsiteX23" fmla="*/ 1253719 w 1653613"/>
              <a:gd name="connsiteY23" fmla="*/ 163676 h 182398"/>
              <a:gd name="connsiteX24" fmla="*/ 1094453 w 1653613"/>
              <a:gd name="connsiteY24" fmla="*/ 112335 h 182398"/>
              <a:gd name="connsiteX25" fmla="*/ 1002090 w 1653613"/>
              <a:gd name="connsiteY25" fmla="*/ 157518 h 182398"/>
              <a:gd name="connsiteX26" fmla="*/ 903236 w 1653613"/>
              <a:gd name="connsiteY26" fmla="*/ 173994 h 182398"/>
              <a:gd name="connsiteX27" fmla="*/ 862047 w 1653613"/>
              <a:gd name="connsiteY27" fmla="*/ 182231 h 182398"/>
              <a:gd name="connsiteX28" fmla="*/ 812704 w 1653613"/>
              <a:gd name="connsiteY28" fmla="*/ 165839 h 182398"/>
              <a:gd name="connsiteX29" fmla="*/ 732405 w 1653613"/>
              <a:gd name="connsiteY29" fmla="*/ 180234 h 182398"/>
              <a:gd name="connsiteX30" fmla="*/ 578965 w 1653613"/>
              <a:gd name="connsiteY30" fmla="*/ 171997 h 182398"/>
              <a:gd name="connsiteX31" fmla="*/ 412627 w 1653613"/>
              <a:gd name="connsiteY31" fmla="*/ 163758 h 182398"/>
              <a:gd name="connsiteX32" fmla="*/ 247122 w 1653613"/>
              <a:gd name="connsiteY32" fmla="*/ 155521 h 182398"/>
              <a:gd name="connsiteX33" fmla="*/ 165826 w 1653613"/>
              <a:gd name="connsiteY33" fmla="*/ 154439 h 182398"/>
              <a:gd name="connsiteX34" fmla="*/ 79452 w 1653613"/>
              <a:gd name="connsiteY34" fmla="*/ 132804 h 182398"/>
              <a:gd name="connsiteX35" fmla="*/ 30025 w 1653613"/>
              <a:gd name="connsiteY35" fmla="*/ 116329 h 182398"/>
              <a:gd name="connsiteX36" fmla="*/ 13550 w 1653613"/>
              <a:gd name="connsiteY36" fmla="*/ 91615 h 182398"/>
              <a:gd name="connsiteX37" fmla="*/ 5312 w 1653613"/>
              <a:gd name="connsiteY37" fmla="*/ 83377 h 182398"/>
              <a:gd name="connsiteX0" fmla="*/ 5312 w 1653613"/>
              <a:gd name="connsiteY0" fmla="*/ 83377 h 182398"/>
              <a:gd name="connsiteX1" fmla="*/ 104166 w 1653613"/>
              <a:gd name="connsiteY1" fmla="*/ 75140 h 182398"/>
              <a:gd name="connsiteX2" fmla="*/ 128880 w 1653613"/>
              <a:gd name="connsiteY2" fmla="*/ 66902 h 182398"/>
              <a:gd name="connsiteX3" fmla="*/ 194782 w 1653613"/>
              <a:gd name="connsiteY3" fmla="*/ 50426 h 182398"/>
              <a:gd name="connsiteX4" fmla="*/ 244209 w 1653613"/>
              <a:gd name="connsiteY4" fmla="*/ 33950 h 182398"/>
              <a:gd name="connsiteX5" fmla="*/ 268923 w 1653613"/>
              <a:gd name="connsiteY5" fmla="*/ 25713 h 182398"/>
              <a:gd name="connsiteX6" fmla="*/ 449740 w 1653613"/>
              <a:gd name="connsiteY6" fmla="*/ 0 h 182398"/>
              <a:gd name="connsiteX7" fmla="*/ 870285 w 1653613"/>
              <a:gd name="connsiteY7" fmla="*/ 17475 h 182398"/>
              <a:gd name="connsiteX8" fmla="*/ 894998 w 1653613"/>
              <a:gd name="connsiteY8" fmla="*/ 25713 h 182398"/>
              <a:gd name="connsiteX9" fmla="*/ 985615 w 1653613"/>
              <a:gd name="connsiteY9" fmla="*/ 42188 h 182398"/>
              <a:gd name="connsiteX10" fmla="*/ 1077825 w 1653613"/>
              <a:gd name="connsiteY10" fmla="*/ 89024 h 182398"/>
              <a:gd name="connsiteX11" fmla="*/ 1191561 w 1653613"/>
              <a:gd name="connsiteY11" fmla="*/ 58664 h 182398"/>
              <a:gd name="connsiteX12" fmla="*/ 1216274 w 1653613"/>
              <a:gd name="connsiteY12" fmla="*/ 50426 h 182398"/>
              <a:gd name="connsiteX13" fmla="*/ 1249225 w 1653613"/>
              <a:gd name="connsiteY13" fmla="*/ 42188 h 182398"/>
              <a:gd name="connsiteX14" fmla="*/ 1298652 w 1653613"/>
              <a:gd name="connsiteY14" fmla="*/ 25713 h 182398"/>
              <a:gd name="connsiteX15" fmla="*/ 1323366 w 1653613"/>
              <a:gd name="connsiteY15" fmla="*/ 17475 h 182398"/>
              <a:gd name="connsiteX16" fmla="*/ 1356317 w 1653613"/>
              <a:gd name="connsiteY16" fmla="*/ 9237 h 182398"/>
              <a:gd name="connsiteX17" fmla="*/ 1381031 w 1653613"/>
              <a:gd name="connsiteY17" fmla="*/ 999 h 182398"/>
              <a:gd name="connsiteX18" fmla="*/ 1488123 w 1653613"/>
              <a:gd name="connsiteY18" fmla="*/ 9153 h 182398"/>
              <a:gd name="connsiteX19" fmla="*/ 1640814 w 1653613"/>
              <a:gd name="connsiteY19" fmla="*/ 23549 h 182398"/>
              <a:gd name="connsiteX20" fmla="*/ 1635406 w 1653613"/>
              <a:gd name="connsiteY20" fmla="*/ 65071 h 182398"/>
              <a:gd name="connsiteX21" fmla="*/ 1556105 w 1653613"/>
              <a:gd name="connsiteY21" fmla="*/ 89784 h 182398"/>
              <a:gd name="connsiteX22" fmla="*/ 1461495 w 1653613"/>
              <a:gd name="connsiteY22" fmla="*/ 122653 h 182398"/>
              <a:gd name="connsiteX23" fmla="*/ 1253719 w 1653613"/>
              <a:gd name="connsiteY23" fmla="*/ 163676 h 182398"/>
              <a:gd name="connsiteX24" fmla="*/ 1094453 w 1653613"/>
              <a:gd name="connsiteY24" fmla="*/ 112335 h 182398"/>
              <a:gd name="connsiteX25" fmla="*/ 1002090 w 1653613"/>
              <a:gd name="connsiteY25" fmla="*/ 157518 h 182398"/>
              <a:gd name="connsiteX26" fmla="*/ 903236 w 1653613"/>
              <a:gd name="connsiteY26" fmla="*/ 173994 h 182398"/>
              <a:gd name="connsiteX27" fmla="*/ 862047 w 1653613"/>
              <a:gd name="connsiteY27" fmla="*/ 182231 h 182398"/>
              <a:gd name="connsiteX28" fmla="*/ 812704 w 1653613"/>
              <a:gd name="connsiteY28" fmla="*/ 165839 h 182398"/>
              <a:gd name="connsiteX29" fmla="*/ 732405 w 1653613"/>
              <a:gd name="connsiteY29" fmla="*/ 180234 h 182398"/>
              <a:gd name="connsiteX30" fmla="*/ 578965 w 1653613"/>
              <a:gd name="connsiteY30" fmla="*/ 171997 h 182398"/>
              <a:gd name="connsiteX31" fmla="*/ 412627 w 1653613"/>
              <a:gd name="connsiteY31" fmla="*/ 163758 h 182398"/>
              <a:gd name="connsiteX32" fmla="*/ 247122 w 1653613"/>
              <a:gd name="connsiteY32" fmla="*/ 155521 h 182398"/>
              <a:gd name="connsiteX33" fmla="*/ 165826 w 1653613"/>
              <a:gd name="connsiteY33" fmla="*/ 154439 h 182398"/>
              <a:gd name="connsiteX34" fmla="*/ 79452 w 1653613"/>
              <a:gd name="connsiteY34" fmla="*/ 132804 h 182398"/>
              <a:gd name="connsiteX35" fmla="*/ 30025 w 1653613"/>
              <a:gd name="connsiteY35" fmla="*/ 116329 h 182398"/>
              <a:gd name="connsiteX36" fmla="*/ 13550 w 1653613"/>
              <a:gd name="connsiteY36" fmla="*/ 91615 h 182398"/>
              <a:gd name="connsiteX37" fmla="*/ 5312 w 1653613"/>
              <a:gd name="connsiteY37" fmla="*/ 83377 h 182398"/>
              <a:gd name="connsiteX0" fmla="*/ 5312 w 1653613"/>
              <a:gd name="connsiteY0" fmla="*/ 83377 h 182398"/>
              <a:gd name="connsiteX1" fmla="*/ 104166 w 1653613"/>
              <a:gd name="connsiteY1" fmla="*/ 75140 h 182398"/>
              <a:gd name="connsiteX2" fmla="*/ 128880 w 1653613"/>
              <a:gd name="connsiteY2" fmla="*/ 66902 h 182398"/>
              <a:gd name="connsiteX3" fmla="*/ 194782 w 1653613"/>
              <a:gd name="connsiteY3" fmla="*/ 50426 h 182398"/>
              <a:gd name="connsiteX4" fmla="*/ 244209 w 1653613"/>
              <a:gd name="connsiteY4" fmla="*/ 33950 h 182398"/>
              <a:gd name="connsiteX5" fmla="*/ 268923 w 1653613"/>
              <a:gd name="connsiteY5" fmla="*/ 25713 h 182398"/>
              <a:gd name="connsiteX6" fmla="*/ 449740 w 1653613"/>
              <a:gd name="connsiteY6" fmla="*/ 0 h 182398"/>
              <a:gd name="connsiteX7" fmla="*/ 870285 w 1653613"/>
              <a:gd name="connsiteY7" fmla="*/ 17475 h 182398"/>
              <a:gd name="connsiteX8" fmla="*/ 894998 w 1653613"/>
              <a:gd name="connsiteY8" fmla="*/ 25713 h 182398"/>
              <a:gd name="connsiteX9" fmla="*/ 965950 w 1653613"/>
              <a:gd name="connsiteY9" fmla="*/ 54478 h 182398"/>
              <a:gd name="connsiteX10" fmla="*/ 1077825 w 1653613"/>
              <a:gd name="connsiteY10" fmla="*/ 89024 h 182398"/>
              <a:gd name="connsiteX11" fmla="*/ 1191561 w 1653613"/>
              <a:gd name="connsiteY11" fmla="*/ 58664 h 182398"/>
              <a:gd name="connsiteX12" fmla="*/ 1216274 w 1653613"/>
              <a:gd name="connsiteY12" fmla="*/ 50426 h 182398"/>
              <a:gd name="connsiteX13" fmla="*/ 1249225 w 1653613"/>
              <a:gd name="connsiteY13" fmla="*/ 42188 h 182398"/>
              <a:gd name="connsiteX14" fmla="*/ 1298652 w 1653613"/>
              <a:gd name="connsiteY14" fmla="*/ 25713 h 182398"/>
              <a:gd name="connsiteX15" fmla="*/ 1323366 w 1653613"/>
              <a:gd name="connsiteY15" fmla="*/ 17475 h 182398"/>
              <a:gd name="connsiteX16" fmla="*/ 1356317 w 1653613"/>
              <a:gd name="connsiteY16" fmla="*/ 9237 h 182398"/>
              <a:gd name="connsiteX17" fmla="*/ 1381031 w 1653613"/>
              <a:gd name="connsiteY17" fmla="*/ 999 h 182398"/>
              <a:gd name="connsiteX18" fmla="*/ 1488123 w 1653613"/>
              <a:gd name="connsiteY18" fmla="*/ 9153 h 182398"/>
              <a:gd name="connsiteX19" fmla="*/ 1640814 w 1653613"/>
              <a:gd name="connsiteY19" fmla="*/ 23549 h 182398"/>
              <a:gd name="connsiteX20" fmla="*/ 1635406 w 1653613"/>
              <a:gd name="connsiteY20" fmla="*/ 65071 h 182398"/>
              <a:gd name="connsiteX21" fmla="*/ 1556105 w 1653613"/>
              <a:gd name="connsiteY21" fmla="*/ 89784 h 182398"/>
              <a:gd name="connsiteX22" fmla="*/ 1461495 w 1653613"/>
              <a:gd name="connsiteY22" fmla="*/ 122653 h 182398"/>
              <a:gd name="connsiteX23" fmla="*/ 1253719 w 1653613"/>
              <a:gd name="connsiteY23" fmla="*/ 163676 h 182398"/>
              <a:gd name="connsiteX24" fmla="*/ 1094453 w 1653613"/>
              <a:gd name="connsiteY24" fmla="*/ 112335 h 182398"/>
              <a:gd name="connsiteX25" fmla="*/ 1002090 w 1653613"/>
              <a:gd name="connsiteY25" fmla="*/ 157518 h 182398"/>
              <a:gd name="connsiteX26" fmla="*/ 903236 w 1653613"/>
              <a:gd name="connsiteY26" fmla="*/ 173994 h 182398"/>
              <a:gd name="connsiteX27" fmla="*/ 862047 w 1653613"/>
              <a:gd name="connsiteY27" fmla="*/ 182231 h 182398"/>
              <a:gd name="connsiteX28" fmla="*/ 812704 w 1653613"/>
              <a:gd name="connsiteY28" fmla="*/ 165839 h 182398"/>
              <a:gd name="connsiteX29" fmla="*/ 732405 w 1653613"/>
              <a:gd name="connsiteY29" fmla="*/ 180234 h 182398"/>
              <a:gd name="connsiteX30" fmla="*/ 578965 w 1653613"/>
              <a:gd name="connsiteY30" fmla="*/ 171997 h 182398"/>
              <a:gd name="connsiteX31" fmla="*/ 412627 w 1653613"/>
              <a:gd name="connsiteY31" fmla="*/ 163758 h 182398"/>
              <a:gd name="connsiteX32" fmla="*/ 247122 w 1653613"/>
              <a:gd name="connsiteY32" fmla="*/ 155521 h 182398"/>
              <a:gd name="connsiteX33" fmla="*/ 165826 w 1653613"/>
              <a:gd name="connsiteY33" fmla="*/ 154439 h 182398"/>
              <a:gd name="connsiteX34" fmla="*/ 79452 w 1653613"/>
              <a:gd name="connsiteY34" fmla="*/ 132804 h 182398"/>
              <a:gd name="connsiteX35" fmla="*/ 30025 w 1653613"/>
              <a:gd name="connsiteY35" fmla="*/ 116329 h 182398"/>
              <a:gd name="connsiteX36" fmla="*/ 13550 w 1653613"/>
              <a:gd name="connsiteY36" fmla="*/ 91615 h 182398"/>
              <a:gd name="connsiteX37" fmla="*/ 5312 w 1653613"/>
              <a:gd name="connsiteY37" fmla="*/ 83377 h 182398"/>
              <a:gd name="connsiteX0" fmla="*/ 5312 w 1653613"/>
              <a:gd name="connsiteY0" fmla="*/ 83377 h 182398"/>
              <a:gd name="connsiteX1" fmla="*/ 104166 w 1653613"/>
              <a:gd name="connsiteY1" fmla="*/ 75140 h 182398"/>
              <a:gd name="connsiteX2" fmla="*/ 128880 w 1653613"/>
              <a:gd name="connsiteY2" fmla="*/ 66902 h 182398"/>
              <a:gd name="connsiteX3" fmla="*/ 194782 w 1653613"/>
              <a:gd name="connsiteY3" fmla="*/ 50426 h 182398"/>
              <a:gd name="connsiteX4" fmla="*/ 244209 w 1653613"/>
              <a:gd name="connsiteY4" fmla="*/ 33950 h 182398"/>
              <a:gd name="connsiteX5" fmla="*/ 268923 w 1653613"/>
              <a:gd name="connsiteY5" fmla="*/ 25713 h 182398"/>
              <a:gd name="connsiteX6" fmla="*/ 449740 w 1653613"/>
              <a:gd name="connsiteY6" fmla="*/ 0 h 182398"/>
              <a:gd name="connsiteX7" fmla="*/ 649060 w 1653613"/>
              <a:gd name="connsiteY7" fmla="*/ 10100 h 182398"/>
              <a:gd name="connsiteX8" fmla="*/ 894998 w 1653613"/>
              <a:gd name="connsiteY8" fmla="*/ 25713 h 182398"/>
              <a:gd name="connsiteX9" fmla="*/ 965950 w 1653613"/>
              <a:gd name="connsiteY9" fmla="*/ 54478 h 182398"/>
              <a:gd name="connsiteX10" fmla="*/ 1077825 w 1653613"/>
              <a:gd name="connsiteY10" fmla="*/ 89024 h 182398"/>
              <a:gd name="connsiteX11" fmla="*/ 1191561 w 1653613"/>
              <a:gd name="connsiteY11" fmla="*/ 58664 h 182398"/>
              <a:gd name="connsiteX12" fmla="*/ 1216274 w 1653613"/>
              <a:gd name="connsiteY12" fmla="*/ 50426 h 182398"/>
              <a:gd name="connsiteX13" fmla="*/ 1249225 w 1653613"/>
              <a:gd name="connsiteY13" fmla="*/ 42188 h 182398"/>
              <a:gd name="connsiteX14" fmla="*/ 1298652 w 1653613"/>
              <a:gd name="connsiteY14" fmla="*/ 25713 h 182398"/>
              <a:gd name="connsiteX15" fmla="*/ 1323366 w 1653613"/>
              <a:gd name="connsiteY15" fmla="*/ 17475 h 182398"/>
              <a:gd name="connsiteX16" fmla="*/ 1356317 w 1653613"/>
              <a:gd name="connsiteY16" fmla="*/ 9237 h 182398"/>
              <a:gd name="connsiteX17" fmla="*/ 1381031 w 1653613"/>
              <a:gd name="connsiteY17" fmla="*/ 999 h 182398"/>
              <a:gd name="connsiteX18" fmla="*/ 1488123 w 1653613"/>
              <a:gd name="connsiteY18" fmla="*/ 9153 h 182398"/>
              <a:gd name="connsiteX19" fmla="*/ 1640814 w 1653613"/>
              <a:gd name="connsiteY19" fmla="*/ 23549 h 182398"/>
              <a:gd name="connsiteX20" fmla="*/ 1635406 w 1653613"/>
              <a:gd name="connsiteY20" fmla="*/ 65071 h 182398"/>
              <a:gd name="connsiteX21" fmla="*/ 1556105 w 1653613"/>
              <a:gd name="connsiteY21" fmla="*/ 89784 h 182398"/>
              <a:gd name="connsiteX22" fmla="*/ 1461495 w 1653613"/>
              <a:gd name="connsiteY22" fmla="*/ 122653 h 182398"/>
              <a:gd name="connsiteX23" fmla="*/ 1253719 w 1653613"/>
              <a:gd name="connsiteY23" fmla="*/ 163676 h 182398"/>
              <a:gd name="connsiteX24" fmla="*/ 1094453 w 1653613"/>
              <a:gd name="connsiteY24" fmla="*/ 112335 h 182398"/>
              <a:gd name="connsiteX25" fmla="*/ 1002090 w 1653613"/>
              <a:gd name="connsiteY25" fmla="*/ 157518 h 182398"/>
              <a:gd name="connsiteX26" fmla="*/ 903236 w 1653613"/>
              <a:gd name="connsiteY26" fmla="*/ 173994 h 182398"/>
              <a:gd name="connsiteX27" fmla="*/ 862047 w 1653613"/>
              <a:gd name="connsiteY27" fmla="*/ 182231 h 182398"/>
              <a:gd name="connsiteX28" fmla="*/ 812704 w 1653613"/>
              <a:gd name="connsiteY28" fmla="*/ 165839 h 182398"/>
              <a:gd name="connsiteX29" fmla="*/ 732405 w 1653613"/>
              <a:gd name="connsiteY29" fmla="*/ 180234 h 182398"/>
              <a:gd name="connsiteX30" fmla="*/ 578965 w 1653613"/>
              <a:gd name="connsiteY30" fmla="*/ 171997 h 182398"/>
              <a:gd name="connsiteX31" fmla="*/ 412627 w 1653613"/>
              <a:gd name="connsiteY31" fmla="*/ 163758 h 182398"/>
              <a:gd name="connsiteX32" fmla="*/ 247122 w 1653613"/>
              <a:gd name="connsiteY32" fmla="*/ 155521 h 182398"/>
              <a:gd name="connsiteX33" fmla="*/ 165826 w 1653613"/>
              <a:gd name="connsiteY33" fmla="*/ 154439 h 182398"/>
              <a:gd name="connsiteX34" fmla="*/ 79452 w 1653613"/>
              <a:gd name="connsiteY34" fmla="*/ 132804 h 182398"/>
              <a:gd name="connsiteX35" fmla="*/ 30025 w 1653613"/>
              <a:gd name="connsiteY35" fmla="*/ 116329 h 182398"/>
              <a:gd name="connsiteX36" fmla="*/ 13550 w 1653613"/>
              <a:gd name="connsiteY36" fmla="*/ 91615 h 182398"/>
              <a:gd name="connsiteX37" fmla="*/ 5312 w 1653613"/>
              <a:gd name="connsiteY37" fmla="*/ 83377 h 182398"/>
              <a:gd name="connsiteX0" fmla="*/ 5312 w 1653613"/>
              <a:gd name="connsiteY0" fmla="*/ 83377 h 182398"/>
              <a:gd name="connsiteX1" fmla="*/ 104166 w 1653613"/>
              <a:gd name="connsiteY1" fmla="*/ 75140 h 182398"/>
              <a:gd name="connsiteX2" fmla="*/ 128880 w 1653613"/>
              <a:gd name="connsiteY2" fmla="*/ 66902 h 182398"/>
              <a:gd name="connsiteX3" fmla="*/ 194782 w 1653613"/>
              <a:gd name="connsiteY3" fmla="*/ 50426 h 182398"/>
              <a:gd name="connsiteX4" fmla="*/ 244209 w 1653613"/>
              <a:gd name="connsiteY4" fmla="*/ 33950 h 182398"/>
              <a:gd name="connsiteX5" fmla="*/ 268923 w 1653613"/>
              <a:gd name="connsiteY5" fmla="*/ 25713 h 182398"/>
              <a:gd name="connsiteX6" fmla="*/ 449740 w 1653613"/>
              <a:gd name="connsiteY6" fmla="*/ 0 h 182398"/>
              <a:gd name="connsiteX7" fmla="*/ 649060 w 1653613"/>
              <a:gd name="connsiteY7" fmla="*/ 10100 h 182398"/>
              <a:gd name="connsiteX8" fmla="*/ 838463 w 1653613"/>
              <a:gd name="connsiteY8" fmla="*/ 35545 h 182398"/>
              <a:gd name="connsiteX9" fmla="*/ 965950 w 1653613"/>
              <a:gd name="connsiteY9" fmla="*/ 54478 h 182398"/>
              <a:gd name="connsiteX10" fmla="*/ 1077825 w 1653613"/>
              <a:gd name="connsiteY10" fmla="*/ 89024 h 182398"/>
              <a:gd name="connsiteX11" fmla="*/ 1191561 w 1653613"/>
              <a:gd name="connsiteY11" fmla="*/ 58664 h 182398"/>
              <a:gd name="connsiteX12" fmla="*/ 1216274 w 1653613"/>
              <a:gd name="connsiteY12" fmla="*/ 50426 h 182398"/>
              <a:gd name="connsiteX13" fmla="*/ 1249225 w 1653613"/>
              <a:gd name="connsiteY13" fmla="*/ 42188 h 182398"/>
              <a:gd name="connsiteX14" fmla="*/ 1298652 w 1653613"/>
              <a:gd name="connsiteY14" fmla="*/ 25713 h 182398"/>
              <a:gd name="connsiteX15" fmla="*/ 1323366 w 1653613"/>
              <a:gd name="connsiteY15" fmla="*/ 17475 h 182398"/>
              <a:gd name="connsiteX16" fmla="*/ 1356317 w 1653613"/>
              <a:gd name="connsiteY16" fmla="*/ 9237 h 182398"/>
              <a:gd name="connsiteX17" fmla="*/ 1381031 w 1653613"/>
              <a:gd name="connsiteY17" fmla="*/ 999 h 182398"/>
              <a:gd name="connsiteX18" fmla="*/ 1488123 w 1653613"/>
              <a:gd name="connsiteY18" fmla="*/ 9153 h 182398"/>
              <a:gd name="connsiteX19" fmla="*/ 1640814 w 1653613"/>
              <a:gd name="connsiteY19" fmla="*/ 23549 h 182398"/>
              <a:gd name="connsiteX20" fmla="*/ 1635406 w 1653613"/>
              <a:gd name="connsiteY20" fmla="*/ 65071 h 182398"/>
              <a:gd name="connsiteX21" fmla="*/ 1556105 w 1653613"/>
              <a:gd name="connsiteY21" fmla="*/ 89784 h 182398"/>
              <a:gd name="connsiteX22" fmla="*/ 1461495 w 1653613"/>
              <a:gd name="connsiteY22" fmla="*/ 122653 h 182398"/>
              <a:gd name="connsiteX23" fmla="*/ 1253719 w 1653613"/>
              <a:gd name="connsiteY23" fmla="*/ 163676 h 182398"/>
              <a:gd name="connsiteX24" fmla="*/ 1094453 w 1653613"/>
              <a:gd name="connsiteY24" fmla="*/ 112335 h 182398"/>
              <a:gd name="connsiteX25" fmla="*/ 1002090 w 1653613"/>
              <a:gd name="connsiteY25" fmla="*/ 157518 h 182398"/>
              <a:gd name="connsiteX26" fmla="*/ 903236 w 1653613"/>
              <a:gd name="connsiteY26" fmla="*/ 173994 h 182398"/>
              <a:gd name="connsiteX27" fmla="*/ 862047 w 1653613"/>
              <a:gd name="connsiteY27" fmla="*/ 182231 h 182398"/>
              <a:gd name="connsiteX28" fmla="*/ 812704 w 1653613"/>
              <a:gd name="connsiteY28" fmla="*/ 165839 h 182398"/>
              <a:gd name="connsiteX29" fmla="*/ 732405 w 1653613"/>
              <a:gd name="connsiteY29" fmla="*/ 180234 h 182398"/>
              <a:gd name="connsiteX30" fmla="*/ 578965 w 1653613"/>
              <a:gd name="connsiteY30" fmla="*/ 171997 h 182398"/>
              <a:gd name="connsiteX31" fmla="*/ 412627 w 1653613"/>
              <a:gd name="connsiteY31" fmla="*/ 163758 h 182398"/>
              <a:gd name="connsiteX32" fmla="*/ 247122 w 1653613"/>
              <a:gd name="connsiteY32" fmla="*/ 155521 h 182398"/>
              <a:gd name="connsiteX33" fmla="*/ 165826 w 1653613"/>
              <a:gd name="connsiteY33" fmla="*/ 154439 h 182398"/>
              <a:gd name="connsiteX34" fmla="*/ 79452 w 1653613"/>
              <a:gd name="connsiteY34" fmla="*/ 132804 h 182398"/>
              <a:gd name="connsiteX35" fmla="*/ 30025 w 1653613"/>
              <a:gd name="connsiteY35" fmla="*/ 116329 h 182398"/>
              <a:gd name="connsiteX36" fmla="*/ 13550 w 1653613"/>
              <a:gd name="connsiteY36" fmla="*/ 91615 h 182398"/>
              <a:gd name="connsiteX37" fmla="*/ 5312 w 1653613"/>
              <a:gd name="connsiteY37" fmla="*/ 83377 h 182398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444978 w 1653613"/>
              <a:gd name="connsiteY6" fmla="*/ 27577 h 181400"/>
              <a:gd name="connsiteX7" fmla="*/ 649060 w 1653613"/>
              <a:gd name="connsiteY7" fmla="*/ 9102 h 181400"/>
              <a:gd name="connsiteX8" fmla="*/ 838463 w 1653613"/>
              <a:gd name="connsiteY8" fmla="*/ 34547 h 181400"/>
              <a:gd name="connsiteX9" fmla="*/ 965950 w 1653613"/>
              <a:gd name="connsiteY9" fmla="*/ 53480 h 181400"/>
              <a:gd name="connsiteX10" fmla="*/ 1077825 w 1653613"/>
              <a:gd name="connsiteY10" fmla="*/ 88026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65826 w 1653613"/>
              <a:gd name="connsiteY33" fmla="*/ 153441 h 181400"/>
              <a:gd name="connsiteX34" fmla="*/ 79452 w 1653613"/>
              <a:gd name="connsiteY34" fmla="*/ 131806 h 181400"/>
              <a:gd name="connsiteX35" fmla="*/ 30025 w 1653613"/>
              <a:gd name="connsiteY35" fmla="*/ 115331 h 181400"/>
              <a:gd name="connsiteX36" fmla="*/ 13550 w 1653613"/>
              <a:gd name="connsiteY36" fmla="*/ 90617 h 181400"/>
              <a:gd name="connsiteX37" fmla="*/ 5312 w 1653613"/>
              <a:gd name="connsiteY37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444978 w 1653613"/>
              <a:gd name="connsiteY6" fmla="*/ 27577 h 181400"/>
              <a:gd name="connsiteX7" fmla="*/ 615722 w 1653613"/>
              <a:gd name="connsiteY7" fmla="*/ 44820 h 181400"/>
              <a:gd name="connsiteX8" fmla="*/ 838463 w 1653613"/>
              <a:gd name="connsiteY8" fmla="*/ 34547 h 181400"/>
              <a:gd name="connsiteX9" fmla="*/ 965950 w 1653613"/>
              <a:gd name="connsiteY9" fmla="*/ 53480 h 181400"/>
              <a:gd name="connsiteX10" fmla="*/ 1077825 w 1653613"/>
              <a:gd name="connsiteY10" fmla="*/ 88026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65826 w 1653613"/>
              <a:gd name="connsiteY33" fmla="*/ 153441 h 181400"/>
              <a:gd name="connsiteX34" fmla="*/ 79452 w 1653613"/>
              <a:gd name="connsiteY34" fmla="*/ 131806 h 181400"/>
              <a:gd name="connsiteX35" fmla="*/ 30025 w 1653613"/>
              <a:gd name="connsiteY35" fmla="*/ 115331 h 181400"/>
              <a:gd name="connsiteX36" fmla="*/ 13550 w 1653613"/>
              <a:gd name="connsiteY36" fmla="*/ 90617 h 181400"/>
              <a:gd name="connsiteX37" fmla="*/ 5312 w 1653613"/>
              <a:gd name="connsiteY37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444978 w 1653613"/>
              <a:gd name="connsiteY6" fmla="*/ 27577 h 181400"/>
              <a:gd name="connsiteX7" fmla="*/ 615722 w 1653613"/>
              <a:gd name="connsiteY7" fmla="*/ 44820 h 181400"/>
              <a:gd name="connsiteX8" fmla="*/ 750357 w 1653613"/>
              <a:gd name="connsiteY8" fmla="*/ 65503 h 181400"/>
              <a:gd name="connsiteX9" fmla="*/ 965950 w 1653613"/>
              <a:gd name="connsiteY9" fmla="*/ 53480 h 181400"/>
              <a:gd name="connsiteX10" fmla="*/ 1077825 w 1653613"/>
              <a:gd name="connsiteY10" fmla="*/ 88026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65826 w 1653613"/>
              <a:gd name="connsiteY33" fmla="*/ 153441 h 181400"/>
              <a:gd name="connsiteX34" fmla="*/ 79452 w 1653613"/>
              <a:gd name="connsiteY34" fmla="*/ 131806 h 181400"/>
              <a:gd name="connsiteX35" fmla="*/ 30025 w 1653613"/>
              <a:gd name="connsiteY35" fmla="*/ 115331 h 181400"/>
              <a:gd name="connsiteX36" fmla="*/ 13550 w 1653613"/>
              <a:gd name="connsiteY36" fmla="*/ 90617 h 181400"/>
              <a:gd name="connsiteX37" fmla="*/ 5312 w 1653613"/>
              <a:gd name="connsiteY37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444978 w 1653613"/>
              <a:gd name="connsiteY6" fmla="*/ 27577 h 181400"/>
              <a:gd name="connsiteX7" fmla="*/ 615722 w 1653613"/>
              <a:gd name="connsiteY7" fmla="*/ 44820 h 181400"/>
              <a:gd name="connsiteX8" fmla="*/ 750357 w 1653613"/>
              <a:gd name="connsiteY8" fmla="*/ 65503 h 181400"/>
              <a:gd name="connsiteX9" fmla="*/ 882606 w 1653613"/>
              <a:gd name="connsiteY9" fmla="*/ 110630 h 181400"/>
              <a:gd name="connsiteX10" fmla="*/ 1077825 w 1653613"/>
              <a:gd name="connsiteY10" fmla="*/ 88026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65826 w 1653613"/>
              <a:gd name="connsiteY33" fmla="*/ 153441 h 181400"/>
              <a:gd name="connsiteX34" fmla="*/ 79452 w 1653613"/>
              <a:gd name="connsiteY34" fmla="*/ 131806 h 181400"/>
              <a:gd name="connsiteX35" fmla="*/ 30025 w 1653613"/>
              <a:gd name="connsiteY35" fmla="*/ 115331 h 181400"/>
              <a:gd name="connsiteX36" fmla="*/ 13550 w 1653613"/>
              <a:gd name="connsiteY36" fmla="*/ 90617 h 181400"/>
              <a:gd name="connsiteX37" fmla="*/ 5312 w 1653613"/>
              <a:gd name="connsiteY37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444978 w 1653613"/>
              <a:gd name="connsiteY6" fmla="*/ 27577 h 181400"/>
              <a:gd name="connsiteX7" fmla="*/ 615722 w 1653613"/>
              <a:gd name="connsiteY7" fmla="*/ 44820 h 181400"/>
              <a:gd name="connsiteX8" fmla="*/ 750357 w 1653613"/>
              <a:gd name="connsiteY8" fmla="*/ 65503 h 181400"/>
              <a:gd name="connsiteX9" fmla="*/ 882606 w 1653613"/>
              <a:gd name="connsiteY9" fmla="*/ 110630 h 181400"/>
              <a:gd name="connsiteX10" fmla="*/ 1161168 w 1653613"/>
              <a:gd name="connsiteY10" fmla="*/ 33257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65826 w 1653613"/>
              <a:gd name="connsiteY33" fmla="*/ 153441 h 181400"/>
              <a:gd name="connsiteX34" fmla="*/ 79452 w 1653613"/>
              <a:gd name="connsiteY34" fmla="*/ 131806 h 181400"/>
              <a:gd name="connsiteX35" fmla="*/ 30025 w 1653613"/>
              <a:gd name="connsiteY35" fmla="*/ 115331 h 181400"/>
              <a:gd name="connsiteX36" fmla="*/ 13550 w 1653613"/>
              <a:gd name="connsiteY36" fmla="*/ 90617 h 181400"/>
              <a:gd name="connsiteX37" fmla="*/ 5312 w 1653613"/>
              <a:gd name="connsiteY37" fmla="*/ 82379 h 181400"/>
              <a:gd name="connsiteX0" fmla="*/ 0 w 1640063"/>
              <a:gd name="connsiteY0" fmla="*/ 90617 h 181400"/>
              <a:gd name="connsiteX1" fmla="*/ 90616 w 1640063"/>
              <a:gd name="connsiteY1" fmla="*/ 74142 h 181400"/>
              <a:gd name="connsiteX2" fmla="*/ 115330 w 1640063"/>
              <a:gd name="connsiteY2" fmla="*/ 65904 h 181400"/>
              <a:gd name="connsiteX3" fmla="*/ 181232 w 1640063"/>
              <a:gd name="connsiteY3" fmla="*/ 49428 h 181400"/>
              <a:gd name="connsiteX4" fmla="*/ 230659 w 1640063"/>
              <a:gd name="connsiteY4" fmla="*/ 32952 h 181400"/>
              <a:gd name="connsiteX5" fmla="*/ 255373 w 1640063"/>
              <a:gd name="connsiteY5" fmla="*/ 24715 h 181400"/>
              <a:gd name="connsiteX6" fmla="*/ 431428 w 1640063"/>
              <a:gd name="connsiteY6" fmla="*/ 27577 h 181400"/>
              <a:gd name="connsiteX7" fmla="*/ 602172 w 1640063"/>
              <a:gd name="connsiteY7" fmla="*/ 44820 h 181400"/>
              <a:gd name="connsiteX8" fmla="*/ 736807 w 1640063"/>
              <a:gd name="connsiteY8" fmla="*/ 65503 h 181400"/>
              <a:gd name="connsiteX9" fmla="*/ 869056 w 1640063"/>
              <a:gd name="connsiteY9" fmla="*/ 110630 h 181400"/>
              <a:gd name="connsiteX10" fmla="*/ 1147618 w 1640063"/>
              <a:gd name="connsiteY10" fmla="*/ 33257 h 181400"/>
              <a:gd name="connsiteX11" fmla="*/ 1178011 w 1640063"/>
              <a:gd name="connsiteY11" fmla="*/ 57666 h 181400"/>
              <a:gd name="connsiteX12" fmla="*/ 1202724 w 1640063"/>
              <a:gd name="connsiteY12" fmla="*/ 49428 h 181400"/>
              <a:gd name="connsiteX13" fmla="*/ 1235675 w 1640063"/>
              <a:gd name="connsiteY13" fmla="*/ 41190 h 181400"/>
              <a:gd name="connsiteX14" fmla="*/ 1285102 w 1640063"/>
              <a:gd name="connsiteY14" fmla="*/ 24715 h 181400"/>
              <a:gd name="connsiteX15" fmla="*/ 1309816 w 1640063"/>
              <a:gd name="connsiteY15" fmla="*/ 16477 h 181400"/>
              <a:gd name="connsiteX16" fmla="*/ 1342767 w 1640063"/>
              <a:gd name="connsiteY16" fmla="*/ 8239 h 181400"/>
              <a:gd name="connsiteX17" fmla="*/ 1367481 w 1640063"/>
              <a:gd name="connsiteY17" fmla="*/ 1 h 181400"/>
              <a:gd name="connsiteX18" fmla="*/ 1474573 w 1640063"/>
              <a:gd name="connsiteY18" fmla="*/ 8155 h 181400"/>
              <a:gd name="connsiteX19" fmla="*/ 1627264 w 1640063"/>
              <a:gd name="connsiteY19" fmla="*/ 22551 h 181400"/>
              <a:gd name="connsiteX20" fmla="*/ 1621856 w 1640063"/>
              <a:gd name="connsiteY20" fmla="*/ 64073 h 181400"/>
              <a:gd name="connsiteX21" fmla="*/ 1542555 w 1640063"/>
              <a:gd name="connsiteY21" fmla="*/ 88786 h 181400"/>
              <a:gd name="connsiteX22" fmla="*/ 1447945 w 1640063"/>
              <a:gd name="connsiteY22" fmla="*/ 121655 h 181400"/>
              <a:gd name="connsiteX23" fmla="*/ 1240169 w 1640063"/>
              <a:gd name="connsiteY23" fmla="*/ 162678 h 181400"/>
              <a:gd name="connsiteX24" fmla="*/ 1080903 w 1640063"/>
              <a:gd name="connsiteY24" fmla="*/ 111337 h 181400"/>
              <a:gd name="connsiteX25" fmla="*/ 988540 w 1640063"/>
              <a:gd name="connsiteY25" fmla="*/ 156520 h 181400"/>
              <a:gd name="connsiteX26" fmla="*/ 889686 w 1640063"/>
              <a:gd name="connsiteY26" fmla="*/ 172996 h 181400"/>
              <a:gd name="connsiteX27" fmla="*/ 848497 w 1640063"/>
              <a:gd name="connsiteY27" fmla="*/ 181233 h 181400"/>
              <a:gd name="connsiteX28" fmla="*/ 799154 w 1640063"/>
              <a:gd name="connsiteY28" fmla="*/ 164841 h 181400"/>
              <a:gd name="connsiteX29" fmla="*/ 718855 w 1640063"/>
              <a:gd name="connsiteY29" fmla="*/ 179236 h 181400"/>
              <a:gd name="connsiteX30" fmla="*/ 565415 w 1640063"/>
              <a:gd name="connsiteY30" fmla="*/ 170999 h 181400"/>
              <a:gd name="connsiteX31" fmla="*/ 399077 w 1640063"/>
              <a:gd name="connsiteY31" fmla="*/ 162760 h 181400"/>
              <a:gd name="connsiteX32" fmla="*/ 233572 w 1640063"/>
              <a:gd name="connsiteY32" fmla="*/ 154523 h 181400"/>
              <a:gd name="connsiteX33" fmla="*/ 152276 w 1640063"/>
              <a:gd name="connsiteY33" fmla="*/ 153441 h 181400"/>
              <a:gd name="connsiteX34" fmla="*/ 65902 w 1640063"/>
              <a:gd name="connsiteY34" fmla="*/ 131806 h 181400"/>
              <a:gd name="connsiteX35" fmla="*/ 16475 w 1640063"/>
              <a:gd name="connsiteY35" fmla="*/ 115331 h 181400"/>
              <a:gd name="connsiteX36" fmla="*/ 0 w 1640063"/>
              <a:gd name="connsiteY36" fmla="*/ 90617 h 181400"/>
              <a:gd name="connsiteX0" fmla="*/ 0 w 1640063"/>
              <a:gd name="connsiteY0" fmla="*/ 90617 h 181400"/>
              <a:gd name="connsiteX1" fmla="*/ 90616 w 1640063"/>
              <a:gd name="connsiteY1" fmla="*/ 74142 h 181400"/>
              <a:gd name="connsiteX2" fmla="*/ 115330 w 1640063"/>
              <a:gd name="connsiteY2" fmla="*/ 65904 h 181400"/>
              <a:gd name="connsiteX3" fmla="*/ 181232 w 1640063"/>
              <a:gd name="connsiteY3" fmla="*/ 49428 h 181400"/>
              <a:gd name="connsiteX4" fmla="*/ 230659 w 1640063"/>
              <a:gd name="connsiteY4" fmla="*/ 32952 h 181400"/>
              <a:gd name="connsiteX5" fmla="*/ 255373 w 1640063"/>
              <a:gd name="connsiteY5" fmla="*/ 24715 h 181400"/>
              <a:gd name="connsiteX6" fmla="*/ 431428 w 1640063"/>
              <a:gd name="connsiteY6" fmla="*/ 27577 h 181400"/>
              <a:gd name="connsiteX7" fmla="*/ 602172 w 1640063"/>
              <a:gd name="connsiteY7" fmla="*/ 44820 h 181400"/>
              <a:gd name="connsiteX8" fmla="*/ 736807 w 1640063"/>
              <a:gd name="connsiteY8" fmla="*/ 65503 h 181400"/>
              <a:gd name="connsiteX9" fmla="*/ 869056 w 1640063"/>
              <a:gd name="connsiteY9" fmla="*/ 110630 h 181400"/>
              <a:gd name="connsiteX10" fmla="*/ 1147618 w 1640063"/>
              <a:gd name="connsiteY10" fmla="*/ 33257 h 181400"/>
              <a:gd name="connsiteX11" fmla="*/ 1178011 w 1640063"/>
              <a:gd name="connsiteY11" fmla="*/ 57666 h 181400"/>
              <a:gd name="connsiteX12" fmla="*/ 1202724 w 1640063"/>
              <a:gd name="connsiteY12" fmla="*/ 49428 h 181400"/>
              <a:gd name="connsiteX13" fmla="*/ 1235675 w 1640063"/>
              <a:gd name="connsiteY13" fmla="*/ 41190 h 181400"/>
              <a:gd name="connsiteX14" fmla="*/ 1285102 w 1640063"/>
              <a:gd name="connsiteY14" fmla="*/ 24715 h 181400"/>
              <a:gd name="connsiteX15" fmla="*/ 1309816 w 1640063"/>
              <a:gd name="connsiteY15" fmla="*/ 16477 h 181400"/>
              <a:gd name="connsiteX16" fmla="*/ 1342767 w 1640063"/>
              <a:gd name="connsiteY16" fmla="*/ 8239 h 181400"/>
              <a:gd name="connsiteX17" fmla="*/ 1367481 w 1640063"/>
              <a:gd name="connsiteY17" fmla="*/ 1 h 181400"/>
              <a:gd name="connsiteX18" fmla="*/ 1474573 w 1640063"/>
              <a:gd name="connsiteY18" fmla="*/ 8155 h 181400"/>
              <a:gd name="connsiteX19" fmla="*/ 1627264 w 1640063"/>
              <a:gd name="connsiteY19" fmla="*/ 22551 h 181400"/>
              <a:gd name="connsiteX20" fmla="*/ 1621856 w 1640063"/>
              <a:gd name="connsiteY20" fmla="*/ 64073 h 181400"/>
              <a:gd name="connsiteX21" fmla="*/ 1542555 w 1640063"/>
              <a:gd name="connsiteY21" fmla="*/ 88786 h 181400"/>
              <a:gd name="connsiteX22" fmla="*/ 1447945 w 1640063"/>
              <a:gd name="connsiteY22" fmla="*/ 121655 h 181400"/>
              <a:gd name="connsiteX23" fmla="*/ 1240169 w 1640063"/>
              <a:gd name="connsiteY23" fmla="*/ 162678 h 181400"/>
              <a:gd name="connsiteX24" fmla="*/ 1080903 w 1640063"/>
              <a:gd name="connsiteY24" fmla="*/ 111337 h 181400"/>
              <a:gd name="connsiteX25" fmla="*/ 988540 w 1640063"/>
              <a:gd name="connsiteY25" fmla="*/ 156520 h 181400"/>
              <a:gd name="connsiteX26" fmla="*/ 889686 w 1640063"/>
              <a:gd name="connsiteY26" fmla="*/ 172996 h 181400"/>
              <a:gd name="connsiteX27" fmla="*/ 848497 w 1640063"/>
              <a:gd name="connsiteY27" fmla="*/ 181233 h 181400"/>
              <a:gd name="connsiteX28" fmla="*/ 799154 w 1640063"/>
              <a:gd name="connsiteY28" fmla="*/ 164841 h 181400"/>
              <a:gd name="connsiteX29" fmla="*/ 706948 w 1640063"/>
              <a:gd name="connsiteY29" fmla="*/ 162567 h 181400"/>
              <a:gd name="connsiteX30" fmla="*/ 565415 w 1640063"/>
              <a:gd name="connsiteY30" fmla="*/ 170999 h 181400"/>
              <a:gd name="connsiteX31" fmla="*/ 399077 w 1640063"/>
              <a:gd name="connsiteY31" fmla="*/ 162760 h 181400"/>
              <a:gd name="connsiteX32" fmla="*/ 233572 w 1640063"/>
              <a:gd name="connsiteY32" fmla="*/ 154523 h 181400"/>
              <a:gd name="connsiteX33" fmla="*/ 152276 w 1640063"/>
              <a:gd name="connsiteY33" fmla="*/ 153441 h 181400"/>
              <a:gd name="connsiteX34" fmla="*/ 65902 w 1640063"/>
              <a:gd name="connsiteY34" fmla="*/ 131806 h 181400"/>
              <a:gd name="connsiteX35" fmla="*/ 16475 w 1640063"/>
              <a:gd name="connsiteY35" fmla="*/ 115331 h 181400"/>
              <a:gd name="connsiteX36" fmla="*/ 0 w 1640063"/>
              <a:gd name="connsiteY36" fmla="*/ 90617 h 181400"/>
              <a:gd name="connsiteX0" fmla="*/ 0 w 1640063"/>
              <a:gd name="connsiteY0" fmla="*/ 90617 h 184701"/>
              <a:gd name="connsiteX1" fmla="*/ 90616 w 1640063"/>
              <a:gd name="connsiteY1" fmla="*/ 74142 h 184701"/>
              <a:gd name="connsiteX2" fmla="*/ 115330 w 1640063"/>
              <a:gd name="connsiteY2" fmla="*/ 65904 h 184701"/>
              <a:gd name="connsiteX3" fmla="*/ 181232 w 1640063"/>
              <a:gd name="connsiteY3" fmla="*/ 49428 h 184701"/>
              <a:gd name="connsiteX4" fmla="*/ 230659 w 1640063"/>
              <a:gd name="connsiteY4" fmla="*/ 32952 h 184701"/>
              <a:gd name="connsiteX5" fmla="*/ 255373 w 1640063"/>
              <a:gd name="connsiteY5" fmla="*/ 24715 h 184701"/>
              <a:gd name="connsiteX6" fmla="*/ 431428 w 1640063"/>
              <a:gd name="connsiteY6" fmla="*/ 27577 h 184701"/>
              <a:gd name="connsiteX7" fmla="*/ 602172 w 1640063"/>
              <a:gd name="connsiteY7" fmla="*/ 44820 h 184701"/>
              <a:gd name="connsiteX8" fmla="*/ 736807 w 1640063"/>
              <a:gd name="connsiteY8" fmla="*/ 65503 h 184701"/>
              <a:gd name="connsiteX9" fmla="*/ 869056 w 1640063"/>
              <a:gd name="connsiteY9" fmla="*/ 110630 h 184701"/>
              <a:gd name="connsiteX10" fmla="*/ 1147618 w 1640063"/>
              <a:gd name="connsiteY10" fmla="*/ 33257 h 184701"/>
              <a:gd name="connsiteX11" fmla="*/ 1178011 w 1640063"/>
              <a:gd name="connsiteY11" fmla="*/ 57666 h 184701"/>
              <a:gd name="connsiteX12" fmla="*/ 1202724 w 1640063"/>
              <a:gd name="connsiteY12" fmla="*/ 49428 h 184701"/>
              <a:gd name="connsiteX13" fmla="*/ 1235675 w 1640063"/>
              <a:gd name="connsiteY13" fmla="*/ 41190 h 184701"/>
              <a:gd name="connsiteX14" fmla="*/ 1285102 w 1640063"/>
              <a:gd name="connsiteY14" fmla="*/ 24715 h 184701"/>
              <a:gd name="connsiteX15" fmla="*/ 1309816 w 1640063"/>
              <a:gd name="connsiteY15" fmla="*/ 16477 h 184701"/>
              <a:gd name="connsiteX16" fmla="*/ 1342767 w 1640063"/>
              <a:gd name="connsiteY16" fmla="*/ 8239 h 184701"/>
              <a:gd name="connsiteX17" fmla="*/ 1367481 w 1640063"/>
              <a:gd name="connsiteY17" fmla="*/ 1 h 184701"/>
              <a:gd name="connsiteX18" fmla="*/ 1474573 w 1640063"/>
              <a:gd name="connsiteY18" fmla="*/ 8155 h 184701"/>
              <a:gd name="connsiteX19" fmla="*/ 1627264 w 1640063"/>
              <a:gd name="connsiteY19" fmla="*/ 22551 h 184701"/>
              <a:gd name="connsiteX20" fmla="*/ 1621856 w 1640063"/>
              <a:gd name="connsiteY20" fmla="*/ 64073 h 184701"/>
              <a:gd name="connsiteX21" fmla="*/ 1542555 w 1640063"/>
              <a:gd name="connsiteY21" fmla="*/ 88786 h 184701"/>
              <a:gd name="connsiteX22" fmla="*/ 1447945 w 1640063"/>
              <a:gd name="connsiteY22" fmla="*/ 121655 h 184701"/>
              <a:gd name="connsiteX23" fmla="*/ 1240169 w 1640063"/>
              <a:gd name="connsiteY23" fmla="*/ 162678 h 184701"/>
              <a:gd name="connsiteX24" fmla="*/ 1080903 w 1640063"/>
              <a:gd name="connsiteY24" fmla="*/ 111337 h 184701"/>
              <a:gd name="connsiteX25" fmla="*/ 988540 w 1640063"/>
              <a:gd name="connsiteY25" fmla="*/ 156520 h 184701"/>
              <a:gd name="connsiteX26" fmla="*/ 889686 w 1640063"/>
              <a:gd name="connsiteY26" fmla="*/ 172996 h 184701"/>
              <a:gd name="connsiteX27" fmla="*/ 848497 w 1640063"/>
              <a:gd name="connsiteY27" fmla="*/ 181233 h 184701"/>
              <a:gd name="connsiteX28" fmla="*/ 872973 w 1640063"/>
              <a:gd name="connsiteY28" fmla="*/ 110072 h 184701"/>
              <a:gd name="connsiteX29" fmla="*/ 706948 w 1640063"/>
              <a:gd name="connsiteY29" fmla="*/ 162567 h 184701"/>
              <a:gd name="connsiteX30" fmla="*/ 565415 w 1640063"/>
              <a:gd name="connsiteY30" fmla="*/ 170999 h 184701"/>
              <a:gd name="connsiteX31" fmla="*/ 399077 w 1640063"/>
              <a:gd name="connsiteY31" fmla="*/ 162760 h 184701"/>
              <a:gd name="connsiteX32" fmla="*/ 233572 w 1640063"/>
              <a:gd name="connsiteY32" fmla="*/ 154523 h 184701"/>
              <a:gd name="connsiteX33" fmla="*/ 152276 w 1640063"/>
              <a:gd name="connsiteY33" fmla="*/ 153441 h 184701"/>
              <a:gd name="connsiteX34" fmla="*/ 65902 w 1640063"/>
              <a:gd name="connsiteY34" fmla="*/ 131806 h 184701"/>
              <a:gd name="connsiteX35" fmla="*/ 16475 w 1640063"/>
              <a:gd name="connsiteY35" fmla="*/ 115331 h 184701"/>
              <a:gd name="connsiteX36" fmla="*/ 0 w 1640063"/>
              <a:gd name="connsiteY36" fmla="*/ 90617 h 184701"/>
              <a:gd name="connsiteX0" fmla="*/ 0 w 1640063"/>
              <a:gd name="connsiteY0" fmla="*/ 90617 h 181236"/>
              <a:gd name="connsiteX1" fmla="*/ 90616 w 1640063"/>
              <a:gd name="connsiteY1" fmla="*/ 74142 h 181236"/>
              <a:gd name="connsiteX2" fmla="*/ 115330 w 1640063"/>
              <a:gd name="connsiteY2" fmla="*/ 65904 h 181236"/>
              <a:gd name="connsiteX3" fmla="*/ 181232 w 1640063"/>
              <a:gd name="connsiteY3" fmla="*/ 49428 h 181236"/>
              <a:gd name="connsiteX4" fmla="*/ 230659 w 1640063"/>
              <a:gd name="connsiteY4" fmla="*/ 32952 h 181236"/>
              <a:gd name="connsiteX5" fmla="*/ 255373 w 1640063"/>
              <a:gd name="connsiteY5" fmla="*/ 24715 h 181236"/>
              <a:gd name="connsiteX6" fmla="*/ 431428 w 1640063"/>
              <a:gd name="connsiteY6" fmla="*/ 27577 h 181236"/>
              <a:gd name="connsiteX7" fmla="*/ 602172 w 1640063"/>
              <a:gd name="connsiteY7" fmla="*/ 44820 h 181236"/>
              <a:gd name="connsiteX8" fmla="*/ 736807 w 1640063"/>
              <a:gd name="connsiteY8" fmla="*/ 65503 h 181236"/>
              <a:gd name="connsiteX9" fmla="*/ 869056 w 1640063"/>
              <a:gd name="connsiteY9" fmla="*/ 110630 h 181236"/>
              <a:gd name="connsiteX10" fmla="*/ 1147618 w 1640063"/>
              <a:gd name="connsiteY10" fmla="*/ 33257 h 181236"/>
              <a:gd name="connsiteX11" fmla="*/ 1178011 w 1640063"/>
              <a:gd name="connsiteY11" fmla="*/ 57666 h 181236"/>
              <a:gd name="connsiteX12" fmla="*/ 1202724 w 1640063"/>
              <a:gd name="connsiteY12" fmla="*/ 49428 h 181236"/>
              <a:gd name="connsiteX13" fmla="*/ 1235675 w 1640063"/>
              <a:gd name="connsiteY13" fmla="*/ 41190 h 181236"/>
              <a:gd name="connsiteX14" fmla="*/ 1285102 w 1640063"/>
              <a:gd name="connsiteY14" fmla="*/ 24715 h 181236"/>
              <a:gd name="connsiteX15" fmla="*/ 1309816 w 1640063"/>
              <a:gd name="connsiteY15" fmla="*/ 16477 h 181236"/>
              <a:gd name="connsiteX16" fmla="*/ 1342767 w 1640063"/>
              <a:gd name="connsiteY16" fmla="*/ 8239 h 181236"/>
              <a:gd name="connsiteX17" fmla="*/ 1367481 w 1640063"/>
              <a:gd name="connsiteY17" fmla="*/ 1 h 181236"/>
              <a:gd name="connsiteX18" fmla="*/ 1474573 w 1640063"/>
              <a:gd name="connsiteY18" fmla="*/ 8155 h 181236"/>
              <a:gd name="connsiteX19" fmla="*/ 1627264 w 1640063"/>
              <a:gd name="connsiteY19" fmla="*/ 22551 h 181236"/>
              <a:gd name="connsiteX20" fmla="*/ 1621856 w 1640063"/>
              <a:gd name="connsiteY20" fmla="*/ 64073 h 181236"/>
              <a:gd name="connsiteX21" fmla="*/ 1542555 w 1640063"/>
              <a:gd name="connsiteY21" fmla="*/ 88786 h 181236"/>
              <a:gd name="connsiteX22" fmla="*/ 1447945 w 1640063"/>
              <a:gd name="connsiteY22" fmla="*/ 121655 h 181236"/>
              <a:gd name="connsiteX23" fmla="*/ 1240169 w 1640063"/>
              <a:gd name="connsiteY23" fmla="*/ 162678 h 181236"/>
              <a:gd name="connsiteX24" fmla="*/ 1080903 w 1640063"/>
              <a:gd name="connsiteY24" fmla="*/ 111337 h 181236"/>
              <a:gd name="connsiteX25" fmla="*/ 988540 w 1640063"/>
              <a:gd name="connsiteY25" fmla="*/ 156520 h 181236"/>
              <a:gd name="connsiteX26" fmla="*/ 889686 w 1640063"/>
              <a:gd name="connsiteY26" fmla="*/ 172996 h 181236"/>
              <a:gd name="connsiteX27" fmla="*/ 848497 w 1640063"/>
              <a:gd name="connsiteY27" fmla="*/ 181233 h 181236"/>
              <a:gd name="connsiteX28" fmla="*/ 794392 w 1640063"/>
              <a:gd name="connsiteY28" fmla="*/ 171984 h 181236"/>
              <a:gd name="connsiteX29" fmla="*/ 706948 w 1640063"/>
              <a:gd name="connsiteY29" fmla="*/ 162567 h 181236"/>
              <a:gd name="connsiteX30" fmla="*/ 565415 w 1640063"/>
              <a:gd name="connsiteY30" fmla="*/ 170999 h 181236"/>
              <a:gd name="connsiteX31" fmla="*/ 399077 w 1640063"/>
              <a:gd name="connsiteY31" fmla="*/ 162760 h 181236"/>
              <a:gd name="connsiteX32" fmla="*/ 233572 w 1640063"/>
              <a:gd name="connsiteY32" fmla="*/ 154523 h 181236"/>
              <a:gd name="connsiteX33" fmla="*/ 152276 w 1640063"/>
              <a:gd name="connsiteY33" fmla="*/ 153441 h 181236"/>
              <a:gd name="connsiteX34" fmla="*/ 65902 w 1640063"/>
              <a:gd name="connsiteY34" fmla="*/ 131806 h 181236"/>
              <a:gd name="connsiteX35" fmla="*/ 16475 w 1640063"/>
              <a:gd name="connsiteY35" fmla="*/ 115331 h 181236"/>
              <a:gd name="connsiteX36" fmla="*/ 0 w 1640063"/>
              <a:gd name="connsiteY36" fmla="*/ 90617 h 181236"/>
              <a:gd name="connsiteX0" fmla="*/ 0 w 1640063"/>
              <a:gd name="connsiteY0" fmla="*/ 90617 h 181236"/>
              <a:gd name="connsiteX1" fmla="*/ 90616 w 1640063"/>
              <a:gd name="connsiteY1" fmla="*/ 74142 h 181236"/>
              <a:gd name="connsiteX2" fmla="*/ 115330 w 1640063"/>
              <a:gd name="connsiteY2" fmla="*/ 65904 h 181236"/>
              <a:gd name="connsiteX3" fmla="*/ 181232 w 1640063"/>
              <a:gd name="connsiteY3" fmla="*/ 49428 h 181236"/>
              <a:gd name="connsiteX4" fmla="*/ 230659 w 1640063"/>
              <a:gd name="connsiteY4" fmla="*/ 32952 h 181236"/>
              <a:gd name="connsiteX5" fmla="*/ 255373 w 1640063"/>
              <a:gd name="connsiteY5" fmla="*/ 24715 h 181236"/>
              <a:gd name="connsiteX6" fmla="*/ 431428 w 1640063"/>
              <a:gd name="connsiteY6" fmla="*/ 27577 h 181236"/>
              <a:gd name="connsiteX7" fmla="*/ 602172 w 1640063"/>
              <a:gd name="connsiteY7" fmla="*/ 44820 h 181236"/>
              <a:gd name="connsiteX8" fmla="*/ 736807 w 1640063"/>
              <a:gd name="connsiteY8" fmla="*/ 65503 h 181236"/>
              <a:gd name="connsiteX9" fmla="*/ 890487 w 1640063"/>
              <a:gd name="connsiteY9" fmla="*/ 96342 h 181236"/>
              <a:gd name="connsiteX10" fmla="*/ 1147618 w 1640063"/>
              <a:gd name="connsiteY10" fmla="*/ 33257 h 181236"/>
              <a:gd name="connsiteX11" fmla="*/ 1178011 w 1640063"/>
              <a:gd name="connsiteY11" fmla="*/ 57666 h 181236"/>
              <a:gd name="connsiteX12" fmla="*/ 1202724 w 1640063"/>
              <a:gd name="connsiteY12" fmla="*/ 49428 h 181236"/>
              <a:gd name="connsiteX13" fmla="*/ 1235675 w 1640063"/>
              <a:gd name="connsiteY13" fmla="*/ 41190 h 181236"/>
              <a:gd name="connsiteX14" fmla="*/ 1285102 w 1640063"/>
              <a:gd name="connsiteY14" fmla="*/ 24715 h 181236"/>
              <a:gd name="connsiteX15" fmla="*/ 1309816 w 1640063"/>
              <a:gd name="connsiteY15" fmla="*/ 16477 h 181236"/>
              <a:gd name="connsiteX16" fmla="*/ 1342767 w 1640063"/>
              <a:gd name="connsiteY16" fmla="*/ 8239 h 181236"/>
              <a:gd name="connsiteX17" fmla="*/ 1367481 w 1640063"/>
              <a:gd name="connsiteY17" fmla="*/ 1 h 181236"/>
              <a:gd name="connsiteX18" fmla="*/ 1474573 w 1640063"/>
              <a:gd name="connsiteY18" fmla="*/ 8155 h 181236"/>
              <a:gd name="connsiteX19" fmla="*/ 1627264 w 1640063"/>
              <a:gd name="connsiteY19" fmla="*/ 22551 h 181236"/>
              <a:gd name="connsiteX20" fmla="*/ 1621856 w 1640063"/>
              <a:gd name="connsiteY20" fmla="*/ 64073 h 181236"/>
              <a:gd name="connsiteX21" fmla="*/ 1542555 w 1640063"/>
              <a:gd name="connsiteY21" fmla="*/ 88786 h 181236"/>
              <a:gd name="connsiteX22" fmla="*/ 1447945 w 1640063"/>
              <a:gd name="connsiteY22" fmla="*/ 121655 h 181236"/>
              <a:gd name="connsiteX23" fmla="*/ 1240169 w 1640063"/>
              <a:gd name="connsiteY23" fmla="*/ 162678 h 181236"/>
              <a:gd name="connsiteX24" fmla="*/ 1080903 w 1640063"/>
              <a:gd name="connsiteY24" fmla="*/ 111337 h 181236"/>
              <a:gd name="connsiteX25" fmla="*/ 988540 w 1640063"/>
              <a:gd name="connsiteY25" fmla="*/ 156520 h 181236"/>
              <a:gd name="connsiteX26" fmla="*/ 889686 w 1640063"/>
              <a:gd name="connsiteY26" fmla="*/ 172996 h 181236"/>
              <a:gd name="connsiteX27" fmla="*/ 848497 w 1640063"/>
              <a:gd name="connsiteY27" fmla="*/ 181233 h 181236"/>
              <a:gd name="connsiteX28" fmla="*/ 794392 w 1640063"/>
              <a:gd name="connsiteY28" fmla="*/ 171984 h 181236"/>
              <a:gd name="connsiteX29" fmla="*/ 706948 w 1640063"/>
              <a:gd name="connsiteY29" fmla="*/ 162567 h 181236"/>
              <a:gd name="connsiteX30" fmla="*/ 565415 w 1640063"/>
              <a:gd name="connsiteY30" fmla="*/ 170999 h 181236"/>
              <a:gd name="connsiteX31" fmla="*/ 399077 w 1640063"/>
              <a:gd name="connsiteY31" fmla="*/ 162760 h 181236"/>
              <a:gd name="connsiteX32" fmla="*/ 233572 w 1640063"/>
              <a:gd name="connsiteY32" fmla="*/ 154523 h 181236"/>
              <a:gd name="connsiteX33" fmla="*/ 152276 w 1640063"/>
              <a:gd name="connsiteY33" fmla="*/ 153441 h 181236"/>
              <a:gd name="connsiteX34" fmla="*/ 65902 w 1640063"/>
              <a:gd name="connsiteY34" fmla="*/ 131806 h 181236"/>
              <a:gd name="connsiteX35" fmla="*/ 16475 w 1640063"/>
              <a:gd name="connsiteY35" fmla="*/ 115331 h 181236"/>
              <a:gd name="connsiteX36" fmla="*/ 0 w 1640063"/>
              <a:gd name="connsiteY36" fmla="*/ 90617 h 181236"/>
              <a:gd name="connsiteX0" fmla="*/ 0 w 1640063"/>
              <a:gd name="connsiteY0" fmla="*/ 90617 h 184537"/>
              <a:gd name="connsiteX1" fmla="*/ 90616 w 1640063"/>
              <a:gd name="connsiteY1" fmla="*/ 74142 h 184537"/>
              <a:gd name="connsiteX2" fmla="*/ 115330 w 1640063"/>
              <a:gd name="connsiteY2" fmla="*/ 65904 h 184537"/>
              <a:gd name="connsiteX3" fmla="*/ 181232 w 1640063"/>
              <a:gd name="connsiteY3" fmla="*/ 49428 h 184537"/>
              <a:gd name="connsiteX4" fmla="*/ 230659 w 1640063"/>
              <a:gd name="connsiteY4" fmla="*/ 32952 h 184537"/>
              <a:gd name="connsiteX5" fmla="*/ 255373 w 1640063"/>
              <a:gd name="connsiteY5" fmla="*/ 24715 h 184537"/>
              <a:gd name="connsiteX6" fmla="*/ 431428 w 1640063"/>
              <a:gd name="connsiteY6" fmla="*/ 27577 h 184537"/>
              <a:gd name="connsiteX7" fmla="*/ 602172 w 1640063"/>
              <a:gd name="connsiteY7" fmla="*/ 44820 h 184537"/>
              <a:gd name="connsiteX8" fmla="*/ 736807 w 1640063"/>
              <a:gd name="connsiteY8" fmla="*/ 65503 h 184537"/>
              <a:gd name="connsiteX9" fmla="*/ 890487 w 1640063"/>
              <a:gd name="connsiteY9" fmla="*/ 96342 h 184537"/>
              <a:gd name="connsiteX10" fmla="*/ 1147618 w 1640063"/>
              <a:gd name="connsiteY10" fmla="*/ 33257 h 184537"/>
              <a:gd name="connsiteX11" fmla="*/ 1178011 w 1640063"/>
              <a:gd name="connsiteY11" fmla="*/ 57666 h 184537"/>
              <a:gd name="connsiteX12" fmla="*/ 1202724 w 1640063"/>
              <a:gd name="connsiteY12" fmla="*/ 49428 h 184537"/>
              <a:gd name="connsiteX13" fmla="*/ 1235675 w 1640063"/>
              <a:gd name="connsiteY13" fmla="*/ 41190 h 184537"/>
              <a:gd name="connsiteX14" fmla="*/ 1285102 w 1640063"/>
              <a:gd name="connsiteY14" fmla="*/ 24715 h 184537"/>
              <a:gd name="connsiteX15" fmla="*/ 1309816 w 1640063"/>
              <a:gd name="connsiteY15" fmla="*/ 16477 h 184537"/>
              <a:gd name="connsiteX16" fmla="*/ 1342767 w 1640063"/>
              <a:gd name="connsiteY16" fmla="*/ 8239 h 184537"/>
              <a:gd name="connsiteX17" fmla="*/ 1367481 w 1640063"/>
              <a:gd name="connsiteY17" fmla="*/ 1 h 184537"/>
              <a:gd name="connsiteX18" fmla="*/ 1474573 w 1640063"/>
              <a:gd name="connsiteY18" fmla="*/ 8155 h 184537"/>
              <a:gd name="connsiteX19" fmla="*/ 1627264 w 1640063"/>
              <a:gd name="connsiteY19" fmla="*/ 22551 h 184537"/>
              <a:gd name="connsiteX20" fmla="*/ 1621856 w 1640063"/>
              <a:gd name="connsiteY20" fmla="*/ 64073 h 184537"/>
              <a:gd name="connsiteX21" fmla="*/ 1542555 w 1640063"/>
              <a:gd name="connsiteY21" fmla="*/ 88786 h 184537"/>
              <a:gd name="connsiteX22" fmla="*/ 1447945 w 1640063"/>
              <a:gd name="connsiteY22" fmla="*/ 121655 h 184537"/>
              <a:gd name="connsiteX23" fmla="*/ 1240169 w 1640063"/>
              <a:gd name="connsiteY23" fmla="*/ 162678 h 184537"/>
              <a:gd name="connsiteX24" fmla="*/ 1080903 w 1640063"/>
              <a:gd name="connsiteY24" fmla="*/ 111337 h 184537"/>
              <a:gd name="connsiteX25" fmla="*/ 988540 w 1640063"/>
              <a:gd name="connsiteY25" fmla="*/ 156520 h 184537"/>
              <a:gd name="connsiteX26" fmla="*/ 889686 w 1640063"/>
              <a:gd name="connsiteY26" fmla="*/ 172996 h 184537"/>
              <a:gd name="connsiteX27" fmla="*/ 848497 w 1640063"/>
              <a:gd name="connsiteY27" fmla="*/ 181233 h 184537"/>
              <a:gd name="connsiteX28" fmla="*/ 892023 w 1640063"/>
              <a:gd name="connsiteY28" fmla="*/ 112452 h 184537"/>
              <a:gd name="connsiteX29" fmla="*/ 706948 w 1640063"/>
              <a:gd name="connsiteY29" fmla="*/ 162567 h 184537"/>
              <a:gd name="connsiteX30" fmla="*/ 565415 w 1640063"/>
              <a:gd name="connsiteY30" fmla="*/ 170999 h 184537"/>
              <a:gd name="connsiteX31" fmla="*/ 399077 w 1640063"/>
              <a:gd name="connsiteY31" fmla="*/ 162760 h 184537"/>
              <a:gd name="connsiteX32" fmla="*/ 233572 w 1640063"/>
              <a:gd name="connsiteY32" fmla="*/ 154523 h 184537"/>
              <a:gd name="connsiteX33" fmla="*/ 152276 w 1640063"/>
              <a:gd name="connsiteY33" fmla="*/ 153441 h 184537"/>
              <a:gd name="connsiteX34" fmla="*/ 65902 w 1640063"/>
              <a:gd name="connsiteY34" fmla="*/ 131806 h 184537"/>
              <a:gd name="connsiteX35" fmla="*/ 16475 w 1640063"/>
              <a:gd name="connsiteY35" fmla="*/ 115331 h 184537"/>
              <a:gd name="connsiteX36" fmla="*/ 0 w 1640063"/>
              <a:gd name="connsiteY36" fmla="*/ 90617 h 184537"/>
              <a:gd name="connsiteX0" fmla="*/ 0 w 1640063"/>
              <a:gd name="connsiteY0" fmla="*/ 90617 h 184537"/>
              <a:gd name="connsiteX1" fmla="*/ 90616 w 1640063"/>
              <a:gd name="connsiteY1" fmla="*/ 74142 h 184537"/>
              <a:gd name="connsiteX2" fmla="*/ 115330 w 1640063"/>
              <a:gd name="connsiteY2" fmla="*/ 65904 h 184537"/>
              <a:gd name="connsiteX3" fmla="*/ 181232 w 1640063"/>
              <a:gd name="connsiteY3" fmla="*/ 49428 h 184537"/>
              <a:gd name="connsiteX4" fmla="*/ 230659 w 1640063"/>
              <a:gd name="connsiteY4" fmla="*/ 32952 h 184537"/>
              <a:gd name="connsiteX5" fmla="*/ 255373 w 1640063"/>
              <a:gd name="connsiteY5" fmla="*/ 24715 h 184537"/>
              <a:gd name="connsiteX6" fmla="*/ 431428 w 1640063"/>
              <a:gd name="connsiteY6" fmla="*/ 27577 h 184537"/>
              <a:gd name="connsiteX7" fmla="*/ 602172 w 1640063"/>
              <a:gd name="connsiteY7" fmla="*/ 44820 h 184537"/>
              <a:gd name="connsiteX8" fmla="*/ 736807 w 1640063"/>
              <a:gd name="connsiteY8" fmla="*/ 65503 h 184537"/>
              <a:gd name="connsiteX9" fmla="*/ 890487 w 1640063"/>
              <a:gd name="connsiteY9" fmla="*/ 96342 h 184537"/>
              <a:gd name="connsiteX10" fmla="*/ 1147618 w 1640063"/>
              <a:gd name="connsiteY10" fmla="*/ 33257 h 184537"/>
              <a:gd name="connsiteX11" fmla="*/ 1202724 w 1640063"/>
              <a:gd name="connsiteY11" fmla="*/ 49428 h 184537"/>
              <a:gd name="connsiteX12" fmla="*/ 1235675 w 1640063"/>
              <a:gd name="connsiteY12" fmla="*/ 41190 h 184537"/>
              <a:gd name="connsiteX13" fmla="*/ 1285102 w 1640063"/>
              <a:gd name="connsiteY13" fmla="*/ 24715 h 184537"/>
              <a:gd name="connsiteX14" fmla="*/ 1309816 w 1640063"/>
              <a:gd name="connsiteY14" fmla="*/ 16477 h 184537"/>
              <a:gd name="connsiteX15" fmla="*/ 1342767 w 1640063"/>
              <a:gd name="connsiteY15" fmla="*/ 8239 h 184537"/>
              <a:gd name="connsiteX16" fmla="*/ 1367481 w 1640063"/>
              <a:gd name="connsiteY16" fmla="*/ 1 h 184537"/>
              <a:gd name="connsiteX17" fmla="*/ 1474573 w 1640063"/>
              <a:gd name="connsiteY17" fmla="*/ 8155 h 184537"/>
              <a:gd name="connsiteX18" fmla="*/ 1627264 w 1640063"/>
              <a:gd name="connsiteY18" fmla="*/ 22551 h 184537"/>
              <a:gd name="connsiteX19" fmla="*/ 1621856 w 1640063"/>
              <a:gd name="connsiteY19" fmla="*/ 64073 h 184537"/>
              <a:gd name="connsiteX20" fmla="*/ 1542555 w 1640063"/>
              <a:gd name="connsiteY20" fmla="*/ 88786 h 184537"/>
              <a:gd name="connsiteX21" fmla="*/ 1447945 w 1640063"/>
              <a:gd name="connsiteY21" fmla="*/ 121655 h 184537"/>
              <a:gd name="connsiteX22" fmla="*/ 1240169 w 1640063"/>
              <a:gd name="connsiteY22" fmla="*/ 162678 h 184537"/>
              <a:gd name="connsiteX23" fmla="*/ 1080903 w 1640063"/>
              <a:gd name="connsiteY23" fmla="*/ 111337 h 184537"/>
              <a:gd name="connsiteX24" fmla="*/ 988540 w 1640063"/>
              <a:gd name="connsiteY24" fmla="*/ 156520 h 184537"/>
              <a:gd name="connsiteX25" fmla="*/ 889686 w 1640063"/>
              <a:gd name="connsiteY25" fmla="*/ 172996 h 184537"/>
              <a:gd name="connsiteX26" fmla="*/ 848497 w 1640063"/>
              <a:gd name="connsiteY26" fmla="*/ 181233 h 184537"/>
              <a:gd name="connsiteX27" fmla="*/ 892023 w 1640063"/>
              <a:gd name="connsiteY27" fmla="*/ 112452 h 184537"/>
              <a:gd name="connsiteX28" fmla="*/ 706948 w 1640063"/>
              <a:gd name="connsiteY28" fmla="*/ 162567 h 184537"/>
              <a:gd name="connsiteX29" fmla="*/ 565415 w 1640063"/>
              <a:gd name="connsiteY29" fmla="*/ 170999 h 184537"/>
              <a:gd name="connsiteX30" fmla="*/ 399077 w 1640063"/>
              <a:gd name="connsiteY30" fmla="*/ 162760 h 184537"/>
              <a:gd name="connsiteX31" fmla="*/ 233572 w 1640063"/>
              <a:gd name="connsiteY31" fmla="*/ 154523 h 184537"/>
              <a:gd name="connsiteX32" fmla="*/ 152276 w 1640063"/>
              <a:gd name="connsiteY32" fmla="*/ 153441 h 184537"/>
              <a:gd name="connsiteX33" fmla="*/ 65902 w 1640063"/>
              <a:gd name="connsiteY33" fmla="*/ 131806 h 184537"/>
              <a:gd name="connsiteX34" fmla="*/ 16475 w 1640063"/>
              <a:gd name="connsiteY34" fmla="*/ 115331 h 184537"/>
              <a:gd name="connsiteX35" fmla="*/ 0 w 1640063"/>
              <a:gd name="connsiteY35" fmla="*/ 90617 h 184537"/>
              <a:gd name="connsiteX0" fmla="*/ 0 w 1640063"/>
              <a:gd name="connsiteY0" fmla="*/ 90617 h 184537"/>
              <a:gd name="connsiteX1" fmla="*/ 90616 w 1640063"/>
              <a:gd name="connsiteY1" fmla="*/ 74142 h 184537"/>
              <a:gd name="connsiteX2" fmla="*/ 115330 w 1640063"/>
              <a:gd name="connsiteY2" fmla="*/ 65904 h 184537"/>
              <a:gd name="connsiteX3" fmla="*/ 181232 w 1640063"/>
              <a:gd name="connsiteY3" fmla="*/ 49428 h 184537"/>
              <a:gd name="connsiteX4" fmla="*/ 230659 w 1640063"/>
              <a:gd name="connsiteY4" fmla="*/ 32952 h 184537"/>
              <a:gd name="connsiteX5" fmla="*/ 255373 w 1640063"/>
              <a:gd name="connsiteY5" fmla="*/ 24715 h 184537"/>
              <a:gd name="connsiteX6" fmla="*/ 431428 w 1640063"/>
              <a:gd name="connsiteY6" fmla="*/ 27577 h 184537"/>
              <a:gd name="connsiteX7" fmla="*/ 602172 w 1640063"/>
              <a:gd name="connsiteY7" fmla="*/ 44820 h 184537"/>
              <a:gd name="connsiteX8" fmla="*/ 736807 w 1640063"/>
              <a:gd name="connsiteY8" fmla="*/ 65503 h 184537"/>
              <a:gd name="connsiteX9" fmla="*/ 890487 w 1640063"/>
              <a:gd name="connsiteY9" fmla="*/ 96342 h 184537"/>
              <a:gd name="connsiteX10" fmla="*/ 1147618 w 1640063"/>
              <a:gd name="connsiteY10" fmla="*/ 33257 h 184537"/>
              <a:gd name="connsiteX11" fmla="*/ 1235675 w 1640063"/>
              <a:gd name="connsiteY11" fmla="*/ 41190 h 184537"/>
              <a:gd name="connsiteX12" fmla="*/ 1285102 w 1640063"/>
              <a:gd name="connsiteY12" fmla="*/ 24715 h 184537"/>
              <a:gd name="connsiteX13" fmla="*/ 1309816 w 1640063"/>
              <a:gd name="connsiteY13" fmla="*/ 16477 h 184537"/>
              <a:gd name="connsiteX14" fmla="*/ 1342767 w 1640063"/>
              <a:gd name="connsiteY14" fmla="*/ 8239 h 184537"/>
              <a:gd name="connsiteX15" fmla="*/ 1367481 w 1640063"/>
              <a:gd name="connsiteY15" fmla="*/ 1 h 184537"/>
              <a:gd name="connsiteX16" fmla="*/ 1474573 w 1640063"/>
              <a:gd name="connsiteY16" fmla="*/ 8155 h 184537"/>
              <a:gd name="connsiteX17" fmla="*/ 1627264 w 1640063"/>
              <a:gd name="connsiteY17" fmla="*/ 22551 h 184537"/>
              <a:gd name="connsiteX18" fmla="*/ 1621856 w 1640063"/>
              <a:gd name="connsiteY18" fmla="*/ 64073 h 184537"/>
              <a:gd name="connsiteX19" fmla="*/ 1542555 w 1640063"/>
              <a:gd name="connsiteY19" fmla="*/ 88786 h 184537"/>
              <a:gd name="connsiteX20" fmla="*/ 1447945 w 1640063"/>
              <a:gd name="connsiteY20" fmla="*/ 121655 h 184537"/>
              <a:gd name="connsiteX21" fmla="*/ 1240169 w 1640063"/>
              <a:gd name="connsiteY21" fmla="*/ 162678 h 184537"/>
              <a:gd name="connsiteX22" fmla="*/ 1080903 w 1640063"/>
              <a:gd name="connsiteY22" fmla="*/ 111337 h 184537"/>
              <a:gd name="connsiteX23" fmla="*/ 988540 w 1640063"/>
              <a:gd name="connsiteY23" fmla="*/ 156520 h 184537"/>
              <a:gd name="connsiteX24" fmla="*/ 889686 w 1640063"/>
              <a:gd name="connsiteY24" fmla="*/ 172996 h 184537"/>
              <a:gd name="connsiteX25" fmla="*/ 848497 w 1640063"/>
              <a:gd name="connsiteY25" fmla="*/ 181233 h 184537"/>
              <a:gd name="connsiteX26" fmla="*/ 892023 w 1640063"/>
              <a:gd name="connsiteY26" fmla="*/ 112452 h 184537"/>
              <a:gd name="connsiteX27" fmla="*/ 706948 w 1640063"/>
              <a:gd name="connsiteY27" fmla="*/ 162567 h 184537"/>
              <a:gd name="connsiteX28" fmla="*/ 565415 w 1640063"/>
              <a:gd name="connsiteY28" fmla="*/ 170999 h 184537"/>
              <a:gd name="connsiteX29" fmla="*/ 399077 w 1640063"/>
              <a:gd name="connsiteY29" fmla="*/ 162760 h 184537"/>
              <a:gd name="connsiteX30" fmla="*/ 233572 w 1640063"/>
              <a:gd name="connsiteY30" fmla="*/ 154523 h 184537"/>
              <a:gd name="connsiteX31" fmla="*/ 152276 w 1640063"/>
              <a:gd name="connsiteY31" fmla="*/ 153441 h 184537"/>
              <a:gd name="connsiteX32" fmla="*/ 65902 w 1640063"/>
              <a:gd name="connsiteY32" fmla="*/ 131806 h 184537"/>
              <a:gd name="connsiteX33" fmla="*/ 16475 w 1640063"/>
              <a:gd name="connsiteY33" fmla="*/ 115331 h 184537"/>
              <a:gd name="connsiteX34" fmla="*/ 0 w 1640063"/>
              <a:gd name="connsiteY34" fmla="*/ 90617 h 184537"/>
              <a:gd name="connsiteX0" fmla="*/ 0 w 1647933"/>
              <a:gd name="connsiteY0" fmla="*/ 91044 h 184964"/>
              <a:gd name="connsiteX1" fmla="*/ 90616 w 1647933"/>
              <a:gd name="connsiteY1" fmla="*/ 74569 h 184964"/>
              <a:gd name="connsiteX2" fmla="*/ 115330 w 1647933"/>
              <a:gd name="connsiteY2" fmla="*/ 66331 h 184964"/>
              <a:gd name="connsiteX3" fmla="*/ 181232 w 1647933"/>
              <a:gd name="connsiteY3" fmla="*/ 49855 h 184964"/>
              <a:gd name="connsiteX4" fmla="*/ 230659 w 1647933"/>
              <a:gd name="connsiteY4" fmla="*/ 33379 h 184964"/>
              <a:gd name="connsiteX5" fmla="*/ 255373 w 1647933"/>
              <a:gd name="connsiteY5" fmla="*/ 25142 h 184964"/>
              <a:gd name="connsiteX6" fmla="*/ 431428 w 1647933"/>
              <a:gd name="connsiteY6" fmla="*/ 28004 h 184964"/>
              <a:gd name="connsiteX7" fmla="*/ 602172 w 1647933"/>
              <a:gd name="connsiteY7" fmla="*/ 45247 h 184964"/>
              <a:gd name="connsiteX8" fmla="*/ 736807 w 1647933"/>
              <a:gd name="connsiteY8" fmla="*/ 65930 h 184964"/>
              <a:gd name="connsiteX9" fmla="*/ 890487 w 1647933"/>
              <a:gd name="connsiteY9" fmla="*/ 96769 h 184964"/>
              <a:gd name="connsiteX10" fmla="*/ 1147618 w 1647933"/>
              <a:gd name="connsiteY10" fmla="*/ 33684 h 184964"/>
              <a:gd name="connsiteX11" fmla="*/ 1235675 w 1647933"/>
              <a:gd name="connsiteY11" fmla="*/ 41617 h 184964"/>
              <a:gd name="connsiteX12" fmla="*/ 1285102 w 1647933"/>
              <a:gd name="connsiteY12" fmla="*/ 25142 h 184964"/>
              <a:gd name="connsiteX13" fmla="*/ 1309816 w 1647933"/>
              <a:gd name="connsiteY13" fmla="*/ 16904 h 184964"/>
              <a:gd name="connsiteX14" fmla="*/ 1342767 w 1647933"/>
              <a:gd name="connsiteY14" fmla="*/ 8666 h 184964"/>
              <a:gd name="connsiteX15" fmla="*/ 1367481 w 1647933"/>
              <a:gd name="connsiteY15" fmla="*/ 428 h 184964"/>
              <a:gd name="connsiteX16" fmla="*/ 1627264 w 1647933"/>
              <a:gd name="connsiteY16" fmla="*/ 22978 h 184964"/>
              <a:gd name="connsiteX17" fmla="*/ 1621856 w 1647933"/>
              <a:gd name="connsiteY17" fmla="*/ 64500 h 184964"/>
              <a:gd name="connsiteX18" fmla="*/ 1542555 w 1647933"/>
              <a:gd name="connsiteY18" fmla="*/ 89213 h 184964"/>
              <a:gd name="connsiteX19" fmla="*/ 1447945 w 1647933"/>
              <a:gd name="connsiteY19" fmla="*/ 122082 h 184964"/>
              <a:gd name="connsiteX20" fmla="*/ 1240169 w 1647933"/>
              <a:gd name="connsiteY20" fmla="*/ 163105 h 184964"/>
              <a:gd name="connsiteX21" fmla="*/ 1080903 w 1647933"/>
              <a:gd name="connsiteY21" fmla="*/ 111764 h 184964"/>
              <a:gd name="connsiteX22" fmla="*/ 988540 w 1647933"/>
              <a:gd name="connsiteY22" fmla="*/ 156947 h 184964"/>
              <a:gd name="connsiteX23" fmla="*/ 889686 w 1647933"/>
              <a:gd name="connsiteY23" fmla="*/ 173423 h 184964"/>
              <a:gd name="connsiteX24" fmla="*/ 848497 w 1647933"/>
              <a:gd name="connsiteY24" fmla="*/ 181660 h 184964"/>
              <a:gd name="connsiteX25" fmla="*/ 892023 w 1647933"/>
              <a:gd name="connsiteY25" fmla="*/ 112879 h 184964"/>
              <a:gd name="connsiteX26" fmla="*/ 706948 w 1647933"/>
              <a:gd name="connsiteY26" fmla="*/ 162994 h 184964"/>
              <a:gd name="connsiteX27" fmla="*/ 565415 w 1647933"/>
              <a:gd name="connsiteY27" fmla="*/ 171426 h 184964"/>
              <a:gd name="connsiteX28" fmla="*/ 399077 w 1647933"/>
              <a:gd name="connsiteY28" fmla="*/ 163187 h 184964"/>
              <a:gd name="connsiteX29" fmla="*/ 233572 w 1647933"/>
              <a:gd name="connsiteY29" fmla="*/ 154950 h 184964"/>
              <a:gd name="connsiteX30" fmla="*/ 152276 w 1647933"/>
              <a:gd name="connsiteY30" fmla="*/ 153868 h 184964"/>
              <a:gd name="connsiteX31" fmla="*/ 65902 w 1647933"/>
              <a:gd name="connsiteY31" fmla="*/ 132233 h 184964"/>
              <a:gd name="connsiteX32" fmla="*/ 16475 w 1647933"/>
              <a:gd name="connsiteY32" fmla="*/ 115758 h 184964"/>
              <a:gd name="connsiteX33" fmla="*/ 0 w 1647933"/>
              <a:gd name="connsiteY33" fmla="*/ 91044 h 184964"/>
              <a:gd name="connsiteX0" fmla="*/ 0 w 1649756"/>
              <a:gd name="connsiteY0" fmla="*/ 82484 h 176404"/>
              <a:gd name="connsiteX1" fmla="*/ 90616 w 1649756"/>
              <a:gd name="connsiteY1" fmla="*/ 66009 h 176404"/>
              <a:gd name="connsiteX2" fmla="*/ 115330 w 1649756"/>
              <a:gd name="connsiteY2" fmla="*/ 57771 h 176404"/>
              <a:gd name="connsiteX3" fmla="*/ 181232 w 1649756"/>
              <a:gd name="connsiteY3" fmla="*/ 41295 h 176404"/>
              <a:gd name="connsiteX4" fmla="*/ 230659 w 1649756"/>
              <a:gd name="connsiteY4" fmla="*/ 24819 h 176404"/>
              <a:gd name="connsiteX5" fmla="*/ 255373 w 1649756"/>
              <a:gd name="connsiteY5" fmla="*/ 16582 h 176404"/>
              <a:gd name="connsiteX6" fmla="*/ 431428 w 1649756"/>
              <a:gd name="connsiteY6" fmla="*/ 19444 h 176404"/>
              <a:gd name="connsiteX7" fmla="*/ 602172 w 1649756"/>
              <a:gd name="connsiteY7" fmla="*/ 36687 h 176404"/>
              <a:gd name="connsiteX8" fmla="*/ 736807 w 1649756"/>
              <a:gd name="connsiteY8" fmla="*/ 57370 h 176404"/>
              <a:gd name="connsiteX9" fmla="*/ 890487 w 1649756"/>
              <a:gd name="connsiteY9" fmla="*/ 88209 h 176404"/>
              <a:gd name="connsiteX10" fmla="*/ 1147618 w 1649756"/>
              <a:gd name="connsiteY10" fmla="*/ 25124 h 176404"/>
              <a:gd name="connsiteX11" fmla="*/ 1235675 w 1649756"/>
              <a:gd name="connsiteY11" fmla="*/ 33057 h 176404"/>
              <a:gd name="connsiteX12" fmla="*/ 1285102 w 1649756"/>
              <a:gd name="connsiteY12" fmla="*/ 16582 h 176404"/>
              <a:gd name="connsiteX13" fmla="*/ 1309816 w 1649756"/>
              <a:gd name="connsiteY13" fmla="*/ 8344 h 176404"/>
              <a:gd name="connsiteX14" fmla="*/ 1342767 w 1649756"/>
              <a:gd name="connsiteY14" fmla="*/ 106 h 176404"/>
              <a:gd name="connsiteX15" fmla="*/ 1627264 w 1649756"/>
              <a:gd name="connsiteY15" fmla="*/ 14418 h 176404"/>
              <a:gd name="connsiteX16" fmla="*/ 1621856 w 1649756"/>
              <a:gd name="connsiteY16" fmla="*/ 55940 h 176404"/>
              <a:gd name="connsiteX17" fmla="*/ 1542555 w 1649756"/>
              <a:gd name="connsiteY17" fmla="*/ 80653 h 176404"/>
              <a:gd name="connsiteX18" fmla="*/ 1447945 w 1649756"/>
              <a:gd name="connsiteY18" fmla="*/ 113522 h 176404"/>
              <a:gd name="connsiteX19" fmla="*/ 1240169 w 1649756"/>
              <a:gd name="connsiteY19" fmla="*/ 154545 h 176404"/>
              <a:gd name="connsiteX20" fmla="*/ 1080903 w 1649756"/>
              <a:gd name="connsiteY20" fmla="*/ 103204 h 176404"/>
              <a:gd name="connsiteX21" fmla="*/ 988540 w 1649756"/>
              <a:gd name="connsiteY21" fmla="*/ 148387 h 176404"/>
              <a:gd name="connsiteX22" fmla="*/ 889686 w 1649756"/>
              <a:gd name="connsiteY22" fmla="*/ 164863 h 176404"/>
              <a:gd name="connsiteX23" fmla="*/ 848497 w 1649756"/>
              <a:gd name="connsiteY23" fmla="*/ 173100 h 176404"/>
              <a:gd name="connsiteX24" fmla="*/ 892023 w 1649756"/>
              <a:gd name="connsiteY24" fmla="*/ 104319 h 176404"/>
              <a:gd name="connsiteX25" fmla="*/ 706948 w 1649756"/>
              <a:gd name="connsiteY25" fmla="*/ 154434 h 176404"/>
              <a:gd name="connsiteX26" fmla="*/ 565415 w 1649756"/>
              <a:gd name="connsiteY26" fmla="*/ 162866 h 176404"/>
              <a:gd name="connsiteX27" fmla="*/ 399077 w 1649756"/>
              <a:gd name="connsiteY27" fmla="*/ 154627 h 176404"/>
              <a:gd name="connsiteX28" fmla="*/ 233572 w 1649756"/>
              <a:gd name="connsiteY28" fmla="*/ 146390 h 176404"/>
              <a:gd name="connsiteX29" fmla="*/ 152276 w 1649756"/>
              <a:gd name="connsiteY29" fmla="*/ 145308 h 176404"/>
              <a:gd name="connsiteX30" fmla="*/ 65902 w 1649756"/>
              <a:gd name="connsiteY30" fmla="*/ 123673 h 176404"/>
              <a:gd name="connsiteX31" fmla="*/ 16475 w 1649756"/>
              <a:gd name="connsiteY31" fmla="*/ 107198 h 176404"/>
              <a:gd name="connsiteX32" fmla="*/ 0 w 1649756"/>
              <a:gd name="connsiteY32" fmla="*/ 82484 h 176404"/>
              <a:gd name="connsiteX0" fmla="*/ 0 w 1652188"/>
              <a:gd name="connsiteY0" fmla="*/ 74490 h 168410"/>
              <a:gd name="connsiteX1" fmla="*/ 90616 w 1652188"/>
              <a:gd name="connsiteY1" fmla="*/ 58015 h 168410"/>
              <a:gd name="connsiteX2" fmla="*/ 115330 w 1652188"/>
              <a:gd name="connsiteY2" fmla="*/ 49777 h 168410"/>
              <a:gd name="connsiteX3" fmla="*/ 181232 w 1652188"/>
              <a:gd name="connsiteY3" fmla="*/ 33301 h 168410"/>
              <a:gd name="connsiteX4" fmla="*/ 230659 w 1652188"/>
              <a:gd name="connsiteY4" fmla="*/ 16825 h 168410"/>
              <a:gd name="connsiteX5" fmla="*/ 255373 w 1652188"/>
              <a:gd name="connsiteY5" fmla="*/ 8588 h 168410"/>
              <a:gd name="connsiteX6" fmla="*/ 431428 w 1652188"/>
              <a:gd name="connsiteY6" fmla="*/ 11450 h 168410"/>
              <a:gd name="connsiteX7" fmla="*/ 602172 w 1652188"/>
              <a:gd name="connsiteY7" fmla="*/ 28693 h 168410"/>
              <a:gd name="connsiteX8" fmla="*/ 736807 w 1652188"/>
              <a:gd name="connsiteY8" fmla="*/ 49376 h 168410"/>
              <a:gd name="connsiteX9" fmla="*/ 890487 w 1652188"/>
              <a:gd name="connsiteY9" fmla="*/ 80215 h 168410"/>
              <a:gd name="connsiteX10" fmla="*/ 1147618 w 1652188"/>
              <a:gd name="connsiteY10" fmla="*/ 17130 h 168410"/>
              <a:gd name="connsiteX11" fmla="*/ 1235675 w 1652188"/>
              <a:gd name="connsiteY11" fmla="*/ 25063 h 168410"/>
              <a:gd name="connsiteX12" fmla="*/ 1285102 w 1652188"/>
              <a:gd name="connsiteY12" fmla="*/ 8588 h 168410"/>
              <a:gd name="connsiteX13" fmla="*/ 1309816 w 1652188"/>
              <a:gd name="connsiteY13" fmla="*/ 350 h 168410"/>
              <a:gd name="connsiteX14" fmla="*/ 1627264 w 1652188"/>
              <a:gd name="connsiteY14" fmla="*/ 6424 h 168410"/>
              <a:gd name="connsiteX15" fmla="*/ 1621856 w 1652188"/>
              <a:gd name="connsiteY15" fmla="*/ 47946 h 168410"/>
              <a:gd name="connsiteX16" fmla="*/ 1542555 w 1652188"/>
              <a:gd name="connsiteY16" fmla="*/ 72659 h 168410"/>
              <a:gd name="connsiteX17" fmla="*/ 1447945 w 1652188"/>
              <a:gd name="connsiteY17" fmla="*/ 105528 h 168410"/>
              <a:gd name="connsiteX18" fmla="*/ 1240169 w 1652188"/>
              <a:gd name="connsiteY18" fmla="*/ 146551 h 168410"/>
              <a:gd name="connsiteX19" fmla="*/ 1080903 w 1652188"/>
              <a:gd name="connsiteY19" fmla="*/ 95210 h 168410"/>
              <a:gd name="connsiteX20" fmla="*/ 988540 w 1652188"/>
              <a:gd name="connsiteY20" fmla="*/ 140393 h 168410"/>
              <a:gd name="connsiteX21" fmla="*/ 889686 w 1652188"/>
              <a:gd name="connsiteY21" fmla="*/ 156869 h 168410"/>
              <a:gd name="connsiteX22" fmla="*/ 848497 w 1652188"/>
              <a:gd name="connsiteY22" fmla="*/ 165106 h 168410"/>
              <a:gd name="connsiteX23" fmla="*/ 892023 w 1652188"/>
              <a:gd name="connsiteY23" fmla="*/ 96325 h 168410"/>
              <a:gd name="connsiteX24" fmla="*/ 706948 w 1652188"/>
              <a:gd name="connsiteY24" fmla="*/ 146440 h 168410"/>
              <a:gd name="connsiteX25" fmla="*/ 565415 w 1652188"/>
              <a:gd name="connsiteY25" fmla="*/ 154872 h 168410"/>
              <a:gd name="connsiteX26" fmla="*/ 399077 w 1652188"/>
              <a:gd name="connsiteY26" fmla="*/ 146633 h 168410"/>
              <a:gd name="connsiteX27" fmla="*/ 233572 w 1652188"/>
              <a:gd name="connsiteY27" fmla="*/ 138396 h 168410"/>
              <a:gd name="connsiteX28" fmla="*/ 152276 w 1652188"/>
              <a:gd name="connsiteY28" fmla="*/ 137314 h 168410"/>
              <a:gd name="connsiteX29" fmla="*/ 65902 w 1652188"/>
              <a:gd name="connsiteY29" fmla="*/ 115679 h 168410"/>
              <a:gd name="connsiteX30" fmla="*/ 16475 w 1652188"/>
              <a:gd name="connsiteY30" fmla="*/ 99204 h 168410"/>
              <a:gd name="connsiteX31" fmla="*/ 0 w 1652188"/>
              <a:gd name="connsiteY31" fmla="*/ 74490 h 168410"/>
              <a:gd name="connsiteX0" fmla="*/ 0 w 1654013"/>
              <a:gd name="connsiteY0" fmla="*/ 71112 h 165032"/>
              <a:gd name="connsiteX1" fmla="*/ 90616 w 1654013"/>
              <a:gd name="connsiteY1" fmla="*/ 54637 h 165032"/>
              <a:gd name="connsiteX2" fmla="*/ 115330 w 1654013"/>
              <a:gd name="connsiteY2" fmla="*/ 46399 h 165032"/>
              <a:gd name="connsiteX3" fmla="*/ 181232 w 1654013"/>
              <a:gd name="connsiteY3" fmla="*/ 29923 h 165032"/>
              <a:gd name="connsiteX4" fmla="*/ 230659 w 1654013"/>
              <a:gd name="connsiteY4" fmla="*/ 13447 h 165032"/>
              <a:gd name="connsiteX5" fmla="*/ 255373 w 1654013"/>
              <a:gd name="connsiteY5" fmla="*/ 5210 h 165032"/>
              <a:gd name="connsiteX6" fmla="*/ 431428 w 1654013"/>
              <a:gd name="connsiteY6" fmla="*/ 8072 h 165032"/>
              <a:gd name="connsiteX7" fmla="*/ 602172 w 1654013"/>
              <a:gd name="connsiteY7" fmla="*/ 25315 h 165032"/>
              <a:gd name="connsiteX8" fmla="*/ 736807 w 1654013"/>
              <a:gd name="connsiteY8" fmla="*/ 45998 h 165032"/>
              <a:gd name="connsiteX9" fmla="*/ 890487 w 1654013"/>
              <a:gd name="connsiteY9" fmla="*/ 76837 h 165032"/>
              <a:gd name="connsiteX10" fmla="*/ 1147618 w 1654013"/>
              <a:gd name="connsiteY10" fmla="*/ 13752 h 165032"/>
              <a:gd name="connsiteX11" fmla="*/ 1235675 w 1654013"/>
              <a:gd name="connsiteY11" fmla="*/ 21685 h 165032"/>
              <a:gd name="connsiteX12" fmla="*/ 1285102 w 1654013"/>
              <a:gd name="connsiteY12" fmla="*/ 5210 h 165032"/>
              <a:gd name="connsiteX13" fmla="*/ 1627264 w 1654013"/>
              <a:gd name="connsiteY13" fmla="*/ 3046 h 165032"/>
              <a:gd name="connsiteX14" fmla="*/ 1621856 w 1654013"/>
              <a:gd name="connsiteY14" fmla="*/ 44568 h 165032"/>
              <a:gd name="connsiteX15" fmla="*/ 1542555 w 1654013"/>
              <a:gd name="connsiteY15" fmla="*/ 69281 h 165032"/>
              <a:gd name="connsiteX16" fmla="*/ 1447945 w 1654013"/>
              <a:gd name="connsiteY16" fmla="*/ 102150 h 165032"/>
              <a:gd name="connsiteX17" fmla="*/ 1240169 w 1654013"/>
              <a:gd name="connsiteY17" fmla="*/ 143173 h 165032"/>
              <a:gd name="connsiteX18" fmla="*/ 1080903 w 1654013"/>
              <a:gd name="connsiteY18" fmla="*/ 91832 h 165032"/>
              <a:gd name="connsiteX19" fmla="*/ 988540 w 1654013"/>
              <a:gd name="connsiteY19" fmla="*/ 137015 h 165032"/>
              <a:gd name="connsiteX20" fmla="*/ 889686 w 1654013"/>
              <a:gd name="connsiteY20" fmla="*/ 153491 h 165032"/>
              <a:gd name="connsiteX21" fmla="*/ 848497 w 1654013"/>
              <a:gd name="connsiteY21" fmla="*/ 161728 h 165032"/>
              <a:gd name="connsiteX22" fmla="*/ 892023 w 1654013"/>
              <a:gd name="connsiteY22" fmla="*/ 92947 h 165032"/>
              <a:gd name="connsiteX23" fmla="*/ 706948 w 1654013"/>
              <a:gd name="connsiteY23" fmla="*/ 143062 h 165032"/>
              <a:gd name="connsiteX24" fmla="*/ 565415 w 1654013"/>
              <a:gd name="connsiteY24" fmla="*/ 151494 h 165032"/>
              <a:gd name="connsiteX25" fmla="*/ 399077 w 1654013"/>
              <a:gd name="connsiteY25" fmla="*/ 143255 h 165032"/>
              <a:gd name="connsiteX26" fmla="*/ 233572 w 1654013"/>
              <a:gd name="connsiteY26" fmla="*/ 135018 h 165032"/>
              <a:gd name="connsiteX27" fmla="*/ 152276 w 1654013"/>
              <a:gd name="connsiteY27" fmla="*/ 133936 h 165032"/>
              <a:gd name="connsiteX28" fmla="*/ 65902 w 1654013"/>
              <a:gd name="connsiteY28" fmla="*/ 112301 h 165032"/>
              <a:gd name="connsiteX29" fmla="*/ 16475 w 1654013"/>
              <a:gd name="connsiteY29" fmla="*/ 95826 h 165032"/>
              <a:gd name="connsiteX30" fmla="*/ 0 w 1654013"/>
              <a:gd name="connsiteY30" fmla="*/ 71112 h 165032"/>
              <a:gd name="connsiteX0" fmla="*/ 0 w 1657666"/>
              <a:gd name="connsiteY0" fmla="*/ 68535 h 162455"/>
              <a:gd name="connsiteX1" fmla="*/ 90616 w 1657666"/>
              <a:gd name="connsiteY1" fmla="*/ 52060 h 162455"/>
              <a:gd name="connsiteX2" fmla="*/ 115330 w 1657666"/>
              <a:gd name="connsiteY2" fmla="*/ 43822 h 162455"/>
              <a:gd name="connsiteX3" fmla="*/ 181232 w 1657666"/>
              <a:gd name="connsiteY3" fmla="*/ 27346 h 162455"/>
              <a:gd name="connsiteX4" fmla="*/ 230659 w 1657666"/>
              <a:gd name="connsiteY4" fmla="*/ 10870 h 162455"/>
              <a:gd name="connsiteX5" fmla="*/ 255373 w 1657666"/>
              <a:gd name="connsiteY5" fmla="*/ 2633 h 162455"/>
              <a:gd name="connsiteX6" fmla="*/ 431428 w 1657666"/>
              <a:gd name="connsiteY6" fmla="*/ 5495 h 162455"/>
              <a:gd name="connsiteX7" fmla="*/ 602172 w 1657666"/>
              <a:gd name="connsiteY7" fmla="*/ 22738 h 162455"/>
              <a:gd name="connsiteX8" fmla="*/ 736807 w 1657666"/>
              <a:gd name="connsiteY8" fmla="*/ 43421 h 162455"/>
              <a:gd name="connsiteX9" fmla="*/ 890487 w 1657666"/>
              <a:gd name="connsiteY9" fmla="*/ 74260 h 162455"/>
              <a:gd name="connsiteX10" fmla="*/ 1147618 w 1657666"/>
              <a:gd name="connsiteY10" fmla="*/ 11175 h 162455"/>
              <a:gd name="connsiteX11" fmla="*/ 1235675 w 1657666"/>
              <a:gd name="connsiteY11" fmla="*/ 19108 h 162455"/>
              <a:gd name="connsiteX12" fmla="*/ 1627264 w 1657666"/>
              <a:gd name="connsiteY12" fmla="*/ 469 h 162455"/>
              <a:gd name="connsiteX13" fmla="*/ 1621856 w 1657666"/>
              <a:gd name="connsiteY13" fmla="*/ 41991 h 162455"/>
              <a:gd name="connsiteX14" fmla="*/ 1542555 w 1657666"/>
              <a:gd name="connsiteY14" fmla="*/ 66704 h 162455"/>
              <a:gd name="connsiteX15" fmla="*/ 1447945 w 1657666"/>
              <a:gd name="connsiteY15" fmla="*/ 99573 h 162455"/>
              <a:gd name="connsiteX16" fmla="*/ 1240169 w 1657666"/>
              <a:gd name="connsiteY16" fmla="*/ 140596 h 162455"/>
              <a:gd name="connsiteX17" fmla="*/ 1080903 w 1657666"/>
              <a:gd name="connsiteY17" fmla="*/ 89255 h 162455"/>
              <a:gd name="connsiteX18" fmla="*/ 988540 w 1657666"/>
              <a:gd name="connsiteY18" fmla="*/ 134438 h 162455"/>
              <a:gd name="connsiteX19" fmla="*/ 889686 w 1657666"/>
              <a:gd name="connsiteY19" fmla="*/ 150914 h 162455"/>
              <a:gd name="connsiteX20" fmla="*/ 848497 w 1657666"/>
              <a:gd name="connsiteY20" fmla="*/ 159151 h 162455"/>
              <a:gd name="connsiteX21" fmla="*/ 892023 w 1657666"/>
              <a:gd name="connsiteY21" fmla="*/ 90370 h 162455"/>
              <a:gd name="connsiteX22" fmla="*/ 706948 w 1657666"/>
              <a:gd name="connsiteY22" fmla="*/ 140485 h 162455"/>
              <a:gd name="connsiteX23" fmla="*/ 565415 w 1657666"/>
              <a:gd name="connsiteY23" fmla="*/ 148917 h 162455"/>
              <a:gd name="connsiteX24" fmla="*/ 399077 w 1657666"/>
              <a:gd name="connsiteY24" fmla="*/ 140678 h 162455"/>
              <a:gd name="connsiteX25" fmla="*/ 233572 w 1657666"/>
              <a:gd name="connsiteY25" fmla="*/ 132441 h 162455"/>
              <a:gd name="connsiteX26" fmla="*/ 152276 w 1657666"/>
              <a:gd name="connsiteY26" fmla="*/ 131359 h 162455"/>
              <a:gd name="connsiteX27" fmla="*/ 65902 w 1657666"/>
              <a:gd name="connsiteY27" fmla="*/ 109724 h 162455"/>
              <a:gd name="connsiteX28" fmla="*/ 16475 w 1657666"/>
              <a:gd name="connsiteY28" fmla="*/ 93249 h 162455"/>
              <a:gd name="connsiteX29" fmla="*/ 0 w 1657666"/>
              <a:gd name="connsiteY29" fmla="*/ 68535 h 162455"/>
              <a:gd name="connsiteX0" fmla="*/ 0 w 1645188"/>
              <a:gd name="connsiteY0" fmla="*/ 125681 h 219601"/>
              <a:gd name="connsiteX1" fmla="*/ 90616 w 1645188"/>
              <a:gd name="connsiteY1" fmla="*/ 109206 h 219601"/>
              <a:gd name="connsiteX2" fmla="*/ 115330 w 1645188"/>
              <a:gd name="connsiteY2" fmla="*/ 100968 h 219601"/>
              <a:gd name="connsiteX3" fmla="*/ 181232 w 1645188"/>
              <a:gd name="connsiteY3" fmla="*/ 84492 h 219601"/>
              <a:gd name="connsiteX4" fmla="*/ 230659 w 1645188"/>
              <a:gd name="connsiteY4" fmla="*/ 68016 h 219601"/>
              <a:gd name="connsiteX5" fmla="*/ 255373 w 1645188"/>
              <a:gd name="connsiteY5" fmla="*/ 59779 h 219601"/>
              <a:gd name="connsiteX6" fmla="*/ 431428 w 1645188"/>
              <a:gd name="connsiteY6" fmla="*/ 62641 h 219601"/>
              <a:gd name="connsiteX7" fmla="*/ 602172 w 1645188"/>
              <a:gd name="connsiteY7" fmla="*/ 79884 h 219601"/>
              <a:gd name="connsiteX8" fmla="*/ 736807 w 1645188"/>
              <a:gd name="connsiteY8" fmla="*/ 100567 h 219601"/>
              <a:gd name="connsiteX9" fmla="*/ 890487 w 1645188"/>
              <a:gd name="connsiteY9" fmla="*/ 131406 h 219601"/>
              <a:gd name="connsiteX10" fmla="*/ 1147618 w 1645188"/>
              <a:gd name="connsiteY10" fmla="*/ 68321 h 219601"/>
              <a:gd name="connsiteX11" fmla="*/ 1404744 w 1645188"/>
              <a:gd name="connsiteY11" fmla="*/ 54 h 219601"/>
              <a:gd name="connsiteX12" fmla="*/ 1627264 w 1645188"/>
              <a:gd name="connsiteY12" fmla="*/ 57615 h 219601"/>
              <a:gd name="connsiteX13" fmla="*/ 1621856 w 1645188"/>
              <a:gd name="connsiteY13" fmla="*/ 99137 h 219601"/>
              <a:gd name="connsiteX14" fmla="*/ 1542555 w 1645188"/>
              <a:gd name="connsiteY14" fmla="*/ 123850 h 219601"/>
              <a:gd name="connsiteX15" fmla="*/ 1447945 w 1645188"/>
              <a:gd name="connsiteY15" fmla="*/ 156719 h 219601"/>
              <a:gd name="connsiteX16" fmla="*/ 1240169 w 1645188"/>
              <a:gd name="connsiteY16" fmla="*/ 197742 h 219601"/>
              <a:gd name="connsiteX17" fmla="*/ 1080903 w 1645188"/>
              <a:gd name="connsiteY17" fmla="*/ 146401 h 219601"/>
              <a:gd name="connsiteX18" fmla="*/ 988540 w 1645188"/>
              <a:gd name="connsiteY18" fmla="*/ 191584 h 219601"/>
              <a:gd name="connsiteX19" fmla="*/ 889686 w 1645188"/>
              <a:gd name="connsiteY19" fmla="*/ 208060 h 219601"/>
              <a:gd name="connsiteX20" fmla="*/ 848497 w 1645188"/>
              <a:gd name="connsiteY20" fmla="*/ 216297 h 219601"/>
              <a:gd name="connsiteX21" fmla="*/ 892023 w 1645188"/>
              <a:gd name="connsiteY21" fmla="*/ 147516 h 219601"/>
              <a:gd name="connsiteX22" fmla="*/ 706948 w 1645188"/>
              <a:gd name="connsiteY22" fmla="*/ 197631 h 219601"/>
              <a:gd name="connsiteX23" fmla="*/ 565415 w 1645188"/>
              <a:gd name="connsiteY23" fmla="*/ 206063 h 219601"/>
              <a:gd name="connsiteX24" fmla="*/ 399077 w 1645188"/>
              <a:gd name="connsiteY24" fmla="*/ 197824 h 219601"/>
              <a:gd name="connsiteX25" fmla="*/ 233572 w 1645188"/>
              <a:gd name="connsiteY25" fmla="*/ 189587 h 219601"/>
              <a:gd name="connsiteX26" fmla="*/ 152276 w 1645188"/>
              <a:gd name="connsiteY26" fmla="*/ 188505 h 219601"/>
              <a:gd name="connsiteX27" fmla="*/ 65902 w 1645188"/>
              <a:gd name="connsiteY27" fmla="*/ 166870 h 219601"/>
              <a:gd name="connsiteX28" fmla="*/ 16475 w 1645188"/>
              <a:gd name="connsiteY28" fmla="*/ 150395 h 219601"/>
              <a:gd name="connsiteX29" fmla="*/ 0 w 1645188"/>
              <a:gd name="connsiteY29" fmla="*/ 125681 h 219601"/>
              <a:gd name="connsiteX0" fmla="*/ 0 w 1649751"/>
              <a:gd name="connsiteY0" fmla="*/ 68248 h 162168"/>
              <a:gd name="connsiteX1" fmla="*/ 90616 w 1649751"/>
              <a:gd name="connsiteY1" fmla="*/ 51773 h 162168"/>
              <a:gd name="connsiteX2" fmla="*/ 115330 w 1649751"/>
              <a:gd name="connsiteY2" fmla="*/ 43535 h 162168"/>
              <a:gd name="connsiteX3" fmla="*/ 181232 w 1649751"/>
              <a:gd name="connsiteY3" fmla="*/ 27059 h 162168"/>
              <a:gd name="connsiteX4" fmla="*/ 230659 w 1649751"/>
              <a:gd name="connsiteY4" fmla="*/ 10583 h 162168"/>
              <a:gd name="connsiteX5" fmla="*/ 255373 w 1649751"/>
              <a:gd name="connsiteY5" fmla="*/ 2346 h 162168"/>
              <a:gd name="connsiteX6" fmla="*/ 431428 w 1649751"/>
              <a:gd name="connsiteY6" fmla="*/ 5208 h 162168"/>
              <a:gd name="connsiteX7" fmla="*/ 602172 w 1649751"/>
              <a:gd name="connsiteY7" fmla="*/ 22451 h 162168"/>
              <a:gd name="connsiteX8" fmla="*/ 736807 w 1649751"/>
              <a:gd name="connsiteY8" fmla="*/ 43134 h 162168"/>
              <a:gd name="connsiteX9" fmla="*/ 890487 w 1649751"/>
              <a:gd name="connsiteY9" fmla="*/ 73973 h 162168"/>
              <a:gd name="connsiteX10" fmla="*/ 1147618 w 1649751"/>
              <a:gd name="connsiteY10" fmla="*/ 10888 h 162168"/>
              <a:gd name="connsiteX11" fmla="*/ 1342831 w 1649751"/>
              <a:gd name="connsiteY11" fmla="*/ 25965 h 162168"/>
              <a:gd name="connsiteX12" fmla="*/ 1627264 w 1649751"/>
              <a:gd name="connsiteY12" fmla="*/ 182 h 162168"/>
              <a:gd name="connsiteX13" fmla="*/ 1621856 w 1649751"/>
              <a:gd name="connsiteY13" fmla="*/ 41704 h 162168"/>
              <a:gd name="connsiteX14" fmla="*/ 1542555 w 1649751"/>
              <a:gd name="connsiteY14" fmla="*/ 66417 h 162168"/>
              <a:gd name="connsiteX15" fmla="*/ 1447945 w 1649751"/>
              <a:gd name="connsiteY15" fmla="*/ 99286 h 162168"/>
              <a:gd name="connsiteX16" fmla="*/ 1240169 w 1649751"/>
              <a:gd name="connsiteY16" fmla="*/ 140309 h 162168"/>
              <a:gd name="connsiteX17" fmla="*/ 1080903 w 1649751"/>
              <a:gd name="connsiteY17" fmla="*/ 88968 h 162168"/>
              <a:gd name="connsiteX18" fmla="*/ 988540 w 1649751"/>
              <a:gd name="connsiteY18" fmla="*/ 134151 h 162168"/>
              <a:gd name="connsiteX19" fmla="*/ 889686 w 1649751"/>
              <a:gd name="connsiteY19" fmla="*/ 150627 h 162168"/>
              <a:gd name="connsiteX20" fmla="*/ 848497 w 1649751"/>
              <a:gd name="connsiteY20" fmla="*/ 158864 h 162168"/>
              <a:gd name="connsiteX21" fmla="*/ 892023 w 1649751"/>
              <a:gd name="connsiteY21" fmla="*/ 90083 h 162168"/>
              <a:gd name="connsiteX22" fmla="*/ 706948 w 1649751"/>
              <a:gd name="connsiteY22" fmla="*/ 140198 h 162168"/>
              <a:gd name="connsiteX23" fmla="*/ 565415 w 1649751"/>
              <a:gd name="connsiteY23" fmla="*/ 148630 h 162168"/>
              <a:gd name="connsiteX24" fmla="*/ 399077 w 1649751"/>
              <a:gd name="connsiteY24" fmla="*/ 140391 h 162168"/>
              <a:gd name="connsiteX25" fmla="*/ 233572 w 1649751"/>
              <a:gd name="connsiteY25" fmla="*/ 132154 h 162168"/>
              <a:gd name="connsiteX26" fmla="*/ 152276 w 1649751"/>
              <a:gd name="connsiteY26" fmla="*/ 131072 h 162168"/>
              <a:gd name="connsiteX27" fmla="*/ 65902 w 1649751"/>
              <a:gd name="connsiteY27" fmla="*/ 109437 h 162168"/>
              <a:gd name="connsiteX28" fmla="*/ 16475 w 1649751"/>
              <a:gd name="connsiteY28" fmla="*/ 92962 h 162168"/>
              <a:gd name="connsiteX29" fmla="*/ 0 w 1649751"/>
              <a:gd name="connsiteY29" fmla="*/ 68248 h 162168"/>
              <a:gd name="connsiteX0" fmla="*/ 0 w 1634475"/>
              <a:gd name="connsiteY0" fmla="*/ 66466 h 160386"/>
              <a:gd name="connsiteX1" fmla="*/ 90616 w 1634475"/>
              <a:gd name="connsiteY1" fmla="*/ 49991 h 160386"/>
              <a:gd name="connsiteX2" fmla="*/ 115330 w 1634475"/>
              <a:gd name="connsiteY2" fmla="*/ 41753 h 160386"/>
              <a:gd name="connsiteX3" fmla="*/ 181232 w 1634475"/>
              <a:gd name="connsiteY3" fmla="*/ 25277 h 160386"/>
              <a:gd name="connsiteX4" fmla="*/ 230659 w 1634475"/>
              <a:gd name="connsiteY4" fmla="*/ 8801 h 160386"/>
              <a:gd name="connsiteX5" fmla="*/ 255373 w 1634475"/>
              <a:gd name="connsiteY5" fmla="*/ 564 h 160386"/>
              <a:gd name="connsiteX6" fmla="*/ 431428 w 1634475"/>
              <a:gd name="connsiteY6" fmla="*/ 3426 h 160386"/>
              <a:gd name="connsiteX7" fmla="*/ 602172 w 1634475"/>
              <a:gd name="connsiteY7" fmla="*/ 20669 h 160386"/>
              <a:gd name="connsiteX8" fmla="*/ 736807 w 1634475"/>
              <a:gd name="connsiteY8" fmla="*/ 41352 h 160386"/>
              <a:gd name="connsiteX9" fmla="*/ 890487 w 1634475"/>
              <a:gd name="connsiteY9" fmla="*/ 72191 h 160386"/>
              <a:gd name="connsiteX10" fmla="*/ 1147618 w 1634475"/>
              <a:gd name="connsiteY10" fmla="*/ 9106 h 160386"/>
              <a:gd name="connsiteX11" fmla="*/ 1342831 w 1634475"/>
              <a:gd name="connsiteY11" fmla="*/ 24183 h 160386"/>
              <a:gd name="connsiteX12" fmla="*/ 1260551 w 1634475"/>
              <a:gd name="connsiteY12" fmla="*/ 57931 h 160386"/>
              <a:gd name="connsiteX13" fmla="*/ 1621856 w 1634475"/>
              <a:gd name="connsiteY13" fmla="*/ 39922 h 160386"/>
              <a:gd name="connsiteX14" fmla="*/ 1542555 w 1634475"/>
              <a:gd name="connsiteY14" fmla="*/ 64635 h 160386"/>
              <a:gd name="connsiteX15" fmla="*/ 1447945 w 1634475"/>
              <a:gd name="connsiteY15" fmla="*/ 97504 h 160386"/>
              <a:gd name="connsiteX16" fmla="*/ 1240169 w 1634475"/>
              <a:gd name="connsiteY16" fmla="*/ 138527 h 160386"/>
              <a:gd name="connsiteX17" fmla="*/ 1080903 w 1634475"/>
              <a:gd name="connsiteY17" fmla="*/ 87186 h 160386"/>
              <a:gd name="connsiteX18" fmla="*/ 988540 w 1634475"/>
              <a:gd name="connsiteY18" fmla="*/ 132369 h 160386"/>
              <a:gd name="connsiteX19" fmla="*/ 889686 w 1634475"/>
              <a:gd name="connsiteY19" fmla="*/ 148845 h 160386"/>
              <a:gd name="connsiteX20" fmla="*/ 848497 w 1634475"/>
              <a:gd name="connsiteY20" fmla="*/ 157082 h 160386"/>
              <a:gd name="connsiteX21" fmla="*/ 892023 w 1634475"/>
              <a:gd name="connsiteY21" fmla="*/ 88301 h 160386"/>
              <a:gd name="connsiteX22" fmla="*/ 706948 w 1634475"/>
              <a:gd name="connsiteY22" fmla="*/ 138416 h 160386"/>
              <a:gd name="connsiteX23" fmla="*/ 565415 w 1634475"/>
              <a:gd name="connsiteY23" fmla="*/ 146848 h 160386"/>
              <a:gd name="connsiteX24" fmla="*/ 399077 w 1634475"/>
              <a:gd name="connsiteY24" fmla="*/ 138609 h 160386"/>
              <a:gd name="connsiteX25" fmla="*/ 233572 w 1634475"/>
              <a:gd name="connsiteY25" fmla="*/ 130372 h 160386"/>
              <a:gd name="connsiteX26" fmla="*/ 152276 w 1634475"/>
              <a:gd name="connsiteY26" fmla="*/ 129290 h 160386"/>
              <a:gd name="connsiteX27" fmla="*/ 65902 w 1634475"/>
              <a:gd name="connsiteY27" fmla="*/ 107655 h 160386"/>
              <a:gd name="connsiteX28" fmla="*/ 16475 w 1634475"/>
              <a:gd name="connsiteY28" fmla="*/ 91180 h 160386"/>
              <a:gd name="connsiteX29" fmla="*/ 0 w 1634475"/>
              <a:gd name="connsiteY29" fmla="*/ 66466 h 160386"/>
              <a:gd name="connsiteX0" fmla="*/ 0 w 1542555"/>
              <a:gd name="connsiteY0" fmla="*/ 66466 h 160386"/>
              <a:gd name="connsiteX1" fmla="*/ 90616 w 1542555"/>
              <a:gd name="connsiteY1" fmla="*/ 49991 h 160386"/>
              <a:gd name="connsiteX2" fmla="*/ 115330 w 1542555"/>
              <a:gd name="connsiteY2" fmla="*/ 41753 h 160386"/>
              <a:gd name="connsiteX3" fmla="*/ 181232 w 1542555"/>
              <a:gd name="connsiteY3" fmla="*/ 25277 h 160386"/>
              <a:gd name="connsiteX4" fmla="*/ 230659 w 1542555"/>
              <a:gd name="connsiteY4" fmla="*/ 8801 h 160386"/>
              <a:gd name="connsiteX5" fmla="*/ 255373 w 1542555"/>
              <a:gd name="connsiteY5" fmla="*/ 564 h 160386"/>
              <a:gd name="connsiteX6" fmla="*/ 431428 w 1542555"/>
              <a:gd name="connsiteY6" fmla="*/ 3426 h 160386"/>
              <a:gd name="connsiteX7" fmla="*/ 602172 w 1542555"/>
              <a:gd name="connsiteY7" fmla="*/ 20669 h 160386"/>
              <a:gd name="connsiteX8" fmla="*/ 736807 w 1542555"/>
              <a:gd name="connsiteY8" fmla="*/ 41352 h 160386"/>
              <a:gd name="connsiteX9" fmla="*/ 890487 w 1542555"/>
              <a:gd name="connsiteY9" fmla="*/ 72191 h 160386"/>
              <a:gd name="connsiteX10" fmla="*/ 1147618 w 1542555"/>
              <a:gd name="connsiteY10" fmla="*/ 9106 h 160386"/>
              <a:gd name="connsiteX11" fmla="*/ 1342831 w 1542555"/>
              <a:gd name="connsiteY11" fmla="*/ 24183 h 160386"/>
              <a:gd name="connsiteX12" fmla="*/ 1260551 w 1542555"/>
              <a:gd name="connsiteY12" fmla="*/ 57931 h 160386"/>
              <a:gd name="connsiteX13" fmla="*/ 1542555 w 1542555"/>
              <a:gd name="connsiteY13" fmla="*/ 64635 h 160386"/>
              <a:gd name="connsiteX14" fmla="*/ 1447945 w 1542555"/>
              <a:gd name="connsiteY14" fmla="*/ 97504 h 160386"/>
              <a:gd name="connsiteX15" fmla="*/ 1240169 w 1542555"/>
              <a:gd name="connsiteY15" fmla="*/ 138527 h 160386"/>
              <a:gd name="connsiteX16" fmla="*/ 1080903 w 1542555"/>
              <a:gd name="connsiteY16" fmla="*/ 87186 h 160386"/>
              <a:gd name="connsiteX17" fmla="*/ 988540 w 1542555"/>
              <a:gd name="connsiteY17" fmla="*/ 132369 h 160386"/>
              <a:gd name="connsiteX18" fmla="*/ 889686 w 1542555"/>
              <a:gd name="connsiteY18" fmla="*/ 148845 h 160386"/>
              <a:gd name="connsiteX19" fmla="*/ 848497 w 1542555"/>
              <a:gd name="connsiteY19" fmla="*/ 157082 h 160386"/>
              <a:gd name="connsiteX20" fmla="*/ 892023 w 1542555"/>
              <a:gd name="connsiteY20" fmla="*/ 88301 h 160386"/>
              <a:gd name="connsiteX21" fmla="*/ 706948 w 1542555"/>
              <a:gd name="connsiteY21" fmla="*/ 138416 h 160386"/>
              <a:gd name="connsiteX22" fmla="*/ 565415 w 1542555"/>
              <a:gd name="connsiteY22" fmla="*/ 146848 h 160386"/>
              <a:gd name="connsiteX23" fmla="*/ 399077 w 1542555"/>
              <a:gd name="connsiteY23" fmla="*/ 138609 h 160386"/>
              <a:gd name="connsiteX24" fmla="*/ 233572 w 1542555"/>
              <a:gd name="connsiteY24" fmla="*/ 130372 h 160386"/>
              <a:gd name="connsiteX25" fmla="*/ 152276 w 1542555"/>
              <a:gd name="connsiteY25" fmla="*/ 129290 h 160386"/>
              <a:gd name="connsiteX26" fmla="*/ 65902 w 1542555"/>
              <a:gd name="connsiteY26" fmla="*/ 107655 h 160386"/>
              <a:gd name="connsiteX27" fmla="*/ 16475 w 1542555"/>
              <a:gd name="connsiteY27" fmla="*/ 91180 h 160386"/>
              <a:gd name="connsiteX28" fmla="*/ 0 w 1542555"/>
              <a:gd name="connsiteY28" fmla="*/ 66466 h 160386"/>
              <a:gd name="connsiteX0" fmla="*/ 0 w 1447994"/>
              <a:gd name="connsiteY0" fmla="*/ 66466 h 160386"/>
              <a:gd name="connsiteX1" fmla="*/ 90616 w 1447994"/>
              <a:gd name="connsiteY1" fmla="*/ 49991 h 160386"/>
              <a:gd name="connsiteX2" fmla="*/ 115330 w 1447994"/>
              <a:gd name="connsiteY2" fmla="*/ 41753 h 160386"/>
              <a:gd name="connsiteX3" fmla="*/ 181232 w 1447994"/>
              <a:gd name="connsiteY3" fmla="*/ 25277 h 160386"/>
              <a:gd name="connsiteX4" fmla="*/ 230659 w 1447994"/>
              <a:gd name="connsiteY4" fmla="*/ 8801 h 160386"/>
              <a:gd name="connsiteX5" fmla="*/ 255373 w 1447994"/>
              <a:gd name="connsiteY5" fmla="*/ 564 h 160386"/>
              <a:gd name="connsiteX6" fmla="*/ 431428 w 1447994"/>
              <a:gd name="connsiteY6" fmla="*/ 3426 h 160386"/>
              <a:gd name="connsiteX7" fmla="*/ 602172 w 1447994"/>
              <a:gd name="connsiteY7" fmla="*/ 20669 h 160386"/>
              <a:gd name="connsiteX8" fmla="*/ 736807 w 1447994"/>
              <a:gd name="connsiteY8" fmla="*/ 41352 h 160386"/>
              <a:gd name="connsiteX9" fmla="*/ 890487 w 1447994"/>
              <a:gd name="connsiteY9" fmla="*/ 72191 h 160386"/>
              <a:gd name="connsiteX10" fmla="*/ 1147618 w 1447994"/>
              <a:gd name="connsiteY10" fmla="*/ 9106 h 160386"/>
              <a:gd name="connsiteX11" fmla="*/ 1342831 w 1447994"/>
              <a:gd name="connsiteY11" fmla="*/ 24183 h 160386"/>
              <a:gd name="connsiteX12" fmla="*/ 1260551 w 1447994"/>
              <a:gd name="connsiteY12" fmla="*/ 57931 h 160386"/>
              <a:gd name="connsiteX13" fmla="*/ 1447945 w 1447994"/>
              <a:gd name="connsiteY13" fmla="*/ 97504 h 160386"/>
              <a:gd name="connsiteX14" fmla="*/ 1240169 w 1447994"/>
              <a:gd name="connsiteY14" fmla="*/ 138527 h 160386"/>
              <a:gd name="connsiteX15" fmla="*/ 1080903 w 1447994"/>
              <a:gd name="connsiteY15" fmla="*/ 87186 h 160386"/>
              <a:gd name="connsiteX16" fmla="*/ 988540 w 1447994"/>
              <a:gd name="connsiteY16" fmla="*/ 132369 h 160386"/>
              <a:gd name="connsiteX17" fmla="*/ 889686 w 1447994"/>
              <a:gd name="connsiteY17" fmla="*/ 148845 h 160386"/>
              <a:gd name="connsiteX18" fmla="*/ 848497 w 1447994"/>
              <a:gd name="connsiteY18" fmla="*/ 157082 h 160386"/>
              <a:gd name="connsiteX19" fmla="*/ 892023 w 1447994"/>
              <a:gd name="connsiteY19" fmla="*/ 88301 h 160386"/>
              <a:gd name="connsiteX20" fmla="*/ 706948 w 1447994"/>
              <a:gd name="connsiteY20" fmla="*/ 138416 h 160386"/>
              <a:gd name="connsiteX21" fmla="*/ 565415 w 1447994"/>
              <a:gd name="connsiteY21" fmla="*/ 146848 h 160386"/>
              <a:gd name="connsiteX22" fmla="*/ 399077 w 1447994"/>
              <a:gd name="connsiteY22" fmla="*/ 138609 h 160386"/>
              <a:gd name="connsiteX23" fmla="*/ 233572 w 1447994"/>
              <a:gd name="connsiteY23" fmla="*/ 130372 h 160386"/>
              <a:gd name="connsiteX24" fmla="*/ 152276 w 1447994"/>
              <a:gd name="connsiteY24" fmla="*/ 129290 h 160386"/>
              <a:gd name="connsiteX25" fmla="*/ 65902 w 1447994"/>
              <a:gd name="connsiteY25" fmla="*/ 107655 h 160386"/>
              <a:gd name="connsiteX26" fmla="*/ 16475 w 1447994"/>
              <a:gd name="connsiteY26" fmla="*/ 91180 h 160386"/>
              <a:gd name="connsiteX27" fmla="*/ 0 w 1447994"/>
              <a:gd name="connsiteY27" fmla="*/ 66466 h 160386"/>
              <a:gd name="connsiteX0" fmla="*/ 0 w 1345562"/>
              <a:gd name="connsiteY0" fmla="*/ 66466 h 160386"/>
              <a:gd name="connsiteX1" fmla="*/ 90616 w 1345562"/>
              <a:gd name="connsiteY1" fmla="*/ 49991 h 160386"/>
              <a:gd name="connsiteX2" fmla="*/ 115330 w 1345562"/>
              <a:gd name="connsiteY2" fmla="*/ 41753 h 160386"/>
              <a:gd name="connsiteX3" fmla="*/ 181232 w 1345562"/>
              <a:gd name="connsiteY3" fmla="*/ 25277 h 160386"/>
              <a:gd name="connsiteX4" fmla="*/ 230659 w 1345562"/>
              <a:gd name="connsiteY4" fmla="*/ 8801 h 160386"/>
              <a:gd name="connsiteX5" fmla="*/ 255373 w 1345562"/>
              <a:gd name="connsiteY5" fmla="*/ 564 h 160386"/>
              <a:gd name="connsiteX6" fmla="*/ 431428 w 1345562"/>
              <a:gd name="connsiteY6" fmla="*/ 3426 h 160386"/>
              <a:gd name="connsiteX7" fmla="*/ 602172 w 1345562"/>
              <a:gd name="connsiteY7" fmla="*/ 20669 h 160386"/>
              <a:gd name="connsiteX8" fmla="*/ 736807 w 1345562"/>
              <a:gd name="connsiteY8" fmla="*/ 41352 h 160386"/>
              <a:gd name="connsiteX9" fmla="*/ 890487 w 1345562"/>
              <a:gd name="connsiteY9" fmla="*/ 72191 h 160386"/>
              <a:gd name="connsiteX10" fmla="*/ 1147618 w 1345562"/>
              <a:gd name="connsiteY10" fmla="*/ 9106 h 160386"/>
              <a:gd name="connsiteX11" fmla="*/ 1342831 w 1345562"/>
              <a:gd name="connsiteY11" fmla="*/ 24183 h 160386"/>
              <a:gd name="connsiteX12" fmla="*/ 1260551 w 1345562"/>
              <a:gd name="connsiteY12" fmla="*/ 57931 h 160386"/>
              <a:gd name="connsiteX13" fmla="*/ 1240169 w 1345562"/>
              <a:gd name="connsiteY13" fmla="*/ 138527 h 160386"/>
              <a:gd name="connsiteX14" fmla="*/ 1080903 w 1345562"/>
              <a:gd name="connsiteY14" fmla="*/ 87186 h 160386"/>
              <a:gd name="connsiteX15" fmla="*/ 988540 w 1345562"/>
              <a:gd name="connsiteY15" fmla="*/ 132369 h 160386"/>
              <a:gd name="connsiteX16" fmla="*/ 889686 w 1345562"/>
              <a:gd name="connsiteY16" fmla="*/ 148845 h 160386"/>
              <a:gd name="connsiteX17" fmla="*/ 848497 w 1345562"/>
              <a:gd name="connsiteY17" fmla="*/ 157082 h 160386"/>
              <a:gd name="connsiteX18" fmla="*/ 892023 w 1345562"/>
              <a:gd name="connsiteY18" fmla="*/ 88301 h 160386"/>
              <a:gd name="connsiteX19" fmla="*/ 706948 w 1345562"/>
              <a:gd name="connsiteY19" fmla="*/ 138416 h 160386"/>
              <a:gd name="connsiteX20" fmla="*/ 565415 w 1345562"/>
              <a:gd name="connsiteY20" fmla="*/ 146848 h 160386"/>
              <a:gd name="connsiteX21" fmla="*/ 399077 w 1345562"/>
              <a:gd name="connsiteY21" fmla="*/ 138609 h 160386"/>
              <a:gd name="connsiteX22" fmla="*/ 233572 w 1345562"/>
              <a:gd name="connsiteY22" fmla="*/ 130372 h 160386"/>
              <a:gd name="connsiteX23" fmla="*/ 152276 w 1345562"/>
              <a:gd name="connsiteY23" fmla="*/ 129290 h 160386"/>
              <a:gd name="connsiteX24" fmla="*/ 65902 w 1345562"/>
              <a:gd name="connsiteY24" fmla="*/ 107655 h 160386"/>
              <a:gd name="connsiteX25" fmla="*/ 16475 w 1345562"/>
              <a:gd name="connsiteY25" fmla="*/ 91180 h 160386"/>
              <a:gd name="connsiteX26" fmla="*/ 0 w 1345562"/>
              <a:gd name="connsiteY26" fmla="*/ 66466 h 160386"/>
              <a:gd name="connsiteX0" fmla="*/ 0 w 1345895"/>
              <a:gd name="connsiteY0" fmla="*/ 66466 h 160386"/>
              <a:gd name="connsiteX1" fmla="*/ 90616 w 1345895"/>
              <a:gd name="connsiteY1" fmla="*/ 49991 h 160386"/>
              <a:gd name="connsiteX2" fmla="*/ 115330 w 1345895"/>
              <a:gd name="connsiteY2" fmla="*/ 41753 h 160386"/>
              <a:gd name="connsiteX3" fmla="*/ 181232 w 1345895"/>
              <a:gd name="connsiteY3" fmla="*/ 25277 h 160386"/>
              <a:gd name="connsiteX4" fmla="*/ 230659 w 1345895"/>
              <a:gd name="connsiteY4" fmla="*/ 8801 h 160386"/>
              <a:gd name="connsiteX5" fmla="*/ 255373 w 1345895"/>
              <a:gd name="connsiteY5" fmla="*/ 564 h 160386"/>
              <a:gd name="connsiteX6" fmla="*/ 431428 w 1345895"/>
              <a:gd name="connsiteY6" fmla="*/ 3426 h 160386"/>
              <a:gd name="connsiteX7" fmla="*/ 602172 w 1345895"/>
              <a:gd name="connsiteY7" fmla="*/ 20669 h 160386"/>
              <a:gd name="connsiteX8" fmla="*/ 736807 w 1345895"/>
              <a:gd name="connsiteY8" fmla="*/ 41352 h 160386"/>
              <a:gd name="connsiteX9" fmla="*/ 890487 w 1345895"/>
              <a:gd name="connsiteY9" fmla="*/ 72191 h 160386"/>
              <a:gd name="connsiteX10" fmla="*/ 1147618 w 1345895"/>
              <a:gd name="connsiteY10" fmla="*/ 9106 h 160386"/>
              <a:gd name="connsiteX11" fmla="*/ 1342831 w 1345895"/>
              <a:gd name="connsiteY11" fmla="*/ 24183 h 160386"/>
              <a:gd name="connsiteX12" fmla="*/ 1260551 w 1345895"/>
              <a:gd name="connsiteY12" fmla="*/ 57931 h 160386"/>
              <a:gd name="connsiteX13" fmla="*/ 1173494 w 1345895"/>
              <a:gd name="connsiteY13" fmla="*/ 86140 h 160386"/>
              <a:gd name="connsiteX14" fmla="*/ 1080903 w 1345895"/>
              <a:gd name="connsiteY14" fmla="*/ 87186 h 160386"/>
              <a:gd name="connsiteX15" fmla="*/ 988540 w 1345895"/>
              <a:gd name="connsiteY15" fmla="*/ 132369 h 160386"/>
              <a:gd name="connsiteX16" fmla="*/ 889686 w 1345895"/>
              <a:gd name="connsiteY16" fmla="*/ 148845 h 160386"/>
              <a:gd name="connsiteX17" fmla="*/ 848497 w 1345895"/>
              <a:gd name="connsiteY17" fmla="*/ 157082 h 160386"/>
              <a:gd name="connsiteX18" fmla="*/ 892023 w 1345895"/>
              <a:gd name="connsiteY18" fmla="*/ 88301 h 160386"/>
              <a:gd name="connsiteX19" fmla="*/ 706948 w 1345895"/>
              <a:gd name="connsiteY19" fmla="*/ 138416 h 160386"/>
              <a:gd name="connsiteX20" fmla="*/ 565415 w 1345895"/>
              <a:gd name="connsiteY20" fmla="*/ 146848 h 160386"/>
              <a:gd name="connsiteX21" fmla="*/ 399077 w 1345895"/>
              <a:gd name="connsiteY21" fmla="*/ 138609 h 160386"/>
              <a:gd name="connsiteX22" fmla="*/ 233572 w 1345895"/>
              <a:gd name="connsiteY22" fmla="*/ 130372 h 160386"/>
              <a:gd name="connsiteX23" fmla="*/ 152276 w 1345895"/>
              <a:gd name="connsiteY23" fmla="*/ 129290 h 160386"/>
              <a:gd name="connsiteX24" fmla="*/ 65902 w 1345895"/>
              <a:gd name="connsiteY24" fmla="*/ 107655 h 160386"/>
              <a:gd name="connsiteX25" fmla="*/ 16475 w 1345895"/>
              <a:gd name="connsiteY25" fmla="*/ 91180 h 160386"/>
              <a:gd name="connsiteX26" fmla="*/ 0 w 1345895"/>
              <a:gd name="connsiteY26" fmla="*/ 66466 h 160386"/>
              <a:gd name="connsiteX0" fmla="*/ 0 w 1345895"/>
              <a:gd name="connsiteY0" fmla="*/ 66466 h 160386"/>
              <a:gd name="connsiteX1" fmla="*/ 90616 w 1345895"/>
              <a:gd name="connsiteY1" fmla="*/ 49991 h 160386"/>
              <a:gd name="connsiteX2" fmla="*/ 115330 w 1345895"/>
              <a:gd name="connsiteY2" fmla="*/ 41753 h 160386"/>
              <a:gd name="connsiteX3" fmla="*/ 181232 w 1345895"/>
              <a:gd name="connsiteY3" fmla="*/ 25277 h 160386"/>
              <a:gd name="connsiteX4" fmla="*/ 230659 w 1345895"/>
              <a:gd name="connsiteY4" fmla="*/ 8801 h 160386"/>
              <a:gd name="connsiteX5" fmla="*/ 255373 w 1345895"/>
              <a:gd name="connsiteY5" fmla="*/ 564 h 160386"/>
              <a:gd name="connsiteX6" fmla="*/ 431428 w 1345895"/>
              <a:gd name="connsiteY6" fmla="*/ 3426 h 160386"/>
              <a:gd name="connsiteX7" fmla="*/ 602172 w 1345895"/>
              <a:gd name="connsiteY7" fmla="*/ 20669 h 160386"/>
              <a:gd name="connsiteX8" fmla="*/ 736807 w 1345895"/>
              <a:gd name="connsiteY8" fmla="*/ 41352 h 160386"/>
              <a:gd name="connsiteX9" fmla="*/ 890487 w 1345895"/>
              <a:gd name="connsiteY9" fmla="*/ 72191 h 160386"/>
              <a:gd name="connsiteX10" fmla="*/ 1147618 w 1345895"/>
              <a:gd name="connsiteY10" fmla="*/ 9106 h 160386"/>
              <a:gd name="connsiteX11" fmla="*/ 1342831 w 1345895"/>
              <a:gd name="connsiteY11" fmla="*/ 24183 h 160386"/>
              <a:gd name="connsiteX12" fmla="*/ 1260551 w 1345895"/>
              <a:gd name="connsiteY12" fmla="*/ 57931 h 160386"/>
              <a:gd name="connsiteX13" fmla="*/ 1173494 w 1345895"/>
              <a:gd name="connsiteY13" fmla="*/ 86140 h 160386"/>
              <a:gd name="connsiteX14" fmla="*/ 1092810 w 1345895"/>
              <a:gd name="connsiteY14" fmla="*/ 106236 h 160386"/>
              <a:gd name="connsiteX15" fmla="*/ 988540 w 1345895"/>
              <a:gd name="connsiteY15" fmla="*/ 132369 h 160386"/>
              <a:gd name="connsiteX16" fmla="*/ 889686 w 1345895"/>
              <a:gd name="connsiteY16" fmla="*/ 148845 h 160386"/>
              <a:gd name="connsiteX17" fmla="*/ 848497 w 1345895"/>
              <a:gd name="connsiteY17" fmla="*/ 157082 h 160386"/>
              <a:gd name="connsiteX18" fmla="*/ 892023 w 1345895"/>
              <a:gd name="connsiteY18" fmla="*/ 88301 h 160386"/>
              <a:gd name="connsiteX19" fmla="*/ 706948 w 1345895"/>
              <a:gd name="connsiteY19" fmla="*/ 138416 h 160386"/>
              <a:gd name="connsiteX20" fmla="*/ 565415 w 1345895"/>
              <a:gd name="connsiteY20" fmla="*/ 146848 h 160386"/>
              <a:gd name="connsiteX21" fmla="*/ 399077 w 1345895"/>
              <a:gd name="connsiteY21" fmla="*/ 138609 h 160386"/>
              <a:gd name="connsiteX22" fmla="*/ 233572 w 1345895"/>
              <a:gd name="connsiteY22" fmla="*/ 130372 h 160386"/>
              <a:gd name="connsiteX23" fmla="*/ 152276 w 1345895"/>
              <a:gd name="connsiteY23" fmla="*/ 129290 h 160386"/>
              <a:gd name="connsiteX24" fmla="*/ 65902 w 1345895"/>
              <a:gd name="connsiteY24" fmla="*/ 107655 h 160386"/>
              <a:gd name="connsiteX25" fmla="*/ 16475 w 1345895"/>
              <a:gd name="connsiteY25" fmla="*/ 91180 h 160386"/>
              <a:gd name="connsiteX26" fmla="*/ 0 w 1345895"/>
              <a:gd name="connsiteY26" fmla="*/ 66466 h 160386"/>
              <a:gd name="connsiteX0" fmla="*/ 0 w 1345895"/>
              <a:gd name="connsiteY0" fmla="*/ 66466 h 158479"/>
              <a:gd name="connsiteX1" fmla="*/ 90616 w 1345895"/>
              <a:gd name="connsiteY1" fmla="*/ 49991 h 158479"/>
              <a:gd name="connsiteX2" fmla="*/ 115330 w 1345895"/>
              <a:gd name="connsiteY2" fmla="*/ 41753 h 158479"/>
              <a:gd name="connsiteX3" fmla="*/ 181232 w 1345895"/>
              <a:gd name="connsiteY3" fmla="*/ 25277 h 158479"/>
              <a:gd name="connsiteX4" fmla="*/ 230659 w 1345895"/>
              <a:gd name="connsiteY4" fmla="*/ 8801 h 158479"/>
              <a:gd name="connsiteX5" fmla="*/ 255373 w 1345895"/>
              <a:gd name="connsiteY5" fmla="*/ 564 h 158479"/>
              <a:gd name="connsiteX6" fmla="*/ 431428 w 1345895"/>
              <a:gd name="connsiteY6" fmla="*/ 3426 h 158479"/>
              <a:gd name="connsiteX7" fmla="*/ 602172 w 1345895"/>
              <a:gd name="connsiteY7" fmla="*/ 20669 h 158479"/>
              <a:gd name="connsiteX8" fmla="*/ 736807 w 1345895"/>
              <a:gd name="connsiteY8" fmla="*/ 41352 h 158479"/>
              <a:gd name="connsiteX9" fmla="*/ 890487 w 1345895"/>
              <a:gd name="connsiteY9" fmla="*/ 72191 h 158479"/>
              <a:gd name="connsiteX10" fmla="*/ 1147618 w 1345895"/>
              <a:gd name="connsiteY10" fmla="*/ 9106 h 158479"/>
              <a:gd name="connsiteX11" fmla="*/ 1342831 w 1345895"/>
              <a:gd name="connsiteY11" fmla="*/ 24183 h 158479"/>
              <a:gd name="connsiteX12" fmla="*/ 1260551 w 1345895"/>
              <a:gd name="connsiteY12" fmla="*/ 57931 h 158479"/>
              <a:gd name="connsiteX13" fmla="*/ 1173494 w 1345895"/>
              <a:gd name="connsiteY13" fmla="*/ 86140 h 158479"/>
              <a:gd name="connsiteX14" fmla="*/ 1092810 w 1345895"/>
              <a:gd name="connsiteY14" fmla="*/ 106236 h 158479"/>
              <a:gd name="connsiteX15" fmla="*/ 988540 w 1345895"/>
              <a:gd name="connsiteY15" fmla="*/ 132369 h 158479"/>
              <a:gd name="connsiteX16" fmla="*/ 848497 w 1345895"/>
              <a:gd name="connsiteY16" fmla="*/ 157082 h 158479"/>
              <a:gd name="connsiteX17" fmla="*/ 892023 w 1345895"/>
              <a:gd name="connsiteY17" fmla="*/ 88301 h 158479"/>
              <a:gd name="connsiteX18" fmla="*/ 706948 w 1345895"/>
              <a:gd name="connsiteY18" fmla="*/ 138416 h 158479"/>
              <a:gd name="connsiteX19" fmla="*/ 565415 w 1345895"/>
              <a:gd name="connsiteY19" fmla="*/ 146848 h 158479"/>
              <a:gd name="connsiteX20" fmla="*/ 399077 w 1345895"/>
              <a:gd name="connsiteY20" fmla="*/ 138609 h 158479"/>
              <a:gd name="connsiteX21" fmla="*/ 233572 w 1345895"/>
              <a:gd name="connsiteY21" fmla="*/ 130372 h 158479"/>
              <a:gd name="connsiteX22" fmla="*/ 152276 w 1345895"/>
              <a:gd name="connsiteY22" fmla="*/ 129290 h 158479"/>
              <a:gd name="connsiteX23" fmla="*/ 65902 w 1345895"/>
              <a:gd name="connsiteY23" fmla="*/ 107655 h 158479"/>
              <a:gd name="connsiteX24" fmla="*/ 16475 w 1345895"/>
              <a:gd name="connsiteY24" fmla="*/ 91180 h 158479"/>
              <a:gd name="connsiteX25" fmla="*/ 0 w 1345895"/>
              <a:gd name="connsiteY25" fmla="*/ 66466 h 158479"/>
              <a:gd name="connsiteX0" fmla="*/ 0 w 1345895"/>
              <a:gd name="connsiteY0" fmla="*/ 66466 h 146848"/>
              <a:gd name="connsiteX1" fmla="*/ 90616 w 1345895"/>
              <a:gd name="connsiteY1" fmla="*/ 49991 h 146848"/>
              <a:gd name="connsiteX2" fmla="*/ 115330 w 1345895"/>
              <a:gd name="connsiteY2" fmla="*/ 41753 h 146848"/>
              <a:gd name="connsiteX3" fmla="*/ 181232 w 1345895"/>
              <a:gd name="connsiteY3" fmla="*/ 25277 h 146848"/>
              <a:gd name="connsiteX4" fmla="*/ 230659 w 1345895"/>
              <a:gd name="connsiteY4" fmla="*/ 8801 h 146848"/>
              <a:gd name="connsiteX5" fmla="*/ 255373 w 1345895"/>
              <a:gd name="connsiteY5" fmla="*/ 564 h 146848"/>
              <a:gd name="connsiteX6" fmla="*/ 431428 w 1345895"/>
              <a:gd name="connsiteY6" fmla="*/ 3426 h 146848"/>
              <a:gd name="connsiteX7" fmla="*/ 602172 w 1345895"/>
              <a:gd name="connsiteY7" fmla="*/ 20669 h 146848"/>
              <a:gd name="connsiteX8" fmla="*/ 736807 w 1345895"/>
              <a:gd name="connsiteY8" fmla="*/ 41352 h 146848"/>
              <a:gd name="connsiteX9" fmla="*/ 890487 w 1345895"/>
              <a:gd name="connsiteY9" fmla="*/ 72191 h 146848"/>
              <a:gd name="connsiteX10" fmla="*/ 1147618 w 1345895"/>
              <a:gd name="connsiteY10" fmla="*/ 9106 h 146848"/>
              <a:gd name="connsiteX11" fmla="*/ 1342831 w 1345895"/>
              <a:gd name="connsiteY11" fmla="*/ 24183 h 146848"/>
              <a:gd name="connsiteX12" fmla="*/ 1260551 w 1345895"/>
              <a:gd name="connsiteY12" fmla="*/ 57931 h 146848"/>
              <a:gd name="connsiteX13" fmla="*/ 1173494 w 1345895"/>
              <a:gd name="connsiteY13" fmla="*/ 86140 h 146848"/>
              <a:gd name="connsiteX14" fmla="*/ 1092810 w 1345895"/>
              <a:gd name="connsiteY14" fmla="*/ 106236 h 146848"/>
              <a:gd name="connsiteX15" fmla="*/ 988540 w 1345895"/>
              <a:gd name="connsiteY15" fmla="*/ 132369 h 146848"/>
              <a:gd name="connsiteX16" fmla="*/ 892023 w 1345895"/>
              <a:gd name="connsiteY16" fmla="*/ 88301 h 146848"/>
              <a:gd name="connsiteX17" fmla="*/ 706948 w 1345895"/>
              <a:gd name="connsiteY17" fmla="*/ 138416 h 146848"/>
              <a:gd name="connsiteX18" fmla="*/ 565415 w 1345895"/>
              <a:gd name="connsiteY18" fmla="*/ 146848 h 146848"/>
              <a:gd name="connsiteX19" fmla="*/ 399077 w 1345895"/>
              <a:gd name="connsiteY19" fmla="*/ 138609 h 146848"/>
              <a:gd name="connsiteX20" fmla="*/ 233572 w 1345895"/>
              <a:gd name="connsiteY20" fmla="*/ 130372 h 146848"/>
              <a:gd name="connsiteX21" fmla="*/ 152276 w 1345895"/>
              <a:gd name="connsiteY21" fmla="*/ 129290 h 146848"/>
              <a:gd name="connsiteX22" fmla="*/ 65902 w 1345895"/>
              <a:gd name="connsiteY22" fmla="*/ 107655 h 146848"/>
              <a:gd name="connsiteX23" fmla="*/ 16475 w 1345895"/>
              <a:gd name="connsiteY23" fmla="*/ 91180 h 146848"/>
              <a:gd name="connsiteX24" fmla="*/ 0 w 1345895"/>
              <a:gd name="connsiteY24" fmla="*/ 66466 h 146848"/>
              <a:gd name="connsiteX0" fmla="*/ 0 w 1345895"/>
              <a:gd name="connsiteY0" fmla="*/ 66466 h 146848"/>
              <a:gd name="connsiteX1" fmla="*/ 90616 w 1345895"/>
              <a:gd name="connsiteY1" fmla="*/ 49991 h 146848"/>
              <a:gd name="connsiteX2" fmla="*/ 115330 w 1345895"/>
              <a:gd name="connsiteY2" fmla="*/ 41753 h 146848"/>
              <a:gd name="connsiteX3" fmla="*/ 181232 w 1345895"/>
              <a:gd name="connsiteY3" fmla="*/ 25277 h 146848"/>
              <a:gd name="connsiteX4" fmla="*/ 230659 w 1345895"/>
              <a:gd name="connsiteY4" fmla="*/ 8801 h 146848"/>
              <a:gd name="connsiteX5" fmla="*/ 255373 w 1345895"/>
              <a:gd name="connsiteY5" fmla="*/ 564 h 146848"/>
              <a:gd name="connsiteX6" fmla="*/ 431428 w 1345895"/>
              <a:gd name="connsiteY6" fmla="*/ 3426 h 146848"/>
              <a:gd name="connsiteX7" fmla="*/ 602172 w 1345895"/>
              <a:gd name="connsiteY7" fmla="*/ 20669 h 146848"/>
              <a:gd name="connsiteX8" fmla="*/ 736807 w 1345895"/>
              <a:gd name="connsiteY8" fmla="*/ 41352 h 146848"/>
              <a:gd name="connsiteX9" fmla="*/ 890487 w 1345895"/>
              <a:gd name="connsiteY9" fmla="*/ 72191 h 146848"/>
              <a:gd name="connsiteX10" fmla="*/ 1147618 w 1345895"/>
              <a:gd name="connsiteY10" fmla="*/ 9106 h 146848"/>
              <a:gd name="connsiteX11" fmla="*/ 1342831 w 1345895"/>
              <a:gd name="connsiteY11" fmla="*/ 24183 h 146848"/>
              <a:gd name="connsiteX12" fmla="*/ 1260551 w 1345895"/>
              <a:gd name="connsiteY12" fmla="*/ 57931 h 146848"/>
              <a:gd name="connsiteX13" fmla="*/ 1173494 w 1345895"/>
              <a:gd name="connsiteY13" fmla="*/ 86140 h 146848"/>
              <a:gd name="connsiteX14" fmla="*/ 1092810 w 1345895"/>
              <a:gd name="connsiteY14" fmla="*/ 106236 h 146848"/>
              <a:gd name="connsiteX15" fmla="*/ 983777 w 1345895"/>
              <a:gd name="connsiteY15" fmla="*/ 122844 h 146848"/>
              <a:gd name="connsiteX16" fmla="*/ 892023 w 1345895"/>
              <a:gd name="connsiteY16" fmla="*/ 88301 h 146848"/>
              <a:gd name="connsiteX17" fmla="*/ 706948 w 1345895"/>
              <a:gd name="connsiteY17" fmla="*/ 138416 h 146848"/>
              <a:gd name="connsiteX18" fmla="*/ 565415 w 1345895"/>
              <a:gd name="connsiteY18" fmla="*/ 146848 h 146848"/>
              <a:gd name="connsiteX19" fmla="*/ 399077 w 1345895"/>
              <a:gd name="connsiteY19" fmla="*/ 138609 h 146848"/>
              <a:gd name="connsiteX20" fmla="*/ 233572 w 1345895"/>
              <a:gd name="connsiteY20" fmla="*/ 130372 h 146848"/>
              <a:gd name="connsiteX21" fmla="*/ 152276 w 1345895"/>
              <a:gd name="connsiteY21" fmla="*/ 129290 h 146848"/>
              <a:gd name="connsiteX22" fmla="*/ 65902 w 1345895"/>
              <a:gd name="connsiteY22" fmla="*/ 107655 h 146848"/>
              <a:gd name="connsiteX23" fmla="*/ 16475 w 1345895"/>
              <a:gd name="connsiteY23" fmla="*/ 91180 h 146848"/>
              <a:gd name="connsiteX24" fmla="*/ 0 w 1345895"/>
              <a:gd name="connsiteY24" fmla="*/ 66466 h 146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45895" h="146848">
                <a:moveTo>
                  <a:pt x="0" y="66466"/>
                </a:moveTo>
                <a:cubicBezTo>
                  <a:pt x="12357" y="59601"/>
                  <a:pt x="71394" y="54110"/>
                  <a:pt x="90616" y="49991"/>
                </a:cubicBezTo>
                <a:cubicBezTo>
                  <a:pt x="109838" y="45872"/>
                  <a:pt x="106952" y="44038"/>
                  <a:pt x="115330" y="41753"/>
                </a:cubicBezTo>
                <a:cubicBezTo>
                  <a:pt x="137176" y="35795"/>
                  <a:pt x="159751" y="32438"/>
                  <a:pt x="181232" y="25277"/>
                </a:cubicBezTo>
                <a:lnTo>
                  <a:pt x="230659" y="8801"/>
                </a:lnTo>
                <a:cubicBezTo>
                  <a:pt x="238897" y="6055"/>
                  <a:pt x="221912" y="1460"/>
                  <a:pt x="255373" y="564"/>
                </a:cubicBezTo>
                <a:cubicBezTo>
                  <a:pt x="288834" y="-332"/>
                  <a:pt x="395973" y="15244"/>
                  <a:pt x="431428" y="3426"/>
                </a:cubicBezTo>
                <a:cubicBezTo>
                  <a:pt x="497868" y="6793"/>
                  <a:pt x="535732" y="17302"/>
                  <a:pt x="602172" y="20669"/>
                </a:cubicBezTo>
                <a:cubicBezTo>
                  <a:pt x="610852" y="20921"/>
                  <a:pt x="688755" y="32765"/>
                  <a:pt x="736807" y="41352"/>
                </a:cubicBezTo>
                <a:cubicBezTo>
                  <a:pt x="784859" y="49939"/>
                  <a:pt x="822019" y="77565"/>
                  <a:pt x="890487" y="72191"/>
                </a:cubicBezTo>
                <a:cubicBezTo>
                  <a:pt x="958955" y="66817"/>
                  <a:pt x="993193" y="-29501"/>
                  <a:pt x="1147618" y="9106"/>
                </a:cubicBezTo>
                <a:cubicBezTo>
                  <a:pt x="1205149" y="-86"/>
                  <a:pt x="1324009" y="16045"/>
                  <a:pt x="1342831" y="24183"/>
                </a:cubicBezTo>
                <a:cubicBezTo>
                  <a:pt x="1361653" y="32321"/>
                  <a:pt x="1288774" y="47605"/>
                  <a:pt x="1260551" y="57931"/>
                </a:cubicBezTo>
                <a:cubicBezTo>
                  <a:pt x="1232328" y="68257"/>
                  <a:pt x="1201451" y="78089"/>
                  <a:pt x="1173494" y="86140"/>
                </a:cubicBezTo>
                <a:cubicBezTo>
                  <a:pt x="1145537" y="94191"/>
                  <a:pt x="1124430" y="100119"/>
                  <a:pt x="1092810" y="106236"/>
                </a:cubicBezTo>
                <a:cubicBezTo>
                  <a:pt x="1061191" y="112353"/>
                  <a:pt x="1085377" y="120098"/>
                  <a:pt x="983777" y="122844"/>
                </a:cubicBezTo>
                <a:cubicBezTo>
                  <a:pt x="950313" y="119855"/>
                  <a:pt x="938161" y="85706"/>
                  <a:pt x="892023" y="88301"/>
                </a:cubicBezTo>
                <a:cubicBezTo>
                  <a:pt x="845885" y="90896"/>
                  <a:pt x="731662" y="135670"/>
                  <a:pt x="706948" y="138416"/>
                </a:cubicBezTo>
                <a:lnTo>
                  <a:pt x="565415" y="146848"/>
                </a:lnTo>
                <a:cubicBezTo>
                  <a:pt x="556737" y="146554"/>
                  <a:pt x="454384" y="141355"/>
                  <a:pt x="399077" y="138609"/>
                </a:cubicBezTo>
                <a:lnTo>
                  <a:pt x="233572" y="130372"/>
                </a:lnTo>
                <a:cubicBezTo>
                  <a:pt x="211605" y="124880"/>
                  <a:pt x="180221" y="133076"/>
                  <a:pt x="152276" y="129290"/>
                </a:cubicBezTo>
                <a:cubicBezTo>
                  <a:pt x="124331" y="125504"/>
                  <a:pt x="88535" y="114007"/>
                  <a:pt x="65902" y="107655"/>
                </a:cubicBezTo>
                <a:cubicBezTo>
                  <a:pt x="43269" y="101303"/>
                  <a:pt x="16475" y="91180"/>
                  <a:pt x="16475" y="91180"/>
                </a:cubicBezTo>
                <a:cubicBezTo>
                  <a:pt x="10983" y="82942"/>
                  <a:pt x="1400" y="76267"/>
                  <a:pt x="0" y="66466"/>
                </a:cubicBezTo>
                <a:close/>
              </a:path>
            </a:pathLst>
          </a:custGeom>
          <a:solidFill>
            <a:srgbClr val="C00000">
              <a:alpha val="20000"/>
            </a:srgbClr>
          </a:solidFill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zaokrąglony 50">
            <a:extLst>
              <a:ext uri="{FF2B5EF4-FFF2-40B4-BE49-F238E27FC236}">
                <a16:creationId xmlns="" xmlns:a16="http://schemas.microsoft.com/office/drawing/2014/main" id="{30FC0791-A39E-4F55-98F7-410AC567407E}"/>
              </a:ext>
            </a:extLst>
          </p:cNvPr>
          <p:cNvSpPr/>
          <p:nvPr/>
        </p:nvSpPr>
        <p:spPr>
          <a:xfrm>
            <a:off x="5500694" y="928670"/>
            <a:ext cx="628959" cy="683263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="" xmlns:a16="http://schemas.microsoft.com/office/drawing/2014/main" id="{3A0419D0-93D5-4D8B-955E-2ECE269CE9CD}"/>
              </a:ext>
            </a:extLst>
          </p:cNvPr>
          <p:cNvSpPr/>
          <p:nvPr/>
        </p:nvSpPr>
        <p:spPr>
          <a:xfrm>
            <a:off x="5643570" y="1643050"/>
            <a:ext cx="2503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="" xmlns:a16="http://schemas.microsoft.com/office/drawing/2014/main" id="{AE1D9883-E1D2-4B61-BFDC-B6F748C7D6B3}"/>
              </a:ext>
            </a:extLst>
          </p:cNvPr>
          <p:cNvSpPr/>
          <p:nvPr/>
        </p:nvSpPr>
        <p:spPr>
          <a:xfrm rot="21409716">
            <a:off x="5578752" y="3578614"/>
            <a:ext cx="250390" cy="246221"/>
          </a:xfrm>
          <a:prstGeom prst="rect">
            <a:avLst/>
          </a:prstGeom>
          <a:ln w="25400">
            <a:noFill/>
          </a:ln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="" xmlns:a16="http://schemas.microsoft.com/office/drawing/2014/main" id="{AE1D9883-E1D2-4B61-BFDC-B6F748C7D6B3}"/>
              </a:ext>
            </a:extLst>
          </p:cNvPr>
          <p:cNvSpPr/>
          <p:nvPr/>
        </p:nvSpPr>
        <p:spPr>
          <a:xfrm rot="21409716">
            <a:off x="5793066" y="3578614"/>
            <a:ext cx="250390" cy="246221"/>
          </a:xfrm>
          <a:prstGeom prst="rect">
            <a:avLst/>
          </a:prstGeom>
          <a:ln w="25400">
            <a:noFill/>
          </a:ln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="" xmlns:a16="http://schemas.microsoft.com/office/drawing/2014/main" id="{211BB13C-8DF8-46E1-9DFF-14496BE7AB84}"/>
              </a:ext>
            </a:extLst>
          </p:cNvPr>
          <p:cNvSpPr/>
          <p:nvPr/>
        </p:nvSpPr>
        <p:spPr>
          <a:xfrm rot="21409716">
            <a:off x="5921409" y="3938449"/>
            <a:ext cx="250390" cy="246221"/>
          </a:xfrm>
          <a:prstGeom prst="rect">
            <a:avLst/>
          </a:prstGeom>
          <a:ln w="25400">
            <a:noFill/>
          </a:ln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4" name="Prostokąt zaokrąglony 32">
            <a:extLst>
              <a:ext uri="{FF2B5EF4-FFF2-40B4-BE49-F238E27FC236}">
                <a16:creationId xmlns="" xmlns:a16="http://schemas.microsoft.com/office/drawing/2014/main" id="{AF0E87B7-C78B-4572-AD11-B1FE4D1B16FE}"/>
              </a:ext>
            </a:extLst>
          </p:cNvPr>
          <p:cNvSpPr/>
          <p:nvPr/>
        </p:nvSpPr>
        <p:spPr>
          <a:xfrm>
            <a:off x="6167081" y="3829258"/>
            <a:ext cx="133112" cy="26581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pic>
        <p:nvPicPr>
          <p:cNvPr id="25" name="Obraz 24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8505019"/>
      </p:ext>
    </p:extLst>
  </p:cSld>
  <p:clrMapOvr>
    <a:masterClrMapping/>
  </p:clrMapOvr>
  <p:transition spd="med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mapa, tekst&#10;&#10;Opis wygenerowany automatycznie">
            <a:extLst>
              <a:ext uri="{FF2B5EF4-FFF2-40B4-BE49-F238E27FC236}">
                <a16:creationId xmlns="" xmlns:a16="http://schemas.microsoft.com/office/drawing/2014/main" id="{DE1D71CE-0FAA-40DF-B8EC-7BCEFE7606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7128792" cy="5038722"/>
          </a:xfrm>
          <a:prstGeom prst="rect">
            <a:avLst/>
          </a:prstGeom>
        </p:spPr>
      </p:pic>
      <p:sp>
        <p:nvSpPr>
          <p:cNvPr id="50" name="Prostokąt 49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30" name="Łącznik prosty 29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rostokąt 43"/>
          <p:cNvSpPr/>
          <p:nvPr/>
        </p:nvSpPr>
        <p:spPr>
          <a:xfrm>
            <a:off x="1285852" y="5982132"/>
            <a:ext cx="7215238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indent="-342900">
              <a:spcBef>
                <a:spcPct val="0"/>
              </a:spcBef>
              <a:defRPr/>
            </a:pPr>
            <a:r>
              <a:rPr lang="pl-PL" sz="1000" b="1" dirty="0">
                <a:solidFill>
                  <a:srgbClr val="C00000"/>
                </a:solidFill>
              </a:rPr>
              <a:t>EDUKACJA </a:t>
            </a:r>
            <a:endParaRPr lang="pl-PL" sz="1000" b="1" dirty="0">
              <a:solidFill>
                <a:schemeClr val="accent2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pl-PL" sz="1000" dirty="0"/>
              <a:t>PILNIE POTRZEBNY JEST ŻŁOBEK I PRZEDSZKOLE ORAZ </a:t>
            </a:r>
            <a:r>
              <a:rPr lang="pl-PL" sz="1000" dirty="0" smtClean="0"/>
              <a:t>MIEJSCE ZAJĘĆ </a:t>
            </a:r>
            <a:r>
              <a:rPr lang="pl-PL" sz="1000" dirty="0"/>
              <a:t>DODATKOWYCH DLA DZIECI I MŁODZIEŻY NP. SZKOŁA </a:t>
            </a:r>
            <a:r>
              <a:rPr lang="pl-PL" sz="1000" dirty="0" smtClean="0"/>
              <a:t>JĘZYKOWA. </a:t>
            </a:r>
            <a:endParaRPr lang="pl-PL" sz="1000" dirty="0"/>
          </a:p>
        </p:txBody>
      </p:sp>
      <p:sp>
        <p:nvSpPr>
          <p:cNvPr id="46" name="Prostokąt 45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5</a:t>
            </a:r>
          </a:p>
        </p:txBody>
      </p:sp>
      <p:sp>
        <p:nvSpPr>
          <p:cNvPr id="16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/>
              <a:t> 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/>
              <a:t> 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PRZEDSIĘBIORCZOŚĆ I USŁUGI</a:t>
            </a:r>
          </a:p>
        </p:txBody>
      </p:sp>
      <p:sp>
        <p:nvSpPr>
          <p:cNvPr id="14" name="Dowolny kształt 76">
            <a:extLst>
              <a:ext uri="{FF2B5EF4-FFF2-40B4-BE49-F238E27FC236}">
                <a16:creationId xmlns="" xmlns:a16="http://schemas.microsoft.com/office/drawing/2014/main" id="{7940CADF-6923-4BC9-8681-852E1AAA5B6F}"/>
              </a:ext>
            </a:extLst>
          </p:cNvPr>
          <p:cNvSpPr/>
          <p:nvPr/>
        </p:nvSpPr>
        <p:spPr>
          <a:xfrm>
            <a:off x="5089608" y="3747824"/>
            <a:ext cx="1345895" cy="146848"/>
          </a:xfrm>
          <a:custGeom>
            <a:avLst/>
            <a:gdLst>
              <a:gd name="connsiteX0" fmla="*/ 15103 w 1776103"/>
              <a:gd name="connsiteY0" fmla="*/ 100499 h 215829"/>
              <a:gd name="connsiteX1" fmla="*/ 113957 w 1776103"/>
              <a:gd name="connsiteY1" fmla="*/ 92262 h 215829"/>
              <a:gd name="connsiteX2" fmla="*/ 138671 w 1776103"/>
              <a:gd name="connsiteY2" fmla="*/ 84024 h 215829"/>
              <a:gd name="connsiteX3" fmla="*/ 204573 w 1776103"/>
              <a:gd name="connsiteY3" fmla="*/ 67548 h 215829"/>
              <a:gd name="connsiteX4" fmla="*/ 254000 w 1776103"/>
              <a:gd name="connsiteY4" fmla="*/ 51072 h 215829"/>
              <a:gd name="connsiteX5" fmla="*/ 278714 w 1776103"/>
              <a:gd name="connsiteY5" fmla="*/ 42835 h 215829"/>
              <a:gd name="connsiteX6" fmla="*/ 336379 w 1776103"/>
              <a:gd name="connsiteY6" fmla="*/ 26359 h 215829"/>
              <a:gd name="connsiteX7" fmla="*/ 880076 w 1776103"/>
              <a:gd name="connsiteY7" fmla="*/ 34597 h 215829"/>
              <a:gd name="connsiteX8" fmla="*/ 904789 w 1776103"/>
              <a:gd name="connsiteY8" fmla="*/ 42835 h 215829"/>
              <a:gd name="connsiteX9" fmla="*/ 995406 w 1776103"/>
              <a:gd name="connsiteY9" fmla="*/ 59310 h 215829"/>
              <a:gd name="connsiteX10" fmla="*/ 1077784 w 1776103"/>
              <a:gd name="connsiteY10" fmla="*/ 84024 h 215829"/>
              <a:gd name="connsiteX11" fmla="*/ 1201352 w 1776103"/>
              <a:gd name="connsiteY11" fmla="*/ 75786 h 215829"/>
              <a:gd name="connsiteX12" fmla="*/ 1226065 w 1776103"/>
              <a:gd name="connsiteY12" fmla="*/ 67548 h 215829"/>
              <a:gd name="connsiteX13" fmla="*/ 1259016 w 1776103"/>
              <a:gd name="connsiteY13" fmla="*/ 59310 h 215829"/>
              <a:gd name="connsiteX14" fmla="*/ 1308443 w 1776103"/>
              <a:gd name="connsiteY14" fmla="*/ 42835 h 215829"/>
              <a:gd name="connsiteX15" fmla="*/ 1333157 w 1776103"/>
              <a:gd name="connsiteY15" fmla="*/ 34597 h 215829"/>
              <a:gd name="connsiteX16" fmla="*/ 1366108 w 1776103"/>
              <a:gd name="connsiteY16" fmla="*/ 26359 h 215829"/>
              <a:gd name="connsiteX17" fmla="*/ 1390822 w 1776103"/>
              <a:gd name="connsiteY17" fmla="*/ 18121 h 215829"/>
              <a:gd name="connsiteX18" fmla="*/ 1497914 w 1776103"/>
              <a:gd name="connsiteY18" fmla="*/ 1645 h 215829"/>
              <a:gd name="connsiteX19" fmla="*/ 1736811 w 1776103"/>
              <a:gd name="connsiteY19" fmla="*/ 9883 h 215829"/>
              <a:gd name="connsiteX20" fmla="*/ 1753287 w 1776103"/>
              <a:gd name="connsiteY20" fmla="*/ 92262 h 215829"/>
              <a:gd name="connsiteX21" fmla="*/ 1679146 w 1776103"/>
              <a:gd name="connsiteY21" fmla="*/ 133451 h 215829"/>
              <a:gd name="connsiteX22" fmla="*/ 1654433 w 1776103"/>
              <a:gd name="connsiteY22" fmla="*/ 149926 h 215829"/>
              <a:gd name="connsiteX23" fmla="*/ 1572054 w 1776103"/>
              <a:gd name="connsiteY23" fmla="*/ 174640 h 215829"/>
              <a:gd name="connsiteX24" fmla="*/ 1514389 w 1776103"/>
              <a:gd name="connsiteY24" fmla="*/ 182878 h 215829"/>
              <a:gd name="connsiteX25" fmla="*/ 1374346 w 1776103"/>
              <a:gd name="connsiteY25" fmla="*/ 174640 h 215829"/>
              <a:gd name="connsiteX26" fmla="*/ 1316681 w 1776103"/>
              <a:gd name="connsiteY26" fmla="*/ 166402 h 215829"/>
              <a:gd name="connsiteX27" fmla="*/ 1011881 w 1776103"/>
              <a:gd name="connsiteY27" fmla="*/ 174640 h 215829"/>
              <a:gd name="connsiteX28" fmla="*/ 913027 w 1776103"/>
              <a:gd name="connsiteY28" fmla="*/ 191116 h 215829"/>
              <a:gd name="connsiteX29" fmla="*/ 871838 w 1776103"/>
              <a:gd name="connsiteY29" fmla="*/ 199353 h 215829"/>
              <a:gd name="connsiteX30" fmla="*/ 847125 w 1776103"/>
              <a:gd name="connsiteY30" fmla="*/ 207591 h 215829"/>
              <a:gd name="connsiteX31" fmla="*/ 772984 w 1776103"/>
              <a:gd name="connsiteY31" fmla="*/ 215829 h 215829"/>
              <a:gd name="connsiteX32" fmla="*/ 311665 w 1776103"/>
              <a:gd name="connsiteY32" fmla="*/ 207591 h 215829"/>
              <a:gd name="connsiteX33" fmla="*/ 286952 w 1776103"/>
              <a:gd name="connsiteY33" fmla="*/ 199353 h 215829"/>
              <a:gd name="connsiteX34" fmla="*/ 204573 w 1776103"/>
              <a:gd name="connsiteY34" fmla="*/ 191116 h 215829"/>
              <a:gd name="connsiteX35" fmla="*/ 138671 w 1776103"/>
              <a:gd name="connsiteY35" fmla="*/ 174640 h 215829"/>
              <a:gd name="connsiteX36" fmla="*/ 113957 w 1776103"/>
              <a:gd name="connsiteY36" fmla="*/ 166402 h 215829"/>
              <a:gd name="connsiteX37" fmla="*/ 89243 w 1776103"/>
              <a:gd name="connsiteY37" fmla="*/ 149926 h 215829"/>
              <a:gd name="connsiteX38" fmla="*/ 39816 w 1776103"/>
              <a:gd name="connsiteY38" fmla="*/ 133451 h 215829"/>
              <a:gd name="connsiteX39" fmla="*/ 23341 w 1776103"/>
              <a:gd name="connsiteY39" fmla="*/ 108737 h 215829"/>
              <a:gd name="connsiteX40" fmla="*/ 15103 w 1776103"/>
              <a:gd name="connsiteY40" fmla="*/ 100499 h 215829"/>
              <a:gd name="connsiteX0" fmla="*/ 5312 w 1753178"/>
              <a:gd name="connsiteY0" fmla="*/ 98854 h 214184"/>
              <a:gd name="connsiteX1" fmla="*/ 104166 w 1753178"/>
              <a:gd name="connsiteY1" fmla="*/ 90617 h 214184"/>
              <a:gd name="connsiteX2" fmla="*/ 128880 w 1753178"/>
              <a:gd name="connsiteY2" fmla="*/ 82379 h 214184"/>
              <a:gd name="connsiteX3" fmla="*/ 194782 w 1753178"/>
              <a:gd name="connsiteY3" fmla="*/ 65903 h 214184"/>
              <a:gd name="connsiteX4" fmla="*/ 244209 w 1753178"/>
              <a:gd name="connsiteY4" fmla="*/ 49427 h 214184"/>
              <a:gd name="connsiteX5" fmla="*/ 268923 w 1753178"/>
              <a:gd name="connsiteY5" fmla="*/ 41190 h 214184"/>
              <a:gd name="connsiteX6" fmla="*/ 326588 w 1753178"/>
              <a:gd name="connsiteY6" fmla="*/ 24714 h 214184"/>
              <a:gd name="connsiteX7" fmla="*/ 870285 w 1753178"/>
              <a:gd name="connsiteY7" fmla="*/ 32952 h 214184"/>
              <a:gd name="connsiteX8" fmla="*/ 894998 w 1753178"/>
              <a:gd name="connsiteY8" fmla="*/ 41190 h 214184"/>
              <a:gd name="connsiteX9" fmla="*/ 985615 w 1753178"/>
              <a:gd name="connsiteY9" fmla="*/ 57665 h 214184"/>
              <a:gd name="connsiteX10" fmla="*/ 1067993 w 1753178"/>
              <a:gd name="connsiteY10" fmla="*/ 82379 h 214184"/>
              <a:gd name="connsiteX11" fmla="*/ 1191561 w 1753178"/>
              <a:gd name="connsiteY11" fmla="*/ 74141 h 214184"/>
              <a:gd name="connsiteX12" fmla="*/ 1216274 w 1753178"/>
              <a:gd name="connsiteY12" fmla="*/ 65903 h 214184"/>
              <a:gd name="connsiteX13" fmla="*/ 1249225 w 1753178"/>
              <a:gd name="connsiteY13" fmla="*/ 57665 h 214184"/>
              <a:gd name="connsiteX14" fmla="*/ 1298652 w 1753178"/>
              <a:gd name="connsiteY14" fmla="*/ 41190 h 214184"/>
              <a:gd name="connsiteX15" fmla="*/ 1323366 w 1753178"/>
              <a:gd name="connsiteY15" fmla="*/ 32952 h 214184"/>
              <a:gd name="connsiteX16" fmla="*/ 1356317 w 1753178"/>
              <a:gd name="connsiteY16" fmla="*/ 24714 h 214184"/>
              <a:gd name="connsiteX17" fmla="*/ 1381031 w 1753178"/>
              <a:gd name="connsiteY17" fmla="*/ 16476 h 214184"/>
              <a:gd name="connsiteX18" fmla="*/ 1488123 w 1753178"/>
              <a:gd name="connsiteY18" fmla="*/ 0 h 214184"/>
              <a:gd name="connsiteX19" fmla="*/ 1727020 w 1753178"/>
              <a:gd name="connsiteY19" fmla="*/ 8238 h 214184"/>
              <a:gd name="connsiteX20" fmla="*/ 1743496 w 1753178"/>
              <a:gd name="connsiteY20" fmla="*/ 90617 h 214184"/>
              <a:gd name="connsiteX21" fmla="*/ 1669355 w 1753178"/>
              <a:gd name="connsiteY21" fmla="*/ 131806 h 214184"/>
              <a:gd name="connsiteX22" fmla="*/ 1644642 w 1753178"/>
              <a:gd name="connsiteY22" fmla="*/ 148281 h 214184"/>
              <a:gd name="connsiteX23" fmla="*/ 1562263 w 1753178"/>
              <a:gd name="connsiteY23" fmla="*/ 172995 h 214184"/>
              <a:gd name="connsiteX24" fmla="*/ 1504598 w 1753178"/>
              <a:gd name="connsiteY24" fmla="*/ 181233 h 214184"/>
              <a:gd name="connsiteX25" fmla="*/ 1364555 w 1753178"/>
              <a:gd name="connsiteY25" fmla="*/ 172995 h 214184"/>
              <a:gd name="connsiteX26" fmla="*/ 1094453 w 1753178"/>
              <a:gd name="connsiteY26" fmla="*/ 127812 h 214184"/>
              <a:gd name="connsiteX27" fmla="*/ 1002090 w 1753178"/>
              <a:gd name="connsiteY27" fmla="*/ 172995 h 214184"/>
              <a:gd name="connsiteX28" fmla="*/ 903236 w 1753178"/>
              <a:gd name="connsiteY28" fmla="*/ 189471 h 214184"/>
              <a:gd name="connsiteX29" fmla="*/ 862047 w 1753178"/>
              <a:gd name="connsiteY29" fmla="*/ 197708 h 214184"/>
              <a:gd name="connsiteX30" fmla="*/ 837334 w 1753178"/>
              <a:gd name="connsiteY30" fmla="*/ 205946 h 214184"/>
              <a:gd name="connsiteX31" fmla="*/ 763193 w 1753178"/>
              <a:gd name="connsiteY31" fmla="*/ 214184 h 214184"/>
              <a:gd name="connsiteX32" fmla="*/ 301874 w 1753178"/>
              <a:gd name="connsiteY32" fmla="*/ 205946 h 214184"/>
              <a:gd name="connsiteX33" fmla="*/ 277161 w 1753178"/>
              <a:gd name="connsiteY33" fmla="*/ 197708 h 214184"/>
              <a:gd name="connsiteX34" fmla="*/ 194782 w 1753178"/>
              <a:gd name="connsiteY34" fmla="*/ 189471 h 214184"/>
              <a:gd name="connsiteX35" fmla="*/ 128880 w 1753178"/>
              <a:gd name="connsiteY35" fmla="*/ 172995 h 214184"/>
              <a:gd name="connsiteX36" fmla="*/ 104166 w 1753178"/>
              <a:gd name="connsiteY36" fmla="*/ 164757 h 214184"/>
              <a:gd name="connsiteX37" fmla="*/ 79452 w 1753178"/>
              <a:gd name="connsiteY37" fmla="*/ 148281 h 214184"/>
              <a:gd name="connsiteX38" fmla="*/ 30025 w 1753178"/>
              <a:gd name="connsiteY38" fmla="*/ 131806 h 214184"/>
              <a:gd name="connsiteX39" fmla="*/ 13550 w 1753178"/>
              <a:gd name="connsiteY39" fmla="*/ 107092 h 214184"/>
              <a:gd name="connsiteX40" fmla="*/ 5312 w 1753178"/>
              <a:gd name="connsiteY40" fmla="*/ 98854 h 214184"/>
              <a:gd name="connsiteX0" fmla="*/ 5312 w 1753178"/>
              <a:gd name="connsiteY0" fmla="*/ 98854 h 214184"/>
              <a:gd name="connsiteX1" fmla="*/ 104166 w 1753178"/>
              <a:gd name="connsiteY1" fmla="*/ 90617 h 214184"/>
              <a:gd name="connsiteX2" fmla="*/ 128880 w 1753178"/>
              <a:gd name="connsiteY2" fmla="*/ 82379 h 214184"/>
              <a:gd name="connsiteX3" fmla="*/ 194782 w 1753178"/>
              <a:gd name="connsiteY3" fmla="*/ 65903 h 214184"/>
              <a:gd name="connsiteX4" fmla="*/ 244209 w 1753178"/>
              <a:gd name="connsiteY4" fmla="*/ 49427 h 214184"/>
              <a:gd name="connsiteX5" fmla="*/ 268923 w 1753178"/>
              <a:gd name="connsiteY5" fmla="*/ 41190 h 214184"/>
              <a:gd name="connsiteX6" fmla="*/ 326588 w 1753178"/>
              <a:gd name="connsiteY6" fmla="*/ 24714 h 214184"/>
              <a:gd name="connsiteX7" fmla="*/ 870285 w 1753178"/>
              <a:gd name="connsiteY7" fmla="*/ 32952 h 214184"/>
              <a:gd name="connsiteX8" fmla="*/ 894998 w 1753178"/>
              <a:gd name="connsiteY8" fmla="*/ 41190 h 214184"/>
              <a:gd name="connsiteX9" fmla="*/ 985615 w 1753178"/>
              <a:gd name="connsiteY9" fmla="*/ 57665 h 214184"/>
              <a:gd name="connsiteX10" fmla="*/ 1067993 w 1753178"/>
              <a:gd name="connsiteY10" fmla="*/ 82379 h 214184"/>
              <a:gd name="connsiteX11" fmla="*/ 1191561 w 1753178"/>
              <a:gd name="connsiteY11" fmla="*/ 74141 h 214184"/>
              <a:gd name="connsiteX12" fmla="*/ 1216274 w 1753178"/>
              <a:gd name="connsiteY12" fmla="*/ 65903 h 214184"/>
              <a:gd name="connsiteX13" fmla="*/ 1249225 w 1753178"/>
              <a:gd name="connsiteY13" fmla="*/ 57665 h 214184"/>
              <a:gd name="connsiteX14" fmla="*/ 1298652 w 1753178"/>
              <a:gd name="connsiteY14" fmla="*/ 41190 h 214184"/>
              <a:gd name="connsiteX15" fmla="*/ 1323366 w 1753178"/>
              <a:gd name="connsiteY15" fmla="*/ 32952 h 214184"/>
              <a:gd name="connsiteX16" fmla="*/ 1356317 w 1753178"/>
              <a:gd name="connsiteY16" fmla="*/ 24714 h 214184"/>
              <a:gd name="connsiteX17" fmla="*/ 1381031 w 1753178"/>
              <a:gd name="connsiteY17" fmla="*/ 16476 h 214184"/>
              <a:gd name="connsiteX18" fmla="*/ 1488123 w 1753178"/>
              <a:gd name="connsiteY18" fmla="*/ 0 h 214184"/>
              <a:gd name="connsiteX19" fmla="*/ 1727020 w 1753178"/>
              <a:gd name="connsiteY19" fmla="*/ 8238 h 214184"/>
              <a:gd name="connsiteX20" fmla="*/ 1743496 w 1753178"/>
              <a:gd name="connsiteY20" fmla="*/ 90617 h 214184"/>
              <a:gd name="connsiteX21" fmla="*/ 1669355 w 1753178"/>
              <a:gd name="connsiteY21" fmla="*/ 131806 h 214184"/>
              <a:gd name="connsiteX22" fmla="*/ 1644642 w 1753178"/>
              <a:gd name="connsiteY22" fmla="*/ 148281 h 214184"/>
              <a:gd name="connsiteX23" fmla="*/ 1562263 w 1753178"/>
              <a:gd name="connsiteY23" fmla="*/ 172995 h 214184"/>
              <a:gd name="connsiteX24" fmla="*/ 1504598 w 1753178"/>
              <a:gd name="connsiteY24" fmla="*/ 181233 h 214184"/>
              <a:gd name="connsiteX25" fmla="*/ 1253719 w 1753178"/>
              <a:gd name="connsiteY25" fmla="*/ 179153 h 214184"/>
              <a:gd name="connsiteX26" fmla="*/ 1094453 w 1753178"/>
              <a:gd name="connsiteY26" fmla="*/ 127812 h 214184"/>
              <a:gd name="connsiteX27" fmla="*/ 1002090 w 1753178"/>
              <a:gd name="connsiteY27" fmla="*/ 172995 h 214184"/>
              <a:gd name="connsiteX28" fmla="*/ 903236 w 1753178"/>
              <a:gd name="connsiteY28" fmla="*/ 189471 h 214184"/>
              <a:gd name="connsiteX29" fmla="*/ 862047 w 1753178"/>
              <a:gd name="connsiteY29" fmla="*/ 197708 h 214184"/>
              <a:gd name="connsiteX30" fmla="*/ 837334 w 1753178"/>
              <a:gd name="connsiteY30" fmla="*/ 205946 h 214184"/>
              <a:gd name="connsiteX31" fmla="*/ 763193 w 1753178"/>
              <a:gd name="connsiteY31" fmla="*/ 214184 h 214184"/>
              <a:gd name="connsiteX32" fmla="*/ 301874 w 1753178"/>
              <a:gd name="connsiteY32" fmla="*/ 205946 h 214184"/>
              <a:gd name="connsiteX33" fmla="*/ 277161 w 1753178"/>
              <a:gd name="connsiteY33" fmla="*/ 197708 h 214184"/>
              <a:gd name="connsiteX34" fmla="*/ 194782 w 1753178"/>
              <a:gd name="connsiteY34" fmla="*/ 189471 h 214184"/>
              <a:gd name="connsiteX35" fmla="*/ 128880 w 1753178"/>
              <a:gd name="connsiteY35" fmla="*/ 172995 h 214184"/>
              <a:gd name="connsiteX36" fmla="*/ 104166 w 1753178"/>
              <a:gd name="connsiteY36" fmla="*/ 164757 h 214184"/>
              <a:gd name="connsiteX37" fmla="*/ 79452 w 1753178"/>
              <a:gd name="connsiteY37" fmla="*/ 148281 h 214184"/>
              <a:gd name="connsiteX38" fmla="*/ 30025 w 1753178"/>
              <a:gd name="connsiteY38" fmla="*/ 131806 h 214184"/>
              <a:gd name="connsiteX39" fmla="*/ 13550 w 1753178"/>
              <a:gd name="connsiteY39" fmla="*/ 107092 h 214184"/>
              <a:gd name="connsiteX40" fmla="*/ 5312 w 1753178"/>
              <a:gd name="connsiteY40" fmla="*/ 98854 h 214184"/>
              <a:gd name="connsiteX0" fmla="*/ 5312 w 1753178"/>
              <a:gd name="connsiteY0" fmla="*/ 98854 h 214184"/>
              <a:gd name="connsiteX1" fmla="*/ 104166 w 1753178"/>
              <a:gd name="connsiteY1" fmla="*/ 90617 h 214184"/>
              <a:gd name="connsiteX2" fmla="*/ 128880 w 1753178"/>
              <a:gd name="connsiteY2" fmla="*/ 82379 h 214184"/>
              <a:gd name="connsiteX3" fmla="*/ 194782 w 1753178"/>
              <a:gd name="connsiteY3" fmla="*/ 65903 h 214184"/>
              <a:gd name="connsiteX4" fmla="*/ 244209 w 1753178"/>
              <a:gd name="connsiteY4" fmla="*/ 49427 h 214184"/>
              <a:gd name="connsiteX5" fmla="*/ 268923 w 1753178"/>
              <a:gd name="connsiteY5" fmla="*/ 41190 h 214184"/>
              <a:gd name="connsiteX6" fmla="*/ 326588 w 1753178"/>
              <a:gd name="connsiteY6" fmla="*/ 24714 h 214184"/>
              <a:gd name="connsiteX7" fmla="*/ 870285 w 1753178"/>
              <a:gd name="connsiteY7" fmla="*/ 32952 h 214184"/>
              <a:gd name="connsiteX8" fmla="*/ 894998 w 1753178"/>
              <a:gd name="connsiteY8" fmla="*/ 41190 h 214184"/>
              <a:gd name="connsiteX9" fmla="*/ 985615 w 1753178"/>
              <a:gd name="connsiteY9" fmla="*/ 57665 h 214184"/>
              <a:gd name="connsiteX10" fmla="*/ 1067993 w 1753178"/>
              <a:gd name="connsiteY10" fmla="*/ 82379 h 214184"/>
              <a:gd name="connsiteX11" fmla="*/ 1191561 w 1753178"/>
              <a:gd name="connsiteY11" fmla="*/ 74141 h 214184"/>
              <a:gd name="connsiteX12" fmla="*/ 1216274 w 1753178"/>
              <a:gd name="connsiteY12" fmla="*/ 65903 h 214184"/>
              <a:gd name="connsiteX13" fmla="*/ 1249225 w 1753178"/>
              <a:gd name="connsiteY13" fmla="*/ 57665 h 214184"/>
              <a:gd name="connsiteX14" fmla="*/ 1298652 w 1753178"/>
              <a:gd name="connsiteY14" fmla="*/ 41190 h 214184"/>
              <a:gd name="connsiteX15" fmla="*/ 1323366 w 1753178"/>
              <a:gd name="connsiteY15" fmla="*/ 32952 h 214184"/>
              <a:gd name="connsiteX16" fmla="*/ 1356317 w 1753178"/>
              <a:gd name="connsiteY16" fmla="*/ 24714 h 214184"/>
              <a:gd name="connsiteX17" fmla="*/ 1381031 w 1753178"/>
              <a:gd name="connsiteY17" fmla="*/ 16476 h 214184"/>
              <a:gd name="connsiteX18" fmla="*/ 1488123 w 1753178"/>
              <a:gd name="connsiteY18" fmla="*/ 0 h 214184"/>
              <a:gd name="connsiteX19" fmla="*/ 1727020 w 1753178"/>
              <a:gd name="connsiteY19" fmla="*/ 8238 h 214184"/>
              <a:gd name="connsiteX20" fmla="*/ 1743496 w 1753178"/>
              <a:gd name="connsiteY20" fmla="*/ 90617 h 214184"/>
              <a:gd name="connsiteX21" fmla="*/ 1669355 w 1753178"/>
              <a:gd name="connsiteY21" fmla="*/ 131806 h 214184"/>
              <a:gd name="connsiteX22" fmla="*/ 1644642 w 1753178"/>
              <a:gd name="connsiteY22" fmla="*/ 148281 h 214184"/>
              <a:gd name="connsiteX23" fmla="*/ 1562263 w 1753178"/>
              <a:gd name="connsiteY23" fmla="*/ 172995 h 214184"/>
              <a:gd name="connsiteX24" fmla="*/ 1461495 w 1753178"/>
              <a:gd name="connsiteY24" fmla="*/ 138130 h 214184"/>
              <a:gd name="connsiteX25" fmla="*/ 1253719 w 1753178"/>
              <a:gd name="connsiteY25" fmla="*/ 179153 h 214184"/>
              <a:gd name="connsiteX26" fmla="*/ 1094453 w 1753178"/>
              <a:gd name="connsiteY26" fmla="*/ 127812 h 214184"/>
              <a:gd name="connsiteX27" fmla="*/ 1002090 w 1753178"/>
              <a:gd name="connsiteY27" fmla="*/ 172995 h 214184"/>
              <a:gd name="connsiteX28" fmla="*/ 903236 w 1753178"/>
              <a:gd name="connsiteY28" fmla="*/ 189471 h 214184"/>
              <a:gd name="connsiteX29" fmla="*/ 862047 w 1753178"/>
              <a:gd name="connsiteY29" fmla="*/ 197708 h 214184"/>
              <a:gd name="connsiteX30" fmla="*/ 837334 w 1753178"/>
              <a:gd name="connsiteY30" fmla="*/ 205946 h 214184"/>
              <a:gd name="connsiteX31" fmla="*/ 763193 w 1753178"/>
              <a:gd name="connsiteY31" fmla="*/ 214184 h 214184"/>
              <a:gd name="connsiteX32" fmla="*/ 301874 w 1753178"/>
              <a:gd name="connsiteY32" fmla="*/ 205946 h 214184"/>
              <a:gd name="connsiteX33" fmla="*/ 277161 w 1753178"/>
              <a:gd name="connsiteY33" fmla="*/ 197708 h 214184"/>
              <a:gd name="connsiteX34" fmla="*/ 194782 w 1753178"/>
              <a:gd name="connsiteY34" fmla="*/ 189471 h 214184"/>
              <a:gd name="connsiteX35" fmla="*/ 128880 w 1753178"/>
              <a:gd name="connsiteY35" fmla="*/ 172995 h 214184"/>
              <a:gd name="connsiteX36" fmla="*/ 104166 w 1753178"/>
              <a:gd name="connsiteY36" fmla="*/ 164757 h 214184"/>
              <a:gd name="connsiteX37" fmla="*/ 79452 w 1753178"/>
              <a:gd name="connsiteY37" fmla="*/ 148281 h 214184"/>
              <a:gd name="connsiteX38" fmla="*/ 30025 w 1753178"/>
              <a:gd name="connsiteY38" fmla="*/ 131806 h 214184"/>
              <a:gd name="connsiteX39" fmla="*/ 13550 w 1753178"/>
              <a:gd name="connsiteY39" fmla="*/ 107092 h 214184"/>
              <a:gd name="connsiteX40" fmla="*/ 5312 w 1753178"/>
              <a:gd name="connsiteY40" fmla="*/ 98854 h 214184"/>
              <a:gd name="connsiteX0" fmla="*/ 5312 w 1753178"/>
              <a:gd name="connsiteY0" fmla="*/ 98854 h 214184"/>
              <a:gd name="connsiteX1" fmla="*/ 104166 w 1753178"/>
              <a:gd name="connsiteY1" fmla="*/ 90617 h 214184"/>
              <a:gd name="connsiteX2" fmla="*/ 128880 w 1753178"/>
              <a:gd name="connsiteY2" fmla="*/ 82379 h 214184"/>
              <a:gd name="connsiteX3" fmla="*/ 194782 w 1753178"/>
              <a:gd name="connsiteY3" fmla="*/ 65903 h 214184"/>
              <a:gd name="connsiteX4" fmla="*/ 244209 w 1753178"/>
              <a:gd name="connsiteY4" fmla="*/ 49427 h 214184"/>
              <a:gd name="connsiteX5" fmla="*/ 268923 w 1753178"/>
              <a:gd name="connsiteY5" fmla="*/ 41190 h 214184"/>
              <a:gd name="connsiteX6" fmla="*/ 326588 w 1753178"/>
              <a:gd name="connsiteY6" fmla="*/ 24714 h 214184"/>
              <a:gd name="connsiteX7" fmla="*/ 870285 w 1753178"/>
              <a:gd name="connsiteY7" fmla="*/ 32952 h 214184"/>
              <a:gd name="connsiteX8" fmla="*/ 894998 w 1753178"/>
              <a:gd name="connsiteY8" fmla="*/ 41190 h 214184"/>
              <a:gd name="connsiteX9" fmla="*/ 985615 w 1753178"/>
              <a:gd name="connsiteY9" fmla="*/ 57665 h 214184"/>
              <a:gd name="connsiteX10" fmla="*/ 1067993 w 1753178"/>
              <a:gd name="connsiteY10" fmla="*/ 82379 h 214184"/>
              <a:gd name="connsiteX11" fmla="*/ 1191561 w 1753178"/>
              <a:gd name="connsiteY11" fmla="*/ 74141 h 214184"/>
              <a:gd name="connsiteX12" fmla="*/ 1216274 w 1753178"/>
              <a:gd name="connsiteY12" fmla="*/ 65903 h 214184"/>
              <a:gd name="connsiteX13" fmla="*/ 1249225 w 1753178"/>
              <a:gd name="connsiteY13" fmla="*/ 57665 h 214184"/>
              <a:gd name="connsiteX14" fmla="*/ 1298652 w 1753178"/>
              <a:gd name="connsiteY14" fmla="*/ 41190 h 214184"/>
              <a:gd name="connsiteX15" fmla="*/ 1323366 w 1753178"/>
              <a:gd name="connsiteY15" fmla="*/ 32952 h 214184"/>
              <a:gd name="connsiteX16" fmla="*/ 1356317 w 1753178"/>
              <a:gd name="connsiteY16" fmla="*/ 24714 h 214184"/>
              <a:gd name="connsiteX17" fmla="*/ 1381031 w 1753178"/>
              <a:gd name="connsiteY17" fmla="*/ 16476 h 214184"/>
              <a:gd name="connsiteX18" fmla="*/ 1488123 w 1753178"/>
              <a:gd name="connsiteY18" fmla="*/ 0 h 214184"/>
              <a:gd name="connsiteX19" fmla="*/ 1727020 w 1753178"/>
              <a:gd name="connsiteY19" fmla="*/ 8238 h 214184"/>
              <a:gd name="connsiteX20" fmla="*/ 1743496 w 1753178"/>
              <a:gd name="connsiteY20" fmla="*/ 90617 h 214184"/>
              <a:gd name="connsiteX21" fmla="*/ 1669355 w 1753178"/>
              <a:gd name="connsiteY21" fmla="*/ 131806 h 214184"/>
              <a:gd name="connsiteX22" fmla="*/ 1644642 w 1753178"/>
              <a:gd name="connsiteY22" fmla="*/ 148281 h 214184"/>
              <a:gd name="connsiteX23" fmla="*/ 1556105 w 1753178"/>
              <a:gd name="connsiteY23" fmla="*/ 105261 h 214184"/>
              <a:gd name="connsiteX24" fmla="*/ 1461495 w 1753178"/>
              <a:gd name="connsiteY24" fmla="*/ 138130 h 214184"/>
              <a:gd name="connsiteX25" fmla="*/ 1253719 w 1753178"/>
              <a:gd name="connsiteY25" fmla="*/ 179153 h 214184"/>
              <a:gd name="connsiteX26" fmla="*/ 1094453 w 1753178"/>
              <a:gd name="connsiteY26" fmla="*/ 127812 h 214184"/>
              <a:gd name="connsiteX27" fmla="*/ 1002090 w 1753178"/>
              <a:gd name="connsiteY27" fmla="*/ 172995 h 214184"/>
              <a:gd name="connsiteX28" fmla="*/ 903236 w 1753178"/>
              <a:gd name="connsiteY28" fmla="*/ 189471 h 214184"/>
              <a:gd name="connsiteX29" fmla="*/ 862047 w 1753178"/>
              <a:gd name="connsiteY29" fmla="*/ 197708 h 214184"/>
              <a:gd name="connsiteX30" fmla="*/ 837334 w 1753178"/>
              <a:gd name="connsiteY30" fmla="*/ 205946 h 214184"/>
              <a:gd name="connsiteX31" fmla="*/ 763193 w 1753178"/>
              <a:gd name="connsiteY31" fmla="*/ 214184 h 214184"/>
              <a:gd name="connsiteX32" fmla="*/ 301874 w 1753178"/>
              <a:gd name="connsiteY32" fmla="*/ 205946 h 214184"/>
              <a:gd name="connsiteX33" fmla="*/ 277161 w 1753178"/>
              <a:gd name="connsiteY33" fmla="*/ 197708 h 214184"/>
              <a:gd name="connsiteX34" fmla="*/ 194782 w 1753178"/>
              <a:gd name="connsiteY34" fmla="*/ 189471 h 214184"/>
              <a:gd name="connsiteX35" fmla="*/ 128880 w 1753178"/>
              <a:gd name="connsiteY35" fmla="*/ 172995 h 214184"/>
              <a:gd name="connsiteX36" fmla="*/ 104166 w 1753178"/>
              <a:gd name="connsiteY36" fmla="*/ 164757 h 214184"/>
              <a:gd name="connsiteX37" fmla="*/ 79452 w 1753178"/>
              <a:gd name="connsiteY37" fmla="*/ 148281 h 214184"/>
              <a:gd name="connsiteX38" fmla="*/ 30025 w 1753178"/>
              <a:gd name="connsiteY38" fmla="*/ 131806 h 214184"/>
              <a:gd name="connsiteX39" fmla="*/ 13550 w 1753178"/>
              <a:gd name="connsiteY39" fmla="*/ 107092 h 214184"/>
              <a:gd name="connsiteX40" fmla="*/ 5312 w 1753178"/>
              <a:gd name="connsiteY40" fmla="*/ 98854 h 214184"/>
              <a:gd name="connsiteX0" fmla="*/ 5312 w 1753178"/>
              <a:gd name="connsiteY0" fmla="*/ 98854 h 214184"/>
              <a:gd name="connsiteX1" fmla="*/ 104166 w 1753178"/>
              <a:gd name="connsiteY1" fmla="*/ 90617 h 214184"/>
              <a:gd name="connsiteX2" fmla="*/ 128880 w 1753178"/>
              <a:gd name="connsiteY2" fmla="*/ 82379 h 214184"/>
              <a:gd name="connsiteX3" fmla="*/ 194782 w 1753178"/>
              <a:gd name="connsiteY3" fmla="*/ 65903 h 214184"/>
              <a:gd name="connsiteX4" fmla="*/ 244209 w 1753178"/>
              <a:gd name="connsiteY4" fmla="*/ 49427 h 214184"/>
              <a:gd name="connsiteX5" fmla="*/ 268923 w 1753178"/>
              <a:gd name="connsiteY5" fmla="*/ 41190 h 214184"/>
              <a:gd name="connsiteX6" fmla="*/ 326588 w 1753178"/>
              <a:gd name="connsiteY6" fmla="*/ 24714 h 214184"/>
              <a:gd name="connsiteX7" fmla="*/ 870285 w 1753178"/>
              <a:gd name="connsiteY7" fmla="*/ 32952 h 214184"/>
              <a:gd name="connsiteX8" fmla="*/ 894998 w 1753178"/>
              <a:gd name="connsiteY8" fmla="*/ 41190 h 214184"/>
              <a:gd name="connsiteX9" fmla="*/ 985615 w 1753178"/>
              <a:gd name="connsiteY9" fmla="*/ 57665 h 214184"/>
              <a:gd name="connsiteX10" fmla="*/ 1067993 w 1753178"/>
              <a:gd name="connsiteY10" fmla="*/ 82379 h 214184"/>
              <a:gd name="connsiteX11" fmla="*/ 1191561 w 1753178"/>
              <a:gd name="connsiteY11" fmla="*/ 74141 h 214184"/>
              <a:gd name="connsiteX12" fmla="*/ 1216274 w 1753178"/>
              <a:gd name="connsiteY12" fmla="*/ 65903 h 214184"/>
              <a:gd name="connsiteX13" fmla="*/ 1249225 w 1753178"/>
              <a:gd name="connsiteY13" fmla="*/ 57665 h 214184"/>
              <a:gd name="connsiteX14" fmla="*/ 1298652 w 1753178"/>
              <a:gd name="connsiteY14" fmla="*/ 41190 h 214184"/>
              <a:gd name="connsiteX15" fmla="*/ 1323366 w 1753178"/>
              <a:gd name="connsiteY15" fmla="*/ 32952 h 214184"/>
              <a:gd name="connsiteX16" fmla="*/ 1356317 w 1753178"/>
              <a:gd name="connsiteY16" fmla="*/ 24714 h 214184"/>
              <a:gd name="connsiteX17" fmla="*/ 1381031 w 1753178"/>
              <a:gd name="connsiteY17" fmla="*/ 16476 h 214184"/>
              <a:gd name="connsiteX18" fmla="*/ 1488123 w 1753178"/>
              <a:gd name="connsiteY18" fmla="*/ 0 h 214184"/>
              <a:gd name="connsiteX19" fmla="*/ 1727020 w 1753178"/>
              <a:gd name="connsiteY19" fmla="*/ 8238 h 214184"/>
              <a:gd name="connsiteX20" fmla="*/ 1743496 w 1753178"/>
              <a:gd name="connsiteY20" fmla="*/ 90617 h 214184"/>
              <a:gd name="connsiteX21" fmla="*/ 1669355 w 1753178"/>
              <a:gd name="connsiteY21" fmla="*/ 131806 h 214184"/>
              <a:gd name="connsiteX22" fmla="*/ 1635406 w 1753178"/>
              <a:gd name="connsiteY22" fmla="*/ 80548 h 214184"/>
              <a:gd name="connsiteX23" fmla="*/ 1556105 w 1753178"/>
              <a:gd name="connsiteY23" fmla="*/ 105261 h 214184"/>
              <a:gd name="connsiteX24" fmla="*/ 1461495 w 1753178"/>
              <a:gd name="connsiteY24" fmla="*/ 138130 h 214184"/>
              <a:gd name="connsiteX25" fmla="*/ 1253719 w 1753178"/>
              <a:gd name="connsiteY25" fmla="*/ 179153 h 214184"/>
              <a:gd name="connsiteX26" fmla="*/ 1094453 w 1753178"/>
              <a:gd name="connsiteY26" fmla="*/ 127812 h 214184"/>
              <a:gd name="connsiteX27" fmla="*/ 1002090 w 1753178"/>
              <a:gd name="connsiteY27" fmla="*/ 172995 h 214184"/>
              <a:gd name="connsiteX28" fmla="*/ 903236 w 1753178"/>
              <a:gd name="connsiteY28" fmla="*/ 189471 h 214184"/>
              <a:gd name="connsiteX29" fmla="*/ 862047 w 1753178"/>
              <a:gd name="connsiteY29" fmla="*/ 197708 h 214184"/>
              <a:gd name="connsiteX30" fmla="*/ 837334 w 1753178"/>
              <a:gd name="connsiteY30" fmla="*/ 205946 h 214184"/>
              <a:gd name="connsiteX31" fmla="*/ 763193 w 1753178"/>
              <a:gd name="connsiteY31" fmla="*/ 214184 h 214184"/>
              <a:gd name="connsiteX32" fmla="*/ 301874 w 1753178"/>
              <a:gd name="connsiteY32" fmla="*/ 205946 h 214184"/>
              <a:gd name="connsiteX33" fmla="*/ 277161 w 1753178"/>
              <a:gd name="connsiteY33" fmla="*/ 197708 h 214184"/>
              <a:gd name="connsiteX34" fmla="*/ 194782 w 1753178"/>
              <a:gd name="connsiteY34" fmla="*/ 189471 h 214184"/>
              <a:gd name="connsiteX35" fmla="*/ 128880 w 1753178"/>
              <a:gd name="connsiteY35" fmla="*/ 172995 h 214184"/>
              <a:gd name="connsiteX36" fmla="*/ 104166 w 1753178"/>
              <a:gd name="connsiteY36" fmla="*/ 164757 h 214184"/>
              <a:gd name="connsiteX37" fmla="*/ 79452 w 1753178"/>
              <a:gd name="connsiteY37" fmla="*/ 148281 h 214184"/>
              <a:gd name="connsiteX38" fmla="*/ 30025 w 1753178"/>
              <a:gd name="connsiteY38" fmla="*/ 131806 h 214184"/>
              <a:gd name="connsiteX39" fmla="*/ 13550 w 1753178"/>
              <a:gd name="connsiteY39" fmla="*/ 107092 h 214184"/>
              <a:gd name="connsiteX40" fmla="*/ 5312 w 1753178"/>
              <a:gd name="connsiteY40" fmla="*/ 98854 h 214184"/>
              <a:gd name="connsiteX0" fmla="*/ 5312 w 1743759"/>
              <a:gd name="connsiteY0" fmla="*/ 98854 h 214184"/>
              <a:gd name="connsiteX1" fmla="*/ 104166 w 1743759"/>
              <a:gd name="connsiteY1" fmla="*/ 90617 h 214184"/>
              <a:gd name="connsiteX2" fmla="*/ 128880 w 1743759"/>
              <a:gd name="connsiteY2" fmla="*/ 82379 h 214184"/>
              <a:gd name="connsiteX3" fmla="*/ 194782 w 1743759"/>
              <a:gd name="connsiteY3" fmla="*/ 65903 h 214184"/>
              <a:gd name="connsiteX4" fmla="*/ 244209 w 1743759"/>
              <a:gd name="connsiteY4" fmla="*/ 49427 h 214184"/>
              <a:gd name="connsiteX5" fmla="*/ 268923 w 1743759"/>
              <a:gd name="connsiteY5" fmla="*/ 41190 h 214184"/>
              <a:gd name="connsiteX6" fmla="*/ 326588 w 1743759"/>
              <a:gd name="connsiteY6" fmla="*/ 24714 h 214184"/>
              <a:gd name="connsiteX7" fmla="*/ 870285 w 1743759"/>
              <a:gd name="connsiteY7" fmla="*/ 32952 h 214184"/>
              <a:gd name="connsiteX8" fmla="*/ 894998 w 1743759"/>
              <a:gd name="connsiteY8" fmla="*/ 41190 h 214184"/>
              <a:gd name="connsiteX9" fmla="*/ 985615 w 1743759"/>
              <a:gd name="connsiteY9" fmla="*/ 57665 h 214184"/>
              <a:gd name="connsiteX10" fmla="*/ 1067993 w 1743759"/>
              <a:gd name="connsiteY10" fmla="*/ 82379 h 214184"/>
              <a:gd name="connsiteX11" fmla="*/ 1191561 w 1743759"/>
              <a:gd name="connsiteY11" fmla="*/ 74141 h 214184"/>
              <a:gd name="connsiteX12" fmla="*/ 1216274 w 1743759"/>
              <a:gd name="connsiteY12" fmla="*/ 65903 h 214184"/>
              <a:gd name="connsiteX13" fmla="*/ 1249225 w 1743759"/>
              <a:gd name="connsiteY13" fmla="*/ 57665 h 214184"/>
              <a:gd name="connsiteX14" fmla="*/ 1298652 w 1743759"/>
              <a:gd name="connsiteY14" fmla="*/ 41190 h 214184"/>
              <a:gd name="connsiteX15" fmla="*/ 1323366 w 1743759"/>
              <a:gd name="connsiteY15" fmla="*/ 32952 h 214184"/>
              <a:gd name="connsiteX16" fmla="*/ 1356317 w 1743759"/>
              <a:gd name="connsiteY16" fmla="*/ 24714 h 214184"/>
              <a:gd name="connsiteX17" fmla="*/ 1381031 w 1743759"/>
              <a:gd name="connsiteY17" fmla="*/ 16476 h 214184"/>
              <a:gd name="connsiteX18" fmla="*/ 1488123 w 1743759"/>
              <a:gd name="connsiteY18" fmla="*/ 0 h 214184"/>
              <a:gd name="connsiteX19" fmla="*/ 1640814 w 1743759"/>
              <a:gd name="connsiteY19" fmla="*/ 39026 h 214184"/>
              <a:gd name="connsiteX20" fmla="*/ 1743496 w 1743759"/>
              <a:gd name="connsiteY20" fmla="*/ 90617 h 214184"/>
              <a:gd name="connsiteX21" fmla="*/ 1669355 w 1743759"/>
              <a:gd name="connsiteY21" fmla="*/ 131806 h 214184"/>
              <a:gd name="connsiteX22" fmla="*/ 1635406 w 1743759"/>
              <a:gd name="connsiteY22" fmla="*/ 80548 h 214184"/>
              <a:gd name="connsiteX23" fmla="*/ 1556105 w 1743759"/>
              <a:gd name="connsiteY23" fmla="*/ 105261 h 214184"/>
              <a:gd name="connsiteX24" fmla="*/ 1461495 w 1743759"/>
              <a:gd name="connsiteY24" fmla="*/ 138130 h 214184"/>
              <a:gd name="connsiteX25" fmla="*/ 1253719 w 1743759"/>
              <a:gd name="connsiteY25" fmla="*/ 179153 h 214184"/>
              <a:gd name="connsiteX26" fmla="*/ 1094453 w 1743759"/>
              <a:gd name="connsiteY26" fmla="*/ 127812 h 214184"/>
              <a:gd name="connsiteX27" fmla="*/ 1002090 w 1743759"/>
              <a:gd name="connsiteY27" fmla="*/ 172995 h 214184"/>
              <a:gd name="connsiteX28" fmla="*/ 903236 w 1743759"/>
              <a:gd name="connsiteY28" fmla="*/ 189471 h 214184"/>
              <a:gd name="connsiteX29" fmla="*/ 862047 w 1743759"/>
              <a:gd name="connsiteY29" fmla="*/ 197708 h 214184"/>
              <a:gd name="connsiteX30" fmla="*/ 837334 w 1743759"/>
              <a:gd name="connsiteY30" fmla="*/ 205946 h 214184"/>
              <a:gd name="connsiteX31" fmla="*/ 763193 w 1743759"/>
              <a:gd name="connsiteY31" fmla="*/ 214184 h 214184"/>
              <a:gd name="connsiteX32" fmla="*/ 301874 w 1743759"/>
              <a:gd name="connsiteY32" fmla="*/ 205946 h 214184"/>
              <a:gd name="connsiteX33" fmla="*/ 277161 w 1743759"/>
              <a:gd name="connsiteY33" fmla="*/ 197708 h 214184"/>
              <a:gd name="connsiteX34" fmla="*/ 194782 w 1743759"/>
              <a:gd name="connsiteY34" fmla="*/ 189471 h 214184"/>
              <a:gd name="connsiteX35" fmla="*/ 128880 w 1743759"/>
              <a:gd name="connsiteY35" fmla="*/ 172995 h 214184"/>
              <a:gd name="connsiteX36" fmla="*/ 104166 w 1743759"/>
              <a:gd name="connsiteY36" fmla="*/ 164757 h 214184"/>
              <a:gd name="connsiteX37" fmla="*/ 79452 w 1743759"/>
              <a:gd name="connsiteY37" fmla="*/ 148281 h 214184"/>
              <a:gd name="connsiteX38" fmla="*/ 30025 w 1743759"/>
              <a:gd name="connsiteY38" fmla="*/ 131806 h 214184"/>
              <a:gd name="connsiteX39" fmla="*/ 13550 w 1743759"/>
              <a:gd name="connsiteY39" fmla="*/ 107092 h 214184"/>
              <a:gd name="connsiteX40" fmla="*/ 5312 w 1743759"/>
              <a:gd name="connsiteY40" fmla="*/ 98854 h 214184"/>
              <a:gd name="connsiteX0" fmla="*/ 5312 w 1743759"/>
              <a:gd name="connsiteY0" fmla="*/ 82379 h 197709"/>
              <a:gd name="connsiteX1" fmla="*/ 104166 w 1743759"/>
              <a:gd name="connsiteY1" fmla="*/ 74142 h 197709"/>
              <a:gd name="connsiteX2" fmla="*/ 128880 w 1743759"/>
              <a:gd name="connsiteY2" fmla="*/ 65904 h 197709"/>
              <a:gd name="connsiteX3" fmla="*/ 194782 w 1743759"/>
              <a:gd name="connsiteY3" fmla="*/ 49428 h 197709"/>
              <a:gd name="connsiteX4" fmla="*/ 244209 w 1743759"/>
              <a:gd name="connsiteY4" fmla="*/ 32952 h 197709"/>
              <a:gd name="connsiteX5" fmla="*/ 268923 w 1743759"/>
              <a:gd name="connsiteY5" fmla="*/ 24715 h 197709"/>
              <a:gd name="connsiteX6" fmla="*/ 326588 w 1743759"/>
              <a:gd name="connsiteY6" fmla="*/ 8239 h 197709"/>
              <a:gd name="connsiteX7" fmla="*/ 870285 w 1743759"/>
              <a:gd name="connsiteY7" fmla="*/ 16477 h 197709"/>
              <a:gd name="connsiteX8" fmla="*/ 894998 w 1743759"/>
              <a:gd name="connsiteY8" fmla="*/ 24715 h 197709"/>
              <a:gd name="connsiteX9" fmla="*/ 985615 w 1743759"/>
              <a:gd name="connsiteY9" fmla="*/ 41190 h 197709"/>
              <a:gd name="connsiteX10" fmla="*/ 1067993 w 1743759"/>
              <a:gd name="connsiteY10" fmla="*/ 65904 h 197709"/>
              <a:gd name="connsiteX11" fmla="*/ 1191561 w 1743759"/>
              <a:gd name="connsiteY11" fmla="*/ 57666 h 197709"/>
              <a:gd name="connsiteX12" fmla="*/ 1216274 w 1743759"/>
              <a:gd name="connsiteY12" fmla="*/ 49428 h 197709"/>
              <a:gd name="connsiteX13" fmla="*/ 1249225 w 1743759"/>
              <a:gd name="connsiteY13" fmla="*/ 41190 h 197709"/>
              <a:gd name="connsiteX14" fmla="*/ 1298652 w 1743759"/>
              <a:gd name="connsiteY14" fmla="*/ 24715 h 197709"/>
              <a:gd name="connsiteX15" fmla="*/ 1323366 w 1743759"/>
              <a:gd name="connsiteY15" fmla="*/ 16477 h 197709"/>
              <a:gd name="connsiteX16" fmla="*/ 1356317 w 1743759"/>
              <a:gd name="connsiteY16" fmla="*/ 8239 h 197709"/>
              <a:gd name="connsiteX17" fmla="*/ 1381031 w 1743759"/>
              <a:gd name="connsiteY17" fmla="*/ 1 h 197709"/>
              <a:gd name="connsiteX18" fmla="*/ 1488123 w 1743759"/>
              <a:gd name="connsiteY18" fmla="*/ 8155 h 197709"/>
              <a:gd name="connsiteX19" fmla="*/ 1640814 w 1743759"/>
              <a:gd name="connsiteY19" fmla="*/ 22551 h 197709"/>
              <a:gd name="connsiteX20" fmla="*/ 1743496 w 1743759"/>
              <a:gd name="connsiteY20" fmla="*/ 74142 h 197709"/>
              <a:gd name="connsiteX21" fmla="*/ 1669355 w 1743759"/>
              <a:gd name="connsiteY21" fmla="*/ 115331 h 197709"/>
              <a:gd name="connsiteX22" fmla="*/ 1635406 w 1743759"/>
              <a:gd name="connsiteY22" fmla="*/ 64073 h 197709"/>
              <a:gd name="connsiteX23" fmla="*/ 1556105 w 1743759"/>
              <a:gd name="connsiteY23" fmla="*/ 88786 h 197709"/>
              <a:gd name="connsiteX24" fmla="*/ 1461495 w 1743759"/>
              <a:gd name="connsiteY24" fmla="*/ 121655 h 197709"/>
              <a:gd name="connsiteX25" fmla="*/ 1253719 w 1743759"/>
              <a:gd name="connsiteY25" fmla="*/ 162678 h 197709"/>
              <a:gd name="connsiteX26" fmla="*/ 1094453 w 1743759"/>
              <a:gd name="connsiteY26" fmla="*/ 111337 h 197709"/>
              <a:gd name="connsiteX27" fmla="*/ 1002090 w 1743759"/>
              <a:gd name="connsiteY27" fmla="*/ 156520 h 197709"/>
              <a:gd name="connsiteX28" fmla="*/ 903236 w 1743759"/>
              <a:gd name="connsiteY28" fmla="*/ 172996 h 197709"/>
              <a:gd name="connsiteX29" fmla="*/ 862047 w 1743759"/>
              <a:gd name="connsiteY29" fmla="*/ 181233 h 197709"/>
              <a:gd name="connsiteX30" fmla="*/ 837334 w 1743759"/>
              <a:gd name="connsiteY30" fmla="*/ 189471 h 197709"/>
              <a:gd name="connsiteX31" fmla="*/ 763193 w 1743759"/>
              <a:gd name="connsiteY31" fmla="*/ 197709 h 197709"/>
              <a:gd name="connsiteX32" fmla="*/ 301874 w 1743759"/>
              <a:gd name="connsiteY32" fmla="*/ 189471 h 197709"/>
              <a:gd name="connsiteX33" fmla="*/ 277161 w 1743759"/>
              <a:gd name="connsiteY33" fmla="*/ 181233 h 197709"/>
              <a:gd name="connsiteX34" fmla="*/ 194782 w 1743759"/>
              <a:gd name="connsiteY34" fmla="*/ 172996 h 197709"/>
              <a:gd name="connsiteX35" fmla="*/ 128880 w 1743759"/>
              <a:gd name="connsiteY35" fmla="*/ 156520 h 197709"/>
              <a:gd name="connsiteX36" fmla="*/ 104166 w 1743759"/>
              <a:gd name="connsiteY36" fmla="*/ 148282 h 197709"/>
              <a:gd name="connsiteX37" fmla="*/ 79452 w 1743759"/>
              <a:gd name="connsiteY37" fmla="*/ 131806 h 197709"/>
              <a:gd name="connsiteX38" fmla="*/ 30025 w 1743759"/>
              <a:gd name="connsiteY38" fmla="*/ 115331 h 197709"/>
              <a:gd name="connsiteX39" fmla="*/ 13550 w 1743759"/>
              <a:gd name="connsiteY39" fmla="*/ 90617 h 197709"/>
              <a:gd name="connsiteX40" fmla="*/ 5312 w 1743759"/>
              <a:gd name="connsiteY40" fmla="*/ 82379 h 197709"/>
              <a:gd name="connsiteX0" fmla="*/ 5312 w 1669651"/>
              <a:gd name="connsiteY0" fmla="*/ 82379 h 197709"/>
              <a:gd name="connsiteX1" fmla="*/ 104166 w 1669651"/>
              <a:gd name="connsiteY1" fmla="*/ 74142 h 197709"/>
              <a:gd name="connsiteX2" fmla="*/ 128880 w 1669651"/>
              <a:gd name="connsiteY2" fmla="*/ 65904 h 197709"/>
              <a:gd name="connsiteX3" fmla="*/ 194782 w 1669651"/>
              <a:gd name="connsiteY3" fmla="*/ 49428 h 197709"/>
              <a:gd name="connsiteX4" fmla="*/ 244209 w 1669651"/>
              <a:gd name="connsiteY4" fmla="*/ 32952 h 197709"/>
              <a:gd name="connsiteX5" fmla="*/ 268923 w 1669651"/>
              <a:gd name="connsiteY5" fmla="*/ 24715 h 197709"/>
              <a:gd name="connsiteX6" fmla="*/ 326588 w 1669651"/>
              <a:gd name="connsiteY6" fmla="*/ 8239 h 197709"/>
              <a:gd name="connsiteX7" fmla="*/ 870285 w 1669651"/>
              <a:gd name="connsiteY7" fmla="*/ 16477 h 197709"/>
              <a:gd name="connsiteX8" fmla="*/ 894998 w 1669651"/>
              <a:gd name="connsiteY8" fmla="*/ 24715 h 197709"/>
              <a:gd name="connsiteX9" fmla="*/ 985615 w 1669651"/>
              <a:gd name="connsiteY9" fmla="*/ 41190 h 197709"/>
              <a:gd name="connsiteX10" fmla="*/ 1067993 w 1669651"/>
              <a:gd name="connsiteY10" fmla="*/ 65904 h 197709"/>
              <a:gd name="connsiteX11" fmla="*/ 1191561 w 1669651"/>
              <a:gd name="connsiteY11" fmla="*/ 57666 h 197709"/>
              <a:gd name="connsiteX12" fmla="*/ 1216274 w 1669651"/>
              <a:gd name="connsiteY12" fmla="*/ 49428 h 197709"/>
              <a:gd name="connsiteX13" fmla="*/ 1249225 w 1669651"/>
              <a:gd name="connsiteY13" fmla="*/ 41190 h 197709"/>
              <a:gd name="connsiteX14" fmla="*/ 1298652 w 1669651"/>
              <a:gd name="connsiteY14" fmla="*/ 24715 h 197709"/>
              <a:gd name="connsiteX15" fmla="*/ 1323366 w 1669651"/>
              <a:gd name="connsiteY15" fmla="*/ 16477 h 197709"/>
              <a:gd name="connsiteX16" fmla="*/ 1356317 w 1669651"/>
              <a:gd name="connsiteY16" fmla="*/ 8239 h 197709"/>
              <a:gd name="connsiteX17" fmla="*/ 1381031 w 1669651"/>
              <a:gd name="connsiteY17" fmla="*/ 1 h 197709"/>
              <a:gd name="connsiteX18" fmla="*/ 1488123 w 1669651"/>
              <a:gd name="connsiteY18" fmla="*/ 8155 h 197709"/>
              <a:gd name="connsiteX19" fmla="*/ 1640814 w 1669651"/>
              <a:gd name="connsiteY19" fmla="*/ 22551 h 197709"/>
              <a:gd name="connsiteX20" fmla="*/ 1669355 w 1669651"/>
              <a:gd name="connsiteY20" fmla="*/ 115331 h 197709"/>
              <a:gd name="connsiteX21" fmla="*/ 1635406 w 1669651"/>
              <a:gd name="connsiteY21" fmla="*/ 64073 h 197709"/>
              <a:gd name="connsiteX22" fmla="*/ 1556105 w 1669651"/>
              <a:gd name="connsiteY22" fmla="*/ 88786 h 197709"/>
              <a:gd name="connsiteX23" fmla="*/ 1461495 w 1669651"/>
              <a:gd name="connsiteY23" fmla="*/ 121655 h 197709"/>
              <a:gd name="connsiteX24" fmla="*/ 1253719 w 1669651"/>
              <a:gd name="connsiteY24" fmla="*/ 162678 h 197709"/>
              <a:gd name="connsiteX25" fmla="*/ 1094453 w 1669651"/>
              <a:gd name="connsiteY25" fmla="*/ 111337 h 197709"/>
              <a:gd name="connsiteX26" fmla="*/ 1002090 w 1669651"/>
              <a:gd name="connsiteY26" fmla="*/ 156520 h 197709"/>
              <a:gd name="connsiteX27" fmla="*/ 903236 w 1669651"/>
              <a:gd name="connsiteY27" fmla="*/ 172996 h 197709"/>
              <a:gd name="connsiteX28" fmla="*/ 862047 w 1669651"/>
              <a:gd name="connsiteY28" fmla="*/ 181233 h 197709"/>
              <a:gd name="connsiteX29" fmla="*/ 837334 w 1669651"/>
              <a:gd name="connsiteY29" fmla="*/ 189471 h 197709"/>
              <a:gd name="connsiteX30" fmla="*/ 763193 w 1669651"/>
              <a:gd name="connsiteY30" fmla="*/ 197709 h 197709"/>
              <a:gd name="connsiteX31" fmla="*/ 301874 w 1669651"/>
              <a:gd name="connsiteY31" fmla="*/ 189471 h 197709"/>
              <a:gd name="connsiteX32" fmla="*/ 277161 w 1669651"/>
              <a:gd name="connsiteY32" fmla="*/ 181233 h 197709"/>
              <a:gd name="connsiteX33" fmla="*/ 194782 w 1669651"/>
              <a:gd name="connsiteY33" fmla="*/ 172996 h 197709"/>
              <a:gd name="connsiteX34" fmla="*/ 128880 w 1669651"/>
              <a:gd name="connsiteY34" fmla="*/ 156520 h 197709"/>
              <a:gd name="connsiteX35" fmla="*/ 104166 w 1669651"/>
              <a:gd name="connsiteY35" fmla="*/ 148282 h 197709"/>
              <a:gd name="connsiteX36" fmla="*/ 79452 w 1669651"/>
              <a:gd name="connsiteY36" fmla="*/ 131806 h 197709"/>
              <a:gd name="connsiteX37" fmla="*/ 30025 w 1669651"/>
              <a:gd name="connsiteY37" fmla="*/ 115331 h 197709"/>
              <a:gd name="connsiteX38" fmla="*/ 13550 w 1669651"/>
              <a:gd name="connsiteY38" fmla="*/ 90617 h 197709"/>
              <a:gd name="connsiteX39" fmla="*/ 5312 w 1669651"/>
              <a:gd name="connsiteY39" fmla="*/ 82379 h 197709"/>
              <a:gd name="connsiteX0" fmla="*/ 5312 w 1653613"/>
              <a:gd name="connsiteY0" fmla="*/ 82379 h 197709"/>
              <a:gd name="connsiteX1" fmla="*/ 104166 w 1653613"/>
              <a:gd name="connsiteY1" fmla="*/ 74142 h 197709"/>
              <a:gd name="connsiteX2" fmla="*/ 128880 w 1653613"/>
              <a:gd name="connsiteY2" fmla="*/ 65904 h 197709"/>
              <a:gd name="connsiteX3" fmla="*/ 194782 w 1653613"/>
              <a:gd name="connsiteY3" fmla="*/ 49428 h 197709"/>
              <a:gd name="connsiteX4" fmla="*/ 244209 w 1653613"/>
              <a:gd name="connsiteY4" fmla="*/ 32952 h 197709"/>
              <a:gd name="connsiteX5" fmla="*/ 268923 w 1653613"/>
              <a:gd name="connsiteY5" fmla="*/ 24715 h 197709"/>
              <a:gd name="connsiteX6" fmla="*/ 326588 w 1653613"/>
              <a:gd name="connsiteY6" fmla="*/ 8239 h 197709"/>
              <a:gd name="connsiteX7" fmla="*/ 870285 w 1653613"/>
              <a:gd name="connsiteY7" fmla="*/ 16477 h 197709"/>
              <a:gd name="connsiteX8" fmla="*/ 894998 w 1653613"/>
              <a:gd name="connsiteY8" fmla="*/ 24715 h 197709"/>
              <a:gd name="connsiteX9" fmla="*/ 985615 w 1653613"/>
              <a:gd name="connsiteY9" fmla="*/ 41190 h 197709"/>
              <a:gd name="connsiteX10" fmla="*/ 1067993 w 1653613"/>
              <a:gd name="connsiteY10" fmla="*/ 65904 h 197709"/>
              <a:gd name="connsiteX11" fmla="*/ 1191561 w 1653613"/>
              <a:gd name="connsiteY11" fmla="*/ 57666 h 197709"/>
              <a:gd name="connsiteX12" fmla="*/ 1216274 w 1653613"/>
              <a:gd name="connsiteY12" fmla="*/ 49428 h 197709"/>
              <a:gd name="connsiteX13" fmla="*/ 1249225 w 1653613"/>
              <a:gd name="connsiteY13" fmla="*/ 41190 h 197709"/>
              <a:gd name="connsiteX14" fmla="*/ 1298652 w 1653613"/>
              <a:gd name="connsiteY14" fmla="*/ 24715 h 197709"/>
              <a:gd name="connsiteX15" fmla="*/ 1323366 w 1653613"/>
              <a:gd name="connsiteY15" fmla="*/ 16477 h 197709"/>
              <a:gd name="connsiteX16" fmla="*/ 1356317 w 1653613"/>
              <a:gd name="connsiteY16" fmla="*/ 8239 h 197709"/>
              <a:gd name="connsiteX17" fmla="*/ 1381031 w 1653613"/>
              <a:gd name="connsiteY17" fmla="*/ 1 h 197709"/>
              <a:gd name="connsiteX18" fmla="*/ 1488123 w 1653613"/>
              <a:gd name="connsiteY18" fmla="*/ 8155 h 197709"/>
              <a:gd name="connsiteX19" fmla="*/ 1640814 w 1653613"/>
              <a:gd name="connsiteY19" fmla="*/ 22551 h 197709"/>
              <a:gd name="connsiteX20" fmla="*/ 1635406 w 1653613"/>
              <a:gd name="connsiteY20" fmla="*/ 64073 h 197709"/>
              <a:gd name="connsiteX21" fmla="*/ 1556105 w 1653613"/>
              <a:gd name="connsiteY21" fmla="*/ 88786 h 197709"/>
              <a:gd name="connsiteX22" fmla="*/ 1461495 w 1653613"/>
              <a:gd name="connsiteY22" fmla="*/ 121655 h 197709"/>
              <a:gd name="connsiteX23" fmla="*/ 1253719 w 1653613"/>
              <a:gd name="connsiteY23" fmla="*/ 162678 h 197709"/>
              <a:gd name="connsiteX24" fmla="*/ 1094453 w 1653613"/>
              <a:gd name="connsiteY24" fmla="*/ 111337 h 197709"/>
              <a:gd name="connsiteX25" fmla="*/ 1002090 w 1653613"/>
              <a:gd name="connsiteY25" fmla="*/ 156520 h 197709"/>
              <a:gd name="connsiteX26" fmla="*/ 903236 w 1653613"/>
              <a:gd name="connsiteY26" fmla="*/ 172996 h 197709"/>
              <a:gd name="connsiteX27" fmla="*/ 862047 w 1653613"/>
              <a:gd name="connsiteY27" fmla="*/ 181233 h 197709"/>
              <a:gd name="connsiteX28" fmla="*/ 837334 w 1653613"/>
              <a:gd name="connsiteY28" fmla="*/ 189471 h 197709"/>
              <a:gd name="connsiteX29" fmla="*/ 763193 w 1653613"/>
              <a:gd name="connsiteY29" fmla="*/ 197709 h 197709"/>
              <a:gd name="connsiteX30" fmla="*/ 301874 w 1653613"/>
              <a:gd name="connsiteY30" fmla="*/ 189471 h 197709"/>
              <a:gd name="connsiteX31" fmla="*/ 277161 w 1653613"/>
              <a:gd name="connsiteY31" fmla="*/ 181233 h 197709"/>
              <a:gd name="connsiteX32" fmla="*/ 194782 w 1653613"/>
              <a:gd name="connsiteY32" fmla="*/ 172996 h 197709"/>
              <a:gd name="connsiteX33" fmla="*/ 128880 w 1653613"/>
              <a:gd name="connsiteY33" fmla="*/ 156520 h 197709"/>
              <a:gd name="connsiteX34" fmla="*/ 104166 w 1653613"/>
              <a:gd name="connsiteY34" fmla="*/ 148282 h 197709"/>
              <a:gd name="connsiteX35" fmla="*/ 79452 w 1653613"/>
              <a:gd name="connsiteY35" fmla="*/ 131806 h 197709"/>
              <a:gd name="connsiteX36" fmla="*/ 30025 w 1653613"/>
              <a:gd name="connsiteY36" fmla="*/ 115331 h 197709"/>
              <a:gd name="connsiteX37" fmla="*/ 13550 w 1653613"/>
              <a:gd name="connsiteY37" fmla="*/ 90617 h 197709"/>
              <a:gd name="connsiteX38" fmla="*/ 5312 w 1653613"/>
              <a:gd name="connsiteY38" fmla="*/ 82379 h 197709"/>
              <a:gd name="connsiteX0" fmla="*/ 5312 w 1653613"/>
              <a:gd name="connsiteY0" fmla="*/ 82379 h 197709"/>
              <a:gd name="connsiteX1" fmla="*/ 104166 w 1653613"/>
              <a:gd name="connsiteY1" fmla="*/ 74142 h 197709"/>
              <a:gd name="connsiteX2" fmla="*/ 128880 w 1653613"/>
              <a:gd name="connsiteY2" fmla="*/ 65904 h 197709"/>
              <a:gd name="connsiteX3" fmla="*/ 194782 w 1653613"/>
              <a:gd name="connsiteY3" fmla="*/ 49428 h 197709"/>
              <a:gd name="connsiteX4" fmla="*/ 244209 w 1653613"/>
              <a:gd name="connsiteY4" fmla="*/ 32952 h 197709"/>
              <a:gd name="connsiteX5" fmla="*/ 268923 w 1653613"/>
              <a:gd name="connsiteY5" fmla="*/ 24715 h 197709"/>
              <a:gd name="connsiteX6" fmla="*/ 326588 w 1653613"/>
              <a:gd name="connsiteY6" fmla="*/ 8239 h 197709"/>
              <a:gd name="connsiteX7" fmla="*/ 870285 w 1653613"/>
              <a:gd name="connsiteY7" fmla="*/ 16477 h 197709"/>
              <a:gd name="connsiteX8" fmla="*/ 894998 w 1653613"/>
              <a:gd name="connsiteY8" fmla="*/ 24715 h 197709"/>
              <a:gd name="connsiteX9" fmla="*/ 985615 w 1653613"/>
              <a:gd name="connsiteY9" fmla="*/ 41190 h 197709"/>
              <a:gd name="connsiteX10" fmla="*/ 1067993 w 1653613"/>
              <a:gd name="connsiteY10" fmla="*/ 65904 h 197709"/>
              <a:gd name="connsiteX11" fmla="*/ 1191561 w 1653613"/>
              <a:gd name="connsiteY11" fmla="*/ 57666 h 197709"/>
              <a:gd name="connsiteX12" fmla="*/ 1216274 w 1653613"/>
              <a:gd name="connsiteY12" fmla="*/ 49428 h 197709"/>
              <a:gd name="connsiteX13" fmla="*/ 1249225 w 1653613"/>
              <a:gd name="connsiteY13" fmla="*/ 41190 h 197709"/>
              <a:gd name="connsiteX14" fmla="*/ 1298652 w 1653613"/>
              <a:gd name="connsiteY14" fmla="*/ 24715 h 197709"/>
              <a:gd name="connsiteX15" fmla="*/ 1323366 w 1653613"/>
              <a:gd name="connsiteY15" fmla="*/ 16477 h 197709"/>
              <a:gd name="connsiteX16" fmla="*/ 1356317 w 1653613"/>
              <a:gd name="connsiteY16" fmla="*/ 8239 h 197709"/>
              <a:gd name="connsiteX17" fmla="*/ 1381031 w 1653613"/>
              <a:gd name="connsiteY17" fmla="*/ 1 h 197709"/>
              <a:gd name="connsiteX18" fmla="*/ 1488123 w 1653613"/>
              <a:gd name="connsiteY18" fmla="*/ 8155 h 197709"/>
              <a:gd name="connsiteX19" fmla="*/ 1640814 w 1653613"/>
              <a:gd name="connsiteY19" fmla="*/ 22551 h 197709"/>
              <a:gd name="connsiteX20" fmla="*/ 1635406 w 1653613"/>
              <a:gd name="connsiteY20" fmla="*/ 64073 h 197709"/>
              <a:gd name="connsiteX21" fmla="*/ 1556105 w 1653613"/>
              <a:gd name="connsiteY21" fmla="*/ 88786 h 197709"/>
              <a:gd name="connsiteX22" fmla="*/ 1461495 w 1653613"/>
              <a:gd name="connsiteY22" fmla="*/ 121655 h 197709"/>
              <a:gd name="connsiteX23" fmla="*/ 1253719 w 1653613"/>
              <a:gd name="connsiteY23" fmla="*/ 162678 h 197709"/>
              <a:gd name="connsiteX24" fmla="*/ 1094453 w 1653613"/>
              <a:gd name="connsiteY24" fmla="*/ 111337 h 197709"/>
              <a:gd name="connsiteX25" fmla="*/ 1002090 w 1653613"/>
              <a:gd name="connsiteY25" fmla="*/ 156520 h 197709"/>
              <a:gd name="connsiteX26" fmla="*/ 903236 w 1653613"/>
              <a:gd name="connsiteY26" fmla="*/ 172996 h 197709"/>
              <a:gd name="connsiteX27" fmla="*/ 862047 w 1653613"/>
              <a:gd name="connsiteY27" fmla="*/ 181233 h 197709"/>
              <a:gd name="connsiteX28" fmla="*/ 837334 w 1653613"/>
              <a:gd name="connsiteY28" fmla="*/ 189471 h 197709"/>
              <a:gd name="connsiteX29" fmla="*/ 763193 w 1653613"/>
              <a:gd name="connsiteY29" fmla="*/ 197709 h 197709"/>
              <a:gd name="connsiteX30" fmla="*/ 301874 w 1653613"/>
              <a:gd name="connsiteY30" fmla="*/ 189471 h 197709"/>
              <a:gd name="connsiteX31" fmla="*/ 397233 w 1653613"/>
              <a:gd name="connsiteY31" fmla="*/ 141209 h 197709"/>
              <a:gd name="connsiteX32" fmla="*/ 194782 w 1653613"/>
              <a:gd name="connsiteY32" fmla="*/ 172996 h 197709"/>
              <a:gd name="connsiteX33" fmla="*/ 128880 w 1653613"/>
              <a:gd name="connsiteY33" fmla="*/ 156520 h 197709"/>
              <a:gd name="connsiteX34" fmla="*/ 104166 w 1653613"/>
              <a:gd name="connsiteY34" fmla="*/ 148282 h 197709"/>
              <a:gd name="connsiteX35" fmla="*/ 79452 w 1653613"/>
              <a:gd name="connsiteY35" fmla="*/ 131806 h 197709"/>
              <a:gd name="connsiteX36" fmla="*/ 30025 w 1653613"/>
              <a:gd name="connsiteY36" fmla="*/ 115331 h 197709"/>
              <a:gd name="connsiteX37" fmla="*/ 13550 w 1653613"/>
              <a:gd name="connsiteY37" fmla="*/ 90617 h 197709"/>
              <a:gd name="connsiteX38" fmla="*/ 5312 w 1653613"/>
              <a:gd name="connsiteY38" fmla="*/ 82379 h 197709"/>
              <a:gd name="connsiteX0" fmla="*/ 5312 w 1653613"/>
              <a:gd name="connsiteY0" fmla="*/ 82379 h 197709"/>
              <a:gd name="connsiteX1" fmla="*/ 104166 w 1653613"/>
              <a:gd name="connsiteY1" fmla="*/ 74142 h 197709"/>
              <a:gd name="connsiteX2" fmla="*/ 128880 w 1653613"/>
              <a:gd name="connsiteY2" fmla="*/ 65904 h 197709"/>
              <a:gd name="connsiteX3" fmla="*/ 194782 w 1653613"/>
              <a:gd name="connsiteY3" fmla="*/ 49428 h 197709"/>
              <a:gd name="connsiteX4" fmla="*/ 244209 w 1653613"/>
              <a:gd name="connsiteY4" fmla="*/ 32952 h 197709"/>
              <a:gd name="connsiteX5" fmla="*/ 268923 w 1653613"/>
              <a:gd name="connsiteY5" fmla="*/ 24715 h 197709"/>
              <a:gd name="connsiteX6" fmla="*/ 326588 w 1653613"/>
              <a:gd name="connsiteY6" fmla="*/ 8239 h 197709"/>
              <a:gd name="connsiteX7" fmla="*/ 870285 w 1653613"/>
              <a:gd name="connsiteY7" fmla="*/ 16477 h 197709"/>
              <a:gd name="connsiteX8" fmla="*/ 894998 w 1653613"/>
              <a:gd name="connsiteY8" fmla="*/ 24715 h 197709"/>
              <a:gd name="connsiteX9" fmla="*/ 985615 w 1653613"/>
              <a:gd name="connsiteY9" fmla="*/ 41190 h 197709"/>
              <a:gd name="connsiteX10" fmla="*/ 1067993 w 1653613"/>
              <a:gd name="connsiteY10" fmla="*/ 65904 h 197709"/>
              <a:gd name="connsiteX11" fmla="*/ 1191561 w 1653613"/>
              <a:gd name="connsiteY11" fmla="*/ 57666 h 197709"/>
              <a:gd name="connsiteX12" fmla="*/ 1216274 w 1653613"/>
              <a:gd name="connsiteY12" fmla="*/ 49428 h 197709"/>
              <a:gd name="connsiteX13" fmla="*/ 1249225 w 1653613"/>
              <a:gd name="connsiteY13" fmla="*/ 41190 h 197709"/>
              <a:gd name="connsiteX14" fmla="*/ 1298652 w 1653613"/>
              <a:gd name="connsiteY14" fmla="*/ 24715 h 197709"/>
              <a:gd name="connsiteX15" fmla="*/ 1323366 w 1653613"/>
              <a:gd name="connsiteY15" fmla="*/ 16477 h 197709"/>
              <a:gd name="connsiteX16" fmla="*/ 1356317 w 1653613"/>
              <a:gd name="connsiteY16" fmla="*/ 8239 h 197709"/>
              <a:gd name="connsiteX17" fmla="*/ 1381031 w 1653613"/>
              <a:gd name="connsiteY17" fmla="*/ 1 h 197709"/>
              <a:gd name="connsiteX18" fmla="*/ 1488123 w 1653613"/>
              <a:gd name="connsiteY18" fmla="*/ 8155 h 197709"/>
              <a:gd name="connsiteX19" fmla="*/ 1640814 w 1653613"/>
              <a:gd name="connsiteY19" fmla="*/ 22551 h 197709"/>
              <a:gd name="connsiteX20" fmla="*/ 1635406 w 1653613"/>
              <a:gd name="connsiteY20" fmla="*/ 64073 h 197709"/>
              <a:gd name="connsiteX21" fmla="*/ 1556105 w 1653613"/>
              <a:gd name="connsiteY21" fmla="*/ 88786 h 197709"/>
              <a:gd name="connsiteX22" fmla="*/ 1461495 w 1653613"/>
              <a:gd name="connsiteY22" fmla="*/ 121655 h 197709"/>
              <a:gd name="connsiteX23" fmla="*/ 1253719 w 1653613"/>
              <a:gd name="connsiteY23" fmla="*/ 162678 h 197709"/>
              <a:gd name="connsiteX24" fmla="*/ 1094453 w 1653613"/>
              <a:gd name="connsiteY24" fmla="*/ 111337 h 197709"/>
              <a:gd name="connsiteX25" fmla="*/ 1002090 w 1653613"/>
              <a:gd name="connsiteY25" fmla="*/ 156520 h 197709"/>
              <a:gd name="connsiteX26" fmla="*/ 903236 w 1653613"/>
              <a:gd name="connsiteY26" fmla="*/ 172996 h 197709"/>
              <a:gd name="connsiteX27" fmla="*/ 862047 w 1653613"/>
              <a:gd name="connsiteY27" fmla="*/ 181233 h 197709"/>
              <a:gd name="connsiteX28" fmla="*/ 837334 w 1653613"/>
              <a:gd name="connsiteY28" fmla="*/ 189471 h 197709"/>
              <a:gd name="connsiteX29" fmla="*/ 763193 w 1653613"/>
              <a:gd name="connsiteY29" fmla="*/ 197709 h 197709"/>
              <a:gd name="connsiteX30" fmla="*/ 578965 w 1653613"/>
              <a:gd name="connsiteY30" fmla="*/ 170999 h 197709"/>
              <a:gd name="connsiteX31" fmla="*/ 397233 w 1653613"/>
              <a:gd name="connsiteY31" fmla="*/ 141209 h 197709"/>
              <a:gd name="connsiteX32" fmla="*/ 194782 w 1653613"/>
              <a:gd name="connsiteY32" fmla="*/ 172996 h 197709"/>
              <a:gd name="connsiteX33" fmla="*/ 128880 w 1653613"/>
              <a:gd name="connsiteY33" fmla="*/ 156520 h 197709"/>
              <a:gd name="connsiteX34" fmla="*/ 104166 w 1653613"/>
              <a:gd name="connsiteY34" fmla="*/ 148282 h 197709"/>
              <a:gd name="connsiteX35" fmla="*/ 79452 w 1653613"/>
              <a:gd name="connsiteY35" fmla="*/ 131806 h 197709"/>
              <a:gd name="connsiteX36" fmla="*/ 30025 w 1653613"/>
              <a:gd name="connsiteY36" fmla="*/ 115331 h 197709"/>
              <a:gd name="connsiteX37" fmla="*/ 13550 w 1653613"/>
              <a:gd name="connsiteY37" fmla="*/ 90617 h 197709"/>
              <a:gd name="connsiteX38" fmla="*/ 5312 w 1653613"/>
              <a:gd name="connsiteY38" fmla="*/ 82379 h 197709"/>
              <a:gd name="connsiteX0" fmla="*/ 5312 w 1653613"/>
              <a:gd name="connsiteY0" fmla="*/ 82379 h 197709"/>
              <a:gd name="connsiteX1" fmla="*/ 104166 w 1653613"/>
              <a:gd name="connsiteY1" fmla="*/ 74142 h 197709"/>
              <a:gd name="connsiteX2" fmla="*/ 128880 w 1653613"/>
              <a:gd name="connsiteY2" fmla="*/ 65904 h 197709"/>
              <a:gd name="connsiteX3" fmla="*/ 194782 w 1653613"/>
              <a:gd name="connsiteY3" fmla="*/ 49428 h 197709"/>
              <a:gd name="connsiteX4" fmla="*/ 244209 w 1653613"/>
              <a:gd name="connsiteY4" fmla="*/ 32952 h 197709"/>
              <a:gd name="connsiteX5" fmla="*/ 268923 w 1653613"/>
              <a:gd name="connsiteY5" fmla="*/ 24715 h 197709"/>
              <a:gd name="connsiteX6" fmla="*/ 326588 w 1653613"/>
              <a:gd name="connsiteY6" fmla="*/ 8239 h 197709"/>
              <a:gd name="connsiteX7" fmla="*/ 870285 w 1653613"/>
              <a:gd name="connsiteY7" fmla="*/ 16477 h 197709"/>
              <a:gd name="connsiteX8" fmla="*/ 894998 w 1653613"/>
              <a:gd name="connsiteY8" fmla="*/ 24715 h 197709"/>
              <a:gd name="connsiteX9" fmla="*/ 985615 w 1653613"/>
              <a:gd name="connsiteY9" fmla="*/ 41190 h 197709"/>
              <a:gd name="connsiteX10" fmla="*/ 1067993 w 1653613"/>
              <a:gd name="connsiteY10" fmla="*/ 65904 h 197709"/>
              <a:gd name="connsiteX11" fmla="*/ 1191561 w 1653613"/>
              <a:gd name="connsiteY11" fmla="*/ 57666 h 197709"/>
              <a:gd name="connsiteX12" fmla="*/ 1216274 w 1653613"/>
              <a:gd name="connsiteY12" fmla="*/ 49428 h 197709"/>
              <a:gd name="connsiteX13" fmla="*/ 1249225 w 1653613"/>
              <a:gd name="connsiteY13" fmla="*/ 41190 h 197709"/>
              <a:gd name="connsiteX14" fmla="*/ 1298652 w 1653613"/>
              <a:gd name="connsiteY14" fmla="*/ 24715 h 197709"/>
              <a:gd name="connsiteX15" fmla="*/ 1323366 w 1653613"/>
              <a:gd name="connsiteY15" fmla="*/ 16477 h 197709"/>
              <a:gd name="connsiteX16" fmla="*/ 1356317 w 1653613"/>
              <a:gd name="connsiteY16" fmla="*/ 8239 h 197709"/>
              <a:gd name="connsiteX17" fmla="*/ 1381031 w 1653613"/>
              <a:gd name="connsiteY17" fmla="*/ 1 h 197709"/>
              <a:gd name="connsiteX18" fmla="*/ 1488123 w 1653613"/>
              <a:gd name="connsiteY18" fmla="*/ 8155 h 197709"/>
              <a:gd name="connsiteX19" fmla="*/ 1640814 w 1653613"/>
              <a:gd name="connsiteY19" fmla="*/ 22551 h 197709"/>
              <a:gd name="connsiteX20" fmla="*/ 1635406 w 1653613"/>
              <a:gd name="connsiteY20" fmla="*/ 64073 h 197709"/>
              <a:gd name="connsiteX21" fmla="*/ 1556105 w 1653613"/>
              <a:gd name="connsiteY21" fmla="*/ 88786 h 197709"/>
              <a:gd name="connsiteX22" fmla="*/ 1461495 w 1653613"/>
              <a:gd name="connsiteY22" fmla="*/ 121655 h 197709"/>
              <a:gd name="connsiteX23" fmla="*/ 1253719 w 1653613"/>
              <a:gd name="connsiteY23" fmla="*/ 162678 h 197709"/>
              <a:gd name="connsiteX24" fmla="*/ 1094453 w 1653613"/>
              <a:gd name="connsiteY24" fmla="*/ 111337 h 197709"/>
              <a:gd name="connsiteX25" fmla="*/ 1002090 w 1653613"/>
              <a:gd name="connsiteY25" fmla="*/ 156520 h 197709"/>
              <a:gd name="connsiteX26" fmla="*/ 903236 w 1653613"/>
              <a:gd name="connsiteY26" fmla="*/ 172996 h 197709"/>
              <a:gd name="connsiteX27" fmla="*/ 862047 w 1653613"/>
              <a:gd name="connsiteY27" fmla="*/ 181233 h 197709"/>
              <a:gd name="connsiteX28" fmla="*/ 812704 w 1653613"/>
              <a:gd name="connsiteY28" fmla="*/ 164841 h 197709"/>
              <a:gd name="connsiteX29" fmla="*/ 763193 w 1653613"/>
              <a:gd name="connsiteY29" fmla="*/ 197709 h 197709"/>
              <a:gd name="connsiteX30" fmla="*/ 578965 w 1653613"/>
              <a:gd name="connsiteY30" fmla="*/ 170999 h 197709"/>
              <a:gd name="connsiteX31" fmla="*/ 397233 w 1653613"/>
              <a:gd name="connsiteY31" fmla="*/ 141209 h 197709"/>
              <a:gd name="connsiteX32" fmla="*/ 194782 w 1653613"/>
              <a:gd name="connsiteY32" fmla="*/ 172996 h 197709"/>
              <a:gd name="connsiteX33" fmla="*/ 128880 w 1653613"/>
              <a:gd name="connsiteY33" fmla="*/ 156520 h 197709"/>
              <a:gd name="connsiteX34" fmla="*/ 104166 w 1653613"/>
              <a:gd name="connsiteY34" fmla="*/ 148282 h 197709"/>
              <a:gd name="connsiteX35" fmla="*/ 79452 w 1653613"/>
              <a:gd name="connsiteY35" fmla="*/ 131806 h 197709"/>
              <a:gd name="connsiteX36" fmla="*/ 30025 w 1653613"/>
              <a:gd name="connsiteY36" fmla="*/ 115331 h 197709"/>
              <a:gd name="connsiteX37" fmla="*/ 13550 w 1653613"/>
              <a:gd name="connsiteY37" fmla="*/ 90617 h 197709"/>
              <a:gd name="connsiteX38" fmla="*/ 5312 w 1653613"/>
              <a:gd name="connsiteY38" fmla="*/ 82379 h 197709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326588 w 1653613"/>
              <a:gd name="connsiteY6" fmla="*/ 8239 h 181400"/>
              <a:gd name="connsiteX7" fmla="*/ 870285 w 1653613"/>
              <a:gd name="connsiteY7" fmla="*/ 16477 h 181400"/>
              <a:gd name="connsiteX8" fmla="*/ 894998 w 1653613"/>
              <a:gd name="connsiteY8" fmla="*/ 24715 h 181400"/>
              <a:gd name="connsiteX9" fmla="*/ 985615 w 1653613"/>
              <a:gd name="connsiteY9" fmla="*/ 41190 h 181400"/>
              <a:gd name="connsiteX10" fmla="*/ 1067993 w 1653613"/>
              <a:gd name="connsiteY10" fmla="*/ 65904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397233 w 1653613"/>
              <a:gd name="connsiteY31" fmla="*/ 141209 h 181400"/>
              <a:gd name="connsiteX32" fmla="*/ 194782 w 1653613"/>
              <a:gd name="connsiteY32" fmla="*/ 172996 h 181400"/>
              <a:gd name="connsiteX33" fmla="*/ 128880 w 1653613"/>
              <a:gd name="connsiteY33" fmla="*/ 156520 h 181400"/>
              <a:gd name="connsiteX34" fmla="*/ 104166 w 1653613"/>
              <a:gd name="connsiteY34" fmla="*/ 148282 h 181400"/>
              <a:gd name="connsiteX35" fmla="*/ 79452 w 1653613"/>
              <a:gd name="connsiteY35" fmla="*/ 131806 h 181400"/>
              <a:gd name="connsiteX36" fmla="*/ 30025 w 1653613"/>
              <a:gd name="connsiteY36" fmla="*/ 115331 h 181400"/>
              <a:gd name="connsiteX37" fmla="*/ 13550 w 1653613"/>
              <a:gd name="connsiteY37" fmla="*/ 90617 h 181400"/>
              <a:gd name="connsiteX38" fmla="*/ 5312 w 1653613"/>
              <a:gd name="connsiteY38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326588 w 1653613"/>
              <a:gd name="connsiteY6" fmla="*/ 8239 h 181400"/>
              <a:gd name="connsiteX7" fmla="*/ 870285 w 1653613"/>
              <a:gd name="connsiteY7" fmla="*/ 16477 h 181400"/>
              <a:gd name="connsiteX8" fmla="*/ 894998 w 1653613"/>
              <a:gd name="connsiteY8" fmla="*/ 24715 h 181400"/>
              <a:gd name="connsiteX9" fmla="*/ 985615 w 1653613"/>
              <a:gd name="connsiteY9" fmla="*/ 41190 h 181400"/>
              <a:gd name="connsiteX10" fmla="*/ 1067993 w 1653613"/>
              <a:gd name="connsiteY10" fmla="*/ 65904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194782 w 1653613"/>
              <a:gd name="connsiteY32" fmla="*/ 172996 h 181400"/>
              <a:gd name="connsiteX33" fmla="*/ 128880 w 1653613"/>
              <a:gd name="connsiteY33" fmla="*/ 156520 h 181400"/>
              <a:gd name="connsiteX34" fmla="*/ 104166 w 1653613"/>
              <a:gd name="connsiteY34" fmla="*/ 148282 h 181400"/>
              <a:gd name="connsiteX35" fmla="*/ 79452 w 1653613"/>
              <a:gd name="connsiteY35" fmla="*/ 131806 h 181400"/>
              <a:gd name="connsiteX36" fmla="*/ 30025 w 1653613"/>
              <a:gd name="connsiteY36" fmla="*/ 115331 h 181400"/>
              <a:gd name="connsiteX37" fmla="*/ 13550 w 1653613"/>
              <a:gd name="connsiteY37" fmla="*/ 90617 h 181400"/>
              <a:gd name="connsiteX38" fmla="*/ 5312 w 1653613"/>
              <a:gd name="connsiteY38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326588 w 1653613"/>
              <a:gd name="connsiteY6" fmla="*/ 8239 h 181400"/>
              <a:gd name="connsiteX7" fmla="*/ 870285 w 1653613"/>
              <a:gd name="connsiteY7" fmla="*/ 16477 h 181400"/>
              <a:gd name="connsiteX8" fmla="*/ 894998 w 1653613"/>
              <a:gd name="connsiteY8" fmla="*/ 24715 h 181400"/>
              <a:gd name="connsiteX9" fmla="*/ 985615 w 1653613"/>
              <a:gd name="connsiteY9" fmla="*/ 41190 h 181400"/>
              <a:gd name="connsiteX10" fmla="*/ 1067993 w 1653613"/>
              <a:gd name="connsiteY10" fmla="*/ 65904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28880 w 1653613"/>
              <a:gd name="connsiteY33" fmla="*/ 156520 h 181400"/>
              <a:gd name="connsiteX34" fmla="*/ 104166 w 1653613"/>
              <a:gd name="connsiteY34" fmla="*/ 148282 h 181400"/>
              <a:gd name="connsiteX35" fmla="*/ 79452 w 1653613"/>
              <a:gd name="connsiteY35" fmla="*/ 131806 h 181400"/>
              <a:gd name="connsiteX36" fmla="*/ 30025 w 1653613"/>
              <a:gd name="connsiteY36" fmla="*/ 115331 h 181400"/>
              <a:gd name="connsiteX37" fmla="*/ 13550 w 1653613"/>
              <a:gd name="connsiteY37" fmla="*/ 90617 h 181400"/>
              <a:gd name="connsiteX38" fmla="*/ 5312 w 1653613"/>
              <a:gd name="connsiteY38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326588 w 1653613"/>
              <a:gd name="connsiteY6" fmla="*/ 8239 h 181400"/>
              <a:gd name="connsiteX7" fmla="*/ 870285 w 1653613"/>
              <a:gd name="connsiteY7" fmla="*/ 16477 h 181400"/>
              <a:gd name="connsiteX8" fmla="*/ 894998 w 1653613"/>
              <a:gd name="connsiteY8" fmla="*/ 24715 h 181400"/>
              <a:gd name="connsiteX9" fmla="*/ 985615 w 1653613"/>
              <a:gd name="connsiteY9" fmla="*/ 41190 h 181400"/>
              <a:gd name="connsiteX10" fmla="*/ 1067993 w 1653613"/>
              <a:gd name="connsiteY10" fmla="*/ 65904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28880 w 1653613"/>
              <a:gd name="connsiteY33" fmla="*/ 156520 h 181400"/>
              <a:gd name="connsiteX34" fmla="*/ 141112 w 1653613"/>
              <a:gd name="connsiteY34" fmla="*/ 142125 h 181400"/>
              <a:gd name="connsiteX35" fmla="*/ 79452 w 1653613"/>
              <a:gd name="connsiteY35" fmla="*/ 131806 h 181400"/>
              <a:gd name="connsiteX36" fmla="*/ 30025 w 1653613"/>
              <a:gd name="connsiteY36" fmla="*/ 115331 h 181400"/>
              <a:gd name="connsiteX37" fmla="*/ 13550 w 1653613"/>
              <a:gd name="connsiteY37" fmla="*/ 90617 h 181400"/>
              <a:gd name="connsiteX38" fmla="*/ 5312 w 1653613"/>
              <a:gd name="connsiteY38" fmla="*/ 82379 h 181400"/>
              <a:gd name="connsiteX0" fmla="*/ 5312 w 1653613"/>
              <a:gd name="connsiteY0" fmla="*/ 82379 h 268468"/>
              <a:gd name="connsiteX1" fmla="*/ 104166 w 1653613"/>
              <a:gd name="connsiteY1" fmla="*/ 74142 h 268468"/>
              <a:gd name="connsiteX2" fmla="*/ 128880 w 1653613"/>
              <a:gd name="connsiteY2" fmla="*/ 65904 h 268468"/>
              <a:gd name="connsiteX3" fmla="*/ 194782 w 1653613"/>
              <a:gd name="connsiteY3" fmla="*/ 49428 h 268468"/>
              <a:gd name="connsiteX4" fmla="*/ 244209 w 1653613"/>
              <a:gd name="connsiteY4" fmla="*/ 32952 h 268468"/>
              <a:gd name="connsiteX5" fmla="*/ 268923 w 1653613"/>
              <a:gd name="connsiteY5" fmla="*/ 24715 h 268468"/>
              <a:gd name="connsiteX6" fmla="*/ 326588 w 1653613"/>
              <a:gd name="connsiteY6" fmla="*/ 8239 h 268468"/>
              <a:gd name="connsiteX7" fmla="*/ 870285 w 1653613"/>
              <a:gd name="connsiteY7" fmla="*/ 16477 h 268468"/>
              <a:gd name="connsiteX8" fmla="*/ 894998 w 1653613"/>
              <a:gd name="connsiteY8" fmla="*/ 24715 h 268468"/>
              <a:gd name="connsiteX9" fmla="*/ 985615 w 1653613"/>
              <a:gd name="connsiteY9" fmla="*/ 41190 h 268468"/>
              <a:gd name="connsiteX10" fmla="*/ 1067993 w 1653613"/>
              <a:gd name="connsiteY10" fmla="*/ 65904 h 268468"/>
              <a:gd name="connsiteX11" fmla="*/ 1191561 w 1653613"/>
              <a:gd name="connsiteY11" fmla="*/ 57666 h 268468"/>
              <a:gd name="connsiteX12" fmla="*/ 1216274 w 1653613"/>
              <a:gd name="connsiteY12" fmla="*/ 49428 h 268468"/>
              <a:gd name="connsiteX13" fmla="*/ 1249225 w 1653613"/>
              <a:gd name="connsiteY13" fmla="*/ 41190 h 268468"/>
              <a:gd name="connsiteX14" fmla="*/ 1298652 w 1653613"/>
              <a:gd name="connsiteY14" fmla="*/ 24715 h 268468"/>
              <a:gd name="connsiteX15" fmla="*/ 1323366 w 1653613"/>
              <a:gd name="connsiteY15" fmla="*/ 16477 h 268468"/>
              <a:gd name="connsiteX16" fmla="*/ 1356317 w 1653613"/>
              <a:gd name="connsiteY16" fmla="*/ 8239 h 268468"/>
              <a:gd name="connsiteX17" fmla="*/ 1381031 w 1653613"/>
              <a:gd name="connsiteY17" fmla="*/ 1 h 268468"/>
              <a:gd name="connsiteX18" fmla="*/ 1488123 w 1653613"/>
              <a:gd name="connsiteY18" fmla="*/ 8155 h 268468"/>
              <a:gd name="connsiteX19" fmla="*/ 1640814 w 1653613"/>
              <a:gd name="connsiteY19" fmla="*/ 22551 h 268468"/>
              <a:gd name="connsiteX20" fmla="*/ 1635406 w 1653613"/>
              <a:gd name="connsiteY20" fmla="*/ 64073 h 268468"/>
              <a:gd name="connsiteX21" fmla="*/ 1556105 w 1653613"/>
              <a:gd name="connsiteY21" fmla="*/ 88786 h 268468"/>
              <a:gd name="connsiteX22" fmla="*/ 1461495 w 1653613"/>
              <a:gd name="connsiteY22" fmla="*/ 121655 h 268468"/>
              <a:gd name="connsiteX23" fmla="*/ 1253719 w 1653613"/>
              <a:gd name="connsiteY23" fmla="*/ 162678 h 268468"/>
              <a:gd name="connsiteX24" fmla="*/ 1094453 w 1653613"/>
              <a:gd name="connsiteY24" fmla="*/ 111337 h 268468"/>
              <a:gd name="connsiteX25" fmla="*/ 1002090 w 1653613"/>
              <a:gd name="connsiteY25" fmla="*/ 156520 h 268468"/>
              <a:gd name="connsiteX26" fmla="*/ 903236 w 1653613"/>
              <a:gd name="connsiteY26" fmla="*/ 172996 h 268468"/>
              <a:gd name="connsiteX27" fmla="*/ 862047 w 1653613"/>
              <a:gd name="connsiteY27" fmla="*/ 181233 h 268468"/>
              <a:gd name="connsiteX28" fmla="*/ 812704 w 1653613"/>
              <a:gd name="connsiteY28" fmla="*/ 164841 h 268468"/>
              <a:gd name="connsiteX29" fmla="*/ 732405 w 1653613"/>
              <a:gd name="connsiteY29" fmla="*/ 179236 h 268468"/>
              <a:gd name="connsiteX30" fmla="*/ 578965 w 1653613"/>
              <a:gd name="connsiteY30" fmla="*/ 170999 h 268468"/>
              <a:gd name="connsiteX31" fmla="*/ 412627 w 1653613"/>
              <a:gd name="connsiteY31" fmla="*/ 162760 h 268468"/>
              <a:gd name="connsiteX32" fmla="*/ 247122 w 1653613"/>
              <a:gd name="connsiteY32" fmla="*/ 154523 h 268468"/>
              <a:gd name="connsiteX33" fmla="*/ 128880 w 1653613"/>
              <a:gd name="connsiteY33" fmla="*/ 156520 h 268468"/>
              <a:gd name="connsiteX34" fmla="*/ 57985 w 1653613"/>
              <a:gd name="connsiteY34" fmla="*/ 268355 h 268468"/>
              <a:gd name="connsiteX35" fmla="*/ 79452 w 1653613"/>
              <a:gd name="connsiteY35" fmla="*/ 131806 h 268468"/>
              <a:gd name="connsiteX36" fmla="*/ 30025 w 1653613"/>
              <a:gd name="connsiteY36" fmla="*/ 115331 h 268468"/>
              <a:gd name="connsiteX37" fmla="*/ 13550 w 1653613"/>
              <a:gd name="connsiteY37" fmla="*/ 90617 h 268468"/>
              <a:gd name="connsiteX38" fmla="*/ 5312 w 1653613"/>
              <a:gd name="connsiteY38" fmla="*/ 82379 h 268468"/>
              <a:gd name="connsiteX0" fmla="*/ 5312 w 1653613"/>
              <a:gd name="connsiteY0" fmla="*/ 82379 h 268450"/>
              <a:gd name="connsiteX1" fmla="*/ 104166 w 1653613"/>
              <a:gd name="connsiteY1" fmla="*/ 74142 h 268450"/>
              <a:gd name="connsiteX2" fmla="*/ 128880 w 1653613"/>
              <a:gd name="connsiteY2" fmla="*/ 65904 h 268450"/>
              <a:gd name="connsiteX3" fmla="*/ 194782 w 1653613"/>
              <a:gd name="connsiteY3" fmla="*/ 49428 h 268450"/>
              <a:gd name="connsiteX4" fmla="*/ 244209 w 1653613"/>
              <a:gd name="connsiteY4" fmla="*/ 32952 h 268450"/>
              <a:gd name="connsiteX5" fmla="*/ 268923 w 1653613"/>
              <a:gd name="connsiteY5" fmla="*/ 24715 h 268450"/>
              <a:gd name="connsiteX6" fmla="*/ 326588 w 1653613"/>
              <a:gd name="connsiteY6" fmla="*/ 8239 h 268450"/>
              <a:gd name="connsiteX7" fmla="*/ 870285 w 1653613"/>
              <a:gd name="connsiteY7" fmla="*/ 16477 h 268450"/>
              <a:gd name="connsiteX8" fmla="*/ 894998 w 1653613"/>
              <a:gd name="connsiteY8" fmla="*/ 24715 h 268450"/>
              <a:gd name="connsiteX9" fmla="*/ 985615 w 1653613"/>
              <a:gd name="connsiteY9" fmla="*/ 41190 h 268450"/>
              <a:gd name="connsiteX10" fmla="*/ 1067993 w 1653613"/>
              <a:gd name="connsiteY10" fmla="*/ 65904 h 268450"/>
              <a:gd name="connsiteX11" fmla="*/ 1191561 w 1653613"/>
              <a:gd name="connsiteY11" fmla="*/ 57666 h 268450"/>
              <a:gd name="connsiteX12" fmla="*/ 1216274 w 1653613"/>
              <a:gd name="connsiteY12" fmla="*/ 49428 h 268450"/>
              <a:gd name="connsiteX13" fmla="*/ 1249225 w 1653613"/>
              <a:gd name="connsiteY13" fmla="*/ 41190 h 268450"/>
              <a:gd name="connsiteX14" fmla="*/ 1298652 w 1653613"/>
              <a:gd name="connsiteY14" fmla="*/ 24715 h 268450"/>
              <a:gd name="connsiteX15" fmla="*/ 1323366 w 1653613"/>
              <a:gd name="connsiteY15" fmla="*/ 16477 h 268450"/>
              <a:gd name="connsiteX16" fmla="*/ 1356317 w 1653613"/>
              <a:gd name="connsiteY16" fmla="*/ 8239 h 268450"/>
              <a:gd name="connsiteX17" fmla="*/ 1381031 w 1653613"/>
              <a:gd name="connsiteY17" fmla="*/ 1 h 268450"/>
              <a:gd name="connsiteX18" fmla="*/ 1488123 w 1653613"/>
              <a:gd name="connsiteY18" fmla="*/ 8155 h 268450"/>
              <a:gd name="connsiteX19" fmla="*/ 1640814 w 1653613"/>
              <a:gd name="connsiteY19" fmla="*/ 22551 h 268450"/>
              <a:gd name="connsiteX20" fmla="*/ 1635406 w 1653613"/>
              <a:gd name="connsiteY20" fmla="*/ 64073 h 268450"/>
              <a:gd name="connsiteX21" fmla="*/ 1556105 w 1653613"/>
              <a:gd name="connsiteY21" fmla="*/ 88786 h 268450"/>
              <a:gd name="connsiteX22" fmla="*/ 1461495 w 1653613"/>
              <a:gd name="connsiteY22" fmla="*/ 121655 h 268450"/>
              <a:gd name="connsiteX23" fmla="*/ 1253719 w 1653613"/>
              <a:gd name="connsiteY23" fmla="*/ 162678 h 268450"/>
              <a:gd name="connsiteX24" fmla="*/ 1094453 w 1653613"/>
              <a:gd name="connsiteY24" fmla="*/ 111337 h 268450"/>
              <a:gd name="connsiteX25" fmla="*/ 1002090 w 1653613"/>
              <a:gd name="connsiteY25" fmla="*/ 156520 h 268450"/>
              <a:gd name="connsiteX26" fmla="*/ 903236 w 1653613"/>
              <a:gd name="connsiteY26" fmla="*/ 172996 h 268450"/>
              <a:gd name="connsiteX27" fmla="*/ 862047 w 1653613"/>
              <a:gd name="connsiteY27" fmla="*/ 181233 h 268450"/>
              <a:gd name="connsiteX28" fmla="*/ 812704 w 1653613"/>
              <a:gd name="connsiteY28" fmla="*/ 164841 h 268450"/>
              <a:gd name="connsiteX29" fmla="*/ 732405 w 1653613"/>
              <a:gd name="connsiteY29" fmla="*/ 179236 h 268450"/>
              <a:gd name="connsiteX30" fmla="*/ 578965 w 1653613"/>
              <a:gd name="connsiteY30" fmla="*/ 170999 h 268450"/>
              <a:gd name="connsiteX31" fmla="*/ 412627 w 1653613"/>
              <a:gd name="connsiteY31" fmla="*/ 162760 h 268450"/>
              <a:gd name="connsiteX32" fmla="*/ 247122 w 1653613"/>
              <a:gd name="connsiteY32" fmla="*/ 154523 h 268450"/>
              <a:gd name="connsiteX33" fmla="*/ 165826 w 1653613"/>
              <a:gd name="connsiteY33" fmla="*/ 153441 h 268450"/>
              <a:gd name="connsiteX34" fmla="*/ 57985 w 1653613"/>
              <a:gd name="connsiteY34" fmla="*/ 268355 h 268450"/>
              <a:gd name="connsiteX35" fmla="*/ 79452 w 1653613"/>
              <a:gd name="connsiteY35" fmla="*/ 131806 h 268450"/>
              <a:gd name="connsiteX36" fmla="*/ 30025 w 1653613"/>
              <a:gd name="connsiteY36" fmla="*/ 115331 h 268450"/>
              <a:gd name="connsiteX37" fmla="*/ 13550 w 1653613"/>
              <a:gd name="connsiteY37" fmla="*/ 90617 h 268450"/>
              <a:gd name="connsiteX38" fmla="*/ 5312 w 1653613"/>
              <a:gd name="connsiteY38" fmla="*/ 82379 h 268450"/>
              <a:gd name="connsiteX0" fmla="*/ 5312 w 1653613"/>
              <a:gd name="connsiteY0" fmla="*/ 82379 h 268450"/>
              <a:gd name="connsiteX1" fmla="*/ 104166 w 1653613"/>
              <a:gd name="connsiteY1" fmla="*/ 74142 h 268450"/>
              <a:gd name="connsiteX2" fmla="*/ 128880 w 1653613"/>
              <a:gd name="connsiteY2" fmla="*/ 65904 h 268450"/>
              <a:gd name="connsiteX3" fmla="*/ 194782 w 1653613"/>
              <a:gd name="connsiteY3" fmla="*/ 49428 h 268450"/>
              <a:gd name="connsiteX4" fmla="*/ 244209 w 1653613"/>
              <a:gd name="connsiteY4" fmla="*/ 32952 h 268450"/>
              <a:gd name="connsiteX5" fmla="*/ 268923 w 1653613"/>
              <a:gd name="connsiteY5" fmla="*/ 24715 h 268450"/>
              <a:gd name="connsiteX6" fmla="*/ 326588 w 1653613"/>
              <a:gd name="connsiteY6" fmla="*/ 8239 h 268450"/>
              <a:gd name="connsiteX7" fmla="*/ 870285 w 1653613"/>
              <a:gd name="connsiteY7" fmla="*/ 16477 h 268450"/>
              <a:gd name="connsiteX8" fmla="*/ 894998 w 1653613"/>
              <a:gd name="connsiteY8" fmla="*/ 24715 h 268450"/>
              <a:gd name="connsiteX9" fmla="*/ 985615 w 1653613"/>
              <a:gd name="connsiteY9" fmla="*/ 41190 h 268450"/>
              <a:gd name="connsiteX10" fmla="*/ 1067993 w 1653613"/>
              <a:gd name="connsiteY10" fmla="*/ 65904 h 268450"/>
              <a:gd name="connsiteX11" fmla="*/ 1191561 w 1653613"/>
              <a:gd name="connsiteY11" fmla="*/ 57666 h 268450"/>
              <a:gd name="connsiteX12" fmla="*/ 1216274 w 1653613"/>
              <a:gd name="connsiteY12" fmla="*/ 49428 h 268450"/>
              <a:gd name="connsiteX13" fmla="*/ 1249225 w 1653613"/>
              <a:gd name="connsiteY13" fmla="*/ 41190 h 268450"/>
              <a:gd name="connsiteX14" fmla="*/ 1298652 w 1653613"/>
              <a:gd name="connsiteY14" fmla="*/ 24715 h 268450"/>
              <a:gd name="connsiteX15" fmla="*/ 1323366 w 1653613"/>
              <a:gd name="connsiteY15" fmla="*/ 16477 h 268450"/>
              <a:gd name="connsiteX16" fmla="*/ 1356317 w 1653613"/>
              <a:gd name="connsiteY16" fmla="*/ 8239 h 268450"/>
              <a:gd name="connsiteX17" fmla="*/ 1381031 w 1653613"/>
              <a:gd name="connsiteY17" fmla="*/ 1 h 268450"/>
              <a:gd name="connsiteX18" fmla="*/ 1488123 w 1653613"/>
              <a:gd name="connsiteY18" fmla="*/ 8155 h 268450"/>
              <a:gd name="connsiteX19" fmla="*/ 1640814 w 1653613"/>
              <a:gd name="connsiteY19" fmla="*/ 22551 h 268450"/>
              <a:gd name="connsiteX20" fmla="*/ 1635406 w 1653613"/>
              <a:gd name="connsiteY20" fmla="*/ 64073 h 268450"/>
              <a:gd name="connsiteX21" fmla="*/ 1556105 w 1653613"/>
              <a:gd name="connsiteY21" fmla="*/ 88786 h 268450"/>
              <a:gd name="connsiteX22" fmla="*/ 1461495 w 1653613"/>
              <a:gd name="connsiteY22" fmla="*/ 121655 h 268450"/>
              <a:gd name="connsiteX23" fmla="*/ 1253719 w 1653613"/>
              <a:gd name="connsiteY23" fmla="*/ 162678 h 268450"/>
              <a:gd name="connsiteX24" fmla="*/ 1094453 w 1653613"/>
              <a:gd name="connsiteY24" fmla="*/ 111337 h 268450"/>
              <a:gd name="connsiteX25" fmla="*/ 1002090 w 1653613"/>
              <a:gd name="connsiteY25" fmla="*/ 156520 h 268450"/>
              <a:gd name="connsiteX26" fmla="*/ 903236 w 1653613"/>
              <a:gd name="connsiteY26" fmla="*/ 172996 h 268450"/>
              <a:gd name="connsiteX27" fmla="*/ 862047 w 1653613"/>
              <a:gd name="connsiteY27" fmla="*/ 181233 h 268450"/>
              <a:gd name="connsiteX28" fmla="*/ 812704 w 1653613"/>
              <a:gd name="connsiteY28" fmla="*/ 164841 h 268450"/>
              <a:gd name="connsiteX29" fmla="*/ 732405 w 1653613"/>
              <a:gd name="connsiteY29" fmla="*/ 179236 h 268450"/>
              <a:gd name="connsiteX30" fmla="*/ 578965 w 1653613"/>
              <a:gd name="connsiteY30" fmla="*/ 170999 h 268450"/>
              <a:gd name="connsiteX31" fmla="*/ 412627 w 1653613"/>
              <a:gd name="connsiteY31" fmla="*/ 162760 h 268450"/>
              <a:gd name="connsiteX32" fmla="*/ 247122 w 1653613"/>
              <a:gd name="connsiteY32" fmla="*/ 154523 h 268450"/>
              <a:gd name="connsiteX33" fmla="*/ 165826 w 1653613"/>
              <a:gd name="connsiteY33" fmla="*/ 153441 h 268450"/>
              <a:gd name="connsiteX34" fmla="*/ 57985 w 1653613"/>
              <a:gd name="connsiteY34" fmla="*/ 268355 h 268450"/>
              <a:gd name="connsiteX35" fmla="*/ 79452 w 1653613"/>
              <a:gd name="connsiteY35" fmla="*/ 131806 h 268450"/>
              <a:gd name="connsiteX36" fmla="*/ 30025 w 1653613"/>
              <a:gd name="connsiteY36" fmla="*/ 115331 h 268450"/>
              <a:gd name="connsiteX37" fmla="*/ 13550 w 1653613"/>
              <a:gd name="connsiteY37" fmla="*/ 90617 h 268450"/>
              <a:gd name="connsiteX38" fmla="*/ 5312 w 1653613"/>
              <a:gd name="connsiteY38" fmla="*/ 82379 h 26845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326588 w 1653613"/>
              <a:gd name="connsiteY6" fmla="*/ 8239 h 181400"/>
              <a:gd name="connsiteX7" fmla="*/ 870285 w 1653613"/>
              <a:gd name="connsiteY7" fmla="*/ 16477 h 181400"/>
              <a:gd name="connsiteX8" fmla="*/ 894998 w 1653613"/>
              <a:gd name="connsiteY8" fmla="*/ 24715 h 181400"/>
              <a:gd name="connsiteX9" fmla="*/ 985615 w 1653613"/>
              <a:gd name="connsiteY9" fmla="*/ 41190 h 181400"/>
              <a:gd name="connsiteX10" fmla="*/ 1067993 w 1653613"/>
              <a:gd name="connsiteY10" fmla="*/ 65904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65826 w 1653613"/>
              <a:gd name="connsiteY33" fmla="*/ 153441 h 181400"/>
              <a:gd name="connsiteX34" fmla="*/ 79452 w 1653613"/>
              <a:gd name="connsiteY34" fmla="*/ 131806 h 181400"/>
              <a:gd name="connsiteX35" fmla="*/ 30025 w 1653613"/>
              <a:gd name="connsiteY35" fmla="*/ 115331 h 181400"/>
              <a:gd name="connsiteX36" fmla="*/ 13550 w 1653613"/>
              <a:gd name="connsiteY36" fmla="*/ 90617 h 181400"/>
              <a:gd name="connsiteX37" fmla="*/ 5312 w 1653613"/>
              <a:gd name="connsiteY37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428188 w 1653613"/>
              <a:gd name="connsiteY6" fmla="*/ 17475 h 181400"/>
              <a:gd name="connsiteX7" fmla="*/ 870285 w 1653613"/>
              <a:gd name="connsiteY7" fmla="*/ 16477 h 181400"/>
              <a:gd name="connsiteX8" fmla="*/ 894998 w 1653613"/>
              <a:gd name="connsiteY8" fmla="*/ 24715 h 181400"/>
              <a:gd name="connsiteX9" fmla="*/ 985615 w 1653613"/>
              <a:gd name="connsiteY9" fmla="*/ 41190 h 181400"/>
              <a:gd name="connsiteX10" fmla="*/ 1067993 w 1653613"/>
              <a:gd name="connsiteY10" fmla="*/ 65904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65826 w 1653613"/>
              <a:gd name="connsiteY33" fmla="*/ 153441 h 181400"/>
              <a:gd name="connsiteX34" fmla="*/ 79452 w 1653613"/>
              <a:gd name="connsiteY34" fmla="*/ 131806 h 181400"/>
              <a:gd name="connsiteX35" fmla="*/ 30025 w 1653613"/>
              <a:gd name="connsiteY35" fmla="*/ 115331 h 181400"/>
              <a:gd name="connsiteX36" fmla="*/ 13550 w 1653613"/>
              <a:gd name="connsiteY36" fmla="*/ 90617 h 181400"/>
              <a:gd name="connsiteX37" fmla="*/ 5312 w 1653613"/>
              <a:gd name="connsiteY37" fmla="*/ 82379 h 181400"/>
              <a:gd name="connsiteX0" fmla="*/ 5312 w 1653613"/>
              <a:gd name="connsiteY0" fmla="*/ 83377 h 182398"/>
              <a:gd name="connsiteX1" fmla="*/ 104166 w 1653613"/>
              <a:gd name="connsiteY1" fmla="*/ 75140 h 182398"/>
              <a:gd name="connsiteX2" fmla="*/ 128880 w 1653613"/>
              <a:gd name="connsiteY2" fmla="*/ 66902 h 182398"/>
              <a:gd name="connsiteX3" fmla="*/ 194782 w 1653613"/>
              <a:gd name="connsiteY3" fmla="*/ 50426 h 182398"/>
              <a:gd name="connsiteX4" fmla="*/ 244209 w 1653613"/>
              <a:gd name="connsiteY4" fmla="*/ 33950 h 182398"/>
              <a:gd name="connsiteX5" fmla="*/ 268923 w 1653613"/>
              <a:gd name="connsiteY5" fmla="*/ 25713 h 182398"/>
              <a:gd name="connsiteX6" fmla="*/ 449740 w 1653613"/>
              <a:gd name="connsiteY6" fmla="*/ 0 h 182398"/>
              <a:gd name="connsiteX7" fmla="*/ 870285 w 1653613"/>
              <a:gd name="connsiteY7" fmla="*/ 17475 h 182398"/>
              <a:gd name="connsiteX8" fmla="*/ 894998 w 1653613"/>
              <a:gd name="connsiteY8" fmla="*/ 25713 h 182398"/>
              <a:gd name="connsiteX9" fmla="*/ 985615 w 1653613"/>
              <a:gd name="connsiteY9" fmla="*/ 42188 h 182398"/>
              <a:gd name="connsiteX10" fmla="*/ 1067993 w 1653613"/>
              <a:gd name="connsiteY10" fmla="*/ 66902 h 182398"/>
              <a:gd name="connsiteX11" fmla="*/ 1191561 w 1653613"/>
              <a:gd name="connsiteY11" fmla="*/ 58664 h 182398"/>
              <a:gd name="connsiteX12" fmla="*/ 1216274 w 1653613"/>
              <a:gd name="connsiteY12" fmla="*/ 50426 h 182398"/>
              <a:gd name="connsiteX13" fmla="*/ 1249225 w 1653613"/>
              <a:gd name="connsiteY13" fmla="*/ 42188 h 182398"/>
              <a:gd name="connsiteX14" fmla="*/ 1298652 w 1653613"/>
              <a:gd name="connsiteY14" fmla="*/ 25713 h 182398"/>
              <a:gd name="connsiteX15" fmla="*/ 1323366 w 1653613"/>
              <a:gd name="connsiteY15" fmla="*/ 17475 h 182398"/>
              <a:gd name="connsiteX16" fmla="*/ 1356317 w 1653613"/>
              <a:gd name="connsiteY16" fmla="*/ 9237 h 182398"/>
              <a:gd name="connsiteX17" fmla="*/ 1381031 w 1653613"/>
              <a:gd name="connsiteY17" fmla="*/ 999 h 182398"/>
              <a:gd name="connsiteX18" fmla="*/ 1488123 w 1653613"/>
              <a:gd name="connsiteY18" fmla="*/ 9153 h 182398"/>
              <a:gd name="connsiteX19" fmla="*/ 1640814 w 1653613"/>
              <a:gd name="connsiteY19" fmla="*/ 23549 h 182398"/>
              <a:gd name="connsiteX20" fmla="*/ 1635406 w 1653613"/>
              <a:gd name="connsiteY20" fmla="*/ 65071 h 182398"/>
              <a:gd name="connsiteX21" fmla="*/ 1556105 w 1653613"/>
              <a:gd name="connsiteY21" fmla="*/ 89784 h 182398"/>
              <a:gd name="connsiteX22" fmla="*/ 1461495 w 1653613"/>
              <a:gd name="connsiteY22" fmla="*/ 122653 h 182398"/>
              <a:gd name="connsiteX23" fmla="*/ 1253719 w 1653613"/>
              <a:gd name="connsiteY23" fmla="*/ 163676 h 182398"/>
              <a:gd name="connsiteX24" fmla="*/ 1094453 w 1653613"/>
              <a:gd name="connsiteY24" fmla="*/ 112335 h 182398"/>
              <a:gd name="connsiteX25" fmla="*/ 1002090 w 1653613"/>
              <a:gd name="connsiteY25" fmla="*/ 157518 h 182398"/>
              <a:gd name="connsiteX26" fmla="*/ 903236 w 1653613"/>
              <a:gd name="connsiteY26" fmla="*/ 173994 h 182398"/>
              <a:gd name="connsiteX27" fmla="*/ 862047 w 1653613"/>
              <a:gd name="connsiteY27" fmla="*/ 182231 h 182398"/>
              <a:gd name="connsiteX28" fmla="*/ 812704 w 1653613"/>
              <a:gd name="connsiteY28" fmla="*/ 165839 h 182398"/>
              <a:gd name="connsiteX29" fmla="*/ 732405 w 1653613"/>
              <a:gd name="connsiteY29" fmla="*/ 180234 h 182398"/>
              <a:gd name="connsiteX30" fmla="*/ 578965 w 1653613"/>
              <a:gd name="connsiteY30" fmla="*/ 171997 h 182398"/>
              <a:gd name="connsiteX31" fmla="*/ 412627 w 1653613"/>
              <a:gd name="connsiteY31" fmla="*/ 163758 h 182398"/>
              <a:gd name="connsiteX32" fmla="*/ 247122 w 1653613"/>
              <a:gd name="connsiteY32" fmla="*/ 155521 h 182398"/>
              <a:gd name="connsiteX33" fmla="*/ 165826 w 1653613"/>
              <a:gd name="connsiteY33" fmla="*/ 154439 h 182398"/>
              <a:gd name="connsiteX34" fmla="*/ 79452 w 1653613"/>
              <a:gd name="connsiteY34" fmla="*/ 132804 h 182398"/>
              <a:gd name="connsiteX35" fmla="*/ 30025 w 1653613"/>
              <a:gd name="connsiteY35" fmla="*/ 116329 h 182398"/>
              <a:gd name="connsiteX36" fmla="*/ 13550 w 1653613"/>
              <a:gd name="connsiteY36" fmla="*/ 91615 h 182398"/>
              <a:gd name="connsiteX37" fmla="*/ 5312 w 1653613"/>
              <a:gd name="connsiteY37" fmla="*/ 83377 h 182398"/>
              <a:gd name="connsiteX0" fmla="*/ 5312 w 1653613"/>
              <a:gd name="connsiteY0" fmla="*/ 83377 h 182398"/>
              <a:gd name="connsiteX1" fmla="*/ 104166 w 1653613"/>
              <a:gd name="connsiteY1" fmla="*/ 75140 h 182398"/>
              <a:gd name="connsiteX2" fmla="*/ 128880 w 1653613"/>
              <a:gd name="connsiteY2" fmla="*/ 66902 h 182398"/>
              <a:gd name="connsiteX3" fmla="*/ 194782 w 1653613"/>
              <a:gd name="connsiteY3" fmla="*/ 50426 h 182398"/>
              <a:gd name="connsiteX4" fmla="*/ 244209 w 1653613"/>
              <a:gd name="connsiteY4" fmla="*/ 33950 h 182398"/>
              <a:gd name="connsiteX5" fmla="*/ 268923 w 1653613"/>
              <a:gd name="connsiteY5" fmla="*/ 25713 h 182398"/>
              <a:gd name="connsiteX6" fmla="*/ 449740 w 1653613"/>
              <a:gd name="connsiteY6" fmla="*/ 0 h 182398"/>
              <a:gd name="connsiteX7" fmla="*/ 870285 w 1653613"/>
              <a:gd name="connsiteY7" fmla="*/ 17475 h 182398"/>
              <a:gd name="connsiteX8" fmla="*/ 894998 w 1653613"/>
              <a:gd name="connsiteY8" fmla="*/ 25713 h 182398"/>
              <a:gd name="connsiteX9" fmla="*/ 985615 w 1653613"/>
              <a:gd name="connsiteY9" fmla="*/ 42188 h 182398"/>
              <a:gd name="connsiteX10" fmla="*/ 1077825 w 1653613"/>
              <a:gd name="connsiteY10" fmla="*/ 89024 h 182398"/>
              <a:gd name="connsiteX11" fmla="*/ 1191561 w 1653613"/>
              <a:gd name="connsiteY11" fmla="*/ 58664 h 182398"/>
              <a:gd name="connsiteX12" fmla="*/ 1216274 w 1653613"/>
              <a:gd name="connsiteY12" fmla="*/ 50426 h 182398"/>
              <a:gd name="connsiteX13" fmla="*/ 1249225 w 1653613"/>
              <a:gd name="connsiteY13" fmla="*/ 42188 h 182398"/>
              <a:gd name="connsiteX14" fmla="*/ 1298652 w 1653613"/>
              <a:gd name="connsiteY14" fmla="*/ 25713 h 182398"/>
              <a:gd name="connsiteX15" fmla="*/ 1323366 w 1653613"/>
              <a:gd name="connsiteY15" fmla="*/ 17475 h 182398"/>
              <a:gd name="connsiteX16" fmla="*/ 1356317 w 1653613"/>
              <a:gd name="connsiteY16" fmla="*/ 9237 h 182398"/>
              <a:gd name="connsiteX17" fmla="*/ 1381031 w 1653613"/>
              <a:gd name="connsiteY17" fmla="*/ 999 h 182398"/>
              <a:gd name="connsiteX18" fmla="*/ 1488123 w 1653613"/>
              <a:gd name="connsiteY18" fmla="*/ 9153 h 182398"/>
              <a:gd name="connsiteX19" fmla="*/ 1640814 w 1653613"/>
              <a:gd name="connsiteY19" fmla="*/ 23549 h 182398"/>
              <a:gd name="connsiteX20" fmla="*/ 1635406 w 1653613"/>
              <a:gd name="connsiteY20" fmla="*/ 65071 h 182398"/>
              <a:gd name="connsiteX21" fmla="*/ 1556105 w 1653613"/>
              <a:gd name="connsiteY21" fmla="*/ 89784 h 182398"/>
              <a:gd name="connsiteX22" fmla="*/ 1461495 w 1653613"/>
              <a:gd name="connsiteY22" fmla="*/ 122653 h 182398"/>
              <a:gd name="connsiteX23" fmla="*/ 1253719 w 1653613"/>
              <a:gd name="connsiteY23" fmla="*/ 163676 h 182398"/>
              <a:gd name="connsiteX24" fmla="*/ 1094453 w 1653613"/>
              <a:gd name="connsiteY24" fmla="*/ 112335 h 182398"/>
              <a:gd name="connsiteX25" fmla="*/ 1002090 w 1653613"/>
              <a:gd name="connsiteY25" fmla="*/ 157518 h 182398"/>
              <a:gd name="connsiteX26" fmla="*/ 903236 w 1653613"/>
              <a:gd name="connsiteY26" fmla="*/ 173994 h 182398"/>
              <a:gd name="connsiteX27" fmla="*/ 862047 w 1653613"/>
              <a:gd name="connsiteY27" fmla="*/ 182231 h 182398"/>
              <a:gd name="connsiteX28" fmla="*/ 812704 w 1653613"/>
              <a:gd name="connsiteY28" fmla="*/ 165839 h 182398"/>
              <a:gd name="connsiteX29" fmla="*/ 732405 w 1653613"/>
              <a:gd name="connsiteY29" fmla="*/ 180234 h 182398"/>
              <a:gd name="connsiteX30" fmla="*/ 578965 w 1653613"/>
              <a:gd name="connsiteY30" fmla="*/ 171997 h 182398"/>
              <a:gd name="connsiteX31" fmla="*/ 412627 w 1653613"/>
              <a:gd name="connsiteY31" fmla="*/ 163758 h 182398"/>
              <a:gd name="connsiteX32" fmla="*/ 247122 w 1653613"/>
              <a:gd name="connsiteY32" fmla="*/ 155521 h 182398"/>
              <a:gd name="connsiteX33" fmla="*/ 165826 w 1653613"/>
              <a:gd name="connsiteY33" fmla="*/ 154439 h 182398"/>
              <a:gd name="connsiteX34" fmla="*/ 79452 w 1653613"/>
              <a:gd name="connsiteY34" fmla="*/ 132804 h 182398"/>
              <a:gd name="connsiteX35" fmla="*/ 30025 w 1653613"/>
              <a:gd name="connsiteY35" fmla="*/ 116329 h 182398"/>
              <a:gd name="connsiteX36" fmla="*/ 13550 w 1653613"/>
              <a:gd name="connsiteY36" fmla="*/ 91615 h 182398"/>
              <a:gd name="connsiteX37" fmla="*/ 5312 w 1653613"/>
              <a:gd name="connsiteY37" fmla="*/ 83377 h 182398"/>
              <a:gd name="connsiteX0" fmla="*/ 5312 w 1653613"/>
              <a:gd name="connsiteY0" fmla="*/ 83377 h 182398"/>
              <a:gd name="connsiteX1" fmla="*/ 104166 w 1653613"/>
              <a:gd name="connsiteY1" fmla="*/ 75140 h 182398"/>
              <a:gd name="connsiteX2" fmla="*/ 128880 w 1653613"/>
              <a:gd name="connsiteY2" fmla="*/ 66902 h 182398"/>
              <a:gd name="connsiteX3" fmla="*/ 194782 w 1653613"/>
              <a:gd name="connsiteY3" fmla="*/ 50426 h 182398"/>
              <a:gd name="connsiteX4" fmla="*/ 244209 w 1653613"/>
              <a:gd name="connsiteY4" fmla="*/ 33950 h 182398"/>
              <a:gd name="connsiteX5" fmla="*/ 268923 w 1653613"/>
              <a:gd name="connsiteY5" fmla="*/ 25713 h 182398"/>
              <a:gd name="connsiteX6" fmla="*/ 449740 w 1653613"/>
              <a:gd name="connsiteY6" fmla="*/ 0 h 182398"/>
              <a:gd name="connsiteX7" fmla="*/ 870285 w 1653613"/>
              <a:gd name="connsiteY7" fmla="*/ 17475 h 182398"/>
              <a:gd name="connsiteX8" fmla="*/ 894998 w 1653613"/>
              <a:gd name="connsiteY8" fmla="*/ 25713 h 182398"/>
              <a:gd name="connsiteX9" fmla="*/ 965950 w 1653613"/>
              <a:gd name="connsiteY9" fmla="*/ 54478 h 182398"/>
              <a:gd name="connsiteX10" fmla="*/ 1077825 w 1653613"/>
              <a:gd name="connsiteY10" fmla="*/ 89024 h 182398"/>
              <a:gd name="connsiteX11" fmla="*/ 1191561 w 1653613"/>
              <a:gd name="connsiteY11" fmla="*/ 58664 h 182398"/>
              <a:gd name="connsiteX12" fmla="*/ 1216274 w 1653613"/>
              <a:gd name="connsiteY12" fmla="*/ 50426 h 182398"/>
              <a:gd name="connsiteX13" fmla="*/ 1249225 w 1653613"/>
              <a:gd name="connsiteY13" fmla="*/ 42188 h 182398"/>
              <a:gd name="connsiteX14" fmla="*/ 1298652 w 1653613"/>
              <a:gd name="connsiteY14" fmla="*/ 25713 h 182398"/>
              <a:gd name="connsiteX15" fmla="*/ 1323366 w 1653613"/>
              <a:gd name="connsiteY15" fmla="*/ 17475 h 182398"/>
              <a:gd name="connsiteX16" fmla="*/ 1356317 w 1653613"/>
              <a:gd name="connsiteY16" fmla="*/ 9237 h 182398"/>
              <a:gd name="connsiteX17" fmla="*/ 1381031 w 1653613"/>
              <a:gd name="connsiteY17" fmla="*/ 999 h 182398"/>
              <a:gd name="connsiteX18" fmla="*/ 1488123 w 1653613"/>
              <a:gd name="connsiteY18" fmla="*/ 9153 h 182398"/>
              <a:gd name="connsiteX19" fmla="*/ 1640814 w 1653613"/>
              <a:gd name="connsiteY19" fmla="*/ 23549 h 182398"/>
              <a:gd name="connsiteX20" fmla="*/ 1635406 w 1653613"/>
              <a:gd name="connsiteY20" fmla="*/ 65071 h 182398"/>
              <a:gd name="connsiteX21" fmla="*/ 1556105 w 1653613"/>
              <a:gd name="connsiteY21" fmla="*/ 89784 h 182398"/>
              <a:gd name="connsiteX22" fmla="*/ 1461495 w 1653613"/>
              <a:gd name="connsiteY22" fmla="*/ 122653 h 182398"/>
              <a:gd name="connsiteX23" fmla="*/ 1253719 w 1653613"/>
              <a:gd name="connsiteY23" fmla="*/ 163676 h 182398"/>
              <a:gd name="connsiteX24" fmla="*/ 1094453 w 1653613"/>
              <a:gd name="connsiteY24" fmla="*/ 112335 h 182398"/>
              <a:gd name="connsiteX25" fmla="*/ 1002090 w 1653613"/>
              <a:gd name="connsiteY25" fmla="*/ 157518 h 182398"/>
              <a:gd name="connsiteX26" fmla="*/ 903236 w 1653613"/>
              <a:gd name="connsiteY26" fmla="*/ 173994 h 182398"/>
              <a:gd name="connsiteX27" fmla="*/ 862047 w 1653613"/>
              <a:gd name="connsiteY27" fmla="*/ 182231 h 182398"/>
              <a:gd name="connsiteX28" fmla="*/ 812704 w 1653613"/>
              <a:gd name="connsiteY28" fmla="*/ 165839 h 182398"/>
              <a:gd name="connsiteX29" fmla="*/ 732405 w 1653613"/>
              <a:gd name="connsiteY29" fmla="*/ 180234 h 182398"/>
              <a:gd name="connsiteX30" fmla="*/ 578965 w 1653613"/>
              <a:gd name="connsiteY30" fmla="*/ 171997 h 182398"/>
              <a:gd name="connsiteX31" fmla="*/ 412627 w 1653613"/>
              <a:gd name="connsiteY31" fmla="*/ 163758 h 182398"/>
              <a:gd name="connsiteX32" fmla="*/ 247122 w 1653613"/>
              <a:gd name="connsiteY32" fmla="*/ 155521 h 182398"/>
              <a:gd name="connsiteX33" fmla="*/ 165826 w 1653613"/>
              <a:gd name="connsiteY33" fmla="*/ 154439 h 182398"/>
              <a:gd name="connsiteX34" fmla="*/ 79452 w 1653613"/>
              <a:gd name="connsiteY34" fmla="*/ 132804 h 182398"/>
              <a:gd name="connsiteX35" fmla="*/ 30025 w 1653613"/>
              <a:gd name="connsiteY35" fmla="*/ 116329 h 182398"/>
              <a:gd name="connsiteX36" fmla="*/ 13550 w 1653613"/>
              <a:gd name="connsiteY36" fmla="*/ 91615 h 182398"/>
              <a:gd name="connsiteX37" fmla="*/ 5312 w 1653613"/>
              <a:gd name="connsiteY37" fmla="*/ 83377 h 182398"/>
              <a:gd name="connsiteX0" fmla="*/ 5312 w 1653613"/>
              <a:gd name="connsiteY0" fmla="*/ 83377 h 182398"/>
              <a:gd name="connsiteX1" fmla="*/ 104166 w 1653613"/>
              <a:gd name="connsiteY1" fmla="*/ 75140 h 182398"/>
              <a:gd name="connsiteX2" fmla="*/ 128880 w 1653613"/>
              <a:gd name="connsiteY2" fmla="*/ 66902 h 182398"/>
              <a:gd name="connsiteX3" fmla="*/ 194782 w 1653613"/>
              <a:gd name="connsiteY3" fmla="*/ 50426 h 182398"/>
              <a:gd name="connsiteX4" fmla="*/ 244209 w 1653613"/>
              <a:gd name="connsiteY4" fmla="*/ 33950 h 182398"/>
              <a:gd name="connsiteX5" fmla="*/ 268923 w 1653613"/>
              <a:gd name="connsiteY5" fmla="*/ 25713 h 182398"/>
              <a:gd name="connsiteX6" fmla="*/ 449740 w 1653613"/>
              <a:gd name="connsiteY6" fmla="*/ 0 h 182398"/>
              <a:gd name="connsiteX7" fmla="*/ 649060 w 1653613"/>
              <a:gd name="connsiteY7" fmla="*/ 10100 h 182398"/>
              <a:gd name="connsiteX8" fmla="*/ 894998 w 1653613"/>
              <a:gd name="connsiteY8" fmla="*/ 25713 h 182398"/>
              <a:gd name="connsiteX9" fmla="*/ 965950 w 1653613"/>
              <a:gd name="connsiteY9" fmla="*/ 54478 h 182398"/>
              <a:gd name="connsiteX10" fmla="*/ 1077825 w 1653613"/>
              <a:gd name="connsiteY10" fmla="*/ 89024 h 182398"/>
              <a:gd name="connsiteX11" fmla="*/ 1191561 w 1653613"/>
              <a:gd name="connsiteY11" fmla="*/ 58664 h 182398"/>
              <a:gd name="connsiteX12" fmla="*/ 1216274 w 1653613"/>
              <a:gd name="connsiteY12" fmla="*/ 50426 h 182398"/>
              <a:gd name="connsiteX13" fmla="*/ 1249225 w 1653613"/>
              <a:gd name="connsiteY13" fmla="*/ 42188 h 182398"/>
              <a:gd name="connsiteX14" fmla="*/ 1298652 w 1653613"/>
              <a:gd name="connsiteY14" fmla="*/ 25713 h 182398"/>
              <a:gd name="connsiteX15" fmla="*/ 1323366 w 1653613"/>
              <a:gd name="connsiteY15" fmla="*/ 17475 h 182398"/>
              <a:gd name="connsiteX16" fmla="*/ 1356317 w 1653613"/>
              <a:gd name="connsiteY16" fmla="*/ 9237 h 182398"/>
              <a:gd name="connsiteX17" fmla="*/ 1381031 w 1653613"/>
              <a:gd name="connsiteY17" fmla="*/ 999 h 182398"/>
              <a:gd name="connsiteX18" fmla="*/ 1488123 w 1653613"/>
              <a:gd name="connsiteY18" fmla="*/ 9153 h 182398"/>
              <a:gd name="connsiteX19" fmla="*/ 1640814 w 1653613"/>
              <a:gd name="connsiteY19" fmla="*/ 23549 h 182398"/>
              <a:gd name="connsiteX20" fmla="*/ 1635406 w 1653613"/>
              <a:gd name="connsiteY20" fmla="*/ 65071 h 182398"/>
              <a:gd name="connsiteX21" fmla="*/ 1556105 w 1653613"/>
              <a:gd name="connsiteY21" fmla="*/ 89784 h 182398"/>
              <a:gd name="connsiteX22" fmla="*/ 1461495 w 1653613"/>
              <a:gd name="connsiteY22" fmla="*/ 122653 h 182398"/>
              <a:gd name="connsiteX23" fmla="*/ 1253719 w 1653613"/>
              <a:gd name="connsiteY23" fmla="*/ 163676 h 182398"/>
              <a:gd name="connsiteX24" fmla="*/ 1094453 w 1653613"/>
              <a:gd name="connsiteY24" fmla="*/ 112335 h 182398"/>
              <a:gd name="connsiteX25" fmla="*/ 1002090 w 1653613"/>
              <a:gd name="connsiteY25" fmla="*/ 157518 h 182398"/>
              <a:gd name="connsiteX26" fmla="*/ 903236 w 1653613"/>
              <a:gd name="connsiteY26" fmla="*/ 173994 h 182398"/>
              <a:gd name="connsiteX27" fmla="*/ 862047 w 1653613"/>
              <a:gd name="connsiteY27" fmla="*/ 182231 h 182398"/>
              <a:gd name="connsiteX28" fmla="*/ 812704 w 1653613"/>
              <a:gd name="connsiteY28" fmla="*/ 165839 h 182398"/>
              <a:gd name="connsiteX29" fmla="*/ 732405 w 1653613"/>
              <a:gd name="connsiteY29" fmla="*/ 180234 h 182398"/>
              <a:gd name="connsiteX30" fmla="*/ 578965 w 1653613"/>
              <a:gd name="connsiteY30" fmla="*/ 171997 h 182398"/>
              <a:gd name="connsiteX31" fmla="*/ 412627 w 1653613"/>
              <a:gd name="connsiteY31" fmla="*/ 163758 h 182398"/>
              <a:gd name="connsiteX32" fmla="*/ 247122 w 1653613"/>
              <a:gd name="connsiteY32" fmla="*/ 155521 h 182398"/>
              <a:gd name="connsiteX33" fmla="*/ 165826 w 1653613"/>
              <a:gd name="connsiteY33" fmla="*/ 154439 h 182398"/>
              <a:gd name="connsiteX34" fmla="*/ 79452 w 1653613"/>
              <a:gd name="connsiteY34" fmla="*/ 132804 h 182398"/>
              <a:gd name="connsiteX35" fmla="*/ 30025 w 1653613"/>
              <a:gd name="connsiteY35" fmla="*/ 116329 h 182398"/>
              <a:gd name="connsiteX36" fmla="*/ 13550 w 1653613"/>
              <a:gd name="connsiteY36" fmla="*/ 91615 h 182398"/>
              <a:gd name="connsiteX37" fmla="*/ 5312 w 1653613"/>
              <a:gd name="connsiteY37" fmla="*/ 83377 h 182398"/>
              <a:gd name="connsiteX0" fmla="*/ 5312 w 1653613"/>
              <a:gd name="connsiteY0" fmla="*/ 83377 h 182398"/>
              <a:gd name="connsiteX1" fmla="*/ 104166 w 1653613"/>
              <a:gd name="connsiteY1" fmla="*/ 75140 h 182398"/>
              <a:gd name="connsiteX2" fmla="*/ 128880 w 1653613"/>
              <a:gd name="connsiteY2" fmla="*/ 66902 h 182398"/>
              <a:gd name="connsiteX3" fmla="*/ 194782 w 1653613"/>
              <a:gd name="connsiteY3" fmla="*/ 50426 h 182398"/>
              <a:gd name="connsiteX4" fmla="*/ 244209 w 1653613"/>
              <a:gd name="connsiteY4" fmla="*/ 33950 h 182398"/>
              <a:gd name="connsiteX5" fmla="*/ 268923 w 1653613"/>
              <a:gd name="connsiteY5" fmla="*/ 25713 h 182398"/>
              <a:gd name="connsiteX6" fmla="*/ 449740 w 1653613"/>
              <a:gd name="connsiteY6" fmla="*/ 0 h 182398"/>
              <a:gd name="connsiteX7" fmla="*/ 649060 w 1653613"/>
              <a:gd name="connsiteY7" fmla="*/ 10100 h 182398"/>
              <a:gd name="connsiteX8" fmla="*/ 838463 w 1653613"/>
              <a:gd name="connsiteY8" fmla="*/ 35545 h 182398"/>
              <a:gd name="connsiteX9" fmla="*/ 965950 w 1653613"/>
              <a:gd name="connsiteY9" fmla="*/ 54478 h 182398"/>
              <a:gd name="connsiteX10" fmla="*/ 1077825 w 1653613"/>
              <a:gd name="connsiteY10" fmla="*/ 89024 h 182398"/>
              <a:gd name="connsiteX11" fmla="*/ 1191561 w 1653613"/>
              <a:gd name="connsiteY11" fmla="*/ 58664 h 182398"/>
              <a:gd name="connsiteX12" fmla="*/ 1216274 w 1653613"/>
              <a:gd name="connsiteY12" fmla="*/ 50426 h 182398"/>
              <a:gd name="connsiteX13" fmla="*/ 1249225 w 1653613"/>
              <a:gd name="connsiteY13" fmla="*/ 42188 h 182398"/>
              <a:gd name="connsiteX14" fmla="*/ 1298652 w 1653613"/>
              <a:gd name="connsiteY14" fmla="*/ 25713 h 182398"/>
              <a:gd name="connsiteX15" fmla="*/ 1323366 w 1653613"/>
              <a:gd name="connsiteY15" fmla="*/ 17475 h 182398"/>
              <a:gd name="connsiteX16" fmla="*/ 1356317 w 1653613"/>
              <a:gd name="connsiteY16" fmla="*/ 9237 h 182398"/>
              <a:gd name="connsiteX17" fmla="*/ 1381031 w 1653613"/>
              <a:gd name="connsiteY17" fmla="*/ 999 h 182398"/>
              <a:gd name="connsiteX18" fmla="*/ 1488123 w 1653613"/>
              <a:gd name="connsiteY18" fmla="*/ 9153 h 182398"/>
              <a:gd name="connsiteX19" fmla="*/ 1640814 w 1653613"/>
              <a:gd name="connsiteY19" fmla="*/ 23549 h 182398"/>
              <a:gd name="connsiteX20" fmla="*/ 1635406 w 1653613"/>
              <a:gd name="connsiteY20" fmla="*/ 65071 h 182398"/>
              <a:gd name="connsiteX21" fmla="*/ 1556105 w 1653613"/>
              <a:gd name="connsiteY21" fmla="*/ 89784 h 182398"/>
              <a:gd name="connsiteX22" fmla="*/ 1461495 w 1653613"/>
              <a:gd name="connsiteY22" fmla="*/ 122653 h 182398"/>
              <a:gd name="connsiteX23" fmla="*/ 1253719 w 1653613"/>
              <a:gd name="connsiteY23" fmla="*/ 163676 h 182398"/>
              <a:gd name="connsiteX24" fmla="*/ 1094453 w 1653613"/>
              <a:gd name="connsiteY24" fmla="*/ 112335 h 182398"/>
              <a:gd name="connsiteX25" fmla="*/ 1002090 w 1653613"/>
              <a:gd name="connsiteY25" fmla="*/ 157518 h 182398"/>
              <a:gd name="connsiteX26" fmla="*/ 903236 w 1653613"/>
              <a:gd name="connsiteY26" fmla="*/ 173994 h 182398"/>
              <a:gd name="connsiteX27" fmla="*/ 862047 w 1653613"/>
              <a:gd name="connsiteY27" fmla="*/ 182231 h 182398"/>
              <a:gd name="connsiteX28" fmla="*/ 812704 w 1653613"/>
              <a:gd name="connsiteY28" fmla="*/ 165839 h 182398"/>
              <a:gd name="connsiteX29" fmla="*/ 732405 w 1653613"/>
              <a:gd name="connsiteY29" fmla="*/ 180234 h 182398"/>
              <a:gd name="connsiteX30" fmla="*/ 578965 w 1653613"/>
              <a:gd name="connsiteY30" fmla="*/ 171997 h 182398"/>
              <a:gd name="connsiteX31" fmla="*/ 412627 w 1653613"/>
              <a:gd name="connsiteY31" fmla="*/ 163758 h 182398"/>
              <a:gd name="connsiteX32" fmla="*/ 247122 w 1653613"/>
              <a:gd name="connsiteY32" fmla="*/ 155521 h 182398"/>
              <a:gd name="connsiteX33" fmla="*/ 165826 w 1653613"/>
              <a:gd name="connsiteY33" fmla="*/ 154439 h 182398"/>
              <a:gd name="connsiteX34" fmla="*/ 79452 w 1653613"/>
              <a:gd name="connsiteY34" fmla="*/ 132804 h 182398"/>
              <a:gd name="connsiteX35" fmla="*/ 30025 w 1653613"/>
              <a:gd name="connsiteY35" fmla="*/ 116329 h 182398"/>
              <a:gd name="connsiteX36" fmla="*/ 13550 w 1653613"/>
              <a:gd name="connsiteY36" fmla="*/ 91615 h 182398"/>
              <a:gd name="connsiteX37" fmla="*/ 5312 w 1653613"/>
              <a:gd name="connsiteY37" fmla="*/ 83377 h 182398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444978 w 1653613"/>
              <a:gd name="connsiteY6" fmla="*/ 27577 h 181400"/>
              <a:gd name="connsiteX7" fmla="*/ 649060 w 1653613"/>
              <a:gd name="connsiteY7" fmla="*/ 9102 h 181400"/>
              <a:gd name="connsiteX8" fmla="*/ 838463 w 1653613"/>
              <a:gd name="connsiteY8" fmla="*/ 34547 h 181400"/>
              <a:gd name="connsiteX9" fmla="*/ 965950 w 1653613"/>
              <a:gd name="connsiteY9" fmla="*/ 53480 h 181400"/>
              <a:gd name="connsiteX10" fmla="*/ 1077825 w 1653613"/>
              <a:gd name="connsiteY10" fmla="*/ 88026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65826 w 1653613"/>
              <a:gd name="connsiteY33" fmla="*/ 153441 h 181400"/>
              <a:gd name="connsiteX34" fmla="*/ 79452 w 1653613"/>
              <a:gd name="connsiteY34" fmla="*/ 131806 h 181400"/>
              <a:gd name="connsiteX35" fmla="*/ 30025 w 1653613"/>
              <a:gd name="connsiteY35" fmla="*/ 115331 h 181400"/>
              <a:gd name="connsiteX36" fmla="*/ 13550 w 1653613"/>
              <a:gd name="connsiteY36" fmla="*/ 90617 h 181400"/>
              <a:gd name="connsiteX37" fmla="*/ 5312 w 1653613"/>
              <a:gd name="connsiteY37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444978 w 1653613"/>
              <a:gd name="connsiteY6" fmla="*/ 27577 h 181400"/>
              <a:gd name="connsiteX7" fmla="*/ 615722 w 1653613"/>
              <a:gd name="connsiteY7" fmla="*/ 44820 h 181400"/>
              <a:gd name="connsiteX8" fmla="*/ 838463 w 1653613"/>
              <a:gd name="connsiteY8" fmla="*/ 34547 h 181400"/>
              <a:gd name="connsiteX9" fmla="*/ 965950 w 1653613"/>
              <a:gd name="connsiteY9" fmla="*/ 53480 h 181400"/>
              <a:gd name="connsiteX10" fmla="*/ 1077825 w 1653613"/>
              <a:gd name="connsiteY10" fmla="*/ 88026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65826 w 1653613"/>
              <a:gd name="connsiteY33" fmla="*/ 153441 h 181400"/>
              <a:gd name="connsiteX34" fmla="*/ 79452 w 1653613"/>
              <a:gd name="connsiteY34" fmla="*/ 131806 h 181400"/>
              <a:gd name="connsiteX35" fmla="*/ 30025 w 1653613"/>
              <a:gd name="connsiteY35" fmla="*/ 115331 h 181400"/>
              <a:gd name="connsiteX36" fmla="*/ 13550 w 1653613"/>
              <a:gd name="connsiteY36" fmla="*/ 90617 h 181400"/>
              <a:gd name="connsiteX37" fmla="*/ 5312 w 1653613"/>
              <a:gd name="connsiteY37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444978 w 1653613"/>
              <a:gd name="connsiteY6" fmla="*/ 27577 h 181400"/>
              <a:gd name="connsiteX7" fmla="*/ 615722 w 1653613"/>
              <a:gd name="connsiteY7" fmla="*/ 44820 h 181400"/>
              <a:gd name="connsiteX8" fmla="*/ 750357 w 1653613"/>
              <a:gd name="connsiteY8" fmla="*/ 65503 h 181400"/>
              <a:gd name="connsiteX9" fmla="*/ 965950 w 1653613"/>
              <a:gd name="connsiteY9" fmla="*/ 53480 h 181400"/>
              <a:gd name="connsiteX10" fmla="*/ 1077825 w 1653613"/>
              <a:gd name="connsiteY10" fmla="*/ 88026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65826 w 1653613"/>
              <a:gd name="connsiteY33" fmla="*/ 153441 h 181400"/>
              <a:gd name="connsiteX34" fmla="*/ 79452 w 1653613"/>
              <a:gd name="connsiteY34" fmla="*/ 131806 h 181400"/>
              <a:gd name="connsiteX35" fmla="*/ 30025 w 1653613"/>
              <a:gd name="connsiteY35" fmla="*/ 115331 h 181400"/>
              <a:gd name="connsiteX36" fmla="*/ 13550 w 1653613"/>
              <a:gd name="connsiteY36" fmla="*/ 90617 h 181400"/>
              <a:gd name="connsiteX37" fmla="*/ 5312 w 1653613"/>
              <a:gd name="connsiteY37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444978 w 1653613"/>
              <a:gd name="connsiteY6" fmla="*/ 27577 h 181400"/>
              <a:gd name="connsiteX7" fmla="*/ 615722 w 1653613"/>
              <a:gd name="connsiteY7" fmla="*/ 44820 h 181400"/>
              <a:gd name="connsiteX8" fmla="*/ 750357 w 1653613"/>
              <a:gd name="connsiteY8" fmla="*/ 65503 h 181400"/>
              <a:gd name="connsiteX9" fmla="*/ 882606 w 1653613"/>
              <a:gd name="connsiteY9" fmla="*/ 110630 h 181400"/>
              <a:gd name="connsiteX10" fmla="*/ 1077825 w 1653613"/>
              <a:gd name="connsiteY10" fmla="*/ 88026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65826 w 1653613"/>
              <a:gd name="connsiteY33" fmla="*/ 153441 h 181400"/>
              <a:gd name="connsiteX34" fmla="*/ 79452 w 1653613"/>
              <a:gd name="connsiteY34" fmla="*/ 131806 h 181400"/>
              <a:gd name="connsiteX35" fmla="*/ 30025 w 1653613"/>
              <a:gd name="connsiteY35" fmla="*/ 115331 h 181400"/>
              <a:gd name="connsiteX36" fmla="*/ 13550 w 1653613"/>
              <a:gd name="connsiteY36" fmla="*/ 90617 h 181400"/>
              <a:gd name="connsiteX37" fmla="*/ 5312 w 1653613"/>
              <a:gd name="connsiteY37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444978 w 1653613"/>
              <a:gd name="connsiteY6" fmla="*/ 27577 h 181400"/>
              <a:gd name="connsiteX7" fmla="*/ 615722 w 1653613"/>
              <a:gd name="connsiteY7" fmla="*/ 44820 h 181400"/>
              <a:gd name="connsiteX8" fmla="*/ 750357 w 1653613"/>
              <a:gd name="connsiteY8" fmla="*/ 65503 h 181400"/>
              <a:gd name="connsiteX9" fmla="*/ 882606 w 1653613"/>
              <a:gd name="connsiteY9" fmla="*/ 110630 h 181400"/>
              <a:gd name="connsiteX10" fmla="*/ 1161168 w 1653613"/>
              <a:gd name="connsiteY10" fmla="*/ 33257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65826 w 1653613"/>
              <a:gd name="connsiteY33" fmla="*/ 153441 h 181400"/>
              <a:gd name="connsiteX34" fmla="*/ 79452 w 1653613"/>
              <a:gd name="connsiteY34" fmla="*/ 131806 h 181400"/>
              <a:gd name="connsiteX35" fmla="*/ 30025 w 1653613"/>
              <a:gd name="connsiteY35" fmla="*/ 115331 h 181400"/>
              <a:gd name="connsiteX36" fmla="*/ 13550 w 1653613"/>
              <a:gd name="connsiteY36" fmla="*/ 90617 h 181400"/>
              <a:gd name="connsiteX37" fmla="*/ 5312 w 1653613"/>
              <a:gd name="connsiteY37" fmla="*/ 82379 h 181400"/>
              <a:gd name="connsiteX0" fmla="*/ 0 w 1640063"/>
              <a:gd name="connsiteY0" fmla="*/ 90617 h 181400"/>
              <a:gd name="connsiteX1" fmla="*/ 90616 w 1640063"/>
              <a:gd name="connsiteY1" fmla="*/ 74142 h 181400"/>
              <a:gd name="connsiteX2" fmla="*/ 115330 w 1640063"/>
              <a:gd name="connsiteY2" fmla="*/ 65904 h 181400"/>
              <a:gd name="connsiteX3" fmla="*/ 181232 w 1640063"/>
              <a:gd name="connsiteY3" fmla="*/ 49428 h 181400"/>
              <a:gd name="connsiteX4" fmla="*/ 230659 w 1640063"/>
              <a:gd name="connsiteY4" fmla="*/ 32952 h 181400"/>
              <a:gd name="connsiteX5" fmla="*/ 255373 w 1640063"/>
              <a:gd name="connsiteY5" fmla="*/ 24715 h 181400"/>
              <a:gd name="connsiteX6" fmla="*/ 431428 w 1640063"/>
              <a:gd name="connsiteY6" fmla="*/ 27577 h 181400"/>
              <a:gd name="connsiteX7" fmla="*/ 602172 w 1640063"/>
              <a:gd name="connsiteY7" fmla="*/ 44820 h 181400"/>
              <a:gd name="connsiteX8" fmla="*/ 736807 w 1640063"/>
              <a:gd name="connsiteY8" fmla="*/ 65503 h 181400"/>
              <a:gd name="connsiteX9" fmla="*/ 869056 w 1640063"/>
              <a:gd name="connsiteY9" fmla="*/ 110630 h 181400"/>
              <a:gd name="connsiteX10" fmla="*/ 1147618 w 1640063"/>
              <a:gd name="connsiteY10" fmla="*/ 33257 h 181400"/>
              <a:gd name="connsiteX11" fmla="*/ 1178011 w 1640063"/>
              <a:gd name="connsiteY11" fmla="*/ 57666 h 181400"/>
              <a:gd name="connsiteX12" fmla="*/ 1202724 w 1640063"/>
              <a:gd name="connsiteY12" fmla="*/ 49428 h 181400"/>
              <a:gd name="connsiteX13" fmla="*/ 1235675 w 1640063"/>
              <a:gd name="connsiteY13" fmla="*/ 41190 h 181400"/>
              <a:gd name="connsiteX14" fmla="*/ 1285102 w 1640063"/>
              <a:gd name="connsiteY14" fmla="*/ 24715 h 181400"/>
              <a:gd name="connsiteX15" fmla="*/ 1309816 w 1640063"/>
              <a:gd name="connsiteY15" fmla="*/ 16477 h 181400"/>
              <a:gd name="connsiteX16" fmla="*/ 1342767 w 1640063"/>
              <a:gd name="connsiteY16" fmla="*/ 8239 h 181400"/>
              <a:gd name="connsiteX17" fmla="*/ 1367481 w 1640063"/>
              <a:gd name="connsiteY17" fmla="*/ 1 h 181400"/>
              <a:gd name="connsiteX18" fmla="*/ 1474573 w 1640063"/>
              <a:gd name="connsiteY18" fmla="*/ 8155 h 181400"/>
              <a:gd name="connsiteX19" fmla="*/ 1627264 w 1640063"/>
              <a:gd name="connsiteY19" fmla="*/ 22551 h 181400"/>
              <a:gd name="connsiteX20" fmla="*/ 1621856 w 1640063"/>
              <a:gd name="connsiteY20" fmla="*/ 64073 h 181400"/>
              <a:gd name="connsiteX21" fmla="*/ 1542555 w 1640063"/>
              <a:gd name="connsiteY21" fmla="*/ 88786 h 181400"/>
              <a:gd name="connsiteX22" fmla="*/ 1447945 w 1640063"/>
              <a:gd name="connsiteY22" fmla="*/ 121655 h 181400"/>
              <a:gd name="connsiteX23" fmla="*/ 1240169 w 1640063"/>
              <a:gd name="connsiteY23" fmla="*/ 162678 h 181400"/>
              <a:gd name="connsiteX24" fmla="*/ 1080903 w 1640063"/>
              <a:gd name="connsiteY24" fmla="*/ 111337 h 181400"/>
              <a:gd name="connsiteX25" fmla="*/ 988540 w 1640063"/>
              <a:gd name="connsiteY25" fmla="*/ 156520 h 181400"/>
              <a:gd name="connsiteX26" fmla="*/ 889686 w 1640063"/>
              <a:gd name="connsiteY26" fmla="*/ 172996 h 181400"/>
              <a:gd name="connsiteX27" fmla="*/ 848497 w 1640063"/>
              <a:gd name="connsiteY27" fmla="*/ 181233 h 181400"/>
              <a:gd name="connsiteX28" fmla="*/ 799154 w 1640063"/>
              <a:gd name="connsiteY28" fmla="*/ 164841 h 181400"/>
              <a:gd name="connsiteX29" fmla="*/ 718855 w 1640063"/>
              <a:gd name="connsiteY29" fmla="*/ 179236 h 181400"/>
              <a:gd name="connsiteX30" fmla="*/ 565415 w 1640063"/>
              <a:gd name="connsiteY30" fmla="*/ 170999 h 181400"/>
              <a:gd name="connsiteX31" fmla="*/ 399077 w 1640063"/>
              <a:gd name="connsiteY31" fmla="*/ 162760 h 181400"/>
              <a:gd name="connsiteX32" fmla="*/ 233572 w 1640063"/>
              <a:gd name="connsiteY32" fmla="*/ 154523 h 181400"/>
              <a:gd name="connsiteX33" fmla="*/ 152276 w 1640063"/>
              <a:gd name="connsiteY33" fmla="*/ 153441 h 181400"/>
              <a:gd name="connsiteX34" fmla="*/ 65902 w 1640063"/>
              <a:gd name="connsiteY34" fmla="*/ 131806 h 181400"/>
              <a:gd name="connsiteX35" fmla="*/ 16475 w 1640063"/>
              <a:gd name="connsiteY35" fmla="*/ 115331 h 181400"/>
              <a:gd name="connsiteX36" fmla="*/ 0 w 1640063"/>
              <a:gd name="connsiteY36" fmla="*/ 90617 h 181400"/>
              <a:gd name="connsiteX0" fmla="*/ 0 w 1640063"/>
              <a:gd name="connsiteY0" fmla="*/ 90617 h 181400"/>
              <a:gd name="connsiteX1" fmla="*/ 90616 w 1640063"/>
              <a:gd name="connsiteY1" fmla="*/ 74142 h 181400"/>
              <a:gd name="connsiteX2" fmla="*/ 115330 w 1640063"/>
              <a:gd name="connsiteY2" fmla="*/ 65904 h 181400"/>
              <a:gd name="connsiteX3" fmla="*/ 181232 w 1640063"/>
              <a:gd name="connsiteY3" fmla="*/ 49428 h 181400"/>
              <a:gd name="connsiteX4" fmla="*/ 230659 w 1640063"/>
              <a:gd name="connsiteY4" fmla="*/ 32952 h 181400"/>
              <a:gd name="connsiteX5" fmla="*/ 255373 w 1640063"/>
              <a:gd name="connsiteY5" fmla="*/ 24715 h 181400"/>
              <a:gd name="connsiteX6" fmla="*/ 431428 w 1640063"/>
              <a:gd name="connsiteY6" fmla="*/ 27577 h 181400"/>
              <a:gd name="connsiteX7" fmla="*/ 602172 w 1640063"/>
              <a:gd name="connsiteY7" fmla="*/ 44820 h 181400"/>
              <a:gd name="connsiteX8" fmla="*/ 736807 w 1640063"/>
              <a:gd name="connsiteY8" fmla="*/ 65503 h 181400"/>
              <a:gd name="connsiteX9" fmla="*/ 869056 w 1640063"/>
              <a:gd name="connsiteY9" fmla="*/ 110630 h 181400"/>
              <a:gd name="connsiteX10" fmla="*/ 1147618 w 1640063"/>
              <a:gd name="connsiteY10" fmla="*/ 33257 h 181400"/>
              <a:gd name="connsiteX11" fmla="*/ 1178011 w 1640063"/>
              <a:gd name="connsiteY11" fmla="*/ 57666 h 181400"/>
              <a:gd name="connsiteX12" fmla="*/ 1202724 w 1640063"/>
              <a:gd name="connsiteY12" fmla="*/ 49428 h 181400"/>
              <a:gd name="connsiteX13" fmla="*/ 1235675 w 1640063"/>
              <a:gd name="connsiteY13" fmla="*/ 41190 h 181400"/>
              <a:gd name="connsiteX14" fmla="*/ 1285102 w 1640063"/>
              <a:gd name="connsiteY14" fmla="*/ 24715 h 181400"/>
              <a:gd name="connsiteX15" fmla="*/ 1309816 w 1640063"/>
              <a:gd name="connsiteY15" fmla="*/ 16477 h 181400"/>
              <a:gd name="connsiteX16" fmla="*/ 1342767 w 1640063"/>
              <a:gd name="connsiteY16" fmla="*/ 8239 h 181400"/>
              <a:gd name="connsiteX17" fmla="*/ 1367481 w 1640063"/>
              <a:gd name="connsiteY17" fmla="*/ 1 h 181400"/>
              <a:gd name="connsiteX18" fmla="*/ 1474573 w 1640063"/>
              <a:gd name="connsiteY18" fmla="*/ 8155 h 181400"/>
              <a:gd name="connsiteX19" fmla="*/ 1627264 w 1640063"/>
              <a:gd name="connsiteY19" fmla="*/ 22551 h 181400"/>
              <a:gd name="connsiteX20" fmla="*/ 1621856 w 1640063"/>
              <a:gd name="connsiteY20" fmla="*/ 64073 h 181400"/>
              <a:gd name="connsiteX21" fmla="*/ 1542555 w 1640063"/>
              <a:gd name="connsiteY21" fmla="*/ 88786 h 181400"/>
              <a:gd name="connsiteX22" fmla="*/ 1447945 w 1640063"/>
              <a:gd name="connsiteY22" fmla="*/ 121655 h 181400"/>
              <a:gd name="connsiteX23" fmla="*/ 1240169 w 1640063"/>
              <a:gd name="connsiteY23" fmla="*/ 162678 h 181400"/>
              <a:gd name="connsiteX24" fmla="*/ 1080903 w 1640063"/>
              <a:gd name="connsiteY24" fmla="*/ 111337 h 181400"/>
              <a:gd name="connsiteX25" fmla="*/ 988540 w 1640063"/>
              <a:gd name="connsiteY25" fmla="*/ 156520 h 181400"/>
              <a:gd name="connsiteX26" fmla="*/ 889686 w 1640063"/>
              <a:gd name="connsiteY26" fmla="*/ 172996 h 181400"/>
              <a:gd name="connsiteX27" fmla="*/ 848497 w 1640063"/>
              <a:gd name="connsiteY27" fmla="*/ 181233 h 181400"/>
              <a:gd name="connsiteX28" fmla="*/ 799154 w 1640063"/>
              <a:gd name="connsiteY28" fmla="*/ 164841 h 181400"/>
              <a:gd name="connsiteX29" fmla="*/ 706948 w 1640063"/>
              <a:gd name="connsiteY29" fmla="*/ 162567 h 181400"/>
              <a:gd name="connsiteX30" fmla="*/ 565415 w 1640063"/>
              <a:gd name="connsiteY30" fmla="*/ 170999 h 181400"/>
              <a:gd name="connsiteX31" fmla="*/ 399077 w 1640063"/>
              <a:gd name="connsiteY31" fmla="*/ 162760 h 181400"/>
              <a:gd name="connsiteX32" fmla="*/ 233572 w 1640063"/>
              <a:gd name="connsiteY32" fmla="*/ 154523 h 181400"/>
              <a:gd name="connsiteX33" fmla="*/ 152276 w 1640063"/>
              <a:gd name="connsiteY33" fmla="*/ 153441 h 181400"/>
              <a:gd name="connsiteX34" fmla="*/ 65902 w 1640063"/>
              <a:gd name="connsiteY34" fmla="*/ 131806 h 181400"/>
              <a:gd name="connsiteX35" fmla="*/ 16475 w 1640063"/>
              <a:gd name="connsiteY35" fmla="*/ 115331 h 181400"/>
              <a:gd name="connsiteX36" fmla="*/ 0 w 1640063"/>
              <a:gd name="connsiteY36" fmla="*/ 90617 h 181400"/>
              <a:gd name="connsiteX0" fmla="*/ 0 w 1640063"/>
              <a:gd name="connsiteY0" fmla="*/ 90617 h 184701"/>
              <a:gd name="connsiteX1" fmla="*/ 90616 w 1640063"/>
              <a:gd name="connsiteY1" fmla="*/ 74142 h 184701"/>
              <a:gd name="connsiteX2" fmla="*/ 115330 w 1640063"/>
              <a:gd name="connsiteY2" fmla="*/ 65904 h 184701"/>
              <a:gd name="connsiteX3" fmla="*/ 181232 w 1640063"/>
              <a:gd name="connsiteY3" fmla="*/ 49428 h 184701"/>
              <a:gd name="connsiteX4" fmla="*/ 230659 w 1640063"/>
              <a:gd name="connsiteY4" fmla="*/ 32952 h 184701"/>
              <a:gd name="connsiteX5" fmla="*/ 255373 w 1640063"/>
              <a:gd name="connsiteY5" fmla="*/ 24715 h 184701"/>
              <a:gd name="connsiteX6" fmla="*/ 431428 w 1640063"/>
              <a:gd name="connsiteY6" fmla="*/ 27577 h 184701"/>
              <a:gd name="connsiteX7" fmla="*/ 602172 w 1640063"/>
              <a:gd name="connsiteY7" fmla="*/ 44820 h 184701"/>
              <a:gd name="connsiteX8" fmla="*/ 736807 w 1640063"/>
              <a:gd name="connsiteY8" fmla="*/ 65503 h 184701"/>
              <a:gd name="connsiteX9" fmla="*/ 869056 w 1640063"/>
              <a:gd name="connsiteY9" fmla="*/ 110630 h 184701"/>
              <a:gd name="connsiteX10" fmla="*/ 1147618 w 1640063"/>
              <a:gd name="connsiteY10" fmla="*/ 33257 h 184701"/>
              <a:gd name="connsiteX11" fmla="*/ 1178011 w 1640063"/>
              <a:gd name="connsiteY11" fmla="*/ 57666 h 184701"/>
              <a:gd name="connsiteX12" fmla="*/ 1202724 w 1640063"/>
              <a:gd name="connsiteY12" fmla="*/ 49428 h 184701"/>
              <a:gd name="connsiteX13" fmla="*/ 1235675 w 1640063"/>
              <a:gd name="connsiteY13" fmla="*/ 41190 h 184701"/>
              <a:gd name="connsiteX14" fmla="*/ 1285102 w 1640063"/>
              <a:gd name="connsiteY14" fmla="*/ 24715 h 184701"/>
              <a:gd name="connsiteX15" fmla="*/ 1309816 w 1640063"/>
              <a:gd name="connsiteY15" fmla="*/ 16477 h 184701"/>
              <a:gd name="connsiteX16" fmla="*/ 1342767 w 1640063"/>
              <a:gd name="connsiteY16" fmla="*/ 8239 h 184701"/>
              <a:gd name="connsiteX17" fmla="*/ 1367481 w 1640063"/>
              <a:gd name="connsiteY17" fmla="*/ 1 h 184701"/>
              <a:gd name="connsiteX18" fmla="*/ 1474573 w 1640063"/>
              <a:gd name="connsiteY18" fmla="*/ 8155 h 184701"/>
              <a:gd name="connsiteX19" fmla="*/ 1627264 w 1640063"/>
              <a:gd name="connsiteY19" fmla="*/ 22551 h 184701"/>
              <a:gd name="connsiteX20" fmla="*/ 1621856 w 1640063"/>
              <a:gd name="connsiteY20" fmla="*/ 64073 h 184701"/>
              <a:gd name="connsiteX21" fmla="*/ 1542555 w 1640063"/>
              <a:gd name="connsiteY21" fmla="*/ 88786 h 184701"/>
              <a:gd name="connsiteX22" fmla="*/ 1447945 w 1640063"/>
              <a:gd name="connsiteY22" fmla="*/ 121655 h 184701"/>
              <a:gd name="connsiteX23" fmla="*/ 1240169 w 1640063"/>
              <a:gd name="connsiteY23" fmla="*/ 162678 h 184701"/>
              <a:gd name="connsiteX24" fmla="*/ 1080903 w 1640063"/>
              <a:gd name="connsiteY24" fmla="*/ 111337 h 184701"/>
              <a:gd name="connsiteX25" fmla="*/ 988540 w 1640063"/>
              <a:gd name="connsiteY25" fmla="*/ 156520 h 184701"/>
              <a:gd name="connsiteX26" fmla="*/ 889686 w 1640063"/>
              <a:gd name="connsiteY26" fmla="*/ 172996 h 184701"/>
              <a:gd name="connsiteX27" fmla="*/ 848497 w 1640063"/>
              <a:gd name="connsiteY27" fmla="*/ 181233 h 184701"/>
              <a:gd name="connsiteX28" fmla="*/ 872973 w 1640063"/>
              <a:gd name="connsiteY28" fmla="*/ 110072 h 184701"/>
              <a:gd name="connsiteX29" fmla="*/ 706948 w 1640063"/>
              <a:gd name="connsiteY29" fmla="*/ 162567 h 184701"/>
              <a:gd name="connsiteX30" fmla="*/ 565415 w 1640063"/>
              <a:gd name="connsiteY30" fmla="*/ 170999 h 184701"/>
              <a:gd name="connsiteX31" fmla="*/ 399077 w 1640063"/>
              <a:gd name="connsiteY31" fmla="*/ 162760 h 184701"/>
              <a:gd name="connsiteX32" fmla="*/ 233572 w 1640063"/>
              <a:gd name="connsiteY32" fmla="*/ 154523 h 184701"/>
              <a:gd name="connsiteX33" fmla="*/ 152276 w 1640063"/>
              <a:gd name="connsiteY33" fmla="*/ 153441 h 184701"/>
              <a:gd name="connsiteX34" fmla="*/ 65902 w 1640063"/>
              <a:gd name="connsiteY34" fmla="*/ 131806 h 184701"/>
              <a:gd name="connsiteX35" fmla="*/ 16475 w 1640063"/>
              <a:gd name="connsiteY35" fmla="*/ 115331 h 184701"/>
              <a:gd name="connsiteX36" fmla="*/ 0 w 1640063"/>
              <a:gd name="connsiteY36" fmla="*/ 90617 h 184701"/>
              <a:gd name="connsiteX0" fmla="*/ 0 w 1640063"/>
              <a:gd name="connsiteY0" fmla="*/ 90617 h 181236"/>
              <a:gd name="connsiteX1" fmla="*/ 90616 w 1640063"/>
              <a:gd name="connsiteY1" fmla="*/ 74142 h 181236"/>
              <a:gd name="connsiteX2" fmla="*/ 115330 w 1640063"/>
              <a:gd name="connsiteY2" fmla="*/ 65904 h 181236"/>
              <a:gd name="connsiteX3" fmla="*/ 181232 w 1640063"/>
              <a:gd name="connsiteY3" fmla="*/ 49428 h 181236"/>
              <a:gd name="connsiteX4" fmla="*/ 230659 w 1640063"/>
              <a:gd name="connsiteY4" fmla="*/ 32952 h 181236"/>
              <a:gd name="connsiteX5" fmla="*/ 255373 w 1640063"/>
              <a:gd name="connsiteY5" fmla="*/ 24715 h 181236"/>
              <a:gd name="connsiteX6" fmla="*/ 431428 w 1640063"/>
              <a:gd name="connsiteY6" fmla="*/ 27577 h 181236"/>
              <a:gd name="connsiteX7" fmla="*/ 602172 w 1640063"/>
              <a:gd name="connsiteY7" fmla="*/ 44820 h 181236"/>
              <a:gd name="connsiteX8" fmla="*/ 736807 w 1640063"/>
              <a:gd name="connsiteY8" fmla="*/ 65503 h 181236"/>
              <a:gd name="connsiteX9" fmla="*/ 869056 w 1640063"/>
              <a:gd name="connsiteY9" fmla="*/ 110630 h 181236"/>
              <a:gd name="connsiteX10" fmla="*/ 1147618 w 1640063"/>
              <a:gd name="connsiteY10" fmla="*/ 33257 h 181236"/>
              <a:gd name="connsiteX11" fmla="*/ 1178011 w 1640063"/>
              <a:gd name="connsiteY11" fmla="*/ 57666 h 181236"/>
              <a:gd name="connsiteX12" fmla="*/ 1202724 w 1640063"/>
              <a:gd name="connsiteY12" fmla="*/ 49428 h 181236"/>
              <a:gd name="connsiteX13" fmla="*/ 1235675 w 1640063"/>
              <a:gd name="connsiteY13" fmla="*/ 41190 h 181236"/>
              <a:gd name="connsiteX14" fmla="*/ 1285102 w 1640063"/>
              <a:gd name="connsiteY14" fmla="*/ 24715 h 181236"/>
              <a:gd name="connsiteX15" fmla="*/ 1309816 w 1640063"/>
              <a:gd name="connsiteY15" fmla="*/ 16477 h 181236"/>
              <a:gd name="connsiteX16" fmla="*/ 1342767 w 1640063"/>
              <a:gd name="connsiteY16" fmla="*/ 8239 h 181236"/>
              <a:gd name="connsiteX17" fmla="*/ 1367481 w 1640063"/>
              <a:gd name="connsiteY17" fmla="*/ 1 h 181236"/>
              <a:gd name="connsiteX18" fmla="*/ 1474573 w 1640063"/>
              <a:gd name="connsiteY18" fmla="*/ 8155 h 181236"/>
              <a:gd name="connsiteX19" fmla="*/ 1627264 w 1640063"/>
              <a:gd name="connsiteY19" fmla="*/ 22551 h 181236"/>
              <a:gd name="connsiteX20" fmla="*/ 1621856 w 1640063"/>
              <a:gd name="connsiteY20" fmla="*/ 64073 h 181236"/>
              <a:gd name="connsiteX21" fmla="*/ 1542555 w 1640063"/>
              <a:gd name="connsiteY21" fmla="*/ 88786 h 181236"/>
              <a:gd name="connsiteX22" fmla="*/ 1447945 w 1640063"/>
              <a:gd name="connsiteY22" fmla="*/ 121655 h 181236"/>
              <a:gd name="connsiteX23" fmla="*/ 1240169 w 1640063"/>
              <a:gd name="connsiteY23" fmla="*/ 162678 h 181236"/>
              <a:gd name="connsiteX24" fmla="*/ 1080903 w 1640063"/>
              <a:gd name="connsiteY24" fmla="*/ 111337 h 181236"/>
              <a:gd name="connsiteX25" fmla="*/ 988540 w 1640063"/>
              <a:gd name="connsiteY25" fmla="*/ 156520 h 181236"/>
              <a:gd name="connsiteX26" fmla="*/ 889686 w 1640063"/>
              <a:gd name="connsiteY26" fmla="*/ 172996 h 181236"/>
              <a:gd name="connsiteX27" fmla="*/ 848497 w 1640063"/>
              <a:gd name="connsiteY27" fmla="*/ 181233 h 181236"/>
              <a:gd name="connsiteX28" fmla="*/ 794392 w 1640063"/>
              <a:gd name="connsiteY28" fmla="*/ 171984 h 181236"/>
              <a:gd name="connsiteX29" fmla="*/ 706948 w 1640063"/>
              <a:gd name="connsiteY29" fmla="*/ 162567 h 181236"/>
              <a:gd name="connsiteX30" fmla="*/ 565415 w 1640063"/>
              <a:gd name="connsiteY30" fmla="*/ 170999 h 181236"/>
              <a:gd name="connsiteX31" fmla="*/ 399077 w 1640063"/>
              <a:gd name="connsiteY31" fmla="*/ 162760 h 181236"/>
              <a:gd name="connsiteX32" fmla="*/ 233572 w 1640063"/>
              <a:gd name="connsiteY32" fmla="*/ 154523 h 181236"/>
              <a:gd name="connsiteX33" fmla="*/ 152276 w 1640063"/>
              <a:gd name="connsiteY33" fmla="*/ 153441 h 181236"/>
              <a:gd name="connsiteX34" fmla="*/ 65902 w 1640063"/>
              <a:gd name="connsiteY34" fmla="*/ 131806 h 181236"/>
              <a:gd name="connsiteX35" fmla="*/ 16475 w 1640063"/>
              <a:gd name="connsiteY35" fmla="*/ 115331 h 181236"/>
              <a:gd name="connsiteX36" fmla="*/ 0 w 1640063"/>
              <a:gd name="connsiteY36" fmla="*/ 90617 h 181236"/>
              <a:gd name="connsiteX0" fmla="*/ 0 w 1640063"/>
              <a:gd name="connsiteY0" fmla="*/ 90617 h 181236"/>
              <a:gd name="connsiteX1" fmla="*/ 90616 w 1640063"/>
              <a:gd name="connsiteY1" fmla="*/ 74142 h 181236"/>
              <a:gd name="connsiteX2" fmla="*/ 115330 w 1640063"/>
              <a:gd name="connsiteY2" fmla="*/ 65904 h 181236"/>
              <a:gd name="connsiteX3" fmla="*/ 181232 w 1640063"/>
              <a:gd name="connsiteY3" fmla="*/ 49428 h 181236"/>
              <a:gd name="connsiteX4" fmla="*/ 230659 w 1640063"/>
              <a:gd name="connsiteY4" fmla="*/ 32952 h 181236"/>
              <a:gd name="connsiteX5" fmla="*/ 255373 w 1640063"/>
              <a:gd name="connsiteY5" fmla="*/ 24715 h 181236"/>
              <a:gd name="connsiteX6" fmla="*/ 431428 w 1640063"/>
              <a:gd name="connsiteY6" fmla="*/ 27577 h 181236"/>
              <a:gd name="connsiteX7" fmla="*/ 602172 w 1640063"/>
              <a:gd name="connsiteY7" fmla="*/ 44820 h 181236"/>
              <a:gd name="connsiteX8" fmla="*/ 736807 w 1640063"/>
              <a:gd name="connsiteY8" fmla="*/ 65503 h 181236"/>
              <a:gd name="connsiteX9" fmla="*/ 890487 w 1640063"/>
              <a:gd name="connsiteY9" fmla="*/ 96342 h 181236"/>
              <a:gd name="connsiteX10" fmla="*/ 1147618 w 1640063"/>
              <a:gd name="connsiteY10" fmla="*/ 33257 h 181236"/>
              <a:gd name="connsiteX11" fmla="*/ 1178011 w 1640063"/>
              <a:gd name="connsiteY11" fmla="*/ 57666 h 181236"/>
              <a:gd name="connsiteX12" fmla="*/ 1202724 w 1640063"/>
              <a:gd name="connsiteY12" fmla="*/ 49428 h 181236"/>
              <a:gd name="connsiteX13" fmla="*/ 1235675 w 1640063"/>
              <a:gd name="connsiteY13" fmla="*/ 41190 h 181236"/>
              <a:gd name="connsiteX14" fmla="*/ 1285102 w 1640063"/>
              <a:gd name="connsiteY14" fmla="*/ 24715 h 181236"/>
              <a:gd name="connsiteX15" fmla="*/ 1309816 w 1640063"/>
              <a:gd name="connsiteY15" fmla="*/ 16477 h 181236"/>
              <a:gd name="connsiteX16" fmla="*/ 1342767 w 1640063"/>
              <a:gd name="connsiteY16" fmla="*/ 8239 h 181236"/>
              <a:gd name="connsiteX17" fmla="*/ 1367481 w 1640063"/>
              <a:gd name="connsiteY17" fmla="*/ 1 h 181236"/>
              <a:gd name="connsiteX18" fmla="*/ 1474573 w 1640063"/>
              <a:gd name="connsiteY18" fmla="*/ 8155 h 181236"/>
              <a:gd name="connsiteX19" fmla="*/ 1627264 w 1640063"/>
              <a:gd name="connsiteY19" fmla="*/ 22551 h 181236"/>
              <a:gd name="connsiteX20" fmla="*/ 1621856 w 1640063"/>
              <a:gd name="connsiteY20" fmla="*/ 64073 h 181236"/>
              <a:gd name="connsiteX21" fmla="*/ 1542555 w 1640063"/>
              <a:gd name="connsiteY21" fmla="*/ 88786 h 181236"/>
              <a:gd name="connsiteX22" fmla="*/ 1447945 w 1640063"/>
              <a:gd name="connsiteY22" fmla="*/ 121655 h 181236"/>
              <a:gd name="connsiteX23" fmla="*/ 1240169 w 1640063"/>
              <a:gd name="connsiteY23" fmla="*/ 162678 h 181236"/>
              <a:gd name="connsiteX24" fmla="*/ 1080903 w 1640063"/>
              <a:gd name="connsiteY24" fmla="*/ 111337 h 181236"/>
              <a:gd name="connsiteX25" fmla="*/ 988540 w 1640063"/>
              <a:gd name="connsiteY25" fmla="*/ 156520 h 181236"/>
              <a:gd name="connsiteX26" fmla="*/ 889686 w 1640063"/>
              <a:gd name="connsiteY26" fmla="*/ 172996 h 181236"/>
              <a:gd name="connsiteX27" fmla="*/ 848497 w 1640063"/>
              <a:gd name="connsiteY27" fmla="*/ 181233 h 181236"/>
              <a:gd name="connsiteX28" fmla="*/ 794392 w 1640063"/>
              <a:gd name="connsiteY28" fmla="*/ 171984 h 181236"/>
              <a:gd name="connsiteX29" fmla="*/ 706948 w 1640063"/>
              <a:gd name="connsiteY29" fmla="*/ 162567 h 181236"/>
              <a:gd name="connsiteX30" fmla="*/ 565415 w 1640063"/>
              <a:gd name="connsiteY30" fmla="*/ 170999 h 181236"/>
              <a:gd name="connsiteX31" fmla="*/ 399077 w 1640063"/>
              <a:gd name="connsiteY31" fmla="*/ 162760 h 181236"/>
              <a:gd name="connsiteX32" fmla="*/ 233572 w 1640063"/>
              <a:gd name="connsiteY32" fmla="*/ 154523 h 181236"/>
              <a:gd name="connsiteX33" fmla="*/ 152276 w 1640063"/>
              <a:gd name="connsiteY33" fmla="*/ 153441 h 181236"/>
              <a:gd name="connsiteX34" fmla="*/ 65902 w 1640063"/>
              <a:gd name="connsiteY34" fmla="*/ 131806 h 181236"/>
              <a:gd name="connsiteX35" fmla="*/ 16475 w 1640063"/>
              <a:gd name="connsiteY35" fmla="*/ 115331 h 181236"/>
              <a:gd name="connsiteX36" fmla="*/ 0 w 1640063"/>
              <a:gd name="connsiteY36" fmla="*/ 90617 h 181236"/>
              <a:gd name="connsiteX0" fmla="*/ 0 w 1640063"/>
              <a:gd name="connsiteY0" fmla="*/ 90617 h 184537"/>
              <a:gd name="connsiteX1" fmla="*/ 90616 w 1640063"/>
              <a:gd name="connsiteY1" fmla="*/ 74142 h 184537"/>
              <a:gd name="connsiteX2" fmla="*/ 115330 w 1640063"/>
              <a:gd name="connsiteY2" fmla="*/ 65904 h 184537"/>
              <a:gd name="connsiteX3" fmla="*/ 181232 w 1640063"/>
              <a:gd name="connsiteY3" fmla="*/ 49428 h 184537"/>
              <a:gd name="connsiteX4" fmla="*/ 230659 w 1640063"/>
              <a:gd name="connsiteY4" fmla="*/ 32952 h 184537"/>
              <a:gd name="connsiteX5" fmla="*/ 255373 w 1640063"/>
              <a:gd name="connsiteY5" fmla="*/ 24715 h 184537"/>
              <a:gd name="connsiteX6" fmla="*/ 431428 w 1640063"/>
              <a:gd name="connsiteY6" fmla="*/ 27577 h 184537"/>
              <a:gd name="connsiteX7" fmla="*/ 602172 w 1640063"/>
              <a:gd name="connsiteY7" fmla="*/ 44820 h 184537"/>
              <a:gd name="connsiteX8" fmla="*/ 736807 w 1640063"/>
              <a:gd name="connsiteY8" fmla="*/ 65503 h 184537"/>
              <a:gd name="connsiteX9" fmla="*/ 890487 w 1640063"/>
              <a:gd name="connsiteY9" fmla="*/ 96342 h 184537"/>
              <a:gd name="connsiteX10" fmla="*/ 1147618 w 1640063"/>
              <a:gd name="connsiteY10" fmla="*/ 33257 h 184537"/>
              <a:gd name="connsiteX11" fmla="*/ 1178011 w 1640063"/>
              <a:gd name="connsiteY11" fmla="*/ 57666 h 184537"/>
              <a:gd name="connsiteX12" fmla="*/ 1202724 w 1640063"/>
              <a:gd name="connsiteY12" fmla="*/ 49428 h 184537"/>
              <a:gd name="connsiteX13" fmla="*/ 1235675 w 1640063"/>
              <a:gd name="connsiteY13" fmla="*/ 41190 h 184537"/>
              <a:gd name="connsiteX14" fmla="*/ 1285102 w 1640063"/>
              <a:gd name="connsiteY14" fmla="*/ 24715 h 184537"/>
              <a:gd name="connsiteX15" fmla="*/ 1309816 w 1640063"/>
              <a:gd name="connsiteY15" fmla="*/ 16477 h 184537"/>
              <a:gd name="connsiteX16" fmla="*/ 1342767 w 1640063"/>
              <a:gd name="connsiteY16" fmla="*/ 8239 h 184537"/>
              <a:gd name="connsiteX17" fmla="*/ 1367481 w 1640063"/>
              <a:gd name="connsiteY17" fmla="*/ 1 h 184537"/>
              <a:gd name="connsiteX18" fmla="*/ 1474573 w 1640063"/>
              <a:gd name="connsiteY18" fmla="*/ 8155 h 184537"/>
              <a:gd name="connsiteX19" fmla="*/ 1627264 w 1640063"/>
              <a:gd name="connsiteY19" fmla="*/ 22551 h 184537"/>
              <a:gd name="connsiteX20" fmla="*/ 1621856 w 1640063"/>
              <a:gd name="connsiteY20" fmla="*/ 64073 h 184537"/>
              <a:gd name="connsiteX21" fmla="*/ 1542555 w 1640063"/>
              <a:gd name="connsiteY21" fmla="*/ 88786 h 184537"/>
              <a:gd name="connsiteX22" fmla="*/ 1447945 w 1640063"/>
              <a:gd name="connsiteY22" fmla="*/ 121655 h 184537"/>
              <a:gd name="connsiteX23" fmla="*/ 1240169 w 1640063"/>
              <a:gd name="connsiteY23" fmla="*/ 162678 h 184537"/>
              <a:gd name="connsiteX24" fmla="*/ 1080903 w 1640063"/>
              <a:gd name="connsiteY24" fmla="*/ 111337 h 184537"/>
              <a:gd name="connsiteX25" fmla="*/ 988540 w 1640063"/>
              <a:gd name="connsiteY25" fmla="*/ 156520 h 184537"/>
              <a:gd name="connsiteX26" fmla="*/ 889686 w 1640063"/>
              <a:gd name="connsiteY26" fmla="*/ 172996 h 184537"/>
              <a:gd name="connsiteX27" fmla="*/ 848497 w 1640063"/>
              <a:gd name="connsiteY27" fmla="*/ 181233 h 184537"/>
              <a:gd name="connsiteX28" fmla="*/ 892023 w 1640063"/>
              <a:gd name="connsiteY28" fmla="*/ 112452 h 184537"/>
              <a:gd name="connsiteX29" fmla="*/ 706948 w 1640063"/>
              <a:gd name="connsiteY29" fmla="*/ 162567 h 184537"/>
              <a:gd name="connsiteX30" fmla="*/ 565415 w 1640063"/>
              <a:gd name="connsiteY30" fmla="*/ 170999 h 184537"/>
              <a:gd name="connsiteX31" fmla="*/ 399077 w 1640063"/>
              <a:gd name="connsiteY31" fmla="*/ 162760 h 184537"/>
              <a:gd name="connsiteX32" fmla="*/ 233572 w 1640063"/>
              <a:gd name="connsiteY32" fmla="*/ 154523 h 184537"/>
              <a:gd name="connsiteX33" fmla="*/ 152276 w 1640063"/>
              <a:gd name="connsiteY33" fmla="*/ 153441 h 184537"/>
              <a:gd name="connsiteX34" fmla="*/ 65902 w 1640063"/>
              <a:gd name="connsiteY34" fmla="*/ 131806 h 184537"/>
              <a:gd name="connsiteX35" fmla="*/ 16475 w 1640063"/>
              <a:gd name="connsiteY35" fmla="*/ 115331 h 184537"/>
              <a:gd name="connsiteX36" fmla="*/ 0 w 1640063"/>
              <a:gd name="connsiteY36" fmla="*/ 90617 h 184537"/>
              <a:gd name="connsiteX0" fmla="*/ 0 w 1640063"/>
              <a:gd name="connsiteY0" fmla="*/ 90617 h 184537"/>
              <a:gd name="connsiteX1" fmla="*/ 90616 w 1640063"/>
              <a:gd name="connsiteY1" fmla="*/ 74142 h 184537"/>
              <a:gd name="connsiteX2" fmla="*/ 115330 w 1640063"/>
              <a:gd name="connsiteY2" fmla="*/ 65904 h 184537"/>
              <a:gd name="connsiteX3" fmla="*/ 181232 w 1640063"/>
              <a:gd name="connsiteY3" fmla="*/ 49428 h 184537"/>
              <a:gd name="connsiteX4" fmla="*/ 230659 w 1640063"/>
              <a:gd name="connsiteY4" fmla="*/ 32952 h 184537"/>
              <a:gd name="connsiteX5" fmla="*/ 255373 w 1640063"/>
              <a:gd name="connsiteY5" fmla="*/ 24715 h 184537"/>
              <a:gd name="connsiteX6" fmla="*/ 431428 w 1640063"/>
              <a:gd name="connsiteY6" fmla="*/ 27577 h 184537"/>
              <a:gd name="connsiteX7" fmla="*/ 602172 w 1640063"/>
              <a:gd name="connsiteY7" fmla="*/ 44820 h 184537"/>
              <a:gd name="connsiteX8" fmla="*/ 736807 w 1640063"/>
              <a:gd name="connsiteY8" fmla="*/ 65503 h 184537"/>
              <a:gd name="connsiteX9" fmla="*/ 890487 w 1640063"/>
              <a:gd name="connsiteY9" fmla="*/ 96342 h 184537"/>
              <a:gd name="connsiteX10" fmla="*/ 1147618 w 1640063"/>
              <a:gd name="connsiteY10" fmla="*/ 33257 h 184537"/>
              <a:gd name="connsiteX11" fmla="*/ 1202724 w 1640063"/>
              <a:gd name="connsiteY11" fmla="*/ 49428 h 184537"/>
              <a:gd name="connsiteX12" fmla="*/ 1235675 w 1640063"/>
              <a:gd name="connsiteY12" fmla="*/ 41190 h 184537"/>
              <a:gd name="connsiteX13" fmla="*/ 1285102 w 1640063"/>
              <a:gd name="connsiteY13" fmla="*/ 24715 h 184537"/>
              <a:gd name="connsiteX14" fmla="*/ 1309816 w 1640063"/>
              <a:gd name="connsiteY14" fmla="*/ 16477 h 184537"/>
              <a:gd name="connsiteX15" fmla="*/ 1342767 w 1640063"/>
              <a:gd name="connsiteY15" fmla="*/ 8239 h 184537"/>
              <a:gd name="connsiteX16" fmla="*/ 1367481 w 1640063"/>
              <a:gd name="connsiteY16" fmla="*/ 1 h 184537"/>
              <a:gd name="connsiteX17" fmla="*/ 1474573 w 1640063"/>
              <a:gd name="connsiteY17" fmla="*/ 8155 h 184537"/>
              <a:gd name="connsiteX18" fmla="*/ 1627264 w 1640063"/>
              <a:gd name="connsiteY18" fmla="*/ 22551 h 184537"/>
              <a:gd name="connsiteX19" fmla="*/ 1621856 w 1640063"/>
              <a:gd name="connsiteY19" fmla="*/ 64073 h 184537"/>
              <a:gd name="connsiteX20" fmla="*/ 1542555 w 1640063"/>
              <a:gd name="connsiteY20" fmla="*/ 88786 h 184537"/>
              <a:gd name="connsiteX21" fmla="*/ 1447945 w 1640063"/>
              <a:gd name="connsiteY21" fmla="*/ 121655 h 184537"/>
              <a:gd name="connsiteX22" fmla="*/ 1240169 w 1640063"/>
              <a:gd name="connsiteY22" fmla="*/ 162678 h 184537"/>
              <a:gd name="connsiteX23" fmla="*/ 1080903 w 1640063"/>
              <a:gd name="connsiteY23" fmla="*/ 111337 h 184537"/>
              <a:gd name="connsiteX24" fmla="*/ 988540 w 1640063"/>
              <a:gd name="connsiteY24" fmla="*/ 156520 h 184537"/>
              <a:gd name="connsiteX25" fmla="*/ 889686 w 1640063"/>
              <a:gd name="connsiteY25" fmla="*/ 172996 h 184537"/>
              <a:gd name="connsiteX26" fmla="*/ 848497 w 1640063"/>
              <a:gd name="connsiteY26" fmla="*/ 181233 h 184537"/>
              <a:gd name="connsiteX27" fmla="*/ 892023 w 1640063"/>
              <a:gd name="connsiteY27" fmla="*/ 112452 h 184537"/>
              <a:gd name="connsiteX28" fmla="*/ 706948 w 1640063"/>
              <a:gd name="connsiteY28" fmla="*/ 162567 h 184537"/>
              <a:gd name="connsiteX29" fmla="*/ 565415 w 1640063"/>
              <a:gd name="connsiteY29" fmla="*/ 170999 h 184537"/>
              <a:gd name="connsiteX30" fmla="*/ 399077 w 1640063"/>
              <a:gd name="connsiteY30" fmla="*/ 162760 h 184537"/>
              <a:gd name="connsiteX31" fmla="*/ 233572 w 1640063"/>
              <a:gd name="connsiteY31" fmla="*/ 154523 h 184537"/>
              <a:gd name="connsiteX32" fmla="*/ 152276 w 1640063"/>
              <a:gd name="connsiteY32" fmla="*/ 153441 h 184537"/>
              <a:gd name="connsiteX33" fmla="*/ 65902 w 1640063"/>
              <a:gd name="connsiteY33" fmla="*/ 131806 h 184537"/>
              <a:gd name="connsiteX34" fmla="*/ 16475 w 1640063"/>
              <a:gd name="connsiteY34" fmla="*/ 115331 h 184537"/>
              <a:gd name="connsiteX35" fmla="*/ 0 w 1640063"/>
              <a:gd name="connsiteY35" fmla="*/ 90617 h 184537"/>
              <a:gd name="connsiteX0" fmla="*/ 0 w 1640063"/>
              <a:gd name="connsiteY0" fmla="*/ 90617 h 184537"/>
              <a:gd name="connsiteX1" fmla="*/ 90616 w 1640063"/>
              <a:gd name="connsiteY1" fmla="*/ 74142 h 184537"/>
              <a:gd name="connsiteX2" fmla="*/ 115330 w 1640063"/>
              <a:gd name="connsiteY2" fmla="*/ 65904 h 184537"/>
              <a:gd name="connsiteX3" fmla="*/ 181232 w 1640063"/>
              <a:gd name="connsiteY3" fmla="*/ 49428 h 184537"/>
              <a:gd name="connsiteX4" fmla="*/ 230659 w 1640063"/>
              <a:gd name="connsiteY4" fmla="*/ 32952 h 184537"/>
              <a:gd name="connsiteX5" fmla="*/ 255373 w 1640063"/>
              <a:gd name="connsiteY5" fmla="*/ 24715 h 184537"/>
              <a:gd name="connsiteX6" fmla="*/ 431428 w 1640063"/>
              <a:gd name="connsiteY6" fmla="*/ 27577 h 184537"/>
              <a:gd name="connsiteX7" fmla="*/ 602172 w 1640063"/>
              <a:gd name="connsiteY7" fmla="*/ 44820 h 184537"/>
              <a:gd name="connsiteX8" fmla="*/ 736807 w 1640063"/>
              <a:gd name="connsiteY8" fmla="*/ 65503 h 184537"/>
              <a:gd name="connsiteX9" fmla="*/ 890487 w 1640063"/>
              <a:gd name="connsiteY9" fmla="*/ 96342 h 184537"/>
              <a:gd name="connsiteX10" fmla="*/ 1147618 w 1640063"/>
              <a:gd name="connsiteY10" fmla="*/ 33257 h 184537"/>
              <a:gd name="connsiteX11" fmla="*/ 1235675 w 1640063"/>
              <a:gd name="connsiteY11" fmla="*/ 41190 h 184537"/>
              <a:gd name="connsiteX12" fmla="*/ 1285102 w 1640063"/>
              <a:gd name="connsiteY12" fmla="*/ 24715 h 184537"/>
              <a:gd name="connsiteX13" fmla="*/ 1309816 w 1640063"/>
              <a:gd name="connsiteY13" fmla="*/ 16477 h 184537"/>
              <a:gd name="connsiteX14" fmla="*/ 1342767 w 1640063"/>
              <a:gd name="connsiteY14" fmla="*/ 8239 h 184537"/>
              <a:gd name="connsiteX15" fmla="*/ 1367481 w 1640063"/>
              <a:gd name="connsiteY15" fmla="*/ 1 h 184537"/>
              <a:gd name="connsiteX16" fmla="*/ 1474573 w 1640063"/>
              <a:gd name="connsiteY16" fmla="*/ 8155 h 184537"/>
              <a:gd name="connsiteX17" fmla="*/ 1627264 w 1640063"/>
              <a:gd name="connsiteY17" fmla="*/ 22551 h 184537"/>
              <a:gd name="connsiteX18" fmla="*/ 1621856 w 1640063"/>
              <a:gd name="connsiteY18" fmla="*/ 64073 h 184537"/>
              <a:gd name="connsiteX19" fmla="*/ 1542555 w 1640063"/>
              <a:gd name="connsiteY19" fmla="*/ 88786 h 184537"/>
              <a:gd name="connsiteX20" fmla="*/ 1447945 w 1640063"/>
              <a:gd name="connsiteY20" fmla="*/ 121655 h 184537"/>
              <a:gd name="connsiteX21" fmla="*/ 1240169 w 1640063"/>
              <a:gd name="connsiteY21" fmla="*/ 162678 h 184537"/>
              <a:gd name="connsiteX22" fmla="*/ 1080903 w 1640063"/>
              <a:gd name="connsiteY22" fmla="*/ 111337 h 184537"/>
              <a:gd name="connsiteX23" fmla="*/ 988540 w 1640063"/>
              <a:gd name="connsiteY23" fmla="*/ 156520 h 184537"/>
              <a:gd name="connsiteX24" fmla="*/ 889686 w 1640063"/>
              <a:gd name="connsiteY24" fmla="*/ 172996 h 184537"/>
              <a:gd name="connsiteX25" fmla="*/ 848497 w 1640063"/>
              <a:gd name="connsiteY25" fmla="*/ 181233 h 184537"/>
              <a:gd name="connsiteX26" fmla="*/ 892023 w 1640063"/>
              <a:gd name="connsiteY26" fmla="*/ 112452 h 184537"/>
              <a:gd name="connsiteX27" fmla="*/ 706948 w 1640063"/>
              <a:gd name="connsiteY27" fmla="*/ 162567 h 184537"/>
              <a:gd name="connsiteX28" fmla="*/ 565415 w 1640063"/>
              <a:gd name="connsiteY28" fmla="*/ 170999 h 184537"/>
              <a:gd name="connsiteX29" fmla="*/ 399077 w 1640063"/>
              <a:gd name="connsiteY29" fmla="*/ 162760 h 184537"/>
              <a:gd name="connsiteX30" fmla="*/ 233572 w 1640063"/>
              <a:gd name="connsiteY30" fmla="*/ 154523 h 184537"/>
              <a:gd name="connsiteX31" fmla="*/ 152276 w 1640063"/>
              <a:gd name="connsiteY31" fmla="*/ 153441 h 184537"/>
              <a:gd name="connsiteX32" fmla="*/ 65902 w 1640063"/>
              <a:gd name="connsiteY32" fmla="*/ 131806 h 184537"/>
              <a:gd name="connsiteX33" fmla="*/ 16475 w 1640063"/>
              <a:gd name="connsiteY33" fmla="*/ 115331 h 184537"/>
              <a:gd name="connsiteX34" fmla="*/ 0 w 1640063"/>
              <a:gd name="connsiteY34" fmla="*/ 90617 h 184537"/>
              <a:gd name="connsiteX0" fmla="*/ 0 w 1647933"/>
              <a:gd name="connsiteY0" fmla="*/ 91044 h 184964"/>
              <a:gd name="connsiteX1" fmla="*/ 90616 w 1647933"/>
              <a:gd name="connsiteY1" fmla="*/ 74569 h 184964"/>
              <a:gd name="connsiteX2" fmla="*/ 115330 w 1647933"/>
              <a:gd name="connsiteY2" fmla="*/ 66331 h 184964"/>
              <a:gd name="connsiteX3" fmla="*/ 181232 w 1647933"/>
              <a:gd name="connsiteY3" fmla="*/ 49855 h 184964"/>
              <a:gd name="connsiteX4" fmla="*/ 230659 w 1647933"/>
              <a:gd name="connsiteY4" fmla="*/ 33379 h 184964"/>
              <a:gd name="connsiteX5" fmla="*/ 255373 w 1647933"/>
              <a:gd name="connsiteY5" fmla="*/ 25142 h 184964"/>
              <a:gd name="connsiteX6" fmla="*/ 431428 w 1647933"/>
              <a:gd name="connsiteY6" fmla="*/ 28004 h 184964"/>
              <a:gd name="connsiteX7" fmla="*/ 602172 w 1647933"/>
              <a:gd name="connsiteY7" fmla="*/ 45247 h 184964"/>
              <a:gd name="connsiteX8" fmla="*/ 736807 w 1647933"/>
              <a:gd name="connsiteY8" fmla="*/ 65930 h 184964"/>
              <a:gd name="connsiteX9" fmla="*/ 890487 w 1647933"/>
              <a:gd name="connsiteY9" fmla="*/ 96769 h 184964"/>
              <a:gd name="connsiteX10" fmla="*/ 1147618 w 1647933"/>
              <a:gd name="connsiteY10" fmla="*/ 33684 h 184964"/>
              <a:gd name="connsiteX11" fmla="*/ 1235675 w 1647933"/>
              <a:gd name="connsiteY11" fmla="*/ 41617 h 184964"/>
              <a:gd name="connsiteX12" fmla="*/ 1285102 w 1647933"/>
              <a:gd name="connsiteY12" fmla="*/ 25142 h 184964"/>
              <a:gd name="connsiteX13" fmla="*/ 1309816 w 1647933"/>
              <a:gd name="connsiteY13" fmla="*/ 16904 h 184964"/>
              <a:gd name="connsiteX14" fmla="*/ 1342767 w 1647933"/>
              <a:gd name="connsiteY14" fmla="*/ 8666 h 184964"/>
              <a:gd name="connsiteX15" fmla="*/ 1367481 w 1647933"/>
              <a:gd name="connsiteY15" fmla="*/ 428 h 184964"/>
              <a:gd name="connsiteX16" fmla="*/ 1627264 w 1647933"/>
              <a:gd name="connsiteY16" fmla="*/ 22978 h 184964"/>
              <a:gd name="connsiteX17" fmla="*/ 1621856 w 1647933"/>
              <a:gd name="connsiteY17" fmla="*/ 64500 h 184964"/>
              <a:gd name="connsiteX18" fmla="*/ 1542555 w 1647933"/>
              <a:gd name="connsiteY18" fmla="*/ 89213 h 184964"/>
              <a:gd name="connsiteX19" fmla="*/ 1447945 w 1647933"/>
              <a:gd name="connsiteY19" fmla="*/ 122082 h 184964"/>
              <a:gd name="connsiteX20" fmla="*/ 1240169 w 1647933"/>
              <a:gd name="connsiteY20" fmla="*/ 163105 h 184964"/>
              <a:gd name="connsiteX21" fmla="*/ 1080903 w 1647933"/>
              <a:gd name="connsiteY21" fmla="*/ 111764 h 184964"/>
              <a:gd name="connsiteX22" fmla="*/ 988540 w 1647933"/>
              <a:gd name="connsiteY22" fmla="*/ 156947 h 184964"/>
              <a:gd name="connsiteX23" fmla="*/ 889686 w 1647933"/>
              <a:gd name="connsiteY23" fmla="*/ 173423 h 184964"/>
              <a:gd name="connsiteX24" fmla="*/ 848497 w 1647933"/>
              <a:gd name="connsiteY24" fmla="*/ 181660 h 184964"/>
              <a:gd name="connsiteX25" fmla="*/ 892023 w 1647933"/>
              <a:gd name="connsiteY25" fmla="*/ 112879 h 184964"/>
              <a:gd name="connsiteX26" fmla="*/ 706948 w 1647933"/>
              <a:gd name="connsiteY26" fmla="*/ 162994 h 184964"/>
              <a:gd name="connsiteX27" fmla="*/ 565415 w 1647933"/>
              <a:gd name="connsiteY27" fmla="*/ 171426 h 184964"/>
              <a:gd name="connsiteX28" fmla="*/ 399077 w 1647933"/>
              <a:gd name="connsiteY28" fmla="*/ 163187 h 184964"/>
              <a:gd name="connsiteX29" fmla="*/ 233572 w 1647933"/>
              <a:gd name="connsiteY29" fmla="*/ 154950 h 184964"/>
              <a:gd name="connsiteX30" fmla="*/ 152276 w 1647933"/>
              <a:gd name="connsiteY30" fmla="*/ 153868 h 184964"/>
              <a:gd name="connsiteX31" fmla="*/ 65902 w 1647933"/>
              <a:gd name="connsiteY31" fmla="*/ 132233 h 184964"/>
              <a:gd name="connsiteX32" fmla="*/ 16475 w 1647933"/>
              <a:gd name="connsiteY32" fmla="*/ 115758 h 184964"/>
              <a:gd name="connsiteX33" fmla="*/ 0 w 1647933"/>
              <a:gd name="connsiteY33" fmla="*/ 91044 h 184964"/>
              <a:gd name="connsiteX0" fmla="*/ 0 w 1649756"/>
              <a:gd name="connsiteY0" fmla="*/ 82484 h 176404"/>
              <a:gd name="connsiteX1" fmla="*/ 90616 w 1649756"/>
              <a:gd name="connsiteY1" fmla="*/ 66009 h 176404"/>
              <a:gd name="connsiteX2" fmla="*/ 115330 w 1649756"/>
              <a:gd name="connsiteY2" fmla="*/ 57771 h 176404"/>
              <a:gd name="connsiteX3" fmla="*/ 181232 w 1649756"/>
              <a:gd name="connsiteY3" fmla="*/ 41295 h 176404"/>
              <a:gd name="connsiteX4" fmla="*/ 230659 w 1649756"/>
              <a:gd name="connsiteY4" fmla="*/ 24819 h 176404"/>
              <a:gd name="connsiteX5" fmla="*/ 255373 w 1649756"/>
              <a:gd name="connsiteY5" fmla="*/ 16582 h 176404"/>
              <a:gd name="connsiteX6" fmla="*/ 431428 w 1649756"/>
              <a:gd name="connsiteY6" fmla="*/ 19444 h 176404"/>
              <a:gd name="connsiteX7" fmla="*/ 602172 w 1649756"/>
              <a:gd name="connsiteY7" fmla="*/ 36687 h 176404"/>
              <a:gd name="connsiteX8" fmla="*/ 736807 w 1649756"/>
              <a:gd name="connsiteY8" fmla="*/ 57370 h 176404"/>
              <a:gd name="connsiteX9" fmla="*/ 890487 w 1649756"/>
              <a:gd name="connsiteY9" fmla="*/ 88209 h 176404"/>
              <a:gd name="connsiteX10" fmla="*/ 1147618 w 1649756"/>
              <a:gd name="connsiteY10" fmla="*/ 25124 h 176404"/>
              <a:gd name="connsiteX11" fmla="*/ 1235675 w 1649756"/>
              <a:gd name="connsiteY11" fmla="*/ 33057 h 176404"/>
              <a:gd name="connsiteX12" fmla="*/ 1285102 w 1649756"/>
              <a:gd name="connsiteY12" fmla="*/ 16582 h 176404"/>
              <a:gd name="connsiteX13" fmla="*/ 1309816 w 1649756"/>
              <a:gd name="connsiteY13" fmla="*/ 8344 h 176404"/>
              <a:gd name="connsiteX14" fmla="*/ 1342767 w 1649756"/>
              <a:gd name="connsiteY14" fmla="*/ 106 h 176404"/>
              <a:gd name="connsiteX15" fmla="*/ 1627264 w 1649756"/>
              <a:gd name="connsiteY15" fmla="*/ 14418 h 176404"/>
              <a:gd name="connsiteX16" fmla="*/ 1621856 w 1649756"/>
              <a:gd name="connsiteY16" fmla="*/ 55940 h 176404"/>
              <a:gd name="connsiteX17" fmla="*/ 1542555 w 1649756"/>
              <a:gd name="connsiteY17" fmla="*/ 80653 h 176404"/>
              <a:gd name="connsiteX18" fmla="*/ 1447945 w 1649756"/>
              <a:gd name="connsiteY18" fmla="*/ 113522 h 176404"/>
              <a:gd name="connsiteX19" fmla="*/ 1240169 w 1649756"/>
              <a:gd name="connsiteY19" fmla="*/ 154545 h 176404"/>
              <a:gd name="connsiteX20" fmla="*/ 1080903 w 1649756"/>
              <a:gd name="connsiteY20" fmla="*/ 103204 h 176404"/>
              <a:gd name="connsiteX21" fmla="*/ 988540 w 1649756"/>
              <a:gd name="connsiteY21" fmla="*/ 148387 h 176404"/>
              <a:gd name="connsiteX22" fmla="*/ 889686 w 1649756"/>
              <a:gd name="connsiteY22" fmla="*/ 164863 h 176404"/>
              <a:gd name="connsiteX23" fmla="*/ 848497 w 1649756"/>
              <a:gd name="connsiteY23" fmla="*/ 173100 h 176404"/>
              <a:gd name="connsiteX24" fmla="*/ 892023 w 1649756"/>
              <a:gd name="connsiteY24" fmla="*/ 104319 h 176404"/>
              <a:gd name="connsiteX25" fmla="*/ 706948 w 1649756"/>
              <a:gd name="connsiteY25" fmla="*/ 154434 h 176404"/>
              <a:gd name="connsiteX26" fmla="*/ 565415 w 1649756"/>
              <a:gd name="connsiteY26" fmla="*/ 162866 h 176404"/>
              <a:gd name="connsiteX27" fmla="*/ 399077 w 1649756"/>
              <a:gd name="connsiteY27" fmla="*/ 154627 h 176404"/>
              <a:gd name="connsiteX28" fmla="*/ 233572 w 1649756"/>
              <a:gd name="connsiteY28" fmla="*/ 146390 h 176404"/>
              <a:gd name="connsiteX29" fmla="*/ 152276 w 1649756"/>
              <a:gd name="connsiteY29" fmla="*/ 145308 h 176404"/>
              <a:gd name="connsiteX30" fmla="*/ 65902 w 1649756"/>
              <a:gd name="connsiteY30" fmla="*/ 123673 h 176404"/>
              <a:gd name="connsiteX31" fmla="*/ 16475 w 1649756"/>
              <a:gd name="connsiteY31" fmla="*/ 107198 h 176404"/>
              <a:gd name="connsiteX32" fmla="*/ 0 w 1649756"/>
              <a:gd name="connsiteY32" fmla="*/ 82484 h 176404"/>
              <a:gd name="connsiteX0" fmla="*/ 0 w 1652188"/>
              <a:gd name="connsiteY0" fmla="*/ 74490 h 168410"/>
              <a:gd name="connsiteX1" fmla="*/ 90616 w 1652188"/>
              <a:gd name="connsiteY1" fmla="*/ 58015 h 168410"/>
              <a:gd name="connsiteX2" fmla="*/ 115330 w 1652188"/>
              <a:gd name="connsiteY2" fmla="*/ 49777 h 168410"/>
              <a:gd name="connsiteX3" fmla="*/ 181232 w 1652188"/>
              <a:gd name="connsiteY3" fmla="*/ 33301 h 168410"/>
              <a:gd name="connsiteX4" fmla="*/ 230659 w 1652188"/>
              <a:gd name="connsiteY4" fmla="*/ 16825 h 168410"/>
              <a:gd name="connsiteX5" fmla="*/ 255373 w 1652188"/>
              <a:gd name="connsiteY5" fmla="*/ 8588 h 168410"/>
              <a:gd name="connsiteX6" fmla="*/ 431428 w 1652188"/>
              <a:gd name="connsiteY6" fmla="*/ 11450 h 168410"/>
              <a:gd name="connsiteX7" fmla="*/ 602172 w 1652188"/>
              <a:gd name="connsiteY7" fmla="*/ 28693 h 168410"/>
              <a:gd name="connsiteX8" fmla="*/ 736807 w 1652188"/>
              <a:gd name="connsiteY8" fmla="*/ 49376 h 168410"/>
              <a:gd name="connsiteX9" fmla="*/ 890487 w 1652188"/>
              <a:gd name="connsiteY9" fmla="*/ 80215 h 168410"/>
              <a:gd name="connsiteX10" fmla="*/ 1147618 w 1652188"/>
              <a:gd name="connsiteY10" fmla="*/ 17130 h 168410"/>
              <a:gd name="connsiteX11" fmla="*/ 1235675 w 1652188"/>
              <a:gd name="connsiteY11" fmla="*/ 25063 h 168410"/>
              <a:gd name="connsiteX12" fmla="*/ 1285102 w 1652188"/>
              <a:gd name="connsiteY12" fmla="*/ 8588 h 168410"/>
              <a:gd name="connsiteX13" fmla="*/ 1309816 w 1652188"/>
              <a:gd name="connsiteY13" fmla="*/ 350 h 168410"/>
              <a:gd name="connsiteX14" fmla="*/ 1627264 w 1652188"/>
              <a:gd name="connsiteY14" fmla="*/ 6424 h 168410"/>
              <a:gd name="connsiteX15" fmla="*/ 1621856 w 1652188"/>
              <a:gd name="connsiteY15" fmla="*/ 47946 h 168410"/>
              <a:gd name="connsiteX16" fmla="*/ 1542555 w 1652188"/>
              <a:gd name="connsiteY16" fmla="*/ 72659 h 168410"/>
              <a:gd name="connsiteX17" fmla="*/ 1447945 w 1652188"/>
              <a:gd name="connsiteY17" fmla="*/ 105528 h 168410"/>
              <a:gd name="connsiteX18" fmla="*/ 1240169 w 1652188"/>
              <a:gd name="connsiteY18" fmla="*/ 146551 h 168410"/>
              <a:gd name="connsiteX19" fmla="*/ 1080903 w 1652188"/>
              <a:gd name="connsiteY19" fmla="*/ 95210 h 168410"/>
              <a:gd name="connsiteX20" fmla="*/ 988540 w 1652188"/>
              <a:gd name="connsiteY20" fmla="*/ 140393 h 168410"/>
              <a:gd name="connsiteX21" fmla="*/ 889686 w 1652188"/>
              <a:gd name="connsiteY21" fmla="*/ 156869 h 168410"/>
              <a:gd name="connsiteX22" fmla="*/ 848497 w 1652188"/>
              <a:gd name="connsiteY22" fmla="*/ 165106 h 168410"/>
              <a:gd name="connsiteX23" fmla="*/ 892023 w 1652188"/>
              <a:gd name="connsiteY23" fmla="*/ 96325 h 168410"/>
              <a:gd name="connsiteX24" fmla="*/ 706948 w 1652188"/>
              <a:gd name="connsiteY24" fmla="*/ 146440 h 168410"/>
              <a:gd name="connsiteX25" fmla="*/ 565415 w 1652188"/>
              <a:gd name="connsiteY25" fmla="*/ 154872 h 168410"/>
              <a:gd name="connsiteX26" fmla="*/ 399077 w 1652188"/>
              <a:gd name="connsiteY26" fmla="*/ 146633 h 168410"/>
              <a:gd name="connsiteX27" fmla="*/ 233572 w 1652188"/>
              <a:gd name="connsiteY27" fmla="*/ 138396 h 168410"/>
              <a:gd name="connsiteX28" fmla="*/ 152276 w 1652188"/>
              <a:gd name="connsiteY28" fmla="*/ 137314 h 168410"/>
              <a:gd name="connsiteX29" fmla="*/ 65902 w 1652188"/>
              <a:gd name="connsiteY29" fmla="*/ 115679 h 168410"/>
              <a:gd name="connsiteX30" fmla="*/ 16475 w 1652188"/>
              <a:gd name="connsiteY30" fmla="*/ 99204 h 168410"/>
              <a:gd name="connsiteX31" fmla="*/ 0 w 1652188"/>
              <a:gd name="connsiteY31" fmla="*/ 74490 h 168410"/>
              <a:gd name="connsiteX0" fmla="*/ 0 w 1654013"/>
              <a:gd name="connsiteY0" fmla="*/ 71112 h 165032"/>
              <a:gd name="connsiteX1" fmla="*/ 90616 w 1654013"/>
              <a:gd name="connsiteY1" fmla="*/ 54637 h 165032"/>
              <a:gd name="connsiteX2" fmla="*/ 115330 w 1654013"/>
              <a:gd name="connsiteY2" fmla="*/ 46399 h 165032"/>
              <a:gd name="connsiteX3" fmla="*/ 181232 w 1654013"/>
              <a:gd name="connsiteY3" fmla="*/ 29923 h 165032"/>
              <a:gd name="connsiteX4" fmla="*/ 230659 w 1654013"/>
              <a:gd name="connsiteY4" fmla="*/ 13447 h 165032"/>
              <a:gd name="connsiteX5" fmla="*/ 255373 w 1654013"/>
              <a:gd name="connsiteY5" fmla="*/ 5210 h 165032"/>
              <a:gd name="connsiteX6" fmla="*/ 431428 w 1654013"/>
              <a:gd name="connsiteY6" fmla="*/ 8072 h 165032"/>
              <a:gd name="connsiteX7" fmla="*/ 602172 w 1654013"/>
              <a:gd name="connsiteY7" fmla="*/ 25315 h 165032"/>
              <a:gd name="connsiteX8" fmla="*/ 736807 w 1654013"/>
              <a:gd name="connsiteY8" fmla="*/ 45998 h 165032"/>
              <a:gd name="connsiteX9" fmla="*/ 890487 w 1654013"/>
              <a:gd name="connsiteY9" fmla="*/ 76837 h 165032"/>
              <a:gd name="connsiteX10" fmla="*/ 1147618 w 1654013"/>
              <a:gd name="connsiteY10" fmla="*/ 13752 h 165032"/>
              <a:gd name="connsiteX11" fmla="*/ 1235675 w 1654013"/>
              <a:gd name="connsiteY11" fmla="*/ 21685 h 165032"/>
              <a:gd name="connsiteX12" fmla="*/ 1285102 w 1654013"/>
              <a:gd name="connsiteY12" fmla="*/ 5210 h 165032"/>
              <a:gd name="connsiteX13" fmla="*/ 1627264 w 1654013"/>
              <a:gd name="connsiteY13" fmla="*/ 3046 h 165032"/>
              <a:gd name="connsiteX14" fmla="*/ 1621856 w 1654013"/>
              <a:gd name="connsiteY14" fmla="*/ 44568 h 165032"/>
              <a:gd name="connsiteX15" fmla="*/ 1542555 w 1654013"/>
              <a:gd name="connsiteY15" fmla="*/ 69281 h 165032"/>
              <a:gd name="connsiteX16" fmla="*/ 1447945 w 1654013"/>
              <a:gd name="connsiteY16" fmla="*/ 102150 h 165032"/>
              <a:gd name="connsiteX17" fmla="*/ 1240169 w 1654013"/>
              <a:gd name="connsiteY17" fmla="*/ 143173 h 165032"/>
              <a:gd name="connsiteX18" fmla="*/ 1080903 w 1654013"/>
              <a:gd name="connsiteY18" fmla="*/ 91832 h 165032"/>
              <a:gd name="connsiteX19" fmla="*/ 988540 w 1654013"/>
              <a:gd name="connsiteY19" fmla="*/ 137015 h 165032"/>
              <a:gd name="connsiteX20" fmla="*/ 889686 w 1654013"/>
              <a:gd name="connsiteY20" fmla="*/ 153491 h 165032"/>
              <a:gd name="connsiteX21" fmla="*/ 848497 w 1654013"/>
              <a:gd name="connsiteY21" fmla="*/ 161728 h 165032"/>
              <a:gd name="connsiteX22" fmla="*/ 892023 w 1654013"/>
              <a:gd name="connsiteY22" fmla="*/ 92947 h 165032"/>
              <a:gd name="connsiteX23" fmla="*/ 706948 w 1654013"/>
              <a:gd name="connsiteY23" fmla="*/ 143062 h 165032"/>
              <a:gd name="connsiteX24" fmla="*/ 565415 w 1654013"/>
              <a:gd name="connsiteY24" fmla="*/ 151494 h 165032"/>
              <a:gd name="connsiteX25" fmla="*/ 399077 w 1654013"/>
              <a:gd name="connsiteY25" fmla="*/ 143255 h 165032"/>
              <a:gd name="connsiteX26" fmla="*/ 233572 w 1654013"/>
              <a:gd name="connsiteY26" fmla="*/ 135018 h 165032"/>
              <a:gd name="connsiteX27" fmla="*/ 152276 w 1654013"/>
              <a:gd name="connsiteY27" fmla="*/ 133936 h 165032"/>
              <a:gd name="connsiteX28" fmla="*/ 65902 w 1654013"/>
              <a:gd name="connsiteY28" fmla="*/ 112301 h 165032"/>
              <a:gd name="connsiteX29" fmla="*/ 16475 w 1654013"/>
              <a:gd name="connsiteY29" fmla="*/ 95826 h 165032"/>
              <a:gd name="connsiteX30" fmla="*/ 0 w 1654013"/>
              <a:gd name="connsiteY30" fmla="*/ 71112 h 165032"/>
              <a:gd name="connsiteX0" fmla="*/ 0 w 1657666"/>
              <a:gd name="connsiteY0" fmla="*/ 68535 h 162455"/>
              <a:gd name="connsiteX1" fmla="*/ 90616 w 1657666"/>
              <a:gd name="connsiteY1" fmla="*/ 52060 h 162455"/>
              <a:gd name="connsiteX2" fmla="*/ 115330 w 1657666"/>
              <a:gd name="connsiteY2" fmla="*/ 43822 h 162455"/>
              <a:gd name="connsiteX3" fmla="*/ 181232 w 1657666"/>
              <a:gd name="connsiteY3" fmla="*/ 27346 h 162455"/>
              <a:gd name="connsiteX4" fmla="*/ 230659 w 1657666"/>
              <a:gd name="connsiteY4" fmla="*/ 10870 h 162455"/>
              <a:gd name="connsiteX5" fmla="*/ 255373 w 1657666"/>
              <a:gd name="connsiteY5" fmla="*/ 2633 h 162455"/>
              <a:gd name="connsiteX6" fmla="*/ 431428 w 1657666"/>
              <a:gd name="connsiteY6" fmla="*/ 5495 h 162455"/>
              <a:gd name="connsiteX7" fmla="*/ 602172 w 1657666"/>
              <a:gd name="connsiteY7" fmla="*/ 22738 h 162455"/>
              <a:gd name="connsiteX8" fmla="*/ 736807 w 1657666"/>
              <a:gd name="connsiteY8" fmla="*/ 43421 h 162455"/>
              <a:gd name="connsiteX9" fmla="*/ 890487 w 1657666"/>
              <a:gd name="connsiteY9" fmla="*/ 74260 h 162455"/>
              <a:gd name="connsiteX10" fmla="*/ 1147618 w 1657666"/>
              <a:gd name="connsiteY10" fmla="*/ 11175 h 162455"/>
              <a:gd name="connsiteX11" fmla="*/ 1235675 w 1657666"/>
              <a:gd name="connsiteY11" fmla="*/ 19108 h 162455"/>
              <a:gd name="connsiteX12" fmla="*/ 1627264 w 1657666"/>
              <a:gd name="connsiteY12" fmla="*/ 469 h 162455"/>
              <a:gd name="connsiteX13" fmla="*/ 1621856 w 1657666"/>
              <a:gd name="connsiteY13" fmla="*/ 41991 h 162455"/>
              <a:gd name="connsiteX14" fmla="*/ 1542555 w 1657666"/>
              <a:gd name="connsiteY14" fmla="*/ 66704 h 162455"/>
              <a:gd name="connsiteX15" fmla="*/ 1447945 w 1657666"/>
              <a:gd name="connsiteY15" fmla="*/ 99573 h 162455"/>
              <a:gd name="connsiteX16" fmla="*/ 1240169 w 1657666"/>
              <a:gd name="connsiteY16" fmla="*/ 140596 h 162455"/>
              <a:gd name="connsiteX17" fmla="*/ 1080903 w 1657666"/>
              <a:gd name="connsiteY17" fmla="*/ 89255 h 162455"/>
              <a:gd name="connsiteX18" fmla="*/ 988540 w 1657666"/>
              <a:gd name="connsiteY18" fmla="*/ 134438 h 162455"/>
              <a:gd name="connsiteX19" fmla="*/ 889686 w 1657666"/>
              <a:gd name="connsiteY19" fmla="*/ 150914 h 162455"/>
              <a:gd name="connsiteX20" fmla="*/ 848497 w 1657666"/>
              <a:gd name="connsiteY20" fmla="*/ 159151 h 162455"/>
              <a:gd name="connsiteX21" fmla="*/ 892023 w 1657666"/>
              <a:gd name="connsiteY21" fmla="*/ 90370 h 162455"/>
              <a:gd name="connsiteX22" fmla="*/ 706948 w 1657666"/>
              <a:gd name="connsiteY22" fmla="*/ 140485 h 162455"/>
              <a:gd name="connsiteX23" fmla="*/ 565415 w 1657666"/>
              <a:gd name="connsiteY23" fmla="*/ 148917 h 162455"/>
              <a:gd name="connsiteX24" fmla="*/ 399077 w 1657666"/>
              <a:gd name="connsiteY24" fmla="*/ 140678 h 162455"/>
              <a:gd name="connsiteX25" fmla="*/ 233572 w 1657666"/>
              <a:gd name="connsiteY25" fmla="*/ 132441 h 162455"/>
              <a:gd name="connsiteX26" fmla="*/ 152276 w 1657666"/>
              <a:gd name="connsiteY26" fmla="*/ 131359 h 162455"/>
              <a:gd name="connsiteX27" fmla="*/ 65902 w 1657666"/>
              <a:gd name="connsiteY27" fmla="*/ 109724 h 162455"/>
              <a:gd name="connsiteX28" fmla="*/ 16475 w 1657666"/>
              <a:gd name="connsiteY28" fmla="*/ 93249 h 162455"/>
              <a:gd name="connsiteX29" fmla="*/ 0 w 1657666"/>
              <a:gd name="connsiteY29" fmla="*/ 68535 h 162455"/>
              <a:gd name="connsiteX0" fmla="*/ 0 w 1645188"/>
              <a:gd name="connsiteY0" fmla="*/ 125681 h 219601"/>
              <a:gd name="connsiteX1" fmla="*/ 90616 w 1645188"/>
              <a:gd name="connsiteY1" fmla="*/ 109206 h 219601"/>
              <a:gd name="connsiteX2" fmla="*/ 115330 w 1645188"/>
              <a:gd name="connsiteY2" fmla="*/ 100968 h 219601"/>
              <a:gd name="connsiteX3" fmla="*/ 181232 w 1645188"/>
              <a:gd name="connsiteY3" fmla="*/ 84492 h 219601"/>
              <a:gd name="connsiteX4" fmla="*/ 230659 w 1645188"/>
              <a:gd name="connsiteY4" fmla="*/ 68016 h 219601"/>
              <a:gd name="connsiteX5" fmla="*/ 255373 w 1645188"/>
              <a:gd name="connsiteY5" fmla="*/ 59779 h 219601"/>
              <a:gd name="connsiteX6" fmla="*/ 431428 w 1645188"/>
              <a:gd name="connsiteY6" fmla="*/ 62641 h 219601"/>
              <a:gd name="connsiteX7" fmla="*/ 602172 w 1645188"/>
              <a:gd name="connsiteY7" fmla="*/ 79884 h 219601"/>
              <a:gd name="connsiteX8" fmla="*/ 736807 w 1645188"/>
              <a:gd name="connsiteY8" fmla="*/ 100567 h 219601"/>
              <a:gd name="connsiteX9" fmla="*/ 890487 w 1645188"/>
              <a:gd name="connsiteY9" fmla="*/ 131406 h 219601"/>
              <a:gd name="connsiteX10" fmla="*/ 1147618 w 1645188"/>
              <a:gd name="connsiteY10" fmla="*/ 68321 h 219601"/>
              <a:gd name="connsiteX11" fmla="*/ 1404744 w 1645188"/>
              <a:gd name="connsiteY11" fmla="*/ 54 h 219601"/>
              <a:gd name="connsiteX12" fmla="*/ 1627264 w 1645188"/>
              <a:gd name="connsiteY12" fmla="*/ 57615 h 219601"/>
              <a:gd name="connsiteX13" fmla="*/ 1621856 w 1645188"/>
              <a:gd name="connsiteY13" fmla="*/ 99137 h 219601"/>
              <a:gd name="connsiteX14" fmla="*/ 1542555 w 1645188"/>
              <a:gd name="connsiteY14" fmla="*/ 123850 h 219601"/>
              <a:gd name="connsiteX15" fmla="*/ 1447945 w 1645188"/>
              <a:gd name="connsiteY15" fmla="*/ 156719 h 219601"/>
              <a:gd name="connsiteX16" fmla="*/ 1240169 w 1645188"/>
              <a:gd name="connsiteY16" fmla="*/ 197742 h 219601"/>
              <a:gd name="connsiteX17" fmla="*/ 1080903 w 1645188"/>
              <a:gd name="connsiteY17" fmla="*/ 146401 h 219601"/>
              <a:gd name="connsiteX18" fmla="*/ 988540 w 1645188"/>
              <a:gd name="connsiteY18" fmla="*/ 191584 h 219601"/>
              <a:gd name="connsiteX19" fmla="*/ 889686 w 1645188"/>
              <a:gd name="connsiteY19" fmla="*/ 208060 h 219601"/>
              <a:gd name="connsiteX20" fmla="*/ 848497 w 1645188"/>
              <a:gd name="connsiteY20" fmla="*/ 216297 h 219601"/>
              <a:gd name="connsiteX21" fmla="*/ 892023 w 1645188"/>
              <a:gd name="connsiteY21" fmla="*/ 147516 h 219601"/>
              <a:gd name="connsiteX22" fmla="*/ 706948 w 1645188"/>
              <a:gd name="connsiteY22" fmla="*/ 197631 h 219601"/>
              <a:gd name="connsiteX23" fmla="*/ 565415 w 1645188"/>
              <a:gd name="connsiteY23" fmla="*/ 206063 h 219601"/>
              <a:gd name="connsiteX24" fmla="*/ 399077 w 1645188"/>
              <a:gd name="connsiteY24" fmla="*/ 197824 h 219601"/>
              <a:gd name="connsiteX25" fmla="*/ 233572 w 1645188"/>
              <a:gd name="connsiteY25" fmla="*/ 189587 h 219601"/>
              <a:gd name="connsiteX26" fmla="*/ 152276 w 1645188"/>
              <a:gd name="connsiteY26" fmla="*/ 188505 h 219601"/>
              <a:gd name="connsiteX27" fmla="*/ 65902 w 1645188"/>
              <a:gd name="connsiteY27" fmla="*/ 166870 h 219601"/>
              <a:gd name="connsiteX28" fmla="*/ 16475 w 1645188"/>
              <a:gd name="connsiteY28" fmla="*/ 150395 h 219601"/>
              <a:gd name="connsiteX29" fmla="*/ 0 w 1645188"/>
              <a:gd name="connsiteY29" fmla="*/ 125681 h 219601"/>
              <a:gd name="connsiteX0" fmla="*/ 0 w 1649751"/>
              <a:gd name="connsiteY0" fmla="*/ 68248 h 162168"/>
              <a:gd name="connsiteX1" fmla="*/ 90616 w 1649751"/>
              <a:gd name="connsiteY1" fmla="*/ 51773 h 162168"/>
              <a:gd name="connsiteX2" fmla="*/ 115330 w 1649751"/>
              <a:gd name="connsiteY2" fmla="*/ 43535 h 162168"/>
              <a:gd name="connsiteX3" fmla="*/ 181232 w 1649751"/>
              <a:gd name="connsiteY3" fmla="*/ 27059 h 162168"/>
              <a:gd name="connsiteX4" fmla="*/ 230659 w 1649751"/>
              <a:gd name="connsiteY4" fmla="*/ 10583 h 162168"/>
              <a:gd name="connsiteX5" fmla="*/ 255373 w 1649751"/>
              <a:gd name="connsiteY5" fmla="*/ 2346 h 162168"/>
              <a:gd name="connsiteX6" fmla="*/ 431428 w 1649751"/>
              <a:gd name="connsiteY6" fmla="*/ 5208 h 162168"/>
              <a:gd name="connsiteX7" fmla="*/ 602172 w 1649751"/>
              <a:gd name="connsiteY7" fmla="*/ 22451 h 162168"/>
              <a:gd name="connsiteX8" fmla="*/ 736807 w 1649751"/>
              <a:gd name="connsiteY8" fmla="*/ 43134 h 162168"/>
              <a:gd name="connsiteX9" fmla="*/ 890487 w 1649751"/>
              <a:gd name="connsiteY9" fmla="*/ 73973 h 162168"/>
              <a:gd name="connsiteX10" fmla="*/ 1147618 w 1649751"/>
              <a:gd name="connsiteY10" fmla="*/ 10888 h 162168"/>
              <a:gd name="connsiteX11" fmla="*/ 1342831 w 1649751"/>
              <a:gd name="connsiteY11" fmla="*/ 25965 h 162168"/>
              <a:gd name="connsiteX12" fmla="*/ 1627264 w 1649751"/>
              <a:gd name="connsiteY12" fmla="*/ 182 h 162168"/>
              <a:gd name="connsiteX13" fmla="*/ 1621856 w 1649751"/>
              <a:gd name="connsiteY13" fmla="*/ 41704 h 162168"/>
              <a:gd name="connsiteX14" fmla="*/ 1542555 w 1649751"/>
              <a:gd name="connsiteY14" fmla="*/ 66417 h 162168"/>
              <a:gd name="connsiteX15" fmla="*/ 1447945 w 1649751"/>
              <a:gd name="connsiteY15" fmla="*/ 99286 h 162168"/>
              <a:gd name="connsiteX16" fmla="*/ 1240169 w 1649751"/>
              <a:gd name="connsiteY16" fmla="*/ 140309 h 162168"/>
              <a:gd name="connsiteX17" fmla="*/ 1080903 w 1649751"/>
              <a:gd name="connsiteY17" fmla="*/ 88968 h 162168"/>
              <a:gd name="connsiteX18" fmla="*/ 988540 w 1649751"/>
              <a:gd name="connsiteY18" fmla="*/ 134151 h 162168"/>
              <a:gd name="connsiteX19" fmla="*/ 889686 w 1649751"/>
              <a:gd name="connsiteY19" fmla="*/ 150627 h 162168"/>
              <a:gd name="connsiteX20" fmla="*/ 848497 w 1649751"/>
              <a:gd name="connsiteY20" fmla="*/ 158864 h 162168"/>
              <a:gd name="connsiteX21" fmla="*/ 892023 w 1649751"/>
              <a:gd name="connsiteY21" fmla="*/ 90083 h 162168"/>
              <a:gd name="connsiteX22" fmla="*/ 706948 w 1649751"/>
              <a:gd name="connsiteY22" fmla="*/ 140198 h 162168"/>
              <a:gd name="connsiteX23" fmla="*/ 565415 w 1649751"/>
              <a:gd name="connsiteY23" fmla="*/ 148630 h 162168"/>
              <a:gd name="connsiteX24" fmla="*/ 399077 w 1649751"/>
              <a:gd name="connsiteY24" fmla="*/ 140391 h 162168"/>
              <a:gd name="connsiteX25" fmla="*/ 233572 w 1649751"/>
              <a:gd name="connsiteY25" fmla="*/ 132154 h 162168"/>
              <a:gd name="connsiteX26" fmla="*/ 152276 w 1649751"/>
              <a:gd name="connsiteY26" fmla="*/ 131072 h 162168"/>
              <a:gd name="connsiteX27" fmla="*/ 65902 w 1649751"/>
              <a:gd name="connsiteY27" fmla="*/ 109437 h 162168"/>
              <a:gd name="connsiteX28" fmla="*/ 16475 w 1649751"/>
              <a:gd name="connsiteY28" fmla="*/ 92962 h 162168"/>
              <a:gd name="connsiteX29" fmla="*/ 0 w 1649751"/>
              <a:gd name="connsiteY29" fmla="*/ 68248 h 162168"/>
              <a:gd name="connsiteX0" fmla="*/ 0 w 1634475"/>
              <a:gd name="connsiteY0" fmla="*/ 66466 h 160386"/>
              <a:gd name="connsiteX1" fmla="*/ 90616 w 1634475"/>
              <a:gd name="connsiteY1" fmla="*/ 49991 h 160386"/>
              <a:gd name="connsiteX2" fmla="*/ 115330 w 1634475"/>
              <a:gd name="connsiteY2" fmla="*/ 41753 h 160386"/>
              <a:gd name="connsiteX3" fmla="*/ 181232 w 1634475"/>
              <a:gd name="connsiteY3" fmla="*/ 25277 h 160386"/>
              <a:gd name="connsiteX4" fmla="*/ 230659 w 1634475"/>
              <a:gd name="connsiteY4" fmla="*/ 8801 h 160386"/>
              <a:gd name="connsiteX5" fmla="*/ 255373 w 1634475"/>
              <a:gd name="connsiteY5" fmla="*/ 564 h 160386"/>
              <a:gd name="connsiteX6" fmla="*/ 431428 w 1634475"/>
              <a:gd name="connsiteY6" fmla="*/ 3426 h 160386"/>
              <a:gd name="connsiteX7" fmla="*/ 602172 w 1634475"/>
              <a:gd name="connsiteY7" fmla="*/ 20669 h 160386"/>
              <a:gd name="connsiteX8" fmla="*/ 736807 w 1634475"/>
              <a:gd name="connsiteY8" fmla="*/ 41352 h 160386"/>
              <a:gd name="connsiteX9" fmla="*/ 890487 w 1634475"/>
              <a:gd name="connsiteY9" fmla="*/ 72191 h 160386"/>
              <a:gd name="connsiteX10" fmla="*/ 1147618 w 1634475"/>
              <a:gd name="connsiteY10" fmla="*/ 9106 h 160386"/>
              <a:gd name="connsiteX11" fmla="*/ 1342831 w 1634475"/>
              <a:gd name="connsiteY11" fmla="*/ 24183 h 160386"/>
              <a:gd name="connsiteX12" fmla="*/ 1260551 w 1634475"/>
              <a:gd name="connsiteY12" fmla="*/ 57931 h 160386"/>
              <a:gd name="connsiteX13" fmla="*/ 1621856 w 1634475"/>
              <a:gd name="connsiteY13" fmla="*/ 39922 h 160386"/>
              <a:gd name="connsiteX14" fmla="*/ 1542555 w 1634475"/>
              <a:gd name="connsiteY14" fmla="*/ 64635 h 160386"/>
              <a:gd name="connsiteX15" fmla="*/ 1447945 w 1634475"/>
              <a:gd name="connsiteY15" fmla="*/ 97504 h 160386"/>
              <a:gd name="connsiteX16" fmla="*/ 1240169 w 1634475"/>
              <a:gd name="connsiteY16" fmla="*/ 138527 h 160386"/>
              <a:gd name="connsiteX17" fmla="*/ 1080903 w 1634475"/>
              <a:gd name="connsiteY17" fmla="*/ 87186 h 160386"/>
              <a:gd name="connsiteX18" fmla="*/ 988540 w 1634475"/>
              <a:gd name="connsiteY18" fmla="*/ 132369 h 160386"/>
              <a:gd name="connsiteX19" fmla="*/ 889686 w 1634475"/>
              <a:gd name="connsiteY19" fmla="*/ 148845 h 160386"/>
              <a:gd name="connsiteX20" fmla="*/ 848497 w 1634475"/>
              <a:gd name="connsiteY20" fmla="*/ 157082 h 160386"/>
              <a:gd name="connsiteX21" fmla="*/ 892023 w 1634475"/>
              <a:gd name="connsiteY21" fmla="*/ 88301 h 160386"/>
              <a:gd name="connsiteX22" fmla="*/ 706948 w 1634475"/>
              <a:gd name="connsiteY22" fmla="*/ 138416 h 160386"/>
              <a:gd name="connsiteX23" fmla="*/ 565415 w 1634475"/>
              <a:gd name="connsiteY23" fmla="*/ 146848 h 160386"/>
              <a:gd name="connsiteX24" fmla="*/ 399077 w 1634475"/>
              <a:gd name="connsiteY24" fmla="*/ 138609 h 160386"/>
              <a:gd name="connsiteX25" fmla="*/ 233572 w 1634475"/>
              <a:gd name="connsiteY25" fmla="*/ 130372 h 160386"/>
              <a:gd name="connsiteX26" fmla="*/ 152276 w 1634475"/>
              <a:gd name="connsiteY26" fmla="*/ 129290 h 160386"/>
              <a:gd name="connsiteX27" fmla="*/ 65902 w 1634475"/>
              <a:gd name="connsiteY27" fmla="*/ 107655 h 160386"/>
              <a:gd name="connsiteX28" fmla="*/ 16475 w 1634475"/>
              <a:gd name="connsiteY28" fmla="*/ 91180 h 160386"/>
              <a:gd name="connsiteX29" fmla="*/ 0 w 1634475"/>
              <a:gd name="connsiteY29" fmla="*/ 66466 h 160386"/>
              <a:gd name="connsiteX0" fmla="*/ 0 w 1542555"/>
              <a:gd name="connsiteY0" fmla="*/ 66466 h 160386"/>
              <a:gd name="connsiteX1" fmla="*/ 90616 w 1542555"/>
              <a:gd name="connsiteY1" fmla="*/ 49991 h 160386"/>
              <a:gd name="connsiteX2" fmla="*/ 115330 w 1542555"/>
              <a:gd name="connsiteY2" fmla="*/ 41753 h 160386"/>
              <a:gd name="connsiteX3" fmla="*/ 181232 w 1542555"/>
              <a:gd name="connsiteY3" fmla="*/ 25277 h 160386"/>
              <a:gd name="connsiteX4" fmla="*/ 230659 w 1542555"/>
              <a:gd name="connsiteY4" fmla="*/ 8801 h 160386"/>
              <a:gd name="connsiteX5" fmla="*/ 255373 w 1542555"/>
              <a:gd name="connsiteY5" fmla="*/ 564 h 160386"/>
              <a:gd name="connsiteX6" fmla="*/ 431428 w 1542555"/>
              <a:gd name="connsiteY6" fmla="*/ 3426 h 160386"/>
              <a:gd name="connsiteX7" fmla="*/ 602172 w 1542555"/>
              <a:gd name="connsiteY7" fmla="*/ 20669 h 160386"/>
              <a:gd name="connsiteX8" fmla="*/ 736807 w 1542555"/>
              <a:gd name="connsiteY8" fmla="*/ 41352 h 160386"/>
              <a:gd name="connsiteX9" fmla="*/ 890487 w 1542555"/>
              <a:gd name="connsiteY9" fmla="*/ 72191 h 160386"/>
              <a:gd name="connsiteX10" fmla="*/ 1147618 w 1542555"/>
              <a:gd name="connsiteY10" fmla="*/ 9106 h 160386"/>
              <a:gd name="connsiteX11" fmla="*/ 1342831 w 1542555"/>
              <a:gd name="connsiteY11" fmla="*/ 24183 h 160386"/>
              <a:gd name="connsiteX12" fmla="*/ 1260551 w 1542555"/>
              <a:gd name="connsiteY12" fmla="*/ 57931 h 160386"/>
              <a:gd name="connsiteX13" fmla="*/ 1542555 w 1542555"/>
              <a:gd name="connsiteY13" fmla="*/ 64635 h 160386"/>
              <a:gd name="connsiteX14" fmla="*/ 1447945 w 1542555"/>
              <a:gd name="connsiteY14" fmla="*/ 97504 h 160386"/>
              <a:gd name="connsiteX15" fmla="*/ 1240169 w 1542555"/>
              <a:gd name="connsiteY15" fmla="*/ 138527 h 160386"/>
              <a:gd name="connsiteX16" fmla="*/ 1080903 w 1542555"/>
              <a:gd name="connsiteY16" fmla="*/ 87186 h 160386"/>
              <a:gd name="connsiteX17" fmla="*/ 988540 w 1542555"/>
              <a:gd name="connsiteY17" fmla="*/ 132369 h 160386"/>
              <a:gd name="connsiteX18" fmla="*/ 889686 w 1542555"/>
              <a:gd name="connsiteY18" fmla="*/ 148845 h 160386"/>
              <a:gd name="connsiteX19" fmla="*/ 848497 w 1542555"/>
              <a:gd name="connsiteY19" fmla="*/ 157082 h 160386"/>
              <a:gd name="connsiteX20" fmla="*/ 892023 w 1542555"/>
              <a:gd name="connsiteY20" fmla="*/ 88301 h 160386"/>
              <a:gd name="connsiteX21" fmla="*/ 706948 w 1542555"/>
              <a:gd name="connsiteY21" fmla="*/ 138416 h 160386"/>
              <a:gd name="connsiteX22" fmla="*/ 565415 w 1542555"/>
              <a:gd name="connsiteY22" fmla="*/ 146848 h 160386"/>
              <a:gd name="connsiteX23" fmla="*/ 399077 w 1542555"/>
              <a:gd name="connsiteY23" fmla="*/ 138609 h 160386"/>
              <a:gd name="connsiteX24" fmla="*/ 233572 w 1542555"/>
              <a:gd name="connsiteY24" fmla="*/ 130372 h 160386"/>
              <a:gd name="connsiteX25" fmla="*/ 152276 w 1542555"/>
              <a:gd name="connsiteY25" fmla="*/ 129290 h 160386"/>
              <a:gd name="connsiteX26" fmla="*/ 65902 w 1542555"/>
              <a:gd name="connsiteY26" fmla="*/ 107655 h 160386"/>
              <a:gd name="connsiteX27" fmla="*/ 16475 w 1542555"/>
              <a:gd name="connsiteY27" fmla="*/ 91180 h 160386"/>
              <a:gd name="connsiteX28" fmla="*/ 0 w 1542555"/>
              <a:gd name="connsiteY28" fmla="*/ 66466 h 160386"/>
              <a:gd name="connsiteX0" fmla="*/ 0 w 1447994"/>
              <a:gd name="connsiteY0" fmla="*/ 66466 h 160386"/>
              <a:gd name="connsiteX1" fmla="*/ 90616 w 1447994"/>
              <a:gd name="connsiteY1" fmla="*/ 49991 h 160386"/>
              <a:gd name="connsiteX2" fmla="*/ 115330 w 1447994"/>
              <a:gd name="connsiteY2" fmla="*/ 41753 h 160386"/>
              <a:gd name="connsiteX3" fmla="*/ 181232 w 1447994"/>
              <a:gd name="connsiteY3" fmla="*/ 25277 h 160386"/>
              <a:gd name="connsiteX4" fmla="*/ 230659 w 1447994"/>
              <a:gd name="connsiteY4" fmla="*/ 8801 h 160386"/>
              <a:gd name="connsiteX5" fmla="*/ 255373 w 1447994"/>
              <a:gd name="connsiteY5" fmla="*/ 564 h 160386"/>
              <a:gd name="connsiteX6" fmla="*/ 431428 w 1447994"/>
              <a:gd name="connsiteY6" fmla="*/ 3426 h 160386"/>
              <a:gd name="connsiteX7" fmla="*/ 602172 w 1447994"/>
              <a:gd name="connsiteY7" fmla="*/ 20669 h 160386"/>
              <a:gd name="connsiteX8" fmla="*/ 736807 w 1447994"/>
              <a:gd name="connsiteY8" fmla="*/ 41352 h 160386"/>
              <a:gd name="connsiteX9" fmla="*/ 890487 w 1447994"/>
              <a:gd name="connsiteY9" fmla="*/ 72191 h 160386"/>
              <a:gd name="connsiteX10" fmla="*/ 1147618 w 1447994"/>
              <a:gd name="connsiteY10" fmla="*/ 9106 h 160386"/>
              <a:gd name="connsiteX11" fmla="*/ 1342831 w 1447994"/>
              <a:gd name="connsiteY11" fmla="*/ 24183 h 160386"/>
              <a:gd name="connsiteX12" fmla="*/ 1260551 w 1447994"/>
              <a:gd name="connsiteY12" fmla="*/ 57931 h 160386"/>
              <a:gd name="connsiteX13" fmla="*/ 1447945 w 1447994"/>
              <a:gd name="connsiteY13" fmla="*/ 97504 h 160386"/>
              <a:gd name="connsiteX14" fmla="*/ 1240169 w 1447994"/>
              <a:gd name="connsiteY14" fmla="*/ 138527 h 160386"/>
              <a:gd name="connsiteX15" fmla="*/ 1080903 w 1447994"/>
              <a:gd name="connsiteY15" fmla="*/ 87186 h 160386"/>
              <a:gd name="connsiteX16" fmla="*/ 988540 w 1447994"/>
              <a:gd name="connsiteY16" fmla="*/ 132369 h 160386"/>
              <a:gd name="connsiteX17" fmla="*/ 889686 w 1447994"/>
              <a:gd name="connsiteY17" fmla="*/ 148845 h 160386"/>
              <a:gd name="connsiteX18" fmla="*/ 848497 w 1447994"/>
              <a:gd name="connsiteY18" fmla="*/ 157082 h 160386"/>
              <a:gd name="connsiteX19" fmla="*/ 892023 w 1447994"/>
              <a:gd name="connsiteY19" fmla="*/ 88301 h 160386"/>
              <a:gd name="connsiteX20" fmla="*/ 706948 w 1447994"/>
              <a:gd name="connsiteY20" fmla="*/ 138416 h 160386"/>
              <a:gd name="connsiteX21" fmla="*/ 565415 w 1447994"/>
              <a:gd name="connsiteY21" fmla="*/ 146848 h 160386"/>
              <a:gd name="connsiteX22" fmla="*/ 399077 w 1447994"/>
              <a:gd name="connsiteY22" fmla="*/ 138609 h 160386"/>
              <a:gd name="connsiteX23" fmla="*/ 233572 w 1447994"/>
              <a:gd name="connsiteY23" fmla="*/ 130372 h 160386"/>
              <a:gd name="connsiteX24" fmla="*/ 152276 w 1447994"/>
              <a:gd name="connsiteY24" fmla="*/ 129290 h 160386"/>
              <a:gd name="connsiteX25" fmla="*/ 65902 w 1447994"/>
              <a:gd name="connsiteY25" fmla="*/ 107655 h 160386"/>
              <a:gd name="connsiteX26" fmla="*/ 16475 w 1447994"/>
              <a:gd name="connsiteY26" fmla="*/ 91180 h 160386"/>
              <a:gd name="connsiteX27" fmla="*/ 0 w 1447994"/>
              <a:gd name="connsiteY27" fmla="*/ 66466 h 160386"/>
              <a:gd name="connsiteX0" fmla="*/ 0 w 1345562"/>
              <a:gd name="connsiteY0" fmla="*/ 66466 h 160386"/>
              <a:gd name="connsiteX1" fmla="*/ 90616 w 1345562"/>
              <a:gd name="connsiteY1" fmla="*/ 49991 h 160386"/>
              <a:gd name="connsiteX2" fmla="*/ 115330 w 1345562"/>
              <a:gd name="connsiteY2" fmla="*/ 41753 h 160386"/>
              <a:gd name="connsiteX3" fmla="*/ 181232 w 1345562"/>
              <a:gd name="connsiteY3" fmla="*/ 25277 h 160386"/>
              <a:gd name="connsiteX4" fmla="*/ 230659 w 1345562"/>
              <a:gd name="connsiteY4" fmla="*/ 8801 h 160386"/>
              <a:gd name="connsiteX5" fmla="*/ 255373 w 1345562"/>
              <a:gd name="connsiteY5" fmla="*/ 564 h 160386"/>
              <a:gd name="connsiteX6" fmla="*/ 431428 w 1345562"/>
              <a:gd name="connsiteY6" fmla="*/ 3426 h 160386"/>
              <a:gd name="connsiteX7" fmla="*/ 602172 w 1345562"/>
              <a:gd name="connsiteY7" fmla="*/ 20669 h 160386"/>
              <a:gd name="connsiteX8" fmla="*/ 736807 w 1345562"/>
              <a:gd name="connsiteY8" fmla="*/ 41352 h 160386"/>
              <a:gd name="connsiteX9" fmla="*/ 890487 w 1345562"/>
              <a:gd name="connsiteY9" fmla="*/ 72191 h 160386"/>
              <a:gd name="connsiteX10" fmla="*/ 1147618 w 1345562"/>
              <a:gd name="connsiteY10" fmla="*/ 9106 h 160386"/>
              <a:gd name="connsiteX11" fmla="*/ 1342831 w 1345562"/>
              <a:gd name="connsiteY11" fmla="*/ 24183 h 160386"/>
              <a:gd name="connsiteX12" fmla="*/ 1260551 w 1345562"/>
              <a:gd name="connsiteY12" fmla="*/ 57931 h 160386"/>
              <a:gd name="connsiteX13" fmla="*/ 1240169 w 1345562"/>
              <a:gd name="connsiteY13" fmla="*/ 138527 h 160386"/>
              <a:gd name="connsiteX14" fmla="*/ 1080903 w 1345562"/>
              <a:gd name="connsiteY14" fmla="*/ 87186 h 160386"/>
              <a:gd name="connsiteX15" fmla="*/ 988540 w 1345562"/>
              <a:gd name="connsiteY15" fmla="*/ 132369 h 160386"/>
              <a:gd name="connsiteX16" fmla="*/ 889686 w 1345562"/>
              <a:gd name="connsiteY16" fmla="*/ 148845 h 160386"/>
              <a:gd name="connsiteX17" fmla="*/ 848497 w 1345562"/>
              <a:gd name="connsiteY17" fmla="*/ 157082 h 160386"/>
              <a:gd name="connsiteX18" fmla="*/ 892023 w 1345562"/>
              <a:gd name="connsiteY18" fmla="*/ 88301 h 160386"/>
              <a:gd name="connsiteX19" fmla="*/ 706948 w 1345562"/>
              <a:gd name="connsiteY19" fmla="*/ 138416 h 160386"/>
              <a:gd name="connsiteX20" fmla="*/ 565415 w 1345562"/>
              <a:gd name="connsiteY20" fmla="*/ 146848 h 160386"/>
              <a:gd name="connsiteX21" fmla="*/ 399077 w 1345562"/>
              <a:gd name="connsiteY21" fmla="*/ 138609 h 160386"/>
              <a:gd name="connsiteX22" fmla="*/ 233572 w 1345562"/>
              <a:gd name="connsiteY22" fmla="*/ 130372 h 160386"/>
              <a:gd name="connsiteX23" fmla="*/ 152276 w 1345562"/>
              <a:gd name="connsiteY23" fmla="*/ 129290 h 160386"/>
              <a:gd name="connsiteX24" fmla="*/ 65902 w 1345562"/>
              <a:gd name="connsiteY24" fmla="*/ 107655 h 160386"/>
              <a:gd name="connsiteX25" fmla="*/ 16475 w 1345562"/>
              <a:gd name="connsiteY25" fmla="*/ 91180 h 160386"/>
              <a:gd name="connsiteX26" fmla="*/ 0 w 1345562"/>
              <a:gd name="connsiteY26" fmla="*/ 66466 h 160386"/>
              <a:gd name="connsiteX0" fmla="*/ 0 w 1345895"/>
              <a:gd name="connsiteY0" fmla="*/ 66466 h 160386"/>
              <a:gd name="connsiteX1" fmla="*/ 90616 w 1345895"/>
              <a:gd name="connsiteY1" fmla="*/ 49991 h 160386"/>
              <a:gd name="connsiteX2" fmla="*/ 115330 w 1345895"/>
              <a:gd name="connsiteY2" fmla="*/ 41753 h 160386"/>
              <a:gd name="connsiteX3" fmla="*/ 181232 w 1345895"/>
              <a:gd name="connsiteY3" fmla="*/ 25277 h 160386"/>
              <a:gd name="connsiteX4" fmla="*/ 230659 w 1345895"/>
              <a:gd name="connsiteY4" fmla="*/ 8801 h 160386"/>
              <a:gd name="connsiteX5" fmla="*/ 255373 w 1345895"/>
              <a:gd name="connsiteY5" fmla="*/ 564 h 160386"/>
              <a:gd name="connsiteX6" fmla="*/ 431428 w 1345895"/>
              <a:gd name="connsiteY6" fmla="*/ 3426 h 160386"/>
              <a:gd name="connsiteX7" fmla="*/ 602172 w 1345895"/>
              <a:gd name="connsiteY7" fmla="*/ 20669 h 160386"/>
              <a:gd name="connsiteX8" fmla="*/ 736807 w 1345895"/>
              <a:gd name="connsiteY8" fmla="*/ 41352 h 160386"/>
              <a:gd name="connsiteX9" fmla="*/ 890487 w 1345895"/>
              <a:gd name="connsiteY9" fmla="*/ 72191 h 160386"/>
              <a:gd name="connsiteX10" fmla="*/ 1147618 w 1345895"/>
              <a:gd name="connsiteY10" fmla="*/ 9106 h 160386"/>
              <a:gd name="connsiteX11" fmla="*/ 1342831 w 1345895"/>
              <a:gd name="connsiteY11" fmla="*/ 24183 h 160386"/>
              <a:gd name="connsiteX12" fmla="*/ 1260551 w 1345895"/>
              <a:gd name="connsiteY12" fmla="*/ 57931 h 160386"/>
              <a:gd name="connsiteX13" fmla="*/ 1173494 w 1345895"/>
              <a:gd name="connsiteY13" fmla="*/ 86140 h 160386"/>
              <a:gd name="connsiteX14" fmla="*/ 1080903 w 1345895"/>
              <a:gd name="connsiteY14" fmla="*/ 87186 h 160386"/>
              <a:gd name="connsiteX15" fmla="*/ 988540 w 1345895"/>
              <a:gd name="connsiteY15" fmla="*/ 132369 h 160386"/>
              <a:gd name="connsiteX16" fmla="*/ 889686 w 1345895"/>
              <a:gd name="connsiteY16" fmla="*/ 148845 h 160386"/>
              <a:gd name="connsiteX17" fmla="*/ 848497 w 1345895"/>
              <a:gd name="connsiteY17" fmla="*/ 157082 h 160386"/>
              <a:gd name="connsiteX18" fmla="*/ 892023 w 1345895"/>
              <a:gd name="connsiteY18" fmla="*/ 88301 h 160386"/>
              <a:gd name="connsiteX19" fmla="*/ 706948 w 1345895"/>
              <a:gd name="connsiteY19" fmla="*/ 138416 h 160386"/>
              <a:gd name="connsiteX20" fmla="*/ 565415 w 1345895"/>
              <a:gd name="connsiteY20" fmla="*/ 146848 h 160386"/>
              <a:gd name="connsiteX21" fmla="*/ 399077 w 1345895"/>
              <a:gd name="connsiteY21" fmla="*/ 138609 h 160386"/>
              <a:gd name="connsiteX22" fmla="*/ 233572 w 1345895"/>
              <a:gd name="connsiteY22" fmla="*/ 130372 h 160386"/>
              <a:gd name="connsiteX23" fmla="*/ 152276 w 1345895"/>
              <a:gd name="connsiteY23" fmla="*/ 129290 h 160386"/>
              <a:gd name="connsiteX24" fmla="*/ 65902 w 1345895"/>
              <a:gd name="connsiteY24" fmla="*/ 107655 h 160386"/>
              <a:gd name="connsiteX25" fmla="*/ 16475 w 1345895"/>
              <a:gd name="connsiteY25" fmla="*/ 91180 h 160386"/>
              <a:gd name="connsiteX26" fmla="*/ 0 w 1345895"/>
              <a:gd name="connsiteY26" fmla="*/ 66466 h 160386"/>
              <a:gd name="connsiteX0" fmla="*/ 0 w 1345895"/>
              <a:gd name="connsiteY0" fmla="*/ 66466 h 160386"/>
              <a:gd name="connsiteX1" fmla="*/ 90616 w 1345895"/>
              <a:gd name="connsiteY1" fmla="*/ 49991 h 160386"/>
              <a:gd name="connsiteX2" fmla="*/ 115330 w 1345895"/>
              <a:gd name="connsiteY2" fmla="*/ 41753 h 160386"/>
              <a:gd name="connsiteX3" fmla="*/ 181232 w 1345895"/>
              <a:gd name="connsiteY3" fmla="*/ 25277 h 160386"/>
              <a:gd name="connsiteX4" fmla="*/ 230659 w 1345895"/>
              <a:gd name="connsiteY4" fmla="*/ 8801 h 160386"/>
              <a:gd name="connsiteX5" fmla="*/ 255373 w 1345895"/>
              <a:gd name="connsiteY5" fmla="*/ 564 h 160386"/>
              <a:gd name="connsiteX6" fmla="*/ 431428 w 1345895"/>
              <a:gd name="connsiteY6" fmla="*/ 3426 h 160386"/>
              <a:gd name="connsiteX7" fmla="*/ 602172 w 1345895"/>
              <a:gd name="connsiteY7" fmla="*/ 20669 h 160386"/>
              <a:gd name="connsiteX8" fmla="*/ 736807 w 1345895"/>
              <a:gd name="connsiteY8" fmla="*/ 41352 h 160386"/>
              <a:gd name="connsiteX9" fmla="*/ 890487 w 1345895"/>
              <a:gd name="connsiteY9" fmla="*/ 72191 h 160386"/>
              <a:gd name="connsiteX10" fmla="*/ 1147618 w 1345895"/>
              <a:gd name="connsiteY10" fmla="*/ 9106 h 160386"/>
              <a:gd name="connsiteX11" fmla="*/ 1342831 w 1345895"/>
              <a:gd name="connsiteY11" fmla="*/ 24183 h 160386"/>
              <a:gd name="connsiteX12" fmla="*/ 1260551 w 1345895"/>
              <a:gd name="connsiteY12" fmla="*/ 57931 h 160386"/>
              <a:gd name="connsiteX13" fmla="*/ 1173494 w 1345895"/>
              <a:gd name="connsiteY13" fmla="*/ 86140 h 160386"/>
              <a:gd name="connsiteX14" fmla="*/ 1092810 w 1345895"/>
              <a:gd name="connsiteY14" fmla="*/ 106236 h 160386"/>
              <a:gd name="connsiteX15" fmla="*/ 988540 w 1345895"/>
              <a:gd name="connsiteY15" fmla="*/ 132369 h 160386"/>
              <a:gd name="connsiteX16" fmla="*/ 889686 w 1345895"/>
              <a:gd name="connsiteY16" fmla="*/ 148845 h 160386"/>
              <a:gd name="connsiteX17" fmla="*/ 848497 w 1345895"/>
              <a:gd name="connsiteY17" fmla="*/ 157082 h 160386"/>
              <a:gd name="connsiteX18" fmla="*/ 892023 w 1345895"/>
              <a:gd name="connsiteY18" fmla="*/ 88301 h 160386"/>
              <a:gd name="connsiteX19" fmla="*/ 706948 w 1345895"/>
              <a:gd name="connsiteY19" fmla="*/ 138416 h 160386"/>
              <a:gd name="connsiteX20" fmla="*/ 565415 w 1345895"/>
              <a:gd name="connsiteY20" fmla="*/ 146848 h 160386"/>
              <a:gd name="connsiteX21" fmla="*/ 399077 w 1345895"/>
              <a:gd name="connsiteY21" fmla="*/ 138609 h 160386"/>
              <a:gd name="connsiteX22" fmla="*/ 233572 w 1345895"/>
              <a:gd name="connsiteY22" fmla="*/ 130372 h 160386"/>
              <a:gd name="connsiteX23" fmla="*/ 152276 w 1345895"/>
              <a:gd name="connsiteY23" fmla="*/ 129290 h 160386"/>
              <a:gd name="connsiteX24" fmla="*/ 65902 w 1345895"/>
              <a:gd name="connsiteY24" fmla="*/ 107655 h 160386"/>
              <a:gd name="connsiteX25" fmla="*/ 16475 w 1345895"/>
              <a:gd name="connsiteY25" fmla="*/ 91180 h 160386"/>
              <a:gd name="connsiteX26" fmla="*/ 0 w 1345895"/>
              <a:gd name="connsiteY26" fmla="*/ 66466 h 160386"/>
              <a:gd name="connsiteX0" fmla="*/ 0 w 1345895"/>
              <a:gd name="connsiteY0" fmla="*/ 66466 h 158479"/>
              <a:gd name="connsiteX1" fmla="*/ 90616 w 1345895"/>
              <a:gd name="connsiteY1" fmla="*/ 49991 h 158479"/>
              <a:gd name="connsiteX2" fmla="*/ 115330 w 1345895"/>
              <a:gd name="connsiteY2" fmla="*/ 41753 h 158479"/>
              <a:gd name="connsiteX3" fmla="*/ 181232 w 1345895"/>
              <a:gd name="connsiteY3" fmla="*/ 25277 h 158479"/>
              <a:gd name="connsiteX4" fmla="*/ 230659 w 1345895"/>
              <a:gd name="connsiteY4" fmla="*/ 8801 h 158479"/>
              <a:gd name="connsiteX5" fmla="*/ 255373 w 1345895"/>
              <a:gd name="connsiteY5" fmla="*/ 564 h 158479"/>
              <a:gd name="connsiteX6" fmla="*/ 431428 w 1345895"/>
              <a:gd name="connsiteY6" fmla="*/ 3426 h 158479"/>
              <a:gd name="connsiteX7" fmla="*/ 602172 w 1345895"/>
              <a:gd name="connsiteY7" fmla="*/ 20669 h 158479"/>
              <a:gd name="connsiteX8" fmla="*/ 736807 w 1345895"/>
              <a:gd name="connsiteY8" fmla="*/ 41352 h 158479"/>
              <a:gd name="connsiteX9" fmla="*/ 890487 w 1345895"/>
              <a:gd name="connsiteY9" fmla="*/ 72191 h 158479"/>
              <a:gd name="connsiteX10" fmla="*/ 1147618 w 1345895"/>
              <a:gd name="connsiteY10" fmla="*/ 9106 h 158479"/>
              <a:gd name="connsiteX11" fmla="*/ 1342831 w 1345895"/>
              <a:gd name="connsiteY11" fmla="*/ 24183 h 158479"/>
              <a:gd name="connsiteX12" fmla="*/ 1260551 w 1345895"/>
              <a:gd name="connsiteY12" fmla="*/ 57931 h 158479"/>
              <a:gd name="connsiteX13" fmla="*/ 1173494 w 1345895"/>
              <a:gd name="connsiteY13" fmla="*/ 86140 h 158479"/>
              <a:gd name="connsiteX14" fmla="*/ 1092810 w 1345895"/>
              <a:gd name="connsiteY14" fmla="*/ 106236 h 158479"/>
              <a:gd name="connsiteX15" fmla="*/ 988540 w 1345895"/>
              <a:gd name="connsiteY15" fmla="*/ 132369 h 158479"/>
              <a:gd name="connsiteX16" fmla="*/ 848497 w 1345895"/>
              <a:gd name="connsiteY16" fmla="*/ 157082 h 158479"/>
              <a:gd name="connsiteX17" fmla="*/ 892023 w 1345895"/>
              <a:gd name="connsiteY17" fmla="*/ 88301 h 158479"/>
              <a:gd name="connsiteX18" fmla="*/ 706948 w 1345895"/>
              <a:gd name="connsiteY18" fmla="*/ 138416 h 158479"/>
              <a:gd name="connsiteX19" fmla="*/ 565415 w 1345895"/>
              <a:gd name="connsiteY19" fmla="*/ 146848 h 158479"/>
              <a:gd name="connsiteX20" fmla="*/ 399077 w 1345895"/>
              <a:gd name="connsiteY20" fmla="*/ 138609 h 158479"/>
              <a:gd name="connsiteX21" fmla="*/ 233572 w 1345895"/>
              <a:gd name="connsiteY21" fmla="*/ 130372 h 158479"/>
              <a:gd name="connsiteX22" fmla="*/ 152276 w 1345895"/>
              <a:gd name="connsiteY22" fmla="*/ 129290 h 158479"/>
              <a:gd name="connsiteX23" fmla="*/ 65902 w 1345895"/>
              <a:gd name="connsiteY23" fmla="*/ 107655 h 158479"/>
              <a:gd name="connsiteX24" fmla="*/ 16475 w 1345895"/>
              <a:gd name="connsiteY24" fmla="*/ 91180 h 158479"/>
              <a:gd name="connsiteX25" fmla="*/ 0 w 1345895"/>
              <a:gd name="connsiteY25" fmla="*/ 66466 h 158479"/>
              <a:gd name="connsiteX0" fmla="*/ 0 w 1345895"/>
              <a:gd name="connsiteY0" fmla="*/ 66466 h 146848"/>
              <a:gd name="connsiteX1" fmla="*/ 90616 w 1345895"/>
              <a:gd name="connsiteY1" fmla="*/ 49991 h 146848"/>
              <a:gd name="connsiteX2" fmla="*/ 115330 w 1345895"/>
              <a:gd name="connsiteY2" fmla="*/ 41753 h 146848"/>
              <a:gd name="connsiteX3" fmla="*/ 181232 w 1345895"/>
              <a:gd name="connsiteY3" fmla="*/ 25277 h 146848"/>
              <a:gd name="connsiteX4" fmla="*/ 230659 w 1345895"/>
              <a:gd name="connsiteY4" fmla="*/ 8801 h 146848"/>
              <a:gd name="connsiteX5" fmla="*/ 255373 w 1345895"/>
              <a:gd name="connsiteY5" fmla="*/ 564 h 146848"/>
              <a:gd name="connsiteX6" fmla="*/ 431428 w 1345895"/>
              <a:gd name="connsiteY6" fmla="*/ 3426 h 146848"/>
              <a:gd name="connsiteX7" fmla="*/ 602172 w 1345895"/>
              <a:gd name="connsiteY7" fmla="*/ 20669 h 146848"/>
              <a:gd name="connsiteX8" fmla="*/ 736807 w 1345895"/>
              <a:gd name="connsiteY8" fmla="*/ 41352 h 146848"/>
              <a:gd name="connsiteX9" fmla="*/ 890487 w 1345895"/>
              <a:gd name="connsiteY9" fmla="*/ 72191 h 146848"/>
              <a:gd name="connsiteX10" fmla="*/ 1147618 w 1345895"/>
              <a:gd name="connsiteY10" fmla="*/ 9106 h 146848"/>
              <a:gd name="connsiteX11" fmla="*/ 1342831 w 1345895"/>
              <a:gd name="connsiteY11" fmla="*/ 24183 h 146848"/>
              <a:gd name="connsiteX12" fmla="*/ 1260551 w 1345895"/>
              <a:gd name="connsiteY12" fmla="*/ 57931 h 146848"/>
              <a:gd name="connsiteX13" fmla="*/ 1173494 w 1345895"/>
              <a:gd name="connsiteY13" fmla="*/ 86140 h 146848"/>
              <a:gd name="connsiteX14" fmla="*/ 1092810 w 1345895"/>
              <a:gd name="connsiteY14" fmla="*/ 106236 h 146848"/>
              <a:gd name="connsiteX15" fmla="*/ 988540 w 1345895"/>
              <a:gd name="connsiteY15" fmla="*/ 132369 h 146848"/>
              <a:gd name="connsiteX16" fmla="*/ 892023 w 1345895"/>
              <a:gd name="connsiteY16" fmla="*/ 88301 h 146848"/>
              <a:gd name="connsiteX17" fmla="*/ 706948 w 1345895"/>
              <a:gd name="connsiteY17" fmla="*/ 138416 h 146848"/>
              <a:gd name="connsiteX18" fmla="*/ 565415 w 1345895"/>
              <a:gd name="connsiteY18" fmla="*/ 146848 h 146848"/>
              <a:gd name="connsiteX19" fmla="*/ 399077 w 1345895"/>
              <a:gd name="connsiteY19" fmla="*/ 138609 h 146848"/>
              <a:gd name="connsiteX20" fmla="*/ 233572 w 1345895"/>
              <a:gd name="connsiteY20" fmla="*/ 130372 h 146848"/>
              <a:gd name="connsiteX21" fmla="*/ 152276 w 1345895"/>
              <a:gd name="connsiteY21" fmla="*/ 129290 h 146848"/>
              <a:gd name="connsiteX22" fmla="*/ 65902 w 1345895"/>
              <a:gd name="connsiteY22" fmla="*/ 107655 h 146848"/>
              <a:gd name="connsiteX23" fmla="*/ 16475 w 1345895"/>
              <a:gd name="connsiteY23" fmla="*/ 91180 h 146848"/>
              <a:gd name="connsiteX24" fmla="*/ 0 w 1345895"/>
              <a:gd name="connsiteY24" fmla="*/ 66466 h 146848"/>
              <a:gd name="connsiteX0" fmla="*/ 0 w 1345895"/>
              <a:gd name="connsiteY0" fmla="*/ 66466 h 146848"/>
              <a:gd name="connsiteX1" fmla="*/ 90616 w 1345895"/>
              <a:gd name="connsiteY1" fmla="*/ 49991 h 146848"/>
              <a:gd name="connsiteX2" fmla="*/ 115330 w 1345895"/>
              <a:gd name="connsiteY2" fmla="*/ 41753 h 146848"/>
              <a:gd name="connsiteX3" fmla="*/ 181232 w 1345895"/>
              <a:gd name="connsiteY3" fmla="*/ 25277 h 146848"/>
              <a:gd name="connsiteX4" fmla="*/ 230659 w 1345895"/>
              <a:gd name="connsiteY4" fmla="*/ 8801 h 146848"/>
              <a:gd name="connsiteX5" fmla="*/ 255373 w 1345895"/>
              <a:gd name="connsiteY5" fmla="*/ 564 h 146848"/>
              <a:gd name="connsiteX6" fmla="*/ 431428 w 1345895"/>
              <a:gd name="connsiteY6" fmla="*/ 3426 h 146848"/>
              <a:gd name="connsiteX7" fmla="*/ 602172 w 1345895"/>
              <a:gd name="connsiteY7" fmla="*/ 20669 h 146848"/>
              <a:gd name="connsiteX8" fmla="*/ 736807 w 1345895"/>
              <a:gd name="connsiteY8" fmla="*/ 41352 h 146848"/>
              <a:gd name="connsiteX9" fmla="*/ 890487 w 1345895"/>
              <a:gd name="connsiteY9" fmla="*/ 72191 h 146848"/>
              <a:gd name="connsiteX10" fmla="*/ 1147618 w 1345895"/>
              <a:gd name="connsiteY10" fmla="*/ 9106 h 146848"/>
              <a:gd name="connsiteX11" fmla="*/ 1342831 w 1345895"/>
              <a:gd name="connsiteY11" fmla="*/ 24183 h 146848"/>
              <a:gd name="connsiteX12" fmla="*/ 1260551 w 1345895"/>
              <a:gd name="connsiteY12" fmla="*/ 57931 h 146848"/>
              <a:gd name="connsiteX13" fmla="*/ 1173494 w 1345895"/>
              <a:gd name="connsiteY13" fmla="*/ 86140 h 146848"/>
              <a:gd name="connsiteX14" fmla="*/ 1092810 w 1345895"/>
              <a:gd name="connsiteY14" fmla="*/ 106236 h 146848"/>
              <a:gd name="connsiteX15" fmla="*/ 983777 w 1345895"/>
              <a:gd name="connsiteY15" fmla="*/ 122844 h 146848"/>
              <a:gd name="connsiteX16" fmla="*/ 892023 w 1345895"/>
              <a:gd name="connsiteY16" fmla="*/ 88301 h 146848"/>
              <a:gd name="connsiteX17" fmla="*/ 706948 w 1345895"/>
              <a:gd name="connsiteY17" fmla="*/ 138416 h 146848"/>
              <a:gd name="connsiteX18" fmla="*/ 565415 w 1345895"/>
              <a:gd name="connsiteY18" fmla="*/ 146848 h 146848"/>
              <a:gd name="connsiteX19" fmla="*/ 399077 w 1345895"/>
              <a:gd name="connsiteY19" fmla="*/ 138609 h 146848"/>
              <a:gd name="connsiteX20" fmla="*/ 233572 w 1345895"/>
              <a:gd name="connsiteY20" fmla="*/ 130372 h 146848"/>
              <a:gd name="connsiteX21" fmla="*/ 152276 w 1345895"/>
              <a:gd name="connsiteY21" fmla="*/ 129290 h 146848"/>
              <a:gd name="connsiteX22" fmla="*/ 65902 w 1345895"/>
              <a:gd name="connsiteY22" fmla="*/ 107655 h 146848"/>
              <a:gd name="connsiteX23" fmla="*/ 16475 w 1345895"/>
              <a:gd name="connsiteY23" fmla="*/ 91180 h 146848"/>
              <a:gd name="connsiteX24" fmla="*/ 0 w 1345895"/>
              <a:gd name="connsiteY24" fmla="*/ 66466 h 146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45895" h="146848">
                <a:moveTo>
                  <a:pt x="0" y="66466"/>
                </a:moveTo>
                <a:cubicBezTo>
                  <a:pt x="12357" y="59601"/>
                  <a:pt x="71394" y="54110"/>
                  <a:pt x="90616" y="49991"/>
                </a:cubicBezTo>
                <a:cubicBezTo>
                  <a:pt x="109838" y="45872"/>
                  <a:pt x="106952" y="44038"/>
                  <a:pt x="115330" y="41753"/>
                </a:cubicBezTo>
                <a:cubicBezTo>
                  <a:pt x="137176" y="35795"/>
                  <a:pt x="159751" y="32438"/>
                  <a:pt x="181232" y="25277"/>
                </a:cubicBezTo>
                <a:lnTo>
                  <a:pt x="230659" y="8801"/>
                </a:lnTo>
                <a:cubicBezTo>
                  <a:pt x="238897" y="6055"/>
                  <a:pt x="221912" y="1460"/>
                  <a:pt x="255373" y="564"/>
                </a:cubicBezTo>
                <a:cubicBezTo>
                  <a:pt x="288834" y="-332"/>
                  <a:pt x="395973" y="15244"/>
                  <a:pt x="431428" y="3426"/>
                </a:cubicBezTo>
                <a:cubicBezTo>
                  <a:pt x="497868" y="6793"/>
                  <a:pt x="535732" y="17302"/>
                  <a:pt x="602172" y="20669"/>
                </a:cubicBezTo>
                <a:cubicBezTo>
                  <a:pt x="610852" y="20921"/>
                  <a:pt x="688755" y="32765"/>
                  <a:pt x="736807" y="41352"/>
                </a:cubicBezTo>
                <a:cubicBezTo>
                  <a:pt x="784859" y="49939"/>
                  <a:pt x="822019" y="77565"/>
                  <a:pt x="890487" y="72191"/>
                </a:cubicBezTo>
                <a:cubicBezTo>
                  <a:pt x="958955" y="66817"/>
                  <a:pt x="993193" y="-29501"/>
                  <a:pt x="1147618" y="9106"/>
                </a:cubicBezTo>
                <a:cubicBezTo>
                  <a:pt x="1205149" y="-86"/>
                  <a:pt x="1324009" y="16045"/>
                  <a:pt x="1342831" y="24183"/>
                </a:cubicBezTo>
                <a:cubicBezTo>
                  <a:pt x="1361653" y="32321"/>
                  <a:pt x="1288774" y="47605"/>
                  <a:pt x="1260551" y="57931"/>
                </a:cubicBezTo>
                <a:cubicBezTo>
                  <a:pt x="1232328" y="68257"/>
                  <a:pt x="1201451" y="78089"/>
                  <a:pt x="1173494" y="86140"/>
                </a:cubicBezTo>
                <a:cubicBezTo>
                  <a:pt x="1145537" y="94191"/>
                  <a:pt x="1124430" y="100119"/>
                  <a:pt x="1092810" y="106236"/>
                </a:cubicBezTo>
                <a:cubicBezTo>
                  <a:pt x="1061191" y="112353"/>
                  <a:pt x="1085377" y="120098"/>
                  <a:pt x="983777" y="122844"/>
                </a:cubicBezTo>
                <a:cubicBezTo>
                  <a:pt x="950313" y="119855"/>
                  <a:pt x="938161" y="85706"/>
                  <a:pt x="892023" y="88301"/>
                </a:cubicBezTo>
                <a:cubicBezTo>
                  <a:pt x="845885" y="90896"/>
                  <a:pt x="731662" y="135670"/>
                  <a:pt x="706948" y="138416"/>
                </a:cubicBezTo>
                <a:lnTo>
                  <a:pt x="565415" y="146848"/>
                </a:lnTo>
                <a:cubicBezTo>
                  <a:pt x="556737" y="146554"/>
                  <a:pt x="454384" y="141355"/>
                  <a:pt x="399077" y="138609"/>
                </a:cubicBezTo>
                <a:lnTo>
                  <a:pt x="233572" y="130372"/>
                </a:lnTo>
                <a:cubicBezTo>
                  <a:pt x="211605" y="124880"/>
                  <a:pt x="180221" y="133076"/>
                  <a:pt x="152276" y="129290"/>
                </a:cubicBezTo>
                <a:cubicBezTo>
                  <a:pt x="124331" y="125504"/>
                  <a:pt x="88535" y="114007"/>
                  <a:pt x="65902" y="107655"/>
                </a:cubicBezTo>
                <a:cubicBezTo>
                  <a:pt x="43269" y="101303"/>
                  <a:pt x="16475" y="91180"/>
                  <a:pt x="16475" y="91180"/>
                </a:cubicBezTo>
                <a:cubicBezTo>
                  <a:pt x="10983" y="82942"/>
                  <a:pt x="1400" y="76267"/>
                  <a:pt x="0" y="66466"/>
                </a:cubicBezTo>
                <a:close/>
              </a:path>
            </a:pathLst>
          </a:custGeom>
          <a:solidFill>
            <a:srgbClr val="C00000">
              <a:alpha val="20000"/>
            </a:srgbClr>
          </a:solidFill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zaokrąglony 50">
            <a:extLst>
              <a:ext uri="{FF2B5EF4-FFF2-40B4-BE49-F238E27FC236}">
                <a16:creationId xmlns="" xmlns:a16="http://schemas.microsoft.com/office/drawing/2014/main" id="{30FC0791-A39E-4F55-98F7-410AC567407E}"/>
              </a:ext>
            </a:extLst>
          </p:cNvPr>
          <p:cNvSpPr/>
          <p:nvPr/>
        </p:nvSpPr>
        <p:spPr>
          <a:xfrm>
            <a:off x="5500694" y="928670"/>
            <a:ext cx="628959" cy="683263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="" xmlns:a16="http://schemas.microsoft.com/office/drawing/2014/main" id="{3A0419D0-93D5-4D8B-955E-2ECE269CE9CD}"/>
              </a:ext>
            </a:extLst>
          </p:cNvPr>
          <p:cNvSpPr/>
          <p:nvPr/>
        </p:nvSpPr>
        <p:spPr>
          <a:xfrm>
            <a:off x="5643570" y="1643050"/>
            <a:ext cx="2503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="" xmlns:a16="http://schemas.microsoft.com/office/drawing/2014/main" id="{AE1D9883-E1D2-4B61-BFDC-B6F748C7D6B3}"/>
              </a:ext>
            </a:extLst>
          </p:cNvPr>
          <p:cNvSpPr/>
          <p:nvPr/>
        </p:nvSpPr>
        <p:spPr>
          <a:xfrm rot="21409716">
            <a:off x="5578752" y="3578614"/>
            <a:ext cx="250390" cy="246221"/>
          </a:xfrm>
          <a:prstGeom prst="rect">
            <a:avLst/>
          </a:prstGeom>
          <a:ln w="25400">
            <a:noFill/>
          </a:ln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="" xmlns:a16="http://schemas.microsoft.com/office/drawing/2014/main" id="{AE1D9883-E1D2-4B61-BFDC-B6F748C7D6B3}"/>
              </a:ext>
            </a:extLst>
          </p:cNvPr>
          <p:cNvSpPr/>
          <p:nvPr/>
        </p:nvSpPr>
        <p:spPr>
          <a:xfrm rot="21409716">
            <a:off x="5793066" y="3578614"/>
            <a:ext cx="250390" cy="246221"/>
          </a:xfrm>
          <a:prstGeom prst="rect">
            <a:avLst/>
          </a:prstGeom>
          <a:ln w="25400">
            <a:noFill/>
          </a:ln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="" xmlns:a16="http://schemas.microsoft.com/office/drawing/2014/main" id="{211BB13C-8DF8-46E1-9DFF-14496BE7AB84}"/>
              </a:ext>
            </a:extLst>
          </p:cNvPr>
          <p:cNvSpPr/>
          <p:nvPr/>
        </p:nvSpPr>
        <p:spPr>
          <a:xfrm rot="21409716">
            <a:off x="5921409" y="3938449"/>
            <a:ext cx="250390" cy="246221"/>
          </a:xfrm>
          <a:prstGeom prst="rect">
            <a:avLst/>
          </a:prstGeom>
          <a:ln w="25400">
            <a:noFill/>
          </a:ln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4" name="Prostokąt zaokrąglony 32">
            <a:extLst>
              <a:ext uri="{FF2B5EF4-FFF2-40B4-BE49-F238E27FC236}">
                <a16:creationId xmlns="" xmlns:a16="http://schemas.microsoft.com/office/drawing/2014/main" id="{AF0E87B7-C78B-4572-AD11-B1FE4D1B16FE}"/>
              </a:ext>
            </a:extLst>
          </p:cNvPr>
          <p:cNvSpPr/>
          <p:nvPr/>
        </p:nvSpPr>
        <p:spPr>
          <a:xfrm>
            <a:off x="6167081" y="3829258"/>
            <a:ext cx="133112" cy="26581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25" name="Dowolny kształt 75">
            <a:extLst>
              <a:ext uri="{FF2B5EF4-FFF2-40B4-BE49-F238E27FC236}">
                <a16:creationId xmlns="" xmlns:a16="http://schemas.microsoft.com/office/drawing/2014/main" id="{8EA0CF5B-58FB-43DA-8C07-32A4541B516B}"/>
              </a:ext>
            </a:extLst>
          </p:cNvPr>
          <p:cNvSpPr/>
          <p:nvPr/>
        </p:nvSpPr>
        <p:spPr>
          <a:xfrm>
            <a:off x="3888045" y="3622165"/>
            <a:ext cx="283647" cy="226275"/>
          </a:xfrm>
          <a:custGeom>
            <a:avLst/>
            <a:gdLst>
              <a:gd name="connsiteX0" fmla="*/ 0 w 313038"/>
              <a:gd name="connsiteY0" fmla="*/ 8238 h 288324"/>
              <a:gd name="connsiteX1" fmla="*/ 313038 w 313038"/>
              <a:gd name="connsiteY1" fmla="*/ 0 h 288324"/>
              <a:gd name="connsiteX2" fmla="*/ 288324 w 313038"/>
              <a:gd name="connsiteY2" fmla="*/ 288324 h 288324"/>
              <a:gd name="connsiteX3" fmla="*/ 172995 w 313038"/>
              <a:gd name="connsiteY3" fmla="*/ 271848 h 288324"/>
              <a:gd name="connsiteX4" fmla="*/ 0 w 313038"/>
              <a:gd name="connsiteY4" fmla="*/ 8238 h 288324"/>
              <a:gd name="connsiteX0" fmla="*/ 0 w 303241"/>
              <a:gd name="connsiteY0" fmla="*/ 0 h 280086"/>
              <a:gd name="connsiteX1" fmla="*/ 303241 w 303241"/>
              <a:gd name="connsiteY1" fmla="*/ 53811 h 280086"/>
              <a:gd name="connsiteX2" fmla="*/ 288324 w 303241"/>
              <a:gd name="connsiteY2" fmla="*/ 280086 h 280086"/>
              <a:gd name="connsiteX3" fmla="*/ 172995 w 303241"/>
              <a:gd name="connsiteY3" fmla="*/ 263610 h 280086"/>
              <a:gd name="connsiteX4" fmla="*/ 0 w 303241"/>
              <a:gd name="connsiteY4" fmla="*/ 0 h 280086"/>
              <a:gd name="connsiteX0" fmla="*/ 0 w 283647"/>
              <a:gd name="connsiteY0" fmla="*/ 1706 h 226275"/>
              <a:gd name="connsiteX1" fmla="*/ 283647 w 283647"/>
              <a:gd name="connsiteY1" fmla="*/ 0 h 226275"/>
              <a:gd name="connsiteX2" fmla="*/ 268730 w 283647"/>
              <a:gd name="connsiteY2" fmla="*/ 226275 h 226275"/>
              <a:gd name="connsiteX3" fmla="*/ 153401 w 283647"/>
              <a:gd name="connsiteY3" fmla="*/ 209799 h 226275"/>
              <a:gd name="connsiteX4" fmla="*/ 0 w 283647"/>
              <a:gd name="connsiteY4" fmla="*/ 1706 h 226275"/>
              <a:gd name="connsiteX0" fmla="*/ 0 w 283647"/>
              <a:gd name="connsiteY0" fmla="*/ 1706 h 226275"/>
              <a:gd name="connsiteX1" fmla="*/ 283647 w 283647"/>
              <a:gd name="connsiteY1" fmla="*/ 0 h 226275"/>
              <a:gd name="connsiteX2" fmla="*/ 268730 w 283647"/>
              <a:gd name="connsiteY2" fmla="*/ 226275 h 226275"/>
              <a:gd name="connsiteX3" fmla="*/ 166464 w 283647"/>
              <a:gd name="connsiteY3" fmla="*/ 170610 h 226275"/>
              <a:gd name="connsiteX4" fmla="*/ 0 w 283647"/>
              <a:gd name="connsiteY4" fmla="*/ 1706 h 22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47" h="226275">
                <a:moveTo>
                  <a:pt x="0" y="1706"/>
                </a:moveTo>
                <a:lnTo>
                  <a:pt x="283647" y="0"/>
                </a:lnTo>
                <a:lnTo>
                  <a:pt x="268730" y="226275"/>
                </a:lnTo>
                <a:lnTo>
                  <a:pt x="166464" y="170610"/>
                </a:lnTo>
                <a:lnTo>
                  <a:pt x="0" y="1706"/>
                </a:lnTo>
                <a:close/>
              </a:path>
            </a:pathLst>
          </a:custGeom>
          <a:solidFill>
            <a:srgbClr val="C00000">
              <a:alpha val="20000"/>
            </a:srgbClr>
          </a:solidFill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rostokąt 25">
            <a:extLst>
              <a:ext uri="{FF2B5EF4-FFF2-40B4-BE49-F238E27FC236}">
                <a16:creationId xmlns="" xmlns:a16="http://schemas.microsoft.com/office/drawing/2014/main" id="{85CA610A-254D-47A0-A633-5DE8B7D49CB0}"/>
              </a:ext>
            </a:extLst>
          </p:cNvPr>
          <p:cNvSpPr/>
          <p:nvPr/>
        </p:nvSpPr>
        <p:spPr>
          <a:xfrm rot="21409716">
            <a:off x="3758860" y="3463782"/>
            <a:ext cx="250390" cy="246221"/>
          </a:xfrm>
          <a:prstGeom prst="rect">
            <a:avLst/>
          </a:prstGeom>
          <a:ln w="25400">
            <a:noFill/>
          </a:ln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27" name="Obraz 26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8505019"/>
      </p:ext>
    </p:extLst>
  </p:cSld>
  <p:clrMapOvr>
    <a:masterClrMapping/>
  </p:clrMapOvr>
  <p:transition spd="med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26" name="Łącznik prosty 25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Obraz 35" descr="Obraz zawierający mapa, tekst&#10;&#10;Opis wygenerowany automatycznie">
            <a:extLst>
              <a:ext uri="{FF2B5EF4-FFF2-40B4-BE49-F238E27FC236}">
                <a16:creationId xmlns="" xmlns:a16="http://schemas.microsoft.com/office/drawing/2014/main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7128792" cy="5038722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/>
              <a:t>MAPA ZBIORCZA ELEMENTÓW TEMATU PRZEDSIĘBIORCZOŚĆ I USŁUGI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PRZEDSIĘBIORCZOŚĆ I USŁUGI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="" xmlns:a16="http://schemas.microsoft.com/office/drawing/2014/main" id="{B48C3984-9D20-4FFC-A526-6CC705A3672E}"/>
              </a:ext>
            </a:extLst>
          </p:cNvPr>
          <p:cNvSpPr/>
          <p:nvPr/>
        </p:nvSpPr>
        <p:spPr>
          <a:xfrm>
            <a:off x="1142976" y="5951354"/>
            <a:ext cx="38950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144000">
              <a:spcBef>
                <a:spcPct val="0"/>
              </a:spcBef>
              <a:buAutoNum type="arabicPeriod"/>
              <a:defRPr/>
            </a:pPr>
            <a:r>
              <a:rPr lang="pl-PL" sz="800" dirty="0"/>
              <a:t>ZAKŁADY CHEMICZNE „ZŁOTNIKI”</a:t>
            </a:r>
          </a:p>
          <a:p>
            <a:pPr marL="342900" indent="-144000">
              <a:spcBef>
                <a:spcPct val="0"/>
              </a:spcBef>
              <a:buFontTx/>
              <a:buAutoNum type="arabicPeriod"/>
              <a:defRPr/>
            </a:pPr>
            <a:r>
              <a:rPr lang="pl-PL" sz="800" dirty="0"/>
              <a:t>GASTRONOMIA I USŁUGI</a:t>
            </a:r>
          </a:p>
          <a:p>
            <a:pPr marL="342900" indent="-144000">
              <a:spcBef>
                <a:spcPct val="0"/>
              </a:spcBef>
              <a:buFontTx/>
              <a:buAutoNum type="arabicPeriod"/>
              <a:defRPr/>
            </a:pPr>
            <a:r>
              <a:rPr lang="pl-PL" sz="800" dirty="0"/>
              <a:t>BANKOMAT</a:t>
            </a:r>
          </a:p>
          <a:p>
            <a:pPr marL="342900" indent="-144000">
              <a:spcBef>
                <a:spcPct val="0"/>
              </a:spcBef>
              <a:buFontTx/>
              <a:buAutoNum type="arabicPeriod"/>
              <a:defRPr/>
            </a:pPr>
            <a:r>
              <a:rPr lang="pl-PL" sz="800" dirty="0"/>
              <a:t>MIEJSCE SPOTKAŃ</a:t>
            </a:r>
          </a:p>
          <a:p>
            <a:pPr marL="342900" indent="-144000">
              <a:spcBef>
                <a:spcPct val="0"/>
              </a:spcBef>
              <a:buFontTx/>
              <a:buAutoNum type="arabicPeriod"/>
              <a:defRPr/>
            </a:pPr>
            <a:r>
              <a:rPr lang="pl-PL" sz="800" dirty="0"/>
              <a:t>EDUKACJA</a:t>
            </a:r>
          </a:p>
          <a:p>
            <a:pPr marL="342900" indent="-144000">
              <a:spcBef>
                <a:spcPct val="0"/>
              </a:spcBef>
              <a:buFontTx/>
              <a:buAutoNum type="arabicPeriod"/>
              <a:defRPr/>
            </a:pPr>
            <a:endParaRPr lang="pl-PL" sz="800" dirty="0"/>
          </a:p>
          <a:p>
            <a:pPr marL="342900" indent="-144000">
              <a:spcBef>
                <a:spcPct val="0"/>
              </a:spcBef>
              <a:buFontTx/>
              <a:buAutoNum type="arabicPeriod"/>
              <a:defRPr/>
            </a:pPr>
            <a:endParaRPr lang="pl-PL" sz="800" dirty="0"/>
          </a:p>
        </p:txBody>
      </p:sp>
      <p:sp>
        <p:nvSpPr>
          <p:cNvPr id="28" name="Dowolny kształt 76">
            <a:extLst>
              <a:ext uri="{FF2B5EF4-FFF2-40B4-BE49-F238E27FC236}">
                <a16:creationId xmlns="" xmlns:a16="http://schemas.microsoft.com/office/drawing/2014/main" id="{7940CADF-6923-4BC9-8681-852E1AAA5B6F}"/>
              </a:ext>
            </a:extLst>
          </p:cNvPr>
          <p:cNvSpPr/>
          <p:nvPr/>
        </p:nvSpPr>
        <p:spPr>
          <a:xfrm>
            <a:off x="5089608" y="3747824"/>
            <a:ext cx="1345895" cy="146848"/>
          </a:xfrm>
          <a:custGeom>
            <a:avLst/>
            <a:gdLst>
              <a:gd name="connsiteX0" fmla="*/ 15103 w 1776103"/>
              <a:gd name="connsiteY0" fmla="*/ 100499 h 215829"/>
              <a:gd name="connsiteX1" fmla="*/ 113957 w 1776103"/>
              <a:gd name="connsiteY1" fmla="*/ 92262 h 215829"/>
              <a:gd name="connsiteX2" fmla="*/ 138671 w 1776103"/>
              <a:gd name="connsiteY2" fmla="*/ 84024 h 215829"/>
              <a:gd name="connsiteX3" fmla="*/ 204573 w 1776103"/>
              <a:gd name="connsiteY3" fmla="*/ 67548 h 215829"/>
              <a:gd name="connsiteX4" fmla="*/ 254000 w 1776103"/>
              <a:gd name="connsiteY4" fmla="*/ 51072 h 215829"/>
              <a:gd name="connsiteX5" fmla="*/ 278714 w 1776103"/>
              <a:gd name="connsiteY5" fmla="*/ 42835 h 215829"/>
              <a:gd name="connsiteX6" fmla="*/ 336379 w 1776103"/>
              <a:gd name="connsiteY6" fmla="*/ 26359 h 215829"/>
              <a:gd name="connsiteX7" fmla="*/ 880076 w 1776103"/>
              <a:gd name="connsiteY7" fmla="*/ 34597 h 215829"/>
              <a:gd name="connsiteX8" fmla="*/ 904789 w 1776103"/>
              <a:gd name="connsiteY8" fmla="*/ 42835 h 215829"/>
              <a:gd name="connsiteX9" fmla="*/ 995406 w 1776103"/>
              <a:gd name="connsiteY9" fmla="*/ 59310 h 215829"/>
              <a:gd name="connsiteX10" fmla="*/ 1077784 w 1776103"/>
              <a:gd name="connsiteY10" fmla="*/ 84024 h 215829"/>
              <a:gd name="connsiteX11" fmla="*/ 1201352 w 1776103"/>
              <a:gd name="connsiteY11" fmla="*/ 75786 h 215829"/>
              <a:gd name="connsiteX12" fmla="*/ 1226065 w 1776103"/>
              <a:gd name="connsiteY12" fmla="*/ 67548 h 215829"/>
              <a:gd name="connsiteX13" fmla="*/ 1259016 w 1776103"/>
              <a:gd name="connsiteY13" fmla="*/ 59310 h 215829"/>
              <a:gd name="connsiteX14" fmla="*/ 1308443 w 1776103"/>
              <a:gd name="connsiteY14" fmla="*/ 42835 h 215829"/>
              <a:gd name="connsiteX15" fmla="*/ 1333157 w 1776103"/>
              <a:gd name="connsiteY15" fmla="*/ 34597 h 215829"/>
              <a:gd name="connsiteX16" fmla="*/ 1366108 w 1776103"/>
              <a:gd name="connsiteY16" fmla="*/ 26359 h 215829"/>
              <a:gd name="connsiteX17" fmla="*/ 1390822 w 1776103"/>
              <a:gd name="connsiteY17" fmla="*/ 18121 h 215829"/>
              <a:gd name="connsiteX18" fmla="*/ 1497914 w 1776103"/>
              <a:gd name="connsiteY18" fmla="*/ 1645 h 215829"/>
              <a:gd name="connsiteX19" fmla="*/ 1736811 w 1776103"/>
              <a:gd name="connsiteY19" fmla="*/ 9883 h 215829"/>
              <a:gd name="connsiteX20" fmla="*/ 1753287 w 1776103"/>
              <a:gd name="connsiteY20" fmla="*/ 92262 h 215829"/>
              <a:gd name="connsiteX21" fmla="*/ 1679146 w 1776103"/>
              <a:gd name="connsiteY21" fmla="*/ 133451 h 215829"/>
              <a:gd name="connsiteX22" fmla="*/ 1654433 w 1776103"/>
              <a:gd name="connsiteY22" fmla="*/ 149926 h 215829"/>
              <a:gd name="connsiteX23" fmla="*/ 1572054 w 1776103"/>
              <a:gd name="connsiteY23" fmla="*/ 174640 h 215829"/>
              <a:gd name="connsiteX24" fmla="*/ 1514389 w 1776103"/>
              <a:gd name="connsiteY24" fmla="*/ 182878 h 215829"/>
              <a:gd name="connsiteX25" fmla="*/ 1374346 w 1776103"/>
              <a:gd name="connsiteY25" fmla="*/ 174640 h 215829"/>
              <a:gd name="connsiteX26" fmla="*/ 1316681 w 1776103"/>
              <a:gd name="connsiteY26" fmla="*/ 166402 h 215829"/>
              <a:gd name="connsiteX27" fmla="*/ 1011881 w 1776103"/>
              <a:gd name="connsiteY27" fmla="*/ 174640 h 215829"/>
              <a:gd name="connsiteX28" fmla="*/ 913027 w 1776103"/>
              <a:gd name="connsiteY28" fmla="*/ 191116 h 215829"/>
              <a:gd name="connsiteX29" fmla="*/ 871838 w 1776103"/>
              <a:gd name="connsiteY29" fmla="*/ 199353 h 215829"/>
              <a:gd name="connsiteX30" fmla="*/ 847125 w 1776103"/>
              <a:gd name="connsiteY30" fmla="*/ 207591 h 215829"/>
              <a:gd name="connsiteX31" fmla="*/ 772984 w 1776103"/>
              <a:gd name="connsiteY31" fmla="*/ 215829 h 215829"/>
              <a:gd name="connsiteX32" fmla="*/ 311665 w 1776103"/>
              <a:gd name="connsiteY32" fmla="*/ 207591 h 215829"/>
              <a:gd name="connsiteX33" fmla="*/ 286952 w 1776103"/>
              <a:gd name="connsiteY33" fmla="*/ 199353 h 215829"/>
              <a:gd name="connsiteX34" fmla="*/ 204573 w 1776103"/>
              <a:gd name="connsiteY34" fmla="*/ 191116 h 215829"/>
              <a:gd name="connsiteX35" fmla="*/ 138671 w 1776103"/>
              <a:gd name="connsiteY35" fmla="*/ 174640 h 215829"/>
              <a:gd name="connsiteX36" fmla="*/ 113957 w 1776103"/>
              <a:gd name="connsiteY36" fmla="*/ 166402 h 215829"/>
              <a:gd name="connsiteX37" fmla="*/ 89243 w 1776103"/>
              <a:gd name="connsiteY37" fmla="*/ 149926 h 215829"/>
              <a:gd name="connsiteX38" fmla="*/ 39816 w 1776103"/>
              <a:gd name="connsiteY38" fmla="*/ 133451 h 215829"/>
              <a:gd name="connsiteX39" fmla="*/ 23341 w 1776103"/>
              <a:gd name="connsiteY39" fmla="*/ 108737 h 215829"/>
              <a:gd name="connsiteX40" fmla="*/ 15103 w 1776103"/>
              <a:gd name="connsiteY40" fmla="*/ 100499 h 215829"/>
              <a:gd name="connsiteX0" fmla="*/ 5312 w 1753178"/>
              <a:gd name="connsiteY0" fmla="*/ 98854 h 214184"/>
              <a:gd name="connsiteX1" fmla="*/ 104166 w 1753178"/>
              <a:gd name="connsiteY1" fmla="*/ 90617 h 214184"/>
              <a:gd name="connsiteX2" fmla="*/ 128880 w 1753178"/>
              <a:gd name="connsiteY2" fmla="*/ 82379 h 214184"/>
              <a:gd name="connsiteX3" fmla="*/ 194782 w 1753178"/>
              <a:gd name="connsiteY3" fmla="*/ 65903 h 214184"/>
              <a:gd name="connsiteX4" fmla="*/ 244209 w 1753178"/>
              <a:gd name="connsiteY4" fmla="*/ 49427 h 214184"/>
              <a:gd name="connsiteX5" fmla="*/ 268923 w 1753178"/>
              <a:gd name="connsiteY5" fmla="*/ 41190 h 214184"/>
              <a:gd name="connsiteX6" fmla="*/ 326588 w 1753178"/>
              <a:gd name="connsiteY6" fmla="*/ 24714 h 214184"/>
              <a:gd name="connsiteX7" fmla="*/ 870285 w 1753178"/>
              <a:gd name="connsiteY7" fmla="*/ 32952 h 214184"/>
              <a:gd name="connsiteX8" fmla="*/ 894998 w 1753178"/>
              <a:gd name="connsiteY8" fmla="*/ 41190 h 214184"/>
              <a:gd name="connsiteX9" fmla="*/ 985615 w 1753178"/>
              <a:gd name="connsiteY9" fmla="*/ 57665 h 214184"/>
              <a:gd name="connsiteX10" fmla="*/ 1067993 w 1753178"/>
              <a:gd name="connsiteY10" fmla="*/ 82379 h 214184"/>
              <a:gd name="connsiteX11" fmla="*/ 1191561 w 1753178"/>
              <a:gd name="connsiteY11" fmla="*/ 74141 h 214184"/>
              <a:gd name="connsiteX12" fmla="*/ 1216274 w 1753178"/>
              <a:gd name="connsiteY12" fmla="*/ 65903 h 214184"/>
              <a:gd name="connsiteX13" fmla="*/ 1249225 w 1753178"/>
              <a:gd name="connsiteY13" fmla="*/ 57665 h 214184"/>
              <a:gd name="connsiteX14" fmla="*/ 1298652 w 1753178"/>
              <a:gd name="connsiteY14" fmla="*/ 41190 h 214184"/>
              <a:gd name="connsiteX15" fmla="*/ 1323366 w 1753178"/>
              <a:gd name="connsiteY15" fmla="*/ 32952 h 214184"/>
              <a:gd name="connsiteX16" fmla="*/ 1356317 w 1753178"/>
              <a:gd name="connsiteY16" fmla="*/ 24714 h 214184"/>
              <a:gd name="connsiteX17" fmla="*/ 1381031 w 1753178"/>
              <a:gd name="connsiteY17" fmla="*/ 16476 h 214184"/>
              <a:gd name="connsiteX18" fmla="*/ 1488123 w 1753178"/>
              <a:gd name="connsiteY18" fmla="*/ 0 h 214184"/>
              <a:gd name="connsiteX19" fmla="*/ 1727020 w 1753178"/>
              <a:gd name="connsiteY19" fmla="*/ 8238 h 214184"/>
              <a:gd name="connsiteX20" fmla="*/ 1743496 w 1753178"/>
              <a:gd name="connsiteY20" fmla="*/ 90617 h 214184"/>
              <a:gd name="connsiteX21" fmla="*/ 1669355 w 1753178"/>
              <a:gd name="connsiteY21" fmla="*/ 131806 h 214184"/>
              <a:gd name="connsiteX22" fmla="*/ 1644642 w 1753178"/>
              <a:gd name="connsiteY22" fmla="*/ 148281 h 214184"/>
              <a:gd name="connsiteX23" fmla="*/ 1562263 w 1753178"/>
              <a:gd name="connsiteY23" fmla="*/ 172995 h 214184"/>
              <a:gd name="connsiteX24" fmla="*/ 1504598 w 1753178"/>
              <a:gd name="connsiteY24" fmla="*/ 181233 h 214184"/>
              <a:gd name="connsiteX25" fmla="*/ 1364555 w 1753178"/>
              <a:gd name="connsiteY25" fmla="*/ 172995 h 214184"/>
              <a:gd name="connsiteX26" fmla="*/ 1094453 w 1753178"/>
              <a:gd name="connsiteY26" fmla="*/ 127812 h 214184"/>
              <a:gd name="connsiteX27" fmla="*/ 1002090 w 1753178"/>
              <a:gd name="connsiteY27" fmla="*/ 172995 h 214184"/>
              <a:gd name="connsiteX28" fmla="*/ 903236 w 1753178"/>
              <a:gd name="connsiteY28" fmla="*/ 189471 h 214184"/>
              <a:gd name="connsiteX29" fmla="*/ 862047 w 1753178"/>
              <a:gd name="connsiteY29" fmla="*/ 197708 h 214184"/>
              <a:gd name="connsiteX30" fmla="*/ 837334 w 1753178"/>
              <a:gd name="connsiteY30" fmla="*/ 205946 h 214184"/>
              <a:gd name="connsiteX31" fmla="*/ 763193 w 1753178"/>
              <a:gd name="connsiteY31" fmla="*/ 214184 h 214184"/>
              <a:gd name="connsiteX32" fmla="*/ 301874 w 1753178"/>
              <a:gd name="connsiteY32" fmla="*/ 205946 h 214184"/>
              <a:gd name="connsiteX33" fmla="*/ 277161 w 1753178"/>
              <a:gd name="connsiteY33" fmla="*/ 197708 h 214184"/>
              <a:gd name="connsiteX34" fmla="*/ 194782 w 1753178"/>
              <a:gd name="connsiteY34" fmla="*/ 189471 h 214184"/>
              <a:gd name="connsiteX35" fmla="*/ 128880 w 1753178"/>
              <a:gd name="connsiteY35" fmla="*/ 172995 h 214184"/>
              <a:gd name="connsiteX36" fmla="*/ 104166 w 1753178"/>
              <a:gd name="connsiteY36" fmla="*/ 164757 h 214184"/>
              <a:gd name="connsiteX37" fmla="*/ 79452 w 1753178"/>
              <a:gd name="connsiteY37" fmla="*/ 148281 h 214184"/>
              <a:gd name="connsiteX38" fmla="*/ 30025 w 1753178"/>
              <a:gd name="connsiteY38" fmla="*/ 131806 h 214184"/>
              <a:gd name="connsiteX39" fmla="*/ 13550 w 1753178"/>
              <a:gd name="connsiteY39" fmla="*/ 107092 h 214184"/>
              <a:gd name="connsiteX40" fmla="*/ 5312 w 1753178"/>
              <a:gd name="connsiteY40" fmla="*/ 98854 h 214184"/>
              <a:gd name="connsiteX0" fmla="*/ 5312 w 1753178"/>
              <a:gd name="connsiteY0" fmla="*/ 98854 h 214184"/>
              <a:gd name="connsiteX1" fmla="*/ 104166 w 1753178"/>
              <a:gd name="connsiteY1" fmla="*/ 90617 h 214184"/>
              <a:gd name="connsiteX2" fmla="*/ 128880 w 1753178"/>
              <a:gd name="connsiteY2" fmla="*/ 82379 h 214184"/>
              <a:gd name="connsiteX3" fmla="*/ 194782 w 1753178"/>
              <a:gd name="connsiteY3" fmla="*/ 65903 h 214184"/>
              <a:gd name="connsiteX4" fmla="*/ 244209 w 1753178"/>
              <a:gd name="connsiteY4" fmla="*/ 49427 h 214184"/>
              <a:gd name="connsiteX5" fmla="*/ 268923 w 1753178"/>
              <a:gd name="connsiteY5" fmla="*/ 41190 h 214184"/>
              <a:gd name="connsiteX6" fmla="*/ 326588 w 1753178"/>
              <a:gd name="connsiteY6" fmla="*/ 24714 h 214184"/>
              <a:gd name="connsiteX7" fmla="*/ 870285 w 1753178"/>
              <a:gd name="connsiteY7" fmla="*/ 32952 h 214184"/>
              <a:gd name="connsiteX8" fmla="*/ 894998 w 1753178"/>
              <a:gd name="connsiteY8" fmla="*/ 41190 h 214184"/>
              <a:gd name="connsiteX9" fmla="*/ 985615 w 1753178"/>
              <a:gd name="connsiteY9" fmla="*/ 57665 h 214184"/>
              <a:gd name="connsiteX10" fmla="*/ 1067993 w 1753178"/>
              <a:gd name="connsiteY10" fmla="*/ 82379 h 214184"/>
              <a:gd name="connsiteX11" fmla="*/ 1191561 w 1753178"/>
              <a:gd name="connsiteY11" fmla="*/ 74141 h 214184"/>
              <a:gd name="connsiteX12" fmla="*/ 1216274 w 1753178"/>
              <a:gd name="connsiteY12" fmla="*/ 65903 h 214184"/>
              <a:gd name="connsiteX13" fmla="*/ 1249225 w 1753178"/>
              <a:gd name="connsiteY13" fmla="*/ 57665 h 214184"/>
              <a:gd name="connsiteX14" fmla="*/ 1298652 w 1753178"/>
              <a:gd name="connsiteY14" fmla="*/ 41190 h 214184"/>
              <a:gd name="connsiteX15" fmla="*/ 1323366 w 1753178"/>
              <a:gd name="connsiteY15" fmla="*/ 32952 h 214184"/>
              <a:gd name="connsiteX16" fmla="*/ 1356317 w 1753178"/>
              <a:gd name="connsiteY16" fmla="*/ 24714 h 214184"/>
              <a:gd name="connsiteX17" fmla="*/ 1381031 w 1753178"/>
              <a:gd name="connsiteY17" fmla="*/ 16476 h 214184"/>
              <a:gd name="connsiteX18" fmla="*/ 1488123 w 1753178"/>
              <a:gd name="connsiteY18" fmla="*/ 0 h 214184"/>
              <a:gd name="connsiteX19" fmla="*/ 1727020 w 1753178"/>
              <a:gd name="connsiteY19" fmla="*/ 8238 h 214184"/>
              <a:gd name="connsiteX20" fmla="*/ 1743496 w 1753178"/>
              <a:gd name="connsiteY20" fmla="*/ 90617 h 214184"/>
              <a:gd name="connsiteX21" fmla="*/ 1669355 w 1753178"/>
              <a:gd name="connsiteY21" fmla="*/ 131806 h 214184"/>
              <a:gd name="connsiteX22" fmla="*/ 1644642 w 1753178"/>
              <a:gd name="connsiteY22" fmla="*/ 148281 h 214184"/>
              <a:gd name="connsiteX23" fmla="*/ 1562263 w 1753178"/>
              <a:gd name="connsiteY23" fmla="*/ 172995 h 214184"/>
              <a:gd name="connsiteX24" fmla="*/ 1504598 w 1753178"/>
              <a:gd name="connsiteY24" fmla="*/ 181233 h 214184"/>
              <a:gd name="connsiteX25" fmla="*/ 1253719 w 1753178"/>
              <a:gd name="connsiteY25" fmla="*/ 179153 h 214184"/>
              <a:gd name="connsiteX26" fmla="*/ 1094453 w 1753178"/>
              <a:gd name="connsiteY26" fmla="*/ 127812 h 214184"/>
              <a:gd name="connsiteX27" fmla="*/ 1002090 w 1753178"/>
              <a:gd name="connsiteY27" fmla="*/ 172995 h 214184"/>
              <a:gd name="connsiteX28" fmla="*/ 903236 w 1753178"/>
              <a:gd name="connsiteY28" fmla="*/ 189471 h 214184"/>
              <a:gd name="connsiteX29" fmla="*/ 862047 w 1753178"/>
              <a:gd name="connsiteY29" fmla="*/ 197708 h 214184"/>
              <a:gd name="connsiteX30" fmla="*/ 837334 w 1753178"/>
              <a:gd name="connsiteY30" fmla="*/ 205946 h 214184"/>
              <a:gd name="connsiteX31" fmla="*/ 763193 w 1753178"/>
              <a:gd name="connsiteY31" fmla="*/ 214184 h 214184"/>
              <a:gd name="connsiteX32" fmla="*/ 301874 w 1753178"/>
              <a:gd name="connsiteY32" fmla="*/ 205946 h 214184"/>
              <a:gd name="connsiteX33" fmla="*/ 277161 w 1753178"/>
              <a:gd name="connsiteY33" fmla="*/ 197708 h 214184"/>
              <a:gd name="connsiteX34" fmla="*/ 194782 w 1753178"/>
              <a:gd name="connsiteY34" fmla="*/ 189471 h 214184"/>
              <a:gd name="connsiteX35" fmla="*/ 128880 w 1753178"/>
              <a:gd name="connsiteY35" fmla="*/ 172995 h 214184"/>
              <a:gd name="connsiteX36" fmla="*/ 104166 w 1753178"/>
              <a:gd name="connsiteY36" fmla="*/ 164757 h 214184"/>
              <a:gd name="connsiteX37" fmla="*/ 79452 w 1753178"/>
              <a:gd name="connsiteY37" fmla="*/ 148281 h 214184"/>
              <a:gd name="connsiteX38" fmla="*/ 30025 w 1753178"/>
              <a:gd name="connsiteY38" fmla="*/ 131806 h 214184"/>
              <a:gd name="connsiteX39" fmla="*/ 13550 w 1753178"/>
              <a:gd name="connsiteY39" fmla="*/ 107092 h 214184"/>
              <a:gd name="connsiteX40" fmla="*/ 5312 w 1753178"/>
              <a:gd name="connsiteY40" fmla="*/ 98854 h 214184"/>
              <a:gd name="connsiteX0" fmla="*/ 5312 w 1753178"/>
              <a:gd name="connsiteY0" fmla="*/ 98854 h 214184"/>
              <a:gd name="connsiteX1" fmla="*/ 104166 w 1753178"/>
              <a:gd name="connsiteY1" fmla="*/ 90617 h 214184"/>
              <a:gd name="connsiteX2" fmla="*/ 128880 w 1753178"/>
              <a:gd name="connsiteY2" fmla="*/ 82379 h 214184"/>
              <a:gd name="connsiteX3" fmla="*/ 194782 w 1753178"/>
              <a:gd name="connsiteY3" fmla="*/ 65903 h 214184"/>
              <a:gd name="connsiteX4" fmla="*/ 244209 w 1753178"/>
              <a:gd name="connsiteY4" fmla="*/ 49427 h 214184"/>
              <a:gd name="connsiteX5" fmla="*/ 268923 w 1753178"/>
              <a:gd name="connsiteY5" fmla="*/ 41190 h 214184"/>
              <a:gd name="connsiteX6" fmla="*/ 326588 w 1753178"/>
              <a:gd name="connsiteY6" fmla="*/ 24714 h 214184"/>
              <a:gd name="connsiteX7" fmla="*/ 870285 w 1753178"/>
              <a:gd name="connsiteY7" fmla="*/ 32952 h 214184"/>
              <a:gd name="connsiteX8" fmla="*/ 894998 w 1753178"/>
              <a:gd name="connsiteY8" fmla="*/ 41190 h 214184"/>
              <a:gd name="connsiteX9" fmla="*/ 985615 w 1753178"/>
              <a:gd name="connsiteY9" fmla="*/ 57665 h 214184"/>
              <a:gd name="connsiteX10" fmla="*/ 1067993 w 1753178"/>
              <a:gd name="connsiteY10" fmla="*/ 82379 h 214184"/>
              <a:gd name="connsiteX11" fmla="*/ 1191561 w 1753178"/>
              <a:gd name="connsiteY11" fmla="*/ 74141 h 214184"/>
              <a:gd name="connsiteX12" fmla="*/ 1216274 w 1753178"/>
              <a:gd name="connsiteY12" fmla="*/ 65903 h 214184"/>
              <a:gd name="connsiteX13" fmla="*/ 1249225 w 1753178"/>
              <a:gd name="connsiteY13" fmla="*/ 57665 h 214184"/>
              <a:gd name="connsiteX14" fmla="*/ 1298652 w 1753178"/>
              <a:gd name="connsiteY14" fmla="*/ 41190 h 214184"/>
              <a:gd name="connsiteX15" fmla="*/ 1323366 w 1753178"/>
              <a:gd name="connsiteY15" fmla="*/ 32952 h 214184"/>
              <a:gd name="connsiteX16" fmla="*/ 1356317 w 1753178"/>
              <a:gd name="connsiteY16" fmla="*/ 24714 h 214184"/>
              <a:gd name="connsiteX17" fmla="*/ 1381031 w 1753178"/>
              <a:gd name="connsiteY17" fmla="*/ 16476 h 214184"/>
              <a:gd name="connsiteX18" fmla="*/ 1488123 w 1753178"/>
              <a:gd name="connsiteY18" fmla="*/ 0 h 214184"/>
              <a:gd name="connsiteX19" fmla="*/ 1727020 w 1753178"/>
              <a:gd name="connsiteY19" fmla="*/ 8238 h 214184"/>
              <a:gd name="connsiteX20" fmla="*/ 1743496 w 1753178"/>
              <a:gd name="connsiteY20" fmla="*/ 90617 h 214184"/>
              <a:gd name="connsiteX21" fmla="*/ 1669355 w 1753178"/>
              <a:gd name="connsiteY21" fmla="*/ 131806 h 214184"/>
              <a:gd name="connsiteX22" fmla="*/ 1644642 w 1753178"/>
              <a:gd name="connsiteY22" fmla="*/ 148281 h 214184"/>
              <a:gd name="connsiteX23" fmla="*/ 1562263 w 1753178"/>
              <a:gd name="connsiteY23" fmla="*/ 172995 h 214184"/>
              <a:gd name="connsiteX24" fmla="*/ 1461495 w 1753178"/>
              <a:gd name="connsiteY24" fmla="*/ 138130 h 214184"/>
              <a:gd name="connsiteX25" fmla="*/ 1253719 w 1753178"/>
              <a:gd name="connsiteY25" fmla="*/ 179153 h 214184"/>
              <a:gd name="connsiteX26" fmla="*/ 1094453 w 1753178"/>
              <a:gd name="connsiteY26" fmla="*/ 127812 h 214184"/>
              <a:gd name="connsiteX27" fmla="*/ 1002090 w 1753178"/>
              <a:gd name="connsiteY27" fmla="*/ 172995 h 214184"/>
              <a:gd name="connsiteX28" fmla="*/ 903236 w 1753178"/>
              <a:gd name="connsiteY28" fmla="*/ 189471 h 214184"/>
              <a:gd name="connsiteX29" fmla="*/ 862047 w 1753178"/>
              <a:gd name="connsiteY29" fmla="*/ 197708 h 214184"/>
              <a:gd name="connsiteX30" fmla="*/ 837334 w 1753178"/>
              <a:gd name="connsiteY30" fmla="*/ 205946 h 214184"/>
              <a:gd name="connsiteX31" fmla="*/ 763193 w 1753178"/>
              <a:gd name="connsiteY31" fmla="*/ 214184 h 214184"/>
              <a:gd name="connsiteX32" fmla="*/ 301874 w 1753178"/>
              <a:gd name="connsiteY32" fmla="*/ 205946 h 214184"/>
              <a:gd name="connsiteX33" fmla="*/ 277161 w 1753178"/>
              <a:gd name="connsiteY33" fmla="*/ 197708 h 214184"/>
              <a:gd name="connsiteX34" fmla="*/ 194782 w 1753178"/>
              <a:gd name="connsiteY34" fmla="*/ 189471 h 214184"/>
              <a:gd name="connsiteX35" fmla="*/ 128880 w 1753178"/>
              <a:gd name="connsiteY35" fmla="*/ 172995 h 214184"/>
              <a:gd name="connsiteX36" fmla="*/ 104166 w 1753178"/>
              <a:gd name="connsiteY36" fmla="*/ 164757 h 214184"/>
              <a:gd name="connsiteX37" fmla="*/ 79452 w 1753178"/>
              <a:gd name="connsiteY37" fmla="*/ 148281 h 214184"/>
              <a:gd name="connsiteX38" fmla="*/ 30025 w 1753178"/>
              <a:gd name="connsiteY38" fmla="*/ 131806 h 214184"/>
              <a:gd name="connsiteX39" fmla="*/ 13550 w 1753178"/>
              <a:gd name="connsiteY39" fmla="*/ 107092 h 214184"/>
              <a:gd name="connsiteX40" fmla="*/ 5312 w 1753178"/>
              <a:gd name="connsiteY40" fmla="*/ 98854 h 214184"/>
              <a:gd name="connsiteX0" fmla="*/ 5312 w 1753178"/>
              <a:gd name="connsiteY0" fmla="*/ 98854 h 214184"/>
              <a:gd name="connsiteX1" fmla="*/ 104166 w 1753178"/>
              <a:gd name="connsiteY1" fmla="*/ 90617 h 214184"/>
              <a:gd name="connsiteX2" fmla="*/ 128880 w 1753178"/>
              <a:gd name="connsiteY2" fmla="*/ 82379 h 214184"/>
              <a:gd name="connsiteX3" fmla="*/ 194782 w 1753178"/>
              <a:gd name="connsiteY3" fmla="*/ 65903 h 214184"/>
              <a:gd name="connsiteX4" fmla="*/ 244209 w 1753178"/>
              <a:gd name="connsiteY4" fmla="*/ 49427 h 214184"/>
              <a:gd name="connsiteX5" fmla="*/ 268923 w 1753178"/>
              <a:gd name="connsiteY5" fmla="*/ 41190 h 214184"/>
              <a:gd name="connsiteX6" fmla="*/ 326588 w 1753178"/>
              <a:gd name="connsiteY6" fmla="*/ 24714 h 214184"/>
              <a:gd name="connsiteX7" fmla="*/ 870285 w 1753178"/>
              <a:gd name="connsiteY7" fmla="*/ 32952 h 214184"/>
              <a:gd name="connsiteX8" fmla="*/ 894998 w 1753178"/>
              <a:gd name="connsiteY8" fmla="*/ 41190 h 214184"/>
              <a:gd name="connsiteX9" fmla="*/ 985615 w 1753178"/>
              <a:gd name="connsiteY9" fmla="*/ 57665 h 214184"/>
              <a:gd name="connsiteX10" fmla="*/ 1067993 w 1753178"/>
              <a:gd name="connsiteY10" fmla="*/ 82379 h 214184"/>
              <a:gd name="connsiteX11" fmla="*/ 1191561 w 1753178"/>
              <a:gd name="connsiteY11" fmla="*/ 74141 h 214184"/>
              <a:gd name="connsiteX12" fmla="*/ 1216274 w 1753178"/>
              <a:gd name="connsiteY12" fmla="*/ 65903 h 214184"/>
              <a:gd name="connsiteX13" fmla="*/ 1249225 w 1753178"/>
              <a:gd name="connsiteY13" fmla="*/ 57665 h 214184"/>
              <a:gd name="connsiteX14" fmla="*/ 1298652 w 1753178"/>
              <a:gd name="connsiteY14" fmla="*/ 41190 h 214184"/>
              <a:gd name="connsiteX15" fmla="*/ 1323366 w 1753178"/>
              <a:gd name="connsiteY15" fmla="*/ 32952 h 214184"/>
              <a:gd name="connsiteX16" fmla="*/ 1356317 w 1753178"/>
              <a:gd name="connsiteY16" fmla="*/ 24714 h 214184"/>
              <a:gd name="connsiteX17" fmla="*/ 1381031 w 1753178"/>
              <a:gd name="connsiteY17" fmla="*/ 16476 h 214184"/>
              <a:gd name="connsiteX18" fmla="*/ 1488123 w 1753178"/>
              <a:gd name="connsiteY18" fmla="*/ 0 h 214184"/>
              <a:gd name="connsiteX19" fmla="*/ 1727020 w 1753178"/>
              <a:gd name="connsiteY19" fmla="*/ 8238 h 214184"/>
              <a:gd name="connsiteX20" fmla="*/ 1743496 w 1753178"/>
              <a:gd name="connsiteY20" fmla="*/ 90617 h 214184"/>
              <a:gd name="connsiteX21" fmla="*/ 1669355 w 1753178"/>
              <a:gd name="connsiteY21" fmla="*/ 131806 h 214184"/>
              <a:gd name="connsiteX22" fmla="*/ 1644642 w 1753178"/>
              <a:gd name="connsiteY22" fmla="*/ 148281 h 214184"/>
              <a:gd name="connsiteX23" fmla="*/ 1556105 w 1753178"/>
              <a:gd name="connsiteY23" fmla="*/ 105261 h 214184"/>
              <a:gd name="connsiteX24" fmla="*/ 1461495 w 1753178"/>
              <a:gd name="connsiteY24" fmla="*/ 138130 h 214184"/>
              <a:gd name="connsiteX25" fmla="*/ 1253719 w 1753178"/>
              <a:gd name="connsiteY25" fmla="*/ 179153 h 214184"/>
              <a:gd name="connsiteX26" fmla="*/ 1094453 w 1753178"/>
              <a:gd name="connsiteY26" fmla="*/ 127812 h 214184"/>
              <a:gd name="connsiteX27" fmla="*/ 1002090 w 1753178"/>
              <a:gd name="connsiteY27" fmla="*/ 172995 h 214184"/>
              <a:gd name="connsiteX28" fmla="*/ 903236 w 1753178"/>
              <a:gd name="connsiteY28" fmla="*/ 189471 h 214184"/>
              <a:gd name="connsiteX29" fmla="*/ 862047 w 1753178"/>
              <a:gd name="connsiteY29" fmla="*/ 197708 h 214184"/>
              <a:gd name="connsiteX30" fmla="*/ 837334 w 1753178"/>
              <a:gd name="connsiteY30" fmla="*/ 205946 h 214184"/>
              <a:gd name="connsiteX31" fmla="*/ 763193 w 1753178"/>
              <a:gd name="connsiteY31" fmla="*/ 214184 h 214184"/>
              <a:gd name="connsiteX32" fmla="*/ 301874 w 1753178"/>
              <a:gd name="connsiteY32" fmla="*/ 205946 h 214184"/>
              <a:gd name="connsiteX33" fmla="*/ 277161 w 1753178"/>
              <a:gd name="connsiteY33" fmla="*/ 197708 h 214184"/>
              <a:gd name="connsiteX34" fmla="*/ 194782 w 1753178"/>
              <a:gd name="connsiteY34" fmla="*/ 189471 h 214184"/>
              <a:gd name="connsiteX35" fmla="*/ 128880 w 1753178"/>
              <a:gd name="connsiteY35" fmla="*/ 172995 h 214184"/>
              <a:gd name="connsiteX36" fmla="*/ 104166 w 1753178"/>
              <a:gd name="connsiteY36" fmla="*/ 164757 h 214184"/>
              <a:gd name="connsiteX37" fmla="*/ 79452 w 1753178"/>
              <a:gd name="connsiteY37" fmla="*/ 148281 h 214184"/>
              <a:gd name="connsiteX38" fmla="*/ 30025 w 1753178"/>
              <a:gd name="connsiteY38" fmla="*/ 131806 h 214184"/>
              <a:gd name="connsiteX39" fmla="*/ 13550 w 1753178"/>
              <a:gd name="connsiteY39" fmla="*/ 107092 h 214184"/>
              <a:gd name="connsiteX40" fmla="*/ 5312 w 1753178"/>
              <a:gd name="connsiteY40" fmla="*/ 98854 h 214184"/>
              <a:gd name="connsiteX0" fmla="*/ 5312 w 1753178"/>
              <a:gd name="connsiteY0" fmla="*/ 98854 h 214184"/>
              <a:gd name="connsiteX1" fmla="*/ 104166 w 1753178"/>
              <a:gd name="connsiteY1" fmla="*/ 90617 h 214184"/>
              <a:gd name="connsiteX2" fmla="*/ 128880 w 1753178"/>
              <a:gd name="connsiteY2" fmla="*/ 82379 h 214184"/>
              <a:gd name="connsiteX3" fmla="*/ 194782 w 1753178"/>
              <a:gd name="connsiteY3" fmla="*/ 65903 h 214184"/>
              <a:gd name="connsiteX4" fmla="*/ 244209 w 1753178"/>
              <a:gd name="connsiteY4" fmla="*/ 49427 h 214184"/>
              <a:gd name="connsiteX5" fmla="*/ 268923 w 1753178"/>
              <a:gd name="connsiteY5" fmla="*/ 41190 h 214184"/>
              <a:gd name="connsiteX6" fmla="*/ 326588 w 1753178"/>
              <a:gd name="connsiteY6" fmla="*/ 24714 h 214184"/>
              <a:gd name="connsiteX7" fmla="*/ 870285 w 1753178"/>
              <a:gd name="connsiteY7" fmla="*/ 32952 h 214184"/>
              <a:gd name="connsiteX8" fmla="*/ 894998 w 1753178"/>
              <a:gd name="connsiteY8" fmla="*/ 41190 h 214184"/>
              <a:gd name="connsiteX9" fmla="*/ 985615 w 1753178"/>
              <a:gd name="connsiteY9" fmla="*/ 57665 h 214184"/>
              <a:gd name="connsiteX10" fmla="*/ 1067993 w 1753178"/>
              <a:gd name="connsiteY10" fmla="*/ 82379 h 214184"/>
              <a:gd name="connsiteX11" fmla="*/ 1191561 w 1753178"/>
              <a:gd name="connsiteY11" fmla="*/ 74141 h 214184"/>
              <a:gd name="connsiteX12" fmla="*/ 1216274 w 1753178"/>
              <a:gd name="connsiteY12" fmla="*/ 65903 h 214184"/>
              <a:gd name="connsiteX13" fmla="*/ 1249225 w 1753178"/>
              <a:gd name="connsiteY13" fmla="*/ 57665 h 214184"/>
              <a:gd name="connsiteX14" fmla="*/ 1298652 w 1753178"/>
              <a:gd name="connsiteY14" fmla="*/ 41190 h 214184"/>
              <a:gd name="connsiteX15" fmla="*/ 1323366 w 1753178"/>
              <a:gd name="connsiteY15" fmla="*/ 32952 h 214184"/>
              <a:gd name="connsiteX16" fmla="*/ 1356317 w 1753178"/>
              <a:gd name="connsiteY16" fmla="*/ 24714 h 214184"/>
              <a:gd name="connsiteX17" fmla="*/ 1381031 w 1753178"/>
              <a:gd name="connsiteY17" fmla="*/ 16476 h 214184"/>
              <a:gd name="connsiteX18" fmla="*/ 1488123 w 1753178"/>
              <a:gd name="connsiteY18" fmla="*/ 0 h 214184"/>
              <a:gd name="connsiteX19" fmla="*/ 1727020 w 1753178"/>
              <a:gd name="connsiteY19" fmla="*/ 8238 h 214184"/>
              <a:gd name="connsiteX20" fmla="*/ 1743496 w 1753178"/>
              <a:gd name="connsiteY20" fmla="*/ 90617 h 214184"/>
              <a:gd name="connsiteX21" fmla="*/ 1669355 w 1753178"/>
              <a:gd name="connsiteY21" fmla="*/ 131806 h 214184"/>
              <a:gd name="connsiteX22" fmla="*/ 1635406 w 1753178"/>
              <a:gd name="connsiteY22" fmla="*/ 80548 h 214184"/>
              <a:gd name="connsiteX23" fmla="*/ 1556105 w 1753178"/>
              <a:gd name="connsiteY23" fmla="*/ 105261 h 214184"/>
              <a:gd name="connsiteX24" fmla="*/ 1461495 w 1753178"/>
              <a:gd name="connsiteY24" fmla="*/ 138130 h 214184"/>
              <a:gd name="connsiteX25" fmla="*/ 1253719 w 1753178"/>
              <a:gd name="connsiteY25" fmla="*/ 179153 h 214184"/>
              <a:gd name="connsiteX26" fmla="*/ 1094453 w 1753178"/>
              <a:gd name="connsiteY26" fmla="*/ 127812 h 214184"/>
              <a:gd name="connsiteX27" fmla="*/ 1002090 w 1753178"/>
              <a:gd name="connsiteY27" fmla="*/ 172995 h 214184"/>
              <a:gd name="connsiteX28" fmla="*/ 903236 w 1753178"/>
              <a:gd name="connsiteY28" fmla="*/ 189471 h 214184"/>
              <a:gd name="connsiteX29" fmla="*/ 862047 w 1753178"/>
              <a:gd name="connsiteY29" fmla="*/ 197708 h 214184"/>
              <a:gd name="connsiteX30" fmla="*/ 837334 w 1753178"/>
              <a:gd name="connsiteY30" fmla="*/ 205946 h 214184"/>
              <a:gd name="connsiteX31" fmla="*/ 763193 w 1753178"/>
              <a:gd name="connsiteY31" fmla="*/ 214184 h 214184"/>
              <a:gd name="connsiteX32" fmla="*/ 301874 w 1753178"/>
              <a:gd name="connsiteY32" fmla="*/ 205946 h 214184"/>
              <a:gd name="connsiteX33" fmla="*/ 277161 w 1753178"/>
              <a:gd name="connsiteY33" fmla="*/ 197708 h 214184"/>
              <a:gd name="connsiteX34" fmla="*/ 194782 w 1753178"/>
              <a:gd name="connsiteY34" fmla="*/ 189471 h 214184"/>
              <a:gd name="connsiteX35" fmla="*/ 128880 w 1753178"/>
              <a:gd name="connsiteY35" fmla="*/ 172995 h 214184"/>
              <a:gd name="connsiteX36" fmla="*/ 104166 w 1753178"/>
              <a:gd name="connsiteY36" fmla="*/ 164757 h 214184"/>
              <a:gd name="connsiteX37" fmla="*/ 79452 w 1753178"/>
              <a:gd name="connsiteY37" fmla="*/ 148281 h 214184"/>
              <a:gd name="connsiteX38" fmla="*/ 30025 w 1753178"/>
              <a:gd name="connsiteY38" fmla="*/ 131806 h 214184"/>
              <a:gd name="connsiteX39" fmla="*/ 13550 w 1753178"/>
              <a:gd name="connsiteY39" fmla="*/ 107092 h 214184"/>
              <a:gd name="connsiteX40" fmla="*/ 5312 w 1753178"/>
              <a:gd name="connsiteY40" fmla="*/ 98854 h 214184"/>
              <a:gd name="connsiteX0" fmla="*/ 5312 w 1743759"/>
              <a:gd name="connsiteY0" fmla="*/ 98854 h 214184"/>
              <a:gd name="connsiteX1" fmla="*/ 104166 w 1743759"/>
              <a:gd name="connsiteY1" fmla="*/ 90617 h 214184"/>
              <a:gd name="connsiteX2" fmla="*/ 128880 w 1743759"/>
              <a:gd name="connsiteY2" fmla="*/ 82379 h 214184"/>
              <a:gd name="connsiteX3" fmla="*/ 194782 w 1743759"/>
              <a:gd name="connsiteY3" fmla="*/ 65903 h 214184"/>
              <a:gd name="connsiteX4" fmla="*/ 244209 w 1743759"/>
              <a:gd name="connsiteY4" fmla="*/ 49427 h 214184"/>
              <a:gd name="connsiteX5" fmla="*/ 268923 w 1743759"/>
              <a:gd name="connsiteY5" fmla="*/ 41190 h 214184"/>
              <a:gd name="connsiteX6" fmla="*/ 326588 w 1743759"/>
              <a:gd name="connsiteY6" fmla="*/ 24714 h 214184"/>
              <a:gd name="connsiteX7" fmla="*/ 870285 w 1743759"/>
              <a:gd name="connsiteY7" fmla="*/ 32952 h 214184"/>
              <a:gd name="connsiteX8" fmla="*/ 894998 w 1743759"/>
              <a:gd name="connsiteY8" fmla="*/ 41190 h 214184"/>
              <a:gd name="connsiteX9" fmla="*/ 985615 w 1743759"/>
              <a:gd name="connsiteY9" fmla="*/ 57665 h 214184"/>
              <a:gd name="connsiteX10" fmla="*/ 1067993 w 1743759"/>
              <a:gd name="connsiteY10" fmla="*/ 82379 h 214184"/>
              <a:gd name="connsiteX11" fmla="*/ 1191561 w 1743759"/>
              <a:gd name="connsiteY11" fmla="*/ 74141 h 214184"/>
              <a:gd name="connsiteX12" fmla="*/ 1216274 w 1743759"/>
              <a:gd name="connsiteY12" fmla="*/ 65903 h 214184"/>
              <a:gd name="connsiteX13" fmla="*/ 1249225 w 1743759"/>
              <a:gd name="connsiteY13" fmla="*/ 57665 h 214184"/>
              <a:gd name="connsiteX14" fmla="*/ 1298652 w 1743759"/>
              <a:gd name="connsiteY14" fmla="*/ 41190 h 214184"/>
              <a:gd name="connsiteX15" fmla="*/ 1323366 w 1743759"/>
              <a:gd name="connsiteY15" fmla="*/ 32952 h 214184"/>
              <a:gd name="connsiteX16" fmla="*/ 1356317 w 1743759"/>
              <a:gd name="connsiteY16" fmla="*/ 24714 h 214184"/>
              <a:gd name="connsiteX17" fmla="*/ 1381031 w 1743759"/>
              <a:gd name="connsiteY17" fmla="*/ 16476 h 214184"/>
              <a:gd name="connsiteX18" fmla="*/ 1488123 w 1743759"/>
              <a:gd name="connsiteY18" fmla="*/ 0 h 214184"/>
              <a:gd name="connsiteX19" fmla="*/ 1640814 w 1743759"/>
              <a:gd name="connsiteY19" fmla="*/ 39026 h 214184"/>
              <a:gd name="connsiteX20" fmla="*/ 1743496 w 1743759"/>
              <a:gd name="connsiteY20" fmla="*/ 90617 h 214184"/>
              <a:gd name="connsiteX21" fmla="*/ 1669355 w 1743759"/>
              <a:gd name="connsiteY21" fmla="*/ 131806 h 214184"/>
              <a:gd name="connsiteX22" fmla="*/ 1635406 w 1743759"/>
              <a:gd name="connsiteY22" fmla="*/ 80548 h 214184"/>
              <a:gd name="connsiteX23" fmla="*/ 1556105 w 1743759"/>
              <a:gd name="connsiteY23" fmla="*/ 105261 h 214184"/>
              <a:gd name="connsiteX24" fmla="*/ 1461495 w 1743759"/>
              <a:gd name="connsiteY24" fmla="*/ 138130 h 214184"/>
              <a:gd name="connsiteX25" fmla="*/ 1253719 w 1743759"/>
              <a:gd name="connsiteY25" fmla="*/ 179153 h 214184"/>
              <a:gd name="connsiteX26" fmla="*/ 1094453 w 1743759"/>
              <a:gd name="connsiteY26" fmla="*/ 127812 h 214184"/>
              <a:gd name="connsiteX27" fmla="*/ 1002090 w 1743759"/>
              <a:gd name="connsiteY27" fmla="*/ 172995 h 214184"/>
              <a:gd name="connsiteX28" fmla="*/ 903236 w 1743759"/>
              <a:gd name="connsiteY28" fmla="*/ 189471 h 214184"/>
              <a:gd name="connsiteX29" fmla="*/ 862047 w 1743759"/>
              <a:gd name="connsiteY29" fmla="*/ 197708 h 214184"/>
              <a:gd name="connsiteX30" fmla="*/ 837334 w 1743759"/>
              <a:gd name="connsiteY30" fmla="*/ 205946 h 214184"/>
              <a:gd name="connsiteX31" fmla="*/ 763193 w 1743759"/>
              <a:gd name="connsiteY31" fmla="*/ 214184 h 214184"/>
              <a:gd name="connsiteX32" fmla="*/ 301874 w 1743759"/>
              <a:gd name="connsiteY32" fmla="*/ 205946 h 214184"/>
              <a:gd name="connsiteX33" fmla="*/ 277161 w 1743759"/>
              <a:gd name="connsiteY33" fmla="*/ 197708 h 214184"/>
              <a:gd name="connsiteX34" fmla="*/ 194782 w 1743759"/>
              <a:gd name="connsiteY34" fmla="*/ 189471 h 214184"/>
              <a:gd name="connsiteX35" fmla="*/ 128880 w 1743759"/>
              <a:gd name="connsiteY35" fmla="*/ 172995 h 214184"/>
              <a:gd name="connsiteX36" fmla="*/ 104166 w 1743759"/>
              <a:gd name="connsiteY36" fmla="*/ 164757 h 214184"/>
              <a:gd name="connsiteX37" fmla="*/ 79452 w 1743759"/>
              <a:gd name="connsiteY37" fmla="*/ 148281 h 214184"/>
              <a:gd name="connsiteX38" fmla="*/ 30025 w 1743759"/>
              <a:gd name="connsiteY38" fmla="*/ 131806 h 214184"/>
              <a:gd name="connsiteX39" fmla="*/ 13550 w 1743759"/>
              <a:gd name="connsiteY39" fmla="*/ 107092 h 214184"/>
              <a:gd name="connsiteX40" fmla="*/ 5312 w 1743759"/>
              <a:gd name="connsiteY40" fmla="*/ 98854 h 214184"/>
              <a:gd name="connsiteX0" fmla="*/ 5312 w 1743759"/>
              <a:gd name="connsiteY0" fmla="*/ 82379 h 197709"/>
              <a:gd name="connsiteX1" fmla="*/ 104166 w 1743759"/>
              <a:gd name="connsiteY1" fmla="*/ 74142 h 197709"/>
              <a:gd name="connsiteX2" fmla="*/ 128880 w 1743759"/>
              <a:gd name="connsiteY2" fmla="*/ 65904 h 197709"/>
              <a:gd name="connsiteX3" fmla="*/ 194782 w 1743759"/>
              <a:gd name="connsiteY3" fmla="*/ 49428 h 197709"/>
              <a:gd name="connsiteX4" fmla="*/ 244209 w 1743759"/>
              <a:gd name="connsiteY4" fmla="*/ 32952 h 197709"/>
              <a:gd name="connsiteX5" fmla="*/ 268923 w 1743759"/>
              <a:gd name="connsiteY5" fmla="*/ 24715 h 197709"/>
              <a:gd name="connsiteX6" fmla="*/ 326588 w 1743759"/>
              <a:gd name="connsiteY6" fmla="*/ 8239 h 197709"/>
              <a:gd name="connsiteX7" fmla="*/ 870285 w 1743759"/>
              <a:gd name="connsiteY7" fmla="*/ 16477 h 197709"/>
              <a:gd name="connsiteX8" fmla="*/ 894998 w 1743759"/>
              <a:gd name="connsiteY8" fmla="*/ 24715 h 197709"/>
              <a:gd name="connsiteX9" fmla="*/ 985615 w 1743759"/>
              <a:gd name="connsiteY9" fmla="*/ 41190 h 197709"/>
              <a:gd name="connsiteX10" fmla="*/ 1067993 w 1743759"/>
              <a:gd name="connsiteY10" fmla="*/ 65904 h 197709"/>
              <a:gd name="connsiteX11" fmla="*/ 1191561 w 1743759"/>
              <a:gd name="connsiteY11" fmla="*/ 57666 h 197709"/>
              <a:gd name="connsiteX12" fmla="*/ 1216274 w 1743759"/>
              <a:gd name="connsiteY12" fmla="*/ 49428 h 197709"/>
              <a:gd name="connsiteX13" fmla="*/ 1249225 w 1743759"/>
              <a:gd name="connsiteY13" fmla="*/ 41190 h 197709"/>
              <a:gd name="connsiteX14" fmla="*/ 1298652 w 1743759"/>
              <a:gd name="connsiteY14" fmla="*/ 24715 h 197709"/>
              <a:gd name="connsiteX15" fmla="*/ 1323366 w 1743759"/>
              <a:gd name="connsiteY15" fmla="*/ 16477 h 197709"/>
              <a:gd name="connsiteX16" fmla="*/ 1356317 w 1743759"/>
              <a:gd name="connsiteY16" fmla="*/ 8239 h 197709"/>
              <a:gd name="connsiteX17" fmla="*/ 1381031 w 1743759"/>
              <a:gd name="connsiteY17" fmla="*/ 1 h 197709"/>
              <a:gd name="connsiteX18" fmla="*/ 1488123 w 1743759"/>
              <a:gd name="connsiteY18" fmla="*/ 8155 h 197709"/>
              <a:gd name="connsiteX19" fmla="*/ 1640814 w 1743759"/>
              <a:gd name="connsiteY19" fmla="*/ 22551 h 197709"/>
              <a:gd name="connsiteX20" fmla="*/ 1743496 w 1743759"/>
              <a:gd name="connsiteY20" fmla="*/ 74142 h 197709"/>
              <a:gd name="connsiteX21" fmla="*/ 1669355 w 1743759"/>
              <a:gd name="connsiteY21" fmla="*/ 115331 h 197709"/>
              <a:gd name="connsiteX22" fmla="*/ 1635406 w 1743759"/>
              <a:gd name="connsiteY22" fmla="*/ 64073 h 197709"/>
              <a:gd name="connsiteX23" fmla="*/ 1556105 w 1743759"/>
              <a:gd name="connsiteY23" fmla="*/ 88786 h 197709"/>
              <a:gd name="connsiteX24" fmla="*/ 1461495 w 1743759"/>
              <a:gd name="connsiteY24" fmla="*/ 121655 h 197709"/>
              <a:gd name="connsiteX25" fmla="*/ 1253719 w 1743759"/>
              <a:gd name="connsiteY25" fmla="*/ 162678 h 197709"/>
              <a:gd name="connsiteX26" fmla="*/ 1094453 w 1743759"/>
              <a:gd name="connsiteY26" fmla="*/ 111337 h 197709"/>
              <a:gd name="connsiteX27" fmla="*/ 1002090 w 1743759"/>
              <a:gd name="connsiteY27" fmla="*/ 156520 h 197709"/>
              <a:gd name="connsiteX28" fmla="*/ 903236 w 1743759"/>
              <a:gd name="connsiteY28" fmla="*/ 172996 h 197709"/>
              <a:gd name="connsiteX29" fmla="*/ 862047 w 1743759"/>
              <a:gd name="connsiteY29" fmla="*/ 181233 h 197709"/>
              <a:gd name="connsiteX30" fmla="*/ 837334 w 1743759"/>
              <a:gd name="connsiteY30" fmla="*/ 189471 h 197709"/>
              <a:gd name="connsiteX31" fmla="*/ 763193 w 1743759"/>
              <a:gd name="connsiteY31" fmla="*/ 197709 h 197709"/>
              <a:gd name="connsiteX32" fmla="*/ 301874 w 1743759"/>
              <a:gd name="connsiteY32" fmla="*/ 189471 h 197709"/>
              <a:gd name="connsiteX33" fmla="*/ 277161 w 1743759"/>
              <a:gd name="connsiteY33" fmla="*/ 181233 h 197709"/>
              <a:gd name="connsiteX34" fmla="*/ 194782 w 1743759"/>
              <a:gd name="connsiteY34" fmla="*/ 172996 h 197709"/>
              <a:gd name="connsiteX35" fmla="*/ 128880 w 1743759"/>
              <a:gd name="connsiteY35" fmla="*/ 156520 h 197709"/>
              <a:gd name="connsiteX36" fmla="*/ 104166 w 1743759"/>
              <a:gd name="connsiteY36" fmla="*/ 148282 h 197709"/>
              <a:gd name="connsiteX37" fmla="*/ 79452 w 1743759"/>
              <a:gd name="connsiteY37" fmla="*/ 131806 h 197709"/>
              <a:gd name="connsiteX38" fmla="*/ 30025 w 1743759"/>
              <a:gd name="connsiteY38" fmla="*/ 115331 h 197709"/>
              <a:gd name="connsiteX39" fmla="*/ 13550 w 1743759"/>
              <a:gd name="connsiteY39" fmla="*/ 90617 h 197709"/>
              <a:gd name="connsiteX40" fmla="*/ 5312 w 1743759"/>
              <a:gd name="connsiteY40" fmla="*/ 82379 h 197709"/>
              <a:gd name="connsiteX0" fmla="*/ 5312 w 1669651"/>
              <a:gd name="connsiteY0" fmla="*/ 82379 h 197709"/>
              <a:gd name="connsiteX1" fmla="*/ 104166 w 1669651"/>
              <a:gd name="connsiteY1" fmla="*/ 74142 h 197709"/>
              <a:gd name="connsiteX2" fmla="*/ 128880 w 1669651"/>
              <a:gd name="connsiteY2" fmla="*/ 65904 h 197709"/>
              <a:gd name="connsiteX3" fmla="*/ 194782 w 1669651"/>
              <a:gd name="connsiteY3" fmla="*/ 49428 h 197709"/>
              <a:gd name="connsiteX4" fmla="*/ 244209 w 1669651"/>
              <a:gd name="connsiteY4" fmla="*/ 32952 h 197709"/>
              <a:gd name="connsiteX5" fmla="*/ 268923 w 1669651"/>
              <a:gd name="connsiteY5" fmla="*/ 24715 h 197709"/>
              <a:gd name="connsiteX6" fmla="*/ 326588 w 1669651"/>
              <a:gd name="connsiteY6" fmla="*/ 8239 h 197709"/>
              <a:gd name="connsiteX7" fmla="*/ 870285 w 1669651"/>
              <a:gd name="connsiteY7" fmla="*/ 16477 h 197709"/>
              <a:gd name="connsiteX8" fmla="*/ 894998 w 1669651"/>
              <a:gd name="connsiteY8" fmla="*/ 24715 h 197709"/>
              <a:gd name="connsiteX9" fmla="*/ 985615 w 1669651"/>
              <a:gd name="connsiteY9" fmla="*/ 41190 h 197709"/>
              <a:gd name="connsiteX10" fmla="*/ 1067993 w 1669651"/>
              <a:gd name="connsiteY10" fmla="*/ 65904 h 197709"/>
              <a:gd name="connsiteX11" fmla="*/ 1191561 w 1669651"/>
              <a:gd name="connsiteY11" fmla="*/ 57666 h 197709"/>
              <a:gd name="connsiteX12" fmla="*/ 1216274 w 1669651"/>
              <a:gd name="connsiteY12" fmla="*/ 49428 h 197709"/>
              <a:gd name="connsiteX13" fmla="*/ 1249225 w 1669651"/>
              <a:gd name="connsiteY13" fmla="*/ 41190 h 197709"/>
              <a:gd name="connsiteX14" fmla="*/ 1298652 w 1669651"/>
              <a:gd name="connsiteY14" fmla="*/ 24715 h 197709"/>
              <a:gd name="connsiteX15" fmla="*/ 1323366 w 1669651"/>
              <a:gd name="connsiteY15" fmla="*/ 16477 h 197709"/>
              <a:gd name="connsiteX16" fmla="*/ 1356317 w 1669651"/>
              <a:gd name="connsiteY16" fmla="*/ 8239 h 197709"/>
              <a:gd name="connsiteX17" fmla="*/ 1381031 w 1669651"/>
              <a:gd name="connsiteY17" fmla="*/ 1 h 197709"/>
              <a:gd name="connsiteX18" fmla="*/ 1488123 w 1669651"/>
              <a:gd name="connsiteY18" fmla="*/ 8155 h 197709"/>
              <a:gd name="connsiteX19" fmla="*/ 1640814 w 1669651"/>
              <a:gd name="connsiteY19" fmla="*/ 22551 h 197709"/>
              <a:gd name="connsiteX20" fmla="*/ 1669355 w 1669651"/>
              <a:gd name="connsiteY20" fmla="*/ 115331 h 197709"/>
              <a:gd name="connsiteX21" fmla="*/ 1635406 w 1669651"/>
              <a:gd name="connsiteY21" fmla="*/ 64073 h 197709"/>
              <a:gd name="connsiteX22" fmla="*/ 1556105 w 1669651"/>
              <a:gd name="connsiteY22" fmla="*/ 88786 h 197709"/>
              <a:gd name="connsiteX23" fmla="*/ 1461495 w 1669651"/>
              <a:gd name="connsiteY23" fmla="*/ 121655 h 197709"/>
              <a:gd name="connsiteX24" fmla="*/ 1253719 w 1669651"/>
              <a:gd name="connsiteY24" fmla="*/ 162678 h 197709"/>
              <a:gd name="connsiteX25" fmla="*/ 1094453 w 1669651"/>
              <a:gd name="connsiteY25" fmla="*/ 111337 h 197709"/>
              <a:gd name="connsiteX26" fmla="*/ 1002090 w 1669651"/>
              <a:gd name="connsiteY26" fmla="*/ 156520 h 197709"/>
              <a:gd name="connsiteX27" fmla="*/ 903236 w 1669651"/>
              <a:gd name="connsiteY27" fmla="*/ 172996 h 197709"/>
              <a:gd name="connsiteX28" fmla="*/ 862047 w 1669651"/>
              <a:gd name="connsiteY28" fmla="*/ 181233 h 197709"/>
              <a:gd name="connsiteX29" fmla="*/ 837334 w 1669651"/>
              <a:gd name="connsiteY29" fmla="*/ 189471 h 197709"/>
              <a:gd name="connsiteX30" fmla="*/ 763193 w 1669651"/>
              <a:gd name="connsiteY30" fmla="*/ 197709 h 197709"/>
              <a:gd name="connsiteX31" fmla="*/ 301874 w 1669651"/>
              <a:gd name="connsiteY31" fmla="*/ 189471 h 197709"/>
              <a:gd name="connsiteX32" fmla="*/ 277161 w 1669651"/>
              <a:gd name="connsiteY32" fmla="*/ 181233 h 197709"/>
              <a:gd name="connsiteX33" fmla="*/ 194782 w 1669651"/>
              <a:gd name="connsiteY33" fmla="*/ 172996 h 197709"/>
              <a:gd name="connsiteX34" fmla="*/ 128880 w 1669651"/>
              <a:gd name="connsiteY34" fmla="*/ 156520 h 197709"/>
              <a:gd name="connsiteX35" fmla="*/ 104166 w 1669651"/>
              <a:gd name="connsiteY35" fmla="*/ 148282 h 197709"/>
              <a:gd name="connsiteX36" fmla="*/ 79452 w 1669651"/>
              <a:gd name="connsiteY36" fmla="*/ 131806 h 197709"/>
              <a:gd name="connsiteX37" fmla="*/ 30025 w 1669651"/>
              <a:gd name="connsiteY37" fmla="*/ 115331 h 197709"/>
              <a:gd name="connsiteX38" fmla="*/ 13550 w 1669651"/>
              <a:gd name="connsiteY38" fmla="*/ 90617 h 197709"/>
              <a:gd name="connsiteX39" fmla="*/ 5312 w 1669651"/>
              <a:gd name="connsiteY39" fmla="*/ 82379 h 197709"/>
              <a:gd name="connsiteX0" fmla="*/ 5312 w 1653613"/>
              <a:gd name="connsiteY0" fmla="*/ 82379 h 197709"/>
              <a:gd name="connsiteX1" fmla="*/ 104166 w 1653613"/>
              <a:gd name="connsiteY1" fmla="*/ 74142 h 197709"/>
              <a:gd name="connsiteX2" fmla="*/ 128880 w 1653613"/>
              <a:gd name="connsiteY2" fmla="*/ 65904 h 197709"/>
              <a:gd name="connsiteX3" fmla="*/ 194782 w 1653613"/>
              <a:gd name="connsiteY3" fmla="*/ 49428 h 197709"/>
              <a:gd name="connsiteX4" fmla="*/ 244209 w 1653613"/>
              <a:gd name="connsiteY4" fmla="*/ 32952 h 197709"/>
              <a:gd name="connsiteX5" fmla="*/ 268923 w 1653613"/>
              <a:gd name="connsiteY5" fmla="*/ 24715 h 197709"/>
              <a:gd name="connsiteX6" fmla="*/ 326588 w 1653613"/>
              <a:gd name="connsiteY6" fmla="*/ 8239 h 197709"/>
              <a:gd name="connsiteX7" fmla="*/ 870285 w 1653613"/>
              <a:gd name="connsiteY7" fmla="*/ 16477 h 197709"/>
              <a:gd name="connsiteX8" fmla="*/ 894998 w 1653613"/>
              <a:gd name="connsiteY8" fmla="*/ 24715 h 197709"/>
              <a:gd name="connsiteX9" fmla="*/ 985615 w 1653613"/>
              <a:gd name="connsiteY9" fmla="*/ 41190 h 197709"/>
              <a:gd name="connsiteX10" fmla="*/ 1067993 w 1653613"/>
              <a:gd name="connsiteY10" fmla="*/ 65904 h 197709"/>
              <a:gd name="connsiteX11" fmla="*/ 1191561 w 1653613"/>
              <a:gd name="connsiteY11" fmla="*/ 57666 h 197709"/>
              <a:gd name="connsiteX12" fmla="*/ 1216274 w 1653613"/>
              <a:gd name="connsiteY12" fmla="*/ 49428 h 197709"/>
              <a:gd name="connsiteX13" fmla="*/ 1249225 w 1653613"/>
              <a:gd name="connsiteY13" fmla="*/ 41190 h 197709"/>
              <a:gd name="connsiteX14" fmla="*/ 1298652 w 1653613"/>
              <a:gd name="connsiteY14" fmla="*/ 24715 h 197709"/>
              <a:gd name="connsiteX15" fmla="*/ 1323366 w 1653613"/>
              <a:gd name="connsiteY15" fmla="*/ 16477 h 197709"/>
              <a:gd name="connsiteX16" fmla="*/ 1356317 w 1653613"/>
              <a:gd name="connsiteY16" fmla="*/ 8239 h 197709"/>
              <a:gd name="connsiteX17" fmla="*/ 1381031 w 1653613"/>
              <a:gd name="connsiteY17" fmla="*/ 1 h 197709"/>
              <a:gd name="connsiteX18" fmla="*/ 1488123 w 1653613"/>
              <a:gd name="connsiteY18" fmla="*/ 8155 h 197709"/>
              <a:gd name="connsiteX19" fmla="*/ 1640814 w 1653613"/>
              <a:gd name="connsiteY19" fmla="*/ 22551 h 197709"/>
              <a:gd name="connsiteX20" fmla="*/ 1635406 w 1653613"/>
              <a:gd name="connsiteY20" fmla="*/ 64073 h 197709"/>
              <a:gd name="connsiteX21" fmla="*/ 1556105 w 1653613"/>
              <a:gd name="connsiteY21" fmla="*/ 88786 h 197709"/>
              <a:gd name="connsiteX22" fmla="*/ 1461495 w 1653613"/>
              <a:gd name="connsiteY22" fmla="*/ 121655 h 197709"/>
              <a:gd name="connsiteX23" fmla="*/ 1253719 w 1653613"/>
              <a:gd name="connsiteY23" fmla="*/ 162678 h 197709"/>
              <a:gd name="connsiteX24" fmla="*/ 1094453 w 1653613"/>
              <a:gd name="connsiteY24" fmla="*/ 111337 h 197709"/>
              <a:gd name="connsiteX25" fmla="*/ 1002090 w 1653613"/>
              <a:gd name="connsiteY25" fmla="*/ 156520 h 197709"/>
              <a:gd name="connsiteX26" fmla="*/ 903236 w 1653613"/>
              <a:gd name="connsiteY26" fmla="*/ 172996 h 197709"/>
              <a:gd name="connsiteX27" fmla="*/ 862047 w 1653613"/>
              <a:gd name="connsiteY27" fmla="*/ 181233 h 197709"/>
              <a:gd name="connsiteX28" fmla="*/ 837334 w 1653613"/>
              <a:gd name="connsiteY28" fmla="*/ 189471 h 197709"/>
              <a:gd name="connsiteX29" fmla="*/ 763193 w 1653613"/>
              <a:gd name="connsiteY29" fmla="*/ 197709 h 197709"/>
              <a:gd name="connsiteX30" fmla="*/ 301874 w 1653613"/>
              <a:gd name="connsiteY30" fmla="*/ 189471 h 197709"/>
              <a:gd name="connsiteX31" fmla="*/ 277161 w 1653613"/>
              <a:gd name="connsiteY31" fmla="*/ 181233 h 197709"/>
              <a:gd name="connsiteX32" fmla="*/ 194782 w 1653613"/>
              <a:gd name="connsiteY32" fmla="*/ 172996 h 197709"/>
              <a:gd name="connsiteX33" fmla="*/ 128880 w 1653613"/>
              <a:gd name="connsiteY33" fmla="*/ 156520 h 197709"/>
              <a:gd name="connsiteX34" fmla="*/ 104166 w 1653613"/>
              <a:gd name="connsiteY34" fmla="*/ 148282 h 197709"/>
              <a:gd name="connsiteX35" fmla="*/ 79452 w 1653613"/>
              <a:gd name="connsiteY35" fmla="*/ 131806 h 197709"/>
              <a:gd name="connsiteX36" fmla="*/ 30025 w 1653613"/>
              <a:gd name="connsiteY36" fmla="*/ 115331 h 197709"/>
              <a:gd name="connsiteX37" fmla="*/ 13550 w 1653613"/>
              <a:gd name="connsiteY37" fmla="*/ 90617 h 197709"/>
              <a:gd name="connsiteX38" fmla="*/ 5312 w 1653613"/>
              <a:gd name="connsiteY38" fmla="*/ 82379 h 197709"/>
              <a:gd name="connsiteX0" fmla="*/ 5312 w 1653613"/>
              <a:gd name="connsiteY0" fmla="*/ 82379 h 197709"/>
              <a:gd name="connsiteX1" fmla="*/ 104166 w 1653613"/>
              <a:gd name="connsiteY1" fmla="*/ 74142 h 197709"/>
              <a:gd name="connsiteX2" fmla="*/ 128880 w 1653613"/>
              <a:gd name="connsiteY2" fmla="*/ 65904 h 197709"/>
              <a:gd name="connsiteX3" fmla="*/ 194782 w 1653613"/>
              <a:gd name="connsiteY3" fmla="*/ 49428 h 197709"/>
              <a:gd name="connsiteX4" fmla="*/ 244209 w 1653613"/>
              <a:gd name="connsiteY4" fmla="*/ 32952 h 197709"/>
              <a:gd name="connsiteX5" fmla="*/ 268923 w 1653613"/>
              <a:gd name="connsiteY5" fmla="*/ 24715 h 197709"/>
              <a:gd name="connsiteX6" fmla="*/ 326588 w 1653613"/>
              <a:gd name="connsiteY6" fmla="*/ 8239 h 197709"/>
              <a:gd name="connsiteX7" fmla="*/ 870285 w 1653613"/>
              <a:gd name="connsiteY7" fmla="*/ 16477 h 197709"/>
              <a:gd name="connsiteX8" fmla="*/ 894998 w 1653613"/>
              <a:gd name="connsiteY8" fmla="*/ 24715 h 197709"/>
              <a:gd name="connsiteX9" fmla="*/ 985615 w 1653613"/>
              <a:gd name="connsiteY9" fmla="*/ 41190 h 197709"/>
              <a:gd name="connsiteX10" fmla="*/ 1067993 w 1653613"/>
              <a:gd name="connsiteY10" fmla="*/ 65904 h 197709"/>
              <a:gd name="connsiteX11" fmla="*/ 1191561 w 1653613"/>
              <a:gd name="connsiteY11" fmla="*/ 57666 h 197709"/>
              <a:gd name="connsiteX12" fmla="*/ 1216274 w 1653613"/>
              <a:gd name="connsiteY12" fmla="*/ 49428 h 197709"/>
              <a:gd name="connsiteX13" fmla="*/ 1249225 w 1653613"/>
              <a:gd name="connsiteY13" fmla="*/ 41190 h 197709"/>
              <a:gd name="connsiteX14" fmla="*/ 1298652 w 1653613"/>
              <a:gd name="connsiteY14" fmla="*/ 24715 h 197709"/>
              <a:gd name="connsiteX15" fmla="*/ 1323366 w 1653613"/>
              <a:gd name="connsiteY15" fmla="*/ 16477 h 197709"/>
              <a:gd name="connsiteX16" fmla="*/ 1356317 w 1653613"/>
              <a:gd name="connsiteY16" fmla="*/ 8239 h 197709"/>
              <a:gd name="connsiteX17" fmla="*/ 1381031 w 1653613"/>
              <a:gd name="connsiteY17" fmla="*/ 1 h 197709"/>
              <a:gd name="connsiteX18" fmla="*/ 1488123 w 1653613"/>
              <a:gd name="connsiteY18" fmla="*/ 8155 h 197709"/>
              <a:gd name="connsiteX19" fmla="*/ 1640814 w 1653613"/>
              <a:gd name="connsiteY19" fmla="*/ 22551 h 197709"/>
              <a:gd name="connsiteX20" fmla="*/ 1635406 w 1653613"/>
              <a:gd name="connsiteY20" fmla="*/ 64073 h 197709"/>
              <a:gd name="connsiteX21" fmla="*/ 1556105 w 1653613"/>
              <a:gd name="connsiteY21" fmla="*/ 88786 h 197709"/>
              <a:gd name="connsiteX22" fmla="*/ 1461495 w 1653613"/>
              <a:gd name="connsiteY22" fmla="*/ 121655 h 197709"/>
              <a:gd name="connsiteX23" fmla="*/ 1253719 w 1653613"/>
              <a:gd name="connsiteY23" fmla="*/ 162678 h 197709"/>
              <a:gd name="connsiteX24" fmla="*/ 1094453 w 1653613"/>
              <a:gd name="connsiteY24" fmla="*/ 111337 h 197709"/>
              <a:gd name="connsiteX25" fmla="*/ 1002090 w 1653613"/>
              <a:gd name="connsiteY25" fmla="*/ 156520 h 197709"/>
              <a:gd name="connsiteX26" fmla="*/ 903236 w 1653613"/>
              <a:gd name="connsiteY26" fmla="*/ 172996 h 197709"/>
              <a:gd name="connsiteX27" fmla="*/ 862047 w 1653613"/>
              <a:gd name="connsiteY27" fmla="*/ 181233 h 197709"/>
              <a:gd name="connsiteX28" fmla="*/ 837334 w 1653613"/>
              <a:gd name="connsiteY28" fmla="*/ 189471 h 197709"/>
              <a:gd name="connsiteX29" fmla="*/ 763193 w 1653613"/>
              <a:gd name="connsiteY29" fmla="*/ 197709 h 197709"/>
              <a:gd name="connsiteX30" fmla="*/ 301874 w 1653613"/>
              <a:gd name="connsiteY30" fmla="*/ 189471 h 197709"/>
              <a:gd name="connsiteX31" fmla="*/ 397233 w 1653613"/>
              <a:gd name="connsiteY31" fmla="*/ 141209 h 197709"/>
              <a:gd name="connsiteX32" fmla="*/ 194782 w 1653613"/>
              <a:gd name="connsiteY32" fmla="*/ 172996 h 197709"/>
              <a:gd name="connsiteX33" fmla="*/ 128880 w 1653613"/>
              <a:gd name="connsiteY33" fmla="*/ 156520 h 197709"/>
              <a:gd name="connsiteX34" fmla="*/ 104166 w 1653613"/>
              <a:gd name="connsiteY34" fmla="*/ 148282 h 197709"/>
              <a:gd name="connsiteX35" fmla="*/ 79452 w 1653613"/>
              <a:gd name="connsiteY35" fmla="*/ 131806 h 197709"/>
              <a:gd name="connsiteX36" fmla="*/ 30025 w 1653613"/>
              <a:gd name="connsiteY36" fmla="*/ 115331 h 197709"/>
              <a:gd name="connsiteX37" fmla="*/ 13550 w 1653613"/>
              <a:gd name="connsiteY37" fmla="*/ 90617 h 197709"/>
              <a:gd name="connsiteX38" fmla="*/ 5312 w 1653613"/>
              <a:gd name="connsiteY38" fmla="*/ 82379 h 197709"/>
              <a:gd name="connsiteX0" fmla="*/ 5312 w 1653613"/>
              <a:gd name="connsiteY0" fmla="*/ 82379 h 197709"/>
              <a:gd name="connsiteX1" fmla="*/ 104166 w 1653613"/>
              <a:gd name="connsiteY1" fmla="*/ 74142 h 197709"/>
              <a:gd name="connsiteX2" fmla="*/ 128880 w 1653613"/>
              <a:gd name="connsiteY2" fmla="*/ 65904 h 197709"/>
              <a:gd name="connsiteX3" fmla="*/ 194782 w 1653613"/>
              <a:gd name="connsiteY3" fmla="*/ 49428 h 197709"/>
              <a:gd name="connsiteX4" fmla="*/ 244209 w 1653613"/>
              <a:gd name="connsiteY4" fmla="*/ 32952 h 197709"/>
              <a:gd name="connsiteX5" fmla="*/ 268923 w 1653613"/>
              <a:gd name="connsiteY5" fmla="*/ 24715 h 197709"/>
              <a:gd name="connsiteX6" fmla="*/ 326588 w 1653613"/>
              <a:gd name="connsiteY6" fmla="*/ 8239 h 197709"/>
              <a:gd name="connsiteX7" fmla="*/ 870285 w 1653613"/>
              <a:gd name="connsiteY7" fmla="*/ 16477 h 197709"/>
              <a:gd name="connsiteX8" fmla="*/ 894998 w 1653613"/>
              <a:gd name="connsiteY8" fmla="*/ 24715 h 197709"/>
              <a:gd name="connsiteX9" fmla="*/ 985615 w 1653613"/>
              <a:gd name="connsiteY9" fmla="*/ 41190 h 197709"/>
              <a:gd name="connsiteX10" fmla="*/ 1067993 w 1653613"/>
              <a:gd name="connsiteY10" fmla="*/ 65904 h 197709"/>
              <a:gd name="connsiteX11" fmla="*/ 1191561 w 1653613"/>
              <a:gd name="connsiteY11" fmla="*/ 57666 h 197709"/>
              <a:gd name="connsiteX12" fmla="*/ 1216274 w 1653613"/>
              <a:gd name="connsiteY12" fmla="*/ 49428 h 197709"/>
              <a:gd name="connsiteX13" fmla="*/ 1249225 w 1653613"/>
              <a:gd name="connsiteY13" fmla="*/ 41190 h 197709"/>
              <a:gd name="connsiteX14" fmla="*/ 1298652 w 1653613"/>
              <a:gd name="connsiteY14" fmla="*/ 24715 h 197709"/>
              <a:gd name="connsiteX15" fmla="*/ 1323366 w 1653613"/>
              <a:gd name="connsiteY15" fmla="*/ 16477 h 197709"/>
              <a:gd name="connsiteX16" fmla="*/ 1356317 w 1653613"/>
              <a:gd name="connsiteY16" fmla="*/ 8239 h 197709"/>
              <a:gd name="connsiteX17" fmla="*/ 1381031 w 1653613"/>
              <a:gd name="connsiteY17" fmla="*/ 1 h 197709"/>
              <a:gd name="connsiteX18" fmla="*/ 1488123 w 1653613"/>
              <a:gd name="connsiteY18" fmla="*/ 8155 h 197709"/>
              <a:gd name="connsiteX19" fmla="*/ 1640814 w 1653613"/>
              <a:gd name="connsiteY19" fmla="*/ 22551 h 197709"/>
              <a:gd name="connsiteX20" fmla="*/ 1635406 w 1653613"/>
              <a:gd name="connsiteY20" fmla="*/ 64073 h 197709"/>
              <a:gd name="connsiteX21" fmla="*/ 1556105 w 1653613"/>
              <a:gd name="connsiteY21" fmla="*/ 88786 h 197709"/>
              <a:gd name="connsiteX22" fmla="*/ 1461495 w 1653613"/>
              <a:gd name="connsiteY22" fmla="*/ 121655 h 197709"/>
              <a:gd name="connsiteX23" fmla="*/ 1253719 w 1653613"/>
              <a:gd name="connsiteY23" fmla="*/ 162678 h 197709"/>
              <a:gd name="connsiteX24" fmla="*/ 1094453 w 1653613"/>
              <a:gd name="connsiteY24" fmla="*/ 111337 h 197709"/>
              <a:gd name="connsiteX25" fmla="*/ 1002090 w 1653613"/>
              <a:gd name="connsiteY25" fmla="*/ 156520 h 197709"/>
              <a:gd name="connsiteX26" fmla="*/ 903236 w 1653613"/>
              <a:gd name="connsiteY26" fmla="*/ 172996 h 197709"/>
              <a:gd name="connsiteX27" fmla="*/ 862047 w 1653613"/>
              <a:gd name="connsiteY27" fmla="*/ 181233 h 197709"/>
              <a:gd name="connsiteX28" fmla="*/ 837334 w 1653613"/>
              <a:gd name="connsiteY28" fmla="*/ 189471 h 197709"/>
              <a:gd name="connsiteX29" fmla="*/ 763193 w 1653613"/>
              <a:gd name="connsiteY29" fmla="*/ 197709 h 197709"/>
              <a:gd name="connsiteX30" fmla="*/ 578965 w 1653613"/>
              <a:gd name="connsiteY30" fmla="*/ 170999 h 197709"/>
              <a:gd name="connsiteX31" fmla="*/ 397233 w 1653613"/>
              <a:gd name="connsiteY31" fmla="*/ 141209 h 197709"/>
              <a:gd name="connsiteX32" fmla="*/ 194782 w 1653613"/>
              <a:gd name="connsiteY32" fmla="*/ 172996 h 197709"/>
              <a:gd name="connsiteX33" fmla="*/ 128880 w 1653613"/>
              <a:gd name="connsiteY33" fmla="*/ 156520 h 197709"/>
              <a:gd name="connsiteX34" fmla="*/ 104166 w 1653613"/>
              <a:gd name="connsiteY34" fmla="*/ 148282 h 197709"/>
              <a:gd name="connsiteX35" fmla="*/ 79452 w 1653613"/>
              <a:gd name="connsiteY35" fmla="*/ 131806 h 197709"/>
              <a:gd name="connsiteX36" fmla="*/ 30025 w 1653613"/>
              <a:gd name="connsiteY36" fmla="*/ 115331 h 197709"/>
              <a:gd name="connsiteX37" fmla="*/ 13550 w 1653613"/>
              <a:gd name="connsiteY37" fmla="*/ 90617 h 197709"/>
              <a:gd name="connsiteX38" fmla="*/ 5312 w 1653613"/>
              <a:gd name="connsiteY38" fmla="*/ 82379 h 197709"/>
              <a:gd name="connsiteX0" fmla="*/ 5312 w 1653613"/>
              <a:gd name="connsiteY0" fmla="*/ 82379 h 197709"/>
              <a:gd name="connsiteX1" fmla="*/ 104166 w 1653613"/>
              <a:gd name="connsiteY1" fmla="*/ 74142 h 197709"/>
              <a:gd name="connsiteX2" fmla="*/ 128880 w 1653613"/>
              <a:gd name="connsiteY2" fmla="*/ 65904 h 197709"/>
              <a:gd name="connsiteX3" fmla="*/ 194782 w 1653613"/>
              <a:gd name="connsiteY3" fmla="*/ 49428 h 197709"/>
              <a:gd name="connsiteX4" fmla="*/ 244209 w 1653613"/>
              <a:gd name="connsiteY4" fmla="*/ 32952 h 197709"/>
              <a:gd name="connsiteX5" fmla="*/ 268923 w 1653613"/>
              <a:gd name="connsiteY5" fmla="*/ 24715 h 197709"/>
              <a:gd name="connsiteX6" fmla="*/ 326588 w 1653613"/>
              <a:gd name="connsiteY6" fmla="*/ 8239 h 197709"/>
              <a:gd name="connsiteX7" fmla="*/ 870285 w 1653613"/>
              <a:gd name="connsiteY7" fmla="*/ 16477 h 197709"/>
              <a:gd name="connsiteX8" fmla="*/ 894998 w 1653613"/>
              <a:gd name="connsiteY8" fmla="*/ 24715 h 197709"/>
              <a:gd name="connsiteX9" fmla="*/ 985615 w 1653613"/>
              <a:gd name="connsiteY9" fmla="*/ 41190 h 197709"/>
              <a:gd name="connsiteX10" fmla="*/ 1067993 w 1653613"/>
              <a:gd name="connsiteY10" fmla="*/ 65904 h 197709"/>
              <a:gd name="connsiteX11" fmla="*/ 1191561 w 1653613"/>
              <a:gd name="connsiteY11" fmla="*/ 57666 h 197709"/>
              <a:gd name="connsiteX12" fmla="*/ 1216274 w 1653613"/>
              <a:gd name="connsiteY12" fmla="*/ 49428 h 197709"/>
              <a:gd name="connsiteX13" fmla="*/ 1249225 w 1653613"/>
              <a:gd name="connsiteY13" fmla="*/ 41190 h 197709"/>
              <a:gd name="connsiteX14" fmla="*/ 1298652 w 1653613"/>
              <a:gd name="connsiteY14" fmla="*/ 24715 h 197709"/>
              <a:gd name="connsiteX15" fmla="*/ 1323366 w 1653613"/>
              <a:gd name="connsiteY15" fmla="*/ 16477 h 197709"/>
              <a:gd name="connsiteX16" fmla="*/ 1356317 w 1653613"/>
              <a:gd name="connsiteY16" fmla="*/ 8239 h 197709"/>
              <a:gd name="connsiteX17" fmla="*/ 1381031 w 1653613"/>
              <a:gd name="connsiteY17" fmla="*/ 1 h 197709"/>
              <a:gd name="connsiteX18" fmla="*/ 1488123 w 1653613"/>
              <a:gd name="connsiteY18" fmla="*/ 8155 h 197709"/>
              <a:gd name="connsiteX19" fmla="*/ 1640814 w 1653613"/>
              <a:gd name="connsiteY19" fmla="*/ 22551 h 197709"/>
              <a:gd name="connsiteX20" fmla="*/ 1635406 w 1653613"/>
              <a:gd name="connsiteY20" fmla="*/ 64073 h 197709"/>
              <a:gd name="connsiteX21" fmla="*/ 1556105 w 1653613"/>
              <a:gd name="connsiteY21" fmla="*/ 88786 h 197709"/>
              <a:gd name="connsiteX22" fmla="*/ 1461495 w 1653613"/>
              <a:gd name="connsiteY22" fmla="*/ 121655 h 197709"/>
              <a:gd name="connsiteX23" fmla="*/ 1253719 w 1653613"/>
              <a:gd name="connsiteY23" fmla="*/ 162678 h 197709"/>
              <a:gd name="connsiteX24" fmla="*/ 1094453 w 1653613"/>
              <a:gd name="connsiteY24" fmla="*/ 111337 h 197709"/>
              <a:gd name="connsiteX25" fmla="*/ 1002090 w 1653613"/>
              <a:gd name="connsiteY25" fmla="*/ 156520 h 197709"/>
              <a:gd name="connsiteX26" fmla="*/ 903236 w 1653613"/>
              <a:gd name="connsiteY26" fmla="*/ 172996 h 197709"/>
              <a:gd name="connsiteX27" fmla="*/ 862047 w 1653613"/>
              <a:gd name="connsiteY27" fmla="*/ 181233 h 197709"/>
              <a:gd name="connsiteX28" fmla="*/ 812704 w 1653613"/>
              <a:gd name="connsiteY28" fmla="*/ 164841 h 197709"/>
              <a:gd name="connsiteX29" fmla="*/ 763193 w 1653613"/>
              <a:gd name="connsiteY29" fmla="*/ 197709 h 197709"/>
              <a:gd name="connsiteX30" fmla="*/ 578965 w 1653613"/>
              <a:gd name="connsiteY30" fmla="*/ 170999 h 197709"/>
              <a:gd name="connsiteX31" fmla="*/ 397233 w 1653613"/>
              <a:gd name="connsiteY31" fmla="*/ 141209 h 197709"/>
              <a:gd name="connsiteX32" fmla="*/ 194782 w 1653613"/>
              <a:gd name="connsiteY32" fmla="*/ 172996 h 197709"/>
              <a:gd name="connsiteX33" fmla="*/ 128880 w 1653613"/>
              <a:gd name="connsiteY33" fmla="*/ 156520 h 197709"/>
              <a:gd name="connsiteX34" fmla="*/ 104166 w 1653613"/>
              <a:gd name="connsiteY34" fmla="*/ 148282 h 197709"/>
              <a:gd name="connsiteX35" fmla="*/ 79452 w 1653613"/>
              <a:gd name="connsiteY35" fmla="*/ 131806 h 197709"/>
              <a:gd name="connsiteX36" fmla="*/ 30025 w 1653613"/>
              <a:gd name="connsiteY36" fmla="*/ 115331 h 197709"/>
              <a:gd name="connsiteX37" fmla="*/ 13550 w 1653613"/>
              <a:gd name="connsiteY37" fmla="*/ 90617 h 197709"/>
              <a:gd name="connsiteX38" fmla="*/ 5312 w 1653613"/>
              <a:gd name="connsiteY38" fmla="*/ 82379 h 197709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326588 w 1653613"/>
              <a:gd name="connsiteY6" fmla="*/ 8239 h 181400"/>
              <a:gd name="connsiteX7" fmla="*/ 870285 w 1653613"/>
              <a:gd name="connsiteY7" fmla="*/ 16477 h 181400"/>
              <a:gd name="connsiteX8" fmla="*/ 894998 w 1653613"/>
              <a:gd name="connsiteY8" fmla="*/ 24715 h 181400"/>
              <a:gd name="connsiteX9" fmla="*/ 985615 w 1653613"/>
              <a:gd name="connsiteY9" fmla="*/ 41190 h 181400"/>
              <a:gd name="connsiteX10" fmla="*/ 1067993 w 1653613"/>
              <a:gd name="connsiteY10" fmla="*/ 65904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397233 w 1653613"/>
              <a:gd name="connsiteY31" fmla="*/ 141209 h 181400"/>
              <a:gd name="connsiteX32" fmla="*/ 194782 w 1653613"/>
              <a:gd name="connsiteY32" fmla="*/ 172996 h 181400"/>
              <a:gd name="connsiteX33" fmla="*/ 128880 w 1653613"/>
              <a:gd name="connsiteY33" fmla="*/ 156520 h 181400"/>
              <a:gd name="connsiteX34" fmla="*/ 104166 w 1653613"/>
              <a:gd name="connsiteY34" fmla="*/ 148282 h 181400"/>
              <a:gd name="connsiteX35" fmla="*/ 79452 w 1653613"/>
              <a:gd name="connsiteY35" fmla="*/ 131806 h 181400"/>
              <a:gd name="connsiteX36" fmla="*/ 30025 w 1653613"/>
              <a:gd name="connsiteY36" fmla="*/ 115331 h 181400"/>
              <a:gd name="connsiteX37" fmla="*/ 13550 w 1653613"/>
              <a:gd name="connsiteY37" fmla="*/ 90617 h 181400"/>
              <a:gd name="connsiteX38" fmla="*/ 5312 w 1653613"/>
              <a:gd name="connsiteY38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326588 w 1653613"/>
              <a:gd name="connsiteY6" fmla="*/ 8239 h 181400"/>
              <a:gd name="connsiteX7" fmla="*/ 870285 w 1653613"/>
              <a:gd name="connsiteY7" fmla="*/ 16477 h 181400"/>
              <a:gd name="connsiteX8" fmla="*/ 894998 w 1653613"/>
              <a:gd name="connsiteY8" fmla="*/ 24715 h 181400"/>
              <a:gd name="connsiteX9" fmla="*/ 985615 w 1653613"/>
              <a:gd name="connsiteY9" fmla="*/ 41190 h 181400"/>
              <a:gd name="connsiteX10" fmla="*/ 1067993 w 1653613"/>
              <a:gd name="connsiteY10" fmla="*/ 65904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194782 w 1653613"/>
              <a:gd name="connsiteY32" fmla="*/ 172996 h 181400"/>
              <a:gd name="connsiteX33" fmla="*/ 128880 w 1653613"/>
              <a:gd name="connsiteY33" fmla="*/ 156520 h 181400"/>
              <a:gd name="connsiteX34" fmla="*/ 104166 w 1653613"/>
              <a:gd name="connsiteY34" fmla="*/ 148282 h 181400"/>
              <a:gd name="connsiteX35" fmla="*/ 79452 w 1653613"/>
              <a:gd name="connsiteY35" fmla="*/ 131806 h 181400"/>
              <a:gd name="connsiteX36" fmla="*/ 30025 w 1653613"/>
              <a:gd name="connsiteY36" fmla="*/ 115331 h 181400"/>
              <a:gd name="connsiteX37" fmla="*/ 13550 w 1653613"/>
              <a:gd name="connsiteY37" fmla="*/ 90617 h 181400"/>
              <a:gd name="connsiteX38" fmla="*/ 5312 w 1653613"/>
              <a:gd name="connsiteY38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326588 w 1653613"/>
              <a:gd name="connsiteY6" fmla="*/ 8239 h 181400"/>
              <a:gd name="connsiteX7" fmla="*/ 870285 w 1653613"/>
              <a:gd name="connsiteY7" fmla="*/ 16477 h 181400"/>
              <a:gd name="connsiteX8" fmla="*/ 894998 w 1653613"/>
              <a:gd name="connsiteY8" fmla="*/ 24715 h 181400"/>
              <a:gd name="connsiteX9" fmla="*/ 985615 w 1653613"/>
              <a:gd name="connsiteY9" fmla="*/ 41190 h 181400"/>
              <a:gd name="connsiteX10" fmla="*/ 1067993 w 1653613"/>
              <a:gd name="connsiteY10" fmla="*/ 65904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28880 w 1653613"/>
              <a:gd name="connsiteY33" fmla="*/ 156520 h 181400"/>
              <a:gd name="connsiteX34" fmla="*/ 104166 w 1653613"/>
              <a:gd name="connsiteY34" fmla="*/ 148282 h 181400"/>
              <a:gd name="connsiteX35" fmla="*/ 79452 w 1653613"/>
              <a:gd name="connsiteY35" fmla="*/ 131806 h 181400"/>
              <a:gd name="connsiteX36" fmla="*/ 30025 w 1653613"/>
              <a:gd name="connsiteY36" fmla="*/ 115331 h 181400"/>
              <a:gd name="connsiteX37" fmla="*/ 13550 w 1653613"/>
              <a:gd name="connsiteY37" fmla="*/ 90617 h 181400"/>
              <a:gd name="connsiteX38" fmla="*/ 5312 w 1653613"/>
              <a:gd name="connsiteY38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326588 w 1653613"/>
              <a:gd name="connsiteY6" fmla="*/ 8239 h 181400"/>
              <a:gd name="connsiteX7" fmla="*/ 870285 w 1653613"/>
              <a:gd name="connsiteY7" fmla="*/ 16477 h 181400"/>
              <a:gd name="connsiteX8" fmla="*/ 894998 w 1653613"/>
              <a:gd name="connsiteY8" fmla="*/ 24715 h 181400"/>
              <a:gd name="connsiteX9" fmla="*/ 985615 w 1653613"/>
              <a:gd name="connsiteY9" fmla="*/ 41190 h 181400"/>
              <a:gd name="connsiteX10" fmla="*/ 1067993 w 1653613"/>
              <a:gd name="connsiteY10" fmla="*/ 65904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28880 w 1653613"/>
              <a:gd name="connsiteY33" fmla="*/ 156520 h 181400"/>
              <a:gd name="connsiteX34" fmla="*/ 141112 w 1653613"/>
              <a:gd name="connsiteY34" fmla="*/ 142125 h 181400"/>
              <a:gd name="connsiteX35" fmla="*/ 79452 w 1653613"/>
              <a:gd name="connsiteY35" fmla="*/ 131806 h 181400"/>
              <a:gd name="connsiteX36" fmla="*/ 30025 w 1653613"/>
              <a:gd name="connsiteY36" fmla="*/ 115331 h 181400"/>
              <a:gd name="connsiteX37" fmla="*/ 13550 w 1653613"/>
              <a:gd name="connsiteY37" fmla="*/ 90617 h 181400"/>
              <a:gd name="connsiteX38" fmla="*/ 5312 w 1653613"/>
              <a:gd name="connsiteY38" fmla="*/ 82379 h 181400"/>
              <a:gd name="connsiteX0" fmla="*/ 5312 w 1653613"/>
              <a:gd name="connsiteY0" fmla="*/ 82379 h 268468"/>
              <a:gd name="connsiteX1" fmla="*/ 104166 w 1653613"/>
              <a:gd name="connsiteY1" fmla="*/ 74142 h 268468"/>
              <a:gd name="connsiteX2" fmla="*/ 128880 w 1653613"/>
              <a:gd name="connsiteY2" fmla="*/ 65904 h 268468"/>
              <a:gd name="connsiteX3" fmla="*/ 194782 w 1653613"/>
              <a:gd name="connsiteY3" fmla="*/ 49428 h 268468"/>
              <a:gd name="connsiteX4" fmla="*/ 244209 w 1653613"/>
              <a:gd name="connsiteY4" fmla="*/ 32952 h 268468"/>
              <a:gd name="connsiteX5" fmla="*/ 268923 w 1653613"/>
              <a:gd name="connsiteY5" fmla="*/ 24715 h 268468"/>
              <a:gd name="connsiteX6" fmla="*/ 326588 w 1653613"/>
              <a:gd name="connsiteY6" fmla="*/ 8239 h 268468"/>
              <a:gd name="connsiteX7" fmla="*/ 870285 w 1653613"/>
              <a:gd name="connsiteY7" fmla="*/ 16477 h 268468"/>
              <a:gd name="connsiteX8" fmla="*/ 894998 w 1653613"/>
              <a:gd name="connsiteY8" fmla="*/ 24715 h 268468"/>
              <a:gd name="connsiteX9" fmla="*/ 985615 w 1653613"/>
              <a:gd name="connsiteY9" fmla="*/ 41190 h 268468"/>
              <a:gd name="connsiteX10" fmla="*/ 1067993 w 1653613"/>
              <a:gd name="connsiteY10" fmla="*/ 65904 h 268468"/>
              <a:gd name="connsiteX11" fmla="*/ 1191561 w 1653613"/>
              <a:gd name="connsiteY11" fmla="*/ 57666 h 268468"/>
              <a:gd name="connsiteX12" fmla="*/ 1216274 w 1653613"/>
              <a:gd name="connsiteY12" fmla="*/ 49428 h 268468"/>
              <a:gd name="connsiteX13" fmla="*/ 1249225 w 1653613"/>
              <a:gd name="connsiteY13" fmla="*/ 41190 h 268468"/>
              <a:gd name="connsiteX14" fmla="*/ 1298652 w 1653613"/>
              <a:gd name="connsiteY14" fmla="*/ 24715 h 268468"/>
              <a:gd name="connsiteX15" fmla="*/ 1323366 w 1653613"/>
              <a:gd name="connsiteY15" fmla="*/ 16477 h 268468"/>
              <a:gd name="connsiteX16" fmla="*/ 1356317 w 1653613"/>
              <a:gd name="connsiteY16" fmla="*/ 8239 h 268468"/>
              <a:gd name="connsiteX17" fmla="*/ 1381031 w 1653613"/>
              <a:gd name="connsiteY17" fmla="*/ 1 h 268468"/>
              <a:gd name="connsiteX18" fmla="*/ 1488123 w 1653613"/>
              <a:gd name="connsiteY18" fmla="*/ 8155 h 268468"/>
              <a:gd name="connsiteX19" fmla="*/ 1640814 w 1653613"/>
              <a:gd name="connsiteY19" fmla="*/ 22551 h 268468"/>
              <a:gd name="connsiteX20" fmla="*/ 1635406 w 1653613"/>
              <a:gd name="connsiteY20" fmla="*/ 64073 h 268468"/>
              <a:gd name="connsiteX21" fmla="*/ 1556105 w 1653613"/>
              <a:gd name="connsiteY21" fmla="*/ 88786 h 268468"/>
              <a:gd name="connsiteX22" fmla="*/ 1461495 w 1653613"/>
              <a:gd name="connsiteY22" fmla="*/ 121655 h 268468"/>
              <a:gd name="connsiteX23" fmla="*/ 1253719 w 1653613"/>
              <a:gd name="connsiteY23" fmla="*/ 162678 h 268468"/>
              <a:gd name="connsiteX24" fmla="*/ 1094453 w 1653613"/>
              <a:gd name="connsiteY24" fmla="*/ 111337 h 268468"/>
              <a:gd name="connsiteX25" fmla="*/ 1002090 w 1653613"/>
              <a:gd name="connsiteY25" fmla="*/ 156520 h 268468"/>
              <a:gd name="connsiteX26" fmla="*/ 903236 w 1653613"/>
              <a:gd name="connsiteY26" fmla="*/ 172996 h 268468"/>
              <a:gd name="connsiteX27" fmla="*/ 862047 w 1653613"/>
              <a:gd name="connsiteY27" fmla="*/ 181233 h 268468"/>
              <a:gd name="connsiteX28" fmla="*/ 812704 w 1653613"/>
              <a:gd name="connsiteY28" fmla="*/ 164841 h 268468"/>
              <a:gd name="connsiteX29" fmla="*/ 732405 w 1653613"/>
              <a:gd name="connsiteY29" fmla="*/ 179236 h 268468"/>
              <a:gd name="connsiteX30" fmla="*/ 578965 w 1653613"/>
              <a:gd name="connsiteY30" fmla="*/ 170999 h 268468"/>
              <a:gd name="connsiteX31" fmla="*/ 412627 w 1653613"/>
              <a:gd name="connsiteY31" fmla="*/ 162760 h 268468"/>
              <a:gd name="connsiteX32" fmla="*/ 247122 w 1653613"/>
              <a:gd name="connsiteY32" fmla="*/ 154523 h 268468"/>
              <a:gd name="connsiteX33" fmla="*/ 128880 w 1653613"/>
              <a:gd name="connsiteY33" fmla="*/ 156520 h 268468"/>
              <a:gd name="connsiteX34" fmla="*/ 57985 w 1653613"/>
              <a:gd name="connsiteY34" fmla="*/ 268355 h 268468"/>
              <a:gd name="connsiteX35" fmla="*/ 79452 w 1653613"/>
              <a:gd name="connsiteY35" fmla="*/ 131806 h 268468"/>
              <a:gd name="connsiteX36" fmla="*/ 30025 w 1653613"/>
              <a:gd name="connsiteY36" fmla="*/ 115331 h 268468"/>
              <a:gd name="connsiteX37" fmla="*/ 13550 w 1653613"/>
              <a:gd name="connsiteY37" fmla="*/ 90617 h 268468"/>
              <a:gd name="connsiteX38" fmla="*/ 5312 w 1653613"/>
              <a:gd name="connsiteY38" fmla="*/ 82379 h 268468"/>
              <a:gd name="connsiteX0" fmla="*/ 5312 w 1653613"/>
              <a:gd name="connsiteY0" fmla="*/ 82379 h 268450"/>
              <a:gd name="connsiteX1" fmla="*/ 104166 w 1653613"/>
              <a:gd name="connsiteY1" fmla="*/ 74142 h 268450"/>
              <a:gd name="connsiteX2" fmla="*/ 128880 w 1653613"/>
              <a:gd name="connsiteY2" fmla="*/ 65904 h 268450"/>
              <a:gd name="connsiteX3" fmla="*/ 194782 w 1653613"/>
              <a:gd name="connsiteY3" fmla="*/ 49428 h 268450"/>
              <a:gd name="connsiteX4" fmla="*/ 244209 w 1653613"/>
              <a:gd name="connsiteY4" fmla="*/ 32952 h 268450"/>
              <a:gd name="connsiteX5" fmla="*/ 268923 w 1653613"/>
              <a:gd name="connsiteY5" fmla="*/ 24715 h 268450"/>
              <a:gd name="connsiteX6" fmla="*/ 326588 w 1653613"/>
              <a:gd name="connsiteY6" fmla="*/ 8239 h 268450"/>
              <a:gd name="connsiteX7" fmla="*/ 870285 w 1653613"/>
              <a:gd name="connsiteY7" fmla="*/ 16477 h 268450"/>
              <a:gd name="connsiteX8" fmla="*/ 894998 w 1653613"/>
              <a:gd name="connsiteY8" fmla="*/ 24715 h 268450"/>
              <a:gd name="connsiteX9" fmla="*/ 985615 w 1653613"/>
              <a:gd name="connsiteY9" fmla="*/ 41190 h 268450"/>
              <a:gd name="connsiteX10" fmla="*/ 1067993 w 1653613"/>
              <a:gd name="connsiteY10" fmla="*/ 65904 h 268450"/>
              <a:gd name="connsiteX11" fmla="*/ 1191561 w 1653613"/>
              <a:gd name="connsiteY11" fmla="*/ 57666 h 268450"/>
              <a:gd name="connsiteX12" fmla="*/ 1216274 w 1653613"/>
              <a:gd name="connsiteY12" fmla="*/ 49428 h 268450"/>
              <a:gd name="connsiteX13" fmla="*/ 1249225 w 1653613"/>
              <a:gd name="connsiteY13" fmla="*/ 41190 h 268450"/>
              <a:gd name="connsiteX14" fmla="*/ 1298652 w 1653613"/>
              <a:gd name="connsiteY14" fmla="*/ 24715 h 268450"/>
              <a:gd name="connsiteX15" fmla="*/ 1323366 w 1653613"/>
              <a:gd name="connsiteY15" fmla="*/ 16477 h 268450"/>
              <a:gd name="connsiteX16" fmla="*/ 1356317 w 1653613"/>
              <a:gd name="connsiteY16" fmla="*/ 8239 h 268450"/>
              <a:gd name="connsiteX17" fmla="*/ 1381031 w 1653613"/>
              <a:gd name="connsiteY17" fmla="*/ 1 h 268450"/>
              <a:gd name="connsiteX18" fmla="*/ 1488123 w 1653613"/>
              <a:gd name="connsiteY18" fmla="*/ 8155 h 268450"/>
              <a:gd name="connsiteX19" fmla="*/ 1640814 w 1653613"/>
              <a:gd name="connsiteY19" fmla="*/ 22551 h 268450"/>
              <a:gd name="connsiteX20" fmla="*/ 1635406 w 1653613"/>
              <a:gd name="connsiteY20" fmla="*/ 64073 h 268450"/>
              <a:gd name="connsiteX21" fmla="*/ 1556105 w 1653613"/>
              <a:gd name="connsiteY21" fmla="*/ 88786 h 268450"/>
              <a:gd name="connsiteX22" fmla="*/ 1461495 w 1653613"/>
              <a:gd name="connsiteY22" fmla="*/ 121655 h 268450"/>
              <a:gd name="connsiteX23" fmla="*/ 1253719 w 1653613"/>
              <a:gd name="connsiteY23" fmla="*/ 162678 h 268450"/>
              <a:gd name="connsiteX24" fmla="*/ 1094453 w 1653613"/>
              <a:gd name="connsiteY24" fmla="*/ 111337 h 268450"/>
              <a:gd name="connsiteX25" fmla="*/ 1002090 w 1653613"/>
              <a:gd name="connsiteY25" fmla="*/ 156520 h 268450"/>
              <a:gd name="connsiteX26" fmla="*/ 903236 w 1653613"/>
              <a:gd name="connsiteY26" fmla="*/ 172996 h 268450"/>
              <a:gd name="connsiteX27" fmla="*/ 862047 w 1653613"/>
              <a:gd name="connsiteY27" fmla="*/ 181233 h 268450"/>
              <a:gd name="connsiteX28" fmla="*/ 812704 w 1653613"/>
              <a:gd name="connsiteY28" fmla="*/ 164841 h 268450"/>
              <a:gd name="connsiteX29" fmla="*/ 732405 w 1653613"/>
              <a:gd name="connsiteY29" fmla="*/ 179236 h 268450"/>
              <a:gd name="connsiteX30" fmla="*/ 578965 w 1653613"/>
              <a:gd name="connsiteY30" fmla="*/ 170999 h 268450"/>
              <a:gd name="connsiteX31" fmla="*/ 412627 w 1653613"/>
              <a:gd name="connsiteY31" fmla="*/ 162760 h 268450"/>
              <a:gd name="connsiteX32" fmla="*/ 247122 w 1653613"/>
              <a:gd name="connsiteY32" fmla="*/ 154523 h 268450"/>
              <a:gd name="connsiteX33" fmla="*/ 165826 w 1653613"/>
              <a:gd name="connsiteY33" fmla="*/ 153441 h 268450"/>
              <a:gd name="connsiteX34" fmla="*/ 57985 w 1653613"/>
              <a:gd name="connsiteY34" fmla="*/ 268355 h 268450"/>
              <a:gd name="connsiteX35" fmla="*/ 79452 w 1653613"/>
              <a:gd name="connsiteY35" fmla="*/ 131806 h 268450"/>
              <a:gd name="connsiteX36" fmla="*/ 30025 w 1653613"/>
              <a:gd name="connsiteY36" fmla="*/ 115331 h 268450"/>
              <a:gd name="connsiteX37" fmla="*/ 13550 w 1653613"/>
              <a:gd name="connsiteY37" fmla="*/ 90617 h 268450"/>
              <a:gd name="connsiteX38" fmla="*/ 5312 w 1653613"/>
              <a:gd name="connsiteY38" fmla="*/ 82379 h 268450"/>
              <a:gd name="connsiteX0" fmla="*/ 5312 w 1653613"/>
              <a:gd name="connsiteY0" fmla="*/ 82379 h 268450"/>
              <a:gd name="connsiteX1" fmla="*/ 104166 w 1653613"/>
              <a:gd name="connsiteY1" fmla="*/ 74142 h 268450"/>
              <a:gd name="connsiteX2" fmla="*/ 128880 w 1653613"/>
              <a:gd name="connsiteY2" fmla="*/ 65904 h 268450"/>
              <a:gd name="connsiteX3" fmla="*/ 194782 w 1653613"/>
              <a:gd name="connsiteY3" fmla="*/ 49428 h 268450"/>
              <a:gd name="connsiteX4" fmla="*/ 244209 w 1653613"/>
              <a:gd name="connsiteY4" fmla="*/ 32952 h 268450"/>
              <a:gd name="connsiteX5" fmla="*/ 268923 w 1653613"/>
              <a:gd name="connsiteY5" fmla="*/ 24715 h 268450"/>
              <a:gd name="connsiteX6" fmla="*/ 326588 w 1653613"/>
              <a:gd name="connsiteY6" fmla="*/ 8239 h 268450"/>
              <a:gd name="connsiteX7" fmla="*/ 870285 w 1653613"/>
              <a:gd name="connsiteY7" fmla="*/ 16477 h 268450"/>
              <a:gd name="connsiteX8" fmla="*/ 894998 w 1653613"/>
              <a:gd name="connsiteY8" fmla="*/ 24715 h 268450"/>
              <a:gd name="connsiteX9" fmla="*/ 985615 w 1653613"/>
              <a:gd name="connsiteY9" fmla="*/ 41190 h 268450"/>
              <a:gd name="connsiteX10" fmla="*/ 1067993 w 1653613"/>
              <a:gd name="connsiteY10" fmla="*/ 65904 h 268450"/>
              <a:gd name="connsiteX11" fmla="*/ 1191561 w 1653613"/>
              <a:gd name="connsiteY11" fmla="*/ 57666 h 268450"/>
              <a:gd name="connsiteX12" fmla="*/ 1216274 w 1653613"/>
              <a:gd name="connsiteY12" fmla="*/ 49428 h 268450"/>
              <a:gd name="connsiteX13" fmla="*/ 1249225 w 1653613"/>
              <a:gd name="connsiteY13" fmla="*/ 41190 h 268450"/>
              <a:gd name="connsiteX14" fmla="*/ 1298652 w 1653613"/>
              <a:gd name="connsiteY14" fmla="*/ 24715 h 268450"/>
              <a:gd name="connsiteX15" fmla="*/ 1323366 w 1653613"/>
              <a:gd name="connsiteY15" fmla="*/ 16477 h 268450"/>
              <a:gd name="connsiteX16" fmla="*/ 1356317 w 1653613"/>
              <a:gd name="connsiteY16" fmla="*/ 8239 h 268450"/>
              <a:gd name="connsiteX17" fmla="*/ 1381031 w 1653613"/>
              <a:gd name="connsiteY17" fmla="*/ 1 h 268450"/>
              <a:gd name="connsiteX18" fmla="*/ 1488123 w 1653613"/>
              <a:gd name="connsiteY18" fmla="*/ 8155 h 268450"/>
              <a:gd name="connsiteX19" fmla="*/ 1640814 w 1653613"/>
              <a:gd name="connsiteY19" fmla="*/ 22551 h 268450"/>
              <a:gd name="connsiteX20" fmla="*/ 1635406 w 1653613"/>
              <a:gd name="connsiteY20" fmla="*/ 64073 h 268450"/>
              <a:gd name="connsiteX21" fmla="*/ 1556105 w 1653613"/>
              <a:gd name="connsiteY21" fmla="*/ 88786 h 268450"/>
              <a:gd name="connsiteX22" fmla="*/ 1461495 w 1653613"/>
              <a:gd name="connsiteY22" fmla="*/ 121655 h 268450"/>
              <a:gd name="connsiteX23" fmla="*/ 1253719 w 1653613"/>
              <a:gd name="connsiteY23" fmla="*/ 162678 h 268450"/>
              <a:gd name="connsiteX24" fmla="*/ 1094453 w 1653613"/>
              <a:gd name="connsiteY24" fmla="*/ 111337 h 268450"/>
              <a:gd name="connsiteX25" fmla="*/ 1002090 w 1653613"/>
              <a:gd name="connsiteY25" fmla="*/ 156520 h 268450"/>
              <a:gd name="connsiteX26" fmla="*/ 903236 w 1653613"/>
              <a:gd name="connsiteY26" fmla="*/ 172996 h 268450"/>
              <a:gd name="connsiteX27" fmla="*/ 862047 w 1653613"/>
              <a:gd name="connsiteY27" fmla="*/ 181233 h 268450"/>
              <a:gd name="connsiteX28" fmla="*/ 812704 w 1653613"/>
              <a:gd name="connsiteY28" fmla="*/ 164841 h 268450"/>
              <a:gd name="connsiteX29" fmla="*/ 732405 w 1653613"/>
              <a:gd name="connsiteY29" fmla="*/ 179236 h 268450"/>
              <a:gd name="connsiteX30" fmla="*/ 578965 w 1653613"/>
              <a:gd name="connsiteY30" fmla="*/ 170999 h 268450"/>
              <a:gd name="connsiteX31" fmla="*/ 412627 w 1653613"/>
              <a:gd name="connsiteY31" fmla="*/ 162760 h 268450"/>
              <a:gd name="connsiteX32" fmla="*/ 247122 w 1653613"/>
              <a:gd name="connsiteY32" fmla="*/ 154523 h 268450"/>
              <a:gd name="connsiteX33" fmla="*/ 165826 w 1653613"/>
              <a:gd name="connsiteY33" fmla="*/ 153441 h 268450"/>
              <a:gd name="connsiteX34" fmla="*/ 57985 w 1653613"/>
              <a:gd name="connsiteY34" fmla="*/ 268355 h 268450"/>
              <a:gd name="connsiteX35" fmla="*/ 79452 w 1653613"/>
              <a:gd name="connsiteY35" fmla="*/ 131806 h 268450"/>
              <a:gd name="connsiteX36" fmla="*/ 30025 w 1653613"/>
              <a:gd name="connsiteY36" fmla="*/ 115331 h 268450"/>
              <a:gd name="connsiteX37" fmla="*/ 13550 w 1653613"/>
              <a:gd name="connsiteY37" fmla="*/ 90617 h 268450"/>
              <a:gd name="connsiteX38" fmla="*/ 5312 w 1653613"/>
              <a:gd name="connsiteY38" fmla="*/ 82379 h 26845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326588 w 1653613"/>
              <a:gd name="connsiteY6" fmla="*/ 8239 h 181400"/>
              <a:gd name="connsiteX7" fmla="*/ 870285 w 1653613"/>
              <a:gd name="connsiteY7" fmla="*/ 16477 h 181400"/>
              <a:gd name="connsiteX8" fmla="*/ 894998 w 1653613"/>
              <a:gd name="connsiteY8" fmla="*/ 24715 h 181400"/>
              <a:gd name="connsiteX9" fmla="*/ 985615 w 1653613"/>
              <a:gd name="connsiteY9" fmla="*/ 41190 h 181400"/>
              <a:gd name="connsiteX10" fmla="*/ 1067993 w 1653613"/>
              <a:gd name="connsiteY10" fmla="*/ 65904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65826 w 1653613"/>
              <a:gd name="connsiteY33" fmla="*/ 153441 h 181400"/>
              <a:gd name="connsiteX34" fmla="*/ 79452 w 1653613"/>
              <a:gd name="connsiteY34" fmla="*/ 131806 h 181400"/>
              <a:gd name="connsiteX35" fmla="*/ 30025 w 1653613"/>
              <a:gd name="connsiteY35" fmla="*/ 115331 h 181400"/>
              <a:gd name="connsiteX36" fmla="*/ 13550 w 1653613"/>
              <a:gd name="connsiteY36" fmla="*/ 90617 h 181400"/>
              <a:gd name="connsiteX37" fmla="*/ 5312 w 1653613"/>
              <a:gd name="connsiteY37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428188 w 1653613"/>
              <a:gd name="connsiteY6" fmla="*/ 17475 h 181400"/>
              <a:gd name="connsiteX7" fmla="*/ 870285 w 1653613"/>
              <a:gd name="connsiteY7" fmla="*/ 16477 h 181400"/>
              <a:gd name="connsiteX8" fmla="*/ 894998 w 1653613"/>
              <a:gd name="connsiteY8" fmla="*/ 24715 h 181400"/>
              <a:gd name="connsiteX9" fmla="*/ 985615 w 1653613"/>
              <a:gd name="connsiteY9" fmla="*/ 41190 h 181400"/>
              <a:gd name="connsiteX10" fmla="*/ 1067993 w 1653613"/>
              <a:gd name="connsiteY10" fmla="*/ 65904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65826 w 1653613"/>
              <a:gd name="connsiteY33" fmla="*/ 153441 h 181400"/>
              <a:gd name="connsiteX34" fmla="*/ 79452 w 1653613"/>
              <a:gd name="connsiteY34" fmla="*/ 131806 h 181400"/>
              <a:gd name="connsiteX35" fmla="*/ 30025 w 1653613"/>
              <a:gd name="connsiteY35" fmla="*/ 115331 h 181400"/>
              <a:gd name="connsiteX36" fmla="*/ 13550 w 1653613"/>
              <a:gd name="connsiteY36" fmla="*/ 90617 h 181400"/>
              <a:gd name="connsiteX37" fmla="*/ 5312 w 1653613"/>
              <a:gd name="connsiteY37" fmla="*/ 82379 h 181400"/>
              <a:gd name="connsiteX0" fmla="*/ 5312 w 1653613"/>
              <a:gd name="connsiteY0" fmla="*/ 83377 h 182398"/>
              <a:gd name="connsiteX1" fmla="*/ 104166 w 1653613"/>
              <a:gd name="connsiteY1" fmla="*/ 75140 h 182398"/>
              <a:gd name="connsiteX2" fmla="*/ 128880 w 1653613"/>
              <a:gd name="connsiteY2" fmla="*/ 66902 h 182398"/>
              <a:gd name="connsiteX3" fmla="*/ 194782 w 1653613"/>
              <a:gd name="connsiteY3" fmla="*/ 50426 h 182398"/>
              <a:gd name="connsiteX4" fmla="*/ 244209 w 1653613"/>
              <a:gd name="connsiteY4" fmla="*/ 33950 h 182398"/>
              <a:gd name="connsiteX5" fmla="*/ 268923 w 1653613"/>
              <a:gd name="connsiteY5" fmla="*/ 25713 h 182398"/>
              <a:gd name="connsiteX6" fmla="*/ 449740 w 1653613"/>
              <a:gd name="connsiteY6" fmla="*/ 0 h 182398"/>
              <a:gd name="connsiteX7" fmla="*/ 870285 w 1653613"/>
              <a:gd name="connsiteY7" fmla="*/ 17475 h 182398"/>
              <a:gd name="connsiteX8" fmla="*/ 894998 w 1653613"/>
              <a:gd name="connsiteY8" fmla="*/ 25713 h 182398"/>
              <a:gd name="connsiteX9" fmla="*/ 985615 w 1653613"/>
              <a:gd name="connsiteY9" fmla="*/ 42188 h 182398"/>
              <a:gd name="connsiteX10" fmla="*/ 1067993 w 1653613"/>
              <a:gd name="connsiteY10" fmla="*/ 66902 h 182398"/>
              <a:gd name="connsiteX11" fmla="*/ 1191561 w 1653613"/>
              <a:gd name="connsiteY11" fmla="*/ 58664 h 182398"/>
              <a:gd name="connsiteX12" fmla="*/ 1216274 w 1653613"/>
              <a:gd name="connsiteY12" fmla="*/ 50426 h 182398"/>
              <a:gd name="connsiteX13" fmla="*/ 1249225 w 1653613"/>
              <a:gd name="connsiteY13" fmla="*/ 42188 h 182398"/>
              <a:gd name="connsiteX14" fmla="*/ 1298652 w 1653613"/>
              <a:gd name="connsiteY14" fmla="*/ 25713 h 182398"/>
              <a:gd name="connsiteX15" fmla="*/ 1323366 w 1653613"/>
              <a:gd name="connsiteY15" fmla="*/ 17475 h 182398"/>
              <a:gd name="connsiteX16" fmla="*/ 1356317 w 1653613"/>
              <a:gd name="connsiteY16" fmla="*/ 9237 h 182398"/>
              <a:gd name="connsiteX17" fmla="*/ 1381031 w 1653613"/>
              <a:gd name="connsiteY17" fmla="*/ 999 h 182398"/>
              <a:gd name="connsiteX18" fmla="*/ 1488123 w 1653613"/>
              <a:gd name="connsiteY18" fmla="*/ 9153 h 182398"/>
              <a:gd name="connsiteX19" fmla="*/ 1640814 w 1653613"/>
              <a:gd name="connsiteY19" fmla="*/ 23549 h 182398"/>
              <a:gd name="connsiteX20" fmla="*/ 1635406 w 1653613"/>
              <a:gd name="connsiteY20" fmla="*/ 65071 h 182398"/>
              <a:gd name="connsiteX21" fmla="*/ 1556105 w 1653613"/>
              <a:gd name="connsiteY21" fmla="*/ 89784 h 182398"/>
              <a:gd name="connsiteX22" fmla="*/ 1461495 w 1653613"/>
              <a:gd name="connsiteY22" fmla="*/ 122653 h 182398"/>
              <a:gd name="connsiteX23" fmla="*/ 1253719 w 1653613"/>
              <a:gd name="connsiteY23" fmla="*/ 163676 h 182398"/>
              <a:gd name="connsiteX24" fmla="*/ 1094453 w 1653613"/>
              <a:gd name="connsiteY24" fmla="*/ 112335 h 182398"/>
              <a:gd name="connsiteX25" fmla="*/ 1002090 w 1653613"/>
              <a:gd name="connsiteY25" fmla="*/ 157518 h 182398"/>
              <a:gd name="connsiteX26" fmla="*/ 903236 w 1653613"/>
              <a:gd name="connsiteY26" fmla="*/ 173994 h 182398"/>
              <a:gd name="connsiteX27" fmla="*/ 862047 w 1653613"/>
              <a:gd name="connsiteY27" fmla="*/ 182231 h 182398"/>
              <a:gd name="connsiteX28" fmla="*/ 812704 w 1653613"/>
              <a:gd name="connsiteY28" fmla="*/ 165839 h 182398"/>
              <a:gd name="connsiteX29" fmla="*/ 732405 w 1653613"/>
              <a:gd name="connsiteY29" fmla="*/ 180234 h 182398"/>
              <a:gd name="connsiteX30" fmla="*/ 578965 w 1653613"/>
              <a:gd name="connsiteY30" fmla="*/ 171997 h 182398"/>
              <a:gd name="connsiteX31" fmla="*/ 412627 w 1653613"/>
              <a:gd name="connsiteY31" fmla="*/ 163758 h 182398"/>
              <a:gd name="connsiteX32" fmla="*/ 247122 w 1653613"/>
              <a:gd name="connsiteY32" fmla="*/ 155521 h 182398"/>
              <a:gd name="connsiteX33" fmla="*/ 165826 w 1653613"/>
              <a:gd name="connsiteY33" fmla="*/ 154439 h 182398"/>
              <a:gd name="connsiteX34" fmla="*/ 79452 w 1653613"/>
              <a:gd name="connsiteY34" fmla="*/ 132804 h 182398"/>
              <a:gd name="connsiteX35" fmla="*/ 30025 w 1653613"/>
              <a:gd name="connsiteY35" fmla="*/ 116329 h 182398"/>
              <a:gd name="connsiteX36" fmla="*/ 13550 w 1653613"/>
              <a:gd name="connsiteY36" fmla="*/ 91615 h 182398"/>
              <a:gd name="connsiteX37" fmla="*/ 5312 w 1653613"/>
              <a:gd name="connsiteY37" fmla="*/ 83377 h 182398"/>
              <a:gd name="connsiteX0" fmla="*/ 5312 w 1653613"/>
              <a:gd name="connsiteY0" fmla="*/ 83377 h 182398"/>
              <a:gd name="connsiteX1" fmla="*/ 104166 w 1653613"/>
              <a:gd name="connsiteY1" fmla="*/ 75140 h 182398"/>
              <a:gd name="connsiteX2" fmla="*/ 128880 w 1653613"/>
              <a:gd name="connsiteY2" fmla="*/ 66902 h 182398"/>
              <a:gd name="connsiteX3" fmla="*/ 194782 w 1653613"/>
              <a:gd name="connsiteY3" fmla="*/ 50426 h 182398"/>
              <a:gd name="connsiteX4" fmla="*/ 244209 w 1653613"/>
              <a:gd name="connsiteY4" fmla="*/ 33950 h 182398"/>
              <a:gd name="connsiteX5" fmla="*/ 268923 w 1653613"/>
              <a:gd name="connsiteY5" fmla="*/ 25713 h 182398"/>
              <a:gd name="connsiteX6" fmla="*/ 449740 w 1653613"/>
              <a:gd name="connsiteY6" fmla="*/ 0 h 182398"/>
              <a:gd name="connsiteX7" fmla="*/ 870285 w 1653613"/>
              <a:gd name="connsiteY7" fmla="*/ 17475 h 182398"/>
              <a:gd name="connsiteX8" fmla="*/ 894998 w 1653613"/>
              <a:gd name="connsiteY8" fmla="*/ 25713 h 182398"/>
              <a:gd name="connsiteX9" fmla="*/ 985615 w 1653613"/>
              <a:gd name="connsiteY9" fmla="*/ 42188 h 182398"/>
              <a:gd name="connsiteX10" fmla="*/ 1077825 w 1653613"/>
              <a:gd name="connsiteY10" fmla="*/ 89024 h 182398"/>
              <a:gd name="connsiteX11" fmla="*/ 1191561 w 1653613"/>
              <a:gd name="connsiteY11" fmla="*/ 58664 h 182398"/>
              <a:gd name="connsiteX12" fmla="*/ 1216274 w 1653613"/>
              <a:gd name="connsiteY12" fmla="*/ 50426 h 182398"/>
              <a:gd name="connsiteX13" fmla="*/ 1249225 w 1653613"/>
              <a:gd name="connsiteY13" fmla="*/ 42188 h 182398"/>
              <a:gd name="connsiteX14" fmla="*/ 1298652 w 1653613"/>
              <a:gd name="connsiteY14" fmla="*/ 25713 h 182398"/>
              <a:gd name="connsiteX15" fmla="*/ 1323366 w 1653613"/>
              <a:gd name="connsiteY15" fmla="*/ 17475 h 182398"/>
              <a:gd name="connsiteX16" fmla="*/ 1356317 w 1653613"/>
              <a:gd name="connsiteY16" fmla="*/ 9237 h 182398"/>
              <a:gd name="connsiteX17" fmla="*/ 1381031 w 1653613"/>
              <a:gd name="connsiteY17" fmla="*/ 999 h 182398"/>
              <a:gd name="connsiteX18" fmla="*/ 1488123 w 1653613"/>
              <a:gd name="connsiteY18" fmla="*/ 9153 h 182398"/>
              <a:gd name="connsiteX19" fmla="*/ 1640814 w 1653613"/>
              <a:gd name="connsiteY19" fmla="*/ 23549 h 182398"/>
              <a:gd name="connsiteX20" fmla="*/ 1635406 w 1653613"/>
              <a:gd name="connsiteY20" fmla="*/ 65071 h 182398"/>
              <a:gd name="connsiteX21" fmla="*/ 1556105 w 1653613"/>
              <a:gd name="connsiteY21" fmla="*/ 89784 h 182398"/>
              <a:gd name="connsiteX22" fmla="*/ 1461495 w 1653613"/>
              <a:gd name="connsiteY22" fmla="*/ 122653 h 182398"/>
              <a:gd name="connsiteX23" fmla="*/ 1253719 w 1653613"/>
              <a:gd name="connsiteY23" fmla="*/ 163676 h 182398"/>
              <a:gd name="connsiteX24" fmla="*/ 1094453 w 1653613"/>
              <a:gd name="connsiteY24" fmla="*/ 112335 h 182398"/>
              <a:gd name="connsiteX25" fmla="*/ 1002090 w 1653613"/>
              <a:gd name="connsiteY25" fmla="*/ 157518 h 182398"/>
              <a:gd name="connsiteX26" fmla="*/ 903236 w 1653613"/>
              <a:gd name="connsiteY26" fmla="*/ 173994 h 182398"/>
              <a:gd name="connsiteX27" fmla="*/ 862047 w 1653613"/>
              <a:gd name="connsiteY27" fmla="*/ 182231 h 182398"/>
              <a:gd name="connsiteX28" fmla="*/ 812704 w 1653613"/>
              <a:gd name="connsiteY28" fmla="*/ 165839 h 182398"/>
              <a:gd name="connsiteX29" fmla="*/ 732405 w 1653613"/>
              <a:gd name="connsiteY29" fmla="*/ 180234 h 182398"/>
              <a:gd name="connsiteX30" fmla="*/ 578965 w 1653613"/>
              <a:gd name="connsiteY30" fmla="*/ 171997 h 182398"/>
              <a:gd name="connsiteX31" fmla="*/ 412627 w 1653613"/>
              <a:gd name="connsiteY31" fmla="*/ 163758 h 182398"/>
              <a:gd name="connsiteX32" fmla="*/ 247122 w 1653613"/>
              <a:gd name="connsiteY32" fmla="*/ 155521 h 182398"/>
              <a:gd name="connsiteX33" fmla="*/ 165826 w 1653613"/>
              <a:gd name="connsiteY33" fmla="*/ 154439 h 182398"/>
              <a:gd name="connsiteX34" fmla="*/ 79452 w 1653613"/>
              <a:gd name="connsiteY34" fmla="*/ 132804 h 182398"/>
              <a:gd name="connsiteX35" fmla="*/ 30025 w 1653613"/>
              <a:gd name="connsiteY35" fmla="*/ 116329 h 182398"/>
              <a:gd name="connsiteX36" fmla="*/ 13550 w 1653613"/>
              <a:gd name="connsiteY36" fmla="*/ 91615 h 182398"/>
              <a:gd name="connsiteX37" fmla="*/ 5312 w 1653613"/>
              <a:gd name="connsiteY37" fmla="*/ 83377 h 182398"/>
              <a:gd name="connsiteX0" fmla="*/ 5312 w 1653613"/>
              <a:gd name="connsiteY0" fmla="*/ 83377 h 182398"/>
              <a:gd name="connsiteX1" fmla="*/ 104166 w 1653613"/>
              <a:gd name="connsiteY1" fmla="*/ 75140 h 182398"/>
              <a:gd name="connsiteX2" fmla="*/ 128880 w 1653613"/>
              <a:gd name="connsiteY2" fmla="*/ 66902 h 182398"/>
              <a:gd name="connsiteX3" fmla="*/ 194782 w 1653613"/>
              <a:gd name="connsiteY3" fmla="*/ 50426 h 182398"/>
              <a:gd name="connsiteX4" fmla="*/ 244209 w 1653613"/>
              <a:gd name="connsiteY4" fmla="*/ 33950 h 182398"/>
              <a:gd name="connsiteX5" fmla="*/ 268923 w 1653613"/>
              <a:gd name="connsiteY5" fmla="*/ 25713 h 182398"/>
              <a:gd name="connsiteX6" fmla="*/ 449740 w 1653613"/>
              <a:gd name="connsiteY6" fmla="*/ 0 h 182398"/>
              <a:gd name="connsiteX7" fmla="*/ 870285 w 1653613"/>
              <a:gd name="connsiteY7" fmla="*/ 17475 h 182398"/>
              <a:gd name="connsiteX8" fmla="*/ 894998 w 1653613"/>
              <a:gd name="connsiteY8" fmla="*/ 25713 h 182398"/>
              <a:gd name="connsiteX9" fmla="*/ 965950 w 1653613"/>
              <a:gd name="connsiteY9" fmla="*/ 54478 h 182398"/>
              <a:gd name="connsiteX10" fmla="*/ 1077825 w 1653613"/>
              <a:gd name="connsiteY10" fmla="*/ 89024 h 182398"/>
              <a:gd name="connsiteX11" fmla="*/ 1191561 w 1653613"/>
              <a:gd name="connsiteY11" fmla="*/ 58664 h 182398"/>
              <a:gd name="connsiteX12" fmla="*/ 1216274 w 1653613"/>
              <a:gd name="connsiteY12" fmla="*/ 50426 h 182398"/>
              <a:gd name="connsiteX13" fmla="*/ 1249225 w 1653613"/>
              <a:gd name="connsiteY13" fmla="*/ 42188 h 182398"/>
              <a:gd name="connsiteX14" fmla="*/ 1298652 w 1653613"/>
              <a:gd name="connsiteY14" fmla="*/ 25713 h 182398"/>
              <a:gd name="connsiteX15" fmla="*/ 1323366 w 1653613"/>
              <a:gd name="connsiteY15" fmla="*/ 17475 h 182398"/>
              <a:gd name="connsiteX16" fmla="*/ 1356317 w 1653613"/>
              <a:gd name="connsiteY16" fmla="*/ 9237 h 182398"/>
              <a:gd name="connsiteX17" fmla="*/ 1381031 w 1653613"/>
              <a:gd name="connsiteY17" fmla="*/ 999 h 182398"/>
              <a:gd name="connsiteX18" fmla="*/ 1488123 w 1653613"/>
              <a:gd name="connsiteY18" fmla="*/ 9153 h 182398"/>
              <a:gd name="connsiteX19" fmla="*/ 1640814 w 1653613"/>
              <a:gd name="connsiteY19" fmla="*/ 23549 h 182398"/>
              <a:gd name="connsiteX20" fmla="*/ 1635406 w 1653613"/>
              <a:gd name="connsiteY20" fmla="*/ 65071 h 182398"/>
              <a:gd name="connsiteX21" fmla="*/ 1556105 w 1653613"/>
              <a:gd name="connsiteY21" fmla="*/ 89784 h 182398"/>
              <a:gd name="connsiteX22" fmla="*/ 1461495 w 1653613"/>
              <a:gd name="connsiteY22" fmla="*/ 122653 h 182398"/>
              <a:gd name="connsiteX23" fmla="*/ 1253719 w 1653613"/>
              <a:gd name="connsiteY23" fmla="*/ 163676 h 182398"/>
              <a:gd name="connsiteX24" fmla="*/ 1094453 w 1653613"/>
              <a:gd name="connsiteY24" fmla="*/ 112335 h 182398"/>
              <a:gd name="connsiteX25" fmla="*/ 1002090 w 1653613"/>
              <a:gd name="connsiteY25" fmla="*/ 157518 h 182398"/>
              <a:gd name="connsiteX26" fmla="*/ 903236 w 1653613"/>
              <a:gd name="connsiteY26" fmla="*/ 173994 h 182398"/>
              <a:gd name="connsiteX27" fmla="*/ 862047 w 1653613"/>
              <a:gd name="connsiteY27" fmla="*/ 182231 h 182398"/>
              <a:gd name="connsiteX28" fmla="*/ 812704 w 1653613"/>
              <a:gd name="connsiteY28" fmla="*/ 165839 h 182398"/>
              <a:gd name="connsiteX29" fmla="*/ 732405 w 1653613"/>
              <a:gd name="connsiteY29" fmla="*/ 180234 h 182398"/>
              <a:gd name="connsiteX30" fmla="*/ 578965 w 1653613"/>
              <a:gd name="connsiteY30" fmla="*/ 171997 h 182398"/>
              <a:gd name="connsiteX31" fmla="*/ 412627 w 1653613"/>
              <a:gd name="connsiteY31" fmla="*/ 163758 h 182398"/>
              <a:gd name="connsiteX32" fmla="*/ 247122 w 1653613"/>
              <a:gd name="connsiteY32" fmla="*/ 155521 h 182398"/>
              <a:gd name="connsiteX33" fmla="*/ 165826 w 1653613"/>
              <a:gd name="connsiteY33" fmla="*/ 154439 h 182398"/>
              <a:gd name="connsiteX34" fmla="*/ 79452 w 1653613"/>
              <a:gd name="connsiteY34" fmla="*/ 132804 h 182398"/>
              <a:gd name="connsiteX35" fmla="*/ 30025 w 1653613"/>
              <a:gd name="connsiteY35" fmla="*/ 116329 h 182398"/>
              <a:gd name="connsiteX36" fmla="*/ 13550 w 1653613"/>
              <a:gd name="connsiteY36" fmla="*/ 91615 h 182398"/>
              <a:gd name="connsiteX37" fmla="*/ 5312 w 1653613"/>
              <a:gd name="connsiteY37" fmla="*/ 83377 h 182398"/>
              <a:gd name="connsiteX0" fmla="*/ 5312 w 1653613"/>
              <a:gd name="connsiteY0" fmla="*/ 83377 h 182398"/>
              <a:gd name="connsiteX1" fmla="*/ 104166 w 1653613"/>
              <a:gd name="connsiteY1" fmla="*/ 75140 h 182398"/>
              <a:gd name="connsiteX2" fmla="*/ 128880 w 1653613"/>
              <a:gd name="connsiteY2" fmla="*/ 66902 h 182398"/>
              <a:gd name="connsiteX3" fmla="*/ 194782 w 1653613"/>
              <a:gd name="connsiteY3" fmla="*/ 50426 h 182398"/>
              <a:gd name="connsiteX4" fmla="*/ 244209 w 1653613"/>
              <a:gd name="connsiteY4" fmla="*/ 33950 h 182398"/>
              <a:gd name="connsiteX5" fmla="*/ 268923 w 1653613"/>
              <a:gd name="connsiteY5" fmla="*/ 25713 h 182398"/>
              <a:gd name="connsiteX6" fmla="*/ 449740 w 1653613"/>
              <a:gd name="connsiteY6" fmla="*/ 0 h 182398"/>
              <a:gd name="connsiteX7" fmla="*/ 649060 w 1653613"/>
              <a:gd name="connsiteY7" fmla="*/ 10100 h 182398"/>
              <a:gd name="connsiteX8" fmla="*/ 894998 w 1653613"/>
              <a:gd name="connsiteY8" fmla="*/ 25713 h 182398"/>
              <a:gd name="connsiteX9" fmla="*/ 965950 w 1653613"/>
              <a:gd name="connsiteY9" fmla="*/ 54478 h 182398"/>
              <a:gd name="connsiteX10" fmla="*/ 1077825 w 1653613"/>
              <a:gd name="connsiteY10" fmla="*/ 89024 h 182398"/>
              <a:gd name="connsiteX11" fmla="*/ 1191561 w 1653613"/>
              <a:gd name="connsiteY11" fmla="*/ 58664 h 182398"/>
              <a:gd name="connsiteX12" fmla="*/ 1216274 w 1653613"/>
              <a:gd name="connsiteY12" fmla="*/ 50426 h 182398"/>
              <a:gd name="connsiteX13" fmla="*/ 1249225 w 1653613"/>
              <a:gd name="connsiteY13" fmla="*/ 42188 h 182398"/>
              <a:gd name="connsiteX14" fmla="*/ 1298652 w 1653613"/>
              <a:gd name="connsiteY14" fmla="*/ 25713 h 182398"/>
              <a:gd name="connsiteX15" fmla="*/ 1323366 w 1653613"/>
              <a:gd name="connsiteY15" fmla="*/ 17475 h 182398"/>
              <a:gd name="connsiteX16" fmla="*/ 1356317 w 1653613"/>
              <a:gd name="connsiteY16" fmla="*/ 9237 h 182398"/>
              <a:gd name="connsiteX17" fmla="*/ 1381031 w 1653613"/>
              <a:gd name="connsiteY17" fmla="*/ 999 h 182398"/>
              <a:gd name="connsiteX18" fmla="*/ 1488123 w 1653613"/>
              <a:gd name="connsiteY18" fmla="*/ 9153 h 182398"/>
              <a:gd name="connsiteX19" fmla="*/ 1640814 w 1653613"/>
              <a:gd name="connsiteY19" fmla="*/ 23549 h 182398"/>
              <a:gd name="connsiteX20" fmla="*/ 1635406 w 1653613"/>
              <a:gd name="connsiteY20" fmla="*/ 65071 h 182398"/>
              <a:gd name="connsiteX21" fmla="*/ 1556105 w 1653613"/>
              <a:gd name="connsiteY21" fmla="*/ 89784 h 182398"/>
              <a:gd name="connsiteX22" fmla="*/ 1461495 w 1653613"/>
              <a:gd name="connsiteY22" fmla="*/ 122653 h 182398"/>
              <a:gd name="connsiteX23" fmla="*/ 1253719 w 1653613"/>
              <a:gd name="connsiteY23" fmla="*/ 163676 h 182398"/>
              <a:gd name="connsiteX24" fmla="*/ 1094453 w 1653613"/>
              <a:gd name="connsiteY24" fmla="*/ 112335 h 182398"/>
              <a:gd name="connsiteX25" fmla="*/ 1002090 w 1653613"/>
              <a:gd name="connsiteY25" fmla="*/ 157518 h 182398"/>
              <a:gd name="connsiteX26" fmla="*/ 903236 w 1653613"/>
              <a:gd name="connsiteY26" fmla="*/ 173994 h 182398"/>
              <a:gd name="connsiteX27" fmla="*/ 862047 w 1653613"/>
              <a:gd name="connsiteY27" fmla="*/ 182231 h 182398"/>
              <a:gd name="connsiteX28" fmla="*/ 812704 w 1653613"/>
              <a:gd name="connsiteY28" fmla="*/ 165839 h 182398"/>
              <a:gd name="connsiteX29" fmla="*/ 732405 w 1653613"/>
              <a:gd name="connsiteY29" fmla="*/ 180234 h 182398"/>
              <a:gd name="connsiteX30" fmla="*/ 578965 w 1653613"/>
              <a:gd name="connsiteY30" fmla="*/ 171997 h 182398"/>
              <a:gd name="connsiteX31" fmla="*/ 412627 w 1653613"/>
              <a:gd name="connsiteY31" fmla="*/ 163758 h 182398"/>
              <a:gd name="connsiteX32" fmla="*/ 247122 w 1653613"/>
              <a:gd name="connsiteY32" fmla="*/ 155521 h 182398"/>
              <a:gd name="connsiteX33" fmla="*/ 165826 w 1653613"/>
              <a:gd name="connsiteY33" fmla="*/ 154439 h 182398"/>
              <a:gd name="connsiteX34" fmla="*/ 79452 w 1653613"/>
              <a:gd name="connsiteY34" fmla="*/ 132804 h 182398"/>
              <a:gd name="connsiteX35" fmla="*/ 30025 w 1653613"/>
              <a:gd name="connsiteY35" fmla="*/ 116329 h 182398"/>
              <a:gd name="connsiteX36" fmla="*/ 13550 w 1653613"/>
              <a:gd name="connsiteY36" fmla="*/ 91615 h 182398"/>
              <a:gd name="connsiteX37" fmla="*/ 5312 w 1653613"/>
              <a:gd name="connsiteY37" fmla="*/ 83377 h 182398"/>
              <a:gd name="connsiteX0" fmla="*/ 5312 w 1653613"/>
              <a:gd name="connsiteY0" fmla="*/ 83377 h 182398"/>
              <a:gd name="connsiteX1" fmla="*/ 104166 w 1653613"/>
              <a:gd name="connsiteY1" fmla="*/ 75140 h 182398"/>
              <a:gd name="connsiteX2" fmla="*/ 128880 w 1653613"/>
              <a:gd name="connsiteY2" fmla="*/ 66902 h 182398"/>
              <a:gd name="connsiteX3" fmla="*/ 194782 w 1653613"/>
              <a:gd name="connsiteY3" fmla="*/ 50426 h 182398"/>
              <a:gd name="connsiteX4" fmla="*/ 244209 w 1653613"/>
              <a:gd name="connsiteY4" fmla="*/ 33950 h 182398"/>
              <a:gd name="connsiteX5" fmla="*/ 268923 w 1653613"/>
              <a:gd name="connsiteY5" fmla="*/ 25713 h 182398"/>
              <a:gd name="connsiteX6" fmla="*/ 449740 w 1653613"/>
              <a:gd name="connsiteY6" fmla="*/ 0 h 182398"/>
              <a:gd name="connsiteX7" fmla="*/ 649060 w 1653613"/>
              <a:gd name="connsiteY7" fmla="*/ 10100 h 182398"/>
              <a:gd name="connsiteX8" fmla="*/ 838463 w 1653613"/>
              <a:gd name="connsiteY8" fmla="*/ 35545 h 182398"/>
              <a:gd name="connsiteX9" fmla="*/ 965950 w 1653613"/>
              <a:gd name="connsiteY9" fmla="*/ 54478 h 182398"/>
              <a:gd name="connsiteX10" fmla="*/ 1077825 w 1653613"/>
              <a:gd name="connsiteY10" fmla="*/ 89024 h 182398"/>
              <a:gd name="connsiteX11" fmla="*/ 1191561 w 1653613"/>
              <a:gd name="connsiteY11" fmla="*/ 58664 h 182398"/>
              <a:gd name="connsiteX12" fmla="*/ 1216274 w 1653613"/>
              <a:gd name="connsiteY12" fmla="*/ 50426 h 182398"/>
              <a:gd name="connsiteX13" fmla="*/ 1249225 w 1653613"/>
              <a:gd name="connsiteY13" fmla="*/ 42188 h 182398"/>
              <a:gd name="connsiteX14" fmla="*/ 1298652 w 1653613"/>
              <a:gd name="connsiteY14" fmla="*/ 25713 h 182398"/>
              <a:gd name="connsiteX15" fmla="*/ 1323366 w 1653613"/>
              <a:gd name="connsiteY15" fmla="*/ 17475 h 182398"/>
              <a:gd name="connsiteX16" fmla="*/ 1356317 w 1653613"/>
              <a:gd name="connsiteY16" fmla="*/ 9237 h 182398"/>
              <a:gd name="connsiteX17" fmla="*/ 1381031 w 1653613"/>
              <a:gd name="connsiteY17" fmla="*/ 999 h 182398"/>
              <a:gd name="connsiteX18" fmla="*/ 1488123 w 1653613"/>
              <a:gd name="connsiteY18" fmla="*/ 9153 h 182398"/>
              <a:gd name="connsiteX19" fmla="*/ 1640814 w 1653613"/>
              <a:gd name="connsiteY19" fmla="*/ 23549 h 182398"/>
              <a:gd name="connsiteX20" fmla="*/ 1635406 w 1653613"/>
              <a:gd name="connsiteY20" fmla="*/ 65071 h 182398"/>
              <a:gd name="connsiteX21" fmla="*/ 1556105 w 1653613"/>
              <a:gd name="connsiteY21" fmla="*/ 89784 h 182398"/>
              <a:gd name="connsiteX22" fmla="*/ 1461495 w 1653613"/>
              <a:gd name="connsiteY22" fmla="*/ 122653 h 182398"/>
              <a:gd name="connsiteX23" fmla="*/ 1253719 w 1653613"/>
              <a:gd name="connsiteY23" fmla="*/ 163676 h 182398"/>
              <a:gd name="connsiteX24" fmla="*/ 1094453 w 1653613"/>
              <a:gd name="connsiteY24" fmla="*/ 112335 h 182398"/>
              <a:gd name="connsiteX25" fmla="*/ 1002090 w 1653613"/>
              <a:gd name="connsiteY25" fmla="*/ 157518 h 182398"/>
              <a:gd name="connsiteX26" fmla="*/ 903236 w 1653613"/>
              <a:gd name="connsiteY26" fmla="*/ 173994 h 182398"/>
              <a:gd name="connsiteX27" fmla="*/ 862047 w 1653613"/>
              <a:gd name="connsiteY27" fmla="*/ 182231 h 182398"/>
              <a:gd name="connsiteX28" fmla="*/ 812704 w 1653613"/>
              <a:gd name="connsiteY28" fmla="*/ 165839 h 182398"/>
              <a:gd name="connsiteX29" fmla="*/ 732405 w 1653613"/>
              <a:gd name="connsiteY29" fmla="*/ 180234 h 182398"/>
              <a:gd name="connsiteX30" fmla="*/ 578965 w 1653613"/>
              <a:gd name="connsiteY30" fmla="*/ 171997 h 182398"/>
              <a:gd name="connsiteX31" fmla="*/ 412627 w 1653613"/>
              <a:gd name="connsiteY31" fmla="*/ 163758 h 182398"/>
              <a:gd name="connsiteX32" fmla="*/ 247122 w 1653613"/>
              <a:gd name="connsiteY32" fmla="*/ 155521 h 182398"/>
              <a:gd name="connsiteX33" fmla="*/ 165826 w 1653613"/>
              <a:gd name="connsiteY33" fmla="*/ 154439 h 182398"/>
              <a:gd name="connsiteX34" fmla="*/ 79452 w 1653613"/>
              <a:gd name="connsiteY34" fmla="*/ 132804 h 182398"/>
              <a:gd name="connsiteX35" fmla="*/ 30025 w 1653613"/>
              <a:gd name="connsiteY35" fmla="*/ 116329 h 182398"/>
              <a:gd name="connsiteX36" fmla="*/ 13550 w 1653613"/>
              <a:gd name="connsiteY36" fmla="*/ 91615 h 182398"/>
              <a:gd name="connsiteX37" fmla="*/ 5312 w 1653613"/>
              <a:gd name="connsiteY37" fmla="*/ 83377 h 182398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444978 w 1653613"/>
              <a:gd name="connsiteY6" fmla="*/ 27577 h 181400"/>
              <a:gd name="connsiteX7" fmla="*/ 649060 w 1653613"/>
              <a:gd name="connsiteY7" fmla="*/ 9102 h 181400"/>
              <a:gd name="connsiteX8" fmla="*/ 838463 w 1653613"/>
              <a:gd name="connsiteY8" fmla="*/ 34547 h 181400"/>
              <a:gd name="connsiteX9" fmla="*/ 965950 w 1653613"/>
              <a:gd name="connsiteY9" fmla="*/ 53480 h 181400"/>
              <a:gd name="connsiteX10" fmla="*/ 1077825 w 1653613"/>
              <a:gd name="connsiteY10" fmla="*/ 88026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65826 w 1653613"/>
              <a:gd name="connsiteY33" fmla="*/ 153441 h 181400"/>
              <a:gd name="connsiteX34" fmla="*/ 79452 w 1653613"/>
              <a:gd name="connsiteY34" fmla="*/ 131806 h 181400"/>
              <a:gd name="connsiteX35" fmla="*/ 30025 w 1653613"/>
              <a:gd name="connsiteY35" fmla="*/ 115331 h 181400"/>
              <a:gd name="connsiteX36" fmla="*/ 13550 w 1653613"/>
              <a:gd name="connsiteY36" fmla="*/ 90617 h 181400"/>
              <a:gd name="connsiteX37" fmla="*/ 5312 w 1653613"/>
              <a:gd name="connsiteY37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444978 w 1653613"/>
              <a:gd name="connsiteY6" fmla="*/ 27577 h 181400"/>
              <a:gd name="connsiteX7" fmla="*/ 615722 w 1653613"/>
              <a:gd name="connsiteY7" fmla="*/ 44820 h 181400"/>
              <a:gd name="connsiteX8" fmla="*/ 838463 w 1653613"/>
              <a:gd name="connsiteY8" fmla="*/ 34547 h 181400"/>
              <a:gd name="connsiteX9" fmla="*/ 965950 w 1653613"/>
              <a:gd name="connsiteY9" fmla="*/ 53480 h 181400"/>
              <a:gd name="connsiteX10" fmla="*/ 1077825 w 1653613"/>
              <a:gd name="connsiteY10" fmla="*/ 88026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65826 w 1653613"/>
              <a:gd name="connsiteY33" fmla="*/ 153441 h 181400"/>
              <a:gd name="connsiteX34" fmla="*/ 79452 w 1653613"/>
              <a:gd name="connsiteY34" fmla="*/ 131806 h 181400"/>
              <a:gd name="connsiteX35" fmla="*/ 30025 w 1653613"/>
              <a:gd name="connsiteY35" fmla="*/ 115331 h 181400"/>
              <a:gd name="connsiteX36" fmla="*/ 13550 w 1653613"/>
              <a:gd name="connsiteY36" fmla="*/ 90617 h 181400"/>
              <a:gd name="connsiteX37" fmla="*/ 5312 w 1653613"/>
              <a:gd name="connsiteY37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444978 w 1653613"/>
              <a:gd name="connsiteY6" fmla="*/ 27577 h 181400"/>
              <a:gd name="connsiteX7" fmla="*/ 615722 w 1653613"/>
              <a:gd name="connsiteY7" fmla="*/ 44820 h 181400"/>
              <a:gd name="connsiteX8" fmla="*/ 750357 w 1653613"/>
              <a:gd name="connsiteY8" fmla="*/ 65503 h 181400"/>
              <a:gd name="connsiteX9" fmla="*/ 965950 w 1653613"/>
              <a:gd name="connsiteY9" fmla="*/ 53480 h 181400"/>
              <a:gd name="connsiteX10" fmla="*/ 1077825 w 1653613"/>
              <a:gd name="connsiteY10" fmla="*/ 88026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65826 w 1653613"/>
              <a:gd name="connsiteY33" fmla="*/ 153441 h 181400"/>
              <a:gd name="connsiteX34" fmla="*/ 79452 w 1653613"/>
              <a:gd name="connsiteY34" fmla="*/ 131806 h 181400"/>
              <a:gd name="connsiteX35" fmla="*/ 30025 w 1653613"/>
              <a:gd name="connsiteY35" fmla="*/ 115331 h 181400"/>
              <a:gd name="connsiteX36" fmla="*/ 13550 w 1653613"/>
              <a:gd name="connsiteY36" fmla="*/ 90617 h 181400"/>
              <a:gd name="connsiteX37" fmla="*/ 5312 w 1653613"/>
              <a:gd name="connsiteY37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444978 w 1653613"/>
              <a:gd name="connsiteY6" fmla="*/ 27577 h 181400"/>
              <a:gd name="connsiteX7" fmla="*/ 615722 w 1653613"/>
              <a:gd name="connsiteY7" fmla="*/ 44820 h 181400"/>
              <a:gd name="connsiteX8" fmla="*/ 750357 w 1653613"/>
              <a:gd name="connsiteY8" fmla="*/ 65503 h 181400"/>
              <a:gd name="connsiteX9" fmla="*/ 882606 w 1653613"/>
              <a:gd name="connsiteY9" fmla="*/ 110630 h 181400"/>
              <a:gd name="connsiteX10" fmla="*/ 1077825 w 1653613"/>
              <a:gd name="connsiteY10" fmla="*/ 88026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65826 w 1653613"/>
              <a:gd name="connsiteY33" fmla="*/ 153441 h 181400"/>
              <a:gd name="connsiteX34" fmla="*/ 79452 w 1653613"/>
              <a:gd name="connsiteY34" fmla="*/ 131806 h 181400"/>
              <a:gd name="connsiteX35" fmla="*/ 30025 w 1653613"/>
              <a:gd name="connsiteY35" fmla="*/ 115331 h 181400"/>
              <a:gd name="connsiteX36" fmla="*/ 13550 w 1653613"/>
              <a:gd name="connsiteY36" fmla="*/ 90617 h 181400"/>
              <a:gd name="connsiteX37" fmla="*/ 5312 w 1653613"/>
              <a:gd name="connsiteY37" fmla="*/ 82379 h 181400"/>
              <a:gd name="connsiteX0" fmla="*/ 5312 w 1653613"/>
              <a:gd name="connsiteY0" fmla="*/ 82379 h 181400"/>
              <a:gd name="connsiteX1" fmla="*/ 104166 w 1653613"/>
              <a:gd name="connsiteY1" fmla="*/ 74142 h 181400"/>
              <a:gd name="connsiteX2" fmla="*/ 128880 w 1653613"/>
              <a:gd name="connsiteY2" fmla="*/ 65904 h 181400"/>
              <a:gd name="connsiteX3" fmla="*/ 194782 w 1653613"/>
              <a:gd name="connsiteY3" fmla="*/ 49428 h 181400"/>
              <a:gd name="connsiteX4" fmla="*/ 244209 w 1653613"/>
              <a:gd name="connsiteY4" fmla="*/ 32952 h 181400"/>
              <a:gd name="connsiteX5" fmla="*/ 268923 w 1653613"/>
              <a:gd name="connsiteY5" fmla="*/ 24715 h 181400"/>
              <a:gd name="connsiteX6" fmla="*/ 444978 w 1653613"/>
              <a:gd name="connsiteY6" fmla="*/ 27577 h 181400"/>
              <a:gd name="connsiteX7" fmla="*/ 615722 w 1653613"/>
              <a:gd name="connsiteY7" fmla="*/ 44820 h 181400"/>
              <a:gd name="connsiteX8" fmla="*/ 750357 w 1653613"/>
              <a:gd name="connsiteY8" fmla="*/ 65503 h 181400"/>
              <a:gd name="connsiteX9" fmla="*/ 882606 w 1653613"/>
              <a:gd name="connsiteY9" fmla="*/ 110630 h 181400"/>
              <a:gd name="connsiteX10" fmla="*/ 1161168 w 1653613"/>
              <a:gd name="connsiteY10" fmla="*/ 33257 h 181400"/>
              <a:gd name="connsiteX11" fmla="*/ 1191561 w 1653613"/>
              <a:gd name="connsiteY11" fmla="*/ 57666 h 181400"/>
              <a:gd name="connsiteX12" fmla="*/ 1216274 w 1653613"/>
              <a:gd name="connsiteY12" fmla="*/ 49428 h 181400"/>
              <a:gd name="connsiteX13" fmla="*/ 1249225 w 1653613"/>
              <a:gd name="connsiteY13" fmla="*/ 41190 h 181400"/>
              <a:gd name="connsiteX14" fmla="*/ 1298652 w 1653613"/>
              <a:gd name="connsiteY14" fmla="*/ 24715 h 181400"/>
              <a:gd name="connsiteX15" fmla="*/ 1323366 w 1653613"/>
              <a:gd name="connsiteY15" fmla="*/ 16477 h 181400"/>
              <a:gd name="connsiteX16" fmla="*/ 1356317 w 1653613"/>
              <a:gd name="connsiteY16" fmla="*/ 8239 h 181400"/>
              <a:gd name="connsiteX17" fmla="*/ 1381031 w 1653613"/>
              <a:gd name="connsiteY17" fmla="*/ 1 h 181400"/>
              <a:gd name="connsiteX18" fmla="*/ 1488123 w 1653613"/>
              <a:gd name="connsiteY18" fmla="*/ 8155 h 181400"/>
              <a:gd name="connsiteX19" fmla="*/ 1640814 w 1653613"/>
              <a:gd name="connsiteY19" fmla="*/ 22551 h 181400"/>
              <a:gd name="connsiteX20" fmla="*/ 1635406 w 1653613"/>
              <a:gd name="connsiteY20" fmla="*/ 64073 h 181400"/>
              <a:gd name="connsiteX21" fmla="*/ 1556105 w 1653613"/>
              <a:gd name="connsiteY21" fmla="*/ 88786 h 181400"/>
              <a:gd name="connsiteX22" fmla="*/ 1461495 w 1653613"/>
              <a:gd name="connsiteY22" fmla="*/ 121655 h 181400"/>
              <a:gd name="connsiteX23" fmla="*/ 1253719 w 1653613"/>
              <a:gd name="connsiteY23" fmla="*/ 162678 h 181400"/>
              <a:gd name="connsiteX24" fmla="*/ 1094453 w 1653613"/>
              <a:gd name="connsiteY24" fmla="*/ 111337 h 181400"/>
              <a:gd name="connsiteX25" fmla="*/ 1002090 w 1653613"/>
              <a:gd name="connsiteY25" fmla="*/ 156520 h 181400"/>
              <a:gd name="connsiteX26" fmla="*/ 903236 w 1653613"/>
              <a:gd name="connsiteY26" fmla="*/ 172996 h 181400"/>
              <a:gd name="connsiteX27" fmla="*/ 862047 w 1653613"/>
              <a:gd name="connsiteY27" fmla="*/ 181233 h 181400"/>
              <a:gd name="connsiteX28" fmla="*/ 812704 w 1653613"/>
              <a:gd name="connsiteY28" fmla="*/ 164841 h 181400"/>
              <a:gd name="connsiteX29" fmla="*/ 732405 w 1653613"/>
              <a:gd name="connsiteY29" fmla="*/ 179236 h 181400"/>
              <a:gd name="connsiteX30" fmla="*/ 578965 w 1653613"/>
              <a:gd name="connsiteY30" fmla="*/ 170999 h 181400"/>
              <a:gd name="connsiteX31" fmla="*/ 412627 w 1653613"/>
              <a:gd name="connsiteY31" fmla="*/ 162760 h 181400"/>
              <a:gd name="connsiteX32" fmla="*/ 247122 w 1653613"/>
              <a:gd name="connsiteY32" fmla="*/ 154523 h 181400"/>
              <a:gd name="connsiteX33" fmla="*/ 165826 w 1653613"/>
              <a:gd name="connsiteY33" fmla="*/ 153441 h 181400"/>
              <a:gd name="connsiteX34" fmla="*/ 79452 w 1653613"/>
              <a:gd name="connsiteY34" fmla="*/ 131806 h 181400"/>
              <a:gd name="connsiteX35" fmla="*/ 30025 w 1653613"/>
              <a:gd name="connsiteY35" fmla="*/ 115331 h 181400"/>
              <a:gd name="connsiteX36" fmla="*/ 13550 w 1653613"/>
              <a:gd name="connsiteY36" fmla="*/ 90617 h 181400"/>
              <a:gd name="connsiteX37" fmla="*/ 5312 w 1653613"/>
              <a:gd name="connsiteY37" fmla="*/ 82379 h 181400"/>
              <a:gd name="connsiteX0" fmla="*/ 0 w 1640063"/>
              <a:gd name="connsiteY0" fmla="*/ 90617 h 181400"/>
              <a:gd name="connsiteX1" fmla="*/ 90616 w 1640063"/>
              <a:gd name="connsiteY1" fmla="*/ 74142 h 181400"/>
              <a:gd name="connsiteX2" fmla="*/ 115330 w 1640063"/>
              <a:gd name="connsiteY2" fmla="*/ 65904 h 181400"/>
              <a:gd name="connsiteX3" fmla="*/ 181232 w 1640063"/>
              <a:gd name="connsiteY3" fmla="*/ 49428 h 181400"/>
              <a:gd name="connsiteX4" fmla="*/ 230659 w 1640063"/>
              <a:gd name="connsiteY4" fmla="*/ 32952 h 181400"/>
              <a:gd name="connsiteX5" fmla="*/ 255373 w 1640063"/>
              <a:gd name="connsiteY5" fmla="*/ 24715 h 181400"/>
              <a:gd name="connsiteX6" fmla="*/ 431428 w 1640063"/>
              <a:gd name="connsiteY6" fmla="*/ 27577 h 181400"/>
              <a:gd name="connsiteX7" fmla="*/ 602172 w 1640063"/>
              <a:gd name="connsiteY7" fmla="*/ 44820 h 181400"/>
              <a:gd name="connsiteX8" fmla="*/ 736807 w 1640063"/>
              <a:gd name="connsiteY8" fmla="*/ 65503 h 181400"/>
              <a:gd name="connsiteX9" fmla="*/ 869056 w 1640063"/>
              <a:gd name="connsiteY9" fmla="*/ 110630 h 181400"/>
              <a:gd name="connsiteX10" fmla="*/ 1147618 w 1640063"/>
              <a:gd name="connsiteY10" fmla="*/ 33257 h 181400"/>
              <a:gd name="connsiteX11" fmla="*/ 1178011 w 1640063"/>
              <a:gd name="connsiteY11" fmla="*/ 57666 h 181400"/>
              <a:gd name="connsiteX12" fmla="*/ 1202724 w 1640063"/>
              <a:gd name="connsiteY12" fmla="*/ 49428 h 181400"/>
              <a:gd name="connsiteX13" fmla="*/ 1235675 w 1640063"/>
              <a:gd name="connsiteY13" fmla="*/ 41190 h 181400"/>
              <a:gd name="connsiteX14" fmla="*/ 1285102 w 1640063"/>
              <a:gd name="connsiteY14" fmla="*/ 24715 h 181400"/>
              <a:gd name="connsiteX15" fmla="*/ 1309816 w 1640063"/>
              <a:gd name="connsiteY15" fmla="*/ 16477 h 181400"/>
              <a:gd name="connsiteX16" fmla="*/ 1342767 w 1640063"/>
              <a:gd name="connsiteY16" fmla="*/ 8239 h 181400"/>
              <a:gd name="connsiteX17" fmla="*/ 1367481 w 1640063"/>
              <a:gd name="connsiteY17" fmla="*/ 1 h 181400"/>
              <a:gd name="connsiteX18" fmla="*/ 1474573 w 1640063"/>
              <a:gd name="connsiteY18" fmla="*/ 8155 h 181400"/>
              <a:gd name="connsiteX19" fmla="*/ 1627264 w 1640063"/>
              <a:gd name="connsiteY19" fmla="*/ 22551 h 181400"/>
              <a:gd name="connsiteX20" fmla="*/ 1621856 w 1640063"/>
              <a:gd name="connsiteY20" fmla="*/ 64073 h 181400"/>
              <a:gd name="connsiteX21" fmla="*/ 1542555 w 1640063"/>
              <a:gd name="connsiteY21" fmla="*/ 88786 h 181400"/>
              <a:gd name="connsiteX22" fmla="*/ 1447945 w 1640063"/>
              <a:gd name="connsiteY22" fmla="*/ 121655 h 181400"/>
              <a:gd name="connsiteX23" fmla="*/ 1240169 w 1640063"/>
              <a:gd name="connsiteY23" fmla="*/ 162678 h 181400"/>
              <a:gd name="connsiteX24" fmla="*/ 1080903 w 1640063"/>
              <a:gd name="connsiteY24" fmla="*/ 111337 h 181400"/>
              <a:gd name="connsiteX25" fmla="*/ 988540 w 1640063"/>
              <a:gd name="connsiteY25" fmla="*/ 156520 h 181400"/>
              <a:gd name="connsiteX26" fmla="*/ 889686 w 1640063"/>
              <a:gd name="connsiteY26" fmla="*/ 172996 h 181400"/>
              <a:gd name="connsiteX27" fmla="*/ 848497 w 1640063"/>
              <a:gd name="connsiteY27" fmla="*/ 181233 h 181400"/>
              <a:gd name="connsiteX28" fmla="*/ 799154 w 1640063"/>
              <a:gd name="connsiteY28" fmla="*/ 164841 h 181400"/>
              <a:gd name="connsiteX29" fmla="*/ 718855 w 1640063"/>
              <a:gd name="connsiteY29" fmla="*/ 179236 h 181400"/>
              <a:gd name="connsiteX30" fmla="*/ 565415 w 1640063"/>
              <a:gd name="connsiteY30" fmla="*/ 170999 h 181400"/>
              <a:gd name="connsiteX31" fmla="*/ 399077 w 1640063"/>
              <a:gd name="connsiteY31" fmla="*/ 162760 h 181400"/>
              <a:gd name="connsiteX32" fmla="*/ 233572 w 1640063"/>
              <a:gd name="connsiteY32" fmla="*/ 154523 h 181400"/>
              <a:gd name="connsiteX33" fmla="*/ 152276 w 1640063"/>
              <a:gd name="connsiteY33" fmla="*/ 153441 h 181400"/>
              <a:gd name="connsiteX34" fmla="*/ 65902 w 1640063"/>
              <a:gd name="connsiteY34" fmla="*/ 131806 h 181400"/>
              <a:gd name="connsiteX35" fmla="*/ 16475 w 1640063"/>
              <a:gd name="connsiteY35" fmla="*/ 115331 h 181400"/>
              <a:gd name="connsiteX36" fmla="*/ 0 w 1640063"/>
              <a:gd name="connsiteY36" fmla="*/ 90617 h 181400"/>
              <a:gd name="connsiteX0" fmla="*/ 0 w 1640063"/>
              <a:gd name="connsiteY0" fmla="*/ 90617 h 181400"/>
              <a:gd name="connsiteX1" fmla="*/ 90616 w 1640063"/>
              <a:gd name="connsiteY1" fmla="*/ 74142 h 181400"/>
              <a:gd name="connsiteX2" fmla="*/ 115330 w 1640063"/>
              <a:gd name="connsiteY2" fmla="*/ 65904 h 181400"/>
              <a:gd name="connsiteX3" fmla="*/ 181232 w 1640063"/>
              <a:gd name="connsiteY3" fmla="*/ 49428 h 181400"/>
              <a:gd name="connsiteX4" fmla="*/ 230659 w 1640063"/>
              <a:gd name="connsiteY4" fmla="*/ 32952 h 181400"/>
              <a:gd name="connsiteX5" fmla="*/ 255373 w 1640063"/>
              <a:gd name="connsiteY5" fmla="*/ 24715 h 181400"/>
              <a:gd name="connsiteX6" fmla="*/ 431428 w 1640063"/>
              <a:gd name="connsiteY6" fmla="*/ 27577 h 181400"/>
              <a:gd name="connsiteX7" fmla="*/ 602172 w 1640063"/>
              <a:gd name="connsiteY7" fmla="*/ 44820 h 181400"/>
              <a:gd name="connsiteX8" fmla="*/ 736807 w 1640063"/>
              <a:gd name="connsiteY8" fmla="*/ 65503 h 181400"/>
              <a:gd name="connsiteX9" fmla="*/ 869056 w 1640063"/>
              <a:gd name="connsiteY9" fmla="*/ 110630 h 181400"/>
              <a:gd name="connsiteX10" fmla="*/ 1147618 w 1640063"/>
              <a:gd name="connsiteY10" fmla="*/ 33257 h 181400"/>
              <a:gd name="connsiteX11" fmla="*/ 1178011 w 1640063"/>
              <a:gd name="connsiteY11" fmla="*/ 57666 h 181400"/>
              <a:gd name="connsiteX12" fmla="*/ 1202724 w 1640063"/>
              <a:gd name="connsiteY12" fmla="*/ 49428 h 181400"/>
              <a:gd name="connsiteX13" fmla="*/ 1235675 w 1640063"/>
              <a:gd name="connsiteY13" fmla="*/ 41190 h 181400"/>
              <a:gd name="connsiteX14" fmla="*/ 1285102 w 1640063"/>
              <a:gd name="connsiteY14" fmla="*/ 24715 h 181400"/>
              <a:gd name="connsiteX15" fmla="*/ 1309816 w 1640063"/>
              <a:gd name="connsiteY15" fmla="*/ 16477 h 181400"/>
              <a:gd name="connsiteX16" fmla="*/ 1342767 w 1640063"/>
              <a:gd name="connsiteY16" fmla="*/ 8239 h 181400"/>
              <a:gd name="connsiteX17" fmla="*/ 1367481 w 1640063"/>
              <a:gd name="connsiteY17" fmla="*/ 1 h 181400"/>
              <a:gd name="connsiteX18" fmla="*/ 1474573 w 1640063"/>
              <a:gd name="connsiteY18" fmla="*/ 8155 h 181400"/>
              <a:gd name="connsiteX19" fmla="*/ 1627264 w 1640063"/>
              <a:gd name="connsiteY19" fmla="*/ 22551 h 181400"/>
              <a:gd name="connsiteX20" fmla="*/ 1621856 w 1640063"/>
              <a:gd name="connsiteY20" fmla="*/ 64073 h 181400"/>
              <a:gd name="connsiteX21" fmla="*/ 1542555 w 1640063"/>
              <a:gd name="connsiteY21" fmla="*/ 88786 h 181400"/>
              <a:gd name="connsiteX22" fmla="*/ 1447945 w 1640063"/>
              <a:gd name="connsiteY22" fmla="*/ 121655 h 181400"/>
              <a:gd name="connsiteX23" fmla="*/ 1240169 w 1640063"/>
              <a:gd name="connsiteY23" fmla="*/ 162678 h 181400"/>
              <a:gd name="connsiteX24" fmla="*/ 1080903 w 1640063"/>
              <a:gd name="connsiteY24" fmla="*/ 111337 h 181400"/>
              <a:gd name="connsiteX25" fmla="*/ 988540 w 1640063"/>
              <a:gd name="connsiteY25" fmla="*/ 156520 h 181400"/>
              <a:gd name="connsiteX26" fmla="*/ 889686 w 1640063"/>
              <a:gd name="connsiteY26" fmla="*/ 172996 h 181400"/>
              <a:gd name="connsiteX27" fmla="*/ 848497 w 1640063"/>
              <a:gd name="connsiteY27" fmla="*/ 181233 h 181400"/>
              <a:gd name="connsiteX28" fmla="*/ 799154 w 1640063"/>
              <a:gd name="connsiteY28" fmla="*/ 164841 h 181400"/>
              <a:gd name="connsiteX29" fmla="*/ 706948 w 1640063"/>
              <a:gd name="connsiteY29" fmla="*/ 162567 h 181400"/>
              <a:gd name="connsiteX30" fmla="*/ 565415 w 1640063"/>
              <a:gd name="connsiteY30" fmla="*/ 170999 h 181400"/>
              <a:gd name="connsiteX31" fmla="*/ 399077 w 1640063"/>
              <a:gd name="connsiteY31" fmla="*/ 162760 h 181400"/>
              <a:gd name="connsiteX32" fmla="*/ 233572 w 1640063"/>
              <a:gd name="connsiteY32" fmla="*/ 154523 h 181400"/>
              <a:gd name="connsiteX33" fmla="*/ 152276 w 1640063"/>
              <a:gd name="connsiteY33" fmla="*/ 153441 h 181400"/>
              <a:gd name="connsiteX34" fmla="*/ 65902 w 1640063"/>
              <a:gd name="connsiteY34" fmla="*/ 131806 h 181400"/>
              <a:gd name="connsiteX35" fmla="*/ 16475 w 1640063"/>
              <a:gd name="connsiteY35" fmla="*/ 115331 h 181400"/>
              <a:gd name="connsiteX36" fmla="*/ 0 w 1640063"/>
              <a:gd name="connsiteY36" fmla="*/ 90617 h 181400"/>
              <a:gd name="connsiteX0" fmla="*/ 0 w 1640063"/>
              <a:gd name="connsiteY0" fmla="*/ 90617 h 184701"/>
              <a:gd name="connsiteX1" fmla="*/ 90616 w 1640063"/>
              <a:gd name="connsiteY1" fmla="*/ 74142 h 184701"/>
              <a:gd name="connsiteX2" fmla="*/ 115330 w 1640063"/>
              <a:gd name="connsiteY2" fmla="*/ 65904 h 184701"/>
              <a:gd name="connsiteX3" fmla="*/ 181232 w 1640063"/>
              <a:gd name="connsiteY3" fmla="*/ 49428 h 184701"/>
              <a:gd name="connsiteX4" fmla="*/ 230659 w 1640063"/>
              <a:gd name="connsiteY4" fmla="*/ 32952 h 184701"/>
              <a:gd name="connsiteX5" fmla="*/ 255373 w 1640063"/>
              <a:gd name="connsiteY5" fmla="*/ 24715 h 184701"/>
              <a:gd name="connsiteX6" fmla="*/ 431428 w 1640063"/>
              <a:gd name="connsiteY6" fmla="*/ 27577 h 184701"/>
              <a:gd name="connsiteX7" fmla="*/ 602172 w 1640063"/>
              <a:gd name="connsiteY7" fmla="*/ 44820 h 184701"/>
              <a:gd name="connsiteX8" fmla="*/ 736807 w 1640063"/>
              <a:gd name="connsiteY8" fmla="*/ 65503 h 184701"/>
              <a:gd name="connsiteX9" fmla="*/ 869056 w 1640063"/>
              <a:gd name="connsiteY9" fmla="*/ 110630 h 184701"/>
              <a:gd name="connsiteX10" fmla="*/ 1147618 w 1640063"/>
              <a:gd name="connsiteY10" fmla="*/ 33257 h 184701"/>
              <a:gd name="connsiteX11" fmla="*/ 1178011 w 1640063"/>
              <a:gd name="connsiteY11" fmla="*/ 57666 h 184701"/>
              <a:gd name="connsiteX12" fmla="*/ 1202724 w 1640063"/>
              <a:gd name="connsiteY12" fmla="*/ 49428 h 184701"/>
              <a:gd name="connsiteX13" fmla="*/ 1235675 w 1640063"/>
              <a:gd name="connsiteY13" fmla="*/ 41190 h 184701"/>
              <a:gd name="connsiteX14" fmla="*/ 1285102 w 1640063"/>
              <a:gd name="connsiteY14" fmla="*/ 24715 h 184701"/>
              <a:gd name="connsiteX15" fmla="*/ 1309816 w 1640063"/>
              <a:gd name="connsiteY15" fmla="*/ 16477 h 184701"/>
              <a:gd name="connsiteX16" fmla="*/ 1342767 w 1640063"/>
              <a:gd name="connsiteY16" fmla="*/ 8239 h 184701"/>
              <a:gd name="connsiteX17" fmla="*/ 1367481 w 1640063"/>
              <a:gd name="connsiteY17" fmla="*/ 1 h 184701"/>
              <a:gd name="connsiteX18" fmla="*/ 1474573 w 1640063"/>
              <a:gd name="connsiteY18" fmla="*/ 8155 h 184701"/>
              <a:gd name="connsiteX19" fmla="*/ 1627264 w 1640063"/>
              <a:gd name="connsiteY19" fmla="*/ 22551 h 184701"/>
              <a:gd name="connsiteX20" fmla="*/ 1621856 w 1640063"/>
              <a:gd name="connsiteY20" fmla="*/ 64073 h 184701"/>
              <a:gd name="connsiteX21" fmla="*/ 1542555 w 1640063"/>
              <a:gd name="connsiteY21" fmla="*/ 88786 h 184701"/>
              <a:gd name="connsiteX22" fmla="*/ 1447945 w 1640063"/>
              <a:gd name="connsiteY22" fmla="*/ 121655 h 184701"/>
              <a:gd name="connsiteX23" fmla="*/ 1240169 w 1640063"/>
              <a:gd name="connsiteY23" fmla="*/ 162678 h 184701"/>
              <a:gd name="connsiteX24" fmla="*/ 1080903 w 1640063"/>
              <a:gd name="connsiteY24" fmla="*/ 111337 h 184701"/>
              <a:gd name="connsiteX25" fmla="*/ 988540 w 1640063"/>
              <a:gd name="connsiteY25" fmla="*/ 156520 h 184701"/>
              <a:gd name="connsiteX26" fmla="*/ 889686 w 1640063"/>
              <a:gd name="connsiteY26" fmla="*/ 172996 h 184701"/>
              <a:gd name="connsiteX27" fmla="*/ 848497 w 1640063"/>
              <a:gd name="connsiteY27" fmla="*/ 181233 h 184701"/>
              <a:gd name="connsiteX28" fmla="*/ 872973 w 1640063"/>
              <a:gd name="connsiteY28" fmla="*/ 110072 h 184701"/>
              <a:gd name="connsiteX29" fmla="*/ 706948 w 1640063"/>
              <a:gd name="connsiteY29" fmla="*/ 162567 h 184701"/>
              <a:gd name="connsiteX30" fmla="*/ 565415 w 1640063"/>
              <a:gd name="connsiteY30" fmla="*/ 170999 h 184701"/>
              <a:gd name="connsiteX31" fmla="*/ 399077 w 1640063"/>
              <a:gd name="connsiteY31" fmla="*/ 162760 h 184701"/>
              <a:gd name="connsiteX32" fmla="*/ 233572 w 1640063"/>
              <a:gd name="connsiteY32" fmla="*/ 154523 h 184701"/>
              <a:gd name="connsiteX33" fmla="*/ 152276 w 1640063"/>
              <a:gd name="connsiteY33" fmla="*/ 153441 h 184701"/>
              <a:gd name="connsiteX34" fmla="*/ 65902 w 1640063"/>
              <a:gd name="connsiteY34" fmla="*/ 131806 h 184701"/>
              <a:gd name="connsiteX35" fmla="*/ 16475 w 1640063"/>
              <a:gd name="connsiteY35" fmla="*/ 115331 h 184701"/>
              <a:gd name="connsiteX36" fmla="*/ 0 w 1640063"/>
              <a:gd name="connsiteY36" fmla="*/ 90617 h 184701"/>
              <a:gd name="connsiteX0" fmla="*/ 0 w 1640063"/>
              <a:gd name="connsiteY0" fmla="*/ 90617 h 181236"/>
              <a:gd name="connsiteX1" fmla="*/ 90616 w 1640063"/>
              <a:gd name="connsiteY1" fmla="*/ 74142 h 181236"/>
              <a:gd name="connsiteX2" fmla="*/ 115330 w 1640063"/>
              <a:gd name="connsiteY2" fmla="*/ 65904 h 181236"/>
              <a:gd name="connsiteX3" fmla="*/ 181232 w 1640063"/>
              <a:gd name="connsiteY3" fmla="*/ 49428 h 181236"/>
              <a:gd name="connsiteX4" fmla="*/ 230659 w 1640063"/>
              <a:gd name="connsiteY4" fmla="*/ 32952 h 181236"/>
              <a:gd name="connsiteX5" fmla="*/ 255373 w 1640063"/>
              <a:gd name="connsiteY5" fmla="*/ 24715 h 181236"/>
              <a:gd name="connsiteX6" fmla="*/ 431428 w 1640063"/>
              <a:gd name="connsiteY6" fmla="*/ 27577 h 181236"/>
              <a:gd name="connsiteX7" fmla="*/ 602172 w 1640063"/>
              <a:gd name="connsiteY7" fmla="*/ 44820 h 181236"/>
              <a:gd name="connsiteX8" fmla="*/ 736807 w 1640063"/>
              <a:gd name="connsiteY8" fmla="*/ 65503 h 181236"/>
              <a:gd name="connsiteX9" fmla="*/ 869056 w 1640063"/>
              <a:gd name="connsiteY9" fmla="*/ 110630 h 181236"/>
              <a:gd name="connsiteX10" fmla="*/ 1147618 w 1640063"/>
              <a:gd name="connsiteY10" fmla="*/ 33257 h 181236"/>
              <a:gd name="connsiteX11" fmla="*/ 1178011 w 1640063"/>
              <a:gd name="connsiteY11" fmla="*/ 57666 h 181236"/>
              <a:gd name="connsiteX12" fmla="*/ 1202724 w 1640063"/>
              <a:gd name="connsiteY12" fmla="*/ 49428 h 181236"/>
              <a:gd name="connsiteX13" fmla="*/ 1235675 w 1640063"/>
              <a:gd name="connsiteY13" fmla="*/ 41190 h 181236"/>
              <a:gd name="connsiteX14" fmla="*/ 1285102 w 1640063"/>
              <a:gd name="connsiteY14" fmla="*/ 24715 h 181236"/>
              <a:gd name="connsiteX15" fmla="*/ 1309816 w 1640063"/>
              <a:gd name="connsiteY15" fmla="*/ 16477 h 181236"/>
              <a:gd name="connsiteX16" fmla="*/ 1342767 w 1640063"/>
              <a:gd name="connsiteY16" fmla="*/ 8239 h 181236"/>
              <a:gd name="connsiteX17" fmla="*/ 1367481 w 1640063"/>
              <a:gd name="connsiteY17" fmla="*/ 1 h 181236"/>
              <a:gd name="connsiteX18" fmla="*/ 1474573 w 1640063"/>
              <a:gd name="connsiteY18" fmla="*/ 8155 h 181236"/>
              <a:gd name="connsiteX19" fmla="*/ 1627264 w 1640063"/>
              <a:gd name="connsiteY19" fmla="*/ 22551 h 181236"/>
              <a:gd name="connsiteX20" fmla="*/ 1621856 w 1640063"/>
              <a:gd name="connsiteY20" fmla="*/ 64073 h 181236"/>
              <a:gd name="connsiteX21" fmla="*/ 1542555 w 1640063"/>
              <a:gd name="connsiteY21" fmla="*/ 88786 h 181236"/>
              <a:gd name="connsiteX22" fmla="*/ 1447945 w 1640063"/>
              <a:gd name="connsiteY22" fmla="*/ 121655 h 181236"/>
              <a:gd name="connsiteX23" fmla="*/ 1240169 w 1640063"/>
              <a:gd name="connsiteY23" fmla="*/ 162678 h 181236"/>
              <a:gd name="connsiteX24" fmla="*/ 1080903 w 1640063"/>
              <a:gd name="connsiteY24" fmla="*/ 111337 h 181236"/>
              <a:gd name="connsiteX25" fmla="*/ 988540 w 1640063"/>
              <a:gd name="connsiteY25" fmla="*/ 156520 h 181236"/>
              <a:gd name="connsiteX26" fmla="*/ 889686 w 1640063"/>
              <a:gd name="connsiteY26" fmla="*/ 172996 h 181236"/>
              <a:gd name="connsiteX27" fmla="*/ 848497 w 1640063"/>
              <a:gd name="connsiteY27" fmla="*/ 181233 h 181236"/>
              <a:gd name="connsiteX28" fmla="*/ 794392 w 1640063"/>
              <a:gd name="connsiteY28" fmla="*/ 171984 h 181236"/>
              <a:gd name="connsiteX29" fmla="*/ 706948 w 1640063"/>
              <a:gd name="connsiteY29" fmla="*/ 162567 h 181236"/>
              <a:gd name="connsiteX30" fmla="*/ 565415 w 1640063"/>
              <a:gd name="connsiteY30" fmla="*/ 170999 h 181236"/>
              <a:gd name="connsiteX31" fmla="*/ 399077 w 1640063"/>
              <a:gd name="connsiteY31" fmla="*/ 162760 h 181236"/>
              <a:gd name="connsiteX32" fmla="*/ 233572 w 1640063"/>
              <a:gd name="connsiteY32" fmla="*/ 154523 h 181236"/>
              <a:gd name="connsiteX33" fmla="*/ 152276 w 1640063"/>
              <a:gd name="connsiteY33" fmla="*/ 153441 h 181236"/>
              <a:gd name="connsiteX34" fmla="*/ 65902 w 1640063"/>
              <a:gd name="connsiteY34" fmla="*/ 131806 h 181236"/>
              <a:gd name="connsiteX35" fmla="*/ 16475 w 1640063"/>
              <a:gd name="connsiteY35" fmla="*/ 115331 h 181236"/>
              <a:gd name="connsiteX36" fmla="*/ 0 w 1640063"/>
              <a:gd name="connsiteY36" fmla="*/ 90617 h 181236"/>
              <a:gd name="connsiteX0" fmla="*/ 0 w 1640063"/>
              <a:gd name="connsiteY0" fmla="*/ 90617 h 181236"/>
              <a:gd name="connsiteX1" fmla="*/ 90616 w 1640063"/>
              <a:gd name="connsiteY1" fmla="*/ 74142 h 181236"/>
              <a:gd name="connsiteX2" fmla="*/ 115330 w 1640063"/>
              <a:gd name="connsiteY2" fmla="*/ 65904 h 181236"/>
              <a:gd name="connsiteX3" fmla="*/ 181232 w 1640063"/>
              <a:gd name="connsiteY3" fmla="*/ 49428 h 181236"/>
              <a:gd name="connsiteX4" fmla="*/ 230659 w 1640063"/>
              <a:gd name="connsiteY4" fmla="*/ 32952 h 181236"/>
              <a:gd name="connsiteX5" fmla="*/ 255373 w 1640063"/>
              <a:gd name="connsiteY5" fmla="*/ 24715 h 181236"/>
              <a:gd name="connsiteX6" fmla="*/ 431428 w 1640063"/>
              <a:gd name="connsiteY6" fmla="*/ 27577 h 181236"/>
              <a:gd name="connsiteX7" fmla="*/ 602172 w 1640063"/>
              <a:gd name="connsiteY7" fmla="*/ 44820 h 181236"/>
              <a:gd name="connsiteX8" fmla="*/ 736807 w 1640063"/>
              <a:gd name="connsiteY8" fmla="*/ 65503 h 181236"/>
              <a:gd name="connsiteX9" fmla="*/ 890487 w 1640063"/>
              <a:gd name="connsiteY9" fmla="*/ 96342 h 181236"/>
              <a:gd name="connsiteX10" fmla="*/ 1147618 w 1640063"/>
              <a:gd name="connsiteY10" fmla="*/ 33257 h 181236"/>
              <a:gd name="connsiteX11" fmla="*/ 1178011 w 1640063"/>
              <a:gd name="connsiteY11" fmla="*/ 57666 h 181236"/>
              <a:gd name="connsiteX12" fmla="*/ 1202724 w 1640063"/>
              <a:gd name="connsiteY12" fmla="*/ 49428 h 181236"/>
              <a:gd name="connsiteX13" fmla="*/ 1235675 w 1640063"/>
              <a:gd name="connsiteY13" fmla="*/ 41190 h 181236"/>
              <a:gd name="connsiteX14" fmla="*/ 1285102 w 1640063"/>
              <a:gd name="connsiteY14" fmla="*/ 24715 h 181236"/>
              <a:gd name="connsiteX15" fmla="*/ 1309816 w 1640063"/>
              <a:gd name="connsiteY15" fmla="*/ 16477 h 181236"/>
              <a:gd name="connsiteX16" fmla="*/ 1342767 w 1640063"/>
              <a:gd name="connsiteY16" fmla="*/ 8239 h 181236"/>
              <a:gd name="connsiteX17" fmla="*/ 1367481 w 1640063"/>
              <a:gd name="connsiteY17" fmla="*/ 1 h 181236"/>
              <a:gd name="connsiteX18" fmla="*/ 1474573 w 1640063"/>
              <a:gd name="connsiteY18" fmla="*/ 8155 h 181236"/>
              <a:gd name="connsiteX19" fmla="*/ 1627264 w 1640063"/>
              <a:gd name="connsiteY19" fmla="*/ 22551 h 181236"/>
              <a:gd name="connsiteX20" fmla="*/ 1621856 w 1640063"/>
              <a:gd name="connsiteY20" fmla="*/ 64073 h 181236"/>
              <a:gd name="connsiteX21" fmla="*/ 1542555 w 1640063"/>
              <a:gd name="connsiteY21" fmla="*/ 88786 h 181236"/>
              <a:gd name="connsiteX22" fmla="*/ 1447945 w 1640063"/>
              <a:gd name="connsiteY22" fmla="*/ 121655 h 181236"/>
              <a:gd name="connsiteX23" fmla="*/ 1240169 w 1640063"/>
              <a:gd name="connsiteY23" fmla="*/ 162678 h 181236"/>
              <a:gd name="connsiteX24" fmla="*/ 1080903 w 1640063"/>
              <a:gd name="connsiteY24" fmla="*/ 111337 h 181236"/>
              <a:gd name="connsiteX25" fmla="*/ 988540 w 1640063"/>
              <a:gd name="connsiteY25" fmla="*/ 156520 h 181236"/>
              <a:gd name="connsiteX26" fmla="*/ 889686 w 1640063"/>
              <a:gd name="connsiteY26" fmla="*/ 172996 h 181236"/>
              <a:gd name="connsiteX27" fmla="*/ 848497 w 1640063"/>
              <a:gd name="connsiteY27" fmla="*/ 181233 h 181236"/>
              <a:gd name="connsiteX28" fmla="*/ 794392 w 1640063"/>
              <a:gd name="connsiteY28" fmla="*/ 171984 h 181236"/>
              <a:gd name="connsiteX29" fmla="*/ 706948 w 1640063"/>
              <a:gd name="connsiteY29" fmla="*/ 162567 h 181236"/>
              <a:gd name="connsiteX30" fmla="*/ 565415 w 1640063"/>
              <a:gd name="connsiteY30" fmla="*/ 170999 h 181236"/>
              <a:gd name="connsiteX31" fmla="*/ 399077 w 1640063"/>
              <a:gd name="connsiteY31" fmla="*/ 162760 h 181236"/>
              <a:gd name="connsiteX32" fmla="*/ 233572 w 1640063"/>
              <a:gd name="connsiteY32" fmla="*/ 154523 h 181236"/>
              <a:gd name="connsiteX33" fmla="*/ 152276 w 1640063"/>
              <a:gd name="connsiteY33" fmla="*/ 153441 h 181236"/>
              <a:gd name="connsiteX34" fmla="*/ 65902 w 1640063"/>
              <a:gd name="connsiteY34" fmla="*/ 131806 h 181236"/>
              <a:gd name="connsiteX35" fmla="*/ 16475 w 1640063"/>
              <a:gd name="connsiteY35" fmla="*/ 115331 h 181236"/>
              <a:gd name="connsiteX36" fmla="*/ 0 w 1640063"/>
              <a:gd name="connsiteY36" fmla="*/ 90617 h 181236"/>
              <a:gd name="connsiteX0" fmla="*/ 0 w 1640063"/>
              <a:gd name="connsiteY0" fmla="*/ 90617 h 184537"/>
              <a:gd name="connsiteX1" fmla="*/ 90616 w 1640063"/>
              <a:gd name="connsiteY1" fmla="*/ 74142 h 184537"/>
              <a:gd name="connsiteX2" fmla="*/ 115330 w 1640063"/>
              <a:gd name="connsiteY2" fmla="*/ 65904 h 184537"/>
              <a:gd name="connsiteX3" fmla="*/ 181232 w 1640063"/>
              <a:gd name="connsiteY3" fmla="*/ 49428 h 184537"/>
              <a:gd name="connsiteX4" fmla="*/ 230659 w 1640063"/>
              <a:gd name="connsiteY4" fmla="*/ 32952 h 184537"/>
              <a:gd name="connsiteX5" fmla="*/ 255373 w 1640063"/>
              <a:gd name="connsiteY5" fmla="*/ 24715 h 184537"/>
              <a:gd name="connsiteX6" fmla="*/ 431428 w 1640063"/>
              <a:gd name="connsiteY6" fmla="*/ 27577 h 184537"/>
              <a:gd name="connsiteX7" fmla="*/ 602172 w 1640063"/>
              <a:gd name="connsiteY7" fmla="*/ 44820 h 184537"/>
              <a:gd name="connsiteX8" fmla="*/ 736807 w 1640063"/>
              <a:gd name="connsiteY8" fmla="*/ 65503 h 184537"/>
              <a:gd name="connsiteX9" fmla="*/ 890487 w 1640063"/>
              <a:gd name="connsiteY9" fmla="*/ 96342 h 184537"/>
              <a:gd name="connsiteX10" fmla="*/ 1147618 w 1640063"/>
              <a:gd name="connsiteY10" fmla="*/ 33257 h 184537"/>
              <a:gd name="connsiteX11" fmla="*/ 1178011 w 1640063"/>
              <a:gd name="connsiteY11" fmla="*/ 57666 h 184537"/>
              <a:gd name="connsiteX12" fmla="*/ 1202724 w 1640063"/>
              <a:gd name="connsiteY12" fmla="*/ 49428 h 184537"/>
              <a:gd name="connsiteX13" fmla="*/ 1235675 w 1640063"/>
              <a:gd name="connsiteY13" fmla="*/ 41190 h 184537"/>
              <a:gd name="connsiteX14" fmla="*/ 1285102 w 1640063"/>
              <a:gd name="connsiteY14" fmla="*/ 24715 h 184537"/>
              <a:gd name="connsiteX15" fmla="*/ 1309816 w 1640063"/>
              <a:gd name="connsiteY15" fmla="*/ 16477 h 184537"/>
              <a:gd name="connsiteX16" fmla="*/ 1342767 w 1640063"/>
              <a:gd name="connsiteY16" fmla="*/ 8239 h 184537"/>
              <a:gd name="connsiteX17" fmla="*/ 1367481 w 1640063"/>
              <a:gd name="connsiteY17" fmla="*/ 1 h 184537"/>
              <a:gd name="connsiteX18" fmla="*/ 1474573 w 1640063"/>
              <a:gd name="connsiteY18" fmla="*/ 8155 h 184537"/>
              <a:gd name="connsiteX19" fmla="*/ 1627264 w 1640063"/>
              <a:gd name="connsiteY19" fmla="*/ 22551 h 184537"/>
              <a:gd name="connsiteX20" fmla="*/ 1621856 w 1640063"/>
              <a:gd name="connsiteY20" fmla="*/ 64073 h 184537"/>
              <a:gd name="connsiteX21" fmla="*/ 1542555 w 1640063"/>
              <a:gd name="connsiteY21" fmla="*/ 88786 h 184537"/>
              <a:gd name="connsiteX22" fmla="*/ 1447945 w 1640063"/>
              <a:gd name="connsiteY22" fmla="*/ 121655 h 184537"/>
              <a:gd name="connsiteX23" fmla="*/ 1240169 w 1640063"/>
              <a:gd name="connsiteY23" fmla="*/ 162678 h 184537"/>
              <a:gd name="connsiteX24" fmla="*/ 1080903 w 1640063"/>
              <a:gd name="connsiteY24" fmla="*/ 111337 h 184537"/>
              <a:gd name="connsiteX25" fmla="*/ 988540 w 1640063"/>
              <a:gd name="connsiteY25" fmla="*/ 156520 h 184537"/>
              <a:gd name="connsiteX26" fmla="*/ 889686 w 1640063"/>
              <a:gd name="connsiteY26" fmla="*/ 172996 h 184537"/>
              <a:gd name="connsiteX27" fmla="*/ 848497 w 1640063"/>
              <a:gd name="connsiteY27" fmla="*/ 181233 h 184537"/>
              <a:gd name="connsiteX28" fmla="*/ 892023 w 1640063"/>
              <a:gd name="connsiteY28" fmla="*/ 112452 h 184537"/>
              <a:gd name="connsiteX29" fmla="*/ 706948 w 1640063"/>
              <a:gd name="connsiteY29" fmla="*/ 162567 h 184537"/>
              <a:gd name="connsiteX30" fmla="*/ 565415 w 1640063"/>
              <a:gd name="connsiteY30" fmla="*/ 170999 h 184537"/>
              <a:gd name="connsiteX31" fmla="*/ 399077 w 1640063"/>
              <a:gd name="connsiteY31" fmla="*/ 162760 h 184537"/>
              <a:gd name="connsiteX32" fmla="*/ 233572 w 1640063"/>
              <a:gd name="connsiteY32" fmla="*/ 154523 h 184537"/>
              <a:gd name="connsiteX33" fmla="*/ 152276 w 1640063"/>
              <a:gd name="connsiteY33" fmla="*/ 153441 h 184537"/>
              <a:gd name="connsiteX34" fmla="*/ 65902 w 1640063"/>
              <a:gd name="connsiteY34" fmla="*/ 131806 h 184537"/>
              <a:gd name="connsiteX35" fmla="*/ 16475 w 1640063"/>
              <a:gd name="connsiteY35" fmla="*/ 115331 h 184537"/>
              <a:gd name="connsiteX36" fmla="*/ 0 w 1640063"/>
              <a:gd name="connsiteY36" fmla="*/ 90617 h 184537"/>
              <a:gd name="connsiteX0" fmla="*/ 0 w 1640063"/>
              <a:gd name="connsiteY0" fmla="*/ 90617 h 184537"/>
              <a:gd name="connsiteX1" fmla="*/ 90616 w 1640063"/>
              <a:gd name="connsiteY1" fmla="*/ 74142 h 184537"/>
              <a:gd name="connsiteX2" fmla="*/ 115330 w 1640063"/>
              <a:gd name="connsiteY2" fmla="*/ 65904 h 184537"/>
              <a:gd name="connsiteX3" fmla="*/ 181232 w 1640063"/>
              <a:gd name="connsiteY3" fmla="*/ 49428 h 184537"/>
              <a:gd name="connsiteX4" fmla="*/ 230659 w 1640063"/>
              <a:gd name="connsiteY4" fmla="*/ 32952 h 184537"/>
              <a:gd name="connsiteX5" fmla="*/ 255373 w 1640063"/>
              <a:gd name="connsiteY5" fmla="*/ 24715 h 184537"/>
              <a:gd name="connsiteX6" fmla="*/ 431428 w 1640063"/>
              <a:gd name="connsiteY6" fmla="*/ 27577 h 184537"/>
              <a:gd name="connsiteX7" fmla="*/ 602172 w 1640063"/>
              <a:gd name="connsiteY7" fmla="*/ 44820 h 184537"/>
              <a:gd name="connsiteX8" fmla="*/ 736807 w 1640063"/>
              <a:gd name="connsiteY8" fmla="*/ 65503 h 184537"/>
              <a:gd name="connsiteX9" fmla="*/ 890487 w 1640063"/>
              <a:gd name="connsiteY9" fmla="*/ 96342 h 184537"/>
              <a:gd name="connsiteX10" fmla="*/ 1147618 w 1640063"/>
              <a:gd name="connsiteY10" fmla="*/ 33257 h 184537"/>
              <a:gd name="connsiteX11" fmla="*/ 1202724 w 1640063"/>
              <a:gd name="connsiteY11" fmla="*/ 49428 h 184537"/>
              <a:gd name="connsiteX12" fmla="*/ 1235675 w 1640063"/>
              <a:gd name="connsiteY12" fmla="*/ 41190 h 184537"/>
              <a:gd name="connsiteX13" fmla="*/ 1285102 w 1640063"/>
              <a:gd name="connsiteY13" fmla="*/ 24715 h 184537"/>
              <a:gd name="connsiteX14" fmla="*/ 1309816 w 1640063"/>
              <a:gd name="connsiteY14" fmla="*/ 16477 h 184537"/>
              <a:gd name="connsiteX15" fmla="*/ 1342767 w 1640063"/>
              <a:gd name="connsiteY15" fmla="*/ 8239 h 184537"/>
              <a:gd name="connsiteX16" fmla="*/ 1367481 w 1640063"/>
              <a:gd name="connsiteY16" fmla="*/ 1 h 184537"/>
              <a:gd name="connsiteX17" fmla="*/ 1474573 w 1640063"/>
              <a:gd name="connsiteY17" fmla="*/ 8155 h 184537"/>
              <a:gd name="connsiteX18" fmla="*/ 1627264 w 1640063"/>
              <a:gd name="connsiteY18" fmla="*/ 22551 h 184537"/>
              <a:gd name="connsiteX19" fmla="*/ 1621856 w 1640063"/>
              <a:gd name="connsiteY19" fmla="*/ 64073 h 184537"/>
              <a:gd name="connsiteX20" fmla="*/ 1542555 w 1640063"/>
              <a:gd name="connsiteY20" fmla="*/ 88786 h 184537"/>
              <a:gd name="connsiteX21" fmla="*/ 1447945 w 1640063"/>
              <a:gd name="connsiteY21" fmla="*/ 121655 h 184537"/>
              <a:gd name="connsiteX22" fmla="*/ 1240169 w 1640063"/>
              <a:gd name="connsiteY22" fmla="*/ 162678 h 184537"/>
              <a:gd name="connsiteX23" fmla="*/ 1080903 w 1640063"/>
              <a:gd name="connsiteY23" fmla="*/ 111337 h 184537"/>
              <a:gd name="connsiteX24" fmla="*/ 988540 w 1640063"/>
              <a:gd name="connsiteY24" fmla="*/ 156520 h 184537"/>
              <a:gd name="connsiteX25" fmla="*/ 889686 w 1640063"/>
              <a:gd name="connsiteY25" fmla="*/ 172996 h 184537"/>
              <a:gd name="connsiteX26" fmla="*/ 848497 w 1640063"/>
              <a:gd name="connsiteY26" fmla="*/ 181233 h 184537"/>
              <a:gd name="connsiteX27" fmla="*/ 892023 w 1640063"/>
              <a:gd name="connsiteY27" fmla="*/ 112452 h 184537"/>
              <a:gd name="connsiteX28" fmla="*/ 706948 w 1640063"/>
              <a:gd name="connsiteY28" fmla="*/ 162567 h 184537"/>
              <a:gd name="connsiteX29" fmla="*/ 565415 w 1640063"/>
              <a:gd name="connsiteY29" fmla="*/ 170999 h 184537"/>
              <a:gd name="connsiteX30" fmla="*/ 399077 w 1640063"/>
              <a:gd name="connsiteY30" fmla="*/ 162760 h 184537"/>
              <a:gd name="connsiteX31" fmla="*/ 233572 w 1640063"/>
              <a:gd name="connsiteY31" fmla="*/ 154523 h 184537"/>
              <a:gd name="connsiteX32" fmla="*/ 152276 w 1640063"/>
              <a:gd name="connsiteY32" fmla="*/ 153441 h 184537"/>
              <a:gd name="connsiteX33" fmla="*/ 65902 w 1640063"/>
              <a:gd name="connsiteY33" fmla="*/ 131806 h 184537"/>
              <a:gd name="connsiteX34" fmla="*/ 16475 w 1640063"/>
              <a:gd name="connsiteY34" fmla="*/ 115331 h 184537"/>
              <a:gd name="connsiteX35" fmla="*/ 0 w 1640063"/>
              <a:gd name="connsiteY35" fmla="*/ 90617 h 184537"/>
              <a:gd name="connsiteX0" fmla="*/ 0 w 1640063"/>
              <a:gd name="connsiteY0" fmla="*/ 90617 h 184537"/>
              <a:gd name="connsiteX1" fmla="*/ 90616 w 1640063"/>
              <a:gd name="connsiteY1" fmla="*/ 74142 h 184537"/>
              <a:gd name="connsiteX2" fmla="*/ 115330 w 1640063"/>
              <a:gd name="connsiteY2" fmla="*/ 65904 h 184537"/>
              <a:gd name="connsiteX3" fmla="*/ 181232 w 1640063"/>
              <a:gd name="connsiteY3" fmla="*/ 49428 h 184537"/>
              <a:gd name="connsiteX4" fmla="*/ 230659 w 1640063"/>
              <a:gd name="connsiteY4" fmla="*/ 32952 h 184537"/>
              <a:gd name="connsiteX5" fmla="*/ 255373 w 1640063"/>
              <a:gd name="connsiteY5" fmla="*/ 24715 h 184537"/>
              <a:gd name="connsiteX6" fmla="*/ 431428 w 1640063"/>
              <a:gd name="connsiteY6" fmla="*/ 27577 h 184537"/>
              <a:gd name="connsiteX7" fmla="*/ 602172 w 1640063"/>
              <a:gd name="connsiteY7" fmla="*/ 44820 h 184537"/>
              <a:gd name="connsiteX8" fmla="*/ 736807 w 1640063"/>
              <a:gd name="connsiteY8" fmla="*/ 65503 h 184537"/>
              <a:gd name="connsiteX9" fmla="*/ 890487 w 1640063"/>
              <a:gd name="connsiteY9" fmla="*/ 96342 h 184537"/>
              <a:gd name="connsiteX10" fmla="*/ 1147618 w 1640063"/>
              <a:gd name="connsiteY10" fmla="*/ 33257 h 184537"/>
              <a:gd name="connsiteX11" fmla="*/ 1235675 w 1640063"/>
              <a:gd name="connsiteY11" fmla="*/ 41190 h 184537"/>
              <a:gd name="connsiteX12" fmla="*/ 1285102 w 1640063"/>
              <a:gd name="connsiteY12" fmla="*/ 24715 h 184537"/>
              <a:gd name="connsiteX13" fmla="*/ 1309816 w 1640063"/>
              <a:gd name="connsiteY13" fmla="*/ 16477 h 184537"/>
              <a:gd name="connsiteX14" fmla="*/ 1342767 w 1640063"/>
              <a:gd name="connsiteY14" fmla="*/ 8239 h 184537"/>
              <a:gd name="connsiteX15" fmla="*/ 1367481 w 1640063"/>
              <a:gd name="connsiteY15" fmla="*/ 1 h 184537"/>
              <a:gd name="connsiteX16" fmla="*/ 1474573 w 1640063"/>
              <a:gd name="connsiteY16" fmla="*/ 8155 h 184537"/>
              <a:gd name="connsiteX17" fmla="*/ 1627264 w 1640063"/>
              <a:gd name="connsiteY17" fmla="*/ 22551 h 184537"/>
              <a:gd name="connsiteX18" fmla="*/ 1621856 w 1640063"/>
              <a:gd name="connsiteY18" fmla="*/ 64073 h 184537"/>
              <a:gd name="connsiteX19" fmla="*/ 1542555 w 1640063"/>
              <a:gd name="connsiteY19" fmla="*/ 88786 h 184537"/>
              <a:gd name="connsiteX20" fmla="*/ 1447945 w 1640063"/>
              <a:gd name="connsiteY20" fmla="*/ 121655 h 184537"/>
              <a:gd name="connsiteX21" fmla="*/ 1240169 w 1640063"/>
              <a:gd name="connsiteY21" fmla="*/ 162678 h 184537"/>
              <a:gd name="connsiteX22" fmla="*/ 1080903 w 1640063"/>
              <a:gd name="connsiteY22" fmla="*/ 111337 h 184537"/>
              <a:gd name="connsiteX23" fmla="*/ 988540 w 1640063"/>
              <a:gd name="connsiteY23" fmla="*/ 156520 h 184537"/>
              <a:gd name="connsiteX24" fmla="*/ 889686 w 1640063"/>
              <a:gd name="connsiteY24" fmla="*/ 172996 h 184537"/>
              <a:gd name="connsiteX25" fmla="*/ 848497 w 1640063"/>
              <a:gd name="connsiteY25" fmla="*/ 181233 h 184537"/>
              <a:gd name="connsiteX26" fmla="*/ 892023 w 1640063"/>
              <a:gd name="connsiteY26" fmla="*/ 112452 h 184537"/>
              <a:gd name="connsiteX27" fmla="*/ 706948 w 1640063"/>
              <a:gd name="connsiteY27" fmla="*/ 162567 h 184537"/>
              <a:gd name="connsiteX28" fmla="*/ 565415 w 1640063"/>
              <a:gd name="connsiteY28" fmla="*/ 170999 h 184537"/>
              <a:gd name="connsiteX29" fmla="*/ 399077 w 1640063"/>
              <a:gd name="connsiteY29" fmla="*/ 162760 h 184537"/>
              <a:gd name="connsiteX30" fmla="*/ 233572 w 1640063"/>
              <a:gd name="connsiteY30" fmla="*/ 154523 h 184537"/>
              <a:gd name="connsiteX31" fmla="*/ 152276 w 1640063"/>
              <a:gd name="connsiteY31" fmla="*/ 153441 h 184537"/>
              <a:gd name="connsiteX32" fmla="*/ 65902 w 1640063"/>
              <a:gd name="connsiteY32" fmla="*/ 131806 h 184537"/>
              <a:gd name="connsiteX33" fmla="*/ 16475 w 1640063"/>
              <a:gd name="connsiteY33" fmla="*/ 115331 h 184537"/>
              <a:gd name="connsiteX34" fmla="*/ 0 w 1640063"/>
              <a:gd name="connsiteY34" fmla="*/ 90617 h 184537"/>
              <a:gd name="connsiteX0" fmla="*/ 0 w 1647933"/>
              <a:gd name="connsiteY0" fmla="*/ 91044 h 184964"/>
              <a:gd name="connsiteX1" fmla="*/ 90616 w 1647933"/>
              <a:gd name="connsiteY1" fmla="*/ 74569 h 184964"/>
              <a:gd name="connsiteX2" fmla="*/ 115330 w 1647933"/>
              <a:gd name="connsiteY2" fmla="*/ 66331 h 184964"/>
              <a:gd name="connsiteX3" fmla="*/ 181232 w 1647933"/>
              <a:gd name="connsiteY3" fmla="*/ 49855 h 184964"/>
              <a:gd name="connsiteX4" fmla="*/ 230659 w 1647933"/>
              <a:gd name="connsiteY4" fmla="*/ 33379 h 184964"/>
              <a:gd name="connsiteX5" fmla="*/ 255373 w 1647933"/>
              <a:gd name="connsiteY5" fmla="*/ 25142 h 184964"/>
              <a:gd name="connsiteX6" fmla="*/ 431428 w 1647933"/>
              <a:gd name="connsiteY6" fmla="*/ 28004 h 184964"/>
              <a:gd name="connsiteX7" fmla="*/ 602172 w 1647933"/>
              <a:gd name="connsiteY7" fmla="*/ 45247 h 184964"/>
              <a:gd name="connsiteX8" fmla="*/ 736807 w 1647933"/>
              <a:gd name="connsiteY8" fmla="*/ 65930 h 184964"/>
              <a:gd name="connsiteX9" fmla="*/ 890487 w 1647933"/>
              <a:gd name="connsiteY9" fmla="*/ 96769 h 184964"/>
              <a:gd name="connsiteX10" fmla="*/ 1147618 w 1647933"/>
              <a:gd name="connsiteY10" fmla="*/ 33684 h 184964"/>
              <a:gd name="connsiteX11" fmla="*/ 1235675 w 1647933"/>
              <a:gd name="connsiteY11" fmla="*/ 41617 h 184964"/>
              <a:gd name="connsiteX12" fmla="*/ 1285102 w 1647933"/>
              <a:gd name="connsiteY12" fmla="*/ 25142 h 184964"/>
              <a:gd name="connsiteX13" fmla="*/ 1309816 w 1647933"/>
              <a:gd name="connsiteY13" fmla="*/ 16904 h 184964"/>
              <a:gd name="connsiteX14" fmla="*/ 1342767 w 1647933"/>
              <a:gd name="connsiteY14" fmla="*/ 8666 h 184964"/>
              <a:gd name="connsiteX15" fmla="*/ 1367481 w 1647933"/>
              <a:gd name="connsiteY15" fmla="*/ 428 h 184964"/>
              <a:gd name="connsiteX16" fmla="*/ 1627264 w 1647933"/>
              <a:gd name="connsiteY16" fmla="*/ 22978 h 184964"/>
              <a:gd name="connsiteX17" fmla="*/ 1621856 w 1647933"/>
              <a:gd name="connsiteY17" fmla="*/ 64500 h 184964"/>
              <a:gd name="connsiteX18" fmla="*/ 1542555 w 1647933"/>
              <a:gd name="connsiteY18" fmla="*/ 89213 h 184964"/>
              <a:gd name="connsiteX19" fmla="*/ 1447945 w 1647933"/>
              <a:gd name="connsiteY19" fmla="*/ 122082 h 184964"/>
              <a:gd name="connsiteX20" fmla="*/ 1240169 w 1647933"/>
              <a:gd name="connsiteY20" fmla="*/ 163105 h 184964"/>
              <a:gd name="connsiteX21" fmla="*/ 1080903 w 1647933"/>
              <a:gd name="connsiteY21" fmla="*/ 111764 h 184964"/>
              <a:gd name="connsiteX22" fmla="*/ 988540 w 1647933"/>
              <a:gd name="connsiteY22" fmla="*/ 156947 h 184964"/>
              <a:gd name="connsiteX23" fmla="*/ 889686 w 1647933"/>
              <a:gd name="connsiteY23" fmla="*/ 173423 h 184964"/>
              <a:gd name="connsiteX24" fmla="*/ 848497 w 1647933"/>
              <a:gd name="connsiteY24" fmla="*/ 181660 h 184964"/>
              <a:gd name="connsiteX25" fmla="*/ 892023 w 1647933"/>
              <a:gd name="connsiteY25" fmla="*/ 112879 h 184964"/>
              <a:gd name="connsiteX26" fmla="*/ 706948 w 1647933"/>
              <a:gd name="connsiteY26" fmla="*/ 162994 h 184964"/>
              <a:gd name="connsiteX27" fmla="*/ 565415 w 1647933"/>
              <a:gd name="connsiteY27" fmla="*/ 171426 h 184964"/>
              <a:gd name="connsiteX28" fmla="*/ 399077 w 1647933"/>
              <a:gd name="connsiteY28" fmla="*/ 163187 h 184964"/>
              <a:gd name="connsiteX29" fmla="*/ 233572 w 1647933"/>
              <a:gd name="connsiteY29" fmla="*/ 154950 h 184964"/>
              <a:gd name="connsiteX30" fmla="*/ 152276 w 1647933"/>
              <a:gd name="connsiteY30" fmla="*/ 153868 h 184964"/>
              <a:gd name="connsiteX31" fmla="*/ 65902 w 1647933"/>
              <a:gd name="connsiteY31" fmla="*/ 132233 h 184964"/>
              <a:gd name="connsiteX32" fmla="*/ 16475 w 1647933"/>
              <a:gd name="connsiteY32" fmla="*/ 115758 h 184964"/>
              <a:gd name="connsiteX33" fmla="*/ 0 w 1647933"/>
              <a:gd name="connsiteY33" fmla="*/ 91044 h 184964"/>
              <a:gd name="connsiteX0" fmla="*/ 0 w 1649756"/>
              <a:gd name="connsiteY0" fmla="*/ 82484 h 176404"/>
              <a:gd name="connsiteX1" fmla="*/ 90616 w 1649756"/>
              <a:gd name="connsiteY1" fmla="*/ 66009 h 176404"/>
              <a:gd name="connsiteX2" fmla="*/ 115330 w 1649756"/>
              <a:gd name="connsiteY2" fmla="*/ 57771 h 176404"/>
              <a:gd name="connsiteX3" fmla="*/ 181232 w 1649756"/>
              <a:gd name="connsiteY3" fmla="*/ 41295 h 176404"/>
              <a:gd name="connsiteX4" fmla="*/ 230659 w 1649756"/>
              <a:gd name="connsiteY4" fmla="*/ 24819 h 176404"/>
              <a:gd name="connsiteX5" fmla="*/ 255373 w 1649756"/>
              <a:gd name="connsiteY5" fmla="*/ 16582 h 176404"/>
              <a:gd name="connsiteX6" fmla="*/ 431428 w 1649756"/>
              <a:gd name="connsiteY6" fmla="*/ 19444 h 176404"/>
              <a:gd name="connsiteX7" fmla="*/ 602172 w 1649756"/>
              <a:gd name="connsiteY7" fmla="*/ 36687 h 176404"/>
              <a:gd name="connsiteX8" fmla="*/ 736807 w 1649756"/>
              <a:gd name="connsiteY8" fmla="*/ 57370 h 176404"/>
              <a:gd name="connsiteX9" fmla="*/ 890487 w 1649756"/>
              <a:gd name="connsiteY9" fmla="*/ 88209 h 176404"/>
              <a:gd name="connsiteX10" fmla="*/ 1147618 w 1649756"/>
              <a:gd name="connsiteY10" fmla="*/ 25124 h 176404"/>
              <a:gd name="connsiteX11" fmla="*/ 1235675 w 1649756"/>
              <a:gd name="connsiteY11" fmla="*/ 33057 h 176404"/>
              <a:gd name="connsiteX12" fmla="*/ 1285102 w 1649756"/>
              <a:gd name="connsiteY12" fmla="*/ 16582 h 176404"/>
              <a:gd name="connsiteX13" fmla="*/ 1309816 w 1649756"/>
              <a:gd name="connsiteY13" fmla="*/ 8344 h 176404"/>
              <a:gd name="connsiteX14" fmla="*/ 1342767 w 1649756"/>
              <a:gd name="connsiteY14" fmla="*/ 106 h 176404"/>
              <a:gd name="connsiteX15" fmla="*/ 1627264 w 1649756"/>
              <a:gd name="connsiteY15" fmla="*/ 14418 h 176404"/>
              <a:gd name="connsiteX16" fmla="*/ 1621856 w 1649756"/>
              <a:gd name="connsiteY16" fmla="*/ 55940 h 176404"/>
              <a:gd name="connsiteX17" fmla="*/ 1542555 w 1649756"/>
              <a:gd name="connsiteY17" fmla="*/ 80653 h 176404"/>
              <a:gd name="connsiteX18" fmla="*/ 1447945 w 1649756"/>
              <a:gd name="connsiteY18" fmla="*/ 113522 h 176404"/>
              <a:gd name="connsiteX19" fmla="*/ 1240169 w 1649756"/>
              <a:gd name="connsiteY19" fmla="*/ 154545 h 176404"/>
              <a:gd name="connsiteX20" fmla="*/ 1080903 w 1649756"/>
              <a:gd name="connsiteY20" fmla="*/ 103204 h 176404"/>
              <a:gd name="connsiteX21" fmla="*/ 988540 w 1649756"/>
              <a:gd name="connsiteY21" fmla="*/ 148387 h 176404"/>
              <a:gd name="connsiteX22" fmla="*/ 889686 w 1649756"/>
              <a:gd name="connsiteY22" fmla="*/ 164863 h 176404"/>
              <a:gd name="connsiteX23" fmla="*/ 848497 w 1649756"/>
              <a:gd name="connsiteY23" fmla="*/ 173100 h 176404"/>
              <a:gd name="connsiteX24" fmla="*/ 892023 w 1649756"/>
              <a:gd name="connsiteY24" fmla="*/ 104319 h 176404"/>
              <a:gd name="connsiteX25" fmla="*/ 706948 w 1649756"/>
              <a:gd name="connsiteY25" fmla="*/ 154434 h 176404"/>
              <a:gd name="connsiteX26" fmla="*/ 565415 w 1649756"/>
              <a:gd name="connsiteY26" fmla="*/ 162866 h 176404"/>
              <a:gd name="connsiteX27" fmla="*/ 399077 w 1649756"/>
              <a:gd name="connsiteY27" fmla="*/ 154627 h 176404"/>
              <a:gd name="connsiteX28" fmla="*/ 233572 w 1649756"/>
              <a:gd name="connsiteY28" fmla="*/ 146390 h 176404"/>
              <a:gd name="connsiteX29" fmla="*/ 152276 w 1649756"/>
              <a:gd name="connsiteY29" fmla="*/ 145308 h 176404"/>
              <a:gd name="connsiteX30" fmla="*/ 65902 w 1649756"/>
              <a:gd name="connsiteY30" fmla="*/ 123673 h 176404"/>
              <a:gd name="connsiteX31" fmla="*/ 16475 w 1649756"/>
              <a:gd name="connsiteY31" fmla="*/ 107198 h 176404"/>
              <a:gd name="connsiteX32" fmla="*/ 0 w 1649756"/>
              <a:gd name="connsiteY32" fmla="*/ 82484 h 176404"/>
              <a:gd name="connsiteX0" fmla="*/ 0 w 1652188"/>
              <a:gd name="connsiteY0" fmla="*/ 74490 h 168410"/>
              <a:gd name="connsiteX1" fmla="*/ 90616 w 1652188"/>
              <a:gd name="connsiteY1" fmla="*/ 58015 h 168410"/>
              <a:gd name="connsiteX2" fmla="*/ 115330 w 1652188"/>
              <a:gd name="connsiteY2" fmla="*/ 49777 h 168410"/>
              <a:gd name="connsiteX3" fmla="*/ 181232 w 1652188"/>
              <a:gd name="connsiteY3" fmla="*/ 33301 h 168410"/>
              <a:gd name="connsiteX4" fmla="*/ 230659 w 1652188"/>
              <a:gd name="connsiteY4" fmla="*/ 16825 h 168410"/>
              <a:gd name="connsiteX5" fmla="*/ 255373 w 1652188"/>
              <a:gd name="connsiteY5" fmla="*/ 8588 h 168410"/>
              <a:gd name="connsiteX6" fmla="*/ 431428 w 1652188"/>
              <a:gd name="connsiteY6" fmla="*/ 11450 h 168410"/>
              <a:gd name="connsiteX7" fmla="*/ 602172 w 1652188"/>
              <a:gd name="connsiteY7" fmla="*/ 28693 h 168410"/>
              <a:gd name="connsiteX8" fmla="*/ 736807 w 1652188"/>
              <a:gd name="connsiteY8" fmla="*/ 49376 h 168410"/>
              <a:gd name="connsiteX9" fmla="*/ 890487 w 1652188"/>
              <a:gd name="connsiteY9" fmla="*/ 80215 h 168410"/>
              <a:gd name="connsiteX10" fmla="*/ 1147618 w 1652188"/>
              <a:gd name="connsiteY10" fmla="*/ 17130 h 168410"/>
              <a:gd name="connsiteX11" fmla="*/ 1235675 w 1652188"/>
              <a:gd name="connsiteY11" fmla="*/ 25063 h 168410"/>
              <a:gd name="connsiteX12" fmla="*/ 1285102 w 1652188"/>
              <a:gd name="connsiteY12" fmla="*/ 8588 h 168410"/>
              <a:gd name="connsiteX13" fmla="*/ 1309816 w 1652188"/>
              <a:gd name="connsiteY13" fmla="*/ 350 h 168410"/>
              <a:gd name="connsiteX14" fmla="*/ 1627264 w 1652188"/>
              <a:gd name="connsiteY14" fmla="*/ 6424 h 168410"/>
              <a:gd name="connsiteX15" fmla="*/ 1621856 w 1652188"/>
              <a:gd name="connsiteY15" fmla="*/ 47946 h 168410"/>
              <a:gd name="connsiteX16" fmla="*/ 1542555 w 1652188"/>
              <a:gd name="connsiteY16" fmla="*/ 72659 h 168410"/>
              <a:gd name="connsiteX17" fmla="*/ 1447945 w 1652188"/>
              <a:gd name="connsiteY17" fmla="*/ 105528 h 168410"/>
              <a:gd name="connsiteX18" fmla="*/ 1240169 w 1652188"/>
              <a:gd name="connsiteY18" fmla="*/ 146551 h 168410"/>
              <a:gd name="connsiteX19" fmla="*/ 1080903 w 1652188"/>
              <a:gd name="connsiteY19" fmla="*/ 95210 h 168410"/>
              <a:gd name="connsiteX20" fmla="*/ 988540 w 1652188"/>
              <a:gd name="connsiteY20" fmla="*/ 140393 h 168410"/>
              <a:gd name="connsiteX21" fmla="*/ 889686 w 1652188"/>
              <a:gd name="connsiteY21" fmla="*/ 156869 h 168410"/>
              <a:gd name="connsiteX22" fmla="*/ 848497 w 1652188"/>
              <a:gd name="connsiteY22" fmla="*/ 165106 h 168410"/>
              <a:gd name="connsiteX23" fmla="*/ 892023 w 1652188"/>
              <a:gd name="connsiteY23" fmla="*/ 96325 h 168410"/>
              <a:gd name="connsiteX24" fmla="*/ 706948 w 1652188"/>
              <a:gd name="connsiteY24" fmla="*/ 146440 h 168410"/>
              <a:gd name="connsiteX25" fmla="*/ 565415 w 1652188"/>
              <a:gd name="connsiteY25" fmla="*/ 154872 h 168410"/>
              <a:gd name="connsiteX26" fmla="*/ 399077 w 1652188"/>
              <a:gd name="connsiteY26" fmla="*/ 146633 h 168410"/>
              <a:gd name="connsiteX27" fmla="*/ 233572 w 1652188"/>
              <a:gd name="connsiteY27" fmla="*/ 138396 h 168410"/>
              <a:gd name="connsiteX28" fmla="*/ 152276 w 1652188"/>
              <a:gd name="connsiteY28" fmla="*/ 137314 h 168410"/>
              <a:gd name="connsiteX29" fmla="*/ 65902 w 1652188"/>
              <a:gd name="connsiteY29" fmla="*/ 115679 h 168410"/>
              <a:gd name="connsiteX30" fmla="*/ 16475 w 1652188"/>
              <a:gd name="connsiteY30" fmla="*/ 99204 h 168410"/>
              <a:gd name="connsiteX31" fmla="*/ 0 w 1652188"/>
              <a:gd name="connsiteY31" fmla="*/ 74490 h 168410"/>
              <a:gd name="connsiteX0" fmla="*/ 0 w 1654013"/>
              <a:gd name="connsiteY0" fmla="*/ 71112 h 165032"/>
              <a:gd name="connsiteX1" fmla="*/ 90616 w 1654013"/>
              <a:gd name="connsiteY1" fmla="*/ 54637 h 165032"/>
              <a:gd name="connsiteX2" fmla="*/ 115330 w 1654013"/>
              <a:gd name="connsiteY2" fmla="*/ 46399 h 165032"/>
              <a:gd name="connsiteX3" fmla="*/ 181232 w 1654013"/>
              <a:gd name="connsiteY3" fmla="*/ 29923 h 165032"/>
              <a:gd name="connsiteX4" fmla="*/ 230659 w 1654013"/>
              <a:gd name="connsiteY4" fmla="*/ 13447 h 165032"/>
              <a:gd name="connsiteX5" fmla="*/ 255373 w 1654013"/>
              <a:gd name="connsiteY5" fmla="*/ 5210 h 165032"/>
              <a:gd name="connsiteX6" fmla="*/ 431428 w 1654013"/>
              <a:gd name="connsiteY6" fmla="*/ 8072 h 165032"/>
              <a:gd name="connsiteX7" fmla="*/ 602172 w 1654013"/>
              <a:gd name="connsiteY7" fmla="*/ 25315 h 165032"/>
              <a:gd name="connsiteX8" fmla="*/ 736807 w 1654013"/>
              <a:gd name="connsiteY8" fmla="*/ 45998 h 165032"/>
              <a:gd name="connsiteX9" fmla="*/ 890487 w 1654013"/>
              <a:gd name="connsiteY9" fmla="*/ 76837 h 165032"/>
              <a:gd name="connsiteX10" fmla="*/ 1147618 w 1654013"/>
              <a:gd name="connsiteY10" fmla="*/ 13752 h 165032"/>
              <a:gd name="connsiteX11" fmla="*/ 1235675 w 1654013"/>
              <a:gd name="connsiteY11" fmla="*/ 21685 h 165032"/>
              <a:gd name="connsiteX12" fmla="*/ 1285102 w 1654013"/>
              <a:gd name="connsiteY12" fmla="*/ 5210 h 165032"/>
              <a:gd name="connsiteX13" fmla="*/ 1627264 w 1654013"/>
              <a:gd name="connsiteY13" fmla="*/ 3046 h 165032"/>
              <a:gd name="connsiteX14" fmla="*/ 1621856 w 1654013"/>
              <a:gd name="connsiteY14" fmla="*/ 44568 h 165032"/>
              <a:gd name="connsiteX15" fmla="*/ 1542555 w 1654013"/>
              <a:gd name="connsiteY15" fmla="*/ 69281 h 165032"/>
              <a:gd name="connsiteX16" fmla="*/ 1447945 w 1654013"/>
              <a:gd name="connsiteY16" fmla="*/ 102150 h 165032"/>
              <a:gd name="connsiteX17" fmla="*/ 1240169 w 1654013"/>
              <a:gd name="connsiteY17" fmla="*/ 143173 h 165032"/>
              <a:gd name="connsiteX18" fmla="*/ 1080903 w 1654013"/>
              <a:gd name="connsiteY18" fmla="*/ 91832 h 165032"/>
              <a:gd name="connsiteX19" fmla="*/ 988540 w 1654013"/>
              <a:gd name="connsiteY19" fmla="*/ 137015 h 165032"/>
              <a:gd name="connsiteX20" fmla="*/ 889686 w 1654013"/>
              <a:gd name="connsiteY20" fmla="*/ 153491 h 165032"/>
              <a:gd name="connsiteX21" fmla="*/ 848497 w 1654013"/>
              <a:gd name="connsiteY21" fmla="*/ 161728 h 165032"/>
              <a:gd name="connsiteX22" fmla="*/ 892023 w 1654013"/>
              <a:gd name="connsiteY22" fmla="*/ 92947 h 165032"/>
              <a:gd name="connsiteX23" fmla="*/ 706948 w 1654013"/>
              <a:gd name="connsiteY23" fmla="*/ 143062 h 165032"/>
              <a:gd name="connsiteX24" fmla="*/ 565415 w 1654013"/>
              <a:gd name="connsiteY24" fmla="*/ 151494 h 165032"/>
              <a:gd name="connsiteX25" fmla="*/ 399077 w 1654013"/>
              <a:gd name="connsiteY25" fmla="*/ 143255 h 165032"/>
              <a:gd name="connsiteX26" fmla="*/ 233572 w 1654013"/>
              <a:gd name="connsiteY26" fmla="*/ 135018 h 165032"/>
              <a:gd name="connsiteX27" fmla="*/ 152276 w 1654013"/>
              <a:gd name="connsiteY27" fmla="*/ 133936 h 165032"/>
              <a:gd name="connsiteX28" fmla="*/ 65902 w 1654013"/>
              <a:gd name="connsiteY28" fmla="*/ 112301 h 165032"/>
              <a:gd name="connsiteX29" fmla="*/ 16475 w 1654013"/>
              <a:gd name="connsiteY29" fmla="*/ 95826 h 165032"/>
              <a:gd name="connsiteX30" fmla="*/ 0 w 1654013"/>
              <a:gd name="connsiteY30" fmla="*/ 71112 h 165032"/>
              <a:gd name="connsiteX0" fmla="*/ 0 w 1657666"/>
              <a:gd name="connsiteY0" fmla="*/ 68535 h 162455"/>
              <a:gd name="connsiteX1" fmla="*/ 90616 w 1657666"/>
              <a:gd name="connsiteY1" fmla="*/ 52060 h 162455"/>
              <a:gd name="connsiteX2" fmla="*/ 115330 w 1657666"/>
              <a:gd name="connsiteY2" fmla="*/ 43822 h 162455"/>
              <a:gd name="connsiteX3" fmla="*/ 181232 w 1657666"/>
              <a:gd name="connsiteY3" fmla="*/ 27346 h 162455"/>
              <a:gd name="connsiteX4" fmla="*/ 230659 w 1657666"/>
              <a:gd name="connsiteY4" fmla="*/ 10870 h 162455"/>
              <a:gd name="connsiteX5" fmla="*/ 255373 w 1657666"/>
              <a:gd name="connsiteY5" fmla="*/ 2633 h 162455"/>
              <a:gd name="connsiteX6" fmla="*/ 431428 w 1657666"/>
              <a:gd name="connsiteY6" fmla="*/ 5495 h 162455"/>
              <a:gd name="connsiteX7" fmla="*/ 602172 w 1657666"/>
              <a:gd name="connsiteY7" fmla="*/ 22738 h 162455"/>
              <a:gd name="connsiteX8" fmla="*/ 736807 w 1657666"/>
              <a:gd name="connsiteY8" fmla="*/ 43421 h 162455"/>
              <a:gd name="connsiteX9" fmla="*/ 890487 w 1657666"/>
              <a:gd name="connsiteY9" fmla="*/ 74260 h 162455"/>
              <a:gd name="connsiteX10" fmla="*/ 1147618 w 1657666"/>
              <a:gd name="connsiteY10" fmla="*/ 11175 h 162455"/>
              <a:gd name="connsiteX11" fmla="*/ 1235675 w 1657666"/>
              <a:gd name="connsiteY11" fmla="*/ 19108 h 162455"/>
              <a:gd name="connsiteX12" fmla="*/ 1627264 w 1657666"/>
              <a:gd name="connsiteY12" fmla="*/ 469 h 162455"/>
              <a:gd name="connsiteX13" fmla="*/ 1621856 w 1657666"/>
              <a:gd name="connsiteY13" fmla="*/ 41991 h 162455"/>
              <a:gd name="connsiteX14" fmla="*/ 1542555 w 1657666"/>
              <a:gd name="connsiteY14" fmla="*/ 66704 h 162455"/>
              <a:gd name="connsiteX15" fmla="*/ 1447945 w 1657666"/>
              <a:gd name="connsiteY15" fmla="*/ 99573 h 162455"/>
              <a:gd name="connsiteX16" fmla="*/ 1240169 w 1657666"/>
              <a:gd name="connsiteY16" fmla="*/ 140596 h 162455"/>
              <a:gd name="connsiteX17" fmla="*/ 1080903 w 1657666"/>
              <a:gd name="connsiteY17" fmla="*/ 89255 h 162455"/>
              <a:gd name="connsiteX18" fmla="*/ 988540 w 1657666"/>
              <a:gd name="connsiteY18" fmla="*/ 134438 h 162455"/>
              <a:gd name="connsiteX19" fmla="*/ 889686 w 1657666"/>
              <a:gd name="connsiteY19" fmla="*/ 150914 h 162455"/>
              <a:gd name="connsiteX20" fmla="*/ 848497 w 1657666"/>
              <a:gd name="connsiteY20" fmla="*/ 159151 h 162455"/>
              <a:gd name="connsiteX21" fmla="*/ 892023 w 1657666"/>
              <a:gd name="connsiteY21" fmla="*/ 90370 h 162455"/>
              <a:gd name="connsiteX22" fmla="*/ 706948 w 1657666"/>
              <a:gd name="connsiteY22" fmla="*/ 140485 h 162455"/>
              <a:gd name="connsiteX23" fmla="*/ 565415 w 1657666"/>
              <a:gd name="connsiteY23" fmla="*/ 148917 h 162455"/>
              <a:gd name="connsiteX24" fmla="*/ 399077 w 1657666"/>
              <a:gd name="connsiteY24" fmla="*/ 140678 h 162455"/>
              <a:gd name="connsiteX25" fmla="*/ 233572 w 1657666"/>
              <a:gd name="connsiteY25" fmla="*/ 132441 h 162455"/>
              <a:gd name="connsiteX26" fmla="*/ 152276 w 1657666"/>
              <a:gd name="connsiteY26" fmla="*/ 131359 h 162455"/>
              <a:gd name="connsiteX27" fmla="*/ 65902 w 1657666"/>
              <a:gd name="connsiteY27" fmla="*/ 109724 h 162455"/>
              <a:gd name="connsiteX28" fmla="*/ 16475 w 1657666"/>
              <a:gd name="connsiteY28" fmla="*/ 93249 h 162455"/>
              <a:gd name="connsiteX29" fmla="*/ 0 w 1657666"/>
              <a:gd name="connsiteY29" fmla="*/ 68535 h 162455"/>
              <a:gd name="connsiteX0" fmla="*/ 0 w 1645188"/>
              <a:gd name="connsiteY0" fmla="*/ 125681 h 219601"/>
              <a:gd name="connsiteX1" fmla="*/ 90616 w 1645188"/>
              <a:gd name="connsiteY1" fmla="*/ 109206 h 219601"/>
              <a:gd name="connsiteX2" fmla="*/ 115330 w 1645188"/>
              <a:gd name="connsiteY2" fmla="*/ 100968 h 219601"/>
              <a:gd name="connsiteX3" fmla="*/ 181232 w 1645188"/>
              <a:gd name="connsiteY3" fmla="*/ 84492 h 219601"/>
              <a:gd name="connsiteX4" fmla="*/ 230659 w 1645188"/>
              <a:gd name="connsiteY4" fmla="*/ 68016 h 219601"/>
              <a:gd name="connsiteX5" fmla="*/ 255373 w 1645188"/>
              <a:gd name="connsiteY5" fmla="*/ 59779 h 219601"/>
              <a:gd name="connsiteX6" fmla="*/ 431428 w 1645188"/>
              <a:gd name="connsiteY6" fmla="*/ 62641 h 219601"/>
              <a:gd name="connsiteX7" fmla="*/ 602172 w 1645188"/>
              <a:gd name="connsiteY7" fmla="*/ 79884 h 219601"/>
              <a:gd name="connsiteX8" fmla="*/ 736807 w 1645188"/>
              <a:gd name="connsiteY8" fmla="*/ 100567 h 219601"/>
              <a:gd name="connsiteX9" fmla="*/ 890487 w 1645188"/>
              <a:gd name="connsiteY9" fmla="*/ 131406 h 219601"/>
              <a:gd name="connsiteX10" fmla="*/ 1147618 w 1645188"/>
              <a:gd name="connsiteY10" fmla="*/ 68321 h 219601"/>
              <a:gd name="connsiteX11" fmla="*/ 1404744 w 1645188"/>
              <a:gd name="connsiteY11" fmla="*/ 54 h 219601"/>
              <a:gd name="connsiteX12" fmla="*/ 1627264 w 1645188"/>
              <a:gd name="connsiteY12" fmla="*/ 57615 h 219601"/>
              <a:gd name="connsiteX13" fmla="*/ 1621856 w 1645188"/>
              <a:gd name="connsiteY13" fmla="*/ 99137 h 219601"/>
              <a:gd name="connsiteX14" fmla="*/ 1542555 w 1645188"/>
              <a:gd name="connsiteY14" fmla="*/ 123850 h 219601"/>
              <a:gd name="connsiteX15" fmla="*/ 1447945 w 1645188"/>
              <a:gd name="connsiteY15" fmla="*/ 156719 h 219601"/>
              <a:gd name="connsiteX16" fmla="*/ 1240169 w 1645188"/>
              <a:gd name="connsiteY16" fmla="*/ 197742 h 219601"/>
              <a:gd name="connsiteX17" fmla="*/ 1080903 w 1645188"/>
              <a:gd name="connsiteY17" fmla="*/ 146401 h 219601"/>
              <a:gd name="connsiteX18" fmla="*/ 988540 w 1645188"/>
              <a:gd name="connsiteY18" fmla="*/ 191584 h 219601"/>
              <a:gd name="connsiteX19" fmla="*/ 889686 w 1645188"/>
              <a:gd name="connsiteY19" fmla="*/ 208060 h 219601"/>
              <a:gd name="connsiteX20" fmla="*/ 848497 w 1645188"/>
              <a:gd name="connsiteY20" fmla="*/ 216297 h 219601"/>
              <a:gd name="connsiteX21" fmla="*/ 892023 w 1645188"/>
              <a:gd name="connsiteY21" fmla="*/ 147516 h 219601"/>
              <a:gd name="connsiteX22" fmla="*/ 706948 w 1645188"/>
              <a:gd name="connsiteY22" fmla="*/ 197631 h 219601"/>
              <a:gd name="connsiteX23" fmla="*/ 565415 w 1645188"/>
              <a:gd name="connsiteY23" fmla="*/ 206063 h 219601"/>
              <a:gd name="connsiteX24" fmla="*/ 399077 w 1645188"/>
              <a:gd name="connsiteY24" fmla="*/ 197824 h 219601"/>
              <a:gd name="connsiteX25" fmla="*/ 233572 w 1645188"/>
              <a:gd name="connsiteY25" fmla="*/ 189587 h 219601"/>
              <a:gd name="connsiteX26" fmla="*/ 152276 w 1645188"/>
              <a:gd name="connsiteY26" fmla="*/ 188505 h 219601"/>
              <a:gd name="connsiteX27" fmla="*/ 65902 w 1645188"/>
              <a:gd name="connsiteY27" fmla="*/ 166870 h 219601"/>
              <a:gd name="connsiteX28" fmla="*/ 16475 w 1645188"/>
              <a:gd name="connsiteY28" fmla="*/ 150395 h 219601"/>
              <a:gd name="connsiteX29" fmla="*/ 0 w 1645188"/>
              <a:gd name="connsiteY29" fmla="*/ 125681 h 219601"/>
              <a:gd name="connsiteX0" fmla="*/ 0 w 1649751"/>
              <a:gd name="connsiteY0" fmla="*/ 68248 h 162168"/>
              <a:gd name="connsiteX1" fmla="*/ 90616 w 1649751"/>
              <a:gd name="connsiteY1" fmla="*/ 51773 h 162168"/>
              <a:gd name="connsiteX2" fmla="*/ 115330 w 1649751"/>
              <a:gd name="connsiteY2" fmla="*/ 43535 h 162168"/>
              <a:gd name="connsiteX3" fmla="*/ 181232 w 1649751"/>
              <a:gd name="connsiteY3" fmla="*/ 27059 h 162168"/>
              <a:gd name="connsiteX4" fmla="*/ 230659 w 1649751"/>
              <a:gd name="connsiteY4" fmla="*/ 10583 h 162168"/>
              <a:gd name="connsiteX5" fmla="*/ 255373 w 1649751"/>
              <a:gd name="connsiteY5" fmla="*/ 2346 h 162168"/>
              <a:gd name="connsiteX6" fmla="*/ 431428 w 1649751"/>
              <a:gd name="connsiteY6" fmla="*/ 5208 h 162168"/>
              <a:gd name="connsiteX7" fmla="*/ 602172 w 1649751"/>
              <a:gd name="connsiteY7" fmla="*/ 22451 h 162168"/>
              <a:gd name="connsiteX8" fmla="*/ 736807 w 1649751"/>
              <a:gd name="connsiteY8" fmla="*/ 43134 h 162168"/>
              <a:gd name="connsiteX9" fmla="*/ 890487 w 1649751"/>
              <a:gd name="connsiteY9" fmla="*/ 73973 h 162168"/>
              <a:gd name="connsiteX10" fmla="*/ 1147618 w 1649751"/>
              <a:gd name="connsiteY10" fmla="*/ 10888 h 162168"/>
              <a:gd name="connsiteX11" fmla="*/ 1342831 w 1649751"/>
              <a:gd name="connsiteY11" fmla="*/ 25965 h 162168"/>
              <a:gd name="connsiteX12" fmla="*/ 1627264 w 1649751"/>
              <a:gd name="connsiteY12" fmla="*/ 182 h 162168"/>
              <a:gd name="connsiteX13" fmla="*/ 1621856 w 1649751"/>
              <a:gd name="connsiteY13" fmla="*/ 41704 h 162168"/>
              <a:gd name="connsiteX14" fmla="*/ 1542555 w 1649751"/>
              <a:gd name="connsiteY14" fmla="*/ 66417 h 162168"/>
              <a:gd name="connsiteX15" fmla="*/ 1447945 w 1649751"/>
              <a:gd name="connsiteY15" fmla="*/ 99286 h 162168"/>
              <a:gd name="connsiteX16" fmla="*/ 1240169 w 1649751"/>
              <a:gd name="connsiteY16" fmla="*/ 140309 h 162168"/>
              <a:gd name="connsiteX17" fmla="*/ 1080903 w 1649751"/>
              <a:gd name="connsiteY17" fmla="*/ 88968 h 162168"/>
              <a:gd name="connsiteX18" fmla="*/ 988540 w 1649751"/>
              <a:gd name="connsiteY18" fmla="*/ 134151 h 162168"/>
              <a:gd name="connsiteX19" fmla="*/ 889686 w 1649751"/>
              <a:gd name="connsiteY19" fmla="*/ 150627 h 162168"/>
              <a:gd name="connsiteX20" fmla="*/ 848497 w 1649751"/>
              <a:gd name="connsiteY20" fmla="*/ 158864 h 162168"/>
              <a:gd name="connsiteX21" fmla="*/ 892023 w 1649751"/>
              <a:gd name="connsiteY21" fmla="*/ 90083 h 162168"/>
              <a:gd name="connsiteX22" fmla="*/ 706948 w 1649751"/>
              <a:gd name="connsiteY22" fmla="*/ 140198 h 162168"/>
              <a:gd name="connsiteX23" fmla="*/ 565415 w 1649751"/>
              <a:gd name="connsiteY23" fmla="*/ 148630 h 162168"/>
              <a:gd name="connsiteX24" fmla="*/ 399077 w 1649751"/>
              <a:gd name="connsiteY24" fmla="*/ 140391 h 162168"/>
              <a:gd name="connsiteX25" fmla="*/ 233572 w 1649751"/>
              <a:gd name="connsiteY25" fmla="*/ 132154 h 162168"/>
              <a:gd name="connsiteX26" fmla="*/ 152276 w 1649751"/>
              <a:gd name="connsiteY26" fmla="*/ 131072 h 162168"/>
              <a:gd name="connsiteX27" fmla="*/ 65902 w 1649751"/>
              <a:gd name="connsiteY27" fmla="*/ 109437 h 162168"/>
              <a:gd name="connsiteX28" fmla="*/ 16475 w 1649751"/>
              <a:gd name="connsiteY28" fmla="*/ 92962 h 162168"/>
              <a:gd name="connsiteX29" fmla="*/ 0 w 1649751"/>
              <a:gd name="connsiteY29" fmla="*/ 68248 h 162168"/>
              <a:gd name="connsiteX0" fmla="*/ 0 w 1634475"/>
              <a:gd name="connsiteY0" fmla="*/ 66466 h 160386"/>
              <a:gd name="connsiteX1" fmla="*/ 90616 w 1634475"/>
              <a:gd name="connsiteY1" fmla="*/ 49991 h 160386"/>
              <a:gd name="connsiteX2" fmla="*/ 115330 w 1634475"/>
              <a:gd name="connsiteY2" fmla="*/ 41753 h 160386"/>
              <a:gd name="connsiteX3" fmla="*/ 181232 w 1634475"/>
              <a:gd name="connsiteY3" fmla="*/ 25277 h 160386"/>
              <a:gd name="connsiteX4" fmla="*/ 230659 w 1634475"/>
              <a:gd name="connsiteY4" fmla="*/ 8801 h 160386"/>
              <a:gd name="connsiteX5" fmla="*/ 255373 w 1634475"/>
              <a:gd name="connsiteY5" fmla="*/ 564 h 160386"/>
              <a:gd name="connsiteX6" fmla="*/ 431428 w 1634475"/>
              <a:gd name="connsiteY6" fmla="*/ 3426 h 160386"/>
              <a:gd name="connsiteX7" fmla="*/ 602172 w 1634475"/>
              <a:gd name="connsiteY7" fmla="*/ 20669 h 160386"/>
              <a:gd name="connsiteX8" fmla="*/ 736807 w 1634475"/>
              <a:gd name="connsiteY8" fmla="*/ 41352 h 160386"/>
              <a:gd name="connsiteX9" fmla="*/ 890487 w 1634475"/>
              <a:gd name="connsiteY9" fmla="*/ 72191 h 160386"/>
              <a:gd name="connsiteX10" fmla="*/ 1147618 w 1634475"/>
              <a:gd name="connsiteY10" fmla="*/ 9106 h 160386"/>
              <a:gd name="connsiteX11" fmla="*/ 1342831 w 1634475"/>
              <a:gd name="connsiteY11" fmla="*/ 24183 h 160386"/>
              <a:gd name="connsiteX12" fmla="*/ 1260551 w 1634475"/>
              <a:gd name="connsiteY12" fmla="*/ 57931 h 160386"/>
              <a:gd name="connsiteX13" fmla="*/ 1621856 w 1634475"/>
              <a:gd name="connsiteY13" fmla="*/ 39922 h 160386"/>
              <a:gd name="connsiteX14" fmla="*/ 1542555 w 1634475"/>
              <a:gd name="connsiteY14" fmla="*/ 64635 h 160386"/>
              <a:gd name="connsiteX15" fmla="*/ 1447945 w 1634475"/>
              <a:gd name="connsiteY15" fmla="*/ 97504 h 160386"/>
              <a:gd name="connsiteX16" fmla="*/ 1240169 w 1634475"/>
              <a:gd name="connsiteY16" fmla="*/ 138527 h 160386"/>
              <a:gd name="connsiteX17" fmla="*/ 1080903 w 1634475"/>
              <a:gd name="connsiteY17" fmla="*/ 87186 h 160386"/>
              <a:gd name="connsiteX18" fmla="*/ 988540 w 1634475"/>
              <a:gd name="connsiteY18" fmla="*/ 132369 h 160386"/>
              <a:gd name="connsiteX19" fmla="*/ 889686 w 1634475"/>
              <a:gd name="connsiteY19" fmla="*/ 148845 h 160386"/>
              <a:gd name="connsiteX20" fmla="*/ 848497 w 1634475"/>
              <a:gd name="connsiteY20" fmla="*/ 157082 h 160386"/>
              <a:gd name="connsiteX21" fmla="*/ 892023 w 1634475"/>
              <a:gd name="connsiteY21" fmla="*/ 88301 h 160386"/>
              <a:gd name="connsiteX22" fmla="*/ 706948 w 1634475"/>
              <a:gd name="connsiteY22" fmla="*/ 138416 h 160386"/>
              <a:gd name="connsiteX23" fmla="*/ 565415 w 1634475"/>
              <a:gd name="connsiteY23" fmla="*/ 146848 h 160386"/>
              <a:gd name="connsiteX24" fmla="*/ 399077 w 1634475"/>
              <a:gd name="connsiteY24" fmla="*/ 138609 h 160386"/>
              <a:gd name="connsiteX25" fmla="*/ 233572 w 1634475"/>
              <a:gd name="connsiteY25" fmla="*/ 130372 h 160386"/>
              <a:gd name="connsiteX26" fmla="*/ 152276 w 1634475"/>
              <a:gd name="connsiteY26" fmla="*/ 129290 h 160386"/>
              <a:gd name="connsiteX27" fmla="*/ 65902 w 1634475"/>
              <a:gd name="connsiteY27" fmla="*/ 107655 h 160386"/>
              <a:gd name="connsiteX28" fmla="*/ 16475 w 1634475"/>
              <a:gd name="connsiteY28" fmla="*/ 91180 h 160386"/>
              <a:gd name="connsiteX29" fmla="*/ 0 w 1634475"/>
              <a:gd name="connsiteY29" fmla="*/ 66466 h 160386"/>
              <a:gd name="connsiteX0" fmla="*/ 0 w 1542555"/>
              <a:gd name="connsiteY0" fmla="*/ 66466 h 160386"/>
              <a:gd name="connsiteX1" fmla="*/ 90616 w 1542555"/>
              <a:gd name="connsiteY1" fmla="*/ 49991 h 160386"/>
              <a:gd name="connsiteX2" fmla="*/ 115330 w 1542555"/>
              <a:gd name="connsiteY2" fmla="*/ 41753 h 160386"/>
              <a:gd name="connsiteX3" fmla="*/ 181232 w 1542555"/>
              <a:gd name="connsiteY3" fmla="*/ 25277 h 160386"/>
              <a:gd name="connsiteX4" fmla="*/ 230659 w 1542555"/>
              <a:gd name="connsiteY4" fmla="*/ 8801 h 160386"/>
              <a:gd name="connsiteX5" fmla="*/ 255373 w 1542555"/>
              <a:gd name="connsiteY5" fmla="*/ 564 h 160386"/>
              <a:gd name="connsiteX6" fmla="*/ 431428 w 1542555"/>
              <a:gd name="connsiteY6" fmla="*/ 3426 h 160386"/>
              <a:gd name="connsiteX7" fmla="*/ 602172 w 1542555"/>
              <a:gd name="connsiteY7" fmla="*/ 20669 h 160386"/>
              <a:gd name="connsiteX8" fmla="*/ 736807 w 1542555"/>
              <a:gd name="connsiteY8" fmla="*/ 41352 h 160386"/>
              <a:gd name="connsiteX9" fmla="*/ 890487 w 1542555"/>
              <a:gd name="connsiteY9" fmla="*/ 72191 h 160386"/>
              <a:gd name="connsiteX10" fmla="*/ 1147618 w 1542555"/>
              <a:gd name="connsiteY10" fmla="*/ 9106 h 160386"/>
              <a:gd name="connsiteX11" fmla="*/ 1342831 w 1542555"/>
              <a:gd name="connsiteY11" fmla="*/ 24183 h 160386"/>
              <a:gd name="connsiteX12" fmla="*/ 1260551 w 1542555"/>
              <a:gd name="connsiteY12" fmla="*/ 57931 h 160386"/>
              <a:gd name="connsiteX13" fmla="*/ 1542555 w 1542555"/>
              <a:gd name="connsiteY13" fmla="*/ 64635 h 160386"/>
              <a:gd name="connsiteX14" fmla="*/ 1447945 w 1542555"/>
              <a:gd name="connsiteY14" fmla="*/ 97504 h 160386"/>
              <a:gd name="connsiteX15" fmla="*/ 1240169 w 1542555"/>
              <a:gd name="connsiteY15" fmla="*/ 138527 h 160386"/>
              <a:gd name="connsiteX16" fmla="*/ 1080903 w 1542555"/>
              <a:gd name="connsiteY16" fmla="*/ 87186 h 160386"/>
              <a:gd name="connsiteX17" fmla="*/ 988540 w 1542555"/>
              <a:gd name="connsiteY17" fmla="*/ 132369 h 160386"/>
              <a:gd name="connsiteX18" fmla="*/ 889686 w 1542555"/>
              <a:gd name="connsiteY18" fmla="*/ 148845 h 160386"/>
              <a:gd name="connsiteX19" fmla="*/ 848497 w 1542555"/>
              <a:gd name="connsiteY19" fmla="*/ 157082 h 160386"/>
              <a:gd name="connsiteX20" fmla="*/ 892023 w 1542555"/>
              <a:gd name="connsiteY20" fmla="*/ 88301 h 160386"/>
              <a:gd name="connsiteX21" fmla="*/ 706948 w 1542555"/>
              <a:gd name="connsiteY21" fmla="*/ 138416 h 160386"/>
              <a:gd name="connsiteX22" fmla="*/ 565415 w 1542555"/>
              <a:gd name="connsiteY22" fmla="*/ 146848 h 160386"/>
              <a:gd name="connsiteX23" fmla="*/ 399077 w 1542555"/>
              <a:gd name="connsiteY23" fmla="*/ 138609 h 160386"/>
              <a:gd name="connsiteX24" fmla="*/ 233572 w 1542555"/>
              <a:gd name="connsiteY24" fmla="*/ 130372 h 160386"/>
              <a:gd name="connsiteX25" fmla="*/ 152276 w 1542555"/>
              <a:gd name="connsiteY25" fmla="*/ 129290 h 160386"/>
              <a:gd name="connsiteX26" fmla="*/ 65902 w 1542555"/>
              <a:gd name="connsiteY26" fmla="*/ 107655 h 160386"/>
              <a:gd name="connsiteX27" fmla="*/ 16475 w 1542555"/>
              <a:gd name="connsiteY27" fmla="*/ 91180 h 160386"/>
              <a:gd name="connsiteX28" fmla="*/ 0 w 1542555"/>
              <a:gd name="connsiteY28" fmla="*/ 66466 h 160386"/>
              <a:gd name="connsiteX0" fmla="*/ 0 w 1447994"/>
              <a:gd name="connsiteY0" fmla="*/ 66466 h 160386"/>
              <a:gd name="connsiteX1" fmla="*/ 90616 w 1447994"/>
              <a:gd name="connsiteY1" fmla="*/ 49991 h 160386"/>
              <a:gd name="connsiteX2" fmla="*/ 115330 w 1447994"/>
              <a:gd name="connsiteY2" fmla="*/ 41753 h 160386"/>
              <a:gd name="connsiteX3" fmla="*/ 181232 w 1447994"/>
              <a:gd name="connsiteY3" fmla="*/ 25277 h 160386"/>
              <a:gd name="connsiteX4" fmla="*/ 230659 w 1447994"/>
              <a:gd name="connsiteY4" fmla="*/ 8801 h 160386"/>
              <a:gd name="connsiteX5" fmla="*/ 255373 w 1447994"/>
              <a:gd name="connsiteY5" fmla="*/ 564 h 160386"/>
              <a:gd name="connsiteX6" fmla="*/ 431428 w 1447994"/>
              <a:gd name="connsiteY6" fmla="*/ 3426 h 160386"/>
              <a:gd name="connsiteX7" fmla="*/ 602172 w 1447994"/>
              <a:gd name="connsiteY7" fmla="*/ 20669 h 160386"/>
              <a:gd name="connsiteX8" fmla="*/ 736807 w 1447994"/>
              <a:gd name="connsiteY8" fmla="*/ 41352 h 160386"/>
              <a:gd name="connsiteX9" fmla="*/ 890487 w 1447994"/>
              <a:gd name="connsiteY9" fmla="*/ 72191 h 160386"/>
              <a:gd name="connsiteX10" fmla="*/ 1147618 w 1447994"/>
              <a:gd name="connsiteY10" fmla="*/ 9106 h 160386"/>
              <a:gd name="connsiteX11" fmla="*/ 1342831 w 1447994"/>
              <a:gd name="connsiteY11" fmla="*/ 24183 h 160386"/>
              <a:gd name="connsiteX12" fmla="*/ 1260551 w 1447994"/>
              <a:gd name="connsiteY12" fmla="*/ 57931 h 160386"/>
              <a:gd name="connsiteX13" fmla="*/ 1447945 w 1447994"/>
              <a:gd name="connsiteY13" fmla="*/ 97504 h 160386"/>
              <a:gd name="connsiteX14" fmla="*/ 1240169 w 1447994"/>
              <a:gd name="connsiteY14" fmla="*/ 138527 h 160386"/>
              <a:gd name="connsiteX15" fmla="*/ 1080903 w 1447994"/>
              <a:gd name="connsiteY15" fmla="*/ 87186 h 160386"/>
              <a:gd name="connsiteX16" fmla="*/ 988540 w 1447994"/>
              <a:gd name="connsiteY16" fmla="*/ 132369 h 160386"/>
              <a:gd name="connsiteX17" fmla="*/ 889686 w 1447994"/>
              <a:gd name="connsiteY17" fmla="*/ 148845 h 160386"/>
              <a:gd name="connsiteX18" fmla="*/ 848497 w 1447994"/>
              <a:gd name="connsiteY18" fmla="*/ 157082 h 160386"/>
              <a:gd name="connsiteX19" fmla="*/ 892023 w 1447994"/>
              <a:gd name="connsiteY19" fmla="*/ 88301 h 160386"/>
              <a:gd name="connsiteX20" fmla="*/ 706948 w 1447994"/>
              <a:gd name="connsiteY20" fmla="*/ 138416 h 160386"/>
              <a:gd name="connsiteX21" fmla="*/ 565415 w 1447994"/>
              <a:gd name="connsiteY21" fmla="*/ 146848 h 160386"/>
              <a:gd name="connsiteX22" fmla="*/ 399077 w 1447994"/>
              <a:gd name="connsiteY22" fmla="*/ 138609 h 160386"/>
              <a:gd name="connsiteX23" fmla="*/ 233572 w 1447994"/>
              <a:gd name="connsiteY23" fmla="*/ 130372 h 160386"/>
              <a:gd name="connsiteX24" fmla="*/ 152276 w 1447994"/>
              <a:gd name="connsiteY24" fmla="*/ 129290 h 160386"/>
              <a:gd name="connsiteX25" fmla="*/ 65902 w 1447994"/>
              <a:gd name="connsiteY25" fmla="*/ 107655 h 160386"/>
              <a:gd name="connsiteX26" fmla="*/ 16475 w 1447994"/>
              <a:gd name="connsiteY26" fmla="*/ 91180 h 160386"/>
              <a:gd name="connsiteX27" fmla="*/ 0 w 1447994"/>
              <a:gd name="connsiteY27" fmla="*/ 66466 h 160386"/>
              <a:gd name="connsiteX0" fmla="*/ 0 w 1345562"/>
              <a:gd name="connsiteY0" fmla="*/ 66466 h 160386"/>
              <a:gd name="connsiteX1" fmla="*/ 90616 w 1345562"/>
              <a:gd name="connsiteY1" fmla="*/ 49991 h 160386"/>
              <a:gd name="connsiteX2" fmla="*/ 115330 w 1345562"/>
              <a:gd name="connsiteY2" fmla="*/ 41753 h 160386"/>
              <a:gd name="connsiteX3" fmla="*/ 181232 w 1345562"/>
              <a:gd name="connsiteY3" fmla="*/ 25277 h 160386"/>
              <a:gd name="connsiteX4" fmla="*/ 230659 w 1345562"/>
              <a:gd name="connsiteY4" fmla="*/ 8801 h 160386"/>
              <a:gd name="connsiteX5" fmla="*/ 255373 w 1345562"/>
              <a:gd name="connsiteY5" fmla="*/ 564 h 160386"/>
              <a:gd name="connsiteX6" fmla="*/ 431428 w 1345562"/>
              <a:gd name="connsiteY6" fmla="*/ 3426 h 160386"/>
              <a:gd name="connsiteX7" fmla="*/ 602172 w 1345562"/>
              <a:gd name="connsiteY7" fmla="*/ 20669 h 160386"/>
              <a:gd name="connsiteX8" fmla="*/ 736807 w 1345562"/>
              <a:gd name="connsiteY8" fmla="*/ 41352 h 160386"/>
              <a:gd name="connsiteX9" fmla="*/ 890487 w 1345562"/>
              <a:gd name="connsiteY9" fmla="*/ 72191 h 160386"/>
              <a:gd name="connsiteX10" fmla="*/ 1147618 w 1345562"/>
              <a:gd name="connsiteY10" fmla="*/ 9106 h 160386"/>
              <a:gd name="connsiteX11" fmla="*/ 1342831 w 1345562"/>
              <a:gd name="connsiteY11" fmla="*/ 24183 h 160386"/>
              <a:gd name="connsiteX12" fmla="*/ 1260551 w 1345562"/>
              <a:gd name="connsiteY12" fmla="*/ 57931 h 160386"/>
              <a:gd name="connsiteX13" fmla="*/ 1240169 w 1345562"/>
              <a:gd name="connsiteY13" fmla="*/ 138527 h 160386"/>
              <a:gd name="connsiteX14" fmla="*/ 1080903 w 1345562"/>
              <a:gd name="connsiteY14" fmla="*/ 87186 h 160386"/>
              <a:gd name="connsiteX15" fmla="*/ 988540 w 1345562"/>
              <a:gd name="connsiteY15" fmla="*/ 132369 h 160386"/>
              <a:gd name="connsiteX16" fmla="*/ 889686 w 1345562"/>
              <a:gd name="connsiteY16" fmla="*/ 148845 h 160386"/>
              <a:gd name="connsiteX17" fmla="*/ 848497 w 1345562"/>
              <a:gd name="connsiteY17" fmla="*/ 157082 h 160386"/>
              <a:gd name="connsiteX18" fmla="*/ 892023 w 1345562"/>
              <a:gd name="connsiteY18" fmla="*/ 88301 h 160386"/>
              <a:gd name="connsiteX19" fmla="*/ 706948 w 1345562"/>
              <a:gd name="connsiteY19" fmla="*/ 138416 h 160386"/>
              <a:gd name="connsiteX20" fmla="*/ 565415 w 1345562"/>
              <a:gd name="connsiteY20" fmla="*/ 146848 h 160386"/>
              <a:gd name="connsiteX21" fmla="*/ 399077 w 1345562"/>
              <a:gd name="connsiteY21" fmla="*/ 138609 h 160386"/>
              <a:gd name="connsiteX22" fmla="*/ 233572 w 1345562"/>
              <a:gd name="connsiteY22" fmla="*/ 130372 h 160386"/>
              <a:gd name="connsiteX23" fmla="*/ 152276 w 1345562"/>
              <a:gd name="connsiteY23" fmla="*/ 129290 h 160386"/>
              <a:gd name="connsiteX24" fmla="*/ 65902 w 1345562"/>
              <a:gd name="connsiteY24" fmla="*/ 107655 h 160386"/>
              <a:gd name="connsiteX25" fmla="*/ 16475 w 1345562"/>
              <a:gd name="connsiteY25" fmla="*/ 91180 h 160386"/>
              <a:gd name="connsiteX26" fmla="*/ 0 w 1345562"/>
              <a:gd name="connsiteY26" fmla="*/ 66466 h 160386"/>
              <a:gd name="connsiteX0" fmla="*/ 0 w 1345895"/>
              <a:gd name="connsiteY0" fmla="*/ 66466 h 160386"/>
              <a:gd name="connsiteX1" fmla="*/ 90616 w 1345895"/>
              <a:gd name="connsiteY1" fmla="*/ 49991 h 160386"/>
              <a:gd name="connsiteX2" fmla="*/ 115330 w 1345895"/>
              <a:gd name="connsiteY2" fmla="*/ 41753 h 160386"/>
              <a:gd name="connsiteX3" fmla="*/ 181232 w 1345895"/>
              <a:gd name="connsiteY3" fmla="*/ 25277 h 160386"/>
              <a:gd name="connsiteX4" fmla="*/ 230659 w 1345895"/>
              <a:gd name="connsiteY4" fmla="*/ 8801 h 160386"/>
              <a:gd name="connsiteX5" fmla="*/ 255373 w 1345895"/>
              <a:gd name="connsiteY5" fmla="*/ 564 h 160386"/>
              <a:gd name="connsiteX6" fmla="*/ 431428 w 1345895"/>
              <a:gd name="connsiteY6" fmla="*/ 3426 h 160386"/>
              <a:gd name="connsiteX7" fmla="*/ 602172 w 1345895"/>
              <a:gd name="connsiteY7" fmla="*/ 20669 h 160386"/>
              <a:gd name="connsiteX8" fmla="*/ 736807 w 1345895"/>
              <a:gd name="connsiteY8" fmla="*/ 41352 h 160386"/>
              <a:gd name="connsiteX9" fmla="*/ 890487 w 1345895"/>
              <a:gd name="connsiteY9" fmla="*/ 72191 h 160386"/>
              <a:gd name="connsiteX10" fmla="*/ 1147618 w 1345895"/>
              <a:gd name="connsiteY10" fmla="*/ 9106 h 160386"/>
              <a:gd name="connsiteX11" fmla="*/ 1342831 w 1345895"/>
              <a:gd name="connsiteY11" fmla="*/ 24183 h 160386"/>
              <a:gd name="connsiteX12" fmla="*/ 1260551 w 1345895"/>
              <a:gd name="connsiteY12" fmla="*/ 57931 h 160386"/>
              <a:gd name="connsiteX13" fmla="*/ 1173494 w 1345895"/>
              <a:gd name="connsiteY13" fmla="*/ 86140 h 160386"/>
              <a:gd name="connsiteX14" fmla="*/ 1080903 w 1345895"/>
              <a:gd name="connsiteY14" fmla="*/ 87186 h 160386"/>
              <a:gd name="connsiteX15" fmla="*/ 988540 w 1345895"/>
              <a:gd name="connsiteY15" fmla="*/ 132369 h 160386"/>
              <a:gd name="connsiteX16" fmla="*/ 889686 w 1345895"/>
              <a:gd name="connsiteY16" fmla="*/ 148845 h 160386"/>
              <a:gd name="connsiteX17" fmla="*/ 848497 w 1345895"/>
              <a:gd name="connsiteY17" fmla="*/ 157082 h 160386"/>
              <a:gd name="connsiteX18" fmla="*/ 892023 w 1345895"/>
              <a:gd name="connsiteY18" fmla="*/ 88301 h 160386"/>
              <a:gd name="connsiteX19" fmla="*/ 706948 w 1345895"/>
              <a:gd name="connsiteY19" fmla="*/ 138416 h 160386"/>
              <a:gd name="connsiteX20" fmla="*/ 565415 w 1345895"/>
              <a:gd name="connsiteY20" fmla="*/ 146848 h 160386"/>
              <a:gd name="connsiteX21" fmla="*/ 399077 w 1345895"/>
              <a:gd name="connsiteY21" fmla="*/ 138609 h 160386"/>
              <a:gd name="connsiteX22" fmla="*/ 233572 w 1345895"/>
              <a:gd name="connsiteY22" fmla="*/ 130372 h 160386"/>
              <a:gd name="connsiteX23" fmla="*/ 152276 w 1345895"/>
              <a:gd name="connsiteY23" fmla="*/ 129290 h 160386"/>
              <a:gd name="connsiteX24" fmla="*/ 65902 w 1345895"/>
              <a:gd name="connsiteY24" fmla="*/ 107655 h 160386"/>
              <a:gd name="connsiteX25" fmla="*/ 16475 w 1345895"/>
              <a:gd name="connsiteY25" fmla="*/ 91180 h 160386"/>
              <a:gd name="connsiteX26" fmla="*/ 0 w 1345895"/>
              <a:gd name="connsiteY26" fmla="*/ 66466 h 160386"/>
              <a:gd name="connsiteX0" fmla="*/ 0 w 1345895"/>
              <a:gd name="connsiteY0" fmla="*/ 66466 h 160386"/>
              <a:gd name="connsiteX1" fmla="*/ 90616 w 1345895"/>
              <a:gd name="connsiteY1" fmla="*/ 49991 h 160386"/>
              <a:gd name="connsiteX2" fmla="*/ 115330 w 1345895"/>
              <a:gd name="connsiteY2" fmla="*/ 41753 h 160386"/>
              <a:gd name="connsiteX3" fmla="*/ 181232 w 1345895"/>
              <a:gd name="connsiteY3" fmla="*/ 25277 h 160386"/>
              <a:gd name="connsiteX4" fmla="*/ 230659 w 1345895"/>
              <a:gd name="connsiteY4" fmla="*/ 8801 h 160386"/>
              <a:gd name="connsiteX5" fmla="*/ 255373 w 1345895"/>
              <a:gd name="connsiteY5" fmla="*/ 564 h 160386"/>
              <a:gd name="connsiteX6" fmla="*/ 431428 w 1345895"/>
              <a:gd name="connsiteY6" fmla="*/ 3426 h 160386"/>
              <a:gd name="connsiteX7" fmla="*/ 602172 w 1345895"/>
              <a:gd name="connsiteY7" fmla="*/ 20669 h 160386"/>
              <a:gd name="connsiteX8" fmla="*/ 736807 w 1345895"/>
              <a:gd name="connsiteY8" fmla="*/ 41352 h 160386"/>
              <a:gd name="connsiteX9" fmla="*/ 890487 w 1345895"/>
              <a:gd name="connsiteY9" fmla="*/ 72191 h 160386"/>
              <a:gd name="connsiteX10" fmla="*/ 1147618 w 1345895"/>
              <a:gd name="connsiteY10" fmla="*/ 9106 h 160386"/>
              <a:gd name="connsiteX11" fmla="*/ 1342831 w 1345895"/>
              <a:gd name="connsiteY11" fmla="*/ 24183 h 160386"/>
              <a:gd name="connsiteX12" fmla="*/ 1260551 w 1345895"/>
              <a:gd name="connsiteY12" fmla="*/ 57931 h 160386"/>
              <a:gd name="connsiteX13" fmla="*/ 1173494 w 1345895"/>
              <a:gd name="connsiteY13" fmla="*/ 86140 h 160386"/>
              <a:gd name="connsiteX14" fmla="*/ 1092810 w 1345895"/>
              <a:gd name="connsiteY14" fmla="*/ 106236 h 160386"/>
              <a:gd name="connsiteX15" fmla="*/ 988540 w 1345895"/>
              <a:gd name="connsiteY15" fmla="*/ 132369 h 160386"/>
              <a:gd name="connsiteX16" fmla="*/ 889686 w 1345895"/>
              <a:gd name="connsiteY16" fmla="*/ 148845 h 160386"/>
              <a:gd name="connsiteX17" fmla="*/ 848497 w 1345895"/>
              <a:gd name="connsiteY17" fmla="*/ 157082 h 160386"/>
              <a:gd name="connsiteX18" fmla="*/ 892023 w 1345895"/>
              <a:gd name="connsiteY18" fmla="*/ 88301 h 160386"/>
              <a:gd name="connsiteX19" fmla="*/ 706948 w 1345895"/>
              <a:gd name="connsiteY19" fmla="*/ 138416 h 160386"/>
              <a:gd name="connsiteX20" fmla="*/ 565415 w 1345895"/>
              <a:gd name="connsiteY20" fmla="*/ 146848 h 160386"/>
              <a:gd name="connsiteX21" fmla="*/ 399077 w 1345895"/>
              <a:gd name="connsiteY21" fmla="*/ 138609 h 160386"/>
              <a:gd name="connsiteX22" fmla="*/ 233572 w 1345895"/>
              <a:gd name="connsiteY22" fmla="*/ 130372 h 160386"/>
              <a:gd name="connsiteX23" fmla="*/ 152276 w 1345895"/>
              <a:gd name="connsiteY23" fmla="*/ 129290 h 160386"/>
              <a:gd name="connsiteX24" fmla="*/ 65902 w 1345895"/>
              <a:gd name="connsiteY24" fmla="*/ 107655 h 160386"/>
              <a:gd name="connsiteX25" fmla="*/ 16475 w 1345895"/>
              <a:gd name="connsiteY25" fmla="*/ 91180 h 160386"/>
              <a:gd name="connsiteX26" fmla="*/ 0 w 1345895"/>
              <a:gd name="connsiteY26" fmla="*/ 66466 h 160386"/>
              <a:gd name="connsiteX0" fmla="*/ 0 w 1345895"/>
              <a:gd name="connsiteY0" fmla="*/ 66466 h 158479"/>
              <a:gd name="connsiteX1" fmla="*/ 90616 w 1345895"/>
              <a:gd name="connsiteY1" fmla="*/ 49991 h 158479"/>
              <a:gd name="connsiteX2" fmla="*/ 115330 w 1345895"/>
              <a:gd name="connsiteY2" fmla="*/ 41753 h 158479"/>
              <a:gd name="connsiteX3" fmla="*/ 181232 w 1345895"/>
              <a:gd name="connsiteY3" fmla="*/ 25277 h 158479"/>
              <a:gd name="connsiteX4" fmla="*/ 230659 w 1345895"/>
              <a:gd name="connsiteY4" fmla="*/ 8801 h 158479"/>
              <a:gd name="connsiteX5" fmla="*/ 255373 w 1345895"/>
              <a:gd name="connsiteY5" fmla="*/ 564 h 158479"/>
              <a:gd name="connsiteX6" fmla="*/ 431428 w 1345895"/>
              <a:gd name="connsiteY6" fmla="*/ 3426 h 158479"/>
              <a:gd name="connsiteX7" fmla="*/ 602172 w 1345895"/>
              <a:gd name="connsiteY7" fmla="*/ 20669 h 158479"/>
              <a:gd name="connsiteX8" fmla="*/ 736807 w 1345895"/>
              <a:gd name="connsiteY8" fmla="*/ 41352 h 158479"/>
              <a:gd name="connsiteX9" fmla="*/ 890487 w 1345895"/>
              <a:gd name="connsiteY9" fmla="*/ 72191 h 158479"/>
              <a:gd name="connsiteX10" fmla="*/ 1147618 w 1345895"/>
              <a:gd name="connsiteY10" fmla="*/ 9106 h 158479"/>
              <a:gd name="connsiteX11" fmla="*/ 1342831 w 1345895"/>
              <a:gd name="connsiteY11" fmla="*/ 24183 h 158479"/>
              <a:gd name="connsiteX12" fmla="*/ 1260551 w 1345895"/>
              <a:gd name="connsiteY12" fmla="*/ 57931 h 158479"/>
              <a:gd name="connsiteX13" fmla="*/ 1173494 w 1345895"/>
              <a:gd name="connsiteY13" fmla="*/ 86140 h 158479"/>
              <a:gd name="connsiteX14" fmla="*/ 1092810 w 1345895"/>
              <a:gd name="connsiteY14" fmla="*/ 106236 h 158479"/>
              <a:gd name="connsiteX15" fmla="*/ 988540 w 1345895"/>
              <a:gd name="connsiteY15" fmla="*/ 132369 h 158479"/>
              <a:gd name="connsiteX16" fmla="*/ 848497 w 1345895"/>
              <a:gd name="connsiteY16" fmla="*/ 157082 h 158479"/>
              <a:gd name="connsiteX17" fmla="*/ 892023 w 1345895"/>
              <a:gd name="connsiteY17" fmla="*/ 88301 h 158479"/>
              <a:gd name="connsiteX18" fmla="*/ 706948 w 1345895"/>
              <a:gd name="connsiteY18" fmla="*/ 138416 h 158479"/>
              <a:gd name="connsiteX19" fmla="*/ 565415 w 1345895"/>
              <a:gd name="connsiteY19" fmla="*/ 146848 h 158479"/>
              <a:gd name="connsiteX20" fmla="*/ 399077 w 1345895"/>
              <a:gd name="connsiteY20" fmla="*/ 138609 h 158479"/>
              <a:gd name="connsiteX21" fmla="*/ 233572 w 1345895"/>
              <a:gd name="connsiteY21" fmla="*/ 130372 h 158479"/>
              <a:gd name="connsiteX22" fmla="*/ 152276 w 1345895"/>
              <a:gd name="connsiteY22" fmla="*/ 129290 h 158479"/>
              <a:gd name="connsiteX23" fmla="*/ 65902 w 1345895"/>
              <a:gd name="connsiteY23" fmla="*/ 107655 h 158479"/>
              <a:gd name="connsiteX24" fmla="*/ 16475 w 1345895"/>
              <a:gd name="connsiteY24" fmla="*/ 91180 h 158479"/>
              <a:gd name="connsiteX25" fmla="*/ 0 w 1345895"/>
              <a:gd name="connsiteY25" fmla="*/ 66466 h 158479"/>
              <a:gd name="connsiteX0" fmla="*/ 0 w 1345895"/>
              <a:gd name="connsiteY0" fmla="*/ 66466 h 146848"/>
              <a:gd name="connsiteX1" fmla="*/ 90616 w 1345895"/>
              <a:gd name="connsiteY1" fmla="*/ 49991 h 146848"/>
              <a:gd name="connsiteX2" fmla="*/ 115330 w 1345895"/>
              <a:gd name="connsiteY2" fmla="*/ 41753 h 146848"/>
              <a:gd name="connsiteX3" fmla="*/ 181232 w 1345895"/>
              <a:gd name="connsiteY3" fmla="*/ 25277 h 146848"/>
              <a:gd name="connsiteX4" fmla="*/ 230659 w 1345895"/>
              <a:gd name="connsiteY4" fmla="*/ 8801 h 146848"/>
              <a:gd name="connsiteX5" fmla="*/ 255373 w 1345895"/>
              <a:gd name="connsiteY5" fmla="*/ 564 h 146848"/>
              <a:gd name="connsiteX6" fmla="*/ 431428 w 1345895"/>
              <a:gd name="connsiteY6" fmla="*/ 3426 h 146848"/>
              <a:gd name="connsiteX7" fmla="*/ 602172 w 1345895"/>
              <a:gd name="connsiteY7" fmla="*/ 20669 h 146848"/>
              <a:gd name="connsiteX8" fmla="*/ 736807 w 1345895"/>
              <a:gd name="connsiteY8" fmla="*/ 41352 h 146848"/>
              <a:gd name="connsiteX9" fmla="*/ 890487 w 1345895"/>
              <a:gd name="connsiteY9" fmla="*/ 72191 h 146848"/>
              <a:gd name="connsiteX10" fmla="*/ 1147618 w 1345895"/>
              <a:gd name="connsiteY10" fmla="*/ 9106 h 146848"/>
              <a:gd name="connsiteX11" fmla="*/ 1342831 w 1345895"/>
              <a:gd name="connsiteY11" fmla="*/ 24183 h 146848"/>
              <a:gd name="connsiteX12" fmla="*/ 1260551 w 1345895"/>
              <a:gd name="connsiteY12" fmla="*/ 57931 h 146848"/>
              <a:gd name="connsiteX13" fmla="*/ 1173494 w 1345895"/>
              <a:gd name="connsiteY13" fmla="*/ 86140 h 146848"/>
              <a:gd name="connsiteX14" fmla="*/ 1092810 w 1345895"/>
              <a:gd name="connsiteY14" fmla="*/ 106236 h 146848"/>
              <a:gd name="connsiteX15" fmla="*/ 988540 w 1345895"/>
              <a:gd name="connsiteY15" fmla="*/ 132369 h 146848"/>
              <a:gd name="connsiteX16" fmla="*/ 892023 w 1345895"/>
              <a:gd name="connsiteY16" fmla="*/ 88301 h 146848"/>
              <a:gd name="connsiteX17" fmla="*/ 706948 w 1345895"/>
              <a:gd name="connsiteY17" fmla="*/ 138416 h 146848"/>
              <a:gd name="connsiteX18" fmla="*/ 565415 w 1345895"/>
              <a:gd name="connsiteY18" fmla="*/ 146848 h 146848"/>
              <a:gd name="connsiteX19" fmla="*/ 399077 w 1345895"/>
              <a:gd name="connsiteY19" fmla="*/ 138609 h 146848"/>
              <a:gd name="connsiteX20" fmla="*/ 233572 w 1345895"/>
              <a:gd name="connsiteY20" fmla="*/ 130372 h 146848"/>
              <a:gd name="connsiteX21" fmla="*/ 152276 w 1345895"/>
              <a:gd name="connsiteY21" fmla="*/ 129290 h 146848"/>
              <a:gd name="connsiteX22" fmla="*/ 65902 w 1345895"/>
              <a:gd name="connsiteY22" fmla="*/ 107655 h 146848"/>
              <a:gd name="connsiteX23" fmla="*/ 16475 w 1345895"/>
              <a:gd name="connsiteY23" fmla="*/ 91180 h 146848"/>
              <a:gd name="connsiteX24" fmla="*/ 0 w 1345895"/>
              <a:gd name="connsiteY24" fmla="*/ 66466 h 146848"/>
              <a:gd name="connsiteX0" fmla="*/ 0 w 1345895"/>
              <a:gd name="connsiteY0" fmla="*/ 66466 h 146848"/>
              <a:gd name="connsiteX1" fmla="*/ 90616 w 1345895"/>
              <a:gd name="connsiteY1" fmla="*/ 49991 h 146848"/>
              <a:gd name="connsiteX2" fmla="*/ 115330 w 1345895"/>
              <a:gd name="connsiteY2" fmla="*/ 41753 h 146848"/>
              <a:gd name="connsiteX3" fmla="*/ 181232 w 1345895"/>
              <a:gd name="connsiteY3" fmla="*/ 25277 h 146848"/>
              <a:gd name="connsiteX4" fmla="*/ 230659 w 1345895"/>
              <a:gd name="connsiteY4" fmla="*/ 8801 h 146848"/>
              <a:gd name="connsiteX5" fmla="*/ 255373 w 1345895"/>
              <a:gd name="connsiteY5" fmla="*/ 564 h 146848"/>
              <a:gd name="connsiteX6" fmla="*/ 431428 w 1345895"/>
              <a:gd name="connsiteY6" fmla="*/ 3426 h 146848"/>
              <a:gd name="connsiteX7" fmla="*/ 602172 w 1345895"/>
              <a:gd name="connsiteY7" fmla="*/ 20669 h 146848"/>
              <a:gd name="connsiteX8" fmla="*/ 736807 w 1345895"/>
              <a:gd name="connsiteY8" fmla="*/ 41352 h 146848"/>
              <a:gd name="connsiteX9" fmla="*/ 890487 w 1345895"/>
              <a:gd name="connsiteY9" fmla="*/ 72191 h 146848"/>
              <a:gd name="connsiteX10" fmla="*/ 1147618 w 1345895"/>
              <a:gd name="connsiteY10" fmla="*/ 9106 h 146848"/>
              <a:gd name="connsiteX11" fmla="*/ 1342831 w 1345895"/>
              <a:gd name="connsiteY11" fmla="*/ 24183 h 146848"/>
              <a:gd name="connsiteX12" fmla="*/ 1260551 w 1345895"/>
              <a:gd name="connsiteY12" fmla="*/ 57931 h 146848"/>
              <a:gd name="connsiteX13" fmla="*/ 1173494 w 1345895"/>
              <a:gd name="connsiteY13" fmla="*/ 86140 h 146848"/>
              <a:gd name="connsiteX14" fmla="*/ 1092810 w 1345895"/>
              <a:gd name="connsiteY14" fmla="*/ 106236 h 146848"/>
              <a:gd name="connsiteX15" fmla="*/ 983777 w 1345895"/>
              <a:gd name="connsiteY15" fmla="*/ 122844 h 146848"/>
              <a:gd name="connsiteX16" fmla="*/ 892023 w 1345895"/>
              <a:gd name="connsiteY16" fmla="*/ 88301 h 146848"/>
              <a:gd name="connsiteX17" fmla="*/ 706948 w 1345895"/>
              <a:gd name="connsiteY17" fmla="*/ 138416 h 146848"/>
              <a:gd name="connsiteX18" fmla="*/ 565415 w 1345895"/>
              <a:gd name="connsiteY18" fmla="*/ 146848 h 146848"/>
              <a:gd name="connsiteX19" fmla="*/ 399077 w 1345895"/>
              <a:gd name="connsiteY19" fmla="*/ 138609 h 146848"/>
              <a:gd name="connsiteX20" fmla="*/ 233572 w 1345895"/>
              <a:gd name="connsiteY20" fmla="*/ 130372 h 146848"/>
              <a:gd name="connsiteX21" fmla="*/ 152276 w 1345895"/>
              <a:gd name="connsiteY21" fmla="*/ 129290 h 146848"/>
              <a:gd name="connsiteX22" fmla="*/ 65902 w 1345895"/>
              <a:gd name="connsiteY22" fmla="*/ 107655 h 146848"/>
              <a:gd name="connsiteX23" fmla="*/ 16475 w 1345895"/>
              <a:gd name="connsiteY23" fmla="*/ 91180 h 146848"/>
              <a:gd name="connsiteX24" fmla="*/ 0 w 1345895"/>
              <a:gd name="connsiteY24" fmla="*/ 66466 h 146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45895" h="146848">
                <a:moveTo>
                  <a:pt x="0" y="66466"/>
                </a:moveTo>
                <a:cubicBezTo>
                  <a:pt x="12357" y="59601"/>
                  <a:pt x="71394" y="54110"/>
                  <a:pt x="90616" y="49991"/>
                </a:cubicBezTo>
                <a:cubicBezTo>
                  <a:pt x="109838" y="45872"/>
                  <a:pt x="106952" y="44038"/>
                  <a:pt x="115330" y="41753"/>
                </a:cubicBezTo>
                <a:cubicBezTo>
                  <a:pt x="137176" y="35795"/>
                  <a:pt x="159751" y="32438"/>
                  <a:pt x="181232" y="25277"/>
                </a:cubicBezTo>
                <a:lnTo>
                  <a:pt x="230659" y="8801"/>
                </a:lnTo>
                <a:cubicBezTo>
                  <a:pt x="238897" y="6055"/>
                  <a:pt x="221912" y="1460"/>
                  <a:pt x="255373" y="564"/>
                </a:cubicBezTo>
                <a:cubicBezTo>
                  <a:pt x="288834" y="-332"/>
                  <a:pt x="395973" y="15244"/>
                  <a:pt x="431428" y="3426"/>
                </a:cubicBezTo>
                <a:cubicBezTo>
                  <a:pt x="497868" y="6793"/>
                  <a:pt x="535732" y="17302"/>
                  <a:pt x="602172" y="20669"/>
                </a:cubicBezTo>
                <a:cubicBezTo>
                  <a:pt x="610852" y="20921"/>
                  <a:pt x="688755" y="32765"/>
                  <a:pt x="736807" y="41352"/>
                </a:cubicBezTo>
                <a:cubicBezTo>
                  <a:pt x="784859" y="49939"/>
                  <a:pt x="822019" y="77565"/>
                  <a:pt x="890487" y="72191"/>
                </a:cubicBezTo>
                <a:cubicBezTo>
                  <a:pt x="958955" y="66817"/>
                  <a:pt x="993193" y="-29501"/>
                  <a:pt x="1147618" y="9106"/>
                </a:cubicBezTo>
                <a:cubicBezTo>
                  <a:pt x="1205149" y="-86"/>
                  <a:pt x="1324009" y="16045"/>
                  <a:pt x="1342831" y="24183"/>
                </a:cubicBezTo>
                <a:cubicBezTo>
                  <a:pt x="1361653" y="32321"/>
                  <a:pt x="1288774" y="47605"/>
                  <a:pt x="1260551" y="57931"/>
                </a:cubicBezTo>
                <a:cubicBezTo>
                  <a:pt x="1232328" y="68257"/>
                  <a:pt x="1201451" y="78089"/>
                  <a:pt x="1173494" y="86140"/>
                </a:cubicBezTo>
                <a:cubicBezTo>
                  <a:pt x="1145537" y="94191"/>
                  <a:pt x="1124430" y="100119"/>
                  <a:pt x="1092810" y="106236"/>
                </a:cubicBezTo>
                <a:cubicBezTo>
                  <a:pt x="1061191" y="112353"/>
                  <a:pt x="1085377" y="120098"/>
                  <a:pt x="983777" y="122844"/>
                </a:cubicBezTo>
                <a:cubicBezTo>
                  <a:pt x="950313" y="119855"/>
                  <a:pt x="938161" y="85706"/>
                  <a:pt x="892023" y="88301"/>
                </a:cubicBezTo>
                <a:cubicBezTo>
                  <a:pt x="845885" y="90896"/>
                  <a:pt x="731662" y="135670"/>
                  <a:pt x="706948" y="138416"/>
                </a:cubicBezTo>
                <a:lnTo>
                  <a:pt x="565415" y="146848"/>
                </a:lnTo>
                <a:cubicBezTo>
                  <a:pt x="556737" y="146554"/>
                  <a:pt x="454384" y="141355"/>
                  <a:pt x="399077" y="138609"/>
                </a:cubicBezTo>
                <a:lnTo>
                  <a:pt x="233572" y="130372"/>
                </a:lnTo>
                <a:cubicBezTo>
                  <a:pt x="211605" y="124880"/>
                  <a:pt x="180221" y="133076"/>
                  <a:pt x="152276" y="129290"/>
                </a:cubicBezTo>
                <a:cubicBezTo>
                  <a:pt x="124331" y="125504"/>
                  <a:pt x="88535" y="114007"/>
                  <a:pt x="65902" y="107655"/>
                </a:cubicBezTo>
                <a:cubicBezTo>
                  <a:pt x="43269" y="101303"/>
                  <a:pt x="16475" y="91180"/>
                  <a:pt x="16475" y="91180"/>
                </a:cubicBezTo>
                <a:cubicBezTo>
                  <a:pt x="10983" y="82942"/>
                  <a:pt x="1400" y="76267"/>
                  <a:pt x="0" y="66466"/>
                </a:cubicBezTo>
                <a:close/>
              </a:path>
            </a:pathLst>
          </a:custGeom>
          <a:solidFill>
            <a:srgbClr val="C00000">
              <a:alpha val="20000"/>
            </a:srgbClr>
          </a:solidFill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Prostokąt zaokrąglony 50">
            <a:extLst>
              <a:ext uri="{FF2B5EF4-FFF2-40B4-BE49-F238E27FC236}">
                <a16:creationId xmlns="" xmlns:a16="http://schemas.microsoft.com/office/drawing/2014/main" id="{30FC0791-A39E-4F55-98F7-410AC567407E}"/>
              </a:ext>
            </a:extLst>
          </p:cNvPr>
          <p:cNvSpPr/>
          <p:nvPr/>
        </p:nvSpPr>
        <p:spPr>
          <a:xfrm>
            <a:off x="5500694" y="928670"/>
            <a:ext cx="628959" cy="683263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0" name="Prostokąt 29">
            <a:extLst>
              <a:ext uri="{FF2B5EF4-FFF2-40B4-BE49-F238E27FC236}">
                <a16:creationId xmlns="" xmlns:a16="http://schemas.microsoft.com/office/drawing/2014/main" id="{3A0419D0-93D5-4D8B-955E-2ECE269CE9CD}"/>
              </a:ext>
            </a:extLst>
          </p:cNvPr>
          <p:cNvSpPr/>
          <p:nvPr/>
        </p:nvSpPr>
        <p:spPr>
          <a:xfrm>
            <a:off x="5643570" y="1643050"/>
            <a:ext cx="2503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1" name="Prostokąt 30">
            <a:extLst>
              <a:ext uri="{FF2B5EF4-FFF2-40B4-BE49-F238E27FC236}">
                <a16:creationId xmlns="" xmlns:a16="http://schemas.microsoft.com/office/drawing/2014/main" id="{AE1D9883-E1D2-4B61-BFDC-B6F748C7D6B3}"/>
              </a:ext>
            </a:extLst>
          </p:cNvPr>
          <p:cNvSpPr/>
          <p:nvPr/>
        </p:nvSpPr>
        <p:spPr>
          <a:xfrm rot="21409716">
            <a:off x="5578752" y="3578614"/>
            <a:ext cx="250390" cy="246221"/>
          </a:xfrm>
          <a:prstGeom prst="rect">
            <a:avLst/>
          </a:prstGeom>
          <a:ln w="25400">
            <a:noFill/>
          </a:ln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2" name="Prostokąt 31">
            <a:extLst>
              <a:ext uri="{FF2B5EF4-FFF2-40B4-BE49-F238E27FC236}">
                <a16:creationId xmlns="" xmlns:a16="http://schemas.microsoft.com/office/drawing/2014/main" id="{AE1D9883-E1D2-4B61-BFDC-B6F748C7D6B3}"/>
              </a:ext>
            </a:extLst>
          </p:cNvPr>
          <p:cNvSpPr/>
          <p:nvPr/>
        </p:nvSpPr>
        <p:spPr>
          <a:xfrm rot="21409716">
            <a:off x="5793066" y="3578614"/>
            <a:ext cx="250390" cy="246221"/>
          </a:xfrm>
          <a:prstGeom prst="rect">
            <a:avLst/>
          </a:prstGeom>
          <a:ln w="25400">
            <a:noFill/>
          </a:ln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3" name="Prostokąt 32">
            <a:extLst>
              <a:ext uri="{FF2B5EF4-FFF2-40B4-BE49-F238E27FC236}">
                <a16:creationId xmlns="" xmlns:a16="http://schemas.microsoft.com/office/drawing/2014/main" id="{211BB13C-8DF8-46E1-9DFF-14496BE7AB84}"/>
              </a:ext>
            </a:extLst>
          </p:cNvPr>
          <p:cNvSpPr/>
          <p:nvPr/>
        </p:nvSpPr>
        <p:spPr>
          <a:xfrm rot="21409716">
            <a:off x="5921409" y="3938449"/>
            <a:ext cx="250390" cy="246221"/>
          </a:xfrm>
          <a:prstGeom prst="rect">
            <a:avLst/>
          </a:prstGeom>
          <a:ln w="25400">
            <a:noFill/>
          </a:ln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4" name="Prostokąt zaokrąglony 32">
            <a:extLst>
              <a:ext uri="{FF2B5EF4-FFF2-40B4-BE49-F238E27FC236}">
                <a16:creationId xmlns="" xmlns:a16="http://schemas.microsoft.com/office/drawing/2014/main" id="{AF0E87B7-C78B-4572-AD11-B1FE4D1B16FE}"/>
              </a:ext>
            </a:extLst>
          </p:cNvPr>
          <p:cNvSpPr/>
          <p:nvPr/>
        </p:nvSpPr>
        <p:spPr>
          <a:xfrm>
            <a:off x="6167081" y="3829258"/>
            <a:ext cx="133112" cy="26581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35" name="Dowolny kształt 75">
            <a:extLst>
              <a:ext uri="{FF2B5EF4-FFF2-40B4-BE49-F238E27FC236}">
                <a16:creationId xmlns="" xmlns:a16="http://schemas.microsoft.com/office/drawing/2014/main" id="{8EA0CF5B-58FB-43DA-8C07-32A4541B516B}"/>
              </a:ext>
            </a:extLst>
          </p:cNvPr>
          <p:cNvSpPr/>
          <p:nvPr/>
        </p:nvSpPr>
        <p:spPr>
          <a:xfrm>
            <a:off x="3888045" y="3622165"/>
            <a:ext cx="283647" cy="226275"/>
          </a:xfrm>
          <a:custGeom>
            <a:avLst/>
            <a:gdLst>
              <a:gd name="connsiteX0" fmla="*/ 0 w 313038"/>
              <a:gd name="connsiteY0" fmla="*/ 8238 h 288324"/>
              <a:gd name="connsiteX1" fmla="*/ 313038 w 313038"/>
              <a:gd name="connsiteY1" fmla="*/ 0 h 288324"/>
              <a:gd name="connsiteX2" fmla="*/ 288324 w 313038"/>
              <a:gd name="connsiteY2" fmla="*/ 288324 h 288324"/>
              <a:gd name="connsiteX3" fmla="*/ 172995 w 313038"/>
              <a:gd name="connsiteY3" fmla="*/ 271848 h 288324"/>
              <a:gd name="connsiteX4" fmla="*/ 0 w 313038"/>
              <a:gd name="connsiteY4" fmla="*/ 8238 h 288324"/>
              <a:gd name="connsiteX0" fmla="*/ 0 w 303241"/>
              <a:gd name="connsiteY0" fmla="*/ 0 h 280086"/>
              <a:gd name="connsiteX1" fmla="*/ 303241 w 303241"/>
              <a:gd name="connsiteY1" fmla="*/ 53811 h 280086"/>
              <a:gd name="connsiteX2" fmla="*/ 288324 w 303241"/>
              <a:gd name="connsiteY2" fmla="*/ 280086 h 280086"/>
              <a:gd name="connsiteX3" fmla="*/ 172995 w 303241"/>
              <a:gd name="connsiteY3" fmla="*/ 263610 h 280086"/>
              <a:gd name="connsiteX4" fmla="*/ 0 w 303241"/>
              <a:gd name="connsiteY4" fmla="*/ 0 h 280086"/>
              <a:gd name="connsiteX0" fmla="*/ 0 w 283647"/>
              <a:gd name="connsiteY0" fmla="*/ 1706 h 226275"/>
              <a:gd name="connsiteX1" fmla="*/ 283647 w 283647"/>
              <a:gd name="connsiteY1" fmla="*/ 0 h 226275"/>
              <a:gd name="connsiteX2" fmla="*/ 268730 w 283647"/>
              <a:gd name="connsiteY2" fmla="*/ 226275 h 226275"/>
              <a:gd name="connsiteX3" fmla="*/ 153401 w 283647"/>
              <a:gd name="connsiteY3" fmla="*/ 209799 h 226275"/>
              <a:gd name="connsiteX4" fmla="*/ 0 w 283647"/>
              <a:gd name="connsiteY4" fmla="*/ 1706 h 226275"/>
              <a:gd name="connsiteX0" fmla="*/ 0 w 283647"/>
              <a:gd name="connsiteY0" fmla="*/ 1706 h 226275"/>
              <a:gd name="connsiteX1" fmla="*/ 283647 w 283647"/>
              <a:gd name="connsiteY1" fmla="*/ 0 h 226275"/>
              <a:gd name="connsiteX2" fmla="*/ 268730 w 283647"/>
              <a:gd name="connsiteY2" fmla="*/ 226275 h 226275"/>
              <a:gd name="connsiteX3" fmla="*/ 166464 w 283647"/>
              <a:gd name="connsiteY3" fmla="*/ 170610 h 226275"/>
              <a:gd name="connsiteX4" fmla="*/ 0 w 283647"/>
              <a:gd name="connsiteY4" fmla="*/ 1706 h 22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47" h="226275">
                <a:moveTo>
                  <a:pt x="0" y="1706"/>
                </a:moveTo>
                <a:lnTo>
                  <a:pt x="283647" y="0"/>
                </a:lnTo>
                <a:lnTo>
                  <a:pt x="268730" y="226275"/>
                </a:lnTo>
                <a:lnTo>
                  <a:pt x="166464" y="170610"/>
                </a:lnTo>
                <a:lnTo>
                  <a:pt x="0" y="1706"/>
                </a:lnTo>
                <a:close/>
              </a:path>
            </a:pathLst>
          </a:custGeom>
          <a:solidFill>
            <a:srgbClr val="C00000">
              <a:alpha val="20000"/>
            </a:srgbClr>
          </a:solidFill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Prostokąt 36">
            <a:extLst>
              <a:ext uri="{FF2B5EF4-FFF2-40B4-BE49-F238E27FC236}">
                <a16:creationId xmlns="" xmlns:a16="http://schemas.microsoft.com/office/drawing/2014/main" id="{85CA610A-254D-47A0-A633-5DE8B7D49CB0}"/>
              </a:ext>
            </a:extLst>
          </p:cNvPr>
          <p:cNvSpPr/>
          <p:nvPr/>
        </p:nvSpPr>
        <p:spPr>
          <a:xfrm rot="21409716">
            <a:off x="3758860" y="3463782"/>
            <a:ext cx="250390" cy="246221"/>
          </a:xfrm>
          <a:prstGeom prst="rect">
            <a:avLst/>
          </a:prstGeom>
          <a:ln w="25400">
            <a:noFill/>
          </a:ln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12" name="Łącznik prosty 11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/>
          <p:nvPr/>
        </p:nvSpPr>
        <p:spPr>
          <a:xfrm rot="16200000">
            <a:off x="1211051" y="1261824"/>
            <a:ext cx="630076" cy="2683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109728" rIns="142240" bIns="0" numCol="1" spcCol="1270" anchor="t" anchorCtr="0">
            <a:noAutofit/>
          </a:bodyPr>
          <a:lstStyle/>
          <a:p>
            <a:pPr lvl="0" algn="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3200" kern="1200" dirty="0"/>
          </a:p>
        </p:txBody>
      </p:sp>
      <p:sp>
        <p:nvSpPr>
          <p:cNvPr id="20" name="Prostokąt 19"/>
          <p:cNvSpPr/>
          <p:nvPr/>
        </p:nvSpPr>
        <p:spPr>
          <a:xfrm>
            <a:off x="1357290" y="1058275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PRZEDSIĘBIORCZOŚĆ I USŁUGI</a:t>
            </a:r>
          </a:p>
        </p:txBody>
      </p:sp>
      <p:sp>
        <p:nvSpPr>
          <p:cNvPr id="15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WYKAZ ELEMENTÓW MAPY ZBIORCZEJ TEMATU PRZEDSIĘBIORCZOŚĆ I USŁUGI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1395167" y="1714488"/>
            <a:ext cx="7136092" cy="42148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/>
          <p:cNvSpPr/>
          <p:nvPr/>
        </p:nvSpPr>
        <p:spPr>
          <a:xfrm>
            <a:off x="1479302" y="2214554"/>
            <a:ext cx="7021788" cy="350046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52000" lvl="0" indent="-252000" algn="just">
              <a:spcBef>
                <a:spcPct val="0"/>
              </a:spcBef>
              <a:defRPr/>
            </a:pPr>
            <a:r>
              <a:rPr lang="pl-PL" sz="1000" b="1" dirty="0" smtClean="0">
                <a:solidFill>
                  <a:schemeClr val="accent2"/>
                </a:solidFill>
              </a:rPr>
              <a:t>1. </a:t>
            </a:r>
            <a:r>
              <a:rPr lang="pl-PL" sz="1000" b="1" dirty="0">
                <a:solidFill>
                  <a:schemeClr val="accent2"/>
                </a:solidFill>
              </a:rPr>
              <a:t>ZAKŁADY CHEMICZNE „ZŁOTNIKI”</a:t>
            </a:r>
            <a:r>
              <a:rPr lang="pl-PL" sz="1000" dirty="0">
                <a:solidFill>
                  <a:schemeClr val="accent2"/>
                </a:solidFill>
              </a:rPr>
              <a:t>                                                                                                                                 </a:t>
            </a:r>
          </a:p>
          <a:p>
            <a:pPr marL="342900" lvl="0" indent="-342900">
              <a:spcBef>
                <a:spcPct val="0"/>
              </a:spcBef>
              <a:defRPr/>
            </a:pPr>
            <a:r>
              <a:rPr lang="pl-PL" sz="1000" dirty="0"/>
              <a:t>ZBYT DUŻA </a:t>
            </a:r>
            <a:r>
              <a:rPr lang="pl-PL" sz="1000" dirty="0" smtClean="0"/>
              <a:t>UCIĄŻLIWOŚĆ </a:t>
            </a:r>
            <a:r>
              <a:rPr lang="pl-PL" sz="1000" dirty="0"/>
              <a:t>WYNIKAJĄCA Z ICH FUNKCJONOWANIA (ZAPACH, HAŁAS, RUCH SAMOCHODÓW CIĘŻAROWYCH</a:t>
            </a:r>
            <a:r>
              <a:rPr lang="pl-PL" sz="1000" dirty="0" smtClean="0"/>
              <a:t>).</a:t>
            </a:r>
            <a:endParaRPr lang="pl-PL" sz="1000" dirty="0"/>
          </a:p>
          <a:p>
            <a:pPr marL="252000" indent="-252000" algn="just">
              <a:spcBef>
                <a:spcPts val="400"/>
              </a:spcBef>
              <a:defRPr/>
            </a:pPr>
            <a:r>
              <a:rPr lang="pl-PL" sz="1000" b="1" dirty="0" smtClean="0">
                <a:solidFill>
                  <a:schemeClr val="accent2"/>
                </a:solidFill>
              </a:rPr>
              <a:t>2. </a:t>
            </a:r>
            <a:r>
              <a:rPr lang="pl-PL" sz="1000" b="1" dirty="0">
                <a:solidFill>
                  <a:schemeClr val="accent2"/>
                </a:solidFill>
              </a:rPr>
              <a:t>GASTRONOMIA I USŁUGI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/>
              <a:t>POTRZEBA POWSTANIA </a:t>
            </a:r>
            <a:r>
              <a:rPr lang="pl-PL" sz="1000" dirty="0" smtClean="0"/>
              <a:t>NOWYCH, </a:t>
            </a:r>
            <a:r>
              <a:rPr lang="pl-PL" sz="1000" dirty="0"/>
              <a:t>MAŁYCH PUNKTÓW GASTRONOMICZNYCH I USŁUGOWYCH, ZWŁASZCZA W CENTRUM OSIEDLA. KARCZMA RZYM JEST PRZEPEŁNIONA I KORZYSTAJĄ Z NIEJ GŁÓWNIE MIESZKAŃCY SPOZA GRANIC </a:t>
            </a:r>
            <a:r>
              <a:rPr lang="pl-PL" sz="1000" dirty="0" smtClean="0"/>
              <a:t>JEDNOSTKI.</a:t>
            </a:r>
            <a:endParaRPr lang="pl-PL" sz="1000" dirty="0"/>
          </a:p>
          <a:p>
            <a:pPr marL="252000" indent="-252000" algn="just">
              <a:spcBef>
                <a:spcPts val="400"/>
              </a:spcBef>
              <a:defRPr/>
            </a:pPr>
            <a:r>
              <a:rPr lang="pl-PL" sz="1000" b="1" dirty="0" smtClean="0">
                <a:solidFill>
                  <a:schemeClr val="accent2"/>
                </a:solidFill>
              </a:rPr>
              <a:t>3. </a:t>
            </a:r>
            <a:r>
              <a:rPr lang="pl-PL" sz="1000" b="1" dirty="0">
                <a:solidFill>
                  <a:schemeClr val="accent2"/>
                </a:solidFill>
              </a:rPr>
              <a:t>BANKOMAT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/>
              <a:t>POTRZEBNY JEST </a:t>
            </a:r>
            <a:r>
              <a:rPr lang="pl-PL" sz="1000" dirty="0" smtClean="0"/>
              <a:t>BANKOMAT, </a:t>
            </a:r>
            <a:r>
              <a:rPr lang="pl-PL" sz="1000" dirty="0"/>
              <a:t>NAJLEPIEJ W CENTRUM </a:t>
            </a:r>
            <a:r>
              <a:rPr lang="pl-PL" sz="1000" dirty="0" smtClean="0"/>
              <a:t>JEDNOSTKI.</a:t>
            </a:r>
            <a:endParaRPr lang="pl-PL" sz="1000" dirty="0"/>
          </a:p>
          <a:p>
            <a:pPr marL="252000" indent="-252000" algn="just">
              <a:spcBef>
                <a:spcPts val="400"/>
              </a:spcBef>
              <a:defRPr/>
            </a:pPr>
            <a:r>
              <a:rPr lang="pl-PL" sz="1000" b="1" dirty="0" smtClean="0">
                <a:solidFill>
                  <a:schemeClr val="accent2"/>
                </a:solidFill>
              </a:rPr>
              <a:t>4. MIEJSCE </a:t>
            </a:r>
            <a:r>
              <a:rPr lang="pl-PL" sz="1000" b="1" dirty="0">
                <a:solidFill>
                  <a:schemeClr val="accent2"/>
                </a:solidFill>
              </a:rPr>
              <a:t>SPOTKAŃ</a:t>
            </a:r>
          </a:p>
          <a:p>
            <a:pPr>
              <a:spcBef>
                <a:spcPct val="0"/>
              </a:spcBef>
              <a:defRPr/>
            </a:pPr>
            <a:r>
              <a:rPr lang="pl-PL" sz="1000" dirty="0"/>
              <a:t>POTRZEBNE JEST DOBRZE URZĄDZONE I </a:t>
            </a:r>
            <a:r>
              <a:rPr lang="pl-PL" sz="1000" dirty="0" smtClean="0"/>
              <a:t>WYPOSAŻONE </a:t>
            </a:r>
            <a:r>
              <a:rPr lang="pl-PL" sz="1000" dirty="0"/>
              <a:t>MIEJSCE </a:t>
            </a:r>
            <a:r>
              <a:rPr lang="pl-PL" sz="1000" dirty="0" smtClean="0"/>
              <a:t>SPOTKAŃ, </a:t>
            </a:r>
            <a:r>
              <a:rPr lang="pl-PL" sz="1000" dirty="0"/>
              <a:t>SŁUŻĄCE BUDOWANIU RELACJI POMIĘDZY </a:t>
            </a:r>
            <a:r>
              <a:rPr lang="pl-PL" sz="1000" dirty="0" smtClean="0"/>
              <a:t>MIESZKAŃCAMI.</a:t>
            </a:r>
            <a:endParaRPr lang="pl-PL" sz="1000" dirty="0"/>
          </a:p>
          <a:p>
            <a:pPr marL="252000" indent="-252000" algn="just">
              <a:spcBef>
                <a:spcPts val="400"/>
              </a:spcBef>
              <a:defRPr/>
            </a:pPr>
            <a:r>
              <a:rPr lang="pl-PL" sz="1000" b="1" dirty="0" smtClean="0">
                <a:solidFill>
                  <a:schemeClr val="accent2"/>
                </a:solidFill>
              </a:rPr>
              <a:t>5. </a:t>
            </a:r>
            <a:r>
              <a:rPr lang="pl-PL" sz="1000" b="1" dirty="0">
                <a:solidFill>
                  <a:schemeClr val="accent2"/>
                </a:solidFill>
              </a:rPr>
              <a:t>EDUKACJA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/>
              <a:t>PILNIE POTRZEBNY JEST ŻŁOBEK I PRZEDSZKOLE </a:t>
            </a:r>
            <a:r>
              <a:rPr lang="pl-PL" sz="1000" dirty="0" smtClean="0"/>
              <a:t>ORAZ MIEJSCE </a:t>
            </a:r>
            <a:r>
              <a:rPr lang="pl-PL" sz="1000" dirty="0"/>
              <a:t>ZAJĘĆ </a:t>
            </a:r>
            <a:r>
              <a:rPr lang="pl-PL" sz="1000" dirty="0" smtClean="0"/>
              <a:t>DODATKOWYCH DLA </a:t>
            </a:r>
            <a:r>
              <a:rPr lang="pl-PL" sz="1000" dirty="0"/>
              <a:t>DZIECI I MŁODZIEŻY NP. SZKOŁA </a:t>
            </a:r>
            <a:r>
              <a:rPr lang="pl-PL" sz="1000" dirty="0" smtClean="0"/>
              <a:t>JĘZYKOWA. </a:t>
            </a:r>
            <a:endParaRPr lang="pl-PL" sz="1000" dirty="0"/>
          </a:p>
          <a:p>
            <a:pPr>
              <a:spcBef>
                <a:spcPct val="0"/>
              </a:spcBef>
              <a:defRPr/>
            </a:pPr>
            <a:endParaRPr lang="pl-PL" sz="1000" dirty="0"/>
          </a:p>
          <a:p>
            <a:pPr lvl="0">
              <a:spcBef>
                <a:spcPct val="0"/>
              </a:spcBef>
              <a:defRPr/>
            </a:pPr>
            <a:endParaRPr lang="pl-PL" sz="1000" dirty="0"/>
          </a:p>
          <a:p>
            <a:pPr lvl="0">
              <a:spcBef>
                <a:spcPct val="0"/>
              </a:spcBef>
              <a:defRPr/>
            </a:pPr>
            <a:endParaRPr lang="pl-PL" sz="1000" dirty="0"/>
          </a:p>
          <a:p>
            <a:pPr lvl="0">
              <a:spcBef>
                <a:spcPct val="0"/>
              </a:spcBef>
              <a:defRPr/>
            </a:pPr>
            <a:r>
              <a:rPr lang="pl-PL" sz="1000" dirty="0"/>
              <a:t> </a:t>
            </a:r>
          </a:p>
          <a:p>
            <a:pPr lvl="0">
              <a:spcBef>
                <a:spcPct val="0"/>
              </a:spcBef>
              <a:defRPr/>
            </a:pPr>
            <a:endParaRPr lang="pl-PL" sz="1000" dirty="0"/>
          </a:p>
          <a:p>
            <a:pPr marL="252000" indent="-252000" algn="just">
              <a:spcBef>
                <a:spcPct val="0"/>
              </a:spcBef>
              <a:defRPr/>
            </a:pPr>
            <a:r>
              <a:rPr lang="pl-PL" sz="1000" dirty="0">
                <a:solidFill>
                  <a:schemeClr val="accent2"/>
                </a:solidFill>
              </a:rPr>
              <a:t>                                                                                                                       </a:t>
            </a: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b="1" dirty="0">
              <a:solidFill>
                <a:schemeClr val="accent4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b="1" dirty="0">
              <a:solidFill>
                <a:schemeClr val="accent4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dirty="0">
              <a:solidFill>
                <a:srgbClr val="00B0F0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dirty="0">
              <a:solidFill>
                <a:srgbClr val="00B0F0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dirty="0">
              <a:solidFill>
                <a:srgbClr val="00B0F0"/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2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1457326" y="1785926"/>
            <a:ext cx="7000874" cy="366724"/>
          </a:xfrm>
          <a:prstGeom prst="rect">
            <a:avLst/>
          </a:prstGeom>
          <a:solidFill>
            <a:schemeClr val="accent2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/>
          <p:cNvSpPr txBox="1"/>
          <p:nvPr/>
        </p:nvSpPr>
        <p:spPr>
          <a:xfrm>
            <a:off x="1500166" y="1785926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MAPA ZBIORCZA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19" name="Picture 2" descr="M:\UMW_Projekty\Niebieski_Stol\NIEB_STOL_TRAMAJ_WODNY\trasy_gis\jpg\fro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contrast="40000"/>
          </a:blip>
          <a:srcRect l="44464" t="93266" r="45239" b="3427"/>
          <a:stretch>
            <a:fillRect/>
          </a:stretch>
        </p:blipFill>
        <p:spPr bwMode="auto">
          <a:xfrm>
            <a:off x="6858016" y="1785926"/>
            <a:ext cx="1571636" cy="35719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12" name="Łącznik prosty 11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/>
          <p:nvPr/>
        </p:nvSpPr>
        <p:spPr>
          <a:xfrm rot="16200000">
            <a:off x="1211051" y="1261824"/>
            <a:ext cx="630076" cy="2683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109728" rIns="142240" bIns="0" numCol="1" spcCol="1270" anchor="t" anchorCtr="0">
            <a:noAutofit/>
          </a:bodyPr>
          <a:lstStyle/>
          <a:p>
            <a:pPr lvl="0" algn="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3200" kern="1200" dirty="0"/>
          </a:p>
        </p:txBody>
      </p:sp>
      <p:sp>
        <p:nvSpPr>
          <p:cNvPr id="17" name="Prostokąt 16"/>
          <p:cNvSpPr/>
          <p:nvPr/>
        </p:nvSpPr>
        <p:spPr>
          <a:xfrm>
            <a:off x="1357290" y="1058275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PRZEDSIĘBIORCZOŚĆ I USŁUGI</a:t>
            </a:r>
          </a:p>
        </p:txBody>
      </p:sp>
      <p:sp>
        <p:nvSpPr>
          <p:cNvPr id="22" name="Prostokąt 21"/>
          <p:cNvSpPr/>
          <p:nvPr/>
        </p:nvSpPr>
        <p:spPr>
          <a:xfrm>
            <a:off x="1395167" y="1714488"/>
            <a:ext cx="7136092" cy="42148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 22"/>
          <p:cNvSpPr/>
          <p:nvPr/>
        </p:nvSpPr>
        <p:spPr>
          <a:xfrm>
            <a:off x="1479302" y="2214554"/>
            <a:ext cx="7021788" cy="350046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52000" lvl="0" indent="-252000" algn="just">
              <a:spcBef>
                <a:spcPct val="0"/>
              </a:spcBef>
              <a:defRPr/>
            </a:pPr>
            <a:r>
              <a:rPr lang="pl-PL" sz="1000" b="1" dirty="0" smtClean="0">
                <a:solidFill>
                  <a:schemeClr val="accent2"/>
                </a:solidFill>
              </a:rPr>
              <a:t>1. </a:t>
            </a:r>
            <a:r>
              <a:rPr lang="pl-PL" sz="1000" b="1" dirty="0">
                <a:solidFill>
                  <a:schemeClr val="accent2"/>
                </a:solidFill>
              </a:rPr>
              <a:t>GOSPODARKA ODPADAMI</a:t>
            </a:r>
            <a:r>
              <a:rPr lang="pl-PL" sz="1000" dirty="0">
                <a:solidFill>
                  <a:schemeClr val="accent2"/>
                </a:solidFill>
              </a:rPr>
              <a:t>                                                                                                                      </a:t>
            </a:r>
          </a:p>
          <a:p>
            <a:pPr marL="252000" lvl="0" indent="-252000">
              <a:spcBef>
                <a:spcPct val="0"/>
              </a:spcBef>
              <a:defRPr/>
            </a:pPr>
            <a:r>
              <a:rPr lang="pl-PL" sz="1000" dirty="0"/>
              <a:t>MIESZKAŃCY NIE WYRAŻAJĄ ZGODY NA PROWADZENIE </a:t>
            </a:r>
            <a:r>
              <a:rPr lang="pl-PL" sz="1000" dirty="0" smtClean="0"/>
              <a:t>TAKICH DZIAŁALNOŚCI JAK: </a:t>
            </a:r>
            <a:r>
              <a:rPr lang="pl-PL" sz="1000" dirty="0"/>
              <a:t>PRZERABIANIE ODPADÓW, SORTOWNIE CZY </a:t>
            </a:r>
          </a:p>
          <a:p>
            <a:pPr marL="252000" lvl="0" indent="-252000">
              <a:spcBef>
                <a:spcPct val="0"/>
              </a:spcBef>
              <a:defRPr/>
            </a:pPr>
            <a:r>
              <a:rPr lang="pl-PL" sz="1000" dirty="0"/>
              <a:t>SPALARNIE </a:t>
            </a:r>
            <a:r>
              <a:rPr lang="pl-PL" sz="1000" dirty="0" smtClean="0"/>
              <a:t>ŚMIECI W GRANICACH JEDNOSTKI I W JEJ NAJBLIŻSZYM OTOCZENIU.</a:t>
            </a:r>
            <a:endParaRPr lang="pl-PL" sz="1000" dirty="0"/>
          </a:p>
          <a:p>
            <a:pPr marL="252000" lvl="0" indent="-252000" algn="just">
              <a:spcBef>
                <a:spcPts val="400"/>
              </a:spcBef>
              <a:defRPr/>
            </a:pPr>
            <a:r>
              <a:rPr lang="pl-PL" sz="1000" dirty="0" smtClean="0"/>
              <a:t> </a:t>
            </a:r>
            <a:r>
              <a:rPr lang="pl-PL" sz="1000" b="1" dirty="0" smtClean="0">
                <a:solidFill>
                  <a:schemeClr val="accent2"/>
                </a:solidFill>
              </a:rPr>
              <a:t>2. </a:t>
            </a:r>
            <a:r>
              <a:rPr lang="pl-PL" sz="1000" b="1" dirty="0">
                <a:solidFill>
                  <a:schemeClr val="accent2"/>
                </a:solidFill>
              </a:rPr>
              <a:t>TELEKOMUNIKACJA</a:t>
            </a:r>
            <a:r>
              <a:rPr lang="pl-PL" sz="1000" dirty="0">
                <a:solidFill>
                  <a:schemeClr val="accent2"/>
                </a:solidFill>
              </a:rPr>
              <a:t>                                                                                                                     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/>
              <a:t>MIESZKAŃCY NIE WYRAŻAJĄ </a:t>
            </a:r>
            <a:r>
              <a:rPr lang="pl-PL" sz="1000" dirty="0" smtClean="0"/>
              <a:t>ZGODY NA </a:t>
            </a:r>
            <a:r>
              <a:rPr lang="pl-PL" sz="1000" dirty="0"/>
              <a:t>LOKALIZOWANIE NOWYCH NADAJNIKÓW W </a:t>
            </a:r>
            <a:r>
              <a:rPr lang="pl-PL" sz="1000" dirty="0" smtClean="0"/>
              <a:t>TECHNOLOGII </a:t>
            </a:r>
            <a:r>
              <a:rPr lang="pl-PL" sz="1000" dirty="0"/>
              <a:t>5G W GRANICACH </a:t>
            </a:r>
            <a:r>
              <a:rPr lang="pl-PL" sz="1000" dirty="0" smtClean="0"/>
              <a:t>JEDNOSTKI </a:t>
            </a:r>
            <a:r>
              <a:rPr lang="pl-PL" sz="1000" dirty="0"/>
              <a:t>I W JEJ NAJBLIŻSZYM OTOCZENIU.</a:t>
            </a:r>
          </a:p>
          <a:p>
            <a:pPr marL="252000" lvl="0" indent="-252000" algn="just">
              <a:spcBef>
                <a:spcPts val="400"/>
              </a:spcBef>
              <a:defRPr/>
            </a:pPr>
            <a:r>
              <a:rPr lang="pl-PL" sz="1000" b="1" dirty="0" smtClean="0">
                <a:solidFill>
                  <a:schemeClr val="accent2"/>
                </a:solidFill>
              </a:rPr>
              <a:t>3. </a:t>
            </a:r>
            <a:r>
              <a:rPr lang="pl-PL" sz="1000" b="1" dirty="0">
                <a:solidFill>
                  <a:schemeClr val="accent2"/>
                </a:solidFill>
              </a:rPr>
              <a:t>TARGOWISKO </a:t>
            </a:r>
            <a:endParaRPr lang="pl-PL" sz="1000" dirty="0">
              <a:solidFill>
                <a:schemeClr val="accent2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pl-PL" sz="1000" dirty="0"/>
              <a:t>ISTNIEJE POTRZEBA </a:t>
            </a:r>
            <a:r>
              <a:rPr lang="pl-PL" sz="1000" dirty="0" smtClean="0"/>
              <a:t>ZORGANIZOWANIA TARGOWISKA</a:t>
            </a:r>
            <a:r>
              <a:rPr lang="pl-PL" sz="1000" dirty="0"/>
              <a:t>, NA KTÓRYM LOKALNI PRODUCENCI ROLNI BĘDĄ MOGLI </a:t>
            </a:r>
            <a:r>
              <a:rPr lang="pl-PL" sz="1000" dirty="0" smtClean="0"/>
              <a:t>OFEROWAĆ </a:t>
            </a:r>
            <a:r>
              <a:rPr lang="pl-PL" sz="1000" dirty="0"/>
              <a:t>SWOJE </a:t>
            </a:r>
            <a:r>
              <a:rPr lang="pl-PL" sz="1000" dirty="0" smtClean="0"/>
              <a:t>PRODUKTY.</a:t>
            </a:r>
            <a:endParaRPr lang="pl-PL" sz="1000" dirty="0"/>
          </a:p>
          <a:p>
            <a:pPr marL="252000" indent="-252000" algn="just">
              <a:spcBef>
                <a:spcPts val="400"/>
              </a:spcBef>
              <a:defRPr/>
            </a:pPr>
            <a:r>
              <a:rPr lang="pl-PL" sz="1000" b="1" dirty="0" smtClean="0">
                <a:solidFill>
                  <a:schemeClr val="accent2"/>
                </a:solidFill>
              </a:rPr>
              <a:t>4. </a:t>
            </a:r>
            <a:r>
              <a:rPr lang="pl-PL" sz="1000" b="1" dirty="0">
                <a:solidFill>
                  <a:schemeClr val="accent2"/>
                </a:solidFill>
              </a:rPr>
              <a:t>LOTNISKO I OBWODNICA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SĄSIEDZTWO LOTNISKA I OBWODNICY LEŚNICY ZWIĘKSZA </a:t>
            </a:r>
            <a:r>
              <a:rPr lang="pl-PL" sz="1000" dirty="0"/>
              <a:t>ATRAKCYJNOŚĆ </a:t>
            </a:r>
            <a:r>
              <a:rPr lang="pl-PL" sz="1000" dirty="0" smtClean="0"/>
              <a:t>JEDNOSTKI POD WZGLĘDEM DOSTEPNOŚCI KOMUNIKACYJNEJ </a:t>
            </a:r>
            <a:r>
              <a:rPr lang="pl-PL" sz="1000" dirty="0" smtClean="0"/>
              <a:t>NIEZBĘDNEJ DLA </a:t>
            </a:r>
            <a:r>
              <a:rPr lang="pl-PL" sz="1000" dirty="0"/>
              <a:t>ROZWOJU </a:t>
            </a:r>
            <a:r>
              <a:rPr lang="pl-PL" sz="1000" dirty="0" smtClean="0"/>
              <a:t>I FUNKCJONOWANIA PRZEDSIĘBIORSTW.</a:t>
            </a:r>
            <a:endParaRPr lang="pl-PL" sz="1000" b="1" dirty="0">
              <a:solidFill>
                <a:schemeClr val="accent4"/>
              </a:solidFill>
            </a:endParaRPr>
          </a:p>
          <a:p>
            <a:pPr marL="252000" lvl="0" indent="-252000">
              <a:spcBef>
                <a:spcPct val="0"/>
              </a:spcBef>
              <a:defRPr/>
            </a:pPr>
            <a:endParaRPr lang="pl-PL" sz="1000" b="1" dirty="0">
              <a:solidFill>
                <a:schemeClr val="accent4"/>
              </a:solidFill>
            </a:endParaRPr>
          </a:p>
          <a:p>
            <a:pPr marL="252000" lvl="0" indent="-252000">
              <a:spcBef>
                <a:spcPct val="0"/>
              </a:spcBef>
              <a:defRPr/>
            </a:pPr>
            <a:endParaRPr lang="pl-PL" sz="1000" b="1" dirty="0">
              <a:solidFill>
                <a:schemeClr val="accent4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b="1" dirty="0">
              <a:solidFill>
                <a:schemeClr val="accent4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b="1" dirty="0">
              <a:solidFill>
                <a:schemeClr val="accent4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dirty="0">
              <a:solidFill>
                <a:srgbClr val="00B0F0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dirty="0">
              <a:solidFill>
                <a:srgbClr val="00B0F0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dirty="0">
              <a:solidFill>
                <a:srgbClr val="00B0F0"/>
              </a:solidFill>
            </a:endParaRPr>
          </a:p>
        </p:txBody>
      </p:sp>
      <p:sp>
        <p:nvSpPr>
          <p:cNvPr id="24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OGÓLNE, NIEWSKAZANE 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 MAPIE TEMATU PRZEDSIĘBIORCZOŚĆ I USŁUGI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2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1457326" y="1785926"/>
            <a:ext cx="7000874" cy="366724"/>
          </a:xfrm>
          <a:prstGeom prst="rect">
            <a:avLst/>
          </a:prstGeom>
          <a:solidFill>
            <a:schemeClr val="accent2">
              <a:alpha val="68000"/>
            </a:schemeClr>
          </a:solidFill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/>
          <p:cNvSpPr txBox="1"/>
          <p:nvPr/>
        </p:nvSpPr>
        <p:spPr>
          <a:xfrm>
            <a:off x="1500166" y="1785926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ZAGADNIENIA BEZ WSKAZANEJ LOKALIZACJI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12" name="Łącznik prosty 11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/>
          <p:nvPr/>
        </p:nvSpPr>
        <p:spPr>
          <a:xfrm rot="16200000">
            <a:off x="1211051" y="1261824"/>
            <a:ext cx="630076" cy="2683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109728" rIns="142240" bIns="0" numCol="1" spcCol="1270" anchor="t" anchorCtr="0">
            <a:noAutofit/>
          </a:bodyPr>
          <a:lstStyle/>
          <a:p>
            <a:pPr lvl="0" algn="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3200" kern="1200" dirty="0"/>
          </a:p>
        </p:txBody>
      </p:sp>
      <p:sp>
        <p:nvSpPr>
          <p:cNvPr id="17" name="Prostokąt 16"/>
          <p:cNvSpPr/>
          <p:nvPr/>
        </p:nvSpPr>
        <p:spPr>
          <a:xfrm>
            <a:off x="1357290" y="1058275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PRZEDSIĘBIORCZOŚĆ I USŁUGI</a:t>
            </a:r>
          </a:p>
        </p:txBody>
      </p:sp>
      <p:sp>
        <p:nvSpPr>
          <p:cNvPr id="22" name="Prostokąt 21"/>
          <p:cNvSpPr/>
          <p:nvPr/>
        </p:nvSpPr>
        <p:spPr>
          <a:xfrm>
            <a:off x="1395167" y="1714488"/>
            <a:ext cx="7136092" cy="42148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 22"/>
          <p:cNvSpPr/>
          <p:nvPr/>
        </p:nvSpPr>
        <p:spPr>
          <a:xfrm>
            <a:off x="1479302" y="2214554"/>
            <a:ext cx="6950350" cy="350046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defRPr/>
            </a:pPr>
            <a:r>
              <a:rPr lang="pl-PL" sz="1200" b="1" dirty="0">
                <a:solidFill>
                  <a:schemeClr val="accent2">
                    <a:lumMod val="75000"/>
                  </a:schemeClr>
                </a:solidFill>
              </a:rPr>
              <a:t>MIEJSCE SPOTKAŃ</a:t>
            </a:r>
          </a:p>
          <a:p>
            <a:pPr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WSKAZANO POTRZEBĘ REALIZACJI DOBRZE URZĄDZONEGO </a:t>
            </a:r>
            <a:r>
              <a:rPr lang="pl-PL" sz="1200" dirty="0">
                <a:solidFill>
                  <a:schemeClr val="bg1"/>
                </a:solidFill>
              </a:rPr>
              <a:t>I </a:t>
            </a:r>
            <a:r>
              <a:rPr lang="pl-PL" sz="1200" dirty="0" smtClean="0">
                <a:solidFill>
                  <a:schemeClr val="bg1"/>
                </a:solidFill>
              </a:rPr>
              <a:t>WYPOSAŻONEGO MIEJSCA SPOTKAŃ, SŁUŻĄCEGO </a:t>
            </a:r>
            <a:r>
              <a:rPr lang="pl-PL" sz="1200" dirty="0">
                <a:solidFill>
                  <a:schemeClr val="bg1"/>
                </a:solidFill>
              </a:rPr>
              <a:t>BUDOWANIU RELACJI POMIĘDZY </a:t>
            </a:r>
            <a:r>
              <a:rPr lang="pl-PL" sz="1200" dirty="0" smtClean="0">
                <a:solidFill>
                  <a:schemeClr val="bg1"/>
                </a:solidFill>
              </a:rPr>
              <a:t>MIESZKAŃCAMI.</a:t>
            </a:r>
            <a:endParaRPr lang="pl-PL" sz="1200" dirty="0">
              <a:solidFill>
                <a:schemeClr val="bg1"/>
              </a:solidFill>
            </a:endParaRPr>
          </a:p>
          <a:p>
            <a:pPr>
              <a:defRPr/>
            </a:pPr>
            <a:endParaRPr lang="pl-PL" sz="1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r>
              <a:rPr lang="pl-PL" sz="1200" b="1" dirty="0" smtClean="0">
                <a:solidFill>
                  <a:schemeClr val="accent2">
                    <a:lumMod val="75000"/>
                  </a:schemeClr>
                </a:solidFill>
              </a:rPr>
              <a:t>EDUKACJA</a:t>
            </a:r>
            <a:endParaRPr lang="pl-PL" sz="1200" b="1" dirty="0">
              <a:solidFill>
                <a:schemeClr val="accent2">
                  <a:lumMod val="75000"/>
                </a:schemeClr>
              </a:solidFill>
            </a:endParaRPr>
          </a:p>
          <a:p>
            <a:pPr lvl="0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WSKAZANO POTRZEBĘ REALIZACJI ŻŁOBKA </a:t>
            </a:r>
            <a:r>
              <a:rPr lang="pl-PL" sz="1200" dirty="0">
                <a:solidFill>
                  <a:schemeClr val="bg1"/>
                </a:solidFill>
              </a:rPr>
              <a:t>I </a:t>
            </a:r>
            <a:r>
              <a:rPr lang="pl-PL" sz="1200" dirty="0" smtClean="0">
                <a:solidFill>
                  <a:schemeClr val="bg1"/>
                </a:solidFill>
              </a:rPr>
              <a:t>PRZEDSZKOLA </a:t>
            </a:r>
            <a:r>
              <a:rPr lang="pl-PL" sz="1200" dirty="0">
                <a:solidFill>
                  <a:schemeClr val="bg1"/>
                </a:solidFill>
              </a:rPr>
              <a:t>ORAZ </a:t>
            </a:r>
            <a:r>
              <a:rPr lang="pl-PL" sz="1200" dirty="0" smtClean="0">
                <a:solidFill>
                  <a:schemeClr val="bg1"/>
                </a:solidFill>
              </a:rPr>
              <a:t>MIEJSCA ZAJĘĆ </a:t>
            </a:r>
            <a:r>
              <a:rPr lang="pl-PL" sz="1200" dirty="0">
                <a:solidFill>
                  <a:schemeClr val="bg1"/>
                </a:solidFill>
              </a:rPr>
              <a:t>DODATKOWYCH DLA DZIECI I MŁODZIEŻY NP. </a:t>
            </a:r>
            <a:r>
              <a:rPr lang="pl-PL" sz="1200" dirty="0" smtClean="0">
                <a:solidFill>
                  <a:schemeClr val="bg1"/>
                </a:solidFill>
              </a:rPr>
              <a:t>SZKOŁY JĘZYKOWEJ.</a:t>
            </a:r>
            <a:endParaRPr lang="pl-PL" sz="1200" dirty="0">
              <a:solidFill>
                <a:schemeClr val="bg1"/>
              </a:solidFill>
            </a:endParaRPr>
          </a:p>
          <a:p>
            <a:pPr indent="-252000">
              <a:defRPr/>
            </a:pPr>
            <a:endParaRPr lang="pl-PL" sz="1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indent="-252000">
              <a:defRPr/>
            </a:pPr>
            <a:r>
              <a:rPr lang="pl-PL" sz="1200" b="1" dirty="0" smtClean="0">
                <a:solidFill>
                  <a:schemeClr val="accent2">
                    <a:lumMod val="75000"/>
                  </a:schemeClr>
                </a:solidFill>
              </a:rPr>
              <a:t>GASTRONOMIA </a:t>
            </a:r>
            <a:r>
              <a:rPr lang="pl-PL" sz="1200" b="1" dirty="0">
                <a:solidFill>
                  <a:schemeClr val="accent2">
                    <a:lumMod val="75000"/>
                  </a:schemeClr>
                </a:solidFill>
              </a:rPr>
              <a:t>I USŁUGI</a:t>
            </a:r>
          </a:p>
          <a:p>
            <a:pPr lvl="0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WSKAZANO POTRZEBĘ REALIZACJI MAŁYCH PUNKTÓW GASTRONOMICZNYCH </a:t>
            </a:r>
            <a:r>
              <a:rPr lang="pl-PL" sz="1200" dirty="0">
                <a:solidFill>
                  <a:schemeClr val="bg1"/>
                </a:solidFill>
              </a:rPr>
              <a:t>I </a:t>
            </a:r>
            <a:r>
              <a:rPr lang="pl-PL" sz="1200" dirty="0" smtClean="0">
                <a:solidFill>
                  <a:schemeClr val="bg1"/>
                </a:solidFill>
              </a:rPr>
              <a:t>USŁUGOWYCH, </a:t>
            </a:r>
            <a:r>
              <a:rPr lang="pl-PL" sz="1200" dirty="0">
                <a:solidFill>
                  <a:schemeClr val="bg1"/>
                </a:solidFill>
              </a:rPr>
              <a:t>ZWŁASZCZA W CENTRUM </a:t>
            </a:r>
            <a:r>
              <a:rPr lang="pl-PL" sz="1200" dirty="0" smtClean="0">
                <a:solidFill>
                  <a:schemeClr val="bg1"/>
                </a:solidFill>
              </a:rPr>
              <a:t>OSIEDLA</a:t>
            </a:r>
          </a:p>
          <a:p>
            <a:pPr lvl="0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STWIERDZONO, ŻE KARCZMA </a:t>
            </a:r>
            <a:r>
              <a:rPr lang="pl-PL" sz="1200" dirty="0">
                <a:solidFill>
                  <a:schemeClr val="bg1"/>
                </a:solidFill>
              </a:rPr>
              <a:t>RZYM JEST PRZEPEŁNIONA I KORZYSTAJĄ Z NIEJ GŁÓWNIE MIESZKAŃCY </a:t>
            </a:r>
            <a:r>
              <a:rPr lang="pl-PL" sz="1200" dirty="0" smtClean="0">
                <a:solidFill>
                  <a:schemeClr val="bg1"/>
                </a:solidFill>
              </a:rPr>
              <a:t>SPOZA </a:t>
            </a:r>
            <a:r>
              <a:rPr lang="pl-PL" sz="1200" dirty="0">
                <a:solidFill>
                  <a:schemeClr val="bg1"/>
                </a:solidFill>
              </a:rPr>
              <a:t>GRANIC </a:t>
            </a:r>
            <a:r>
              <a:rPr lang="pl-PL" sz="1200" dirty="0" smtClean="0">
                <a:solidFill>
                  <a:schemeClr val="bg1"/>
                </a:solidFill>
              </a:rPr>
              <a:t>JEDNOSTKI.</a:t>
            </a:r>
            <a:endParaRPr lang="pl-PL" sz="1200" dirty="0">
              <a:solidFill>
                <a:schemeClr val="bg1"/>
              </a:solidFill>
            </a:endParaRPr>
          </a:p>
          <a:p>
            <a:pPr lvl="0" indent="-252000">
              <a:defRPr/>
            </a:pPr>
            <a:endParaRPr lang="pl-PL" sz="1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 indent="-252000">
              <a:defRPr/>
            </a:pPr>
            <a:r>
              <a:rPr lang="pl-PL" sz="1200" b="1" dirty="0" smtClean="0">
                <a:solidFill>
                  <a:schemeClr val="accent2">
                    <a:lumMod val="75000"/>
                  </a:schemeClr>
                </a:solidFill>
              </a:rPr>
              <a:t>TARGOWISKO </a:t>
            </a:r>
            <a:endParaRPr lang="pl-PL" sz="1200" b="1" dirty="0">
              <a:solidFill>
                <a:schemeClr val="accent2">
                  <a:lumMod val="75000"/>
                </a:schemeClr>
              </a:solidFill>
            </a:endParaRPr>
          </a:p>
          <a:p>
            <a:pPr lvl="0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WSKAZANO POTRZEBĘ </a:t>
            </a:r>
            <a:r>
              <a:rPr lang="pl-PL" sz="1200" dirty="0">
                <a:solidFill>
                  <a:schemeClr val="bg1"/>
                </a:solidFill>
              </a:rPr>
              <a:t>ZORGANIZOWANIA </a:t>
            </a:r>
            <a:r>
              <a:rPr lang="pl-PL" sz="1200" dirty="0" smtClean="0">
                <a:solidFill>
                  <a:schemeClr val="bg1"/>
                </a:solidFill>
              </a:rPr>
              <a:t>TARGOWISKA</a:t>
            </a:r>
            <a:r>
              <a:rPr lang="pl-PL" sz="1200" dirty="0">
                <a:solidFill>
                  <a:schemeClr val="bg1"/>
                </a:solidFill>
              </a:rPr>
              <a:t>, NA KTÓRYM LOKALNI PRODUCENCI ROLNI BĘDĄ MOGLI </a:t>
            </a:r>
            <a:r>
              <a:rPr lang="pl-PL" sz="1200" dirty="0" smtClean="0">
                <a:solidFill>
                  <a:schemeClr val="bg1"/>
                </a:solidFill>
              </a:rPr>
              <a:t>OFEROWAĆ </a:t>
            </a:r>
            <a:r>
              <a:rPr lang="pl-PL" sz="1200" dirty="0">
                <a:solidFill>
                  <a:schemeClr val="bg1"/>
                </a:solidFill>
              </a:rPr>
              <a:t>SWOJE </a:t>
            </a:r>
            <a:r>
              <a:rPr lang="pl-PL" sz="1200" dirty="0" smtClean="0">
                <a:solidFill>
                  <a:schemeClr val="bg1"/>
                </a:solidFill>
              </a:rPr>
              <a:t>PRODUKTY.</a:t>
            </a:r>
            <a:endParaRPr lang="pl-PL" sz="1200" dirty="0">
              <a:solidFill>
                <a:schemeClr val="bg1"/>
              </a:solidFill>
            </a:endParaRPr>
          </a:p>
          <a:p>
            <a:pPr marL="252000" lvl="0" indent="-252000" algn="just">
              <a:defRPr/>
            </a:pPr>
            <a:endParaRPr lang="pl-PL" sz="1200" b="1" dirty="0">
              <a:solidFill>
                <a:schemeClr val="bg1"/>
              </a:solidFill>
            </a:endParaRPr>
          </a:p>
          <a:p>
            <a:pPr marL="252000" lvl="0" indent="-252000">
              <a:defRPr/>
            </a:pPr>
            <a:endParaRPr lang="pl-PL" sz="1200" b="1" dirty="0">
              <a:solidFill>
                <a:schemeClr val="bg1"/>
              </a:solidFill>
            </a:endParaRPr>
          </a:p>
          <a:p>
            <a:pPr marL="252000" lvl="0" indent="-252000">
              <a:defRPr/>
            </a:pPr>
            <a:endParaRPr lang="pl-PL" sz="1200" b="1" dirty="0">
              <a:solidFill>
                <a:schemeClr val="bg1"/>
              </a:solidFill>
            </a:endParaRPr>
          </a:p>
          <a:p>
            <a:pPr marL="252000" lvl="0" indent="-252000" algn="just">
              <a:defRPr/>
            </a:pPr>
            <a:endParaRPr lang="pl-PL" sz="1200" b="1" dirty="0">
              <a:solidFill>
                <a:schemeClr val="bg1"/>
              </a:solidFill>
            </a:endParaRPr>
          </a:p>
          <a:p>
            <a:pPr marL="252000" lvl="0" indent="-252000" algn="just">
              <a:defRPr/>
            </a:pPr>
            <a:endParaRPr lang="pl-PL" sz="1200" b="1" dirty="0">
              <a:solidFill>
                <a:schemeClr val="bg1"/>
              </a:solidFill>
            </a:endParaRPr>
          </a:p>
          <a:p>
            <a:pPr marL="252000" lvl="0" indent="-252000" algn="just">
              <a:defRPr/>
            </a:pPr>
            <a:endParaRPr lang="pl-PL" sz="1200" dirty="0">
              <a:solidFill>
                <a:schemeClr val="bg1"/>
              </a:solidFill>
            </a:endParaRPr>
          </a:p>
          <a:p>
            <a:pPr marL="252000" lvl="0" indent="-252000" algn="just">
              <a:defRPr/>
            </a:pPr>
            <a:endParaRPr lang="pl-PL" sz="1200" dirty="0">
              <a:solidFill>
                <a:schemeClr val="bg1"/>
              </a:solidFill>
            </a:endParaRPr>
          </a:p>
          <a:p>
            <a:pPr marL="252000" lvl="0" indent="-252000" algn="just">
              <a:defRPr/>
            </a:pPr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24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PODSUMOWANIE TEMATU PRZEDSIĘBIORCZOŚĆ I USŁUGI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2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1457326" y="1785926"/>
            <a:ext cx="7000874" cy="366724"/>
          </a:xfrm>
          <a:prstGeom prst="rect">
            <a:avLst/>
          </a:prstGeom>
          <a:solidFill>
            <a:schemeClr val="accent2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/>
          <p:cNvSpPr txBox="1"/>
          <p:nvPr/>
        </p:nvSpPr>
        <p:spPr>
          <a:xfrm>
            <a:off x="1500166" y="1785926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PODSUMOWANIE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rostokąt 49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30" name="Łącznik prosty 29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rostokąt 43"/>
          <p:cNvSpPr/>
          <p:nvPr/>
        </p:nvSpPr>
        <p:spPr>
          <a:xfrm>
            <a:off x="1285852" y="5982132"/>
            <a:ext cx="7246588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indent="-342900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accent1"/>
                </a:solidFill>
              </a:rPr>
              <a:t>ŚCIEŻKI ROWEROWE</a:t>
            </a:r>
          </a:p>
          <a:p>
            <a:pPr marL="176213" indent="-176213">
              <a:spcBef>
                <a:spcPct val="0"/>
              </a:spcBef>
              <a:defRPr/>
            </a:pPr>
            <a:r>
              <a:rPr lang="pl-PL" sz="1000" b="1" dirty="0"/>
              <a:t>1A</a:t>
            </a:r>
            <a:r>
              <a:rPr lang="pl-PL" sz="1000" dirty="0"/>
              <a:t>  </a:t>
            </a:r>
            <a:r>
              <a:rPr lang="pl-PL" sz="1000" dirty="0" smtClean="0"/>
              <a:t>BRAK </a:t>
            </a:r>
            <a:r>
              <a:rPr lang="pl-PL" sz="1000" dirty="0"/>
              <a:t>ŚCIEŻEK ROWEROWYCH NA CAŁYM OSIEDLU. </a:t>
            </a:r>
            <a:r>
              <a:rPr lang="pl-PL" sz="1000" dirty="0" smtClean="0"/>
              <a:t>ISTNIEJE POTRZEBA </a:t>
            </a:r>
            <a:r>
              <a:rPr lang="pl-PL" sz="1000" dirty="0"/>
              <a:t>UTWORZENIA ŚCIEŻEK PRZEDE WSZYSTKIM WZDŁUŻ ULIC: GAŁOWSKIEJ, KOŚNEGO, JARNOŁTOWSKIEJ ORAZ OD LOTNISKA PRZEZ POLA W KIERUNKU OSIEDLA (PROJEKT ZGŁOSZONY DO WBO).</a:t>
            </a:r>
          </a:p>
        </p:txBody>
      </p:sp>
      <p:sp>
        <p:nvSpPr>
          <p:cNvPr id="46" name="Prostokąt 45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</a:p>
        </p:txBody>
      </p:sp>
      <p:pic>
        <p:nvPicPr>
          <p:cNvPr id="10" name="Obraz 9" descr="Obraz zawierający mapa, tekst&#10;&#10;Opis wygenerowany automatycznie">
            <a:extLst>
              <a:ext uri="{FF2B5EF4-FFF2-40B4-BE49-F238E27FC236}">
                <a16:creationId xmlns="" xmlns:a16="http://schemas.microsoft.com/office/drawing/2014/main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7128792" cy="5038722"/>
          </a:xfrm>
          <a:prstGeom prst="rect">
            <a:avLst/>
          </a:prstGeom>
        </p:spPr>
      </p:pic>
      <p:sp>
        <p:nvSpPr>
          <p:cNvPr id="11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/>
              <a:t> 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/>
              <a:t> 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</a:t>
            </a:r>
          </a:p>
        </p:txBody>
      </p:sp>
      <p:grpSp>
        <p:nvGrpSpPr>
          <p:cNvPr id="2" name="Grupa 3">
            <a:extLst>
              <a:ext uri="{FF2B5EF4-FFF2-40B4-BE49-F238E27FC236}">
                <a16:creationId xmlns="" xmlns:a16="http://schemas.microsoft.com/office/drawing/2014/main" id="{60683AAA-2E87-4D9C-9D53-8146ECAFD18B}"/>
              </a:ext>
            </a:extLst>
          </p:cNvPr>
          <p:cNvGrpSpPr/>
          <p:nvPr/>
        </p:nvGrpSpPr>
        <p:grpSpPr>
          <a:xfrm>
            <a:off x="1657581" y="2348880"/>
            <a:ext cx="5804748" cy="3359402"/>
            <a:chOff x="1657581" y="2348880"/>
            <a:chExt cx="5804748" cy="3359402"/>
          </a:xfrm>
        </p:grpSpPr>
        <p:sp>
          <p:nvSpPr>
            <p:cNvPr id="19" name="Dowolny kształt 39">
              <a:extLst>
                <a:ext uri="{FF2B5EF4-FFF2-40B4-BE49-F238E27FC236}">
                  <a16:creationId xmlns="" xmlns:a16="http://schemas.microsoft.com/office/drawing/2014/main" id="{495C5918-D583-49D6-A9EF-315AE881ADB5}"/>
                </a:ext>
              </a:extLst>
            </p:cNvPr>
            <p:cNvSpPr/>
            <p:nvPr/>
          </p:nvSpPr>
          <p:spPr>
            <a:xfrm>
              <a:off x="6836936" y="3968369"/>
              <a:ext cx="15352" cy="991525"/>
            </a:xfrm>
            <a:custGeom>
              <a:avLst/>
              <a:gdLst>
                <a:gd name="connsiteX0" fmla="*/ 19050 w 19050"/>
                <a:gd name="connsiteY0" fmla="*/ 0 h 1143000"/>
                <a:gd name="connsiteX1" fmla="*/ 0 w 19050"/>
                <a:gd name="connsiteY1" fmla="*/ 11430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143000">
                  <a:moveTo>
                    <a:pt x="19050" y="0"/>
                  </a:moveTo>
                  <a:lnTo>
                    <a:pt x="0" y="1143000"/>
                  </a:lnTo>
                </a:path>
              </a:pathLst>
            </a:custGeom>
            <a:ln w="76200">
              <a:solidFill>
                <a:srgbClr val="0070C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3" name="Grupa 2">
              <a:extLst>
                <a:ext uri="{FF2B5EF4-FFF2-40B4-BE49-F238E27FC236}">
                  <a16:creationId xmlns="" xmlns:a16="http://schemas.microsoft.com/office/drawing/2014/main" id="{62C7B749-2386-42FA-BE9C-63165B7012B5}"/>
                </a:ext>
              </a:extLst>
            </p:cNvPr>
            <p:cNvGrpSpPr/>
            <p:nvPr/>
          </p:nvGrpSpPr>
          <p:grpSpPr>
            <a:xfrm>
              <a:off x="1657581" y="2348880"/>
              <a:ext cx="5804748" cy="3359402"/>
              <a:chOff x="1657581" y="2348880"/>
              <a:chExt cx="5804748" cy="3359402"/>
            </a:xfrm>
          </p:grpSpPr>
          <p:cxnSp>
            <p:nvCxnSpPr>
              <p:cNvPr id="14" name="Łącznik prosty 13">
                <a:extLst>
                  <a:ext uri="{FF2B5EF4-FFF2-40B4-BE49-F238E27FC236}">
                    <a16:creationId xmlns="" xmlns:a16="http://schemas.microsoft.com/office/drawing/2014/main" id="{68C5AE5B-30F9-4EE0-B5A8-4097A638E75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3878496" y="3161913"/>
                <a:ext cx="1766152" cy="140085"/>
              </a:xfrm>
              <a:prstGeom prst="line">
                <a:avLst/>
              </a:pr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Dowolny kształt 31">
                <a:extLst>
                  <a:ext uri="{FF2B5EF4-FFF2-40B4-BE49-F238E27FC236}">
                    <a16:creationId xmlns="" xmlns:a16="http://schemas.microsoft.com/office/drawing/2014/main" id="{152FA72B-1F04-430B-BDFD-66AEE88F065C}"/>
                  </a:ext>
                </a:extLst>
              </p:cNvPr>
              <p:cNvSpPr/>
              <p:nvPr/>
            </p:nvSpPr>
            <p:spPr>
              <a:xfrm>
                <a:off x="1657581" y="3096587"/>
                <a:ext cx="3028192" cy="772630"/>
              </a:xfrm>
              <a:custGeom>
                <a:avLst/>
                <a:gdLst>
                  <a:gd name="connsiteX0" fmla="*/ 3305175 w 3305175"/>
                  <a:gd name="connsiteY0" fmla="*/ 452438 h 519113"/>
                  <a:gd name="connsiteX1" fmla="*/ 1016793 w 3305175"/>
                  <a:gd name="connsiteY1" fmla="*/ 519113 h 519113"/>
                  <a:gd name="connsiteX2" fmla="*/ 485775 w 3305175"/>
                  <a:gd name="connsiteY2" fmla="*/ 311944 h 519113"/>
                  <a:gd name="connsiteX3" fmla="*/ 0 w 3305175"/>
                  <a:gd name="connsiteY3" fmla="*/ 0 h 519113"/>
                  <a:gd name="connsiteX0" fmla="*/ 3400400 w 3400400"/>
                  <a:gd name="connsiteY0" fmla="*/ 538165 h 604840"/>
                  <a:gd name="connsiteX1" fmla="*/ 1112018 w 3400400"/>
                  <a:gd name="connsiteY1" fmla="*/ 604840 h 604840"/>
                  <a:gd name="connsiteX2" fmla="*/ 581000 w 3400400"/>
                  <a:gd name="connsiteY2" fmla="*/ 397671 h 604840"/>
                  <a:gd name="connsiteX3" fmla="*/ 0 w 3400400"/>
                  <a:gd name="connsiteY3" fmla="*/ 0 h 604840"/>
                  <a:gd name="connsiteX0" fmla="*/ 3400400 w 3400400"/>
                  <a:gd name="connsiteY0" fmla="*/ 538165 h 604840"/>
                  <a:gd name="connsiteX1" fmla="*/ 1112018 w 3400400"/>
                  <a:gd name="connsiteY1" fmla="*/ 604840 h 604840"/>
                  <a:gd name="connsiteX2" fmla="*/ 581000 w 3400400"/>
                  <a:gd name="connsiteY2" fmla="*/ 397671 h 604840"/>
                  <a:gd name="connsiteX3" fmla="*/ 119037 w 3400400"/>
                  <a:gd name="connsiteY3" fmla="*/ 80965 h 604840"/>
                  <a:gd name="connsiteX4" fmla="*/ 0 w 3400400"/>
                  <a:gd name="connsiteY4" fmla="*/ 0 h 604840"/>
                  <a:gd name="connsiteX0" fmla="*/ 3686184 w 3686184"/>
                  <a:gd name="connsiteY0" fmla="*/ 681065 h 747740"/>
                  <a:gd name="connsiteX1" fmla="*/ 1397802 w 3686184"/>
                  <a:gd name="connsiteY1" fmla="*/ 747740 h 747740"/>
                  <a:gd name="connsiteX2" fmla="*/ 866784 w 3686184"/>
                  <a:gd name="connsiteY2" fmla="*/ 540571 h 747740"/>
                  <a:gd name="connsiteX3" fmla="*/ 404821 w 3686184"/>
                  <a:gd name="connsiteY3" fmla="*/ 223865 h 747740"/>
                  <a:gd name="connsiteX4" fmla="*/ 0 w 3686184"/>
                  <a:gd name="connsiteY4" fmla="*/ 0 h 747740"/>
                  <a:gd name="connsiteX0" fmla="*/ 4043406 w 4043406"/>
                  <a:gd name="connsiteY0" fmla="*/ 823965 h 890640"/>
                  <a:gd name="connsiteX1" fmla="*/ 1755024 w 4043406"/>
                  <a:gd name="connsiteY1" fmla="*/ 890640 h 890640"/>
                  <a:gd name="connsiteX2" fmla="*/ 1224006 w 4043406"/>
                  <a:gd name="connsiteY2" fmla="*/ 683471 h 890640"/>
                  <a:gd name="connsiteX3" fmla="*/ 762043 w 4043406"/>
                  <a:gd name="connsiteY3" fmla="*/ 366765 h 890640"/>
                  <a:gd name="connsiteX4" fmla="*/ 0 w 4043406"/>
                  <a:gd name="connsiteY4" fmla="*/ 0 h 890640"/>
                  <a:gd name="connsiteX0" fmla="*/ 4043406 w 4043406"/>
                  <a:gd name="connsiteY0" fmla="*/ 823965 h 890640"/>
                  <a:gd name="connsiteX1" fmla="*/ 1755024 w 4043406"/>
                  <a:gd name="connsiteY1" fmla="*/ 890640 h 890640"/>
                  <a:gd name="connsiteX2" fmla="*/ 1224006 w 4043406"/>
                  <a:gd name="connsiteY2" fmla="*/ 683471 h 890640"/>
                  <a:gd name="connsiteX3" fmla="*/ 619135 w 4043406"/>
                  <a:gd name="connsiteY3" fmla="*/ 366765 h 890640"/>
                  <a:gd name="connsiteX4" fmla="*/ 0 w 4043406"/>
                  <a:gd name="connsiteY4" fmla="*/ 0 h 890640"/>
                  <a:gd name="connsiteX0" fmla="*/ 3757686 w 3757686"/>
                  <a:gd name="connsiteY0" fmla="*/ 823989 h 890664"/>
                  <a:gd name="connsiteX1" fmla="*/ 1469304 w 3757686"/>
                  <a:gd name="connsiteY1" fmla="*/ 890664 h 890664"/>
                  <a:gd name="connsiteX2" fmla="*/ 938286 w 3757686"/>
                  <a:gd name="connsiteY2" fmla="*/ 683495 h 890664"/>
                  <a:gd name="connsiteX3" fmla="*/ 333415 w 3757686"/>
                  <a:gd name="connsiteY3" fmla="*/ 366789 h 890664"/>
                  <a:gd name="connsiteX4" fmla="*/ 0 w 3757686"/>
                  <a:gd name="connsiteY4" fmla="*/ 0 h 89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7686" h="890664">
                    <a:moveTo>
                      <a:pt x="3757686" y="823989"/>
                    </a:moveTo>
                    <a:lnTo>
                      <a:pt x="1469304" y="890664"/>
                    </a:lnTo>
                    <a:lnTo>
                      <a:pt x="938286" y="683495"/>
                    </a:lnTo>
                    <a:lnTo>
                      <a:pt x="333415" y="366789"/>
                    </a:lnTo>
                    <a:lnTo>
                      <a:pt x="0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Dowolny kształt 35">
                <a:extLst>
                  <a:ext uri="{FF2B5EF4-FFF2-40B4-BE49-F238E27FC236}">
                    <a16:creationId xmlns="" xmlns:a16="http://schemas.microsoft.com/office/drawing/2014/main" id="{533DED30-08A9-4F3F-95F7-F79475579285}"/>
                  </a:ext>
                </a:extLst>
              </p:cNvPr>
              <p:cNvSpPr/>
              <p:nvPr/>
            </p:nvSpPr>
            <p:spPr>
              <a:xfrm>
                <a:off x="3526720" y="3968369"/>
                <a:ext cx="3323650" cy="875839"/>
              </a:xfrm>
              <a:custGeom>
                <a:avLst/>
                <a:gdLst>
                  <a:gd name="connsiteX0" fmla="*/ 0 w 3138488"/>
                  <a:gd name="connsiteY0" fmla="*/ 419100 h 419100"/>
                  <a:gd name="connsiteX1" fmla="*/ 459581 w 3138488"/>
                  <a:gd name="connsiteY1" fmla="*/ 166687 h 419100"/>
                  <a:gd name="connsiteX2" fmla="*/ 652463 w 3138488"/>
                  <a:gd name="connsiteY2" fmla="*/ 123825 h 419100"/>
                  <a:gd name="connsiteX3" fmla="*/ 1052513 w 3138488"/>
                  <a:gd name="connsiteY3" fmla="*/ 147637 h 419100"/>
                  <a:gd name="connsiteX4" fmla="*/ 2059781 w 3138488"/>
                  <a:gd name="connsiteY4" fmla="*/ 183356 h 419100"/>
                  <a:gd name="connsiteX5" fmla="*/ 3138488 w 3138488"/>
                  <a:gd name="connsiteY5" fmla="*/ 0 h 419100"/>
                  <a:gd name="connsiteX0" fmla="*/ 0 w 4124320"/>
                  <a:gd name="connsiteY0" fmla="*/ 1009641 h 1009641"/>
                  <a:gd name="connsiteX1" fmla="*/ 1445413 w 4124320"/>
                  <a:gd name="connsiteY1" fmla="*/ 166687 h 1009641"/>
                  <a:gd name="connsiteX2" fmla="*/ 1638295 w 4124320"/>
                  <a:gd name="connsiteY2" fmla="*/ 123825 h 1009641"/>
                  <a:gd name="connsiteX3" fmla="*/ 2038345 w 4124320"/>
                  <a:gd name="connsiteY3" fmla="*/ 147637 h 1009641"/>
                  <a:gd name="connsiteX4" fmla="*/ 3045613 w 4124320"/>
                  <a:gd name="connsiteY4" fmla="*/ 183356 h 1009641"/>
                  <a:gd name="connsiteX5" fmla="*/ 4124320 w 4124320"/>
                  <a:gd name="connsiteY5" fmla="*/ 0 h 100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24320" h="1009641">
                    <a:moveTo>
                      <a:pt x="0" y="1009641"/>
                    </a:moveTo>
                    <a:lnTo>
                      <a:pt x="1445413" y="166687"/>
                    </a:lnTo>
                    <a:lnTo>
                      <a:pt x="1638295" y="123825"/>
                    </a:lnTo>
                    <a:lnTo>
                      <a:pt x="2038345" y="147637"/>
                    </a:lnTo>
                    <a:lnTo>
                      <a:pt x="3045613" y="183356"/>
                    </a:lnTo>
                    <a:lnTo>
                      <a:pt x="4124320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8" name="Dowolny kształt 36">
                <a:extLst>
                  <a:ext uri="{FF2B5EF4-FFF2-40B4-BE49-F238E27FC236}">
                    <a16:creationId xmlns="" xmlns:a16="http://schemas.microsoft.com/office/drawing/2014/main" id="{790A64A6-D48D-48E7-A341-5D80F4206AA6}"/>
                  </a:ext>
                </a:extLst>
              </p:cNvPr>
              <p:cNvSpPr/>
              <p:nvPr/>
            </p:nvSpPr>
            <p:spPr>
              <a:xfrm>
                <a:off x="4685799" y="4115032"/>
                <a:ext cx="2776530" cy="1593250"/>
              </a:xfrm>
              <a:custGeom>
                <a:avLst/>
                <a:gdLst>
                  <a:gd name="connsiteX0" fmla="*/ 19050 w 2688431"/>
                  <a:gd name="connsiteY0" fmla="*/ 0 h 1462087"/>
                  <a:gd name="connsiteX1" fmla="*/ 0 w 2688431"/>
                  <a:gd name="connsiteY1" fmla="*/ 497681 h 1462087"/>
                  <a:gd name="connsiteX2" fmla="*/ 1207294 w 2688431"/>
                  <a:gd name="connsiteY2" fmla="*/ 409575 h 1462087"/>
                  <a:gd name="connsiteX3" fmla="*/ 1195388 w 2688431"/>
                  <a:gd name="connsiteY3" fmla="*/ 952500 h 1462087"/>
                  <a:gd name="connsiteX4" fmla="*/ 2688431 w 2688431"/>
                  <a:gd name="connsiteY4" fmla="*/ 952500 h 1462087"/>
                  <a:gd name="connsiteX5" fmla="*/ 2676525 w 2688431"/>
                  <a:gd name="connsiteY5" fmla="*/ 1462087 h 1462087"/>
                  <a:gd name="connsiteX0" fmla="*/ 19050 w 2688431"/>
                  <a:gd name="connsiteY0" fmla="*/ 0 h 1462087"/>
                  <a:gd name="connsiteX1" fmla="*/ 0 w 2688431"/>
                  <a:gd name="connsiteY1" fmla="*/ 497681 h 1462087"/>
                  <a:gd name="connsiteX2" fmla="*/ 1207294 w 2688431"/>
                  <a:gd name="connsiteY2" fmla="*/ 409575 h 1462087"/>
                  <a:gd name="connsiteX3" fmla="*/ 1195388 w 2688431"/>
                  <a:gd name="connsiteY3" fmla="*/ 952500 h 1462087"/>
                  <a:gd name="connsiteX4" fmla="*/ 2688431 w 2688431"/>
                  <a:gd name="connsiteY4" fmla="*/ 952500 h 1462087"/>
                  <a:gd name="connsiteX5" fmla="*/ 2681288 w 2688431"/>
                  <a:gd name="connsiteY5" fmla="*/ 1362075 h 1462087"/>
                  <a:gd name="connsiteX6" fmla="*/ 2676525 w 2688431"/>
                  <a:gd name="connsiteY6" fmla="*/ 1462087 h 1462087"/>
                  <a:gd name="connsiteX0" fmla="*/ 19050 w 3462311"/>
                  <a:gd name="connsiteY0" fmla="*/ 0 h 1890691"/>
                  <a:gd name="connsiteX1" fmla="*/ 0 w 3462311"/>
                  <a:gd name="connsiteY1" fmla="*/ 497681 h 1890691"/>
                  <a:gd name="connsiteX2" fmla="*/ 1207294 w 3462311"/>
                  <a:gd name="connsiteY2" fmla="*/ 409575 h 1890691"/>
                  <a:gd name="connsiteX3" fmla="*/ 1195388 w 3462311"/>
                  <a:gd name="connsiteY3" fmla="*/ 952500 h 1890691"/>
                  <a:gd name="connsiteX4" fmla="*/ 2688431 w 3462311"/>
                  <a:gd name="connsiteY4" fmla="*/ 952500 h 1890691"/>
                  <a:gd name="connsiteX5" fmla="*/ 2681288 w 3462311"/>
                  <a:gd name="connsiteY5" fmla="*/ 1362075 h 1890691"/>
                  <a:gd name="connsiteX6" fmla="*/ 3462311 w 3462311"/>
                  <a:gd name="connsiteY6" fmla="*/ 1890691 h 1890691"/>
                  <a:gd name="connsiteX0" fmla="*/ 19050 w 3462311"/>
                  <a:gd name="connsiteY0" fmla="*/ 0 h 1890691"/>
                  <a:gd name="connsiteX1" fmla="*/ 0 w 3462311"/>
                  <a:gd name="connsiteY1" fmla="*/ 497681 h 1890691"/>
                  <a:gd name="connsiteX2" fmla="*/ 1207294 w 3462311"/>
                  <a:gd name="connsiteY2" fmla="*/ 409575 h 1890691"/>
                  <a:gd name="connsiteX3" fmla="*/ 1195388 w 3462311"/>
                  <a:gd name="connsiteY3" fmla="*/ 952500 h 1890691"/>
                  <a:gd name="connsiteX4" fmla="*/ 2688431 w 3462311"/>
                  <a:gd name="connsiteY4" fmla="*/ 952500 h 1890691"/>
                  <a:gd name="connsiteX5" fmla="*/ 2681288 w 3462311"/>
                  <a:gd name="connsiteY5" fmla="*/ 1504927 h 1890691"/>
                  <a:gd name="connsiteX6" fmla="*/ 3462311 w 3462311"/>
                  <a:gd name="connsiteY6" fmla="*/ 1890691 h 1890691"/>
                  <a:gd name="connsiteX0" fmla="*/ 19050 w 3424189"/>
                  <a:gd name="connsiteY0" fmla="*/ 0 h 1885907"/>
                  <a:gd name="connsiteX1" fmla="*/ 0 w 3424189"/>
                  <a:gd name="connsiteY1" fmla="*/ 497681 h 1885907"/>
                  <a:gd name="connsiteX2" fmla="*/ 1207294 w 3424189"/>
                  <a:gd name="connsiteY2" fmla="*/ 409575 h 1885907"/>
                  <a:gd name="connsiteX3" fmla="*/ 1195388 w 3424189"/>
                  <a:gd name="connsiteY3" fmla="*/ 952500 h 1885907"/>
                  <a:gd name="connsiteX4" fmla="*/ 2688431 w 3424189"/>
                  <a:gd name="connsiteY4" fmla="*/ 952500 h 1885907"/>
                  <a:gd name="connsiteX5" fmla="*/ 2681288 w 3424189"/>
                  <a:gd name="connsiteY5" fmla="*/ 1504927 h 1885907"/>
                  <a:gd name="connsiteX6" fmla="*/ 3424189 w 3424189"/>
                  <a:gd name="connsiteY6" fmla="*/ 1885907 h 1885907"/>
                  <a:gd name="connsiteX0" fmla="*/ 19050 w 3445398"/>
                  <a:gd name="connsiteY0" fmla="*/ 0 h 1836650"/>
                  <a:gd name="connsiteX1" fmla="*/ 0 w 3445398"/>
                  <a:gd name="connsiteY1" fmla="*/ 497681 h 1836650"/>
                  <a:gd name="connsiteX2" fmla="*/ 1207294 w 3445398"/>
                  <a:gd name="connsiteY2" fmla="*/ 409575 h 1836650"/>
                  <a:gd name="connsiteX3" fmla="*/ 1195388 w 3445398"/>
                  <a:gd name="connsiteY3" fmla="*/ 952500 h 1836650"/>
                  <a:gd name="connsiteX4" fmla="*/ 2688431 w 3445398"/>
                  <a:gd name="connsiteY4" fmla="*/ 952500 h 1836650"/>
                  <a:gd name="connsiteX5" fmla="*/ 2681288 w 3445398"/>
                  <a:gd name="connsiteY5" fmla="*/ 1504927 h 1836650"/>
                  <a:gd name="connsiteX6" fmla="*/ 3445398 w 3445398"/>
                  <a:gd name="connsiteY6" fmla="*/ 1836650 h 183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398" h="1836650">
                    <a:moveTo>
                      <a:pt x="19050" y="0"/>
                    </a:moveTo>
                    <a:lnTo>
                      <a:pt x="0" y="497681"/>
                    </a:lnTo>
                    <a:lnTo>
                      <a:pt x="1207294" y="409575"/>
                    </a:lnTo>
                    <a:lnTo>
                      <a:pt x="1195388" y="952500"/>
                    </a:lnTo>
                    <a:lnTo>
                      <a:pt x="2688431" y="952500"/>
                    </a:lnTo>
                    <a:lnTo>
                      <a:pt x="2681288" y="1504927"/>
                    </a:lnTo>
                    <a:cubicBezTo>
                      <a:pt x="2928922" y="1631920"/>
                      <a:pt x="3197764" y="1709657"/>
                      <a:pt x="3445398" y="1836650"/>
                    </a:cubicBez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0" name="Dowolny kształt 40">
                <a:extLst>
                  <a:ext uri="{FF2B5EF4-FFF2-40B4-BE49-F238E27FC236}">
                    <a16:creationId xmlns="" xmlns:a16="http://schemas.microsoft.com/office/drawing/2014/main" id="{12A24CC3-E00D-42F6-ADE2-6C0DA38E8798}"/>
                  </a:ext>
                </a:extLst>
              </p:cNvPr>
              <p:cNvSpPr/>
              <p:nvPr/>
            </p:nvSpPr>
            <p:spPr>
              <a:xfrm>
                <a:off x="2701559" y="3821706"/>
                <a:ext cx="1869076" cy="353231"/>
              </a:xfrm>
              <a:custGeom>
                <a:avLst/>
                <a:gdLst>
                  <a:gd name="connsiteX0" fmla="*/ 2316956 w 2319338"/>
                  <a:gd name="connsiteY0" fmla="*/ 407194 h 407194"/>
                  <a:gd name="connsiteX1" fmla="*/ 2319338 w 2319338"/>
                  <a:gd name="connsiteY1" fmla="*/ 290512 h 407194"/>
                  <a:gd name="connsiteX2" fmla="*/ 1759744 w 2319338"/>
                  <a:gd name="connsiteY2" fmla="*/ 288131 h 407194"/>
                  <a:gd name="connsiteX3" fmla="*/ 1478756 w 2319338"/>
                  <a:gd name="connsiteY3" fmla="*/ 321469 h 407194"/>
                  <a:gd name="connsiteX4" fmla="*/ 1381125 w 2319338"/>
                  <a:gd name="connsiteY4" fmla="*/ 292894 h 407194"/>
                  <a:gd name="connsiteX5" fmla="*/ 347663 w 2319338"/>
                  <a:gd name="connsiteY5" fmla="*/ 292894 h 407194"/>
                  <a:gd name="connsiteX6" fmla="*/ 26194 w 2319338"/>
                  <a:gd name="connsiteY6" fmla="*/ 157162 h 407194"/>
                  <a:gd name="connsiteX7" fmla="*/ 0 w 2319338"/>
                  <a:gd name="connsiteY7" fmla="*/ 95250 h 407194"/>
                  <a:gd name="connsiteX8" fmla="*/ 30956 w 2319338"/>
                  <a:gd name="connsiteY8" fmla="*/ 0 h 40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19338" h="407194">
                    <a:moveTo>
                      <a:pt x="2316956" y="407194"/>
                    </a:moveTo>
                    <a:lnTo>
                      <a:pt x="2319338" y="290512"/>
                    </a:lnTo>
                    <a:lnTo>
                      <a:pt x="1759744" y="288131"/>
                    </a:lnTo>
                    <a:lnTo>
                      <a:pt x="1478756" y="321469"/>
                    </a:lnTo>
                    <a:lnTo>
                      <a:pt x="1381125" y="292894"/>
                    </a:lnTo>
                    <a:lnTo>
                      <a:pt x="347663" y="292894"/>
                    </a:lnTo>
                    <a:lnTo>
                      <a:pt x="26194" y="157162"/>
                    </a:lnTo>
                    <a:lnTo>
                      <a:pt x="0" y="95250"/>
                    </a:lnTo>
                    <a:lnTo>
                      <a:pt x="30956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24" name="Prostokąt 23">
            <a:extLst>
              <a:ext uri="{FF2B5EF4-FFF2-40B4-BE49-F238E27FC236}">
                <a16:creationId xmlns="" xmlns:a16="http://schemas.microsoft.com/office/drawing/2014/main" id="{AC0A5FA6-2B24-444B-9A45-07665175E8A8}"/>
              </a:ext>
            </a:extLst>
          </p:cNvPr>
          <p:cNvSpPr/>
          <p:nvPr/>
        </p:nvSpPr>
        <p:spPr>
          <a:xfrm>
            <a:off x="5220072" y="4636987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1A</a:t>
            </a: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rostokąt 49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30" name="Łącznik prosty 29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rostokąt 43"/>
          <p:cNvSpPr/>
          <p:nvPr/>
        </p:nvSpPr>
        <p:spPr>
          <a:xfrm>
            <a:off x="1285852" y="5982132"/>
            <a:ext cx="7246588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indent="-342900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accent1"/>
                </a:solidFill>
              </a:rPr>
              <a:t>ŚCIEŻKI ROWEROWE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b="1" dirty="0"/>
              <a:t>1B</a:t>
            </a:r>
            <a:r>
              <a:rPr lang="pl-PL" sz="1000" dirty="0"/>
              <a:t>  PROPOZYCJE LOKALIZACJI STACJI ROWERÓW MIEJSKICH:</a:t>
            </a:r>
          </a:p>
          <a:p>
            <a:pPr marL="179388" lvl="0">
              <a:spcBef>
                <a:spcPct val="0"/>
              </a:spcBef>
              <a:defRPr/>
            </a:pPr>
            <a:r>
              <a:rPr lang="pl-PL" sz="1000" dirty="0"/>
              <a:t>- </a:t>
            </a:r>
            <a:r>
              <a:rPr lang="pl-PL" sz="1000" dirty="0" smtClean="0"/>
              <a:t>UL. </a:t>
            </a:r>
            <a:r>
              <a:rPr lang="pl-PL" sz="1000" dirty="0"/>
              <a:t>JARNOŁTOWSKA – OKOLICE KARCZMY RZYM I STAREGO MŁYNA</a:t>
            </a:r>
          </a:p>
          <a:p>
            <a:pPr lvl="0" indent="179388">
              <a:spcBef>
                <a:spcPct val="0"/>
              </a:spcBef>
              <a:defRPr/>
            </a:pPr>
            <a:r>
              <a:rPr lang="pl-PL" sz="1000" dirty="0"/>
              <a:t>- </a:t>
            </a:r>
            <a:r>
              <a:rPr lang="pl-PL" sz="1000" dirty="0" smtClean="0"/>
              <a:t>UL. </a:t>
            </a:r>
            <a:r>
              <a:rPr lang="pl-PL" sz="1000" dirty="0"/>
              <a:t>JERZMANOWSKA – OKOLICE SKLEPU ORAZ ZANIEDBANEGO BASENU </a:t>
            </a:r>
            <a:r>
              <a:rPr lang="pl-PL" sz="1000" dirty="0" err="1" smtClean="0"/>
              <a:t>P-POŻ</a:t>
            </a:r>
            <a:r>
              <a:rPr lang="pl-PL" sz="1000" dirty="0" smtClean="0"/>
              <a:t>.</a:t>
            </a:r>
            <a:endParaRPr lang="pl-PL" sz="1000" dirty="0"/>
          </a:p>
        </p:txBody>
      </p:sp>
      <p:sp>
        <p:nvSpPr>
          <p:cNvPr id="46" name="Prostokąt 45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</a:p>
        </p:txBody>
      </p:sp>
      <p:pic>
        <p:nvPicPr>
          <p:cNvPr id="10" name="Obraz 9" descr="Obraz zawierający mapa, tekst&#10;&#10;Opis wygenerowany automatycznie">
            <a:extLst>
              <a:ext uri="{FF2B5EF4-FFF2-40B4-BE49-F238E27FC236}">
                <a16:creationId xmlns="" xmlns:a16="http://schemas.microsoft.com/office/drawing/2014/main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7128792" cy="5038722"/>
          </a:xfrm>
          <a:prstGeom prst="rect">
            <a:avLst/>
          </a:prstGeom>
        </p:spPr>
      </p:pic>
      <p:sp>
        <p:nvSpPr>
          <p:cNvPr id="11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/>
              <a:t> 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/>
              <a:t> 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</a:t>
            </a:r>
          </a:p>
        </p:txBody>
      </p:sp>
      <p:grpSp>
        <p:nvGrpSpPr>
          <p:cNvPr id="2" name="Grupa 3">
            <a:extLst>
              <a:ext uri="{FF2B5EF4-FFF2-40B4-BE49-F238E27FC236}">
                <a16:creationId xmlns="" xmlns:a16="http://schemas.microsoft.com/office/drawing/2014/main" id="{60683AAA-2E87-4D9C-9D53-8146ECAFD18B}"/>
              </a:ext>
            </a:extLst>
          </p:cNvPr>
          <p:cNvGrpSpPr/>
          <p:nvPr/>
        </p:nvGrpSpPr>
        <p:grpSpPr>
          <a:xfrm>
            <a:off x="1657581" y="2348880"/>
            <a:ext cx="5804748" cy="3359402"/>
            <a:chOff x="1657581" y="2348880"/>
            <a:chExt cx="5804748" cy="3359402"/>
          </a:xfrm>
        </p:grpSpPr>
        <p:sp>
          <p:nvSpPr>
            <p:cNvPr id="19" name="Dowolny kształt 39">
              <a:extLst>
                <a:ext uri="{FF2B5EF4-FFF2-40B4-BE49-F238E27FC236}">
                  <a16:creationId xmlns="" xmlns:a16="http://schemas.microsoft.com/office/drawing/2014/main" id="{495C5918-D583-49D6-A9EF-315AE881ADB5}"/>
                </a:ext>
              </a:extLst>
            </p:cNvPr>
            <p:cNvSpPr/>
            <p:nvPr/>
          </p:nvSpPr>
          <p:spPr>
            <a:xfrm>
              <a:off x="6836936" y="3968369"/>
              <a:ext cx="15352" cy="991525"/>
            </a:xfrm>
            <a:custGeom>
              <a:avLst/>
              <a:gdLst>
                <a:gd name="connsiteX0" fmla="*/ 19050 w 19050"/>
                <a:gd name="connsiteY0" fmla="*/ 0 h 1143000"/>
                <a:gd name="connsiteX1" fmla="*/ 0 w 19050"/>
                <a:gd name="connsiteY1" fmla="*/ 11430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143000">
                  <a:moveTo>
                    <a:pt x="19050" y="0"/>
                  </a:moveTo>
                  <a:lnTo>
                    <a:pt x="0" y="1143000"/>
                  </a:lnTo>
                </a:path>
              </a:pathLst>
            </a:custGeom>
            <a:ln w="76200">
              <a:solidFill>
                <a:srgbClr val="0070C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3" name="Grupa 2">
              <a:extLst>
                <a:ext uri="{FF2B5EF4-FFF2-40B4-BE49-F238E27FC236}">
                  <a16:creationId xmlns="" xmlns:a16="http://schemas.microsoft.com/office/drawing/2014/main" id="{62C7B749-2386-42FA-BE9C-63165B7012B5}"/>
                </a:ext>
              </a:extLst>
            </p:cNvPr>
            <p:cNvGrpSpPr/>
            <p:nvPr/>
          </p:nvGrpSpPr>
          <p:grpSpPr>
            <a:xfrm>
              <a:off x="1657581" y="2348880"/>
              <a:ext cx="5804748" cy="3359402"/>
              <a:chOff x="1657581" y="2348880"/>
              <a:chExt cx="5804748" cy="3359402"/>
            </a:xfrm>
          </p:grpSpPr>
          <p:cxnSp>
            <p:nvCxnSpPr>
              <p:cNvPr id="14" name="Łącznik prosty 13">
                <a:extLst>
                  <a:ext uri="{FF2B5EF4-FFF2-40B4-BE49-F238E27FC236}">
                    <a16:creationId xmlns="" xmlns:a16="http://schemas.microsoft.com/office/drawing/2014/main" id="{68C5AE5B-30F9-4EE0-B5A8-4097A638E75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3878496" y="3161913"/>
                <a:ext cx="1766152" cy="140085"/>
              </a:xfrm>
              <a:prstGeom prst="line">
                <a:avLst/>
              </a:pr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Dowolny kształt 31">
                <a:extLst>
                  <a:ext uri="{FF2B5EF4-FFF2-40B4-BE49-F238E27FC236}">
                    <a16:creationId xmlns="" xmlns:a16="http://schemas.microsoft.com/office/drawing/2014/main" id="{152FA72B-1F04-430B-BDFD-66AEE88F065C}"/>
                  </a:ext>
                </a:extLst>
              </p:cNvPr>
              <p:cNvSpPr/>
              <p:nvPr/>
            </p:nvSpPr>
            <p:spPr>
              <a:xfrm>
                <a:off x="1657581" y="3096587"/>
                <a:ext cx="3028192" cy="772630"/>
              </a:xfrm>
              <a:custGeom>
                <a:avLst/>
                <a:gdLst>
                  <a:gd name="connsiteX0" fmla="*/ 3305175 w 3305175"/>
                  <a:gd name="connsiteY0" fmla="*/ 452438 h 519113"/>
                  <a:gd name="connsiteX1" fmla="*/ 1016793 w 3305175"/>
                  <a:gd name="connsiteY1" fmla="*/ 519113 h 519113"/>
                  <a:gd name="connsiteX2" fmla="*/ 485775 w 3305175"/>
                  <a:gd name="connsiteY2" fmla="*/ 311944 h 519113"/>
                  <a:gd name="connsiteX3" fmla="*/ 0 w 3305175"/>
                  <a:gd name="connsiteY3" fmla="*/ 0 h 519113"/>
                  <a:gd name="connsiteX0" fmla="*/ 3400400 w 3400400"/>
                  <a:gd name="connsiteY0" fmla="*/ 538165 h 604840"/>
                  <a:gd name="connsiteX1" fmla="*/ 1112018 w 3400400"/>
                  <a:gd name="connsiteY1" fmla="*/ 604840 h 604840"/>
                  <a:gd name="connsiteX2" fmla="*/ 581000 w 3400400"/>
                  <a:gd name="connsiteY2" fmla="*/ 397671 h 604840"/>
                  <a:gd name="connsiteX3" fmla="*/ 0 w 3400400"/>
                  <a:gd name="connsiteY3" fmla="*/ 0 h 604840"/>
                  <a:gd name="connsiteX0" fmla="*/ 3400400 w 3400400"/>
                  <a:gd name="connsiteY0" fmla="*/ 538165 h 604840"/>
                  <a:gd name="connsiteX1" fmla="*/ 1112018 w 3400400"/>
                  <a:gd name="connsiteY1" fmla="*/ 604840 h 604840"/>
                  <a:gd name="connsiteX2" fmla="*/ 581000 w 3400400"/>
                  <a:gd name="connsiteY2" fmla="*/ 397671 h 604840"/>
                  <a:gd name="connsiteX3" fmla="*/ 119037 w 3400400"/>
                  <a:gd name="connsiteY3" fmla="*/ 80965 h 604840"/>
                  <a:gd name="connsiteX4" fmla="*/ 0 w 3400400"/>
                  <a:gd name="connsiteY4" fmla="*/ 0 h 604840"/>
                  <a:gd name="connsiteX0" fmla="*/ 3686184 w 3686184"/>
                  <a:gd name="connsiteY0" fmla="*/ 681065 h 747740"/>
                  <a:gd name="connsiteX1" fmla="*/ 1397802 w 3686184"/>
                  <a:gd name="connsiteY1" fmla="*/ 747740 h 747740"/>
                  <a:gd name="connsiteX2" fmla="*/ 866784 w 3686184"/>
                  <a:gd name="connsiteY2" fmla="*/ 540571 h 747740"/>
                  <a:gd name="connsiteX3" fmla="*/ 404821 w 3686184"/>
                  <a:gd name="connsiteY3" fmla="*/ 223865 h 747740"/>
                  <a:gd name="connsiteX4" fmla="*/ 0 w 3686184"/>
                  <a:gd name="connsiteY4" fmla="*/ 0 h 747740"/>
                  <a:gd name="connsiteX0" fmla="*/ 4043406 w 4043406"/>
                  <a:gd name="connsiteY0" fmla="*/ 823965 h 890640"/>
                  <a:gd name="connsiteX1" fmla="*/ 1755024 w 4043406"/>
                  <a:gd name="connsiteY1" fmla="*/ 890640 h 890640"/>
                  <a:gd name="connsiteX2" fmla="*/ 1224006 w 4043406"/>
                  <a:gd name="connsiteY2" fmla="*/ 683471 h 890640"/>
                  <a:gd name="connsiteX3" fmla="*/ 762043 w 4043406"/>
                  <a:gd name="connsiteY3" fmla="*/ 366765 h 890640"/>
                  <a:gd name="connsiteX4" fmla="*/ 0 w 4043406"/>
                  <a:gd name="connsiteY4" fmla="*/ 0 h 890640"/>
                  <a:gd name="connsiteX0" fmla="*/ 4043406 w 4043406"/>
                  <a:gd name="connsiteY0" fmla="*/ 823965 h 890640"/>
                  <a:gd name="connsiteX1" fmla="*/ 1755024 w 4043406"/>
                  <a:gd name="connsiteY1" fmla="*/ 890640 h 890640"/>
                  <a:gd name="connsiteX2" fmla="*/ 1224006 w 4043406"/>
                  <a:gd name="connsiteY2" fmla="*/ 683471 h 890640"/>
                  <a:gd name="connsiteX3" fmla="*/ 619135 w 4043406"/>
                  <a:gd name="connsiteY3" fmla="*/ 366765 h 890640"/>
                  <a:gd name="connsiteX4" fmla="*/ 0 w 4043406"/>
                  <a:gd name="connsiteY4" fmla="*/ 0 h 890640"/>
                  <a:gd name="connsiteX0" fmla="*/ 3757686 w 3757686"/>
                  <a:gd name="connsiteY0" fmla="*/ 823989 h 890664"/>
                  <a:gd name="connsiteX1" fmla="*/ 1469304 w 3757686"/>
                  <a:gd name="connsiteY1" fmla="*/ 890664 h 890664"/>
                  <a:gd name="connsiteX2" fmla="*/ 938286 w 3757686"/>
                  <a:gd name="connsiteY2" fmla="*/ 683495 h 890664"/>
                  <a:gd name="connsiteX3" fmla="*/ 333415 w 3757686"/>
                  <a:gd name="connsiteY3" fmla="*/ 366789 h 890664"/>
                  <a:gd name="connsiteX4" fmla="*/ 0 w 3757686"/>
                  <a:gd name="connsiteY4" fmla="*/ 0 h 89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7686" h="890664">
                    <a:moveTo>
                      <a:pt x="3757686" y="823989"/>
                    </a:moveTo>
                    <a:lnTo>
                      <a:pt x="1469304" y="890664"/>
                    </a:lnTo>
                    <a:lnTo>
                      <a:pt x="938286" y="683495"/>
                    </a:lnTo>
                    <a:lnTo>
                      <a:pt x="333415" y="366789"/>
                    </a:lnTo>
                    <a:lnTo>
                      <a:pt x="0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Dowolny kształt 35">
                <a:extLst>
                  <a:ext uri="{FF2B5EF4-FFF2-40B4-BE49-F238E27FC236}">
                    <a16:creationId xmlns="" xmlns:a16="http://schemas.microsoft.com/office/drawing/2014/main" id="{533DED30-08A9-4F3F-95F7-F79475579285}"/>
                  </a:ext>
                </a:extLst>
              </p:cNvPr>
              <p:cNvSpPr/>
              <p:nvPr/>
            </p:nvSpPr>
            <p:spPr>
              <a:xfrm>
                <a:off x="3526720" y="3968369"/>
                <a:ext cx="3323650" cy="875839"/>
              </a:xfrm>
              <a:custGeom>
                <a:avLst/>
                <a:gdLst>
                  <a:gd name="connsiteX0" fmla="*/ 0 w 3138488"/>
                  <a:gd name="connsiteY0" fmla="*/ 419100 h 419100"/>
                  <a:gd name="connsiteX1" fmla="*/ 459581 w 3138488"/>
                  <a:gd name="connsiteY1" fmla="*/ 166687 h 419100"/>
                  <a:gd name="connsiteX2" fmla="*/ 652463 w 3138488"/>
                  <a:gd name="connsiteY2" fmla="*/ 123825 h 419100"/>
                  <a:gd name="connsiteX3" fmla="*/ 1052513 w 3138488"/>
                  <a:gd name="connsiteY3" fmla="*/ 147637 h 419100"/>
                  <a:gd name="connsiteX4" fmla="*/ 2059781 w 3138488"/>
                  <a:gd name="connsiteY4" fmla="*/ 183356 h 419100"/>
                  <a:gd name="connsiteX5" fmla="*/ 3138488 w 3138488"/>
                  <a:gd name="connsiteY5" fmla="*/ 0 h 419100"/>
                  <a:gd name="connsiteX0" fmla="*/ 0 w 4124320"/>
                  <a:gd name="connsiteY0" fmla="*/ 1009641 h 1009641"/>
                  <a:gd name="connsiteX1" fmla="*/ 1445413 w 4124320"/>
                  <a:gd name="connsiteY1" fmla="*/ 166687 h 1009641"/>
                  <a:gd name="connsiteX2" fmla="*/ 1638295 w 4124320"/>
                  <a:gd name="connsiteY2" fmla="*/ 123825 h 1009641"/>
                  <a:gd name="connsiteX3" fmla="*/ 2038345 w 4124320"/>
                  <a:gd name="connsiteY3" fmla="*/ 147637 h 1009641"/>
                  <a:gd name="connsiteX4" fmla="*/ 3045613 w 4124320"/>
                  <a:gd name="connsiteY4" fmla="*/ 183356 h 1009641"/>
                  <a:gd name="connsiteX5" fmla="*/ 4124320 w 4124320"/>
                  <a:gd name="connsiteY5" fmla="*/ 0 h 100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24320" h="1009641">
                    <a:moveTo>
                      <a:pt x="0" y="1009641"/>
                    </a:moveTo>
                    <a:lnTo>
                      <a:pt x="1445413" y="166687"/>
                    </a:lnTo>
                    <a:lnTo>
                      <a:pt x="1638295" y="123825"/>
                    </a:lnTo>
                    <a:lnTo>
                      <a:pt x="2038345" y="147637"/>
                    </a:lnTo>
                    <a:lnTo>
                      <a:pt x="3045613" y="183356"/>
                    </a:lnTo>
                    <a:lnTo>
                      <a:pt x="4124320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8" name="Dowolny kształt 36">
                <a:extLst>
                  <a:ext uri="{FF2B5EF4-FFF2-40B4-BE49-F238E27FC236}">
                    <a16:creationId xmlns="" xmlns:a16="http://schemas.microsoft.com/office/drawing/2014/main" id="{790A64A6-D48D-48E7-A341-5D80F4206AA6}"/>
                  </a:ext>
                </a:extLst>
              </p:cNvPr>
              <p:cNvSpPr/>
              <p:nvPr/>
            </p:nvSpPr>
            <p:spPr>
              <a:xfrm>
                <a:off x="4685799" y="4115032"/>
                <a:ext cx="2776530" cy="1593250"/>
              </a:xfrm>
              <a:custGeom>
                <a:avLst/>
                <a:gdLst>
                  <a:gd name="connsiteX0" fmla="*/ 19050 w 2688431"/>
                  <a:gd name="connsiteY0" fmla="*/ 0 h 1462087"/>
                  <a:gd name="connsiteX1" fmla="*/ 0 w 2688431"/>
                  <a:gd name="connsiteY1" fmla="*/ 497681 h 1462087"/>
                  <a:gd name="connsiteX2" fmla="*/ 1207294 w 2688431"/>
                  <a:gd name="connsiteY2" fmla="*/ 409575 h 1462087"/>
                  <a:gd name="connsiteX3" fmla="*/ 1195388 w 2688431"/>
                  <a:gd name="connsiteY3" fmla="*/ 952500 h 1462087"/>
                  <a:gd name="connsiteX4" fmla="*/ 2688431 w 2688431"/>
                  <a:gd name="connsiteY4" fmla="*/ 952500 h 1462087"/>
                  <a:gd name="connsiteX5" fmla="*/ 2676525 w 2688431"/>
                  <a:gd name="connsiteY5" fmla="*/ 1462087 h 1462087"/>
                  <a:gd name="connsiteX0" fmla="*/ 19050 w 2688431"/>
                  <a:gd name="connsiteY0" fmla="*/ 0 h 1462087"/>
                  <a:gd name="connsiteX1" fmla="*/ 0 w 2688431"/>
                  <a:gd name="connsiteY1" fmla="*/ 497681 h 1462087"/>
                  <a:gd name="connsiteX2" fmla="*/ 1207294 w 2688431"/>
                  <a:gd name="connsiteY2" fmla="*/ 409575 h 1462087"/>
                  <a:gd name="connsiteX3" fmla="*/ 1195388 w 2688431"/>
                  <a:gd name="connsiteY3" fmla="*/ 952500 h 1462087"/>
                  <a:gd name="connsiteX4" fmla="*/ 2688431 w 2688431"/>
                  <a:gd name="connsiteY4" fmla="*/ 952500 h 1462087"/>
                  <a:gd name="connsiteX5" fmla="*/ 2681288 w 2688431"/>
                  <a:gd name="connsiteY5" fmla="*/ 1362075 h 1462087"/>
                  <a:gd name="connsiteX6" fmla="*/ 2676525 w 2688431"/>
                  <a:gd name="connsiteY6" fmla="*/ 1462087 h 1462087"/>
                  <a:gd name="connsiteX0" fmla="*/ 19050 w 3462311"/>
                  <a:gd name="connsiteY0" fmla="*/ 0 h 1890691"/>
                  <a:gd name="connsiteX1" fmla="*/ 0 w 3462311"/>
                  <a:gd name="connsiteY1" fmla="*/ 497681 h 1890691"/>
                  <a:gd name="connsiteX2" fmla="*/ 1207294 w 3462311"/>
                  <a:gd name="connsiteY2" fmla="*/ 409575 h 1890691"/>
                  <a:gd name="connsiteX3" fmla="*/ 1195388 w 3462311"/>
                  <a:gd name="connsiteY3" fmla="*/ 952500 h 1890691"/>
                  <a:gd name="connsiteX4" fmla="*/ 2688431 w 3462311"/>
                  <a:gd name="connsiteY4" fmla="*/ 952500 h 1890691"/>
                  <a:gd name="connsiteX5" fmla="*/ 2681288 w 3462311"/>
                  <a:gd name="connsiteY5" fmla="*/ 1362075 h 1890691"/>
                  <a:gd name="connsiteX6" fmla="*/ 3462311 w 3462311"/>
                  <a:gd name="connsiteY6" fmla="*/ 1890691 h 1890691"/>
                  <a:gd name="connsiteX0" fmla="*/ 19050 w 3462311"/>
                  <a:gd name="connsiteY0" fmla="*/ 0 h 1890691"/>
                  <a:gd name="connsiteX1" fmla="*/ 0 w 3462311"/>
                  <a:gd name="connsiteY1" fmla="*/ 497681 h 1890691"/>
                  <a:gd name="connsiteX2" fmla="*/ 1207294 w 3462311"/>
                  <a:gd name="connsiteY2" fmla="*/ 409575 h 1890691"/>
                  <a:gd name="connsiteX3" fmla="*/ 1195388 w 3462311"/>
                  <a:gd name="connsiteY3" fmla="*/ 952500 h 1890691"/>
                  <a:gd name="connsiteX4" fmla="*/ 2688431 w 3462311"/>
                  <a:gd name="connsiteY4" fmla="*/ 952500 h 1890691"/>
                  <a:gd name="connsiteX5" fmla="*/ 2681288 w 3462311"/>
                  <a:gd name="connsiteY5" fmla="*/ 1504927 h 1890691"/>
                  <a:gd name="connsiteX6" fmla="*/ 3462311 w 3462311"/>
                  <a:gd name="connsiteY6" fmla="*/ 1890691 h 1890691"/>
                  <a:gd name="connsiteX0" fmla="*/ 19050 w 3424189"/>
                  <a:gd name="connsiteY0" fmla="*/ 0 h 1885907"/>
                  <a:gd name="connsiteX1" fmla="*/ 0 w 3424189"/>
                  <a:gd name="connsiteY1" fmla="*/ 497681 h 1885907"/>
                  <a:gd name="connsiteX2" fmla="*/ 1207294 w 3424189"/>
                  <a:gd name="connsiteY2" fmla="*/ 409575 h 1885907"/>
                  <a:gd name="connsiteX3" fmla="*/ 1195388 w 3424189"/>
                  <a:gd name="connsiteY3" fmla="*/ 952500 h 1885907"/>
                  <a:gd name="connsiteX4" fmla="*/ 2688431 w 3424189"/>
                  <a:gd name="connsiteY4" fmla="*/ 952500 h 1885907"/>
                  <a:gd name="connsiteX5" fmla="*/ 2681288 w 3424189"/>
                  <a:gd name="connsiteY5" fmla="*/ 1504927 h 1885907"/>
                  <a:gd name="connsiteX6" fmla="*/ 3424189 w 3424189"/>
                  <a:gd name="connsiteY6" fmla="*/ 1885907 h 1885907"/>
                  <a:gd name="connsiteX0" fmla="*/ 19050 w 3445398"/>
                  <a:gd name="connsiteY0" fmla="*/ 0 h 1836650"/>
                  <a:gd name="connsiteX1" fmla="*/ 0 w 3445398"/>
                  <a:gd name="connsiteY1" fmla="*/ 497681 h 1836650"/>
                  <a:gd name="connsiteX2" fmla="*/ 1207294 w 3445398"/>
                  <a:gd name="connsiteY2" fmla="*/ 409575 h 1836650"/>
                  <a:gd name="connsiteX3" fmla="*/ 1195388 w 3445398"/>
                  <a:gd name="connsiteY3" fmla="*/ 952500 h 1836650"/>
                  <a:gd name="connsiteX4" fmla="*/ 2688431 w 3445398"/>
                  <a:gd name="connsiteY4" fmla="*/ 952500 h 1836650"/>
                  <a:gd name="connsiteX5" fmla="*/ 2681288 w 3445398"/>
                  <a:gd name="connsiteY5" fmla="*/ 1504927 h 1836650"/>
                  <a:gd name="connsiteX6" fmla="*/ 3445398 w 3445398"/>
                  <a:gd name="connsiteY6" fmla="*/ 1836650 h 183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398" h="1836650">
                    <a:moveTo>
                      <a:pt x="19050" y="0"/>
                    </a:moveTo>
                    <a:lnTo>
                      <a:pt x="0" y="497681"/>
                    </a:lnTo>
                    <a:lnTo>
                      <a:pt x="1207294" y="409575"/>
                    </a:lnTo>
                    <a:lnTo>
                      <a:pt x="1195388" y="952500"/>
                    </a:lnTo>
                    <a:lnTo>
                      <a:pt x="2688431" y="952500"/>
                    </a:lnTo>
                    <a:lnTo>
                      <a:pt x="2681288" y="1504927"/>
                    </a:lnTo>
                    <a:cubicBezTo>
                      <a:pt x="2928922" y="1631920"/>
                      <a:pt x="3197764" y="1709657"/>
                      <a:pt x="3445398" y="1836650"/>
                    </a:cubicBez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0" name="Dowolny kształt 40">
                <a:extLst>
                  <a:ext uri="{FF2B5EF4-FFF2-40B4-BE49-F238E27FC236}">
                    <a16:creationId xmlns="" xmlns:a16="http://schemas.microsoft.com/office/drawing/2014/main" id="{12A24CC3-E00D-42F6-ADE2-6C0DA38E8798}"/>
                  </a:ext>
                </a:extLst>
              </p:cNvPr>
              <p:cNvSpPr/>
              <p:nvPr/>
            </p:nvSpPr>
            <p:spPr>
              <a:xfrm>
                <a:off x="2701559" y="3821706"/>
                <a:ext cx="1869076" cy="353231"/>
              </a:xfrm>
              <a:custGeom>
                <a:avLst/>
                <a:gdLst>
                  <a:gd name="connsiteX0" fmla="*/ 2316956 w 2319338"/>
                  <a:gd name="connsiteY0" fmla="*/ 407194 h 407194"/>
                  <a:gd name="connsiteX1" fmla="*/ 2319338 w 2319338"/>
                  <a:gd name="connsiteY1" fmla="*/ 290512 h 407194"/>
                  <a:gd name="connsiteX2" fmla="*/ 1759744 w 2319338"/>
                  <a:gd name="connsiteY2" fmla="*/ 288131 h 407194"/>
                  <a:gd name="connsiteX3" fmla="*/ 1478756 w 2319338"/>
                  <a:gd name="connsiteY3" fmla="*/ 321469 h 407194"/>
                  <a:gd name="connsiteX4" fmla="*/ 1381125 w 2319338"/>
                  <a:gd name="connsiteY4" fmla="*/ 292894 h 407194"/>
                  <a:gd name="connsiteX5" fmla="*/ 347663 w 2319338"/>
                  <a:gd name="connsiteY5" fmla="*/ 292894 h 407194"/>
                  <a:gd name="connsiteX6" fmla="*/ 26194 w 2319338"/>
                  <a:gd name="connsiteY6" fmla="*/ 157162 h 407194"/>
                  <a:gd name="connsiteX7" fmla="*/ 0 w 2319338"/>
                  <a:gd name="connsiteY7" fmla="*/ 95250 h 407194"/>
                  <a:gd name="connsiteX8" fmla="*/ 30956 w 2319338"/>
                  <a:gd name="connsiteY8" fmla="*/ 0 h 40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19338" h="407194">
                    <a:moveTo>
                      <a:pt x="2316956" y="407194"/>
                    </a:moveTo>
                    <a:lnTo>
                      <a:pt x="2319338" y="290512"/>
                    </a:lnTo>
                    <a:lnTo>
                      <a:pt x="1759744" y="288131"/>
                    </a:lnTo>
                    <a:lnTo>
                      <a:pt x="1478756" y="321469"/>
                    </a:lnTo>
                    <a:lnTo>
                      <a:pt x="1381125" y="292894"/>
                    </a:lnTo>
                    <a:lnTo>
                      <a:pt x="347663" y="292894"/>
                    </a:lnTo>
                    <a:lnTo>
                      <a:pt x="26194" y="157162"/>
                    </a:lnTo>
                    <a:lnTo>
                      <a:pt x="0" y="95250"/>
                    </a:lnTo>
                    <a:lnTo>
                      <a:pt x="30956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24" name="Prostokąt 23">
            <a:extLst>
              <a:ext uri="{FF2B5EF4-FFF2-40B4-BE49-F238E27FC236}">
                <a16:creationId xmlns="" xmlns:a16="http://schemas.microsoft.com/office/drawing/2014/main" id="{AC0A5FA6-2B24-444B-9A45-07665175E8A8}"/>
              </a:ext>
            </a:extLst>
          </p:cNvPr>
          <p:cNvSpPr/>
          <p:nvPr/>
        </p:nvSpPr>
        <p:spPr>
          <a:xfrm>
            <a:off x="5220072" y="4636987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1A</a:t>
            </a:r>
          </a:p>
        </p:txBody>
      </p:sp>
      <p:grpSp>
        <p:nvGrpSpPr>
          <p:cNvPr id="4" name="Grupa 21">
            <a:extLst>
              <a:ext uri="{FF2B5EF4-FFF2-40B4-BE49-F238E27FC236}">
                <a16:creationId xmlns="" xmlns:a16="http://schemas.microsoft.com/office/drawing/2014/main" id="{1CB24B31-2E5E-43AF-B4D3-E49D5ACDA108}"/>
              </a:ext>
            </a:extLst>
          </p:cNvPr>
          <p:cNvGrpSpPr/>
          <p:nvPr/>
        </p:nvGrpSpPr>
        <p:grpSpPr>
          <a:xfrm>
            <a:off x="2163669" y="3514844"/>
            <a:ext cx="4513606" cy="314569"/>
            <a:chOff x="2066586" y="3878227"/>
            <a:chExt cx="4513606" cy="314569"/>
          </a:xfrm>
        </p:grpSpPr>
        <p:sp>
          <p:nvSpPr>
            <p:cNvPr id="27" name="Prostokąt zaokrąglony 23">
              <a:extLst>
                <a:ext uri="{FF2B5EF4-FFF2-40B4-BE49-F238E27FC236}">
                  <a16:creationId xmlns="" xmlns:a16="http://schemas.microsoft.com/office/drawing/2014/main" id="{69E89150-7C7F-43EE-9089-D63BD0DF23A1}"/>
                </a:ext>
              </a:extLst>
            </p:cNvPr>
            <p:cNvSpPr/>
            <p:nvPr/>
          </p:nvSpPr>
          <p:spPr>
            <a:xfrm>
              <a:off x="6429158" y="4063051"/>
              <a:ext cx="151034" cy="129745"/>
            </a:xfrm>
            <a:prstGeom prst="roundRect">
              <a:avLst/>
            </a:prstGeom>
            <a:noFill/>
            <a:ln w="444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080808"/>
                </a:solidFill>
              </a:endParaRPr>
            </a:p>
          </p:txBody>
        </p:sp>
        <p:sp>
          <p:nvSpPr>
            <p:cNvPr id="28" name="Prostokąt zaokrąglony 32">
              <a:extLst>
                <a:ext uri="{FF2B5EF4-FFF2-40B4-BE49-F238E27FC236}">
                  <a16:creationId xmlns="" xmlns:a16="http://schemas.microsoft.com/office/drawing/2014/main" id="{DF186130-38D6-42C4-A511-F5232BEEE242}"/>
                </a:ext>
              </a:extLst>
            </p:cNvPr>
            <p:cNvSpPr/>
            <p:nvPr/>
          </p:nvSpPr>
          <p:spPr>
            <a:xfrm>
              <a:off x="2066586" y="3878227"/>
              <a:ext cx="151034" cy="129745"/>
            </a:xfrm>
            <a:prstGeom prst="roundRect">
              <a:avLst/>
            </a:prstGeom>
            <a:noFill/>
            <a:ln w="444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080808"/>
                </a:solidFill>
              </a:endParaRPr>
            </a:p>
          </p:txBody>
        </p:sp>
      </p:grpSp>
      <p:sp>
        <p:nvSpPr>
          <p:cNvPr id="26" name="Prostokąt 25">
            <a:extLst>
              <a:ext uri="{FF2B5EF4-FFF2-40B4-BE49-F238E27FC236}">
                <a16:creationId xmlns="" xmlns:a16="http://schemas.microsoft.com/office/drawing/2014/main" id="{34ED0837-6F42-4FE3-84D0-FE845DC795A2}"/>
              </a:ext>
            </a:extLst>
          </p:cNvPr>
          <p:cNvSpPr/>
          <p:nvPr/>
        </p:nvSpPr>
        <p:spPr>
          <a:xfrm>
            <a:off x="1835696" y="3470811"/>
            <a:ext cx="380082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1B</a:t>
            </a:r>
          </a:p>
        </p:txBody>
      </p:sp>
      <p:sp>
        <p:nvSpPr>
          <p:cNvPr id="31" name="Prostokąt 30">
            <a:extLst>
              <a:ext uri="{FF2B5EF4-FFF2-40B4-BE49-F238E27FC236}">
                <a16:creationId xmlns="" xmlns:a16="http://schemas.microsoft.com/office/drawing/2014/main" id="{24C3121D-2AE1-4C7C-8E74-22B443AF14ED}"/>
              </a:ext>
            </a:extLst>
          </p:cNvPr>
          <p:cNvSpPr/>
          <p:nvPr/>
        </p:nvSpPr>
        <p:spPr>
          <a:xfrm>
            <a:off x="6204221" y="3729572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1B</a:t>
            </a:r>
          </a:p>
        </p:txBody>
      </p:sp>
      <p:pic>
        <p:nvPicPr>
          <p:cNvPr id="25" name="Obraz 24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30882292"/>
      </p:ext>
    </p:extLst>
  </p:cSld>
  <p:clrMapOvr>
    <a:masterClrMapping/>
  </p:clrMapOvr>
  <p:transition spd="med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="" xmlns:a16="http://schemas.microsoft.com/office/drawing/2014/main" id="{89502F69-B16B-4A4C-B4B3-F49BA0205FC6}"/>
              </a:ext>
            </a:extLst>
          </p:cNvPr>
          <p:cNvGrpSpPr/>
          <p:nvPr/>
        </p:nvGrpSpPr>
        <p:grpSpPr>
          <a:xfrm>
            <a:off x="2239111" y="6082935"/>
            <a:ext cx="4761781" cy="787112"/>
            <a:chOff x="1571604" y="5846549"/>
            <a:chExt cx="6119103" cy="1011475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2" cstate="screen">
              <a:biLevel thresh="50000"/>
              <a:alphaModFix amt="60000"/>
            </a:blip>
            <a:srcRect/>
            <a:stretch>
              <a:fillRect/>
            </a:stretch>
          </p:blipFill>
          <p:spPr bwMode="auto">
            <a:xfrm>
              <a:off x="4382378" y="6158685"/>
              <a:ext cx="701658" cy="654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1"/>
            <p:cNvPicPr>
              <a:picLocks noChangeAspect="1" noChangeArrowheads="1"/>
            </p:cNvPicPr>
            <p:nvPr/>
          </p:nvPicPr>
          <p:blipFill>
            <a:blip r:embed="rId3" cstate="screen">
              <a:biLevel thresh="50000"/>
              <a:alphaModFix amt="60000"/>
            </a:blip>
            <a:srcRect/>
            <a:stretch>
              <a:fillRect/>
            </a:stretch>
          </p:blipFill>
          <p:spPr bwMode="auto">
            <a:xfrm>
              <a:off x="6369920" y="5846549"/>
              <a:ext cx="1320787" cy="101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 cstate="screen">
              <a:biLevel thresh="50000"/>
              <a:alphaModFix amt="60000"/>
            </a:blip>
            <a:srcRect/>
            <a:stretch>
              <a:fillRect/>
            </a:stretch>
          </p:blipFill>
          <p:spPr bwMode="auto">
            <a:xfrm>
              <a:off x="1571604" y="5927882"/>
              <a:ext cx="1035035" cy="930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8" name="pole tekstowe 27"/>
          <p:cNvSpPr txBox="1"/>
          <p:nvPr/>
        </p:nvSpPr>
        <p:spPr>
          <a:xfrm>
            <a:off x="-285784" y="4293096"/>
            <a:ext cx="9787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OSIEDLE TO NASZA  WSPÓLNA SPRAWA</a:t>
            </a:r>
          </a:p>
        </p:txBody>
      </p:sp>
      <p:sp>
        <p:nvSpPr>
          <p:cNvPr id="26" name="Prostokąt zaokrąglony 25"/>
          <p:cNvSpPr/>
          <p:nvPr/>
        </p:nvSpPr>
        <p:spPr>
          <a:xfrm>
            <a:off x="2201317" y="1773778"/>
            <a:ext cx="4883581" cy="3285644"/>
          </a:xfrm>
          <a:prstGeom prst="roundRect">
            <a:avLst>
              <a:gd name="adj" fmla="val 5000"/>
            </a:avLst>
          </a:prstGeom>
          <a:solidFill>
            <a:schemeClr val="bg1">
              <a:lumMod val="75000"/>
              <a:alpha val="24000"/>
            </a:schemeClr>
          </a:solidFill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9" name="Grupa 28"/>
          <p:cNvGrpSpPr/>
          <p:nvPr/>
        </p:nvGrpSpPr>
        <p:grpSpPr>
          <a:xfrm>
            <a:off x="998116" y="1883162"/>
            <a:ext cx="1273978" cy="941940"/>
            <a:chOff x="5777535" y="961719"/>
            <a:chExt cx="2790768" cy="3348920"/>
          </a:xfrm>
        </p:grpSpPr>
        <p:sp>
          <p:nvSpPr>
            <p:cNvPr id="30" name="Prostokąt zaokrąglony 29"/>
            <p:cNvSpPr/>
            <p:nvPr/>
          </p:nvSpPr>
          <p:spPr>
            <a:xfrm>
              <a:off x="5777536" y="961719"/>
              <a:ext cx="2790767" cy="3348920"/>
            </a:xfrm>
            <a:prstGeom prst="roundRect">
              <a:avLst>
                <a:gd name="adj" fmla="val 5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1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Prostokąt 30"/>
            <p:cNvSpPr/>
            <p:nvPr/>
          </p:nvSpPr>
          <p:spPr>
            <a:xfrm rot="16200000">
              <a:off x="4683555" y="2055700"/>
              <a:ext cx="2746114" cy="5581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09728" rIns="142240" bIns="0" numCol="1" spcCol="1270" anchor="t" anchorCtr="0">
              <a:noAutofit/>
            </a:bodyPr>
            <a:lstStyle/>
            <a:p>
              <a:pPr lvl="0" algn="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3200" kern="1200" dirty="0"/>
            </a:p>
          </p:txBody>
        </p:sp>
      </p:grpSp>
      <p:sp>
        <p:nvSpPr>
          <p:cNvPr id="32" name="pole tekstowe 31"/>
          <p:cNvSpPr txBox="1"/>
          <p:nvPr/>
        </p:nvSpPr>
        <p:spPr>
          <a:xfrm>
            <a:off x="785786" y="2124219"/>
            <a:ext cx="1698637" cy="45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MIEJSCE </a:t>
            </a:r>
          </a:p>
          <a:p>
            <a:pPr algn="ctr"/>
            <a:r>
              <a:rPr lang="pl-PL" sz="1200" b="1" dirty="0">
                <a:solidFill>
                  <a:schemeClr val="bg1"/>
                </a:solidFill>
              </a:rPr>
              <a:t>SPOTKAŃ</a:t>
            </a:r>
          </a:p>
        </p:txBody>
      </p:sp>
      <p:grpSp>
        <p:nvGrpSpPr>
          <p:cNvPr id="33" name="Grupa 36"/>
          <p:cNvGrpSpPr/>
          <p:nvPr/>
        </p:nvGrpSpPr>
        <p:grpSpPr>
          <a:xfrm>
            <a:off x="2909082" y="1142984"/>
            <a:ext cx="1273978" cy="941940"/>
            <a:chOff x="5777535" y="961719"/>
            <a:chExt cx="2790768" cy="3348920"/>
          </a:xfrm>
        </p:grpSpPr>
        <p:sp>
          <p:nvSpPr>
            <p:cNvPr id="34" name="Prostokąt zaokrąglony 33"/>
            <p:cNvSpPr/>
            <p:nvPr/>
          </p:nvSpPr>
          <p:spPr>
            <a:xfrm>
              <a:off x="5777536" y="961719"/>
              <a:ext cx="2790767" cy="3348920"/>
            </a:xfrm>
            <a:prstGeom prst="roundRect">
              <a:avLst>
                <a:gd name="adj" fmla="val 5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1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l-PL" dirty="0"/>
            </a:p>
          </p:txBody>
        </p:sp>
        <p:sp>
          <p:nvSpPr>
            <p:cNvPr id="35" name="Prostokąt 34"/>
            <p:cNvSpPr/>
            <p:nvPr/>
          </p:nvSpPr>
          <p:spPr>
            <a:xfrm rot="16200000">
              <a:off x="4683555" y="2055700"/>
              <a:ext cx="2746114" cy="5581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09728" rIns="142240" bIns="0" numCol="1" spcCol="1270" anchor="t" anchorCtr="0">
              <a:noAutofit/>
            </a:bodyPr>
            <a:lstStyle/>
            <a:p>
              <a:pPr lvl="0" algn="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3200" kern="1200" dirty="0"/>
            </a:p>
          </p:txBody>
        </p:sp>
      </p:grpSp>
      <p:sp>
        <p:nvSpPr>
          <p:cNvPr id="37" name="pole tekstowe 36"/>
          <p:cNvSpPr txBox="1"/>
          <p:nvPr/>
        </p:nvSpPr>
        <p:spPr>
          <a:xfrm>
            <a:off x="2696753" y="1353249"/>
            <a:ext cx="1698637" cy="45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PRZEDSIĘBIOR-</a:t>
            </a:r>
          </a:p>
          <a:p>
            <a:pPr algn="ctr"/>
            <a:r>
              <a:rPr lang="pl-PL" sz="1200" b="1" dirty="0">
                <a:solidFill>
                  <a:schemeClr val="bg1"/>
                </a:solidFill>
              </a:rPr>
              <a:t>CZOŚĆ</a:t>
            </a:r>
          </a:p>
        </p:txBody>
      </p:sp>
      <p:grpSp>
        <p:nvGrpSpPr>
          <p:cNvPr id="38" name="Grupa 40"/>
          <p:cNvGrpSpPr/>
          <p:nvPr/>
        </p:nvGrpSpPr>
        <p:grpSpPr>
          <a:xfrm>
            <a:off x="998116" y="4266161"/>
            <a:ext cx="1273978" cy="941940"/>
            <a:chOff x="5777535" y="961719"/>
            <a:chExt cx="2790768" cy="3348920"/>
          </a:xfrm>
        </p:grpSpPr>
        <p:sp>
          <p:nvSpPr>
            <p:cNvPr id="39" name="Prostokąt zaokrąglony 38"/>
            <p:cNvSpPr/>
            <p:nvPr/>
          </p:nvSpPr>
          <p:spPr>
            <a:xfrm>
              <a:off x="5777536" y="961719"/>
              <a:ext cx="2790767" cy="3348920"/>
            </a:xfrm>
            <a:prstGeom prst="roundRect">
              <a:avLst>
                <a:gd name="adj" fmla="val 5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1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Prostokąt 39"/>
            <p:cNvSpPr/>
            <p:nvPr/>
          </p:nvSpPr>
          <p:spPr>
            <a:xfrm rot="16200000">
              <a:off x="4683555" y="2055700"/>
              <a:ext cx="2746114" cy="5581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09728" rIns="142240" bIns="0" numCol="1" spcCol="1270" anchor="t" anchorCtr="0">
              <a:noAutofit/>
            </a:bodyPr>
            <a:lstStyle/>
            <a:p>
              <a:pPr lvl="0" algn="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3200" kern="1200" dirty="0"/>
            </a:p>
          </p:txBody>
        </p:sp>
      </p:grpSp>
      <p:sp>
        <p:nvSpPr>
          <p:cNvPr id="41" name="pole tekstowe 40"/>
          <p:cNvSpPr txBox="1"/>
          <p:nvPr/>
        </p:nvSpPr>
        <p:spPr>
          <a:xfrm>
            <a:off x="785786" y="4476426"/>
            <a:ext cx="1698637" cy="45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ŁATWOŚĆ </a:t>
            </a:r>
          </a:p>
          <a:p>
            <a:pPr algn="ctr"/>
            <a:r>
              <a:rPr lang="pl-PL" sz="1200" b="1" dirty="0">
                <a:solidFill>
                  <a:schemeClr val="bg1"/>
                </a:solidFill>
              </a:rPr>
              <a:t>PORUSZANIA SIĘ</a:t>
            </a:r>
          </a:p>
        </p:txBody>
      </p:sp>
      <p:grpSp>
        <p:nvGrpSpPr>
          <p:cNvPr id="42" name="Grupa 44"/>
          <p:cNvGrpSpPr/>
          <p:nvPr/>
        </p:nvGrpSpPr>
        <p:grpSpPr>
          <a:xfrm>
            <a:off x="5032378" y="1142984"/>
            <a:ext cx="1273978" cy="941940"/>
            <a:chOff x="5777535" y="961719"/>
            <a:chExt cx="2790768" cy="3348920"/>
          </a:xfrm>
        </p:grpSpPr>
        <p:sp>
          <p:nvSpPr>
            <p:cNvPr id="43" name="Prostokąt zaokrąglony 42"/>
            <p:cNvSpPr/>
            <p:nvPr/>
          </p:nvSpPr>
          <p:spPr>
            <a:xfrm>
              <a:off x="5777536" y="961719"/>
              <a:ext cx="2790767" cy="3348920"/>
            </a:xfrm>
            <a:prstGeom prst="roundRect">
              <a:avLst>
                <a:gd name="adj" fmla="val 5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1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Prostokąt 43"/>
            <p:cNvSpPr/>
            <p:nvPr/>
          </p:nvSpPr>
          <p:spPr>
            <a:xfrm rot="16200000">
              <a:off x="4683555" y="2055700"/>
              <a:ext cx="2746114" cy="5581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09728" rIns="142240" bIns="0" numCol="1" spcCol="1270" anchor="t" anchorCtr="0">
              <a:noAutofit/>
            </a:bodyPr>
            <a:lstStyle/>
            <a:p>
              <a:pPr lvl="0" algn="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3200" kern="1200" dirty="0"/>
            </a:p>
          </p:txBody>
        </p:sp>
      </p:grpSp>
      <p:sp>
        <p:nvSpPr>
          <p:cNvPr id="45" name="pole tekstowe 44"/>
          <p:cNvSpPr txBox="1"/>
          <p:nvPr/>
        </p:nvSpPr>
        <p:spPr>
          <a:xfrm>
            <a:off x="4820049" y="1353249"/>
            <a:ext cx="1698637" cy="271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TOŻSAMOŚĆ</a:t>
            </a:r>
          </a:p>
        </p:txBody>
      </p:sp>
      <p:grpSp>
        <p:nvGrpSpPr>
          <p:cNvPr id="46" name="Grupa 48"/>
          <p:cNvGrpSpPr/>
          <p:nvPr/>
        </p:nvGrpSpPr>
        <p:grpSpPr>
          <a:xfrm>
            <a:off x="6943345" y="1913955"/>
            <a:ext cx="1273978" cy="941940"/>
            <a:chOff x="5777535" y="961719"/>
            <a:chExt cx="2790768" cy="3348920"/>
          </a:xfrm>
        </p:grpSpPr>
        <p:sp>
          <p:nvSpPr>
            <p:cNvPr id="47" name="Prostokąt zaokrąglony 46"/>
            <p:cNvSpPr/>
            <p:nvPr/>
          </p:nvSpPr>
          <p:spPr>
            <a:xfrm>
              <a:off x="5777536" y="961719"/>
              <a:ext cx="2790767" cy="3348920"/>
            </a:xfrm>
            <a:prstGeom prst="roundRect">
              <a:avLst>
                <a:gd name="adj" fmla="val 5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1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Prostokąt 47"/>
            <p:cNvSpPr/>
            <p:nvPr/>
          </p:nvSpPr>
          <p:spPr>
            <a:xfrm rot="16200000">
              <a:off x="4683555" y="2055700"/>
              <a:ext cx="2746114" cy="5581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09728" rIns="142240" bIns="0" numCol="1" spcCol="1270" anchor="t" anchorCtr="0">
              <a:noAutofit/>
            </a:bodyPr>
            <a:lstStyle/>
            <a:p>
              <a:pPr lvl="0" algn="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3200" kern="1200" dirty="0"/>
            </a:p>
          </p:txBody>
        </p:sp>
      </p:grpSp>
      <p:sp>
        <p:nvSpPr>
          <p:cNvPr id="49" name="pole tekstowe 48"/>
          <p:cNvSpPr txBox="1"/>
          <p:nvPr/>
        </p:nvSpPr>
        <p:spPr>
          <a:xfrm>
            <a:off x="6731015" y="2124219"/>
            <a:ext cx="1698637" cy="271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EDUKACJA</a:t>
            </a:r>
          </a:p>
        </p:txBody>
      </p:sp>
      <p:grpSp>
        <p:nvGrpSpPr>
          <p:cNvPr id="50" name="Grupa 52"/>
          <p:cNvGrpSpPr/>
          <p:nvPr/>
        </p:nvGrpSpPr>
        <p:grpSpPr>
          <a:xfrm>
            <a:off x="6943345" y="4266161"/>
            <a:ext cx="1273978" cy="941940"/>
            <a:chOff x="5777535" y="961719"/>
            <a:chExt cx="2790768" cy="3348920"/>
          </a:xfrm>
        </p:grpSpPr>
        <p:sp>
          <p:nvSpPr>
            <p:cNvPr id="51" name="Prostokąt zaokrąglony 50"/>
            <p:cNvSpPr/>
            <p:nvPr/>
          </p:nvSpPr>
          <p:spPr>
            <a:xfrm>
              <a:off x="5777536" y="961719"/>
              <a:ext cx="2790767" cy="3348920"/>
            </a:xfrm>
            <a:prstGeom prst="roundRect">
              <a:avLst>
                <a:gd name="adj" fmla="val 5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1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 51"/>
            <p:cNvSpPr/>
            <p:nvPr/>
          </p:nvSpPr>
          <p:spPr>
            <a:xfrm rot="16200000">
              <a:off x="4683555" y="2055700"/>
              <a:ext cx="2746114" cy="5581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09728" rIns="142240" bIns="0" numCol="1" spcCol="1270" anchor="t" anchorCtr="0">
              <a:noAutofit/>
            </a:bodyPr>
            <a:lstStyle/>
            <a:p>
              <a:pPr lvl="0" algn="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3200" kern="1200" dirty="0"/>
            </a:p>
          </p:txBody>
        </p:sp>
      </p:grpSp>
      <p:sp>
        <p:nvSpPr>
          <p:cNvPr id="53" name="pole tekstowe 52"/>
          <p:cNvSpPr txBox="1"/>
          <p:nvPr/>
        </p:nvSpPr>
        <p:spPr>
          <a:xfrm>
            <a:off x="6731015" y="4476426"/>
            <a:ext cx="1698637" cy="45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SZTUKA </a:t>
            </a:r>
          </a:p>
          <a:p>
            <a:pPr algn="ctr"/>
            <a:r>
              <a:rPr lang="pl-PL" sz="1200" b="1" dirty="0">
                <a:solidFill>
                  <a:schemeClr val="bg1"/>
                </a:solidFill>
              </a:rPr>
              <a:t>I KULTURA</a:t>
            </a:r>
          </a:p>
        </p:txBody>
      </p:sp>
      <p:grpSp>
        <p:nvGrpSpPr>
          <p:cNvPr id="54" name="Grupa 56"/>
          <p:cNvGrpSpPr/>
          <p:nvPr/>
        </p:nvGrpSpPr>
        <p:grpSpPr>
          <a:xfrm>
            <a:off x="2909082" y="4857660"/>
            <a:ext cx="1273978" cy="941940"/>
            <a:chOff x="5777535" y="961719"/>
            <a:chExt cx="2790768" cy="3348920"/>
          </a:xfrm>
        </p:grpSpPr>
        <p:sp>
          <p:nvSpPr>
            <p:cNvPr id="55" name="Prostokąt zaokrąglony 54"/>
            <p:cNvSpPr/>
            <p:nvPr/>
          </p:nvSpPr>
          <p:spPr>
            <a:xfrm>
              <a:off x="5777536" y="961719"/>
              <a:ext cx="2790767" cy="3348920"/>
            </a:xfrm>
            <a:prstGeom prst="roundRect">
              <a:avLst>
                <a:gd name="adj" fmla="val 5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1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Prostokąt 55"/>
            <p:cNvSpPr/>
            <p:nvPr/>
          </p:nvSpPr>
          <p:spPr>
            <a:xfrm rot="16200000">
              <a:off x="4683555" y="2055700"/>
              <a:ext cx="2746114" cy="5581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09728" rIns="142240" bIns="0" numCol="1" spcCol="1270" anchor="t" anchorCtr="0">
              <a:noAutofit/>
            </a:bodyPr>
            <a:lstStyle/>
            <a:p>
              <a:pPr lvl="0" algn="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3200" kern="1200" dirty="0"/>
            </a:p>
          </p:txBody>
        </p:sp>
      </p:grpSp>
      <p:sp>
        <p:nvSpPr>
          <p:cNvPr id="57" name="pole tekstowe 56"/>
          <p:cNvSpPr txBox="1"/>
          <p:nvPr/>
        </p:nvSpPr>
        <p:spPr>
          <a:xfrm>
            <a:off x="2696753" y="5067925"/>
            <a:ext cx="1698637" cy="45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PIESZO </a:t>
            </a:r>
          </a:p>
          <a:p>
            <a:pPr algn="ctr"/>
            <a:r>
              <a:rPr lang="pl-PL" sz="1200" b="1" dirty="0">
                <a:solidFill>
                  <a:schemeClr val="bg1"/>
                </a:solidFill>
              </a:rPr>
              <a:t>I ROWEREM</a:t>
            </a:r>
          </a:p>
        </p:txBody>
      </p:sp>
      <p:grpSp>
        <p:nvGrpSpPr>
          <p:cNvPr id="58" name="Grupa 60"/>
          <p:cNvGrpSpPr/>
          <p:nvPr/>
        </p:nvGrpSpPr>
        <p:grpSpPr>
          <a:xfrm>
            <a:off x="5032378" y="4857660"/>
            <a:ext cx="1273978" cy="941940"/>
            <a:chOff x="5777535" y="961719"/>
            <a:chExt cx="2790768" cy="3348920"/>
          </a:xfrm>
        </p:grpSpPr>
        <p:sp>
          <p:nvSpPr>
            <p:cNvPr id="59" name="Prostokąt zaokrąglony 58"/>
            <p:cNvSpPr/>
            <p:nvPr/>
          </p:nvSpPr>
          <p:spPr>
            <a:xfrm>
              <a:off x="5777536" y="961719"/>
              <a:ext cx="2790767" cy="3348920"/>
            </a:xfrm>
            <a:prstGeom prst="roundRect">
              <a:avLst>
                <a:gd name="adj" fmla="val 5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1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Prostokąt 59"/>
            <p:cNvSpPr/>
            <p:nvPr/>
          </p:nvSpPr>
          <p:spPr>
            <a:xfrm rot="16200000">
              <a:off x="4683555" y="2055700"/>
              <a:ext cx="2746114" cy="5581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09728" rIns="142240" bIns="0" numCol="1" spcCol="1270" anchor="t" anchorCtr="0">
              <a:noAutofit/>
            </a:bodyPr>
            <a:lstStyle/>
            <a:p>
              <a:pPr lvl="0" algn="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3200" kern="1200" dirty="0"/>
            </a:p>
          </p:txBody>
        </p:sp>
      </p:grpSp>
      <p:sp>
        <p:nvSpPr>
          <p:cNvPr id="61" name="pole tekstowe 60"/>
          <p:cNvSpPr txBox="1"/>
          <p:nvPr/>
        </p:nvSpPr>
        <p:spPr>
          <a:xfrm>
            <a:off x="4820049" y="5067925"/>
            <a:ext cx="1698637" cy="45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RELACJE </a:t>
            </a:r>
          </a:p>
          <a:p>
            <a:pPr algn="ctr"/>
            <a:r>
              <a:rPr lang="pl-PL" sz="1200" b="1" dirty="0">
                <a:solidFill>
                  <a:schemeClr val="bg1"/>
                </a:solidFill>
              </a:rPr>
              <a:t>Z OTOCZENIEM</a:t>
            </a:r>
          </a:p>
        </p:txBody>
      </p:sp>
      <p:grpSp>
        <p:nvGrpSpPr>
          <p:cNvPr id="62" name="Grupa 64"/>
          <p:cNvGrpSpPr/>
          <p:nvPr/>
        </p:nvGrpSpPr>
        <p:grpSpPr>
          <a:xfrm>
            <a:off x="998116" y="3074661"/>
            <a:ext cx="1273978" cy="941940"/>
            <a:chOff x="5777535" y="961719"/>
            <a:chExt cx="2790768" cy="3348920"/>
          </a:xfrm>
        </p:grpSpPr>
        <p:sp>
          <p:nvSpPr>
            <p:cNvPr id="63" name="Prostokąt zaokrąglony 62"/>
            <p:cNvSpPr/>
            <p:nvPr/>
          </p:nvSpPr>
          <p:spPr>
            <a:xfrm>
              <a:off x="5777536" y="961719"/>
              <a:ext cx="2790767" cy="3348920"/>
            </a:xfrm>
            <a:prstGeom prst="roundRect">
              <a:avLst>
                <a:gd name="adj" fmla="val 5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1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Prostokąt 63"/>
            <p:cNvSpPr/>
            <p:nvPr/>
          </p:nvSpPr>
          <p:spPr>
            <a:xfrm rot="16200000">
              <a:off x="4683555" y="2055700"/>
              <a:ext cx="2746114" cy="5581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09728" rIns="142240" bIns="0" numCol="1" spcCol="1270" anchor="t" anchorCtr="0">
              <a:noAutofit/>
            </a:bodyPr>
            <a:lstStyle/>
            <a:p>
              <a:pPr lvl="0" algn="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3200" kern="1200" dirty="0"/>
            </a:p>
          </p:txBody>
        </p:sp>
      </p:grpSp>
      <p:sp>
        <p:nvSpPr>
          <p:cNvPr id="65" name="pole tekstowe 64"/>
          <p:cNvSpPr txBox="1"/>
          <p:nvPr/>
        </p:nvSpPr>
        <p:spPr>
          <a:xfrm>
            <a:off x="785786" y="3284926"/>
            <a:ext cx="1698637" cy="45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ZIELEŃ </a:t>
            </a:r>
          </a:p>
          <a:p>
            <a:pPr algn="ctr"/>
            <a:r>
              <a:rPr lang="pl-PL" sz="1200" b="1" dirty="0">
                <a:solidFill>
                  <a:schemeClr val="bg1"/>
                </a:solidFill>
              </a:rPr>
              <a:t>I REKREACJA</a:t>
            </a:r>
          </a:p>
        </p:txBody>
      </p:sp>
      <p:grpSp>
        <p:nvGrpSpPr>
          <p:cNvPr id="66" name="Grupa 68"/>
          <p:cNvGrpSpPr/>
          <p:nvPr/>
        </p:nvGrpSpPr>
        <p:grpSpPr>
          <a:xfrm>
            <a:off x="6943345" y="3074661"/>
            <a:ext cx="1273978" cy="941940"/>
            <a:chOff x="5777535" y="961719"/>
            <a:chExt cx="2790768" cy="3348920"/>
          </a:xfrm>
        </p:grpSpPr>
        <p:sp>
          <p:nvSpPr>
            <p:cNvPr id="67" name="Prostokąt zaokrąglony 66"/>
            <p:cNvSpPr/>
            <p:nvPr/>
          </p:nvSpPr>
          <p:spPr>
            <a:xfrm>
              <a:off x="5777536" y="961719"/>
              <a:ext cx="2790767" cy="3348920"/>
            </a:xfrm>
            <a:prstGeom prst="roundRect">
              <a:avLst>
                <a:gd name="adj" fmla="val 5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1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8" name="Prostokąt 67"/>
            <p:cNvSpPr/>
            <p:nvPr/>
          </p:nvSpPr>
          <p:spPr>
            <a:xfrm rot="16200000">
              <a:off x="4683555" y="2055700"/>
              <a:ext cx="2746114" cy="5581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09728" rIns="142240" bIns="0" numCol="1" spcCol="1270" anchor="t" anchorCtr="0">
              <a:noAutofit/>
            </a:bodyPr>
            <a:lstStyle/>
            <a:p>
              <a:pPr lvl="0" algn="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3200" kern="1200" dirty="0"/>
            </a:p>
          </p:txBody>
        </p:sp>
      </p:grpSp>
      <p:sp>
        <p:nvSpPr>
          <p:cNvPr id="69" name="pole tekstowe 68"/>
          <p:cNvSpPr txBox="1"/>
          <p:nvPr/>
        </p:nvSpPr>
        <p:spPr>
          <a:xfrm>
            <a:off x="6731015" y="3437642"/>
            <a:ext cx="1698637" cy="271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KLIMAT</a:t>
            </a:r>
          </a:p>
        </p:txBody>
      </p:sp>
      <p:sp>
        <p:nvSpPr>
          <p:cNvPr id="70" name="pole tekstowe 69"/>
          <p:cNvSpPr txBox="1"/>
          <p:nvPr/>
        </p:nvSpPr>
        <p:spPr>
          <a:xfrm>
            <a:off x="2597666" y="2896960"/>
            <a:ext cx="3991799" cy="1177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sz="2400" b="1" dirty="0">
                <a:solidFill>
                  <a:schemeClr val="accent2">
                    <a:lumMod val="75000"/>
                  </a:schemeClr>
                </a:solidFill>
              </a:rPr>
              <a:t>POPRAWA JAKOŚCI ŻYCIA </a:t>
            </a:r>
          </a:p>
          <a:p>
            <a:pPr algn="ctr">
              <a:spcBef>
                <a:spcPct val="0"/>
              </a:spcBef>
            </a:pPr>
            <a:r>
              <a:rPr lang="pl-PL" sz="2400" b="1" dirty="0">
                <a:solidFill>
                  <a:schemeClr val="accent2">
                    <a:lumMod val="75000"/>
                  </a:schemeClr>
                </a:solidFill>
              </a:rPr>
              <a:t>MIESZKAŃCÓW OSIEDLI</a:t>
            </a:r>
          </a:p>
          <a:p>
            <a:pPr algn="ctr">
              <a:spcBef>
                <a:spcPct val="0"/>
              </a:spcBef>
            </a:pPr>
            <a:endParaRPr lang="pl-PL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7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CEL PROJEKTU</a:t>
            </a:r>
          </a:p>
        </p:txBody>
      </p:sp>
      <p:sp>
        <p:nvSpPr>
          <p:cNvPr id="78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79" name="Łącznik prosty 78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Obraz 70"/>
          <p:cNvPicPr>
            <a:picLocks noChangeAspect="1"/>
          </p:cNvPicPr>
          <p:nvPr/>
        </p:nvPicPr>
        <p:blipFill rotWithShape="1">
          <a:blip r:embed="rId5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rostokąt 49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30" name="Łącznik prosty 29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rostokąt 43"/>
          <p:cNvSpPr/>
          <p:nvPr/>
        </p:nvSpPr>
        <p:spPr>
          <a:xfrm>
            <a:off x="1285852" y="5982132"/>
            <a:ext cx="7246588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indent="-342900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accent1"/>
                </a:solidFill>
              </a:rPr>
              <a:t>PARKINGI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ISTNIEJE POTRZEBA </a:t>
            </a:r>
            <a:r>
              <a:rPr lang="pl-PL" sz="1000" dirty="0"/>
              <a:t>UTWORZENIA PARKINGÓW W CENTRUM OSIEDLA, MIĘDZY INNYMI W SĄSIEDZTWIE SKLEPU. 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WSKAZANO PROPOZYCJĘ </a:t>
            </a:r>
            <a:r>
              <a:rPr lang="pl-PL" sz="1000" dirty="0"/>
              <a:t>UTWORZENIA PARKINGU </a:t>
            </a:r>
            <a:r>
              <a:rPr lang="pl-PL" sz="1000" dirty="0" err="1"/>
              <a:t>P&amp;R</a:t>
            </a:r>
            <a:r>
              <a:rPr lang="pl-PL" sz="1000" dirty="0"/>
              <a:t> NA MIEJSCU ZANIEDBANEGO ZBIORNIKA </a:t>
            </a:r>
            <a:r>
              <a:rPr lang="pl-PL" sz="1000" dirty="0" err="1"/>
              <a:t>P-POŻ</a:t>
            </a:r>
            <a:r>
              <a:rPr lang="pl-PL" sz="1000" dirty="0"/>
              <a:t>.</a:t>
            </a:r>
          </a:p>
        </p:txBody>
      </p:sp>
      <p:sp>
        <p:nvSpPr>
          <p:cNvPr id="46" name="Prostokąt 45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</a:p>
        </p:txBody>
      </p:sp>
      <p:pic>
        <p:nvPicPr>
          <p:cNvPr id="10" name="Obraz 9" descr="Obraz zawierający mapa, tekst&#10;&#10;Opis wygenerowany automatycznie">
            <a:extLst>
              <a:ext uri="{FF2B5EF4-FFF2-40B4-BE49-F238E27FC236}">
                <a16:creationId xmlns="" xmlns:a16="http://schemas.microsoft.com/office/drawing/2014/main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7128792" cy="5038722"/>
          </a:xfrm>
          <a:prstGeom prst="rect">
            <a:avLst/>
          </a:prstGeom>
        </p:spPr>
      </p:pic>
      <p:sp>
        <p:nvSpPr>
          <p:cNvPr id="11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/>
              <a:t> 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/>
              <a:t> 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</a:t>
            </a:r>
          </a:p>
        </p:txBody>
      </p:sp>
      <p:grpSp>
        <p:nvGrpSpPr>
          <p:cNvPr id="2" name="Grupa 3">
            <a:extLst>
              <a:ext uri="{FF2B5EF4-FFF2-40B4-BE49-F238E27FC236}">
                <a16:creationId xmlns="" xmlns:a16="http://schemas.microsoft.com/office/drawing/2014/main" id="{60683AAA-2E87-4D9C-9D53-8146ECAFD18B}"/>
              </a:ext>
            </a:extLst>
          </p:cNvPr>
          <p:cNvGrpSpPr/>
          <p:nvPr/>
        </p:nvGrpSpPr>
        <p:grpSpPr>
          <a:xfrm>
            <a:off x="1657581" y="2348880"/>
            <a:ext cx="5804748" cy="3359402"/>
            <a:chOff x="1657581" y="2348880"/>
            <a:chExt cx="5804748" cy="3359402"/>
          </a:xfrm>
        </p:grpSpPr>
        <p:sp>
          <p:nvSpPr>
            <p:cNvPr id="19" name="Dowolny kształt 39">
              <a:extLst>
                <a:ext uri="{FF2B5EF4-FFF2-40B4-BE49-F238E27FC236}">
                  <a16:creationId xmlns="" xmlns:a16="http://schemas.microsoft.com/office/drawing/2014/main" id="{495C5918-D583-49D6-A9EF-315AE881ADB5}"/>
                </a:ext>
              </a:extLst>
            </p:cNvPr>
            <p:cNvSpPr/>
            <p:nvPr/>
          </p:nvSpPr>
          <p:spPr>
            <a:xfrm>
              <a:off x="6836936" y="3968369"/>
              <a:ext cx="15352" cy="991525"/>
            </a:xfrm>
            <a:custGeom>
              <a:avLst/>
              <a:gdLst>
                <a:gd name="connsiteX0" fmla="*/ 19050 w 19050"/>
                <a:gd name="connsiteY0" fmla="*/ 0 h 1143000"/>
                <a:gd name="connsiteX1" fmla="*/ 0 w 19050"/>
                <a:gd name="connsiteY1" fmla="*/ 11430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143000">
                  <a:moveTo>
                    <a:pt x="19050" y="0"/>
                  </a:moveTo>
                  <a:lnTo>
                    <a:pt x="0" y="1143000"/>
                  </a:lnTo>
                </a:path>
              </a:pathLst>
            </a:custGeom>
            <a:ln w="76200">
              <a:solidFill>
                <a:srgbClr val="0070C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3" name="Grupa 2">
              <a:extLst>
                <a:ext uri="{FF2B5EF4-FFF2-40B4-BE49-F238E27FC236}">
                  <a16:creationId xmlns="" xmlns:a16="http://schemas.microsoft.com/office/drawing/2014/main" id="{62C7B749-2386-42FA-BE9C-63165B7012B5}"/>
                </a:ext>
              </a:extLst>
            </p:cNvPr>
            <p:cNvGrpSpPr/>
            <p:nvPr/>
          </p:nvGrpSpPr>
          <p:grpSpPr>
            <a:xfrm>
              <a:off x="1657581" y="2348880"/>
              <a:ext cx="5804748" cy="3359402"/>
              <a:chOff x="1657581" y="2348880"/>
              <a:chExt cx="5804748" cy="3359402"/>
            </a:xfrm>
          </p:grpSpPr>
          <p:cxnSp>
            <p:nvCxnSpPr>
              <p:cNvPr id="14" name="Łącznik prosty 13">
                <a:extLst>
                  <a:ext uri="{FF2B5EF4-FFF2-40B4-BE49-F238E27FC236}">
                    <a16:creationId xmlns="" xmlns:a16="http://schemas.microsoft.com/office/drawing/2014/main" id="{68C5AE5B-30F9-4EE0-B5A8-4097A638E75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3878496" y="3161913"/>
                <a:ext cx="1766152" cy="140085"/>
              </a:xfrm>
              <a:prstGeom prst="line">
                <a:avLst/>
              </a:pr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Dowolny kształt 31">
                <a:extLst>
                  <a:ext uri="{FF2B5EF4-FFF2-40B4-BE49-F238E27FC236}">
                    <a16:creationId xmlns="" xmlns:a16="http://schemas.microsoft.com/office/drawing/2014/main" id="{152FA72B-1F04-430B-BDFD-66AEE88F065C}"/>
                  </a:ext>
                </a:extLst>
              </p:cNvPr>
              <p:cNvSpPr/>
              <p:nvPr/>
            </p:nvSpPr>
            <p:spPr>
              <a:xfrm>
                <a:off x="1657581" y="3096587"/>
                <a:ext cx="3028192" cy="772630"/>
              </a:xfrm>
              <a:custGeom>
                <a:avLst/>
                <a:gdLst>
                  <a:gd name="connsiteX0" fmla="*/ 3305175 w 3305175"/>
                  <a:gd name="connsiteY0" fmla="*/ 452438 h 519113"/>
                  <a:gd name="connsiteX1" fmla="*/ 1016793 w 3305175"/>
                  <a:gd name="connsiteY1" fmla="*/ 519113 h 519113"/>
                  <a:gd name="connsiteX2" fmla="*/ 485775 w 3305175"/>
                  <a:gd name="connsiteY2" fmla="*/ 311944 h 519113"/>
                  <a:gd name="connsiteX3" fmla="*/ 0 w 3305175"/>
                  <a:gd name="connsiteY3" fmla="*/ 0 h 519113"/>
                  <a:gd name="connsiteX0" fmla="*/ 3400400 w 3400400"/>
                  <a:gd name="connsiteY0" fmla="*/ 538165 h 604840"/>
                  <a:gd name="connsiteX1" fmla="*/ 1112018 w 3400400"/>
                  <a:gd name="connsiteY1" fmla="*/ 604840 h 604840"/>
                  <a:gd name="connsiteX2" fmla="*/ 581000 w 3400400"/>
                  <a:gd name="connsiteY2" fmla="*/ 397671 h 604840"/>
                  <a:gd name="connsiteX3" fmla="*/ 0 w 3400400"/>
                  <a:gd name="connsiteY3" fmla="*/ 0 h 604840"/>
                  <a:gd name="connsiteX0" fmla="*/ 3400400 w 3400400"/>
                  <a:gd name="connsiteY0" fmla="*/ 538165 h 604840"/>
                  <a:gd name="connsiteX1" fmla="*/ 1112018 w 3400400"/>
                  <a:gd name="connsiteY1" fmla="*/ 604840 h 604840"/>
                  <a:gd name="connsiteX2" fmla="*/ 581000 w 3400400"/>
                  <a:gd name="connsiteY2" fmla="*/ 397671 h 604840"/>
                  <a:gd name="connsiteX3" fmla="*/ 119037 w 3400400"/>
                  <a:gd name="connsiteY3" fmla="*/ 80965 h 604840"/>
                  <a:gd name="connsiteX4" fmla="*/ 0 w 3400400"/>
                  <a:gd name="connsiteY4" fmla="*/ 0 h 604840"/>
                  <a:gd name="connsiteX0" fmla="*/ 3686184 w 3686184"/>
                  <a:gd name="connsiteY0" fmla="*/ 681065 h 747740"/>
                  <a:gd name="connsiteX1" fmla="*/ 1397802 w 3686184"/>
                  <a:gd name="connsiteY1" fmla="*/ 747740 h 747740"/>
                  <a:gd name="connsiteX2" fmla="*/ 866784 w 3686184"/>
                  <a:gd name="connsiteY2" fmla="*/ 540571 h 747740"/>
                  <a:gd name="connsiteX3" fmla="*/ 404821 w 3686184"/>
                  <a:gd name="connsiteY3" fmla="*/ 223865 h 747740"/>
                  <a:gd name="connsiteX4" fmla="*/ 0 w 3686184"/>
                  <a:gd name="connsiteY4" fmla="*/ 0 h 747740"/>
                  <a:gd name="connsiteX0" fmla="*/ 4043406 w 4043406"/>
                  <a:gd name="connsiteY0" fmla="*/ 823965 h 890640"/>
                  <a:gd name="connsiteX1" fmla="*/ 1755024 w 4043406"/>
                  <a:gd name="connsiteY1" fmla="*/ 890640 h 890640"/>
                  <a:gd name="connsiteX2" fmla="*/ 1224006 w 4043406"/>
                  <a:gd name="connsiteY2" fmla="*/ 683471 h 890640"/>
                  <a:gd name="connsiteX3" fmla="*/ 762043 w 4043406"/>
                  <a:gd name="connsiteY3" fmla="*/ 366765 h 890640"/>
                  <a:gd name="connsiteX4" fmla="*/ 0 w 4043406"/>
                  <a:gd name="connsiteY4" fmla="*/ 0 h 890640"/>
                  <a:gd name="connsiteX0" fmla="*/ 4043406 w 4043406"/>
                  <a:gd name="connsiteY0" fmla="*/ 823965 h 890640"/>
                  <a:gd name="connsiteX1" fmla="*/ 1755024 w 4043406"/>
                  <a:gd name="connsiteY1" fmla="*/ 890640 h 890640"/>
                  <a:gd name="connsiteX2" fmla="*/ 1224006 w 4043406"/>
                  <a:gd name="connsiteY2" fmla="*/ 683471 h 890640"/>
                  <a:gd name="connsiteX3" fmla="*/ 619135 w 4043406"/>
                  <a:gd name="connsiteY3" fmla="*/ 366765 h 890640"/>
                  <a:gd name="connsiteX4" fmla="*/ 0 w 4043406"/>
                  <a:gd name="connsiteY4" fmla="*/ 0 h 890640"/>
                  <a:gd name="connsiteX0" fmla="*/ 3757686 w 3757686"/>
                  <a:gd name="connsiteY0" fmla="*/ 823989 h 890664"/>
                  <a:gd name="connsiteX1" fmla="*/ 1469304 w 3757686"/>
                  <a:gd name="connsiteY1" fmla="*/ 890664 h 890664"/>
                  <a:gd name="connsiteX2" fmla="*/ 938286 w 3757686"/>
                  <a:gd name="connsiteY2" fmla="*/ 683495 h 890664"/>
                  <a:gd name="connsiteX3" fmla="*/ 333415 w 3757686"/>
                  <a:gd name="connsiteY3" fmla="*/ 366789 h 890664"/>
                  <a:gd name="connsiteX4" fmla="*/ 0 w 3757686"/>
                  <a:gd name="connsiteY4" fmla="*/ 0 h 89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7686" h="890664">
                    <a:moveTo>
                      <a:pt x="3757686" y="823989"/>
                    </a:moveTo>
                    <a:lnTo>
                      <a:pt x="1469304" y="890664"/>
                    </a:lnTo>
                    <a:lnTo>
                      <a:pt x="938286" y="683495"/>
                    </a:lnTo>
                    <a:lnTo>
                      <a:pt x="333415" y="366789"/>
                    </a:lnTo>
                    <a:lnTo>
                      <a:pt x="0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Dowolny kształt 35">
                <a:extLst>
                  <a:ext uri="{FF2B5EF4-FFF2-40B4-BE49-F238E27FC236}">
                    <a16:creationId xmlns="" xmlns:a16="http://schemas.microsoft.com/office/drawing/2014/main" id="{533DED30-08A9-4F3F-95F7-F79475579285}"/>
                  </a:ext>
                </a:extLst>
              </p:cNvPr>
              <p:cNvSpPr/>
              <p:nvPr/>
            </p:nvSpPr>
            <p:spPr>
              <a:xfrm>
                <a:off x="3526720" y="3968369"/>
                <a:ext cx="3323650" cy="875839"/>
              </a:xfrm>
              <a:custGeom>
                <a:avLst/>
                <a:gdLst>
                  <a:gd name="connsiteX0" fmla="*/ 0 w 3138488"/>
                  <a:gd name="connsiteY0" fmla="*/ 419100 h 419100"/>
                  <a:gd name="connsiteX1" fmla="*/ 459581 w 3138488"/>
                  <a:gd name="connsiteY1" fmla="*/ 166687 h 419100"/>
                  <a:gd name="connsiteX2" fmla="*/ 652463 w 3138488"/>
                  <a:gd name="connsiteY2" fmla="*/ 123825 h 419100"/>
                  <a:gd name="connsiteX3" fmla="*/ 1052513 w 3138488"/>
                  <a:gd name="connsiteY3" fmla="*/ 147637 h 419100"/>
                  <a:gd name="connsiteX4" fmla="*/ 2059781 w 3138488"/>
                  <a:gd name="connsiteY4" fmla="*/ 183356 h 419100"/>
                  <a:gd name="connsiteX5" fmla="*/ 3138488 w 3138488"/>
                  <a:gd name="connsiteY5" fmla="*/ 0 h 419100"/>
                  <a:gd name="connsiteX0" fmla="*/ 0 w 4124320"/>
                  <a:gd name="connsiteY0" fmla="*/ 1009641 h 1009641"/>
                  <a:gd name="connsiteX1" fmla="*/ 1445413 w 4124320"/>
                  <a:gd name="connsiteY1" fmla="*/ 166687 h 1009641"/>
                  <a:gd name="connsiteX2" fmla="*/ 1638295 w 4124320"/>
                  <a:gd name="connsiteY2" fmla="*/ 123825 h 1009641"/>
                  <a:gd name="connsiteX3" fmla="*/ 2038345 w 4124320"/>
                  <a:gd name="connsiteY3" fmla="*/ 147637 h 1009641"/>
                  <a:gd name="connsiteX4" fmla="*/ 3045613 w 4124320"/>
                  <a:gd name="connsiteY4" fmla="*/ 183356 h 1009641"/>
                  <a:gd name="connsiteX5" fmla="*/ 4124320 w 4124320"/>
                  <a:gd name="connsiteY5" fmla="*/ 0 h 100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24320" h="1009641">
                    <a:moveTo>
                      <a:pt x="0" y="1009641"/>
                    </a:moveTo>
                    <a:lnTo>
                      <a:pt x="1445413" y="166687"/>
                    </a:lnTo>
                    <a:lnTo>
                      <a:pt x="1638295" y="123825"/>
                    </a:lnTo>
                    <a:lnTo>
                      <a:pt x="2038345" y="147637"/>
                    </a:lnTo>
                    <a:lnTo>
                      <a:pt x="3045613" y="183356"/>
                    </a:lnTo>
                    <a:lnTo>
                      <a:pt x="4124320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8" name="Dowolny kształt 36">
                <a:extLst>
                  <a:ext uri="{FF2B5EF4-FFF2-40B4-BE49-F238E27FC236}">
                    <a16:creationId xmlns="" xmlns:a16="http://schemas.microsoft.com/office/drawing/2014/main" id="{790A64A6-D48D-48E7-A341-5D80F4206AA6}"/>
                  </a:ext>
                </a:extLst>
              </p:cNvPr>
              <p:cNvSpPr/>
              <p:nvPr/>
            </p:nvSpPr>
            <p:spPr>
              <a:xfrm>
                <a:off x="4685799" y="4115032"/>
                <a:ext cx="2776530" cy="1593250"/>
              </a:xfrm>
              <a:custGeom>
                <a:avLst/>
                <a:gdLst>
                  <a:gd name="connsiteX0" fmla="*/ 19050 w 2688431"/>
                  <a:gd name="connsiteY0" fmla="*/ 0 h 1462087"/>
                  <a:gd name="connsiteX1" fmla="*/ 0 w 2688431"/>
                  <a:gd name="connsiteY1" fmla="*/ 497681 h 1462087"/>
                  <a:gd name="connsiteX2" fmla="*/ 1207294 w 2688431"/>
                  <a:gd name="connsiteY2" fmla="*/ 409575 h 1462087"/>
                  <a:gd name="connsiteX3" fmla="*/ 1195388 w 2688431"/>
                  <a:gd name="connsiteY3" fmla="*/ 952500 h 1462087"/>
                  <a:gd name="connsiteX4" fmla="*/ 2688431 w 2688431"/>
                  <a:gd name="connsiteY4" fmla="*/ 952500 h 1462087"/>
                  <a:gd name="connsiteX5" fmla="*/ 2676525 w 2688431"/>
                  <a:gd name="connsiteY5" fmla="*/ 1462087 h 1462087"/>
                  <a:gd name="connsiteX0" fmla="*/ 19050 w 2688431"/>
                  <a:gd name="connsiteY0" fmla="*/ 0 h 1462087"/>
                  <a:gd name="connsiteX1" fmla="*/ 0 w 2688431"/>
                  <a:gd name="connsiteY1" fmla="*/ 497681 h 1462087"/>
                  <a:gd name="connsiteX2" fmla="*/ 1207294 w 2688431"/>
                  <a:gd name="connsiteY2" fmla="*/ 409575 h 1462087"/>
                  <a:gd name="connsiteX3" fmla="*/ 1195388 w 2688431"/>
                  <a:gd name="connsiteY3" fmla="*/ 952500 h 1462087"/>
                  <a:gd name="connsiteX4" fmla="*/ 2688431 w 2688431"/>
                  <a:gd name="connsiteY4" fmla="*/ 952500 h 1462087"/>
                  <a:gd name="connsiteX5" fmla="*/ 2681288 w 2688431"/>
                  <a:gd name="connsiteY5" fmla="*/ 1362075 h 1462087"/>
                  <a:gd name="connsiteX6" fmla="*/ 2676525 w 2688431"/>
                  <a:gd name="connsiteY6" fmla="*/ 1462087 h 1462087"/>
                  <a:gd name="connsiteX0" fmla="*/ 19050 w 3462311"/>
                  <a:gd name="connsiteY0" fmla="*/ 0 h 1890691"/>
                  <a:gd name="connsiteX1" fmla="*/ 0 w 3462311"/>
                  <a:gd name="connsiteY1" fmla="*/ 497681 h 1890691"/>
                  <a:gd name="connsiteX2" fmla="*/ 1207294 w 3462311"/>
                  <a:gd name="connsiteY2" fmla="*/ 409575 h 1890691"/>
                  <a:gd name="connsiteX3" fmla="*/ 1195388 w 3462311"/>
                  <a:gd name="connsiteY3" fmla="*/ 952500 h 1890691"/>
                  <a:gd name="connsiteX4" fmla="*/ 2688431 w 3462311"/>
                  <a:gd name="connsiteY4" fmla="*/ 952500 h 1890691"/>
                  <a:gd name="connsiteX5" fmla="*/ 2681288 w 3462311"/>
                  <a:gd name="connsiteY5" fmla="*/ 1362075 h 1890691"/>
                  <a:gd name="connsiteX6" fmla="*/ 3462311 w 3462311"/>
                  <a:gd name="connsiteY6" fmla="*/ 1890691 h 1890691"/>
                  <a:gd name="connsiteX0" fmla="*/ 19050 w 3462311"/>
                  <a:gd name="connsiteY0" fmla="*/ 0 h 1890691"/>
                  <a:gd name="connsiteX1" fmla="*/ 0 w 3462311"/>
                  <a:gd name="connsiteY1" fmla="*/ 497681 h 1890691"/>
                  <a:gd name="connsiteX2" fmla="*/ 1207294 w 3462311"/>
                  <a:gd name="connsiteY2" fmla="*/ 409575 h 1890691"/>
                  <a:gd name="connsiteX3" fmla="*/ 1195388 w 3462311"/>
                  <a:gd name="connsiteY3" fmla="*/ 952500 h 1890691"/>
                  <a:gd name="connsiteX4" fmla="*/ 2688431 w 3462311"/>
                  <a:gd name="connsiteY4" fmla="*/ 952500 h 1890691"/>
                  <a:gd name="connsiteX5" fmla="*/ 2681288 w 3462311"/>
                  <a:gd name="connsiteY5" fmla="*/ 1504927 h 1890691"/>
                  <a:gd name="connsiteX6" fmla="*/ 3462311 w 3462311"/>
                  <a:gd name="connsiteY6" fmla="*/ 1890691 h 1890691"/>
                  <a:gd name="connsiteX0" fmla="*/ 19050 w 3424189"/>
                  <a:gd name="connsiteY0" fmla="*/ 0 h 1885907"/>
                  <a:gd name="connsiteX1" fmla="*/ 0 w 3424189"/>
                  <a:gd name="connsiteY1" fmla="*/ 497681 h 1885907"/>
                  <a:gd name="connsiteX2" fmla="*/ 1207294 w 3424189"/>
                  <a:gd name="connsiteY2" fmla="*/ 409575 h 1885907"/>
                  <a:gd name="connsiteX3" fmla="*/ 1195388 w 3424189"/>
                  <a:gd name="connsiteY3" fmla="*/ 952500 h 1885907"/>
                  <a:gd name="connsiteX4" fmla="*/ 2688431 w 3424189"/>
                  <a:gd name="connsiteY4" fmla="*/ 952500 h 1885907"/>
                  <a:gd name="connsiteX5" fmla="*/ 2681288 w 3424189"/>
                  <a:gd name="connsiteY5" fmla="*/ 1504927 h 1885907"/>
                  <a:gd name="connsiteX6" fmla="*/ 3424189 w 3424189"/>
                  <a:gd name="connsiteY6" fmla="*/ 1885907 h 1885907"/>
                  <a:gd name="connsiteX0" fmla="*/ 19050 w 3445398"/>
                  <a:gd name="connsiteY0" fmla="*/ 0 h 1836650"/>
                  <a:gd name="connsiteX1" fmla="*/ 0 w 3445398"/>
                  <a:gd name="connsiteY1" fmla="*/ 497681 h 1836650"/>
                  <a:gd name="connsiteX2" fmla="*/ 1207294 w 3445398"/>
                  <a:gd name="connsiteY2" fmla="*/ 409575 h 1836650"/>
                  <a:gd name="connsiteX3" fmla="*/ 1195388 w 3445398"/>
                  <a:gd name="connsiteY3" fmla="*/ 952500 h 1836650"/>
                  <a:gd name="connsiteX4" fmla="*/ 2688431 w 3445398"/>
                  <a:gd name="connsiteY4" fmla="*/ 952500 h 1836650"/>
                  <a:gd name="connsiteX5" fmla="*/ 2681288 w 3445398"/>
                  <a:gd name="connsiteY5" fmla="*/ 1504927 h 1836650"/>
                  <a:gd name="connsiteX6" fmla="*/ 3445398 w 3445398"/>
                  <a:gd name="connsiteY6" fmla="*/ 1836650 h 183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398" h="1836650">
                    <a:moveTo>
                      <a:pt x="19050" y="0"/>
                    </a:moveTo>
                    <a:lnTo>
                      <a:pt x="0" y="497681"/>
                    </a:lnTo>
                    <a:lnTo>
                      <a:pt x="1207294" y="409575"/>
                    </a:lnTo>
                    <a:lnTo>
                      <a:pt x="1195388" y="952500"/>
                    </a:lnTo>
                    <a:lnTo>
                      <a:pt x="2688431" y="952500"/>
                    </a:lnTo>
                    <a:lnTo>
                      <a:pt x="2681288" y="1504927"/>
                    </a:lnTo>
                    <a:cubicBezTo>
                      <a:pt x="2928922" y="1631920"/>
                      <a:pt x="3197764" y="1709657"/>
                      <a:pt x="3445398" y="1836650"/>
                    </a:cubicBez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0" name="Dowolny kształt 40">
                <a:extLst>
                  <a:ext uri="{FF2B5EF4-FFF2-40B4-BE49-F238E27FC236}">
                    <a16:creationId xmlns="" xmlns:a16="http://schemas.microsoft.com/office/drawing/2014/main" id="{12A24CC3-E00D-42F6-ADE2-6C0DA38E8798}"/>
                  </a:ext>
                </a:extLst>
              </p:cNvPr>
              <p:cNvSpPr/>
              <p:nvPr/>
            </p:nvSpPr>
            <p:spPr>
              <a:xfrm>
                <a:off x="2701559" y="3821706"/>
                <a:ext cx="1869076" cy="353231"/>
              </a:xfrm>
              <a:custGeom>
                <a:avLst/>
                <a:gdLst>
                  <a:gd name="connsiteX0" fmla="*/ 2316956 w 2319338"/>
                  <a:gd name="connsiteY0" fmla="*/ 407194 h 407194"/>
                  <a:gd name="connsiteX1" fmla="*/ 2319338 w 2319338"/>
                  <a:gd name="connsiteY1" fmla="*/ 290512 h 407194"/>
                  <a:gd name="connsiteX2" fmla="*/ 1759744 w 2319338"/>
                  <a:gd name="connsiteY2" fmla="*/ 288131 h 407194"/>
                  <a:gd name="connsiteX3" fmla="*/ 1478756 w 2319338"/>
                  <a:gd name="connsiteY3" fmla="*/ 321469 h 407194"/>
                  <a:gd name="connsiteX4" fmla="*/ 1381125 w 2319338"/>
                  <a:gd name="connsiteY4" fmla="*/ 292894 h 407194"/>
                  <a:gd name="connsiteX5" fmla="*/ 347663 w 2319338"/>
                  <a:gd name="connsiteY5" fmla="*/ 292894 h 407194"/>
                  <a:gd name="connsiteX6" fmla="*/ 26194 w 2319338"/>
                  <a:gd name="connsiteY6" fmla="*/ 157162 h 407194"/>
                  <a:gd name="connsiteX7" fmla="*/ 0 w 2319338"/>
                  <a:gd name="connsiteY7" fmla="*/ 95250 h 407194"/>
                  <a:gd name="connsiteX8" fmla="*/ 30956 w 2319338"/>
                  <a:gd name="connsiteY8" fmla="*/ 0 h 40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19338" h="407194">
                    <a:moveTo>
                      <a:pt x="2316956" y="407194"/>
                    </a:moveTo>
                    <a:lnTo>
                      <a:pt x="2319338" y="290512"/>
                    </a:lnTo>
                    <a:lnTo>
                      <a:pt x="1759744" y="288131"/>
                    </a:lnTo>
                    <a:lnTo>
                      <a:pt x="1478756" y="321469"/>
                    </a:lnTo>
                    <a:lnTo>
                      <a:pt x="1381125" y="292894"/>
                    </a:lnTo>
                    <a:lnTo>
                      <a:pt x="347663" y="292894"/>
                    </a:lnTo>
                    <a:lnTo>
                      <a:pt x="26194" y="157162"/>
                    </a:lnTo>
                    <a:lnTo>
                      <a:pt x="0" y="95250"/>
                    </a:lnTo>
                    <a:lnTo>
                      <a:pt x="30956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24" name="Prostokąt 23">
            <a:extLst>
              <a:ext uri="{FF2B5EF4-FFF2-40B4-BE49-F238E27FC236}">
                <a16:creationId xmlns="" xmlns:a16="http://schemas.microsoft.com/office/drawing/2014/main" id="{AC0A5FA6-2B24-444B-9A45-07665175E8A8}"/>
              </a:ext>
            </a:extLst>
          </p:cNvPr>
          <p:cNvSpPr/>
          <p:nvPr/>
        </p:nvSpPr>
        <p:spPr>
          <a:xfrm>
            <a:off x="5220072" y="4636987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1A</a:t>
            </a:r>
          </a:p>
        </p:txBody>
      </p:sp>
      <p:grpSp>
        <p:nvGrpSpPr>
          <p:cNvPr id="4" name="Grupa 21">
            <a:extLst>
              <a:ext uri="{FF2B5EF4-FFF2-40B4-BE49-F238E27FC236}">
                <a16:creationId xmlns="" xmlns:a16="http://schemas.microsoft.com/office/drawing/2014/main" id="{1CB24B31-2E5E-43AF-B4D3-E49D5ACDA108}"/>
              </a:ext>
            </a:extLst>
          </p:cNvPr>
          <p:cNvGrpSpPr/>
          <p:nvPr/>
        </p:nvGrpSpPr>
        <p:grpSpPr>
          <a:xfrm>
            <a:off x="2163669" y="3514844"/>
            <a:ext cx="4513606" cy="314569"/>
            <a:chOff x="2066586" y="3878227"/>
            <a:chExt cx="4513606" cy="314569"/>
          </a:xfrm>
        </p:grpSpPr>
        <p:sp>
          <p:nvSpPr>
            <p:cNvPr id="27" name="Prostokąt zaokrąglony 23">
              <a:extLst>
                <a:ext uri="{FF2B5EF4-FFF2-40B4-BE49-F238E27FC236}">
                  <a16:creationId xmlns="" xmlns:a16="http://schemas.microsoft.com/office/drawing/2014/main" id="{69E89150-7C7F-43EE-9089-D63BD0DF23A1}"/>
                </a:ext>
              </a:extLst>
            </p:cNvPr>
            <p:cNvSpPr/>
            <p:nvPr/>
          </p:nvSpPr>
          <p:spPr>
            <a:xfrm>
              <a:off x="6429158" y="4063051"/>
              <a:ext cx="151034" cy="129745"/>
            </a:xfrm>
            <a:prstGeom prst="roundRect">
              <a:avLst/>
            </a:prstGeom>
            <a:noFill/>
            <a:ln w="444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080808"/>
                </a:solidFill>
              </a:endParaRPr>
            </a:p>
          </p:txBody>
        </p:sp>
        <p:sp>
          <p:nvSpPr>
            <p:cNvPr id="28" name="Prostokąt zaokrąglony 32">
              <a:extLst>
                <a:ext uri="{FF2B5EF4-FFF2-40B4-BE49-F238E27FC236}">
                  <a16:creationId xmlns="" xmlns:a16="http://schemas.microsoft.com/office/drawing/2014/main" id="{DF186130-38D6-42C4-A511-F5232BEEE242}"/>
                </a:ext>
              </a:extLst>
            </p:cNvPr>
            <p:cNvSpPr/>
            <p:nvPr/>
          </p:nvSpPr>
          <p:spPr>
            <a:xfrm>
              <a:off x="2066586" y="3878227"/>
              <a:ext cx="151034" cy="129745"/>
            </a:xfrm>
            <a:prstGeom prst="roundRect">
              <a:avLst/>
            </a:prstGeom>
            <a:noFill/>
            <a:ln w="444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080808"/>
                </a:solidFill>
              </a:endParaRPr>
            </a:p>
          </p:txBody>
        </p:sp>
      </p:grpSp>
      <p:sp>
        <p:nvSpPr>
          <p:cNvPr id="26" name="Prostokąt 25">
            <a:extLst>
              <a:ext uri="{FF2B5EF4-FFF2-40B4-BE49-F238E27FC236}">
                <a16:creationId xmlns="" xmlns:a16="http://schemas.microsoft.com/office/drawing/2014/main" id="{34ED0837-6F42-4FE3-84D0-FE845DC795A2}"/>
              </a:ext>
            </a:extLst>
          </p:cNvPr>
          <p:cNvSpPr/>
          <p:nvPr/>
        </p:nvSpPr>
        <p:spPr>
          <a:xfrm>
            <a:off x="1835696" y="3470811"/>
            <a:ext cx="380082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1B</a:t>
            </a:r>
          </a:p>
        </p:txBody>
      </p:sp>
      <p:sp>
        <p:nvSpPr>
          <p:cNvPr id="31" name="Prostokąt zaokrąglony 31">
            <a:extLst>
              <a:ext uri="{FF2B5EF4-FFF2-40B4-BE49-F238E27FC236}">
                <a16:creationId xmlns="" xmlns:a16="http://schemas.microsoft.com/office/drawing/2014/main" id="{C99DA5D0-F287-486B-BCF9-C680DB63A4FC}"/>
              </a:ext>
            </a:extLst>
          </p:cNvPr>
          <p:cNvSpPr/>
          <p:nvPr/>
        </p:nvSpPr>
        <p:spPr>
          <a:xfrm>
            <a:off x="6511770" y="3668585"/>
            <a:ext cx="302404" cy="178598"/>
          </a:xfrm>
          <a:prstGeom prst="roundRect">
            <a:avLst/>
          </a:prstGeom>
          <a:noFill/>
          <a:ln w="317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32" name="Prostokąt 31">
            <a:extLst>
              <a:ext uri="{FF2B5EF4-FFF2-40B4-BE49-F238E27FC236}">
                <a16:creationId xmlns="" xmlns:a16="http://schemas.microsoft.com/office/drawing/2014/main" id="{2DAD8BA6-2D22-4969-8477-762872909FEC}"/>
              </a:ext>
            </a:extLst>
          </p:cNvPr>
          <p:cNvSpPr/>
          <p:nvPr/>
        </p:nvSpPr>
        <p:spPr>
          <a:xfrm>
            <a:off x="6567796" y="3693369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3" name="Prostokąt 32">
            <a:extLst>
              <a:ext uri="{FF2B5EF4-FFF2-40B4-BE49-F238E27FC236}">
                <a16:creationId xmlns="" xmlns:a16="http://schemas.microsoft.com/office/drawing/2014/main" id="{24C3121D-2AE1-4C7C-8E74-22B443AF14ED}"/>
              </a:ext>
            </a:extLst>
          </p:cNvPr>
          <p:cNvSpPr/>
          <p:nvPr/>
        </p:nvSpPr>
        <p:spPr>
          <a:xfrm>
            <a:off x="6204221" y="3729572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1B</a:t>
            </a:r>
          </a:p>
        </p:txBody>
      </p:sp>
      <p:pic>
        <p:nvPicPr>
          <p:cNvPr id="34" name="Obraz 33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83162524"/>
      </p:ext>
    </p:extLst>
  </p:cSld>
  <p:clrMapOvr>
    <a:masterClrMapping/>
  </p:clrMapOvr>
  <p:transition spd="med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rostokąt 49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30" name="Łącznik prosty 29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rostokąt 43"/>
          <p:cNvSpPr/>
          <p:nvPr/>
        </p:nvSpPr>
        <p:spPr>
          <a:xfrm>
            <a:off x="1285852" y="5982132"/>
            <a:ext cx="7246588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indent="-342900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accent1"/>
                </a:solidFill>
              </a:rPr>
              <a:t>KOMUNIKACJA ZBIOROWA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b="1" dirty="0"/>
              <a:t>3A</a:t>
            </a:r>
            <a:r>
              <a:rPr lang="pl-PL" sz="1000" dirty="0"/>
              <a:t>  </a:t>
            </a:r>
            <a:r>
              <a:rPr lang="pl-PL" sz="1000" dirty="0" smtClean="0"/>
              <a:t>ZAPROPONOWANO UTWORZENIE </a:t>
            </a:r>
            <a:r>
              <a:rPr lang="pl-PL" sz="1000" dirty="0"/>
              <a:t>NOWEGO PRZYSTANKU KOLEJOWEGO DLA ZŁOTNIK, JERZMANOWA, JARNOŁTOWA.</a:t>
            </a:r>
          </a:p>
        </p:txBody>
      </p:sp>
      <p:sp>
        <p:nvSpPr>
          <p:cNvPr id="46" name="Prostokąt 45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</a:p>
        </p:txBody>
      </p:sp>
      <p:pic>
        <p:nvPicPr>
          <p:cNvPr id="10" name="Obraz 9" descr="Obraz zawierający mapa, tekst&#10;&#10;Opis wygenerowany automatycznie">
            <a:extLst>
              <a:ext uri="{FF2B5EF4-FFF2-40B4-BE49-F238E27FC236}">
                <a16:creationId xmlns="" xmlns:a16="http://schemas.microsoft.com/office/drawing/2014/main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7128792" cy="5038722"/>
          </a:xfrm>
          <a:prstGeom prst="rect">
            <a:avLst/>
          </a:prstGeom>
        </p:spPr>
      </p:pic>
      <p:sp>
        <p:nvSpPr>
          <p:cNvPr id="11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/>
              <a:t> 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/>
              <a:t> 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</a:t>
            </a:r>
          </a:p>
        </p:txBody>
      </p:sp>
      <p:grpSp>
        <p:nvGrpSpPr>
          <p:cNvPr id="2" name="Grupa 3">
            <a:extLst>
              <a:ext uri="{FF2B5EF4-FFF2-40B4-BE49-F238E27FC236}">
                <a16:creationId xmlns="" xmlns:a16="http://schemas.microsoft.com/office/drawing/2014/main" id="{60683AAA-2E87-4D9C-9D53-8146ECAFD18B}"/>
              </a:ext>
            </a:extLst>
          </p:cNvPr>
          <p:cNvGrpSpPr/>
          <p:nvPr/>
        </p:nvGrpSpPr>
        <p:grpSpPr>
          <a:xfrm>
            <a:off x="1657581" y="2348880"/>
            <a:ext cx="5804748" cy="3359402"/>
            <a:chOff x="1657581" y="2348880"/>
            <a:chExt cx="5804748" cy="3359402"/>
          </a:xfrm>
        </p:grpSpPr>
        <p:sp>
          <p:nvSpPr>
            <p:cNvPr id="19" name="Dowolny kształt 39">
              <a:extLst>
                <a:ext uri="{FF2B5EF4-FFF2-40B4-BE49-F238E27FC236}">
                  <a16:creationId xmlns="" xmlns:a16="http://schemas.microsoft.com/office/drawing/2014/main" id="{495C5918-D583-49D6-A9EF-315AE881ADB5}"/>
                </a:ext>
              </a:extLst>
            </p:cNvPr>
            <p:cNvSpPr/>
            <p:nvPr/>
          </p:nvSpPr>
          <p:spPr>
            <a:xfrm>
              <a:off x="6836936" y="3968369"/>
              <a:ext cx="15352" cy="991525"/>
            </a:xfrm>
            <a:custGeom>
              <a:avLst/>
              <a:gdLst>
                <a:gd name="connsiteX0" fmla="*/ 19050 w 19050"/>
                <a:gd name="connsiteY0" fmla="*/ 0 h 1143000"/>
                <a:gd name="connsiteX1" fmla="*/ 0 w 19050"/>
                <a:gd name="connsiteY1" fmla="*/ 11430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143000">
                  <a:moveTo>
                    <a:pt x="19050" y="0"/>
                  </a:moveTo>
                  <a:lnTo>
                    <a:pt x="0" y="1143000"/>
                  </a:lnTo>
                </a:path>
              </a:pathLst>
            </a:custGeom>
            <a:ln w="76200">
              <a:solidFill>
                <a:srgbClr val="0070C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3" name="Grupa 2">
              <a:extLst>
                <a:ext uri="{FF2B5EF4-FFF2-40B4-BE49-F238E27FC236}">
                  <a16:creationId xmlns="" xmlns:a16="http://schemas.microsoft.com/office/drawing/2014/main" id="{62C7B749-2386-42FA-BE9C-63165B7012B5}"/>
                </a:ext>
              </a:extLst>
            </p:cNvPr>
            <p:cNvGrpSpPr/>
            <p:nvPr/>
          </p:nvGrpSpPr>
          <p:grpSpPr>
            <a:xfrm>
              <a:off x="1657581" y="2348880"/>
              <a:ext cx="5804748" cy="3359402"/>
              <a:chOff x="1657581" y="2348880"/>
              <a:chExt cx="5804748" cy="3359402"/>
            </a:xfrm>
          </p:grpSpPr>
          <p:cxnSp>
            <p:nvCxnSpPr>
              <p:cNvPr id="14" name="Łącznik prosty 13">
                <a:extLst>
                  <a:ext uri="{FF2B5EF4-FFF2-40B4-BE49-F238E27FC236}">
                    <a16:creationId xmlns="" xmlns:a16="http://schemas.microsoft.com/office/drawing/2014/main" id="{68C5AE5B-30F9-4EE0-B5A8-4097A638E75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3878496" y="3161913"/>
                <a:ext cx="1766152" cy="140085"/>
              </a:xfrm>
              <a:prstGeom prst="line">
                <a:avLst/>
              </a:pr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Dowolny kształt 31">
                <a:extLst>
                  <a:ext uri="{FF2B5EF4-FFF2-40B4-BE49-F238E27FC236}">
                    <a16:creationId xmlns="" xmlns:a16="http://schemas.microsoft.com/office/drawing/2014/main" id="{152FA72B-1F04-430B-BDFD-66AEE88F065C}"/>
                  </a:ext>
                </a:extLst>
              </p:cNvPr>
              <p:cNvSpPr/>
              <p:nvPr/>
            </p:nvSpPr>
            <p:spPr>
              <a:xfrm>
                <a:off x="1657581" y="3096587"/>
                <a:ext cx="3028192" cy="772630"/>
              </a:xfrm>
              <a:custGeom>
                <a:avLst/>
                <a:gdLst>
                  <a:gd name="connsiteX0" fmla="*/ 3305175 w 3305175"/>
                  <a:gd name="connsiteY0" fmla="*/ 452438 h 519113"/>
                  <a:gd name="connsiteX1" fmla="*/ 1016793 w 3305175"/>
                  <a:gd name="connsiteY1" fmla="*/ 519113 h 519113"/>
                  <a:gd name="connsiteX2" fmla="*/ 485775 w 3305175"/>
                  <a:gd name="connsiteY2" fmla="*/ 311944 h 519113"/>
                  <a:gd name="connsiteX3" fmla="*/ 0 w 3305175"/>
                  <a:gd name="connsiteY3" fmla="*/ 0 h 519113"/>
                  <a:gd name="connsiteX0" fmla="*/ 3400400 w 3400400"/>
                  <a:gd name="connsiteY0" fmla="*/ 538165 h 604840"/>
                  <a:gd name="connsiteX1" fmla="*/ 1112018 w 3400400"/>
                  <a:gd name="connsiteY1" fmla="*/ 604840 h 604840"/>
                  <a:gd name="connsiteX2" fmla="*/ 581000 w 3400400"/>
                  <a:gd name="connsiteY2" fmla="*/ 397671 h 604840"/>
                  <a:gd name="connsiteX3" fmla="*/ 0 w 3400400"/>
                  <a:gd name="connsiteY3" fmla="*/ 0 h 604840"/>
                  <a:gd name="connsiteX0" fmla="*/ 3400400 w 3400400"/>
                  <a:gd name="connsiteY0" fmla="*/ 538165 h 604840"/>
                  <a:gd name="connsiteX1" fmla="*/ 1112018 w 3400400"/>
                  <a:gd name="connsiteY1" fmla="*/ 604840 h 604840"/>
                  <a:gd name="connsiteX2" fmla="*/ 581000 w 3400400"/>
                  <a:gd name="connsiteY2" fmla="*/ 397671 h 604840"/>
                  <a:gd name="connsiteX3" fmla="*/ 119037 w 3400400"/>
                  <a:gd name="connsiteY3" fmla="*/ 80965 h 604840"/>
                  <a:gd name="connsiteX4" fmla="*/ 0 w 3400400"/>
                  <a:gd name="connsiteY4" fmla="*/ 0 h 604840"/>
                  <a:gd name="connsiteX0" fmla="*/ 3686184 w 3686184"/>
                  <a:gd name="connsiteY0" fmla="*/ 681065 h 747740"/>
                  <a:gd name="connsiteX1" fmla="*/ 1397802 w 3686184"/>
                  <a:gd name="connsiteY1" fmla="*/ 747740 h 747740"/>
                  <a:gd name="connsiteX2" fmla="*/ 866784 w 3686184"/>
                  <a:gd name="connsiteY2" fmla="*/ 540571 h 747740"/>
                  <a:gd name="connsiteX3" fmla="*/ 404821 w 3686184"/>
                  <a:gd name="connsiteY3" fmla="*/ 223865 h 747740"/>
                  <a:gd name="connsiteX4" fmla="*/ 0 w 3686184"/>
                  <a:gd name="connsiteY4" fmla="*/ 0 h 747740"/>
                  <a:gd name="connsiteX0" fmla="*/ 4043406 w 4043406"/>
                  <a:gd name="connsiteY0" fmla="*/ 823965 h 890640"/>
                  <a:gd name="connsiteX1" fmla="*/ 1755024 w 4043406"/>
                  <a:gd name="connsiteY1" fmla="*/ 890640 h 890640"/>
                  <a:gd name="connsiteX2" fmla="*/ 1224006 w 4043406"/>
                  <a:gd name="connsiteY2" fmla="*/ 683471 h 890640"/>
                  <a:gd name="connsiteX3" fmla="*/ 762043 w 4043406"/>
                  <a:gd name="connsiteY3" fmla="*/ 366765 h 890640"/>
                  <a:gd name="connsiteX4" fmla="*/ 0 w 4043406"/>
                  <a:gd name="connsiteY4" fmla="*/ 0 h 890640"/>
                  <a:gd name="connsiteX0" fmla="*/ 4043406 w 4043406"/>
                  <a:gd name="connsiteY0" fmla="*/ 823965 h 890640"/>
                  <a:gd name="connsiteX1" fmla="*/ 1755024 w 4043406"/>
                  <a:gd name="connsiteY1" fmla="*/ 890640 h 890640"/>
                  <a:gd name="connsiteX2" fmla="*/ 1224006 w 4043406"/>
                  <a:gd name="connsiteY2" fmla="*/ 683471 h 890640"/>
                  <a:gd name="connsiteX3" fmla="*/ 619135 w 4043406"/>
                  <a:gd name="connsiteY3" fmla="*/ 366765 h 890640"/>
                  <a:gd name="connsiteX4" fmla="*/ 0 w 4043406"/>
                  <a:gd name="connsiteY4" fmla="*/ 0 h 890640"/>
                  <a:gd name="connsiteX0" fmla="*/ 3757686 w 3757686"/>
                  <a:gd name="connsiteY0" fmla="*/ 823989 h 890664"/>
                  <a:gd name="connsiteX1" fmla="*/ 1469304 w 3757686"/>
                  <a:gd name="connsiteY1" fmla="*/ 890664 h 890664"/>
                  <a:gd name="connsiteX2" fmla="*/ 938286 w 3757686"/>
                  <a:gd name="connsiteY2" fmla="*/ 683495 h 890664"/>
                  <a:gd name="connsiteX3" fmla="*/ 333415 w 3757686"/>
                  <a:gd name="connsiteY3" fmla="*/ 366789 h 890664"/>
                  <a:gd name="connsiteX4" fmla="*/ 0 w 3757686"/>
                  <a:gd name="connsiteY4" fmla="*/ 0 h 89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7686" h="890664">
                    <a:moveTo>
                      <a:pt x="3757686" y="823989"/>
                    </a:moveTo>
                    <a:lnTo>
                      <a:pt x="1469304" y="890664"/>
                    </a:lnTo>
                    <a:lnTo>
                      <a:pt x="938286" y="683495"/>
                    </a:lnTo>
                    <a:lnTo>
                      <a:pt x="333415" y="366789"/>
                    </a:lnTo>
                    <a:lnTo>
                      <a:pt x="0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Dowolny kształt 35">
                <a:extLst>
                  <a:ext uri="{FF2B5EF4-FFF2-40B4-BE49-F238E27FC236}">
                    <a16:creationId xmlns="" xmlns:a16="http://schemas.microsoft.com/office/drawing/2014/main" id="{533DED30-08A9-4F3F-95F7-F79475579285}"/>
                  </a:ext>
                </a:extLst>
              </p:cNvPr>
              <p:cNvSpPr/>
              <p:nvPr/>
            </p:nvSpPr>
            <p:spPr>
              <a:xfrm>
                <a:off x="3526720" y="3968369"/>
                <a:ext cx="3323650" cy="875839"/>
              </a:xfrm>
              <a:custGeom>
                <a:avLst/>
                <a:gdLst>
                  <a:gd name="connsiteX0" fmla="*/ 0 w 3138488"/>
                  <a:gd name="connsiteY0" fmla="*/ 419100 h 419100"/>
                  <a:gd name="connsiteX1" fmla="*/ 459581 w 3138488"/>
                  <a:gd name="connsiteY1" fmla="*/ 166687 h 419100"/>
                  <a:gd name="connsiteX2" fmla="*/ 652463 w 3138488"/>
                  <a:gd name="connsiteY2" fmla="*/ 123825 h 419100"/>
                  <a:gd name="connsiteX3" fmla="*/ 1052513 w 3138488"/>
                  <a:gd name="connsiteY3" fmla="*/ 147637 h 419100"/>
                  <a:gd name="connsiteX4" fmla="*/ 2059781 w 3138488"/>
                  <a:gd name="connsiteY4" fmla="*/ 183356 h 419100"/>
                  <a:gd name="connsiteX5" fmla="*/ 3138488 w 3138488"/>
                  <a:gd name="connsiteY5" fmla="*/ 0 h 419100"/>
                  <a:gd name="connsiteX0" fmla="*/ 0 w 4124320"/>
                  <a:gd name="connsiteY0" fmla="*/ 1009641 h 1009641"/>
                  <a:gd name="connsiteX1" fmla="*/ 1445413 w 4124320"/>
                  <a:gd name="connsiteY1" fmla="*/ 166687 h 1009641"/>
                  <a:gd name="connsiteX2" fmla="*/ 1638295 w 4124320"/>
                  <a:gd name="connsiteY2" fmla="*/ 123825 h 1009641"/>
                  <a:gd name="connsiteX3" fmla="*/ 2038345 w 4124320"/>
                  <a:gd name="connsiteY3" fmla="*/ 147637 h 1009641"/>
                  <a:gd name="connsiteX4" fmla="*/ 3045613 w 4124320"/>
                  <a:gd name="connsiteY4" fmla="*/ 183356 h 1009641"/>
                  <a:gd name="connsiteX5" fmla="*/ 4124320 w 4124320"/>
                  <a:gd name="connsiteY5" fmla="*/ 0 h 100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24320" h="1009641">
                    <a:moveTo>
                      <a:pt x="0" y="1009641"/>
                    </a:moveTo>
                    <a:lnTo>
                      <a:pt x="1445413" y="166687"/>
                    </a:lnTo>
                    <a:lnTo>
                      <a:pt x="1638295" y="123825"/>
                    </a:lnTo>
                    <a:lnTo>
                      <a:pt x="2038345" y="147637"/>
                    </a:lnTo>
                    <a:lnTo>
                      <a:pt x="3045613" y="183356"/>
                    </a:lnTo>
                    <a:lnTo>
                      <a:pt x="4124320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8" name="Dowolny kształt 36">
                <a:extLst>
                  <a:ext uri="{FF2B5EF4-FFF2-40B4-BE49-F238E27FC236}">
                    <a16:creationId xmlns="" xmlns:a16="http://schemas.microsoft.com/office/drawing/2014/main" id="{790A64A6-D48D-48E7-A341-5D80F4206AA6}"/>
                  </a:ext>
                </a:extLst>
              </p:cNvPr>
              <p:cNvSpPr/>
              <p:nvPr/>
            </p:nvSpPr>
            <p:spPr>
              <a:xfrm>
                <a:off x="4685799" y="4115032"/>
                <a:ext cx="2776530" cy="1593250"/>
              </a:xfrm>
              <a:custGeom>
                <a:avLst/>
                <a:gdLst>
                  <a:gd name="connsiteX0" fmla="*/ 19050 w 2688431"/>
                  <a:gd name="connsiteY0" fmla="*/ 0 h 1462087"/>
                  <a:gd name="connsiteX1" fmla="*/ 0 w 2688431"/>
                  <a:gd name="connsiteY1" fmla="*/ 497681 h 1462087"/>
                  <a:gd name="connsiteX2" fmla="*/ 1207294 w 2688431"/>
                  <a:gd name="connsiteY2" fmla="*/ 409575 h 1462087"/>
                  <a:gd name="connsiteX3" fmla="*/ 1195388 w 2688431"/>
                  <a:gd name="connsiteY3" fmla="*/ 952500 h 1462087"/>
                  <a:gd name="connsiteX4" fmla="*/ 2688431 w 2688431"/>
                  <a:gd name="connsiteY4" fmla="*/ 952500 h 1462087"/>
                  <a:gd name="connsiteX5" fmla="*/ 2676525 w 2688431"/>
                  <a:gd name="connsiteY5" fmla="*/ 1462087 h 1462087"/>
                  <a:gd name="connsiteX0" fmla="*/ 19050 w 2688431"/>
                  <a:gd name="connsiteY0" fmla="*/ 0 h 1462087"/>
                  <a:gd name="connsiteX1" fmla="*/ 0 w 2688431"/>
                  <a:gd name="connsiteY1" fmla="*/ 497681 h 1462087"/>
                  <a:gd name="connsiteX2" fmla="*/ 1207294 w 2688431"/>
                  <a:gd name="connsiteY2" fmla="*/ 409575 h 1462087"/>
                  <a:gd name="connsiteX3" fmla="*/ 1195388 w 2688431"/>
                  <a:gd name="connsiteY3" fmla="*/ 952500 h 1462087"/>
                  <a:gd name="connsiteX4" fmla="*/ 2688431 w 2688431"/>
                  <a:gd name="connsiteY4" fmla="*/ 952500 h 1462087"/>
                  <a:gd name="connsiteX5" fmla="*/ 2681288 w 2688431"/>
                  <a:gd name="connsiteY5" fmla="*/ 1362075 h 1462087"/>
                  <a:gd name="connsiteX6" fmla="*/ 2676525 w 2688431"/>
                  <a:gd name="connsiteY6" fmla="*/ 1462087 h 1462087"/>
                  <a:gd name="connsiteX0" fmla="*/ 19050 w 3462311"/>
                  <a:gd name="connsiteY0" fmla="*/ 0 h 1890691"/>
                  <a:gd name="connsiteX1" fmla="*/ 0 w 3462311"/>
                  <a:gd name="connsiteY1" fmla="*/ 497681 h 1890691"/>
                  <a:gd name="connsiteX2" fmla="*/ 1207294 w 3462311"/>
                  <a:gd name="connsiteY2" fmla="*/ 409575 h 1890691"/>
                  <a:gd name="connsiteX3" fmla="*/ 1195388 w 3462311"/>
                  <a:gd name="connsiteY3" fmla="*/ 952500 h 1890691"/>
                  <a:gd name="connsiteX4" fmla="*/ 2688431 w 3462311"/>
                  <a:gd name="connsiteY4" fmla="*/ 952500 h 1890691"/>
                  <a:gd name="connsiteX5" fmla="*/ 2681288 w 3462311"/>
                  <a:gd name="connsiteY5" fmla="*/ 1362075 h 1890691"/>
                  <a:gd name="connsiteX6" fmla="*/ 3462311 w 3462311"/>
                  <a:gd name="connsiteY6" fmla="*/ 1890691 h 1890691"/>
                  <a:gd name="connsiteX0" fmla="*/ 19050 w 3462311"/>
                  <a:gd name="connsiteY0" fmla="*/ 0 h 1890691"/>
                  <a:gd name="connsiteX1" fmla="*/ 0 w 3462311"/>
                  <a:gd name="connsiteY1" fmla="*/ 497681 h 1890691"/>
                  <a:gd name="connsiteX2" fmla="*/ 1207294 w 3462311"/>
                  <a:gd name="connsiteY2" fmla="*/ 409575 h 1890691"/>
                  <a:gd name="connsiteX3" fmla="*/ 1195388 w 3462311"/>
                  <a:gd name="connsiteY3" fmla="*/ 952500 h 1890691"/>
                  <a:gd name="connsiteX4" fmla="*/ 2688431 w 3462311"/>
                  <a:gd name="connsiteY4" fmla="*/ 952500 h 1890691"/>
                  <a:gd name="connsiteX5" fmla="*/ 2681288 w 3462311"/>
                  <a:gd name="connsiteY5" fmla="*/ 1504927 h 1890691"/>
                  <a:gd name="connsiteX6" fmla="*/ 3462311 w 3462311"/>
                  <a:gd name="connsiteY6" fmla="*/ 1890691 h 1890691"/>
                  <a:gd name="connsiteX0" fmla="*/ 19050 w 3424189"/>
                  <a:gd name="connsiteY0" fmla="*/ 0 h 1885907"/>
                  <a:gd name="connsiteX1" fmla="*/ 0 w 3424189"/>
                  <a:gd name="connsiteY1" fmla="*/ 497681 h 1885907"/>
                  <a:gd name="connsiteX2" fmla="*/ 1207294 w 3424189"/>
                  <a:gd name="connsiteY2" fmla="*/ 409575 h 1885907"/>
                  <a:gd name="connsiteX3" fmla="*/ 1195388 w 3424189"/>
                  <a:gd name="connsiteY3" fmla="*/ 952500 h 1885907"/>
                  <a:gd name="connsiteX4" fmla="*/ 2688431 w 3424189"/>
                  <a:gd name="connsiteY4" fmla="*/ 952500 h 1885907"/>
                  <a:gd name="connsiteX5" fmla="*/ 2681288 w 3424189"/>
                  <a:gd name="connsiteY5" fmla="*/ 1504927 h 1885907"/>
                  <a:gd name="connsiteX6" fmla="*/ 3424189 w 3424189"/>
                  <a:gd name="connsiteY6" fmla="*/ 1885907 h 1885907"/>
                  <a:gd name="connsiteX0" fmla="*/ 19050 w 3445398"/>
                  <a:gd name="connsiteY0" fmla="*/ 0 h 1836650"/>
                  <a:gd name="connsiteX1" fmla="*/ 0 w 3445398"/>
                  <a:gd name="connsiteY1" fmla="*/ 497681 h 1836650"/>
                  <a:gd name="connsiteX2" fmla="*/ 1207294 w 3445398"/>
                  <a:gd name="connsiteY2" fmla="*/ 409575 h 1836650"/>
                  <a:gd name="connsiteX3" fmla="*/ 1195388 w 3445398"/>
                  <a:gd name="connsiteY3" fmla="*/ 952500 h 1836650"/>
                  <a:gd name="connsiteX4" fmla="*/ 2688431 w 3445398"/>
                  <a:gd name="connsiteY4" fmla="*/ 952500 h 1836650"/>
                  <a:gd name="connsiteX5" fmla="*/ 2681288 w 3445398"/>
                  <a:gd name="connsiteY5" fmla="*/ 1504927 h 1836650"/>
                  <a:gd name="connsiteX6" fmla="*/ 3445398 w 3445398"/>
                  <a:gd name="connsiteY6" fmla="*/ 1836650 h 183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398" h="1836650">
                    <a:moveTo>
                      <a:pt x="19050" y="0"/>
                    </a:moveTo>
                    <a:lnTo>
                      <a:pt x="0" y="497681"/>
                    </a:lnTo>
                    <a:lnTo>
                      <a:pt x="1207294" y="409575"/>
                    </a:lnTo>
                    <a:lnTo>
                      <a:pt x="1195388" y="952500"/>
                    </a:lnTo>
                    <a:lnTo>
                      <a:pt x="2688431" y="952500"/>
                    </a:lnTo>
                    <a:lnTo>
                      <a:pt x="2681288" y="1504927"/>
                    </a:lnTo>
                    <a:cubicBezTo>
                      <a:pt x="2928922" y="1631920"/>
                      <a:pt x="3197764" y="1709657"/>
                      <a:pt x="3445398" y="1836650"/>
                    </a:cubicBez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0" name="Dowolny kształt 40">
                <a:extLst>
                  <a:ext uri="{FF2B5EF4-FFF2-40B4-BE49-F238E27FC236}">
                    <a16:creationId xmlns="" xmlns:a16="http://schemas.microsoft.com/office/drawing/2014/main" id="{12A24CC3-E00D-42F6-ADE2-6C0DA38E8798}"/>
                  </a:ext>
                </a:extLst>
              </p:cNvPr>
              <p:cNvSpPr/>
              <p:nvPr/>
            </p:nvSpPr>
            <p:spPr>
              <a:xfrm>
                <a:off x="2701559" y="3821706"/>
                <a:ext cx="1869076" cy="353231"/>
              </a:xfrm>
              <a:custGeom>
                <a:avLst/>
                <a:gdLst>
                  <a:gd name="connsiteX0" fmla="*/ 2316956 w 2319338"/>
                  <a:gd name="connsiteY0" fmla="*/ 407194 h 407194"/>
                  <a:gd name="connsiteX1" fmla="*/ 2319338 w 2319338"/>
                  <a:gd name="connsiteY1" fmla="*/ 290512 h 407194"/>
                  <a:gd name="connsiteX2" fmla="*/ 1759744 w 2319338"/>
                  <a:gd name="connsiteY2" fmla="*/ 288131 h 407194"/>
                  <a:gd name="connsiteX3" fmla="*/ 1478756 w 2319338"/>
                  <a:gd name="connsiteY3" fmla="*/ 321469 h 407194"/>
                  <a:gd name="connsiteX4" fmla="*/ 1381125 w 2319338"/>
                  <a:gd name="connsiteY4" fmla="*/ 292894 h 407194"/>
                  <a:gd name="connsiteX5" fmla="*/ 347663 w 2319338"/>
                  <a:gd name="connsiteY5" fmla="*/ 292894 h 407194"/>
                  <a:gd name="connsiteX6" fmla="*/ 26194 w 2319338"/>
                  <a:gd name="connsiteY6" fmla="*/ 157162 h 407194"/>
                  <a:gd name="connsiteX7" fmla="*/ 0 w 2319338"/>
                  <a:gd name="connsiteY7" fmla="*/ 95250 h 407194"/>
                  <a:gd name="connsiteX8" fmla="*/ 30956 w 2319338"/>
                  <a:gd name="connsiteY8" fmla="*/ 0 h 40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19338" h="407194">
                    <a:moveTo>
                      <a:pt x="2316956" y="407194"/>
                    </a:moveTo>
                    <a:lnTo>
                      <a:pt x="2319338" y="290512"/>
                    </a:lnTo>
                    <a:lnTo>
                      <a:pt x="1759744" y="288131"/>
                    </a:lnTo>
                    <a:lnTo>
                      <a:pt x="1478756" y="321469"/>
                    </a:lnTo>
                    <a:lnTo>
                      <a:pt x="1381125" y="292894"/>
                    </a:lnTo>
                    <a:lnTo>
                      <a:pt x="347663" y="292894"/>
                    </a:lnTo>
                    <a:lnTo>
                      <a:pt x="26194" y="157162"/>
                    </a:lnTo>
                    <a:lnTo>
                      <a:pt x="0" y="95250"/>
                    </a:lnTo>
                    <a:lnTo>
                      <a:pt x="30956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24" name="Prostokąt 23">
            <a:extLst>
              <a:ext uri="{FF2B5EF4-FFF2-40B4-BE49-F238E27FC236}">
                <a16:creationId xmlns="" xmlns:a16="http://schemas.microsoft.com/office/drawing/2014/main" id="{AC0A5FA6-2B24-444B-9A45-07665175E8A8}"/>
              </a:ext>
            </a:extLst>
          </p:cNvPr>
          <p:cNvSpPr/>
          <p:nvPr/>
        </p:nvSpPr>
        <p:spPr>
          <a:xfrm>
            <a:off x="5220072" y="4636987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1A</a:t>
            </a:r>
          </a:p>
        </p:txBody>
      </p:sp>
      <p:grpSp>
        <p:nvGrpSpPr>
          <p:cNvPr id="4" name="Grupa 21">
            <a:extLst>
              <a:ext uri="{FF2B5EF4-FFF2-40B4-BE49-F238E27FC236}">
                <a16:creationId xmlns="" xmlns:a16="http://schemas.microsoft.com/office/drawing/2014/main" id="{1CB24B31-2E5E-43AF-B4D3-E49D5ACDA108}"/>
              </a:ext>
            </a:extLst>
          </p:cNvPr>
          <p:cNvGrpSpPr/>
          <p:nvPr/>
        </p:nvGrpSpPr>
        <p:grpSpPr>
          <a:xfrm>
            <a:off x="2163669" y="3514844"/>
            <a:ext cx="4513606" cy="314569"/>
            <a:chOff x="2066586" y="3878227"/>
            <a:chExt cx="4513606" cy="314569"/>
          </a:xfrm>
        </p:grpSpPr>
        <p:sp>
          <p:nvSpPr>
            <p:cNvPr id="27" name="Prostokąt zaokrąglony 23">
              <a:extLst>
                <a:ext uri="{FF2B5EF4-FFF2-40B4-BE49-F238E27FC236}">
                  <a16:creationId xmlns="" xmlns:a16="http://schemas.microsoft.com/office/drawing/2014/main" id="{69E89150-7C7F-43EE-9089-D63BD0DF23A1}"/>
                </a:ext>
              </a:extLst>
            </p:cNvPr>
            <p:cNvSpPr/>
            <p:nvPr/>
          </p:nvSpPr>
          <p:spPr>
            <a:xfrm>
              <a:off x="6429158" y="4063051"/>
              <a:ext cx="151034" cy="129745"/>
            </a:xfrm>
            <a:prstGeom prst="roundRect">
              <a:avLst/>
            </a:prstGeom>
            <a:noFill/>
            <a:ln w="444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080808"/>
                </a:solidFill>
              </a:endParaRPr>
            </a:p>
          </p:txBody>
        </p:sp>
        <p:sp>
          <p:nvSpPr>
            <p:cNvPr id="28" name="Prostokąt zaokrąglony 32">
              <a:extLst>
                <a:ext uri="{FF2B5EF4-FFF2-40B4-BE49-F238E27FC236}">
                  <a16:creationId xmlns="" xmlns:a16="http://schemas.microsoft.com/office/drawing/2014/main" id="{DF186130-38D6-42C4-A511-F5232BEEE242}"/>
                </a:ext>
              </a:extLst>
            </p:cNvPr>
            <p:cNvSpPr/>
            <p:nvPr/>
          </p:nvSpPr>
          <p:spPr>
            <a:xfrm>
              <a:off x="2066586" y="3878227"/>
              <a:ext cx="151034" cy="129745"/>
            </a:xfrm>
            <a:prstGeom prst="roundRect">
              <a:avLst/>
            </a:prstGeom>
            <a:noFill/>
            <a:ln w="444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080808"/>
                </a:solidFill>
              </a:endParaRPr>
            </a:p>
          </p:txBody>
        </p:sp>
      </p:grpSp>
      <p:sp>
        <p:nvSpPr>
          <p:cNvPr id="26" name="Prostokąt 25">
            <a:extLst>
              <a:ext uri="{FF2B5EF4-FFF2-40B4-BE49-F238E27FC236}">
                <a16:creationId xmlns="" xmlns:a16="http://schemas.microsoft.com/office/drawing/2014/main" id="{34ED0837-6F42-4FE3-84D0-FE845DC795A2}"/>
              </a:ext>
            </a:extLst>
          </p:cNvPr>
          <p:cNvSpPr/>
          <p:nvPr/>
        </p:nvSpPr>
        <p:spPr>
          <a:xfrm>
            <a:off x="1835696" y="3470811"/>
            <a:ext cx="380082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1B</a:t>
            </a:r>
          </a:p>
        </p:txBody>
      </p:sp>
      <p:sp>
        <p:nvSpPr>
          <p:cNvPr id="31" name="Prostokąt zaokrąglony 31">
            <a:extLst>
              <a:ext uri="{FF2B5EF4-FFF2-40B4-BE49-F238E27FC236}">
                <a16:creationId xmlns="" xmlns:a16="http://schemas.microsoft.com/office/drawing/2014/main" id="{C99DA5D0-F287-486B-BCF9-C680DB63A4FC}"/>
              </a:ext>
            </a:extLst>
          </p:cNvPr>
          <p:cNvSpPr/>
          <p:nvPr/>
        </p:nvSpPr>
        <p:spPr>
          <a:xfrm>
            <a:off x="6511770" y="3668585"/>
            <a:ext cx="302404" cy="178598"/>
          </a:xfrm>
          <a:prstGeom prst="roundRect">
            <a:avLst/>
          </a:prstGeom>
          <a:noFill/>
          <a:ln w="317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32" name="Prostokąt 31">
            <a:extLst>
              <a:ext uri="{FF2B5EF4-FFF2-40B4-BE49-F238E27FC236}">
                <a16:creationId xmlns="" xmlns:a16="http://schemas.microsoft.com/office/drawing/2014/main" id="{2DAD8BA6-2D22-4969-8477-762872909FEC}"/>
              </a:ext>
            </a:extLst>
          </p:cNvPr>
          <p:cNvSpPr/>
          <p:nvPr/>
        </p:nvSpPr>
        <p:spPr>
          <a:xfrm>
            <a:off x="6567796" y="3693369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3" name="Dowolny kształt 50">
            <a:extLst>
              <a:ext uri="{FF2B5EF4-FFF2-40B4-BE49-F238E27FC236}">
                <a16:creationId xmlns="" xmlns:a16="http://schemas.microsoft.com/office/drawing/2014/main" id="{76ED0AE8-0AD6-46D2-9EEB-EE6C6DC26D75}"/>
              </a:ext>
            </a:extLst>
          </p:cNvPr>
          <p:cNvSpPr/>
          <p:nvPr/>
        </p:nvSpPr>
        <p:spPr>
          <a:xfrm>
            <a:off x="6474343" y="912452"/>
            <a:ext cx="2055981" cy="1001308"/>
          </a:xfrm>
          <a:custGeom>
            <a:avLst/>
            <a:gdLst>
              <a:gd name="connsiteX0" fmla="*/ 0 w 2403123"/>
              <a:gd name="connsiteY0" fmla="*/ 0 h 1072445"/>
              <a:gd name="connsiteX1" fmla="*/ 609600 w 2403123"/>
              <a:gd name="connsiteY1" fmla="*/ 457200 h 1072445"/>
              <a:gd name="connsiteX2" fmla="*/ 1456267 w 2403123"/>
              <a:gd name="connsiteY2" fmla="*/ 795867 h 1072445"/>
              <a:gd name="connsiteX3" fmla="*/ 2269067 w 2403123"/>
              <a:gd name="connsiteY3" fmla="*/ 1032934 h 1072445"/>
              <a:gd name="connsiteX4" fmla="*/ 2260600 w 2403123"/>
              <a:gd name="connsiteY4" fmla="*/ 1032934 h 1072445"/>
              <a:gd name="connsiteX5" fmla="*/ 2302934 w 2403123"/>
              <a:gd name="connsiteY5" fmla="*/ 1058334 h 1072445"/>
              <a:gd name="connsiteX0" fmla="*/ 0 w 2403123"/>
              <a:gd name="connsiteY0" fmla="*/ 0 h 1072445"/>
              <a:gd name="connsiteX1" fmla="*/ 578624 w 2403123"/>
              <a:gd name="connsiteY1" fmla="*/ 409591 h 1072445"/>
              <a:gd name="connsiteX2" fmla="*/ 1456267 w 2403123"/>
              <a:gd name="connsiteY2" fmla="*/ 795867 h 1072445"/>
              <a:gd name="connsiteX3" fmla="*/ 2269067 w 2403123"/>
              <a:gd name="connsiteY3" fmla="*/ 1032934 h 1072445"/>
              <a:gd name="connsiteX4" fmla="*/ 2260600 w 2403123"/>
              <a:gd name="connsiteY4" fmla="*/ 1032934 h 1072445"/>
              <a:gd name="connsiteX5" fmla="*/ 2302934 w 2403123"/>
              <a:gd name="connsiteY5" fmla="*/ 1058334 h 1072445"/>
              <a:gd name="connsiteX0" fmla="*/ 0 w 2403123"/>
              <a:gd name="connsiteY0" fmla="*/ 0 h 1072445"/>
              <a:gd name="connsiteX1" fmla="*/ 578624 w 2403123"/>
              <a:gd name="connsiteY1" fmla="*/ 409591 h 1072445"/>
              <a:gd name="connsiteX2" fmla="*/ 1456267 w 2403123"/>
              <a:gd name="connsiteY2" fmla="*/ 795867 h 1072445"/>
              <a:gd name="connsiteX3" fmla="*/ 2269067 w 2403123"/>
              <a:gd name="connsiteY3" fmla="*/ 1032934 h 1072445"/>
              <a:gd name="connsiteX4" fmla="*/ 2260600 w 2403123"/>
              <a:gd name="connsiteY4" fmla="*/ 1032934 h 1072445"/>
              <a:gd name="connsiteX0" fmla="*/ 0 w 2426930"/>
              <a:gd name="connsiteY0" fmla="*/ 0 h 1072445"/>
              <a:gd name="connsiteX1" fmla="*/ 578624 w 2426930"/>
              <a:gd name="connsiteY1" fmla="*/ 409591 h 1072445"/>
              <a:gd name="connsiteX2" fmla="*/ 1456267 w 2426930"/>
              <a:gd name="connsiteY2" fmla="*/ 795867 h 1072445"/>
              <a:gd name="connsiteX3" fmla="*/ 2269067 w 2426930"/>
              <a:gd name="connsiteY3" fmla="*/ 1032934 h 1072445"/>
              <a:gd name="connsiteX4" fmla="*/ 2403444 w 2426930"/>
              <a:gd name="connsiteY4" fmla="*/ 1032934 h 1072445"/>
              <a:gd name="connsiteX0" fmla="*/ 0 w 2269067"/>
              <a:gd name="connsiteY0" fmla="*/ 0 h 1032934"/>
              <a:gd name="connsiteX1" fmla="*/ 578624 w 2269067"/>
              <a:gd name="connsiteY1" fmla="*/ 409591 h 1032934"/>
              <a:gd name="connsiteX2" fmla="*/ 1456267 w 2269067"/>
              <a:gd name="connsiteY2" fmla="*/ 795867 h 1032934"/>
              <a:gd name="connsiteX3" fmla="*/ 2269067 w 2269067"/>
              <a:gd name="connsiteY3" fmla="*/ 1032934 h 1032934"/>
              <a:gd name="connsiteX0" fmla="*/ 0 w 2330995"/>
              <a:gd name="connsiteY0" fmla="*/ 0 h 1016246"/>
              <a:gd name="connsiteX1" fmla="*/ 640552 w 2330995"/>
              <a:gd name="connsiteY1" fmla="*/ 392903 h 1016246"/>
              <a:gd name="connsiteX2" fmla="*/ 1518195 w 2330995"/>
              <a:gd name="connsiteY2" fmla="*/ 779179 h 1016246"/>
              <a:gd name="connsiteX3" fmla="*/ 2330995 w 2330995"/>
              <a:gd name="connsiteY3" fmla="*/ 1016246 h 1016246"/>
              <a:gd name="connsiteX0" fmla="*/ 0 w 2330995"/>
              <a:gd name="connsiteY0" fmla="*/ 0 h 1016246"/>
              <a:gd name="connsiteX1" fmla="*/ 640552 w 2330995"/>
              <a:gd name="connsiteY1" fmla="*/ 392903 h 1016246"/>
              <a:gd name="connsiteX2" fmla="*/ 1518195 w 2330995"/>
              <a:gd name="connsiteY2" fmla="*/ 779179 h 1016246"/>
              <a:gd name="connsiteX3" fmla="*/ 2330995 w 2330995"/>
              <a:gd name="connsiteY3" fmla="*/ 1016246 h 1016246"/>
              <a:gd name="connsiteX0" fmla="*/ 0 w 2259589"/>
              <a:gd name="connsiteY0" fmla="*/ 0 h 1016246"/>
              <a:gd name="connsiteX1" fmla="*/ 569146 w 2259589"/>
              <a:gd name="connsiteY1" fmla="*/ 392903 h 1016246"/>
              <a:gd name="connsiteX2" fmla="*/ 1446789 w 2259589"/>
              <a:gd name="connsiteY2" fmla="*/ 779179 h 1016246"/>
              <a:gd name="connsiteX3" fmla="*/ 2259589 w 2259589"/>
              <a:gd name="connsiteY3" fmla="*/ 1016246 h 1016246"/>
              <a:gd name="connsiteX0" fmla="*/ 0 w 2259589"/>
              <a:gd name="connsiteY0" fmla="*/ 0 h 1016246"/>
              <a:gd name="connsiteX1" fmla="*/ 569146 w 2259589"/>
              <a:gd name="connsiteY1" fmla="*/ 392903 h 1016246"/>
              <a:gd name="connsiteX2" fmla="*/ 1446789 w 2259589"/>
              <a:gd name="connsiteY2" fmla="*/ 779179 h 1016246"/>
              <a:gd name="connsiteX3" fmla="*/ 2259589 w 2259589"/>
              <a:gd name="connsiteY3" fmla="*/ 1016246 h 1016246"/>
              <a:gd name="connsiteX0" fmla="*/ 0 w 2259589"/>
              <a:gd name="connsiteY0" fmla="*/ 0 h 1016246"/>
              <a:gd name="connsiteX1" fmla="*/ 649828 w 2259589"/>
              <a:gd name="connsiteY1" fmla="*/ 305497 h 1016246"/>
              <a:gd name="connsiteX2" fmla="*/ 1446789 w 2259589"/>
              <a:gd name="connsiteY2" fmla="*/ 779179 h 1016246"/>
              <a:gd name="connsiteX3" fmla="*/ 2259589 w 2259589"/>
              <a:gd name="connsiteY3" fmla="*/ 1016246 h 1016246"/>
              <a:gd name="connsiteX0" fmla="*/ 0 w 1862901"/>
              <a:gd name="connsiteY0" fmla="*/ 0 h 922117"/>
              <a:gd name="connsiteX1" fmla="*/ 649828 w 1862901"/>
              <a:gd name="connsiteY1" fmla="*/ 305497 h 922117"/>
              <a:gd name="connsiteX2" fmla="*/ 1446789 w 1862901"/>
              <a:gd name="connsiteY2" fmla="*/ 779179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649828 w 1862901"/>
              <a:gd name="connsiteY1" fmla="*/ 305497 h 922117"/>
              <a:gd name="connsiteX2" fmla="*/ 1103889 w 1862901"/>
              <a:gd name="connsiteY2" fmla="*/ 604368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327099 w 1862901"/>
              <a:gd name="connsiteY1" fmla="*/ 648397 h 922117"/>
              <a:gd name="connsiteX2" fmla="*/ 1103889 w 1862901"/>
              <a:gd name="connsiteY2" fmla="*/ 604368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327099 w 1862901"/>
              <a:gd name="connsiteY1" fmla="*/ 648397 h 922117"/>
              <a:gd name="connsiteX2" fmla="*/ 687030 w 1862901"/>
              <a:gd name="connsiteY2" fmla="*/ 301809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687030 w 1862901"/>
              <a:gd name="connsiteY1" fmla="*/ 301809 h 922117"/>
              <a:gd name="connsiteX2" fmla="*/ 1862901 w 1862901"/>
              <a:gd name="connsiteY2" fmla="*/ 922117 h 922117"/>
              <a:gd name="connsiteX0" fmla="*/ 0 w 1175871"/>
              <a:gd name="connsiteY0" fmla="*/ 0 h 620308"/>
              <a:gd name="connsiteX1" fmla="*/ 1175871 w 1175871"/>
              <a:gd name="connsiteY1" fmla="*/ 620308 h 620308"/>
              <a:gd name="connsiteX0" fmla="*/ 0 w 1175871"/>
              <a:gd name="connsiteY0" fmla="*/ 0 h 620308"/>
              <a:gd name="connsiteX1" fmla="*/ 496901 w 1175871"/>
              <a:gd name="connsiteY1" fmla="*/ 271646 h 620308"/>
              <a:gd name="connsiteX2" fmla="*/ 1175871 w 1175871"/>
              <a:gd name="connsiteY2" fmla="*/ 620308 h 620308"/>
              <a:gd name="connsiteX0" fmla="*/ 0 w 1175871"/>
              <a:gd name="connsiteY0" fmla="*/ 0 h 620308"/>
              <a:gd name="connsiteX1" fmla="*/ 362430 w 1175871"/>
              <a:gd name="connsiteY1" fmla="*/ 258198 h 620308"/>
              <a:gd name="connsiteX2" fmla="*/ 1175871 w 1175871"/>
              <a:gd name="connsiteY2" fmla="*/ 620308 h 620308"/>
              <a:gd name="connsiteX0" fmla="*/ 0 w 1175871"/>
              <a:gd name="connsiteY0" fmla="*/ 0 h 620308"/>
              <a:gd name="connsiteX1" fmla="*/ 362430 w 1175871"/>
              <a:gd name="connsiteY1" fmla="*/ 258198 h 620308"/>
              <a:gd name="connsiteX2" fmla="*/ 691884 w 1175871"/>
              <a:gd name="connsiteY2" fmla="*/ 379222 h 620308"/>
              <a:gd name="connsiteX3" fmla="*/ 1175871 w 1175871"/>
              <a:gd name="connsiteY3" fmla="*/ 620308 h 620308"/>
              <a:gd name="connsiteX0" fmla="*/ 0 w 1175871"/>
              <a:gd name="connsiteY0" fmla="*/ 0 h 620308"/>
              <a:gd name="connsiteX1" fmla="*/ 362430 w 1175871"/>
              <a:gd name="connsiteY1" fmla="*/ 258198 h 620308"/>
              <a:gd name="connsiteX2" fmla="*/ 738949 w 1175871"/>
              <a:gd name="connsiteY2" fmla="*/ 466628 h 620308"/>
              <a:gd name="connsiteX3" fmla="*/ 1175871 w 1175871"/>
              <a:gd name="connsiteY3" fmla="*/ 620308 h 620308"/>
              <a:gd name="connsiteX0" fmla="*/ 0 w 1655931"/>
              <a:gd name="connsiteY0" fmla="*/ 0 h 734608"/>
              <a:gd name="connsiteX1" fmla="*/ 362430 w 1655931"/>
              <a:gd name="connsiteY1" fmla="*/ 258198 h 734608"/>
              <a:gd name="connsiteX2" fmla="*/ 738949 w 1655931"/>
              <a:gd name="connsiteY2" fmla="*/ 466628 h 734608"/>
              <a:gd name="connsiteX3" fmla="*/ 1655931 w 1655931"/>
              <a:gd name="connsiteY3" fmla="*/ 734608 h 734608"/>
              <a:gd name="connsiteX0" fmla="*/ 0 w 2055981"/>
              <a:gd name="connsiteY0" fmla="*/ 0 h 1001308"/>
              <a:gd name="connsiteX1" fmla="*/ 762480 w 2055981"/>
              <a:gd name="connsiteY1" fmla="*/ 524898 h 1001308"/>
              <a:gd name="connsiteX2" fmla="*/ 1138999 w 2055981"/>
              <a:gd name="connsiteY2" fmla="*/ 733328 h 1001308"/>
              <a:gd name="connsiteX3" fmla="*/ 2055981 w 2055981"/>
              <a:gd name="connsiteY3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1138999 w 2055981"/>
              <a:gd name="connsiteY2" fmla="*/ 733328 h 1001308"/>
              <a:gd name="connsiteX3" fmla="*/ 2055981 w 2055981"/>
              <a:gd name="connsiteY3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906589 w 2055981"/>
              <a:gd name="connsiteY2" fmla="*/ 607598 h 1001308"/>
              <a:gd name="connsiteX3" fmla="*/ 2055981 w 2055981"/>
              <a:gd name="connsiteY3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906589 w 2055981"/>
              <a:gd name="connsiteY2" fmla="*/ 607598 h 1001308"/>
              <a:gd name="connsiteX3" fmla="*/ 1431407 w 2055981"/>
              <a:gd name="connsiteY3" fmla="*/ 794428 h 1001308"/>
              <a:gd name="connsiteX4" fmla="*/ 2055981 w 2055981"/>
              <a:gd name="connsiteY4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906589 w 2055981"/>
              <a:gd name="connsiteY2" fmla="*/ 607598 h 1001308"/>
              <a:gd name="connsiteX3" fmla="*/ 1347587 w 2055981"/>
              <a:gd name="connsiteY3" fmla="*/ 798238 h 1001308"/>
              <a:gd name="connsiteX4" fmla="*/ 2055981 w 2055981"/>
              <a:gd name="connsiteY4" fmla="*/ 1001308 h 1001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5981" h="1001308">
                <a:moveTo>
                  <a:pt x="0" y="0"/>
                </a:moveTo>
                <a:lnTo>
                  <a:pt x="469110" y="364878"/>
                </a:lnTo>
                <a:cubicBezTo>
                  <a:pt x="584424" y="428082"/>
                  <a:pt x="771016" y="547246"/>
                  <a:pt x="906589" y="607598"/>
                </a:cubicBezTo>
                <a:cubicBezTo>
                  <a:pt x="1066972" y="679190"/>
                  <a:pt x="1156022" y="732620"/>
                  <a:pt x="1347587" y="798238"/>
                </a:cubicBezTo>
                <a:cubicBezTo>
                  <a:pt x="1539152" y="863856"/>
                  <a:pt x="1951885" y="966828"/>
                  <a:pt x="2055981" y="1001308"/>
                </a:cubicBezTo>
              </a:path>
            </a:pathLst>
          </a:custGeom>
          <a:ln w="25400" cmpd="sng"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Prostokąt 33">
            <a:extLst>
              <a:ext uri="{FF2B5EF4-FFF2-40B4-BE49-F238E27FC236}">
                <a16:creationId xmlns="" xmlns:a16="http://schemas.microsoft.com/office/drawing/2014/main" id="{8C306A56-059B-4F96-A91A-A1F7AB76EFC6}"/>
              </a:ext>
            </a:extLst>
          </p:cNvPr>
          <p:cNvSpPr/>
          <p:nvPr/>
        </p:nvSpPr>
        <p:spPr>
          <a:xfrm>
            <a:off x="7166190" y="925285"/>
            <a:ext cx="1000132" cy="553998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b="1" dirty="0"/>
              <a:t>nowy przystanek kolejowy</a:t>
            </a:r>
          </a:p>
        </p:txBody>
      </p:sp>
      <p:sp>
        <p:nvSpPr>
          <p:cNvPr id="35" name="Elipsa 48">
            <a:extLst>
              <a:ext uri="{FF2B5EF4-FFF2-40B4-BE49-F238E27FC236}">
                <a16:creationId xmlns="" xmlns:a16="http://schemas.microsoft.com/office/drawing/2014/main" id="{69F1D8CF-0873-44CD-8087-8D5A40399621}"/>
              </a:ext>
            </a:extLst>
          </p:cNvPr>
          <p:cNvSpPr/>
          <p:nvPr/>
        </p:nvSpPr>
        <p:spPr>
          <a:xfrm>
            <a:off x="7060827" y="1297366"/>
            <a:ext cx="142876" cy="142876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Prostokąt 35">
            <a:extLst>
              <a:ext uri="{FF2B5EF4-FFF2-40B4-BE49-F238E27FC236}">
                <a16:creationId xmlns="" xmlns:a16="http://schemas.microsoft.com/office/drawing/2014/main" id="{76E1294D-3FC0-47AC-A94B-40730401E831}"/>
              </a:ext>
            </a:extLst>
          </p:cNvPr>
          <p:cNvSpPr/>
          <p:nvPr/>
        </p:nvSpPr>
        <p:spPr>
          <a:xfrm>
            <a:off x="6700651" y="1263694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3A</a:t>
            </a:r>
          </a:p>
        </p:txBody>
      </p:sp>
      <p:sp>
        <p:nvSpPr>
          <p:cNvPr id="37" name="Prostokąt 36">
            <a:extLst>
              <a:ext uri="{FF2B5EF4-FFF2-40B4-BE49-F238E27FC236}">
                <a16:creationId xmlns="" xmlns:a16="http://schemas.microsoft.com/office/drawing/2014/main" id="{24C3121D-2AE1-4C7C-8E74-22B443AF14ED}"/>
              </a:ext>
            </a:extLst>
          </p:cNvPr>
          <p:cNvSpPr/>
          <p:nvPr/>
        </p:nvSpPr>
        <p:spPr>
          <a:xfrm>
            <a:off x="6204221" y="3729572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1B</a:t>
            </a:r>
          </a:p>
        </p:txBody>
      </p:sp>
      <p:pic>
        <p:nvPicPr>
          <p:cNvPr id="38" name="Obraz 37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370652"/>
      </p:ext>
    </p:extLst>
  </p:cSld>
  <p:clrMapOvr>
    <a:masterClrMapping/>
  </p:clrMapOvr>
  <p:transition spd="med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rostokąt 49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30" name="Łącznik prosty 29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rostokąt 43"/>
          <p:cNvSpPr/>
          <p:nvPr/>
        </p:nvSpPr>
        <p:spPr>
          <a:xfrm>
            <a:off x="1285852" y="5982132"/>
            <a:ext cx="7246588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indent="-342900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accent1"/>
                </a:solidFill>
              </a:rPr>
              <a:t>KOMUNIKACJA ZBIOROWA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b="1" dirty="0"/>
              <a:t>3B  </a:t>
            </a:r>
            <a:r>
              <a:rPr lang="pl-PL" sz="1000" dirty="0" smtClean="0"/>
              <a:t>POTRZEBNE JEST ZAPEWNIENIE </a:t>
            </a:r>
            <a:r>
              <a:rPr lang="pl-PL" sz="1000" dirty="0"/>
              <a:t>POŁĄCZENIA KOMUNIKACJĄ MIEJSKĄ Z REJONEM </a:t>
            </a:r>
            <a:r>
              <a:rPr lang="pl-PL" sz="1000" dirty="0" smtClean="0"/>
              <a:t>SKLEPU SIECI </a:t>
            </a:r>
            <a:r>
              <a:rPr lang="pl-PL" sz="1000" dirty="0"/>
              <a:t>BIEDRONKA.</a:t>
            </a:r>
          </a:p>
        </p:txBody>
      </p:sp>
      <p:sp>
        <p:nvSpPr>
          <p:cNvPr id="46" name="Prostokąt 45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</a:p>
        </p:txBody>
      </p:sp>
      <p:pic>
        <p:nvPicPr>
          <p:cNvPr id="10" name="Obraz 9" descr="Obraz zawierający mapa, tekst&#10;&#10;Opis wygenerowany automatycznie">
            <a:extLst>
              <a:ext uri="{FF2B5EF4-FFF2-40B4-BE49-F238E27FC236}">
                <a16:creationId xmlns="" xmlns:a16="http://schemas.microsoft.com/office/drawing/2014/main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7128792" cy="5038722"/>
          </a:xfrm>
          <a:prstGeom prst="rect">
            <a:avLst/>
          </a:prstGeom>
        </p:spPr>
      </p:pic>
      <p:sp>
        <p:nvSpPr>
          <p:cNvPr id="11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/>
              <a:t> 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/>
              <a:t> 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</a:t>
            </a:r>
          </a:p>
        </p:txBody>
      </p:sp>
      <p:grpSp>
        <p:nvGrpSpPr>
          <p:cNvPr id="2" name="Grupa 3">
            <a:extLst>
              <a:ext uri="{FF2B5EF4-FFF2-40B4-BE49-F238E27FC236}">
                <a16:creationId xmlns="" xmlns:a16="http://schemas.microsoft.com/office/drawing/2014/main" id="{60683AAA-2E87-4D9C-9D53-8146ECAFD18B}"/>
              </a:ext>
            </a:extLst>
          </p:cNvPr>
          <p:cNvGrpSpPr/>
          <p:nvPr/>
        </p:nvGrpSpPr>
        <p:grpSpPr>
          <a:xfrm>
            <a:off x="1657581" y="2348880"/>
            <a:ext cx="5804748" cy="3359402"/>
            <a:chOff x="1657581" y="2348880"/>
            <a:chExt cx="5804748" cy="3359402"/>
          </a:xfrm>
        </p:grpSpPr>
        <p:sp>
          <p:nvSpPr>
            <p:cNvPr id="19" name="Dowolny kształt 39">
              <a:extLst>
                <a:ext uri="{FF2B5EF4-FFF2-40B4-BE49-F238E27FC236}">
                  <a16:creationId xmlns="" xmlns:a16="http://schemas.microsoft.com/office/drawing/2014/main" id="{495C5918-D583-49D6-A9EF-315AE881ADB5}"/>
                </a:ext>
              </a:extLst>
            </p:cNvPr>
            <p:cNvSpPr/>
            <p:nvPr/>
          </p:nvSpPr>
          <p:spPr>
            <a:xfrm>
              <a:off x="6836936" y="3968369"/>
              <a:ext cx="15352" cy="991525"/>
            </a:xfrm>
            <a:custGeom>
              <a:avLst/>
              <a:gdLst>
                <a:gd name="connsiteX0" fmla="*/ 19050 w 19050"/>
                <a:gd name="connsiteY0" fmla="*/ 0 h 1143000"/>
                <a:gd name="connsiteX1" fmla="*/ 0 w 19050"/>
                <a:gd name="connsiteY1" fmla="*/ 11430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143000">
                  <a:moveTo>
                    <a:pt x="19050" y="0"/>
                  </a:moveTo>
                  <a:lnTo>
                    <a:pt x="0" y="1143000"/>
                  </a:lnTo>
                </a:path>
              </a:pathLst>
            </a:custGeom>
            <a:ln w="76200">
              <a:solidFill>
                <a:srgbClr val="0070C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3" name="Grupa 2">
              <a:extLst>
                <a:ext uri="{FF2B5EF4-FFF2-40B4-BE49-F238E27FC236}">
                  <a16:creationId xmlns="" xmlns:a16="http://schemas.microsoft.com/office/drawing/2014/main" id="{62C7B749-2386-42FA-BE9C-63165B7012B5}"/>
                </a:ext>
              </a:extLst>
            </p:cNvPr>
            <p:cNvGrpSpPr/>
            <p:nvPr/>
          </p:nvGrpSpPr>
          <p:grpSpPr>
            <a:xfrm>
              <a:off x="1657581" y="2348880"/>
              <a:ext cx="5804748" cy="3359402"/>
              <a:chOff x="1657581" y="2348880"/>
              <a:chExt cx="5804748" cy="3359402"/>
            </a:xfrm>
          </p:grpSpPr>
          <p:cxnSp>
            <p:nvCxnSpPr>
              <p:cNvPr id="14" name="Łącznik prosty 13">
                <a:extLst>
                  <a:ext uri="{FF2B5EF4-FFF2-40B4-BE49-F238E27FC236}">
                    <a16:creationId xmlns="" xmlns:a16="http://schemas.microsoft.com/office/drawing/2014/main" id="{68C5AE5B-30F9-4EE0-B5A8-4097A638E75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3878496" y="3161913"/>
                <a:ext cx="1766152" cy="140085"/>
              </a:xfrm>
              <a:prstGeom prst="line">
                <a:avLst/>
              </a:pr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Dowolny kształt 31">
                <a:extLst>
                  <a:ext uri="{FF2B5EF4-FFF2-40B4-BE49-F238E27FC236}">
                    <a16:creationId xmlns="" xmlns:a16="http://schemas.microsoft.com/office/drawing/2014/main" id="{152FA72B-1F04-430B-BDFD-66AEE88F065C}"/>
                  </a:ext>
                </a:extLst>
              </p:cNvPr>
              <p:cNvSpPr/>
              <p:nvPr/>
            </p:nvSpPr>
            <p:spPr>
              <a:xfrm>
                <a:off x="1657581" y="3096587"/>
                <a:ext cx="3028192" cy="772630"/>
              </a:xfrm>
              <a:custGeom>
                <a:avLst/>
                <a:gdLst>
                  <a:gd name="connsiteX0" fmla="*/ 3305175 w 3305175"/>
                  <a:gd name="connsiteY0" fmla="*/ 452438 h 519113"/>
                  <a:gd name="connsiteX1" fmla="*/ 1016793 w 3305175"/>
                  <a:gd name="connsiteY1" fmla="*/ 519113 h 519113"/>
                  <a:gd name="connsiteX2" fmla="*/ 485775 w 3305175"/>
                  <a:gd name="connsiteY2" fmla="*/ 311944 h 519113"/>
                  <a:gd name="connsiteX3" fmla="*/ 0 w 3305175"/>
                  <a:gd name="connsiteY3" fmla="*/ 0 h 519113"/>
                  <a:gd name="connsiteX0" fmla="*/ 3400400 w 3400400"/>
                  <a:gd name="connsiteY0" fmla="*/ 538165 h 604840"/>
                  <a:gd name="connsiteX1" fmla="*/ 1112018 w 3400400"/>
                  <a:gd name="connsiteY1" fmla="*/ 604840 h 604840"/>
                  <a:gd name="connsiteX2" fmla="*/ 581000 w 3400400"/>
                  <a:gd name="connsiteY2" fmla="*/ 397671 h 604840"/>
                  <a:gd name="connsiteX3" fmla="*/ 0 w 3400400"/>
                  <a:gd name="connsiteY3" fmla="*/ 0 h 604840"/>
                  <a:gd name="connsiteX0" fmla="*/ 3400400 w 3400400"/>
                  <a:gd name="connsiteY0" fmla="*/ 538165 h 604840"/>
                  <a:gd name="connsiteX1" fmla="*/ 1112018 w 3400400"/>
                  <a:gd name="connsiteY1" fmla="*/ 604840 h 604840"/>
                  <a:gd name="connsiteX2" fmla="*/ 581000 w 3400400"/>
                  <a:gd name="connsiteY2" fmla="*/ 397671 h 604840"/>
                  <a:gd name="connsiteX3" fmla="*/ 119037 w 3400400"/>
                  <a:gd name="connsiteY3" fmla="*/ 80965 h 604840"/>
                  <a:gd name="connsiteX4" fmla="*/ 0 w 3400400"/>
                  <a:gd name="connsiteY4" fmla="*/ 0 h 604840"/>
                  <a:gd name="connsiteX0" fmla="*/ 3686184 w 3686184"/>
                  <a:gd name="connsiteY0" fmla="*/ 681065 h 747740"/>
                  <a:gd name="connsiteX1" fmla="*/ 1397802 w 3686184"/>
                  <a:gd name="connsiteY1" fmla="*/ 747740 h 747740"/>
                  <a:gd name="connsiteX2" fmla="*/ 866784 w 3686184"/>
                  <a:gd name="connsiteY2" fmla="*/ 540571 h 747740"/>
                  <a:gd name="connsiteX3" fmla="*/ 404821 w 3686184"/>
                  <a:gd name="connsiteY3" fmla="*/ 223865 h 747740"/>
                  <a:gd name="connsiteX4" fmla="*/ 0 w 3686184"/>
                  <a:gd name="connsiteY4" fmla="*/ 0 h 747740"/>
                  <a:gd name="connsiteX0" fmla="*/ 4043406 w 4043406"/>
                  <a:gd name="connsiteY0" fmla="*/ 823965 h 890640"/>
                  <a:gd name="connsiteX1" fmla="*/ 1755024 w 4043406"/>
                  <a:gd name="connsiteY1" fmla="*/ 890640 h 890640"/>
                  <a:gd name="connsiteX2" fmla="*/ 1224006 w 4043406"/>
                  <a:gd name="connsiteY2" fmla="*/ 683471 h 890640"/>
                  <a:gd name="connsiteX3" fmla="*/ 762043 w 4043406"/>
                  <a:gd name="connsiteY3" fmla="*/ 366765 h 890640"/>
                  <a:gd name="connsiteX4" fmla="*/ 0 w 4043406"/>
                  <a:gd name="connsiteY4" fmla="*/ 0 h 890640"/>
                  <a:gd name="connsiteX0" fmla="*/ 4043406 w 4043406"/>
                  <a:gd name="connsiteY0" fmla="*/ 823965 h 890640"/>
                  <a:gd name="connsiteX1" fmla="*/ 1755024 w 4043406"/>
                  <a:gd name="connsiteY1" fmla="*/ 890640 h 890640"/>
                  <a:gd name="connsiteX2" fmla="*/ 1224006 w 4043406"/>
                  <a:gd name="connsiteY2" fmla="*/ 683471 h 890640"/>
                  <a:gd name="connsiteX3" fmla="*/ 619135 w 4043406"/>
                  <a:gd name="connsiteY3" fmla="*/ 366765 h 890640"/>
                  <a:gd name="connsiteX4" fmla="*/ 0 w 4043406"/>
                  <a:gd name="connsiteY4" fmla="*/ 0 h 890640"/>
                  <a:gd name="connsiteX0" fmla="*/ 3757686 w 3757686"/>
                  <a:gd name="connsiteY0" fmla="*/ 823989 h 890664"/>
                  <a:gd name="connsiteX1" fmla="*/ 1469304 w 3757686"/>
                  <a:gd name="connsiteY1" fmla="*/ 890664 h 890664"/>
                  <a:gd name="connsiteX2" fmla="*/ 938286 w 3757686"/>
                  <a:gd name="connsiteY2" fmla="*/ 683495 h 890664"/>
                  <a:gd name="connsiteX3" fmla="*/ 333415 w 3757686"/>
                  <a:gd name="connsiteY3" fmla="*/ 366789 h 890664"/>
                  <a:gd name="connsiteX4" fmla="*/ 0 w 3757686"/>
                  <a:gd name="connsiteY4" fmla="*/ 0 h 89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7686" h="890664">
                    <a:moveTo>
                      <a:pt x="3757686" y="823989"/>
                    </a:moveTo>
                    <a:lnTo>
                      <a:pt x="1469304" y="890664"/>
                    </a:lnTo>
                    <a:lnTo>
                      <a:pt x="938286" y="683495"/>
                    </a:lnTo>
                    <a:lnTo>
                      <a:pt x="333415" y="366789"/>
                    </a:lnTo>
                    <a:lnTo>
                      <a:pt x="0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Dowolny kształt 35">
                <a:extLst>
                  <a:ext uri="{FF2B5EF4-FFF2-40B4-BE49-F238E27FC236}">
                    <a16:creationId xmlns="" xmlns:a16="http://schemas.microsoft.com/office/drawing/2014/main" id="{533DED30-08A9-4F3F-95F7-F79475579285}"/>
                  </a:ext>
                </a:extLst>
              </p:cNvPr>
              <p:cNvSpPr/>
              <p:nvPr/>
            </p:nvSpPr>
            <p:spPr>
              <a:xfrm>
                <a:off x="3526720" y="3968369"/>
                <a:ext cx="3323650" cy="875839"/>
              </a:xfrm>
              <a:custGeom>
                <a:avLst/>
                <a:gdLst>
                  <a:gd name="connsiteX0" fmla="*/ 0 w 3138488"/>
                  <a:gd name="connsiteY0" fmla="*/ 419100 h 419100"/>
                  <a:gd name="connsiteX1" fmla="*/ 459581 w 3138488"/>
                  <a:gd name="connsiteY1" fmla="*/ 166687 h 419100"/>
                  <a:gd name="connsiteX2" fmla="*/ 652463 w 3138488"/>
                  <a:gd name="connsiteY2" fmla="*/ 123825 h 419100"/>
                  <a:gd name="connsiteX3" fmla="*/ 1052513 w 3138488"/>
                  <a:gd name="connsiteY3" fmla="*/ 147637 h 419100"/>
                  <a:gd name="connsiteX4" fmla="*/ 2059781 w 3138488"/>
                  <a:gd name="connsiteY4" fmla="*/ 183356 h 419100"/>
                  <a:gd name="connsiteX5" fmla="*/ 3138488 w 3138488"/>
                  <a:gd name="connsiteY5" fmla="*/ 0 h 419100"/>
                  <a:gd name="connsiteX0" fmla="*/ 0 w 4124320"/>
                  <a:gd name="connsiteY0" fmla="*/ 1009641 h 1009641"/>
                  <a:gd name="connsiteX1" fmla="*/ 1445413 w 4124320"/>
                  <a:gd name="connsiteY1" fmla="*/ 166687 h 1009641"/>
                  <a:gd name="connsiteX2" fmla="*/ 1638295 w 4124320"/>
                  <a:gd name="connsiteY2" fmla="*/ 123825 h 1009641"/>
                  <a:gd name="connsiteX3" fmla="*/ 2038345 w 4124320"/>
                  <a:gd name="connsiteY3" fmla="*/ 147637 h 1009641"/>
                  <a:gd name="connsiteX4" fmla="*/ 3045613 w 4124320"/>
                  <a:gd name="connsiteY4" fmla="*/ 183356 h 1009641"/>
                  <a:gd name="connsiteX5" fmla="*/ 4124320 w 4124320"/>
                  <a:gd name="connsiteY5" fmla="*/ 0 h 100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24320" h="1009641">
                    <a:moveTo>
                      <a:pt x="0" y="1009641"/>
                    </a:moveTo>
                    <a:lnTo>
                      <a:pt x="1445413" y="166687"/>
                    </a:lnTo>
                    <a:lnTo>
                      <a:pt x="1638295" y="123825"/>
                    </a:lnTo>
                    <a:lnTo>
                      <a:pt x="2038345" y="147637"/>
                    </a:lnTo>
                    <a:lnTo>
                      <a:pt x="3045613" y="183356"/>
                    </a:lnTo>
                    <a:lnTo>
                      <a:pt x="4124320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8" name="Dowolny kształt 36">
                <a:extLst>
                  <a:ext uri="{FF2B5EF4-FFF2-40B4-BE49-F238E27FC236}">
                    <a16:creationId xmlns="" xmlns:a16="http://schemas.microsoft.com/office/drawing/2014/main" id="{790A64A6-D48D-48E7-A341-5D80F4206AA6}"/>
                  </a:ext>
                </a:extLst>
              </p:cNvPr>
              <p:cNvSpPr/>
              <p:nvPr/>
            </p:nvSpPr>
            <p:spPr>
              <a:xfrm>
                <a:off x="4685799" y="4115032"/>
                <a:ext cx="2776530" cy="1593250"/>
              </a:xfrm>
              <a:custGeom>
                <a:avLst/>
                <a:gdLst>
                  <a:gd name="connsiteX0" fmla="*/ 19050 w 2688431"/>
                  <a:gd name="connsiteY0" fmla="*/ 0 h 1462087"/>
                  <a:gd name="connsiteX1" fmla="*/ 0 w 2688431"/>
                  <a:gd name="connsiteY1" fmla="*/ 497681 h 1462087"/>
                  <a:gd name="connsiteX2" fmla="*/ 1207294 w 2688431"/>
                  <a:gd name="connsiteY2" fmla="*/ 409575 h 1462087"/>
                  <a:gd name="connsiteX3" fmla="*/ 1195388 w 2688431"/>
                  <a:gd name="connsiteY3" fmla="*/ 952500 h 1462087"/>
                  <a:gd name="connsiteX4" fmla="*/ 2688431 w 2688431"/>
                  <a:gd name="connsiteY4" fmla="*/ 952500 h 1462087"/>
                  <a:gd name="connsiteX5" fmla="*/ 2676525 w 2688431"/>
                  <a:gd name="connsiteY5" fmla="*/ 1462087 h 1462087"/>
                  <a:gd name="connsiteX0" fmla="*/ 19050 w 2688431"/>
                  <a:gd name="connsiteY0" fmla="*/ 0 h 1462087"/>
                  <a:gd name="connsiteX1" fmla="*/ 0 w 2688431"/>
                  <a:gd name="connsiteY1" fmla="*/ 497681 h 1462087"/>
                  <a:gd name="connsiteX2" fmla="*/ 1207294 w 2688431"/>
                  <a:gd name="connsiteY2" fmla="*/ 409575 h 1462087"/>
                  <a:gd name="connsiteX3" fmla="*/ 1195388 w 2688431"/>
                  <a:gd name="connsiteY3" fmla="*/ 952500 h 1462087"/>
                  <a:gd name="connsiteX4" fmla="*/ 2688431 w 2688431"/>
                  <a:gd name="connsiteY4" fmla="*/ 952500 h 1462087"/>
                  <a:gd name="connsiteX5" fmla="*/ 2681288 w 2688431"/>
                  <a:gd name="connsiteY5" fmla="*/ 1362075 h 1462087"/>
                  <a:gd name="connsiteX6" fmla="*/ 2676525 w 2688431"/>
                  <a:gd name="connsiteY6" fmla="*/ 1462087 h 1462087"/>
                  <a:gd name="connsiteX0" fmla="*/ 19050 w 3462311"/>
                  <a:gd name="connsiteY0" fmla="*/ 0 h 1890691"/>
                  <a:gd name="connsiteX1" fmla="*/ 0 w 3462311"/>
                  <a:gd name="connsiteY1" fmla="*/ 497681 h 1890691"/>
                  <a:gd name="connsiteX2" fmla="*/ 1207294 w 3462311"/>
                  <a:gd name="connsiteY2" fmla="*/ 409575 h 1890691"/>
                  <a:gd name="connsiteX3" fmla="*/ 1195388 w 3462311"/>
                  <a:gd name="connsiteY3" fmla="*/ 952500 h 1890691"/>
                  <a:gd name="connsiteX4" fmla="*/ 2688431 w 3462311"/>
                  <a:gd name="connsiteY4" fmla="*/ 952500 h 1890691"/>
                  <a:gd name="connsiteX5" fmla="*/ 2681288 w 3462311"/>
                  <a:gd name="connsiteY5" fmla="*/ 1362075 h 1890691"/>
                  <a:gd name="connsiteX6" fmla="*/ 3462311 w 3462311"/>
                  <a:gd name="connsiteY6" fmla="*/ 1890691 h 1890691"/>
                  <a:gd name="connsiteX0" fmla="*/ 19050 w 3462311"/>
                  <a:gd name="connsiteY0" fmla="*/ 0 h 1890691"/>
                  <a:gd name="connsiteX1" fmla="*/ 0 w 3462311"/>
                  <a:gd name="connsiteY1" fmla="*/ 497681 h 1890691"/>
                  <a:gd name="connsiteX2" fmla="*/ 1207294 w 3462311"/>
                  <a:gd name="connsiteY2" fmla="*/ 409575 h 1890691"/>
                  <a:gd name="connsiteX3" fmla="*/ 1195388 w 3462311"/>
                  <a:gd name="connsiteY3" fmla="*/ 952500 h 1890691"/>
                  <a:gd name="connsiteX4" fmla="*/ 2688431 w 3462311"/>
                  <a:gd name="connsiteY4" fmla="*/ 952500 h 1890691"/>
                  <a:gd name="connsiteX5" fmla="*/ 2681288 w 3462311"/>
                  <a:gd name="connsiteY5" fmla="*/ 1504927 h 1890691"/>
                  <a:gd name="connsiteX6" fmla="*/ 3462311 w 3462311"/>
                  <a:gd name="connsiteY6" fmla="*/ 1890691 h 1890691"/>
                  <a:gd name="connsiteX0" fmla="*/ 19050 w 3424189"/>
                  <a:gd name="connsiteY0" fmla="*/ 0 h 1885907"/>
                  <a:gd name="connsiteX1" fmla="*/ 0 w 3424189"/>
                  <a:gd name="connsiteY1" fmla="*/ 497681 h 1885907"/>
                  <a:gd name="connsiteX2" fmla="*/ 1207294 w 3424189"/>
                  <a:gd name="connsiteY2" fmla="*/ 409575 h 1885907"/>
                  <a:gd name="connsiteX3" fmla="*/ 1195388 w 3424189"/>
                  <a:gd name="connsiteY3" fmla="*/ 952500 h 1885907"/>
                  <a:gd name="connsiteX4" fmla="*/ 2688431 w 3424189"/>
                  <a:gd name="connsiteY4" fmla="*/ 952500 h 1885907"/>
                  <a:gd name="connsiteX5" fmla="*/ 2681288 w 3424189"/>
                  <a:gd name="connsiteY5" fmla="*/ 1504927 h 1885907"/>
                  <a:gd name="connsiteX6" fmla="*/ 3424189 w 3424189"/>
                  <a:gd name="connsiteY6" fmla="*/ 1885907 h 1885907"/>
                  <a:gd name="connsiteX0" fmla="*/ 19050 w 3445398"/>
                  <a:gd name="connsiteY0" fmla="*/ 0 h 1836650"/>
                  <a:gd name="connsiteX1" fmla="*/ 0 w 3445398"/>
                  <a:gd name="connsiteY1" fmla="*/ 497681 h 1836650"/>
                  <a:gd name="connsiteX2" fmla="*/ 1207294 w 3445398"/>
                  <a:gd name="connsiteY2" fmla="*/ 409575 h 1836650"/>
                  <a:gd name="connsiteX3" fmla="*/ 1195388 w 3445398"/>
                  <a:gd name="connsiteY3" fmla="*/ 952500 h 1836650"/>
                  <a:gd name="connsiteX4" fmla="*/ 2688431 w 3445398"/>
                  <a:gd name="connsiteY4" fmla="*/ 952500 h 1836650"/>
                  <a:gd name="connsiteX5" fmla="*/ 2681288 w 3445398"/>
                  <a:gd name="connsiteY5" fmla="*/ 1504927 h 1836650"/>
                  <a:gd name="connsiteX6" fmla="*/ 3445398 w 3445398"/>
                  <a:gd name="connsiteY6" fmla="*/ 1836650 h 183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398" h="1836650">
                    <a:moveTo>
                      <a:pt x="19050" y="0"/>
                    </a:moveTo>
                    <a:lnTo>
                      <a:pt x="0" y="497681"/>
                    </a:lnTo>
                    <a:lnTo>
                      <a:pt x="1207294" y="409575"/>
                    </a:lnTo>
                    <a:lnTo>
                      <a:pt x="1195388" y="952500"/>
                    </a:lnTo>
                    <a:lnTo>
                      <a:pt x="2688431" y="952500"/>
                    </a:lnTo>
                    <a:lnTo>
                      <a:pt x="2681288" y="1504927"/>
                    </a:lnTo>
                    <a:cubicBezTo>
                      <a:pt x="2928922" y="1631920"/>
                      <a:pt x="3197764" y="1709657"/>
                      <a:pt x="3445398" y="1836650"/>
                    </a:cubicBez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0" name="Dowolny kształt 40">
                <a:extLst>
                  <a:ext uri="{FF2B5EF4-FFF2-40B4-BE49-F238E27FC236}">
                    <a16:creationId xmlns="" xmlns:a16="http://schemas.microsoft.com/office/drawing/2014/main" id="{12A24CC3-E00D-42F6-ADE2-6C0DA38E8798}"/>
                  </a:ext>
                </a:extLst>
              </p:cNvPr>
              <p:cNvSpPr/>
              <p:nvPr/>
            </p:nvSpPr>
            <p:spPr>
              <a:xfrm>
                <a:off x="2701559" y="3821706"/>
                <a:ext cx="1869076" cy="353231"/>
              </a:xfrm>
              <a:custGeom>
                <a:avLst/>
                <a:gdLst>
                  <a:gd name="connsiteX0" fmla="*/ 2316956 w 2319338"/>
                  <a:gd name="connsiteY0" fmla="*/ 407194 h 407194"/>
                  <a:gd name="connsiteX1" fmla="*/ 2319338 w 2319338"/>
                  <a:gd name="connsiteY1" fmla="*/ 290512 h 407194"/>
                  <a:gd name="connsiteX2" fmla="*/ 1759744 w 2319338"/>
                  <a:gd name="connsiteY2" fmla="*/ 288131 h 407194"/>
                  <a:gd name="connsiteX3" fmla="*/ 1478756 w 2319338"/>
                  <a:gd name="connsiteY3" fmla="*/ 321469 h 407194"/>
                  <a:gd name="connsiteX4" fmla="*/ 1381125 w 2319338"/>
                  <a:gd name="connsiteY4" fmla="*/ 292894 h 407194"/>
                  <a:gd name="connsiteX5" fmla="*/ 347663 w 2319338"/>
                  <a:gd name="connsiteY5" fmla="*/ 292894 h 407194"/>
                  <a:gd name="connsiteX6" fmla="*/ 26194 w 2319338"/>
                  <a:gd name="connsiteY6" fmla="*/ 157162 h 407194"/>
                  <a:gd name="connsiteX7" fmla="*/ 0 w 2319338"/>
                  <a:gd name="connsiteY7" fmla="*/ 95250 h 407194"/>
                  <a:gd name="connsiteX8" fmla="*/ 30956 w 2319338"/>
                  <a:gd name="connsiteY8" fmla="*/ 0 h 40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19338" h="407194">
                    <a:moveTo>
                      <a:pt x="2316956" y="407194"/>
                    </a:moveTo>
                    <a:lnTo>
                      <a:pt x="2319338" y="290512"/>
                    </a:lnTo>
                    <a:lnTo>
                      <a:pt x="1759744" y="288131"/>
                    </a:lnTo>
                    <a:lnTo>
                      <a:pt x="1478756" y="321469"/>
                    </a:lnTo>
                    <a:lnTo>
                      <a:pt x="1381125" y="292894"/>
                    </a:lnTo>
                    <a:lnTo>
                      <a:pt x="347663" y="292894"/>
                    </a:lnTo>
                    <a:lnTo>
                      <a:pt x="26194" y="157162"/>
                    </a:lnTo>
                    <a:lnTo>
                      <a:pt x="0" y="95250"/>
                    </a:lnTo>
                    <a:lnTo>
                      <a:pt x="30956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24" name="Prostokąt 23">
            <a:extLst>
              <a:ext uri="{FF2B5EF4-FFF2-40B4-BE49-F238E27FC236}">
                <a16:creationId xmlns="" xmlns:a16="http://schemas.microsoft.com/office/drawing/2014/main" id="{AC0A5FA6-2B24-444B-9A45-07665175E8A8}"/>
              </a:ext>
            </a:extLst>
          </p:cNvPr>
          <p:cNvSpPr/>
          <p:nvPr/>
        </p:nvSpPr>
        <p:spPr>
          <a:xfrm>
            <a:off x="5220072" y="4636987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1A</a:t>
            </a:r>
          </a:p>
        </p:txBody>
      </p:sp>
      <p:grpSp>
        <p:nvGrpSpPr>
          <p:cNvPr id="4" name="Grupa 21">
            <a:extLst>
              <a:ext uri="{FF2B5EF4-FFF2-40B4-BE49-F238E27FC236}">
                <a16:creationId xmlns="" xmlns:a16="http://schemas.microsoft.com/office/drawing/2014/main" id="{1CB24B31-2E5E-43AF-B4D3-E49D5ACDA108}"/>
              </a:ext>
            </a:extLst>
          </p:cNvPr>
          <p:cNvGrpSpPr/>
          <p:nvPr/>
        </p:nvGrpSpPr>
        <p:grpSpPr>
          <a:xfrm>
            <a:off x="2163669" y="3514844"/>
            <a:ext cx="4513606" cy="314569"/>
            <a:chOff x="2066586" y="3878227"/>
            <a:chExt cx="4513606" cy="314569"/>
          </a:xfrm>
        </p:grpSpPr>
        <p:sp>
          <p:nvSpPr>
            <p:cNvPr id="27" name="Prostokąt zaokrąglony 23">
              <a:extLst>
                <a:ext uri="{FF2B5EF4-FFF2-40B4-BE49-F238E27FC236}">
                  <a16:creationId xmlns="" xmlns:a16="http://schemas.microsoft.com/office/drawing/2014/main" id="{69E89150-7C7F-43EE-9089-D63BD0DF23A1}"/>
                </a:ext>
              </a:extLst>
            </p:cNvPr>
            <p:cNvSpPr/>
            <p:nvPr/>
          </p:nvSpPr>
          <p:spPr>
            <a:xfrm>
              <a:off x="6429158" y="4063051"/>
              <a:ext cx="151034" cy="129745"/>
            </a:xfrm>
            <a:prstGeom prst="roundRect">
              <a:avLst/>
            </a:prstGeom>
            <a:noFill/>
            <a:ln w="444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080808"/>
                </a:solidFill>
              </a:endParaRPr>
            </a:p>
          </p:txBody>
        </p:sp>
        <p:sp>
          <p:nvSpPr>
            <p:cNvPr id="28" name="Prostokąt zaokrąglony 32">
              <a:extLst>
                <a:ext uri="{FF2B5EF4-FFF2-40B4-BE49-F238E27FC236}">
                  <a16:creationId xmlns="" xmlns:a16="http://schemas.microsoft.com/office/drawing/2014/main" id="{DF186130-38D6-42C4-A511-F5232BEEE242}"/>
                </a:ext>
              </a:extLst>
            </p:cNvPr>
            <p:cNvSpPr/>
            <p:nvPr/>
          </p:nvSpPr>
          <p:spPr>
            <a:xfrm>
              <a:off x="2066586" y="3878227"/>
              <a:ext cx="151034" cy="129745"/>
            </a:xfrm>
            <a:prstGeom prst="roundRect">
              <a:avLst/>
            </a:prstGeom>
            <a:noFill/>
            <a:ln w="444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080808"/>
                </a:solidFill>
              </a:endParaRPr>
            </a:p>
          </p:txBody>
        </p:sp>
      </p:grpSp>
      <p:sp>
        <p:nvSpPr>
          <p:cNvPr id="26" name="Prostokąt 25">
            <a:extLst>
              <a:ext uri="{FF2B5EF4-FFF2-40B4-BE49-F238E27FC236}">
                <a16:creationId xmlns="" xmlns:a16="http://schemas.microsoft.com/office/drawing/2014/main" id="{34ED0837-6F42-4FE3-84D0-FE845DC795A2}"/>
              </a:ext>
            </a:extLst>
          </p:cNvPr>
          <p:cNvSpPr/>
          <p:nvPr/>
        </p:nvSpPr>
        <p:spPr>
          <a:xfrm>
            <a:off x="1835696" y="3470811"/>
            <a:ext cx="380082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1B</a:t>
            </a:r>
          </a:p>
        </p:txBody>
      </p:sp>
      <p:sp>
        <p:nvSpPr>
          <p:cNvPr id="31" name="Prostokąt zaokrąglony 31">
            <a:extLst>
              <a:ext uri="{FF2B5EF4-FFF2-40B4-BE49-F238E27FC236}">
                <a16:creationId xmlns="" xmlns:a16="http://schemas.microsoft.com/office/drawing/2014/main" id="{C99DA5D0-F287-486B-BCF9-C680DB63A4FC}"/>
              </a:ext>
            </a:extLst>
          </p:cNvPr>
          <p:cNvSpPr/>
          <p:nvPr/>
        </p:nvSpPr>
        <p:spPr>
          <a:xfrm>
            <a:off x="6511770" y="3668585"/>
            <a:ext cx="302404" cy="178598"/>
          </a:xfrm>
          <a:prstGeom prst="roundRect">
            <a:avLst/>
          </a:prstGeom>
          <a:noFill/>
          <a:ln w="317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32" name="Prostokąt 31">
            <a:extLst>
              <a:ext uri="{FF2B5EF4-FFF2-40B4-BE49-F238E27FC236}">
                <a16:creationId xmlns="" xmlns:a16="http://schemas.microsoft.com/office/drawing/2014/main" id="{2DAD8BA6-2D22-4969-8477-762872909FEC}"/>
              </a:ext>
            </a:extLst>
          </p:cNvPr>
          <p:cNvSpPr/>
          <p:nvPr/>
        </p:nvSpPr>
        <p:spPr>
          <a:xfrm>
            <a:off x="6567796" y="3693369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3" name="Dowolny kształt 50">
            <a:extLst>
              <a:ext uri="{FF2B5EF4-FFF2-40B4-BE49-F238E27FC236}">
                <a16:creationId xmlns="" xmlns:a16="http://schemas.microsoft.com/office/drawing/2014/main" id="{76ED0AE8-0AD6-46D2-9EEB-EE6C6DC26D75}"/>
              </a:ext>
            </a:extLst>
          </p:cNvPr>
          <p:cNvSpPr/>
          <p:nvPr/>
        </p:nvSpPr>
        <p:spPr>
          <a:xfrm>
            <a:off x="6474343" y="912452"/>
            <a:ext cx="2055981" cy="1001308"/>
          </a:xfrm>
          <a:custGeom>
            <a:avLst/>
            <a:gdLst>
              <a:gd name="connsiteX0" fmla="*/ 0 w 2403123"/>
              <a:gd name="connsiteY0" fmla="*/ 0 h 1072445"/>
              <a:gd name="connsiteX1" fmla="*/ 609600 w 2403123"/>
              <a:gd name="connsiteY1" fmla="*/ 457200 h 1072445"/>
              <a:gd name="connsiteX2" fmla="*/ 1456267 w 2403123"/>
              <a:gd name="connsiteY2" fmla="*/ 795867 h 1072445"/>
              <a:gd name="connsiteX3" fmla="*/ 2269067 w 2403123"/>
              <a:gd name="connsiteY3" fmla="*/ 1032934 h 1072445"/>
              <a:gd name="connsiteX4" fmla="*/ 2260600 w 2403123"/>
              <a:gd name="connsiteY4" fmla="*/ 1032934 h 1072445"/>
              <a:gd name="connsiteX5" fmla="*/ 2302934 w 2403123"/>
              <a:gd name="connsiteY5" fmla="*/ 1058334 h 1072445"/>
              <a:gd name="connsiteX0" fmla="*/ 0 w 2403123"/>
              <a:gd name="connsiteY0" fmla="*/ 0 h 1072445"/>
              <a:gd name="connsiteX1" fmla="*/ 578624 w 2403123"/>
              <a:gd name="connsiteY1" fmla="*/ 409591 h 1072445"/>
              <a:gd name="connsiteX2" fmla="*/ 1456267 w 2403123"/>
              <a:gd name="connsiteY2" fmla="*/ 795867 h 1072445"/>
              <a:gd name="connsiteX3" fmla="*/ 2269067 w 2403123"/>
              <a:gd name="connsiteY3" fmla="*/ 1032934 h 1072445"/>
              <a:gd name="connsiteX4" fmla="*/ 2260600 w 2403123"/>
              <a:gd name="connsiteY4" fmla="*/ 1032934 h 1072445"/>
              <a:gd name="connsiteX5" fmla="*/ 2302934 w 2403123"/>
              <a:gd name="connsiteY5" fmla="*/ 1058334 h 1072445"/>
              <a:gd name="connsiteX0" fmla="*/ 0 w 2403123"/>
              <a:gd name="connsiteY0" fmla="*/ 0 h 1072445"/>
              <a:gd name="connsiteX1" fmla="*/ 578624 w 2403123"/>
              <a:gd name="connsiteY1" fmla="*/ 409591 h 1072445"/>
              <a:gd name="connsiteX2" fmla="*/ 1456267 w 2403123"/>
              <a:gd name="connsiteY2" fmla="*/ 795867 h 1072445"/>
              <a:gd name="connsiteX3" fmla="*/ 2269067 w 2403123"/>
              <a:gd name="connsiteY3" fmla="*/ 1032934 h 1072445"/>
              <a:gd name="connsiteX4" fmla="*/ 2260600 w 2403123"/>
              <a:gd name="connsiteY4" fmla="*/ 1032934 h 1072445"/>
              <a:gd name="connsiteX0" fmla="*/ 0 w 2426930"/>
              <a:gd name="connsiteY0" fmla="*/ 0 h 1072445"/>
              <a:gd name="connsiteX1" fmla="*/ 578624 w 2426930"/>
              <a:gd name="connsiteY1" fmla="*/ 409591 h 1072445"/>
              <a:gd name="connsiteX2" fmla="*/ 1456267 w 2426930"/>
              <a:gd name="connsiteY2" fmla="*/ 795867 h 1072445"/>
              <a:gd name="connsiteX3" fmla="*/ 2269067 w 2426930"/>
              <a:gd name="connsiteY3" fmla="*/ 1032934 h 1072445"/>
              <a:gd name="connsiteX4" fmla="*/ 2403444 w 2426930"/>
              <a:gd name="connsiteY4" fmla="*/ 1032934 h 1072445"/>
              <a:gd name="connsiteX0" fmla="*/ 0 w 2269067"/>
              <a:gd name="connsiteY0" fmla="*/ 0 h 1032934"/>
              <a:gd name="connsiteX1" fmla="*/ 578624 w 2269067"/>
              <a:gd name="connsiteY1" fmla="*/ 409591 h 1032934"/>
              <a:gd name="connsiteX2" fmla="*/ 1456267 w 2269067"/>
              <a:gd name="connsiteY2" fmla="*/ 795867 h 1032934"/>
              <a:gd name="connsiteX3" fmla="*/ 2269067 w 2269067"/>
              <a:gd name="connsiteY3" fmla="*/ 1032934 h 1032934"/>
              <a:gd name="connsiteX0" fmla="*/ 0 w 2330995"/>
              <a:gd name="connsiteY0" fmla="*/ 0 h 1016246"/>
              <a:gd name="connsiteX1" fmla="*/ 640552 w 2330995"/>
              <a:gd name="connsiteY1" fmla="*/ 392903 h 1016246"/>
              <a:gd name="connsiteX2" fmla="*/ 1518195 w 2330995"/>
              <a:gd name="connsiteY2" fmla="*/ 779179 h 1016246"/>
              <a:gd name="connsiteX3" fmla="*/ 2330995 w 2330995"/>
              <a:gd name="connsiteY3" fmla="*/ 1016246 h 1016246"/>
              <a:gd name="connsiteX0" fmla="*/ 0 w 2330995"/>
              <a:gd name="connsiteY0" fmla="*/ 0 h 1016246"/>
              <a:gd name="connsiteX1" fmla="*/ 640552 w 2330995"/>
              <a:gd name="connsiteY1" fmla="*/ 392903 h 1016246"/>
              <a:gd name="connsiteX2" fmla="*/ 1518195 w 2330995"/>
              <a:gd name="connsiteY2" fmla="*/ 779179 h 1016246"/>
              <a:gd name="connsiteX3" fmla="*/ 2330995 w 2330995"/>
              <a:gd name="connsiteY3" fmla="*/ 1016246 h 1016246"/>
              <a:gd name="connsiteX0" fmla="*/ 0 w 2259589"/>
              <a:gd name="connsiteY0" fmla="*/ 0 h 1016246"/>
              <a:gd name="connsiteX1" fmla="*/ 569146 w 2259589"/>
              <a:gd name="connsiteY1" fmla="*/ 392903 h 1016246"/>
              <a:gd name="connsiteX2" fmla="*/ 1446789 w 2259589"/>
              <a:gd name="connsiteY2" fmla="*/ 779179 h 1016246"/>
              <a:gd name="connsiteX3" fmla="*/ 2259589 w 2259589"/>
              <a:gd name="connsiteY3" fmla="*/ 1016246 h 1016246"/>
              <a:gd name="connsiteX0" fmla="*/ 0 w 2259589"/>
              <a:gd name="connsiteY0" fmla="*/ 0 h 1016246"/>
              <a:gd name="connsiteX1" fmla="*/ 569146 w 2259589"/>
              <a:gd name="connsiteY1" fmla="*/ 392903 h 1016246"/>
              <a:gd name="connsiteX2" fmla="*/ 1446789 w 2259589"/>
              <a:gd name="connsiteY2" fmla="*/ 779179 h 1016246"/>
              <a:gd name="connsiteX3" fmla="*/ 2259589 w 2259589"/>
              <a:gd name="connsiteY3" fmla="*/ 1016246 h 1016246"/>
              <a:gd name="connsiteX0" fmla="*/ 0 w 2259589"/>
              <a:gd name="connsiteY0" fmla="*/ 0 h 1016246"/>
              <a:gd name="connsiteX1" fmla="*/ 649828 w 2259589"/>
              <a:gd name="connsiteY1" fmla="*/ 305497 h 1016246"/>
              <a:gd name="connsiteX2" fmla="*/ 1446789 w 2259589"/>
              <a:gd name="connsiteY2" fmla="*/ 779179 h 1016246"/>
              <a:gd name="connsiteX3" fmla="*/ 2259589 w 2259589"/>
              <a:gd name="connsiteY3" fmla="*/ 1016246 h 1016246"/>
              <a:gd name="connsiteX0" fmla="*/ 0 w 1862901"/>
              <a:gd name="connsiteY0" fmla="*/ 0 h 922117"/>
              <a:gd name="connsiteX1" fmla="*/ 649828 w 1862901"/>
              <a:gd name="connsiteY1" fmla="*/ 305497 h 922117"/>
              <a:gd name="connsiteX2" fmla="*/ 1446789 w 1862901"/>
              <a:gd name="connsiteY2" fmla="*/ 779179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649828 w 1862901"/>
              <a:gd name="connsiteY1" fmla="*/ 305497 h 922117"/>
              <a:gd name="connsiteX2" fmla="*/ 1103889 w 1862901"/>
              <a:gd name="connsiteY2" fmla="*/ 604368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327099 w 1862901"/>
              <a:gd name="connsiteY1" fmla="*/ 648397 h 922117"/>
              <a:gd name="connsiteX2" fmla="*/ 1103889 w 1862901"/>
              <a:gd name="connsiteY2" fmla="*/ 604368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327099 w 1862901"/>
              <a:gd name="connsiteY1" fmla="*/ 648397 h 922117"/>
              <a:gd name="connsiteX2" fmla="*/ 687030 w 1862901"/>
              <a:gd name="connsiteY2" fmla="*/ 301809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687030 w 1862901"/>
              <a:gd name="connsiteY1" fmla="*/ 301809 h 922117"/>
              <a:gd name="connsiteX2" fmla="*/ 1862901 w 1862901"/>
              <a:gd name="connsiteY2" fmla="*/ 922117 h 922117"/>
              <a:gd name="connsiteX0" fmla="*/ 0 w 1175871"/>
              <a:gd name="connsiteY0" fmla="*/ 0 h 620308"/>
              <a:gd name="connsiteX1" fmla="*/ 1175871 w 1175871"/>
              <a:gd name="connsiteY1" fmla="*/ 620308 h 620308"/>
              <a:gd name="connsiteX0" fmla="*/ 0 w 1175871"/>
              <a:gd name="connsiteY0" fmla="*/ 0 h 620308"/>
              <a:gd name="connsiteX1" fmla="*/ 496901 w 1175871"/>
              <a:gd name="connsiteY1" fmla="*/ 271646 h 620308"/>
              <a:gd name="connsiteX2" fmla="*/ 1175871 w 1175871"/>
              <a:gd name="connsiteY2" fmla="*/ 620308 h 620308"/>
              <a:gd name="connsiteX0" fmla="*/ 0 w 1175871"/>
              <a:gd name="connsiteY0" fmla="*/ 0 h 620308"/>
              <a:gd name="connsiteX1" fmla="*/ 362430 w 1175871"/>
              <a:gd name="connsiteY1" fmla="*/ 258198 h 620308"/>
              <a:gd name="connsiteX2" fmla="*/ 1175871 w 1175871"/>
              <a:gd name="connsiteY2" fmla="*/ 620308 h 620308"/>
              <a:gd name="connsiteX0" fmla="*/ 0 w 1175871"/>
              <a:gd name="connsiteY0" fmla="*/ 0 h 620308"/>
              <a:gd name="connsiteX1" fmla="*/ 362430 w 1175871"/>
              <a:gd name="connsiteY1" fmla="*/ 258198 h 620308"/>
              <a:gd name="connsiteX2" fmla="*/ 691884 w 1175871"/>
              <a:gd name="connsiteY2" fmla="*/ 379222 h 620308"/>
              <a:gd name="connsiteX3" fmla="*/ 1175871 w 1175871"/>
              <a:gd name="connsiteY3" fmla="*/ 620308 h 620308"/>
              <a:gd name="connsiteX0" fmla="*/ 0 w 1175871"/>
              <a:gd name="connsiteY0" fmla="*/ 0 h 620308"/>
              <a:gd name="connsiteX1" fmla="*/ 362430 w 1175871"/>
              <a:gd name="connsiteY1" fmla="*/ 258198 h 620308"/>
              <a:gd name="connsiteX2" fmla="*/ 738949 w 1175871"/>
              <a:gd name="connsiteY2" fmla="*/ 466628 h 620308"/>
              <a:gd name="connsiteX3" fmla="*/ 1175871 w 1175871"/>
              <a:gd name="connsiteY3" fmla="*/ 620308 h 620308"/>
              <a:gd name="connsiteX0" fmla="*/ 0 w 1655931"/>
              <a:gd name="connsiteY0" fmla="*/ 0 h 734608"/>
              <a:gd name="connsiteX1" fmla="*/ 362430 w 1655931"/>
              <a:gd name="connsiteY1" fmla="*/ 258198 h 734608"/>
              <a:gd name="connsiteX2" fmla="*/ 738949 w 1655931"/>
              <a:gd name="connsiteY2" fmla="*/ 466628 h 734608"/>
              <a:gd name="connsiteX3" fmla="*/ 1655931 w 1655931"/>
              <a:gd name="connsiteY3" fmla="*/ 734608 h 734608"/>
              <a:gd name="connsiteX0" fmla="*/ 0 w 2055981"/>
              <a:gd name="connsiteY0" fmla="*/ 0 h 1001308"/>
              <a:gd name="connsiteX1" fmla="*/ 762480 w 2055981"/>
              <a:gd name="connsiteY1" fmla="*/ 524898 h 1001308"/>
              <a:gd name="connsiteX2" fmla="*/ 1138999 w 2055981"/>
              <a:gd name="connsiteY2" fmla="*/ 733328 h 1001308"/>
              <a:gd name="connsiteX3" fmla="*/ 2055981 w 2055981"/>
              <a:gd name="connsiteY3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1138999 w 2055981"/>
              <a:gd name="connsiteY2" fmla="*/ 733328 h 1001308"/>
              <a:gd name="connsiteX3" fmla="*/ 2055981 w 2055981"/>
              <a:gd name="connsiteY3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906589 w 2055981"/>
              <a:gd name="connsiteY2" fmla="*/ 607598 h 1001308"/>
              <a:gd name="connsiteX3" fmla="*/ 2055981 w 2055981"/>
              <a:gd name="connsiteY3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906589 w 2055981"/>
              <a:gd name="connsiteY2" fmla="*/ 607598 h 1001308"/>
              <a:gd name="connsiteX3" fmla="*/ 1431407 w 2055981"/>
              <a:gd name="connsiteY3" fmla="*/ 794428 h 1001308"/>
              <a:gd name="connsiteX4" fmla="*/ 2055981 w 2055981"/>
              <a:gd name="connsiteY4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906589 w 2055981"/>
              <a:gd name="connsiteY2" fmla="*/ 607598 h 1001308"/>
              <a:gd name="connsiteX3" fmla="*/ 1347587 w 2055981"/>
              <a:gd name="connsiteY3" fmla="*/ 798238 h 1001308"/>
              <a:gd name="connsiteX4" fmla="*/ 2055981 w 2055981"/>
              <a:gd name="connsiteY4" fmla="*/ 1001308 h 1001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5981" h="1001308">
                <a:moveTo>
                  <a:pt x="0" y="0"/>
                </a:moveTo>
                <a:lnTo>
                  <a:pt x="469110" y="364878"/>
                </a:lnTo>
                <a:cubicBezTo>
                  <a:pt x="584424" y="428082"/>
                  <a:pt x="771016" y="547246"/>
                  <a:pt x="906589" y="607598"/>
                </a:cubicBezTo>
                <a:cubicBezTo>
                  <a:pt x="1066972" y="679190"/>
                  <a:pt x="1156022" y="732620"/>
                  <a:pt x="1347587" y="798238"/>
                </a:cubicBezTo>
                <a:cubicBezTo>
                  <a:pt x="1539152" y="863856"/>
                  <a:pt x="1951885" y="966828"/>
                  <a:pt x="2055981" y="1001308"/>
                </a:cubicBezTo>
              </a:path>
            </a:pathLst>
          </a:custGeom>
          <a:ln w="25400" cmpd="sng"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Prostokąt 33">
            <a:extLst>
              <a:ext uri="{FF2B5EF4-FFF2-40B4-BE49-F238E27FC236}">
                <a16:creationId xmlns="" xmlns:a16="http://schemas.microsoft.com/office/drawing/2014/main" id="{8C306A56-059B-4F96-A91A-A1F7AB76EFC6}"/>
              </a:ext>
            </a:extLst>
          </p:cNvPr>
          <p:cNvSpPr/>
          <p:nvPr/>
        </p:nvSpPr>
        <p:spPr>
          <a:xfrm>
            <a:off x="7166190" y="925285"/>
            <a:ext cx="1000132" cy="553998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b="1" dirty="0"/>
              <a:t>nowy przystanek kolejowy</a:t>
            </a:r>
          </a:p>
        </p:txBody>
      </p:sp>
      <p:sp>
        <p:nvSpPr>
          <p:cNvPr id="35" name="Elipsa 48">
            <a:extLst>
              <a:ext uri="{FF2B5EF4-FFF2-40B4-BE49-F238E27FC236}">
                <a16:creationId xmlns="" xmlns:a16="http://schemas.microsoft.com/office/drawing/2014/main" id="{69F1D8CF-0873-44CD-8087-8D5A40399621}"/>
              </a:ext>
            </a:extLst>
          </p:cNvPr>
          <p:cNvSpPr/>
          <p:nvPr/>
        </p:nvSpPr>
        <p:spPr>
          <a:xfrm>
            <a:off x="7060827" y="1297366"/>
            <a:ext cx="142876" cy="142876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Prostokąt 35">
            <a:extLst>
              <a:ext uri="{FF2B5EF4-FFF2-40B4-BE49-F238E27FC236}">
                <a16:creationId xmlns="" xmlns:a16="http://schemas.microsoft.com/office/drawing/2014/main" id="{76E1294D-3FC0-47AC-A94B-40730401E831}"/>
              </a:ext>
            </a:extLst>
          </p:cNvPr>
          <p:cNvSpPr/>
          <p:nvPr/>
        </p:nvSpPr>
        <p:spPr>
          <a:xfrm>
            <a:off x="6700651" y="1263694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3A</a:t>
            </a:r>
          </a:p>
        </p:txBody>
      </p:sp>
      <p:sp>
        <p:nvSpPr>
          <p:cNvPr id="38" name="Prostokąt 37">
            <a:extLst>
              <a:ext uri="{FF2B5EF4-FFF2-40B4-BE49-F238E27FC236}">
                <a16:creationId xmlns="" xmlns:a16="http://schemas.microsoft.com/office/drawing/2014/main" id="{DAE889CC-8BD3-49E5-96DD-59CCB375E07A}"/>
              </a:ext>
            </a:extLst>
          </p:cNvPr>
          <p:cNvSpPr/>
          <p:nvPr/>
        </p:nvSpPr>
        <p:spPr>
          <a:xfrm>
            <a:off x="6994384" y="2125288"/>
            <a:ext cx="1000132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/>
              <a:t>Biedronka</a:t>
            </a:r>
          </a:p>
        </p:txBody>
      </p:sp>
      <p:sp>
        <p:nvSpPr>
          <p:cNvPr id="39" name="Prostokąt 38">
            <a:extLst>
              <a:ext uri="{FF2B5EF4-FFF2-40B4-BE49-F238E27FC236}">
                <a16:creationId xmlns="" xmlns:a16="http://schemas.microsoft.com/office/drawing/2014/main" id="{45B456F7-E4C8-4372-899F-453DBF487B64}"/>
              </a:ext>
            </a:extLst>
          </p:cNvPr>
          <p:cNvSpPr/>
          <p:nvPr/>
        </p:nvSpPr>
        <p:spPr>
          <a:xfrm>
            <a:off x="6606822" y="2501431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3B</a:t>
            </a:r>
          </a:p>
        </p:txBody>
      </p:sp>
      <p:sp>
        <p:nvSpPr>
          <p:cNvPr id="40" name="Dowolny kształt 32">
            <a:extLst>
              <a:ext uri="{FF2B5EF4-FFF2-40B4-BE49-F238E27FC236}">
                <a16:creationId xmlns="" xmlns:a16="http://schemas.microsoft.com/office/drawing/2014/main" id="{2D2AD91C-24FD-4BD3-B024-0DDE0EBC877D}"/>
              </a:ext>
            </a:extLst>
          </p:cNvPr>
          <p:cNvSpPr/>
          <p:nvPr/>
        </p:nvSpPr>
        <p:spPr>
          <a:xfrm>
            <a:off x="6905146" y="2316385"/>
            <a:ext cx="424522" cy="1140041"/>
          </a:xfrm>
          <a:custGeom>
            <a:avLst/>
            <a:gdLst>
              <a:gd name="connsiteX0" fmla="*/ 0 w 428625"/>
              <a:gd name="connsiteY0" fmla="*/ 1123950 h 1123950"/>
              <a:gd name="connsiteX1" fmla="*/ 76200 w 428625"/>
              <a:gd name="connsiteY1" fmla="*/ 309563 h 1123950"/>
              <a:gd name="connsiteX2" fmla="*/ 428625 w 428625"/>
              <a:gd name="connsiteY2" fmla="*/ 0 h 1123950"/>
              <a:gd name="connsiteX0" fmla="*/ 0 w 424506"/>
              <a:gd name="connsiteY0" fmla="*/ 868577 h 868577"/>
              <a:gd name="connsiteX1" fmla="*/ 72081 w 424506"/>
              <a:gd name="connsiteY1" fmla="*/ 309563 h 868577"/>
              <a:gd name="connsiteX2" fmla="*/ 424506 w 424506"/>
              <a:gd name="connsiteY2" fmla="*/ 0 h 868577"/>
              <a:gd name="connsiteX0" fmla="*/ 0 w 424522"/>
              <a:gd name="connsiteY0" fmla="*/ 1140041 h 1140041"/>
              <a:gd name="connsiteX1" fmla="*/ 72097 w 424522"/>
              <a:gd name="connsiteY1" fmla="*/ 309563 h 1140041"/>
              <a:gd name="connsiteX2" fmla="*/ 424522 w 424522"/>
              <a:gd name="connsiteY2" fmla="*/ 0 h 1140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4522" h="1140041">
                <a:moveTo>
                  <a:pt x="0" y="1140041"/>
                </a:moveTo>
                <a:cubicBezTo>
                  <a:pt x="2381" y="826510"/>
                  <a:pt x="1343" y="499570"/>
                  <a:pt x="72097" y="309563"/>
                </a:cubicBezTo>
                <a:cubicBezTo>
                  <a:pt x="142851" y="119556"/>
                  <a:pt x="284028" y="61119"/>
                  <a:pt x="424522" y="0"/>
                </a:cubicBezTo>
              </a:path>
            </a:pathLst>
          </a:custGeom>
          <a:ln w="38100">
            <a:solidFill>
              <a:schemeClr val="tx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Prostokąt 40">
            <a:extLst>
              <a:ext uri="{FF2B5EF4-FFF2-40B4-BE49-F238E27FC236}">
                <a16:creationId xmlns="" xmlns:a16="http://schemas.microsoft.com/office/drawing/2014/main" id="{24C3121D-2AE1-4C7C-8E74-22B443AF14ED}"/>
              </a:ext>
            </a:extLst>
          </p:cNvPr>
          <p:cNvSpPr/>
          <p:nvPr/>
        </p:nvSpPr>
        <p:spPr>
          <a:xfrm>
            <a:off x="6204221" y="3729572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1B</a:t>
            </a:r>
          </a:p>
        </p:txBody>
      </p:sp>
      <p:pic>
        <p:nvPicPr>
          <p:cNvPr id="37" name="Obraz 36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67576920"/>
      </p:ext>
    </p:extLst>
  </p:cSld>
  <p:clrMapOvr>
    <a:masterClrMapping/>
  </p:clrMapOvr>
  <p:transition spd="med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rostokąt 49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30" name="Łącznik prosty 29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rostokąt 43"/>
          <p:cNvSpPr/>
          <p:nvPr/>
        </p:nvSpPr>
        <p:spPr>
          <a:xfrm>
            <a:off x="1285852" y="5982132"/>
            <a:ext cx="7246588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indent="-342900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accent1"/>
                </a:solidFill>
              </a:rPr>
              <a:t>KOMUNIKACJA ZBIOROWA</a:t>
            </a:r>
          </a:p>
          <a:p>
            <a:pPr marL="182563" lvl="0" indent="-182563">
              <a:spcBef>
                <a:spcPct val="0"/>
              </a:spcBef>
              <a:defRPr/>
            </a:pPr>
            <a:r>
              <a:rPr lang="pl-PL" sz="1000" b="1" dirty="0" smtClean="0"/>
              <a:t>3C </a:t>
            </a:r>
            <a:r>
              <a:rPr lang="pl-PL" sz="1000" dirty="0" smtClean="0"/>
              <a:t> ZAPROPONOWANO PRZEDŁUŻENIE </a:t>
            </a:r>
            <a:r>
              <a:rPr lang="pl-PL" sz="1000" dirty="0"/>
              <a:t>LINII AUTOBUSOWEJ 117 DO CMENTARZA </a:t>
            </a:r>
            <a:r>
              <a:rPr lang="pl-PL" sz="1000" dirty="0" smtClean="0"/>
              <a:t> (</a:t>
            </a:r>
            <a:r>
              <a:rPr lang="pl-PL" sz="1000" dirty="0"/>
              <a:t>OBECNIE AUTOBUS KURSUJE Z LEŚNICY PRZEZ RATYŃ DO CENTRUM JERZMANOWA).</a:t>
            </a:r>
            <a:endParaRPr lang="pl-PL" sz="1000" i="1" dirty="0"/>
          </a:p>
        </p:txBody>
      </p:sp>
      <p:sp>
        <p:nvSpPr>
          <p:cNvPr id="46" name="Prostokąt 45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</a:p>
        </p:txBody>
      </p:sp>
      <p:pic>
        <p:nvPicPr>
          <p:cNvPr id="10" name="Obraz 9" descr="Obraz zawierający mapa, tekst&#10;&#10;Opis wygenerowany automatycznie">
            <a:extLst>
              <a:ext uri="{FF2B5EF4-FFF2-40B4-BE49-F238E27FC236}">
                <a16:creationId xmlns="" xmlns:a16="http://schemas.microsoft.com/office/drawing/2014/main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7128792" cy="5038722"/>
          </a:xfrm>
          <a:prstGeom prst="rect">
            <a:avLst/>
          </a:prstGeom>
        </p:spPr>
      </p:pic>
      <p:sp>
        <p:nvSpPr>
          <p:cNvPr id="11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/>
              <a:t> 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/>
              <a:t> 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</a:t>
            </a:r>
          </a:p>
        </p:txBody>
      </p:sp>
      <p:grpSp>
        <p:nvGrpSpPr>
          <p:cNvPr id="2" name="Grupa 3">
            <a:extLst>
              <a:ext uri="{FF2B5EF4-FFF2-40B4-BE49-F238E27FC236}">
                <a16:creationId xmlns="" xmlns:a16="http://schemas.microsoft.com/office/drawing/2014/main" id="{60683AAA-2E87-4D9C-9D53-8146ECAFD18B}"/>
              </a:ext>
            </a:extLst>
          </p:cNvPr>
          <p:cNvGrpSpPr/>
          <p:nvPr/>
        </p:nvGrpSpPr>
        <p:grpSpPr>
          <a:xfrm>
            <a:off x="1657581" y="2348880"/>
            <a:ext cx="5804748" cy="3359402"/>
            <a:chOff x="1657581" y="2348880"/>
            <a:chExt cx="5804748" cy="3359402"/>
          </a:xfrm>
        </p:grpSpPr>
        <p:sp>
          <p:nvSpPr>
            <p:cNvPr id="19" name="Dowolny kształt 39">
              <a:extLst>
                <a:ext uri="{FF2B5EF4-FFF2-40B4-BE49-F238E27FC236}">
                  <a16:creationId xmlns="" xmlns:a16="http://schemas.microsoft.com/office/drawing/2014/main" id="{495C5918-D583-49D6-A9EF-315AE881ADB5}"/>
                </a:ext>
              </a:extLst>
            </p:cNvPr>
            <p:cNvSpPr/>
            <p:nvPr/>
          </p:nvSpPr>
          <p:spPr>
            <a:xfrm>
              <a:off x="6836936" y="3968369"/>
              <a:ext cx="15352" cy="991525"/>
            </a:xfrm>
            <a:custGeom>
              <a:avLst/>
              <a:gdLst>
                <a:gd name="connsiteX0" fmla="*/ 19050 w 19050"/>
                <a:gd name="connsiteY0" fmla="*/ 0 h 1143000"/>
                <a:gd name="connsiteX1" fmla="*/ 0 w 19050"/>
                <a:gd name="connsiteY1" fmla="*/ 11430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143000">
                  <a:moveTo>
                    <a:pt x="19050" y="0"/>
                  </a:moveTo>
                  <a:lnTo>
                    <a:pt x="0" y="1143000"/>
                  </a:lnTo>
                </a:path>
              </a:pathLst>
            </a:custGeom>
            <a:ln w="76200">
              <a:solidFill>
                <a:srgbClr val="0070C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3" name="Grupa 2">
              <a:extLst>
                <a:ext uri="{FF2B5EF4-FFF2-40B4-BE49-F238E27FC236}">
                  <a16:creationId xmlns="" xmlns:a16="http://schemas.microsoft.com/office/drawing/2014/main" id="{62C7B749-2386-42FA-BE9C-63165B7012B5}"/>
                </a:ext>
              </a:extLst>
            </p:cNvPr>
            <p:cNvGrpSpPr/>
            <p:nvPr/>
          </p:nvGrpSpPr>
          <p:grpSpPr>
            <a:xfrm>
              <a:off x="1657581" y="2348880"/>
              <a:ext cx="5804748" cy="3359402"/>
              <a:chOff x="1657581" y="2348880"/>
              <a:chExt cx="5804748" cy="3359402"/>
            </a:xfrm>
          </p:grpSpPr>
          <p:cxnSp>
            <p:nvCxnSpPr>
              <p:cNvPr id="14" name="Łącznik prosty 13">
                <a:extLst>
                  <a:ext uri="{FF2B5EF4-FFF2-40B4-BE49-F238E27FC236}">
                    <a16:creationId xmlns="" xmlns:a16="http://schemas.microsoft.com/office/drawing/2014/main" id="{68C5AE5B-30F9-4EE0-B5A8-4097A638E75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3878496" y="3161913"/>
                <a:ext cx="1766152" cy="140085"/>
              </a:xfrm>
              <a:prstGeom prst="line">
                <a:avLst/>
              </a:pr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Dowolny kształt 31">
                <a:extLst>
                  <a:ext uri="{FF2B5EF4-FFF2-40B4-BE49-F238E27FC236}">
                    <a16:creationId xmlns="" xmlns:a16="http://schemas.microsoft.com/office/drawing/2014/main" id="{152FA72B-1F04-430B-BDFD-66AEE88F065C}"/>
                  </a:ext>
                </a:extLst>
              </p:cNvPr>
              <p:cNvSpPr/>
              <p:nvPr/>
            </p:nvSpPr>
            <p:spPr>
              <a:xfrm>
                <a:off x="1657581" y="3096587"/>
                <a:ext cx="3028192" cy="772630"/>
              </a:xfrm>
              <a:custGeom>
                <a:avLst/>
                <a:gdLst>
                  <a:gd name="connsiteX0" fmla="*/ 3305175 w 3305175"/>
                  <a:gd name="connsiteY0" fmla="*/ 452438 h 519113"/>
                  <a:gd name="connsiteX1" fmla="*/ 1016793 w 3305175"/>
                  <a:gd name="connsiteY1" fmla="*/ 519113 h 519113"/>
                  <a:gd name="connsiteX2" fmla="*/ 485775 w 3305175"/>
                  <a:gd name="connsiteY2" fmla="*/ 311944 h 519113"/>
                  <a:gd name="connsiteX3" fmla="*/ 0 w 3305175"/>
                  <a:gd name="connsiteY3" fmla="*/ 0 h 519113"/>
                  <a:gd name="connsiteX0" fmla="*/ 3400400 w 3400400"/>
                  <a:gd name="connsiteY0" fmla="*/ 538165 h 604840"/>
                  <a:gd name="connsiteX1" fmla="*/ 1112018 w 3400400"/>
                  <a:gd name="connsiteY1" fmla="*/ 604840 h 604840"/>
                  <a:gd name="connsiteX2" fmla="*/ 581000 w 3400400"/>
                  <a:gd name="connsiteY2" fmla="*/ 397671 h 604840"/>
                  <a:gd name="connsiteX3" fmla="*/ 0 w 3400400"/>
                  <a:gd name="connsiteY3" fmla="*/ 0 h 604840"/>
                  <a:gd name="connsiteX0" fmla="*/ 3400400 w 3400400"/>
                  <a:gd name="connsiteY0" fmla="*/ 538165 h 604840"/>
                  <a:gd name="connsiteX1" fmla="*/ 1112018 w 3400400"/>
                  <a:gd name="connsiteY1" fmla="*/ 604840 h 604840"/>
                  <a:gd name="connsiteX2" fmla="*/ 581000 w 3400400"/>
                  <a:gd name="connsiteY2" fmla="*/ 397671 h 604840"/>
                  <a:gd name="connsiteX3" fmla="*/ 119037 w 3400400"/>
                  <a:gd name="connsiteY3" fmla="*/ 80965 h 604840"/>
                  <a:gd name="connsiteX4" fmla="*/ 0 w 3400400"/>
                  <a:gd name="connsiteY4" fmla="*/ 0 h 604840"/>
                  <a:gd name="connsiteX0" fmla="*/ 3686184 w 3686184"/>
                  <a:gd name="connsiteY0" fmla="*/ 681065 h 747740"/>
                  <a:gd name="connsiteX1" fmla="*/ 1397802 w 3686184"/>
                  <a:gd name="connsiteY1" fmla="*/ 747740 h 747740"/>
                  <a:gd name="connsiteX2" fmla="*/ 866784 w 3686184"/>
                  <a:gd name="connsiteY2" fmla="*/ 540571 h 747740"/>
                  <a:gd name="connsiteX3" fmla="*/ 404821 w 3686184"/>
                  <a:gd name="connsiteY3" fmla="*/ 223865 h 747740"/>
                  <a:gd name="connsiteX4" fmla="*/ 0 w 3686184"/>
                  <a:gd name="connsiteY4" fmla="*/ 0 h 747740"/>
                  <a:gd name="connsiteX0" fmla="*/ 4043406 w 4043406"/>
                  <a:gd name="connsiteY0" fmla="*/ 823965 h 890640"/>
                  <a:gd name="connsiteX1" fmla="*/ 1755024 w 4043406"/>
                  <a:gd name="connsiteY1" fmla="*/ 890640 h 890640"/>
                  <a:gd name="connsiteX2" fmla="*/ 1224006 w 4043406"/>
                  <a:gd name="connsiteY2" fmla="*/ 683471 h 890640"/>
                  <a:gd name="connsiteX3" fmla="*/ 762043 w 4043406"/>
                  <a:gd name="connsiteY3" fmla="*/ 366765 h 890640"/>
                  <a:gd name="connsiteX4" fmla="*/ 0 w 4043406"/>
                  <a:gd name="connsiteY4" fmla="*/ 0 h 890640"/>
                  <a:gd name="connsiteX0" fmla="*/ 4043406 w 4043406"/>
                  <a:gd name="connsiteY0" fmla="*/ 823965 h 890640"/>
                  <a:gd name="connsiteX1" fmla="*/ 1755024 w 4043406"/>
                  <a:gd name="connsiteY1" fmla="*/ 890640 h 890640"/>
                  <a:gd name="connsiteX2" fmla="*/ 1224006 w 4043406"/>
                  <a:gd name="connsiteY2" fmla="*/ 683471 h 890640"/>
                  <a:gd name="connsiteX3" fmla="*/ 619135 w 4043406"/>
                  <a:gd name="connsiteY3" fmla="*/ 366765 h 890640"/>
                  <a:gd name="connsiteX4" fmla="*/ 0 w 4043406"/>
                  <a:gd name="connsiteY4" fmla="*/ 0 h 890640"/>
                  <a:gd name="connsiteX0" fmla="*/ 3757686 w 3757686"/>
                  <a:gd name="connsiteY0" fmla="*/ 823989 h 890664"/>
                  <a:gd name="connsiteX1" fmla="*/ 1469304 w 3757686"/>
                  <a:gd name="connsiteY1" fmla="*/ 890664 h 890664"/>
                  <a:gd name="connsiteX2" fmla="*/ 938286 w 3757686"/>
                  <a:gd name="connsiteY2" fmla="*/ 683495 h 890664"/>
                  <a:gd name="connsiteX3" fmla="*/ 333415 w 3757686"/>
                  <a:gd name="connsiteY3" fmla="*/ 366789 h 890664"/>
                  <a:gd name="connsiteX4" fmla="*/ 0 w 3757686"/>
                  <a:gd name="connsiteY4" fmla="*/ 0 h 89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7686" h="890664">
                    <a:moveTo>
                      <a:pt x="3757686" y="823989"/>
                    </a:moveTo>
                    <a:lnTo>
                      <a:pt x="1469304" y="890664"/>
                    </a:lnTo>
                    <a:lnTo>
                      <a:pt x="938286" y="683495"/>
                    </a:lnTo>
                    <a:lnTo>
                      <a:pt x="333415" y="366789"/>
                    </a:lnTo>
                    <a:lnTo>
                      <a:pt x="0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Dowolny kształt 35">
                <a:extLst>
                  <a:ext uri="{FF2B5EF4-FFF2-40B4-BE49-F238E27FC236}">
                    <a16:creationId xmlns="" xmlns:a16="http://schemas.microsoft.com/office/drawing/2014/main" id="{533DED30-08A9-4F3F-95F7-F79475579285}"/>
                  </a:ext>
                </a:extLst>
              </p:cNvPr>
              <p:cNvSpPr/>
              <p:nvPr/>
            </p:nvSpPr>
            <p:spPr>
              <a:xfrm>
                <a:off x="3526720" y="3968369"/>
                <a:ext cx="3323650" cy="875839"/>
              </a:xfrm>
              <a:custGeom>
                <a:avLst/>
                <a:gdLst>
                  <a:gd name="connsiteX0" fmla="*/ 0 w 3138488"/>
                  <a:gd name="connsiteY0" fmla="*/ 419100 h 419100"/>
                  <a:gd name="connsiteX1" fmla="*/ 459581 w 3138488"/>
                  <a:gd name="connsiteY1" fmla="*/ 166687 h 419100"/>
                  <a:gd name="connsiteX2" fmla="*/ 652463 w 3138488"/>
                  <a:gd name="connsiteY2" fmla="*/ 123825 h 419100"/>
                  <a:gd name="connsiteX3" fmla="*/ 1052513 w 3138488"/>
                  <a:gd name="connsiteY3" fmla="*/ 147637 h 419100"/>
                  <a:gd name="connsiteX4" fmla="*/ 2059781 w 3138488"/>
                  <a:gd name="connsiteY4" fmla="*/ 183356 h 419100"/>
                  <a:gd name="connsiteX5" fmla="*/ 3138488 w 3138488"/>
                  <a:gd name="connsiteY5" fmla="*/ 0 h 419100"/>
                  <a:gd name="connsiteX0" fmla="*/ 0 w 4124320"/>
                  <a:gd name="connsiteY0" fmla="*/ 1009641 h 1009641"/>
                  <a:gd name="connsiteX1" fmla="*/ 1445413 w 4124320"/>
                  <a:gd name="connsiteY1" fmla="*/ 166687 h 1009641"/>
                  <a:gd name="connsiteX2" fmla="*/ 1638295 w 4124320"/>
                  <a:gd name="connsiteY2" fmla="*/ 123825 h 1009641"/>
                  <a:gd name="connsiteX3" fmla="*/ 2038345 w 4124320"/>
                  <a:gd name="connsiteY3" fmla="*/ 147637 h 1009641"/>
                  <a:gd name="connsiteX4" fmla="*/ 3045613 w 4124320"/>
                  <a:gd name="connsiteY4" fmla="*/ 183356 h 1009641"/>
                  <a:gd name="connsiteX5" fmla="*/ 4124320 w 4124320"/>
                  <a:gd name="connsiteY5" fmla="*/ 0 h 100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24320" h="1009641">
                    <a:moveTo>
                      <a:pt x="0" y="1009641"/>
                    </a:moveTo>
                    <a:lnTo>
                      <a:pt x="1445413" y="166687"/>
                    </a:lnTo>
                    <a:lnTo>
                      <a:pt x="1638295" y="123825"/>
                    </a:lnTo>
                    <a:lnTo>
                      <a:pt x="2038345" y="147637"/>
                    </a:lnTo>
                    <a:lnTo>
                      <a:pt x="3045613" y="183356"/>
                    </a:lnTo>
                    <a:lnTo>
                      <a:pt x="4124320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8" name="Dowolny kształt 36">
                <a:extLst>
                  <a:ext uri="{FF2B5EF4-FFF2-40B4-BE49-F238E27FC236}">
                    <a16:creationId xmlns="" xmlns:a16="http://schemas.microsoft.com/office/drawing/2014/main" id="{790A64A6-D48D-48E7-A341-5D80F4206AA6}"/>
                  </a:ext>
                </a:extLst>
              </p:cNvPr>
              <p:cNvSpPr/>
              <p:nvPr/>
            </p:nvSpPr>
            <p:spPr>
              <a:xfrm>
                <a:off x="4685799" y="4115032"/>
                <a:ext cx="2776530" cy="1593250"/>
              </a:xfrm>
              <a:custGeom>
                <a:avLst/>
                <a:gdLst>
                  <a:gd name="connsiteX0" fmla="*/ 19050 w 2688431"/>
                  <a:gd name="connsiteY0" fmla="*/ 0 h 1462087"/>
                  <a:gd name="connsiteX1" fmla="*/ 0 w 2688431"/>
                  <a:gd name="connsiteY1" fmla="*/ 497681 h 1462087"/>
                  <a:gd name="connsiteX2" fmla="*/ 1207294 w 2688431"/>
                  <a:gd name="connsiteY2" fmla="*/ 409575 h 1462087"/>
                  <a:gd name="connsiteX3" fmla="*/ 1195388 w 2688431"/>
                  <a:gd name="connsiteY3" fmla="*/ 952500 h 1462087"/>
                  <a:gd name="connsiteX4" fmla="*/ 2688431 w 2688431"/>
                  <a:gd name="connsiteY4" fmla="*/ 952500 h 1462087"/>
                  <a:gd name="connsiteX5" fmla="*/ 2676525 w 2688431"/>
                  <a:gd name="connsiteY5" fmla="*/ 1462087 h 1462087"/>
                  <a:gd name="connsiteX0" fmla="*/ 19050 w 2688431"/>
                  <a:gd name="connsiteY0" fmla="*/ 0 h 1462087"/>
                  <a:gd name="connsiteX1" fmla="*/ 0 w 2688431"/>
                  <a:gd name="connsiteY1" fmla="*/ 497681 h 1462087"/>
                  <a:gd name="connsiteX2" fmla="*/ 1207294 w 2688431"/>
                  <a:gd name="connsiteY2" fmla="*/ 409575 h 1462087"/>
                  <a:gd name="connsiteX3" fmla="*/ 1195388 w 2688431"/>
                  <a:gd name="connsiteY3" fmla="*/ 952500 h 1462087"/>
                  <a:gd name="connsiteX4" fmla="*/ 2688431 w 2688431"/>
                  <a:gd name="connsiteY4" fmla="*/ 952500 h 1462087"/>
                  <a:gd name="connsiteX5" fmla="*/ 2681288 w 2688431"/>
                  <a:gd name="connsiteY5" fmla="*/ 1362075 h 1462087"/>
                  <a:gd name="connsiteX6" fmla="*/ 2676525 w 2688431"/>
                  <a:gd name="connsiteY6" fmla="*/ 1462087 h 1462087"/>
                  <a:gd name="connsiteX0" fmla="*/ 19050 w 3462311"/>
                  <a:gd name="connsiteY0" fmla="*/ 0 h 1890691"/>
                  <a:gd name="connsiteX1" fmla="*/ 0 w 3462311"/>
                  <a:gd name="connsiteY1" fmla="*/ 497681 h 1890691"/>
                  <a:gd name="connsiteX2" fmla="*/ 1207294 w 3462311"/>
                  <a:gd name="connsiteY2" fmla="*/ 409575 h 1890691"/>
                  <a:gd name="connsiteX3" fmla="*/ 1195388 w 3462311"/>
                  <a:gd name="connsiteY3" fmla="*/ 952500 h 1890691"/>
                  <a:gd name="connsiteX4" fmla="*/ 2688431 w 3462311"/>
                  <a:gd name="connsiteY4" fmla="*/ 952500 h 1890691"/>
                  <a:gd name="connsiteX5" fmla="*/ 2681288 w 3462311"/>
                  <a:gd name="connsiteY5" fmla="*/ 1362075 h 1890691"/>
                  <a:gd name="connsiteX6" fmla="*/ 3462311 w 3462311"/>
                  <a:gd name="connsiteY6" fmla="*/ 1890691 h 1890691"/>
                  <a:gd name="connsiteX0" fmla="*/ 19050 w 3462311"/>
                  <a:gd name="connsiteY0" fmla="*/ 0 h 1890691"/>
                  <a:gd name="connsiteX1" fmla="*/ 0 w 3462311"/>
                  <a:gd name="connsiteY1" fmla="*/ 497681 h 1890691"/>
                  <a:gd name="connsiteX2" fmla="*/ 1207294 w 3462311"/>
                  <a:gd name="connsiteY2" fmla="*/ 409575 h 1890691"/>
                  <a:gd name="connsiteX3" fmla="*/ 1195388 w 3462311"/>
                  <a:gd name="connsiteY3" fmla="*/ 952500 h 1890691"/>
                  <a:gd name="connsiteX4" fmla="*/ 2688431 w 3462311"/>
                  <a:gd name="connsiteY4" fmla="*/ 952500 h 1890691"/>
                  <a:gd name="connsiteX5" fmla="*/ 2681288 w 3462311"/>
                  <a:gd name="connsiteY5" fmla="*/ 1504927 h 1890691"/>
                  <a:gd name="connsiteX6" fmla="*/ 3462311 w 3462311"/>
                  <a:gd name="connsiteY6" fmla="*/ 1890691 h 1890691"/>
                  <a:gd name="connsiteX0" fmla="*/ 19050 w 3424189"/>
                  <a:gd name="connsiteY0" fmla="*/ 0 h 1885907"/>
                  <a:gd name="connsiteX1" fmla="*/ 0 w 3424189"/>
                  <a:gd name="connsiteY1" fmla="*/ 497681 h 1885907"/>
                  <a:gd name="connsiteX2" fmla="*/ 1207294 w 3424189"/>
                  <a:gd name="connsiteY2" fmla="*/ 409575 h 1885907"/>
                  <a:gd name="connsiteX3" fmla="*/ 1195388 w 3424189"/>
                  <a:gd name="connsiteY3" fmla="*/ 952500 h 1885907"/>
                  <a:gd name="connsiteX4" fmla="*/ 2688431 w 3424189"/>
                  <a:gd name="connsiteY4" fmla="*/ 952500 h 1885907"/>
                  <a:gd name="connsiteX5" fmla="*/ 2681288 w 3424189"/>
                  <a:gd name="connsiteY5" fmla="*/ 1504927 h 1885907"/>
                  <a:gd name="connsiteX6" fmla="*/ 3424189 w 3424189"/>
                  <a:gd name="connsiteY6" fmla="*/ 1885907 h 1885907"/>
                  <a:gd name="connsiteX0" fmla="*/ 19050 w 3445398"/>
                  <a:gd name="connsiteY0" fmla="*/ 0 h 1836650"/>
                  <a:gd name="connsiteX1" fmla="*/ 0 w 3445398"/>
                  <a:gd name="connsiteY1" fmla="*/ 497681 h 1836650"/>
                  <a:gd name="connsiteX2" fmla="*/ 1207294 w 3445398"/>
                  <a:gd name="connsiteY2" fmla="*/ 409575 h 1836650"/>
                  <a:gd name="connsiteX3" fmla="*/ 1195388 w 3445398"/>
                  <a:gd name="connsiteY3" fmla="*/ 952500 h 1836650"/>
                  <a:gd name="connsiteX4" fmla="*/ 2688431 w 3445398"/>
                  <a:gd name="connsiteY4" fmla="*/ 952500 h 1836650"/>
                  <a:gd name="connsiteX5" fmla="*/ 2681288 w 3445398"/>
                  <a:gd name="connsiteY5" fmla="*/ 1504927 h 1836650"/>
                  <a:gd name="connsiteX6" fmla="*/ 3445398 w 3445398"/>
                  <a:gd name="connsiteY6" fmla="*/ 1836650 h 183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398" h="1836650">
                    <a:moveTo>
                      <a:pt x="19050" y="0"/>
                    </a:moveTo>
                    <a:lnTo>
                      <a:pt x="0" y="497681"/>
                    </a:lnTo>
                    <a:lnTo>
                      <a:pt x="1207294" y="409575"/>
                    </a:lnTo>
                    <a:lnTo>
                      <a:pt x="1195388" y="952500"/>
                    </a:lnTo>
                    <a:lnTo>
                      <a:pt x="2688431" y="952500"/>
                    </a:lnTo>
                    <a:lnTo>
                      <a:pt x="2681288" y="1504927"/>
                    </a:lnTo>
                    <a:cubicBezTo>
                      <a:pt x="2928922" y="1631920"/>
                      <a:pt x="3197764" y="1709657"/>
                      <a:pt x="3445398" y="1836650"/>
                    </a:cubicBez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0" name="Dowolny kształt 40">
                <a:extLst>
                  <a:ext uri="{FF2B5EF4-FFF2-40B4-BE49-F238E27FC236}">
                    <a16:creationId xmlns="" xmlns:a16="http://schemas.microsoft.com/office/drawing/2014/main" id="{12A24CC3-E00D-42F6-ADE2-6C0DA38E8798}"/>
                  </a:ext>
                </a:extLst>
              </p:cNvPr>
              <p:cNvSpPr/>
              <p:nvPr/>
            </p:nvSpPr>
            <p:spPr>
              <a:xfrm>
                <a:off x="2701559" y="3821706"/>
                <a:ext cx="1869076" cy="353231"/>
              </a:xfrm>
              <a:custGeom>
                <a:avLst/>
                <a:gdLst>
                  <a:gd name="connsiteX0" fmla="*/ 2316956 w 2319338"/>
                  <a:gd name="connsiteY0" fmla="*/ 407194 h 407194"/>
                  <a:gd name="connsiteX1" fmla="*/ 2319338 w 2319338"/>
                  <a:gd name="connsiteY1" fmla="*/ 290512 h 407194"/>
                  <a:gd name="connsiteX2" fmla="*/ 1759744 w 2319338"/>
                  <a:gd name="connsiteY2" fmla="*/ 288131 h 407194"/>
                  <a:gd name="connsiteX3" fmla="*/ 1478756 w 2319338"/>
                  <a:gd name="connsiteY3" fmla="*/ 321469 h 407194"/>
                  <a:gd name="connsiteX4" fmla="*/ 1381125 w 2319338"/>
                  <a:gd name="connsiteY4" fmla="*/ 292894 h 407194"/>
                  <a:gd name="connsiteX5" fmla="*/ 347663 w 2319338"/>
                  <a:gd name="connsiteY5" fmla="*/ 292894 h 407194"/>
                  <a:gd name="connsiteX6" fmla="*/ 26194 w 2319338"/>
                  <a:gd name="connsiteY6" fmla="*/ 157162 h 407194"/>
                  <a:gd name="connsiteX7" fmla="*/ 0 w 2319338"/>
                  <a:gd name="connsiteY7" fmla="*/ 95250 h 407194"/>
                  <a:gd name="connsiteX8" fmla="*/ 30956 w 2319338"/>
                  <a:gd name="connsiteY8" fmla="*/ 0 h 40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19338" h="407194">
                    <a:moveTo>
                      <a:pt x="2316956" y="407194"/>
                    </a:moveTo>
                    <a:lnTo>
                      <a:pt x="2319338" y="290512"/>
                    </a:lnTo>
                    <a:lnTo>
                      <a:pt x="1759744" y="288131"/>
                    </a:lnTo>
                    <a:lnTo>
                      <a:pt x="1478756" y="321469"/>
                    </a:lnTo>
                    <a:lnTo>
                      <a:pt x="1381125" y="292894"/>
                    </a:lnTo>
                    <a:lnTo>
                      <a:pt x="347663" y="292894"/>
                    </a:lnTo>
                    <a:lnTo>
                      <a:pt x="26194" y="157162"/>
                    </a:lnTo>
                    <a:lnTo>
                      <a:pt x="0" y="95250"/>
                    </a:lnTo>
                    <a:lnTo>
                      <a:pt x="30956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24" name="Prostokąt 23">
            <a:extLst>
              <a:ext uri="{FF2B5EF4-FFF2-40B4-BE49-F238E27FC236}">
                <a16:creationId xmlns="" xmlns:a16="http://schemas.microsoft.com/office/drawing/2014/main" id="{AC0A5FA6-2B24-444B-9A45-07665175E8A8}"/>
              </a:ext>
            </a:extLst>
          </p:cNvPr>
          <p:cNvSpPr/>
          <p:nvPr/>
        </p:nvSpPr>
        <p:spPr>
          <a:xfrm>
            <a:off x="5220072" y="4636987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1A</a:t>
            </a:r>
          </a:p>
        </p:txBody>
      </p:sp>
      <p:grpSp>
        <p:nvGrpSpPr>
          <p:cNvPr id="4" name="Grupa 21">
            <a:extLst>
              <a:ext uri="{FF2B5EF4-FFF2-40B4-BE49-F238E27FC236}">
                <a16:creationId xmlns="" xmlns:a16="http://schemas.microsoft.com/office/drawing/2014/main" id="{1CB24B31-2E5E-43AF-B4D3-E49D5ACDA108}"/>
              </a:ext>
            </a:extLst>
          </p:cNvPr>
          <p:cNvGrpSpPr/>
          <p:nvPr/>
        </p:nvGrpSpPr>
        <p:grpSpPr>
          <a:xfrm>
            <a:off x="2163669" y="3514844"/>
            <a:ext cx="4513606" cy="314569"/>
            <a:chOff x="2066586" y="3878227"/>
            <a:chExt cx="4513606" cy="314569"/>
          </a:xfrm>
        </p:grpSpPr>
        <p:sp>
          <p:nvSpPr>
            <p:cNvPr id="27" name="Prostokąt zaokrąglony 23">
              <a:extLst>
                <a:ext uri="{FF2B5EF4-FFF2-40B4-BE49-F238E27FC236}">
                  <a16:creationId xmlns="" xmlns:a16="http://schemas.microsoft.com/office/drawing/2014/main" id="{69E89150-7C7F-43EE-9089-D63BD0DF23A1}"/>
                </a:ext>
              </a:extLst>
            </p:cNvPr>
            <p:cNvSpPr/>
            <p:nvPr/>
          </p:nvSpPr>
          <p:spPr>
            <a:xfrm>
              <a:off x="6429158" y="4063051"/>
              <a:ext cx="151034" cy="129745"/>
            </a:xfrm>
            <a:prstGeom prst="roundRect">
              <a:avLst/>
            </a:prstGeom>
            <a:noFill/>
            <a:ln w="444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080808"/>
                </a:solidFill>
              </a:endParaRPr>
            </a:p>
          </p:txBody>
        </p:sp>
        <p:sp>
          <p:nvSpPr>
            <p:cNvPr id="28" name="Prostokąt zaokrąglony 32">
              <a:extLst>
                <a:ext uri="{FF2B5EF4-FFF2-40B4-BE49-F238E27FC236}">
                  <a16:creationId xmlns="" xmlns:a16="http://schemas.microsoft.com/office/drawing/2014/main" id="{DF186130-38D6-42C4-A511-F5232BEEE242}"/>
                </a:ext>
              </a:extLst>
            </p:cNvPr>
            <p:cNvSpPr/>
            <p:nvPr/>
          </p:nvSpPr>
          <p:spPr>
            <a:xfrm>
              <a:off x="2066586" y="3878227"/>
              <a:ext cx="151034" cy="129745"/>
            </a:xfrm>
            <a:prstGeom prst="roundRect">
              <a:avLst/>
            </a:prstGeom>
            <a:noFill/>
            <a:ln w="444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080808"/>
                </a:solidFill>
              </a:endParaRPr>
            </a:p>
          </p:txBody>
        </p:sp>
      </p:grpSp>
      <p:sp>
        <p:nvSpPr>
          <p:cNvPr id="26" name="Prostokąt 25">
            <a:extLst>
              <a:ext uri="{FF2B5EF4-FFF2-40B4-BE49-F238E27FC236}">
                <a16:creationId xmlns="" xmlns:a16="http://schemas.microsoft.com/office/drawing/2014/main" id="{34ED0837-6F42-4FE3-84D0-FE845DC795A2}"/>
              </a:ext>
            </a:extLst>
          </p:cNvPr>
          <p:cNvSpPr/>
          <p:nvPr/>
        </p:nvSpPr>
        <p:spPr>
          <a:xfrm>
            <a:off x="1835696" y="3470811"/>
            <a:ext cx="380082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1B</a:t>
            </a:r>
          </a:p>
        </p:txBody>
      </p:sp>
      <p:sp>
        <p:nvSpPr>
          <p:cNvPr id="31" name="Prostokąt zaokrąglony 31">
            <a:extLst>
              <a:ext uri="{FF2B5EF4-FFF2-40B4-BE49-F238E27FC236}">
                <a16:creationId xmlns="" xmlns:a16="http://schemas.microsoft.com/office/drawing/2014/main" id="{C99DA5D0-F287-486B-BCF9-C680DB63A4FC}"/>
              </a:ext>
            </a:extLst>
          </p:cNvPr>
          <p:cNvSpPr/>
          <p:nvPr/>
        </p:nvSpPr>
        <p:spPr>
          <a:xfrm>
            <a:off x="6511770" y="3668585"/>
            <a:ext cx="302404" cy="178598"/>
          </a:xfrm>
          <a:prstGeom prst="roundRect">
            <a:avLst/>
          </a:prstGeom>
          <a:noFill/>
          <a:ln w="317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32" name="Prostokąt 31">
            <a:extLst>
              <a:ext uri="{FF2B5EF4-FFF2-40B4-BE49-F238E27FC236}">
                <a16:creationId xmlns="" xmlns:a16="http://schemas.microsoft.com/office/drawing/2014/main" id="{2DAD8BA6-2D22-4969-8477-762872909FEC}"/>
              </a:ext>
            </a:extLst>
          </p:cNvPr>
          <p:cNvSpPr/>
          <p:nvPr/>
        </p:nvSpPr>
        <p:spPr>
          <a:xfrm>
            <a:off x="6567796" y="3693369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3" name="Dowolny kształt 50">
            <a:extLst>
              <a:ext uri="{FF2B5EF4-FFF2-40B4-BE49-F238E27FC236}">
                <a16:creationId xmlns="" xmlns:a16="http://schemas.microsoft.com/office/drawing/2014/main" id="{76ED0AE8-0AD6-46D2-9EEB-EE6C6DC26D75}"/>
              </a:ext>
            </a:extLst>
          </p:cNvPr>
          <p:cNvSpPr/>
          <p:nvPr/>
        </p:nvSpPr>
        <p:spPr>
          <a:xfrm>
            <a:off x="6474343" y="912452"/>
            <a:ext cx="2055981" cy="1001308"/>
          </a:xfrm>
          <a:custGeom>
            <a:avLst/>
            <a:gdLst>
              <a:gd name="connsiteX0" fmla="*/ 0 w 2403123"/>
              <a:gd name="connsiteY0" fmla="*/ 0 h 1072445"/>
              <a:gd name="connsiteX1" fmla="*/ 609600 w 2403123"/>
              <a:gd name="connsiteY1" fmla="*/ 457200 h 1072445"/>
              <a:gd name="connsiteX2" fmla="*/ 1456267 w 2403123"/>
              <a:gd name="connsiteY2" fmla="*/ 795867 h 1072445"/>
              <a:gd name="connsiteX3" fmla="*/ 2269067 w 2403123"/>
              <a:gd name="connsiteY3" fmla="*/ 1032934 h 1072445"/>
              <a:gd name="connsiteX4" fmla="*/ 2260600 w 2403123"/>
              <a:gd name="connsiteY4" fmla="*/ 1032934 h 1072445"/>
              <a:gd name="connsiteX5" fmla="*/ 2302934 w 2403123"/>
              <a:gd name="connsiteY5" fmla="*/ 1058334 h 1072445"/>
              <a:gd name="connsiteX0" fmla="*/ 0 w 2403123"/>
              <a:gd name="connsiteY0" fmla="*/ 0 h 1072445"/>
              <a:gd name="connsiteX1" fmla="*/ 578624 w 2403123"/>
              <a:gd name="connsiteY1" fmla="*/ 409591 h 1072445"/>
              <a:gd name="connsiteX2" fmla="*/ 1456267 w 2403123"/>
              <a:gd name="connsiteY2" fmla="*/ 795867 h 1072445"/>
              <a:gd name="connsiteX3" fmla="*/ 2269067 w 2403123"/>
              <a:gd name="connsiteY3" fmla="*/ 1032934 h 1072445"/>
              <a:gd name="connsiteX4" fmla="*/ 2260600 w 2403123"/>
              <a:gd name="connsiteY4" fmla="*/ 1032934 h 1072445"/>
              <a:gd name="connsiteX5" fmla="*/ 2302934 w 2403123"/>
              <a:gd name="connsiteY5" fmla="*/ 1058334 h 1072445"/>
              <a:gd name="connsiteX0" fmla="*/ 0 w 2403123"/>
              <a:gd name="connsiteY0" fmla="*/ 0 h 1072445"/>
              <a:gd name="connsiteX1" fmla="*/ 578624 w 2403123"/>
              <a:gd name="connsiteY1" fmla="*/ 409591 h 1072445"/>
              <a:gd name="connsiteX2" fmla="*/ 1456267 w 2403123"/>
              <a:gd name="connsiteY2" fmla="*/ 795867 h 1072445"/>
              <a:gd name="connsiteX3" fmla="*/ 2269067 w 2403123"/>
              <a:gd name="connsiteY3" fmla="*/ 1032934 h 1072445"/>
              <a:gd name="connsiteX4" fmla="*/ 2260600 w 2403123"/>
              <a:gd name="connsiteY4" fmla="*/ 1032934 h 1072445"/>
              <a:gd name="connsiteX0" fmla="*/ 0 w 2426930"/>
              <a:gd name="connsiteY0" fmla="*/ 0 h 1072445"/>
              <a:gd name="connsiteX1" fmla="*/ 578624 w 2426930"/>
              <a:gd name="connsiteY1" fmla="*/ 409591 h 1072445"/>
              <a:gd name="connsiteX2" fmla="*/ 1456267 w 2426930"/>
              <a:gd name="connsiteY2" fmla="*/ 795867 h 1072445"/>
              <a:gd name="connsiteX3" fmla="*/ 2269067 w 2426930"/>
              <a:gd name="connsiteY3" fmla="*/ 1032934 h 1072445"/>
              <a:gd name="connsiteX4" fmla="*/ 2403444 w 2426930"/>
              <a:gd name="connsiteY4" fmla="*/ 1032934 h 1072445"/>
              <a:gd name="connsiteX0" fmla="*/ 0 w 2269067"/>
              <a:gd name="connsiteY0" fmla="*/ 0 h 1032934"/>
              <a:gd name="connsiteX1" fmla="*/ 578624 w 2269067"/>
              <a:gd name="connsiteY1" fmla="*/ 409591 h 1032934"/>
              <a:gd name="connsiteX2" fmla="*/ 1456267 w 2269067"/>
              <a:gd name="connsiteY2" fmla="*/ 795867 h 1032934"/>
              <a:gd name="connsiteX3" fmla="*/ 2269067 w 2269067"/>
              <a:gd name="connsiteY3" fmla="*/ 1032934 h 1032934"/>
              <a:gd name="connsiteX0" fmla="*/ 0 w 2330995"/>
              <a:gd name="connsiteY0" fmla="*/ 0 h 1016246"/>
              <a:gd name="connsiteX1" fmla="*/ 640552 w 2330995"/>
              <a:gd name="connsiteY1" fmla="*/ 392903 h 1016246"/>
              <a:gd name="connsiteX2" fmla="*/ 1518195 w 2330995"/>
              <a:gd name="connsiteY2" fmla="*/ 779179 h 1016246"/>
              <a:gd name="connsiteX3" fmla="*/ 2330995 w 2330995"/>
              <a:gd name="connsiteY3" fmla="*/ 1016246 h 1016246"/>
              <a:gd name="connsiteX0" fmla="*/ 0 w 2330995"/>
              <a:gd name="connsiteY0" fmla="*/ 0 h 1016246"/>
              <a:gd name="connsiteX1" fmla="*/ 640552 w 2330995"/>
              <a:gd name="connsiteY1" fmla="*/ 392903 h 1016246"/>
              <a:gd name="connsiteX2" fmla="*/ 1518195 w 2330995"/>
              <a:gd name="connsiteY2" fmla="*/ 779179 h 1016246"/>
              <a:gd name="connsiteX3" fmla="*/ 2330995 w 2330995"/>
              <a:gd name="connsiteY3" fmla="*/ 1016246 h 1016246"/>
              <a:gd name="connsiteX0" fmla="*/ 0 w 2259589"/>
              <a:gd name="connsiteY0" fmla="*/ 0 h 1016246"/>
              <a:gd name="connsiteX1" fmla="*/ 569146 w 2259589"/>
              <a:gd name="connsiteY1" fmla="*/ 392903 h 1016246"/>
              <a:gd name="connsiteX2" fmla="*/ 1446789 w 2259589"/>
              <a:gd name="connsiteY2" fmla="*/ 779179 h 1016246"/>
              <a:gd name="connsiteX3" fmla="*/ 2259589 w 2259589"/>
              <a:gd name="connsiteY3" fmla="*/ 1016246 h 1016246"/>
              <a:gd name="connsiteX0" fmla="*/ 0 w 2259589"/>
              <a:gd name="connsiteY0" fmla="*/ 0 h 1016246"/>
              <a:gd name="connsiteX1" fmla="*/ 569146 w 2259589"/>
              <a:gd name="connsiteY1" fmla="*/ 392903 h 1016246"/>
              <a:gd name="connsiteX2" fmla="*/ 1446789 w 2259589"/>
              <a:gd name="connsiteY2" fmla="*/ 779179 h 1016246"/>
              <a:gd name="connsiteX3" fmla="*/ 2259589 w 2259589"/>
              <a:gd name="connsiteY3" fmla="*/ 1016246 h 1016246"/>
              <a:gd name="connsiteX0" fmla="*/ 0 w 2259589"/>
              <a:gd name="connsiteY0" fmla="*/ 0 h 1016246"/>
              <a:gd name="connsiteX1" fmla="*/ 649828 w 2259589"/>
              <a:gd name="connsiteY1" fmla="*/ 305497 h 1016246"/>
              <a:gd name="connsiteX2" fmla="*/ 1446789 w 2259589"/>
              <a:gd name="connsiteY2" fmla="*/ 779179 h 1016246"/>
              <a:gd name="connsiteX3" fmla="*/ 2259589 w 2259589"/>
              <a:gd name="connsiteY3" fmla="*/ 1016246 h 1016246"/>
              <a:gd name="connsiteX0" fmla="*/ 0 w 1862901"/>
              <a:gd name="connsiteY0" fmla="*/ 0 h 922117"/>
              <a:gd name="connsiteX1" fmla="*/ 649828 w 1862901"/>
              <a:gd name="connsiteY1" fmla="*/ 305497 h 922117"/>
              <a:gd name="connsiteX2" fmla="*/ 1446789 w 1862901"/>
              <a:gd name="connsiteY2" fmla="*/ 779179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649828 w 1862901"/>
              <a:gd name="connsiteY1" fmla="*/ 305497 h 922117"/>
              <a:gd name="connsiteX2" fmla="*/ 1103889 w 1862901"/>
              <a:gd name="connsiteY2" fmla="*/ 604368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327099 w 1862901"/>
              <a:gd name="connsiteY1" fmla="*/ 648397 h 922117"/>
              <a:gd name="connsiteX2" fmla="*/ 1103889 w 1862901"/>
              <a:gd name="connsiteY2" fmla="*/ 604368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327099 w 1862901"/>
              <a:gd name="connsiteY1" fmla="*/ 648397 h 922117"/>
              <a:gd name="connsiteX2" fmla="*/ 687030 w 1862901"/>
              <a:gd name="connsiteY2" fmla="*/ 301809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687030 w 1862901"/>
              <a:gd name="connsiteY1" fmla="*/ 301809 h 922117"/>
              <a:gd name="connsiteX2" fmla="*/ 1862901 w 1862901"/>
              <a:gd name="connsiteY2" fmla="*/ 922117 h 922117"/>
              <a:gd name="connsiteX0" fmla="*/ 0 w 1175871"/>
              <a:gd name="connsiteY0" fmla="*/ 0 h 620308"/>
              <a:gd name="connsiteX1" fmla="*/ 1175871 w 1175871"/>
              <a:gd name="connsiteY1" fmla="*/ 620308 h 620308"/>
              <a:gd name="connsiteX0" fmla="*/ 0 w 1175871"/>
              <a:gd name="connsiteY0" fmla="*/ 0 h 620308"/>
              <a:gd name="connsiteX1" fmla="*/ 496901 w 1175871"/>
              <a:gd name="connsiteY1" fmla="*/ 271646 h 620308"/>
              <a:gd name="connsiteX2" fmla="*/ 1175871 w 1175871"/>
              <a:gd name="connsiteY2" fmla="*/ 620308 h 620308"/>
              <a:gd name="connsiteX0" fmla="*/ 0 w 1175871"/>
              <a:gd name="connsiteY0" fmla="*/ 0 h 620308"/>
              <a:gd name="connsiteX1" fmla="*/ 362430 w 1175871"/>
              <a:gd name="connsiteY1" fmla="*/ 258198 h 620308"/>
              <a:gd name="connsiteX2" fmla="*/ 1175871 w 1175871"/>
              <a:gd name="connsiteY2" fmla="*/ 620308 h 620308"/>
              <a:gd name="connsiteX0" fmla="*/ 0 w 1175871"/>
              <a:gd name="connsiteY0" fmla="*/ 0 h 620308"/>
              <a:gd name="connsiteX1" fmla="*/ 362430 w 1175871"/>
              <a:gd name="connsiteY1" fmla="*/ 258198 h 620308"/>
              <a:gd name="connsiteX2" fmla="*/ 691884 w 1175871"/>
              <a:gd name="connsiteY2" fmla="*/ 379222 h 620308"/>
              <a:gd name="connsiteX3" fmla="*/ 1175871 w 1175871"/>
              <a:gd name="connsiteY3" fmla="*/ 620308 h 620308"/>
              <a:gd name="connsiteX0" fmla="*/ 0 w 1175871"/>
              <a:gd name="connsiteY0" fmla="*/ 0 h 620308"/>
              <a:gd name="connsiteX1" fmla="*/ 362430 w 1175871"/>
              <a:gd name="connsiteY1" fmla="*/ 258198 h 620308"/>
              <a:gd name="connsiteX2" fmla="*/ 738949 w 1175871"/>
              <a:gd name="connsiteY2" fmla="*/ 466628 h 620308"/>
              <a:gd name="connsiteX3" fmla="*/ 1175871 w 1175871"/>
              <a:gd name="connsiteY3" fmla="*/ 620308 h 620308"/>
              <a:gd name="connsiteX0" fmla="*/ 0 w 1655931"/>
              <a:gd name="connsiteY0" fmla="*/ 0 h 734608"/>
              <a:gd name="connsiteX1" fmla="*/ 362430 w 1655931"/>
              <a:gd name="connsiteY1" fmla="*/ 258198 h 734608"/>
              <a:gd name="connsiteX2" fmla="*/ 738949 w 1655931"/>
              <a:gd name="connsiteY2" fmla="*/ 466628 h 734608"/>
              <a:gd name="connsiteX3" fmla="*/ 1655931 w 1655931"/>
              <a:gd name="connsiteY3" fmla="*/ 734608 h 734608"/>
              <a:gd name="connsiteX0" fmla="*/ 0 w 2055981"/>
              <a:gd name="connsiteY0" fmla="*/ 0 h 1001308"/>
              <a:gd name="connsiteX1" fmla="*/ 762480 w 2055981"/>
              <a:gd name="connsiteY1" fmla="*/ 524898 h 1001308"/>
              <a:gd name="connsiteX2" fmla="*/ 1138999 w 2055981"/>
              <a:gd name="connsiteY2" fmla="*/ 733328 h 1001308"/>
              <a:gd name="connsiteX3" fmla="*/ 2055981 w 2055981"/>
              <a:gd name="connsiteY3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1138999 w 2055981"/>
              <a:gd name="connsiteY2" fmla="*/ 733328 h 1001308"/>
              <a:gd name="connsiteX3" fmla="*/ 2055981 w 2055981"/>
              <a:gd name="connsiteY3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906589 w 2055981"/>
              <a:gd name="connsiteY2" fmla="*/ 607598 h 1001308"/>
              <a:gd name="connsiteX3" fmla="*/ 2055981 w 2055981"/>
              <a:gd name="connsiteY3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906589 w 2055981"/>
              <a:gd name="connsiteY2" fmla="*/ 607598 h 1001308"/>
              <a:gd name="connsiteX3" fmla="*/ 1431407 w 2055981"/>
              <a:gd name="connsiteY3" fmla="*/ 794428 h 1001308"/>
              <a:gd name="connsiteX4" fmla="*/ 2055981 w 2055981"/>
              <a:gd name="connsiteY4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906589 w 2055981"/>
              <a:gd name="connsiteY2" fmla="*/ 607598 h 1001308"/>
              <a:gd name="connsiteX3" fmla="*/ 1347587 w 2055981"/>
              <a:gd name="connsiteY3" fmla="*/ 798238 h 1001308"/>
              <a:gd name="connsiteX4" fmla="*/ 2055981 w 2055981"/>
              <a:gd name="connsiteY4" fmla="*/ 1001308 h 1001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5981" h="1001308">
                <a:moveTo>
                  <a:pt x="0" y="0"/>
                </a:moveTo>
                <a:lnTo>
                  <a:pt x="469110" y="364878"/>
                </a:lnTo>
                <a:cubicBezTo>
                  <a:pt x="584424" y="428082"/>
                  <a:pt x="771016" y="547246"/>
                  <a:pt x="906589" y="607598"/>
                </a:cubicBezTo>
                <a:cubicBezTo>
                  <a:pt x="1066972" y="679190"/>
                  <a:pt x="1156022" y="732620"/>
                  <a:pt x="1347587" y="798238"/>
                </a:cubicBezTo>
                <a:cubicBezTo>
                  <a:pt x="1539152" y="863856"/>
                  <a:pt x="1951885" y="966828"/>
                  <a:pt x="2055981" y="1001308"/>
                </a:cubicBezTo>
              </a:path>
            </a:pathLst>
          </a:custGeom>
          <a:ln w="25400" cmpd="sng"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Prostokąt 33">
            <a:extLst>
              <a:ext uri="{FF2B5EF4-FFF2-40B4-BE49-F238E27FC236}">
                <a16:creationId xmlns="" xmlns:a16="http://schemas.microsoft.com/office/drawing/2014/main" id="{8C306A56-059B-4F96-A91A-A1F7AB76EFC6}"/>
              </a:ext>
            </a:extLst>
          </p:cNvPr>
          <p:cNvSpPr/>
          <p:nvPr/>
        </p:nvSpPr>
        <p:spPr>
          <a:xfrm>
            <a:off x="7166190" y="925285"/>
            <a:ext cx="1000132" cy="553998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b="1" dirty="0"/>
              <a:t>nowy przystanek kolejowy</a:t>
            </a:r>
          </a:p>
        </p:txBody>
      </p:sp>
      <p:sp>
        <p:nvSpPr>
          <p:cNvPr id="35" name="Elipsa 48">
            <a:extLst>
              <a:ext uri="{FF2B5EF4-FFF2-40B4-BE49-F238E27FC236}">
                <a16:creationId xmlns="" xmlns:a16="http://schemas.microsoft.com/office/drawing/2014/main" id="{69F1D8CF-0873-44CD-8087-8D5A40399621}"/>
              </a:ext>
            </a:extLst>
          </p:cNvPr>
          <p:cNvSpPr/>
          <p:nvPr/>
        </p:nvSpPr>
        <p:spPr>
          <a:xfrm>
            <a:off x="7060827" y="1297366"/>
            <a:ext cx="142876" cy="142876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Prostokąt 35">
            <a:extLst>
              <a:ext uri="{FF2B5EF4-FFF2-40B4-BE49-F238E27FC236}">
                <a16:creationId xmlns="" xmlns:a16="http://schemas.microsoft.com/office/drawing/2014/main" id="{76E1294D-3FC0-47AC-A94B-40730401E831}"/>
              </a:ext>
            </a:extLst>
          </p:cNvPr>
          <p:cNvSpPr/>
          <p:nvPr/>
        </p:nvSpPr>
        <p:spPr>
          <a:xfrm>
            <a:off x="6700651" y="1263694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3A</a:t>
            </a:r>
          </a:p>
        </p:txBody>
      </p:sp>
      <p:sp>
        <p:nvSpPr>
          <p:cNvPr id="37" name="Dowolny kształt 32">
            <a:extLst>
              <a:ext uri="{FF2B5EF4-FFF2-40B4-BE49-F238E27FC236}">
                <a16:creationId xmlns="" xmlns:a16="http://schemas.microsoft.com/office/drawing/2014/main" id="{2D2AD91C-24FD-4BD3-B024-0DDE0EBC877D}"/>
              </a:ext>
            </a:extLst>
          </p:cNvPr>
          <p:cNvSpPr/>
          <p:nvPr/>
        </p:nvSpPr>
        <p:spPr>
          <a:xfrm>
            <a:off x="6905146" y="2316385"/>
            <a:ext cx="424522" cy="1140041"/>
          </a:xfrm>
          <a:custGeom>
            <a:avLst/>
            <a:gdLst>
              <a:gd name="connsiteX0" fmla="*/ 0 w 428625"/>
              <a:gd name="connsiteY0" fmla="*/ 1123950 h 1123950"/>
              <a:gd name="connsiteX1" fmla="*/ 76200 w 428625"/>
              <a:gd name="connsiteY1" fmla="*/ 309563 h 1123950"/>
              <a:gd name="connsiteX2" fmla="*/ 428625 w 428625"/>
              <a:gd name="connsiteY2" fmla="*/ 0 h 1123950"/>
              <a:gd name="connsiteX0" fmla="*/ 0 w 424506"/>
              <a:gd name="connsiteY0" fmla="*/ 868577 h 868577"/>
              <a:gd name="connsiteX1" fmla="*/ 72081 w 424506"/>
              <a:gd name="connsiteY1" fmla="*/ 309563 h 868577"/>
              <a:gd name="connsiteX2" fmla="*/ 424506 w 424506"/>
              <a:gd name="connsiteY2" fmla="*/ 0 h 868577"/>
              <a:gd name="connsiteX0" fmla="*/ 0 w 424522"/>
              <a:gd name="connsiteY0" fmla="*/ 1140041 h 1140041"/>
              <a:gd name="connsiteX1" fmla="*/ 72097 w 424522"/>
              <a:gd name="connsiteY1" fmla="*/ 309563 h 1140041"/>
              <a:gd name="connsiteX2" fmla="*/ 424522 w 424522"/>
              <a:gd name="connsiteY2" fmla="*/ 0 h 1140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4522" h="1140041">
                <a:moveTo>
                  <a:pt x="0" y="1140041"/>
                </a:moveTo>
                <a:cubicBezTo>
                  <a:pt x="2381" y="826510"/>
                  <a:pt x="1343" y="499570"/>
                  <a:pt x="72097" y="309563"/>
                </a:cubicBezTo>
                <a:cubicBezTo>
                  <a:pt x="142851" y="119556"/>
                  <a:pt x="284028" y="61119"/>
                  <a:pt x="424522" y="0"/>
                </a:cubicBezTo>
              </a:path>
            </a:pathLst>
          </a:custGeom>
          <a:ln w="38100">
            <a:solidFill>
              <a:schemeClr val="tx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Prostokąt 37">
            <a:extLst>
              <a:ext uri="{FF2B5EF4-FFF2-40B4-BE49-F238E27FC236}">
                <a16:creationId xmlns="" xmlns:a16="http://schemas.microsoft.com/office/drawing/2014/main" id="{DAE889CC-8BD3-49E5-96DD-59CCB375E07A}"/>
              </a:ext>
            </a:extLst>
          </p:cNvPr>
          <p:cNvSpPr/>
          <p:nvPr/>
        </p:nvSpPr>
        <p:spPr>
          <a:xfrm>
            <a:off x="6994384" y="2125288"/>
            <a:ext cx="1000132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/>
              <a:t>Biedronka</a:t>
            </a:r>
          </a:p>
        </p:txBody>
      </p:sp>
      <p:sp>
        <p:nvSpPr>
          <p:cNvPr id="39" name="Prostokąt 38">
            <a:extLst>
              <a:ext uri="{FF2B5EF4-FFF2-40B4-BE49-F238E27FC236}">
                <a16:creationId xmlns="" xmlns:a16="http://schemas.microsoft.com/office/drawing/2014/main" id="{45B456F7-E4C8-4372-899F-453DBF487B64}"/>
              </a:ext>
            </a:extLst>
          </p:cNvPr>
          <p:cNvSpPr/>
          <p:nvPr/>
        </p:nvSpPr>
        <p:spPr>
          <a:xfrm>
            <a:off x="6606822" y="2501431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3B</a:t>
            </a:r>
          </a:p>
        </p:txBody>
      </p:sp>
      <p:sp>
        <p:nvSpPr>
          <p:cNvPr id="40" name="Prostokąt 39">
            <a:extLst>
              <a:ext uri="{FF2B5EF4-FFF2-40B4-BE49-F238E27FC236}">
                <a16:creationId xmlns="" xmlns:a16="http://schemas.microsoft.com/office/drawing/2014/main" id="{EBA56542-D545-4940-8CB0-F292574ED973}"/>
              </a:ext>
            </a:extLst>
          </p:cNvPr>
          <p:cNvSpPr/>
          <p:nvPr/>
        </p:nvSpPr>
        <p:spPr>
          <a:xfrm>
            <a:off x="7060827" y="2876186"/>
            <a:ext cx="679525" cy="215444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800" b="1" dirty="0">
                <a:solidFill>
                  <a:schemeClr val="bg1">
                    <a:lumMod val="95000"/>
                  </a:schemeClr>
                </a:solidFill>
              </a:rPr>
              <a:t>Cmentarz</a:t>
            </a:r>
          </a:p>
        </p:txBody>
      </p:sp>
      <p:sp>
        <p:nvSpPr>
          <p:cNvPr id="41" name="Dowolny kształt 79">
            <a:extLst>
              <a:ext uri="{FF2B5EF4-FFF2-40B4-BE49-F238E27FC236}">
                <a16:creationId xmlns="" xmlns:a16="http://schemas.microsoft.com/office/drawing/2014/main" id="{6644273A-9989-4436-AC09-67D86CAAB9DF}"/>
              </a:ext>
            </a:extLst>
          </p:cNvPr>
          <p:cNvSpPr/>
          <p:nvPr/>
        </p:nvSpPr>
        <p:spPr>
          <a:xfrm>
            <a:off x="5036704" y="3145492"/>
            <a:ext cx="2585278" cy="729906"/>
          </a:xfrm>
          <a:custGeom>
            <a:avLst/>
            <a:gdLst>
              <a:gd name="connsiteX0" fmla="*/ 0 w 4006850"/>
              <a:gd name="connsiteY0" fmla="*/ 0 h 1295400"/>
              <a:gd name="connsiteX1" fmla="*/ 1930400 w 4006850"/>
              <a:gd name="connsiteY1" fmla="*/ 342900 h 1295400"/>
              <a:gd name="connsiteX2" fmla="*/ 4006850 w 4006850"/>
              <a:gd name="connsiteY2" fmla="*/ 1295400 h 1295400"/>
              <a:gd name="connsiteX0" fmla="*/ 0 w 3864006"/>
              <a:gd name="connsiteY0" fmla="*/ 0 h 1366862"/>
              <a:gd name="connsiteX1" fmla="*/ 1787556 w 3864006"/>
              <a:gd name="connsiteY1" fmla="*/ 414362 h 1366862"/>
              <a:gd name="connsiteX2" fmla="*/ 3864006 w 3864006"/>
              <a:gd name="connsiteY2" fmla="*/ 1366862 h 1366862"/>
              <a:gd name="connsiteX0" fmla="*/ 0 w 3864006"/>
              <a:gd name="connsiteY0" fmla="*/ 0 h 1366862"/>
              <a:gd name="connsiteX1" fmla="*/ 2216152 w 3864006"/>
              <a:gd name="connsiteY1" fmla="*/ 485776 h 1366862"/>
              <a:gd name="connsiteX2" fmla="*/ 3864006 w 3864006"/>
              <a:gd name="connsiteY2" fmla="*/ 1366862 h 1366862"/>
              <a:gd name="connsiteX0" fmla="*/ 0 w 3292534"/>
              <a:gd name="connsiteY0" fmla="*/ 2036749 h 2100249"/>
              <a:gd name="connsiteX1" fmla="*/ 1644680 w 3292534"/>
              <a:gd name="connsiteY1" fmla="*/ 165095 h 2100249"/>
              <a:gd name="connsiteX2" fmla="*/ 3292534 w 3292534"/>
              <a:gd name="connsiteY2" fmla="*/ 1046181 h 2100249"/>
              <a:gd name="connsiteX0" fmla="*/ 0 w 3292534"/>
              <a:gd name="connsiteY0" fmla="*/ 2182093 h 2245593"/>
              <a:gd name="connsiteX1" fmla="*/ 1644680 w 3292534"/>
              <a:gd name="connsiteY1" fmla="*/ 310439 h 2245593"/>
              <a:gd name="connsiteX2" fmla="*/ 2440020 w 3292534"/>
              <a:gd name="connsiteY2" fmla="*/ 1962508 h 2245593"/>
              <a:gd name="connsiteX3" fmla="*/ 3292534 w 3292534"/>
              <a:gd name="connsiteY3" fmla="*/ 1191525 h 2245593"/>
              <a:gd name="connsiteX0" fmla="*/ 0 w 3292534"/>
              <a:gd name="connsiteY0" fmla="*/ 990568 h 1069935"/>
              <a:gd name="connsiteX1" fmla="*/ 1144582 w 3292534"/>
              <a:gd name="connsiteY1" fmla="*/ 904840 h 1069935"/>
              <a:gd name="connsiteX2" fmla="*/ 2440020 w 3292534"/>
              <a:gd name="connsiteY2" fmla="*/ 770983 h 1069935"/>
              <a:gd name="connsiteX3" fmla="*/ 3292534 w 3292534"/>
              <a:gd name="connsiteY3" fmla="*/ 0 h 1069935"/>
              <a:gd name="connsiteX0" fmla="*/ 0 w 3292534"/>
              <a:gd name="connsiteY0" fmla="*/ 990568 h 1069935"/>
              <a:gd name="connsiteX1" fmla="*/ 1144582 w 3292534"/>
              <a:gd name="connsiteY1" fmla="*/ 904840 h 1069935"/>
              <a:gd name="connsiteX2" fmla="*/ 2440020 w 3292534"/>
              <a:gd name="connsiteY2" fmla="*/ 770983 h 1069935"/>
              <a:gd name="connsiteX3" fmla="*/ 3292534 w 3292534"/>
              <a:gd name="connsiteY3" fmla="*/ 0 h 1069935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2440020 w 3292534"/>
              <a:gd name="connsiteY2" fmla="*/ 770983 h 1054068"/>
              <a:gd name="connsiteX3" fmla="*/ 3292534 w 3292534"/>
              <a:gd name="connsiteY3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1368983 w 3292534"/>
              <a:gd name="connsiteY2" fmla="*/ 968880 h 1054068"/>
              <a:gd name="connsiteX3" fmla="*/ 2440020 w 3292534"/>
              <a:gd name="connsiteY3" fmla="*/ 770983 h 1054068"/>
              <a:gd name="connsiteX4" fmla="*/ 3292534 w 3292534"/>
              <a:gd name="connsiteY4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2440020 w 3292534"/>
              <a:gd name="connsiteY2" fmla="*/ 770983 h 1054068"/>
              <a:gd name="connsiteX3" fmla="*/ 3292534 w 3292534"/>
              <a:gd name="connsiteY3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1368983 w 3292534"/>
              <a:gd name="connsiteY2" fmla="*/ 905932 h 1054068"/>
              <a:gd name="connsiteX3" fmla="*/ 2440020 w 3292534"/>
              <a:gd name="connsiteY3" fmla="*/ 770983 h 1054068"/>
              <a:gd name="connsiteX4" fmla="*/ 3292534 w 3292534"/>
              <a:gd name="connsiteY4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1368983 w 3292534"/>
              <a:gd name="connsiteY2" fmla="*/ 905932 h 1054068"/>
              <a:gd name="connsiteX3" fmla="*/ 2440020 w 3292534"/>
              <a:gd name="connsiteY3" fmla="*/ 770983 h 1054068"/>
              <a:gd name="connsiteX4" fmla="*/ 3292534 w 3292534"/>
              <a:gd name="connsiteY4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2440020 w 3292534"/>
              <a:gd name="connsiteY2" fmla="*/ 770983 h 1054068"/>
              <a:gd name="connsiteX3" fmla="*/ 3292534 w 3292534"/>
              <a:gd name="connsiteY3" fmla="*/ 0 h 1054068"/>
              <a:gd name="connsiteX0" fmla="*/ 0 w 3292534"/>
              <a:gd name="connsiteY0" fmla="*/ 990568 h 990568"/>
              <a:gd name="connsiteX1" fmla="*/ 2440020 w 3292534"/>
              <a:gd name="connsiteY1" fmla="*/ 770983 h 990568"/>
              <a:gd name="connsiteX2" fmla="*/ 3292534 w 3292534"/>
              <a:gd name="connsiteY2" fmla="*/ 0 h 990568"/>
              <a:gd name="connsiteX0" fmla="*/ 0 w 3292534"/>
              <a:gd name="connsiteY0" fmla="*/ 990568 h 1078930"/>
              <a:gd name="connsiteX1" fmla="*/ 1868484 w 3292534"/>
              <a:gd name="connsiteY1" fmla="*/ 913835 h 1078930"/>
              <a:gd name="connsiteX2" fmla="*/ 3292534 w 3292534"/>
              <a:gd name="connsiteY2" fmla="*/ 0 h 1078930"/>
              <a:gd name="connsiteX0" fmla="*/ 0 w 3292534"/>
              <a:gd name="connsiteY0" fmla="*/ 990568 h 1078930"/>
              <a:gd name="connsiteX1" fmla="*/ 1654138 w 3292534"/>
              <a:gd name="connsiteY1" fmla="*/ 913835 h 1078930"/>
              <a:gd name="connsiteX2" fmla="*/ 3292534 w 3292534"/>
              <a:gd name="connsiteY2" fmla="*/ 0 h 1078930"/>
              <a:gd name="connsiteX0" fmla="*/ 0 w 3292534"/>
              <a:gd name="connsiteY0" fmla="*/ 990568 h 1078930"/>
              <a:gd name="connsiteX1" fmla="*/ 1654138 w 3292534"/>
              <a:gd name="connsiteY1" fmla="*/ 913835 h 1078930"/>
              <a:gd name="connsiteX2" fmla="*/ 3292534 w 3292534"/>
              <a:gd name="connsiteY2" fmla="*/ 0 h 1078930"/>
              <a:gd name="connsiteX0" fmla="*/ 0 w 3292534"/>
              <a:gd name="connsiteY0" fmla="*/ 847716 h 936078"/>
              <a:gd name="connsiteX1" fmla="*/ 1654138 w 3292534"/>
              <a:gd name="connsiteY1" fmla="*/ 770983 h 936078"/>
              <a:gd name="connsiteX2" fmla="*/ 3292534 w 3292534"/>
              <a:gd name="connsiteY2" fmla="*/ 0 h 936078"/>
              <a:gd name="connsiteX0" fmla="*/ 0 w 3292534"/>
              <a:gd name="connsiteY0" fmla="*/ 847716 h 1007492"/>
              <a:gd name="connsiteX1" fmla="*/ 1868420 w 3292534"/>
              <a:gd name="connsiteY1" fmla="*/ 842397 h 1007492"/>
              <a:gd name="connsiteX2" fmla="*/ 3292534 w 3292534"/>
              <a:gd name="connsiteY2" fmla="*/ 0 h 1007492"/>
              <a:gd name="connsiteX0" fmla="*/ 0 w 3292534"/>
              <a:gd name="connsiteY0" fmla="*/ 847716 h 991229"/>
              <a:gd name="connsiteX1" fmla="*/ 998597 w 3292534"/>
              <a:gd name="connsiteY1" fmla="*/ 892991 h 991229"/>
              <a:gd name="connsiteX2" fmla="*/ 1868420 w 3292534"/>
              <a:gd name="connsiteY2" fmla="*/ 842397 h 991229"/>
              <a:gd name="connsiteX3" fmla="*/ 3292534 w 3292534"/>
              <a:gd name="connsiteY3" fmla="*/ 0 h 991229"/>
              <a:gd name="connsiteX0" fmla="*/ 0 w 3292534"/>
              <a:gd name="connsiteY0" fmla="*/ 847716 h 991229"/>
              <a:gd name="connsiteX1" fmla="*/ 784251 w 3292534"/>
              <a:gd name="connsiteY1" fmla="*/ 750091 h 991229"/>
              <a:gd name="connsiteX2" fmla="*/ 1868420 w 3292534"/>
              <a:gd name="connsiteY2" fmla="*/ 842397 h 991229"/>
              <a:gd name="connsiteX3" fmla="*/ 3292534 w 3292534"/>
              <a:gd name="connsiteY3" fmla="*/ 0 h 991229"/>
              <a:gd name="connsiteX0" fmla="*/ 0 w 3292534"/>
              <a:gd name="connsiteY0" fmla="*/ 847716 h 891332"/>
              <a:gd name="connsiteX1" fmla="*/ 616611 w 3292534"/>
              <a:gd name="connsiteY1" fmla="*/ 753901 h 891332"/>
              <a:gd name="connsiteX2" fmla="*/ 1868420 w 3292534"/>
              <a:gd name="connsiteY2" fmla="*/ 842397 h 891332"/>
              <a:gd name="connsiteX3" fmla="*/ 3292534 w 3292534"/>
              <a:gd name="connsiteY3" fmla="*/ 0 h 891332"/>
              <a:gd name="connsiteX0" fmla="*/ 0 w 3292534"/>
              <a:gd name="connsiteY0" fmla="*/ 847716 h 868137"/>
              <a:gd name="connsiteX1" fmla="*/ 616611 w 3292534"/>
              <a:gd name="connsiteY1" fmla="*/ 753901 h 868137"/>
              <a:gd name="connsiteX2" fmla="*/ 1666490 w 3292534"/>
              <a:gd name="connsiteY2" fmla="*/ 815727 h 868137"/>
              <a:gd name="connsiteX3" fmla="*/ 3292534 w 3292534"/>
              <a:gd name="connsiteY3" fmla="*/ 0 h 868137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61164 w 3292534"/>
              <a:gd name="connsiteY3" fmla="*/ 612396 h 848138"/>
              <a:gd name="connsiteX4" fmla="*/ 3292534 w 3292534"/>
              <a:gd name="connsiteY4" fmla="*/ 0 h 848138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61164 w 3292534"/>
              <a:gd name="connsiteY3" fmla="*/ 612396 h 848138"/>
              <a:gd name="connsiteX4" fmla="*/ 3292534 w 3292534"/>
              <a:gd name="connsiteY4" fmla="*/ 0 h 848138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61164 w 3292534"/>
              <a:gd name="connsiteY3" fmla="*/ 612396 h 848138"/>
              <a:gd name="connsiteX4" fmla="*/ 3292534 w 3292534"/>
              <a:gd name="connsiteY4" fmla="*/ 0 h 848138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80214 w 3292534"/>
              <a:gd name="connsiteY3" fmla="*/ 646686 h 848138"/>
              <a:gd name="connsiteX4" fmla="*/ 3292534 w 3292534"/>
              <a:gd name="connsiteY4" fmla="*/ 0 h 848138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80214 w 3292534"/>
              <a:gd name="connsiteY3" fmla="*/ 646686 h 848138"/>
              <a:gd name="connsiteX4" fmla="*/ 3292534 w 3292534"/>
              <a:gd name="connsiteY4" fmla="*/ 0 h 848138"/>
              <a:gd name="connsiteX0" fmla="*/ 0 w 3292534"/>
              <a:gd name="connsiteY0" fmla="*/ 847716 h 898142"/>
              <a:gd name="connsiteX1" fmla="*/ 616611 w 3292534"/>
              <a:gd name="connsiteY1" fmla="*/ 753901 h 898142"/>
              <a:gd name="connsiteX2" fmla="*/ 1335020 w 3292534"/>
              <a:gd name="connsiteY2" fmla="*/ 895737 h 898142"/>
              <a:gd name="connsiteX3" fmla="*/ 2180214 w 3292534"/>
              <a:gd name="connsiteY3" fmla="*/ 646686 h 898142"/>
              <a:gd name="connsiteX4" fmla="*/ 3292534 w 3292534"/>
              <a:gd name="connsiteY4" fmla="*/ 0 h 898142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80214 w 3292534"/>
              <a:gd name="connsiteY4" fmla="*/ 646686 h 904184"/>
              <a:gd name="connsiteX5" fmla="*/ 3292534 w 3292534"/>
              <a:gd name="connsiteY5" fmla="*/ 0 h 904184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38304 w 3292534"/>
              <a:gd name="connsiteY4" fmla="*/ 719076 h 904184"/>
              <a:gd name="connsiteX5" fmla="*/ 3292534 w 3292534"/>
              <a:gd name="connsiteY5" fmla="*/ 0 h 904184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38304 w 3292534"/>
              <a:gd name="connsiteY4" fmla="*/ 719076 h 904184"/>
              <a:gd name="connsiteX5" fmla="*/ 3292534 w 3292534"/>
              <a:gd name="connsiteY5" fmla="*/ 0 h 904184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38304 w 3292534"/>
              <a:gd name="connsiteY4" fmla="*/ 719076 h 904184"/>
              <a:gd name="connsiteX5" fmla="*/ 2264034 w 3292534"/>
              <a:gd name="connsiteY5" fmla="*/ 456186 h 904184"/>
              <a:gd name="connsiteX6" fmla="*/ 3292534 w 3292534"/>
              <a:gd name="connsiteY6" fmla="*/ 0 h 904184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49734 w 3292534"/>
              <a:gd name="connsiteY4" fmla="*/ 730506 h 904184"/>
              <a:gd name="connsiteX5" fmla="*/ 2264034 w 3292534"/>
              <a:gd name="connsiteY5" fmla="*/ 456186 h 904184"/>
              <a:gd name="connsiteX6" fmla="*/ 3292534 w 3292534"/>
              <a:gd name="connsiteY6" fmla="*/ 0 h 904184"/>
              <a:gd name="connsiteX0" fmla="*/ 0 w 3292534"/>
              <a:gd name="connsiteY0" fmla="*/ 847716 h 895764"/>
              <a:gd name="connsiteX1" fmla="*/ 616611 w 3292534"/>
              <a:gd name="connsiteY1" fmla="*/ 753901 h 895764"/>
              <a:gd name="connsiteX2" fmla="*/ 1018164 w 3292534"/>
              <a:gd name="connsiteY2" fmla="*/ 829566 h 895764"/>
              <a:gd name="connsiteX3" fmla="*/ 1335020 w 3292534"/>
              <a:gd name="connsiteY3" fmla="*/ 895737 h 895764"/>
              <a:gd name="connsiteX4" fmla="*/ 1768734 w 3292534"/>
              <a:gd name="connsiteY4" fmla="*/ 760986 h 895764"/>
              <a:gd name="connsiteX5" fmla="*/ 2149734 w 3292534"/>
              <a:gd name="connsiteY5" fmla="*/ 730506 h 895764"/>
              <a:gd name="connsiteX6" fmla="*/ 2264034 w 3292534"/>
              <a:gd name="connsiteY6" fmla="*/ 456186 h 895764"/>
              <a:gd name="connsiteX7" fmla="*/ 3292534 w 3292534"/>
              <a:gd name="connsiteY7" fmla="*/ 0 h 895764"/>
              <a:gd name="connsiteX0" fmla="*/ 0 w 3292534"/>
              <a:gd name="connsiteY0" fmla="*/ 847716 h 895764"/>
              <a:gd name="connsiteX1" fmla="*/ 616611 w 3292534"/>
              <a:gd name="connsiteY1" fmla="*/ 753901 h 895764"/>
              <a:gd name="connsiteX2" fmla="*/ 1018164 w 3292534"/>
              <a:gd name="connsiteY2" fmla="*/ 829566 h 895764"/>
              <a:gd name="connsiteX3" fmla="*/ 1335020 w 3292534"/>
              <a:gd name="connsiteY3" fmla="*/ 895737 h 895764"/>
              <a:gd name="connsiteX4" fmla="*/ 1768734 w 3292534"/>
              <a:gd name="connsiteY4" fmla="*/ 760986 h 895764"/>
              <a:gd name="connsiteX5" fmla="*/ 2149734 w 3292534"/>
              <a:gd name="connsiteY5" fmla="*/ 730506 h 895764"/>
              <a:gd name="connsiteX6" fmla="*/ 2206884 w 3292534"/>
              <a:gd name="connsiteY6" fmla="*/ 551436 h 895764"/>
              <a:gd name="connsiteX7" fmla="*/ 2264034 w 3292534"/>
              <a:gd name="connsiteY7" fmla="*/ 456186 h 895764"/>
              <a:gd name="connsiteX8" fmla="*/ 3292534 w 3292534"/>
              <a:gd name="connsiteY8" fmla="*/ 0 h 895764"/>
              <a:gd name="connsiteX0" fmla="*/ 0 w 3292534"/>
              <a:gd name="connsiteY0" fmla="*/ 847716 h 895764"/>
              <a:gd name="connsiteX1" fmla="*/ 616611 w 3292534"/>
              <a:gd name="connsiteY1" fmla="*/ 753901 h 895764"/>
              <a:gd name="connsiteX2" fmla="*/ 1018164 w 3292534"/>
              <a:gd name="connsiteY2" fmla="*/ 829566 h 895764"/>
              <a:gd name="connsiteX3" fmla="*/ 1335020 w 3292534"/>
              <a:gd name="connsiteY3" fmla="*/ 895737 h 895764"/>
              <a:gd name="connsiteX4" fmla="*/ 1768734 w 3292534"/>
              <a:gd name="connsiteY4" fmla="*/ 760986 h 895764"/>
              <a:gd name="connsiteX5" fmla="*/ 2149734 w 3292534"/>
              <a:gd name="connsiteY5" fmla="*/ 730506 h 895764"/>
              <a:gd name="connsiteX6" fmla="*/ 2264034 w 3292534"/>
              <a:gd name="connsiteY6" fmla="*/ 456186 h 895764"/>
              <a:gd name="connsiteX7" fmla="*/ 3292534 w 3292534"/>
              <a:gd name="connsiteY7" fmla="*/ 0 h 895764"/>
              <a:gd name="connsiteX0" fmla="*/ 0 w 3113464"/>
              <a:gd name="connsiteY0" fmla="*/ 832476 h 880524"/>
              <a:gd name="connsiteX1" fmla="*/ 616611 w 3113464"/>
              <a:gd name="connsiteY1" fmla="*/ 738661 h 880524"/>
              <a:gd name="connsiteX2" fmla="*/ 1018164 w 3113464"/>
              <a:gd name="connsiteY2" fmla="*/ 814326 h 880524"/>
              <a:gd name="connsiteX3" fmla="*/ 1335020 w 3113464"/>
              <a:gd name="connsiteY3" fmla="*/ 880497 h 880524"/>
              <a:gd name="connsiteX4" fmla="*/ 1768734 w 3113464"/>
              <a:gd name="connsiteY4" fmla="*/ 745746 h 880524"/>
              <a:gd name="connsiteX5" fmla="*/ 2149734 w 3113464"/>
              <a:gd name="connsiteY5" fmla="*/ 715266 h 880524"/>
              <a:gd name="connsiteX6" fmla="*/ 2264034 w 3113464"/>
              <a:gd name="connsiteY6" fmla="*/ 440946 h 880524"/>
              <a:gd name="connsiteX7" fmla="*/ 3113464 w 3113464"/>
              <a:gd name="connsiteY7" fmla="*/ 0 h 88052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64034 w 3090604"/>
              <a:gd name="connsiteY6" fmla="*/ 406656 h 846234"/>
              <a:gd name="connsiteX7" fmla="*/ 3090604 w 3090604"/>
              <a:gd name="connsiteY7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171505 w 3090604"/>
              <a:gd name="connsiteY6" fmla="*/ 516602 h 846234"/>
              <a:gd name="connsiteX7" fmla="*/ 2264034 w 3090604"/>
              <a:gd name="connsiteY7" fmla="*/ 406656 h 846234"/>
              <a:gd name="connsiteX8" fmla="*/ 3090604 w 3090604"/>
              <a:gd name="connsiteY8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64034 w 3090604"/>
              <a:gd name="connsiteY7" fmla="*/ 406656 h 846234"/>
              <a:gd name="connsiteX8" fmla="*/ 3090604 w 3090604"/>
              <a:gd name="connsiteY8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184568 w 3090604"/>
              <a:gd name="connsiteY7" fmla="*/ 457819 h 846234"/>
              <a:gd name="connsiteX8" fmla="*/ 2264034 w 3090604"/>
              <a:gd name="connsiteY8" fmla="*/ 406656 h 846234"/>
              <a:gd name="connsiteX9" fmla="*/ 3090604 w 3090604"/>
              <a:gd name="connsiteY9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33554 w 3090604"/>
              <a:gd name="connsiteY7" fmla="*/ 464350 h 846234"/>
              <a:gd name="connsiteX8" fmla="*/ 2264034 w 3090604"/>
              <a:gd name="connsiteY8" fmla="*/ 406656 h 846234"/>
              <a:gd name="connsiteX9" fmla="*/ 3090604 w 3090604"/>
              <a:gd name="connsiteY9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33554 w 3090604"/>
              <a:gd name="connsiteY7" fmla="*/ 464350 h 846234"/>
              <a:gd name="connsiteX8" fmla="*/ 2264034 w 3090604"/>
              <a:gd name="connsiteY8" fmla="*/ 406656 h 846234"/>
              <a:gd name="connsiteX9" fmla="*/ 3090604 w 3090604"/>
              <a:gd name="connsiteY9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64034 w 3090604"/>
              <a:gd name="connsiteY7" fmla="*/ 406656 h 846234"/>
              <a:gd name="connsiteX8" fmla="*/ 3090604 w 3090604"/>
              <a:gd name="connsiteY8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47706 w 3090604"/>
              <a:gd name="connsiteY7" fmla="*/ 429516 h 846234"/>
              <a:gd name="connsiteX8" fmla="*/ 3090604 w 3090604"/>
              <a:gd name="connsiteY8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47706 w 3090604"/>
              <a:gd name="connsiteY7" fmla="*/ 429516 h 846234"/>
              <a:gd name="connsiteX8" fmla="*/ 3090604 w 3090604"/>
              <a:gd name="connsiteY8" fmla="*/ 0 h 846234"/>
              <a:gd name="connsiteX0" fmla="*/ 0 w 2970288"/>
              <a:gd name="connsiteY0" fmla="*/ 730007 h 778055"/>
              <a:gd name="connsiteX1" fmla="*/ 616611 w 2970288"/>
              <a:gd name="connsiteY1" fmla="*/ 636192 h 778055"/>
              <a:gd name="connsiteX2" fmla="*/ 1018164 w 2970288"/>
              <a:gd name="connsiteY2" fmla="*/ 711857 h 778055"/>
              <a:gd name="connsiteX3" fmla="*/ 1335020 w 2970288"/>
              <a:gd name="connsiteY3" fmla="*/ 778028 h 778055"/>
              <a:gd name="connsiteX4" fmla="*/ 1768734 w 2970288"/>
              <a:gd name="connsiteY4" fmla="*/ 643277 h 778055"/>
              <a:gd name="connsiteX5" fmla="*/ 2149734 w 2970288"/>
              <a:gd name="connsiteY5" fmla="*/ 612797 h 778055"/>
              <a:gd name="connsiteX6" fmla="*/ 2210694 w 2970288"/>
              <a:gd name="connsiteY6" fmla="*/ 474549 h 778055"/>
              <a:gd name="connsiteX7" fmla="*/ 2247706 w 2970288"/>
              <a:gd name="connsiteY7" fmla="*/ 361337 h 778055"/>
              <a:gd name="connsiteX8" fmla="*/ 2970288 w 2970288"/>
              <a:gd name="connsiteY8" fmla="*/ 0 h 778055"/>
              <a:gd name="connsiteX0" fmla="*/ 0 w 2970288"/>
              <a:gd name="connsiteY0" fmla="*/ 730007 h 738027"/>
              <a:gd name="connsiteX1" fmla="*/ 616611 w 2970288"/>
              <a:gd name="connsiteY1" fmla="*/ 636192 h 738027"/>
              <a:gd name="connsiteX2" fmla="*/ 1018164 w 2970288"/>
              <a:gd name="connsiteY2" fmla="*/ 711857 h 738027"/>
              <a:gd name="connsiteX3" fmla="*/ 1491431 w 2970288"/>
              <a:gd name="connsiteY3" fmla="*/ 737923 h 738027"/>
              <a:gd name="connsiteX4" fmla="*/ 1768734 w 2970288"/>
              <a:gd name="connsiteY4" fmla="*/ 643277 h 738027"/>
              <a:gd name="connsiteX5" fmla="*/ 2149734 w 2970288"/>
              <a:gd name="connsiteY5" fmla="*/ 612797 h 738027"/>
              <a:gd name="connsiteX6" fmla="*/ 2210694 w 2970288"/>
              <a:gd name="connsiteY6" fmla="*/ 474549 h 738027"/>
              <a:gd name="connsiteX7" fmla="*/ 2247706 w 2970288"/>
              <a:gd name="connsiteY7" fmla="*/ 361337 h 738027"/>
              <a:gd name="connsiteX8" fmla="*/ 2970288 w 2970288"/>
              <a:gd name="connsiteY8" fmla="*/ 0 h 738027"/>
              <a:gd name="connsiteX0" fmla="*/ 0 w 2970288"/>
              <a:gd name="connsiteY0" fmla="*/ 730007 h 738622"/>
              <a:gd name="connsiteX1" fmla="*/ 616611 w 2970288"/>
              <a:gd name="connsiteY1" fmla="*/ 636192 h 738622"/>
              <a:gd name="connsiteX2" fmla="*/ 1294890 w 2970288"/>
              <a:gd name="connsiteY2" fmla="*/ 683783 h 738622"/>
              <a:gd name="connsiteX3" fmla="*/ 1491431 w 2970288"/>
              <a:gd name="connsiteY3" fmla="*/ 737923 h 738622"/>
              <a:gd name="connsiteX4" fmla="*/ 1768734 w 2970288"/>
              <a:gd name="connsiteY4" fmla="*/ 643277 h 738622"/>
              <a:gd name="connsiteX5" fmla="*/ 2149734 w 2970288"/>
              <a:gd name="connsiteY5" fmla="*/ 612797 h 738622"/>
              <a:gd name="connsiteX6" fmla="*/ 2210694 w 2970288"/>
              <a:gd name="connsiteY6" fmla="*/ 474549 h 738622"/>
              <a:gd name="connsiteX7" fmla="*/ 2247706 w 2970288"/>
              <a:gd name="connsiteY7" fmla="*/ 361337 h 738622"/>
              <a:gd name="connsiteX8" fmla="*/ 2970288 w 2970288"/>
              <a:gd name="connsiteY8" fmla="*/ 0 h 738622"/>
              <a:gd name="connsiteX0" fmla="*/ 0 w 2970288"/>
              <a:gd name="connsiteY0" fmla="*/ 730007 h 750123"/>
              <a:gd name="connsiteX1" fmla="*/ 616611 w 2970288"/>
              <a:gd name="connsiteY1" fmla="*/ 636192 h 750123"/>
              <a:gd name="connsiteX2" fmla="*/ 1294890 w 2970288"/>
              <a:gd name="connsiteY2" fmla="*/ 683783 h 750123"/>
              <a:gd name="connsiteX3" fmla="*/ 1491431 w 2970288"/>
              <a:gd name="connsiteY3" fmla="*/ 737923 h 750123"/>
              <a:gd name="connsiteX4" fmla="*/ 1768734 w 2970288"/>
              <a:gd name="connsiteY4" fmla="*/ 643277 h 750123"/>
              <a:gd name="connsiteX5" fmla="*/ 2149734 w 2970288"/>
              <a:gd name="connsiteY5" fmla="*/ 612797 h 750123"/>
              <a:gd name="connsiteX6" fmla="*/ 2210694 w 2970288"/>
              <a:gd name="connsiteY6" fmla="*/ 474549 h 750123"/>
              <a:gd name="connsiteX7" fmla="*/ 2247706 w 2970288"/>
              <a:gd name="connsiteY7" fmla="*/ 361337 h 750123"/>
              <a:gd name="connsiteX8" fmla="*/ 2970288 w 2970288"/>
              <a:gd name="connsiteY8" fmla="*/ 0 h 750123"/>
              <a:gd name="connsiteX0" fmla="*/ 0 w 2585278"/>
              <a:gd name="connsiteY0" fmla="*/ 681881 h 750123"/>
              <a:gd name="connsiteX1" fmla="*/ 231601 w 2585278"/>
              <a:gd name="connsiteY1" fmla="*/ 636192 h 750123"/>
              <a:gd name="connsiteX2" fmla="*/ 909880 w 2585278"/>
              <a:gd name="connsiteY2" fmla="*/ 683783 h 750123"/>
              <a:gd name="connsiteX3" fmla="*/ 1106421 w 2585278"/>
              <a:gd name="connsiteY3" fmla="*/ 737923 h 750123"/>
              <a:gd name="connsiteX4" fmla="*/ 1383724 w 2585278"/>
              <a:gd name="connsiteY4" fmla="*/ 643277 h 750123"/>
              <a:gd name="connsiteX5" fmla="*/ 1764724 w 2585278"/>
              <a:gd name="connsiteY5" fmla="*/ 612797 h 750123"/>
              <a:gd name="connsiteX6" fmla="*/ 1825684 w 2585278"/>
              <a:gd name="connsiteY6" fmla="*/ 474549 h 750123"/>
              <a:gd name="connsiteX7" fmla="*/ 1862696 w 2585278"/>
              <a:gd name="connsiteY7" fmla="*/ 361337 h 750123"/>
              <a:gd name="connsiteX8" fmla="*/ 2585278 w 2585278"/>
              <a:gd name="connsiteY8" fmla="*/ 0 h 750123"/>
              <a:gd name="connsiteX0" fmla="*/ 0 w 2585278"/>
              <a:gd name="connsiteY0" fmla="*/ 681881 h 730711"/>
              <a:gd name="connsiteX1" fmla="*/ 231601 w 2585278"/>
              <a:gd name="connsiteY1" fmla="*/ 636192 h 730711"/>
              <a:gd name="connsiteX2" fmla="*/ 909880 w 2585278"/>
              <a:gd name="connsiteY2" fmla="*/ 683783 h 730711"/>
              <a:gd name="connsiteX3" fmla="*/ 1122463 w 2585278"/>
              <a:gd name="connsiteY3" fmla="*/ 729902 h 730711"/>
              <a:gd name="connsiteX4" fmla="*/ 1383724 w 2585278"/>
              <a:gd name="connsiteY4" fmla="*/ 643277 h 730711"/>
              <a:gd name="connsiteX5" fmla="*/ 1764724 w 2585278"/>
              <a:gd name="connsiteY5" fmla="*/ 612797 h 730711"/>
              <a:gd name="connsiteX6" fmla="*/ 1825684 w 2585278"/>
              <a:gd name="connsiteY6" fmla="*/ 474549 h 730711"/>
              <a:gd name="connsiteX7" fmla="*/ 1862696 w 2585278"/>
              <a:gd name="connsiteY7" fmla="*/ 361337 h 730711"/>
              <a:gd name="connsiteX8" fmla="*/ 2585278 w 2585278"/>
              <a:gd name="connsiteY8" fmla="*/ 0 h 730711"/>
              <a:gd name="connsiteX0" fmla="*/ 0 w 2585278"/>
              <a:gd name="connsiteY0" fmla="*/ 681881 h 730059"/>
              <a:gd name="connsiteX1" fmla="*/ 231601 w 2585278"/>
              <a:gd name="connsiteY1" fmla="*/ 636192 h 730059"/>
              <a:gd name="connsiteX2" fmla="*/ 597059 w 2585278"/>
              <a:gd name="connsiteY2" fmla="*/ 619615 h 730059"/>
              <a:gd name="connsiteX3" fmla="*/ 1122463 w 2585278"/>
              <a:gd name="connsiteY3" fmla="*/ 729902 h 730059"/>
              <a:gd name="connsiteX4" fmla="*/ 1383724 w 2585278"/>
              <a:gd name="connsiteY4" fmla="*/ 643277 h 730059"/>
              <a:gd name="connsiteX5" fmla="*/ 1764724 w 2585278"/>
              <a:gd name="connsiteY5" fmla="*/ 612797 h 730059"/>
              <a:gd name="connsiteX6" fmla="*/ 1825684 w 2585278"/>
              <a:gd name="connsiteY6" fmla="*/ 474549 h 730059"/>
              <a:gd name="connsiteX7" fmla="*/ 1862696 w 2585278"/>
              <a:gd name="connsiteY7" fmla="*/ 361337 h 730059"/>
              <a:gd name="connsiteX8" fmla="*/ 2585278 w 2585278"/>
              <a:gd name="connsiteY8" fmla="*/ 0 h 730059"/>
              <a:gd name="connsiteX0" fmla="*/ 0 w 2585278"/>
              <a:gd name="connsiteY0" fmla="*/ 681881 h 729906"/>
              <a:gd name="connsiteX1" fmla="*/ 231601 w 2585278"/>
              <a:gd name="connsiteY1" fmla="*/ 636192 h 729906"/>
              <a:gd name="connsiteX2" fmla="*/ 597059 w 2585278"/>
              <a:gd name="connsiteY2" fmla="*/ 619615 h 729906"/>
              <a:gd name="connsiteX3" fmla="*/ 1122463 w 2585278"/>
              <a:gd name="connsiteY3" fmla="*/ 729902 h 729906"/>
              <a:gd name="connsiteX4" fmla="*/ 1411797 w 2585278"/>
              <a:gd name="connsiteY4" fmla="*/ 615203 h 729906"/>
              <a:gd name="connsiteX5" fmla="*/ 1764724 w 2585278"/>
              <a:gd name="connsiteY5" fmla="*/ 612797 h 729906"/>
              <a:gd name="connsiteX6" fmla="*/ 1825684 w 2585278"/>
              <a:gd name="connsiteY6" fmla="*/ 474549 h 729906"/>
              <a:gd name="connsiteX7" fmla="*/ 1862696 w 2585278"/>
              <a:gd name="connsiteY7" fmla="*/ 361337 h 729906"/>
              <a:gd name="connsiteX8" fmla="*/ 2585278 w 2585278"/>
              <a:gd name="connsiteY8" fmla="*/ 0 h 72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5278" h="729906">
                <a:moveTo>
                  <a:pt x="0" y="681881"/>
                </a:moveTo>
                <a:cubicBezTo>
                  <a:pt x="166433" y="689427"/>
                  <a:pt x="132091" y="646570"/>
                  <a:pt x="231601" y="636192"/>
                </a:cubicBezTo>
                <a:cubicBezTo>
                  <a:pt x="331111" y="625814"/>
                  <a:pt x="448582" y="603997"/>
                  <a:pt x="597059" y="619615"/>
                </a:cubicBezTo>
                <a:cubicBezTo>
                  <a:pt x="745536" y="635233"/>
                  <a:pt x="986673" y="730637"/>
                  <a:pt x="1122463" y="729902"/>
                </a:cubicBezTo>
                <a:cubicBezTo>
                  <a:pt x="1258253" y="729167"/>
                  <a:pt x="1304754" y="634720"/>
                  <a:pt x="1411797" y="615203"/>
                </a:cubicBezTo>
                <a:cubicBezTo>
                  <a:pt x="1518840" y="595686"/>
                  <a:pt x="1695743" y="636239"/>
                  <a:pt x="1764724" y="612797"/>
                </a:cubicBezTo>
                <a:cubicBezTo>
                  <a:pt x="1833705" y="589355"/>
                  <a:pt x="1806634" y="520269"/>
                  <a:pt x="1825684" y="474549"/>
                </a:cubicBezTo>
                <a:cubicBezTo>
                  <a:pt x="1844734" y="428829"/>
                  <a:pt x="1820546" y="409338"/>
                  <a:pt x="1862696" y="361337"/>
                </a:cubicBezTo>
                <a:cubicBezTo>
                  <a:pt x="2055068" y="241491"/>
                  <a:pt x="2430371" y="78571"/>
                  <a:pt x="2585278" y="0"/>
                </a:cubicBezTo>
              </a:path>
            </a:pathLst>
          </a:custGeom>
          <a:ln w="38100">
            <a:solidFill>
              <a:schemeClr val="tx2">
                <a:lumMod val="50000"/>
              </a:schemeClr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Prostokąt 41">
            <a:extLst>
              <a:ext uri="{FF2B5EF4-FFF2-40B4-BE49-F238E27FC236}">
                <a16:creationId xmlns="" xmlns:a16="http://schemas.microsoft.com/office/drawing/2014/main" id="{85F78EFB-443E-4F3A-8F82-1146975B420E}"/>
              </a:ext>
            </a:extLst>
          </p:cNvPr>
          <p:cNvSpPr/>
          <p:nvPr/>
        </p:nvSpPr>
        <p:spPr>
          <a:xfrm>
            <a:off x="6990923" y="3061517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3C</a:t>
            </a:r>
          </a:p>
        </p:txBody>
      </p:sp>
      <p:sp>
        <p:nvSpPr>
          <p:cNvPr id="43" name="Prostokąt 42">
            <a:extLst>
              <a:ext uri="{FF2B5EF4-FFF2-40B4-BE49-F238E27FC236}">
                <a16:creationId xmlns="" xmlns:a16="http://schemas.microsoft.com/office/drawing/2014/main" id="{24C3121D-2AE1-4C7C-8E74-22B443AF14ED}"/>
              </a:ext>
            </a:extLst>
          </p:cNvPr>
          <p:cNvSpPr/>
          <p:nvPr/>
        </p:nvSpPr>
        <p:spPr>
          <a:xfrm>
            <a:off x="6204221" y="3729572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1B</a:t>
            </a:r>
          </a:p>
        </p:txBody>
      </p:sp>
      <p:pic>
        <p:nvPicPr>
          <p:cNvPr id="45" name="Obraz 44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66087965"/>
      </p:ext>
    </p:extLst>
  </p:cSld>
  <p:clrMapOvr>
    <a:masterClrMapping/>
  </p:clrMapOvr>
  <p:transition spd="med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rostokąt 49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30" name="Łącznik prosty 29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rostokąt 43"/>
          <p:cNvSpPr/>
          <p:nvPr/>
        </p:nvSpPr>
        <p:spPr>
          <a:xfrm>
            <a:off x="1285852" y="5982132"/>
            <a:ext cx="7246588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indent="-342900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accent1"/>
                </a:solidFill>
              </a:rPr>
              <a:t>BEZPIECZEŃSTWO I ORGANIZACJA RUCHU</a:t>
            </a:r>
          </a:p>
          <a:p>
            <a:pPr marL="174625" lvl="0" indent="-174625">
              <a:spcBef>
                <a:spcPct val="0"/>
              </a:spcBef>
              <a:defRPr/>
            </a:pPr>
            <a:r>
              <a:rPr lang="pl-PL" sz="1000" b="1" dirty="0"/>
              <a:t>4A</a:t>
            </a:r>
            <a:r>
              <a:rPr lang="pl-PL" sz="1000" dirty="0"/>
              <a:t>  </a:t>
            </a:r>
            <a:r>
              <a:rPr lang="pl-PL" sz="1000" dirty="0" smtClean="0"/>
              <a:t>WSKAZANO KONIECZNOŚĆ </a:t>
            </a:r>
            <a:r>
              <a:rPr lang="pl-PL" sz="1000" dirty="0"/>
              <a:t>REORGANIZACJI RUCHU W CELU POPRAWY BEZPIECZEŃSTWA I ZMNIEJSZENIA ATRAKCYJNOŚCI SKRACANIA DROGI PRZEZ UL. RDESTOWĄ (OTWARCIE ALEI KACZOROWSKIEGO SPOWODOWAŁO WZMOŻONY RUCH PRZEZ OSIEDLE).</a:t>
            </a:r>
          </a:p>
          <a:p>
            <a:pPr marL="174625" lvl="0" indent="-174625">
              <a:spcBef>
                <a:spcPct val="0"/>
              </a:spcBef>
              <a:defRPr/>
            </a:pPr>
            <a:endParaRPr lang="pl-PL" sz="1000" dirty="0"/>
          </a:p>
        </p:txBody>
      </p:sp>
      <p:sp>
        <p:nvSpPr>
          <p:cNvPr id="46" name="Prostokąt 45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4</a:t>
            </a:r>
          </a:p>
        </p:txBody>
      </p:sp>
      <p:pic>
        <p:nvPicPr>
          <p:cNvPr id="10" name="Obraz 9" descr="Obraz zawierający mapa, tekst&#10;&#10;Opis wygenerowany automatycznie">
            <a:extLst>
              <a:ext uri="{FF2B5EF4-FFF2-40B4-BE49-F238E27FC236}">
                <a16:creationId xmlns="" xmlns:a16="http://schemas.microsoft.com/office/drawing/2014/main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7128792" cy="5038722"/>
          </a:xfrm>
          <a:prstGeom prst="rect">
            <a:avLst/>
          </a:prstGeom>
        </p:spPr>
      </p:pic>
      <p:sp>
        <p:nvSpPr>
          <p:cNvPr id="11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/>
              <a:t> 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/>
              <a:t> 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="" xmlns:a16="http://schemas.microsoft.com/office/drawing/2014/main" id="{AC0A5FA6-2B24-444B-9A45-07665175E8A8}"/>
              </a:ext>
            </a:extLst>
          </p:cNvPr>
          <p:cNvSpPr/>
          <p:nvPr/>
        </p:nvSpPr>
        <p:spPr>
          <a:xfrm>
            <a:off x="5220072" y="4636987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1A</a:t>
            </a:r>
          </a:p>
        </p:txBody>
      </p:sp>
      <p:sp>
        <p:nvSpPr>
          <p:cNvPr id="33" name="Dowolny kształt 50">
            <a:extLst>
              <a:ext uri="{FF2B5EF4-FFF2-40B4-BE49-F238E27FC236}">
                <a16:creationId xmlns="" xmlns:a16="http://schemas.microsoft.com/office/drawing/2014/main" id="{76ED0AE8-0AD6-46D2-9EEB-EE6C6DC26D75}"/>
              </a:ext>
            </a:extLst>
          </p:cNvPr>
          <p:cNvSpPr/>
          <p:nvPr/>
        </p:nvSpPr>
        <p:spPr>
          <a:xfrm>
            <a:off x="6474343" y="912452"/>
            <a:ext cx="2055981" cy="1001308"/>
          </a:xfrm>
          <a:custGeom>
            <a:avLst/>
            <a:gdLst>
              <a:gd name="connsiteX0" fmla="*/ 0 w 2403123"/>
              <a:gd name="connsiteY0" fmla="*/ 0 h 1072445"/>
              <a:gd name="connsiteX1" fmla="*/ 609600 w 2403123"/>
              <a:gd name="connsiteY1" fmla="*/ 457200 h 1072445"/>
              <a:gd name="connsiteX2" fmla="*/ 1456267 w 2403123"/>
              <a:gd name="connsiteY2" fmla="*/ 795867 h 1072445"/>
              <a:gd name="connsiteX3" fmla="*/ 2269067 w 2403123"/>
              <a:gd name="connsiteY3" fmla="*/ 1032934 h 1072445"/>
              <a:gd name="connsiteX4" fmla="*/ 2260600 w 2403123"/>
              <a:gd name="connsiteY4" fmla="*/ 1032934 h 1072445"/>
              <a:gd name="connsiteX5" fmla="*/ 2302934 w 2403123"/>
              <a:gd name="connsiteY5" fmla="*/ 1058334 h 1072445"/>
              <a:gd name="connsiteX0" fmla="*/ 0 w 2403123"/>
              <a:gd name="connsiteY0" fmla="*/ 0 h 1072445"/>
              <a:gd name="connsiteX1" fmla="*/ 578624 w 2403123"/>
              <a:gd name="connsiteY1" fmla="*/ 409591 h 1072445"/>
              <a:gd name="connsiteX2" fmla="*/ 1456267 w 2403123"/>
              <a:gd name="connsiteY2" fmla="*/ 795867 h 1072445"/>
              <a:gd name="connsiteX3" fmla="*/ 2269067 w 2403123"/>
              <a:gd name="connsiteY3" fmla="*/ 1032934 h 1072445"/>
              <a:gd name="connsiteX4" fmla="*/ 2260600 w 2403123"/>
              <a:gd name="connsiteY4" fmla="*/ 1032934 h 1072445"/>
              <a:gd name="connsiteX5" fmla="*/ 2302934 w 2403123"/>
              <a:gd name="connsiteY5" fmla="*/ 1058334 h 1072445"/>
              <a:gd name="connsiteX0" fmla="*/ 0 w 2403123"/>
              <a:gd name="connsiteY0" fmla="*/ 0 h 1072445"/>
              <a:gd name="connsiteX1" fmla="*/ 578624 w 2403123"/>
              <a:gd name="connsiteY1" fmla="*/ 409591 h 1072445"/>
              <a:gd name="connsiteX2" fmla="*/ 1456267 w 2403123"/>
              <a:gd name="connsiteY2" fmla="*/ 795867 h 1072445"/>
              <a:gd name="connsiteX3" fmla="*/ 2269067 w 2403123"/>
              <a:gd name="connsiteY3" fmla="*/ 1032934 h 1072445"/>
              <a:gd name="connsiteX4" fmla="*/ 2260600 w 2403123"/>
              <a:gd name="connsiteY4" fmla="*/ 1032934 h 1072445"/>
              <a:gd name="connsiteX0" fmla="*/ 0 w 2426930"/>
              <a:gd name="connsiteY0" fmla="*/ 0 h 1072445"/>
              <a:gd name="connsiteX1" fmla="*/ 578624 w 2426930"/>
              <a:gd name="connsiteY1" fmla="*/ 409591 h 1072445"/>
              <a:gd name="connsiteX2" fmla="*/ 1456267 w 2426930"/>
              <a:gd name="connsiteY2" fmla="*/ 795867 h 1072445"/>
              <a:gd name="connsiteX3" fmla="*/ 2269067 w 2426930"/>
              <a:gd name="connsiteY3" fmla="*/ 1032934 h 1072445"/>
              <a:gd name="connsiteX4" fmla="*/ 2403444 w 2426930"/>
              <a:gd name="connsiteY4" fmla="*/ 1032934 h 1072445"/>
              <a:gd name="connsiteX0" fmla="*/ 0 w 2269067"/>
              <a:gd name="connsiteY0" fmla="*/ 0 h 1032934"/>
              <a:gd name="connsiteX1" fmla="*/ 578624 w 2269067"/>
              <a:gd name="connsiteY1" fmla="*/ 409591 h 1032934"/>
              <a:gd name="connsiteX2" fmla="*/ 1456267 w 2269067"/>
              <a:gd name="connsiteY2" fmla="*/ 795867 h 1032934"/>
              <a:gd name="connsiteX3" fmla="*/ 2269067 w 2269067"/>
              <a:gd name="connsiteY3" fmla="*/ 1032934 h 1032934"/>
              <a:gd name="connsiteX0" fmla="*/ 0 w 2330995"/>
              <a:gd name="connsiteY0" fmla="*/ 0 h 1016246"/>
              <a:gd name="connsiteX1" fmla="*/ 640552 w 2330995"/>
              <a:gd name="connsiteY1" fmla="*/ 392903 h 1016246"/>
              <a:gd name="connsiteX2" fmla="*/ 1518195 w 2330995"/>
              <a:gd name="connsiteY2" fmla="*/ 779179 h 1016246"/>
              <a:gd name="connsiteX3" fmla="*/ 2330995 w 2330995"/>
              <a:gd name="connsiteY3" fmla="*/ 1016246 h 1016246"/>
              <a:gd name="connsiteX0" fmla="*/ 0 w 2330995"/>
              <a:gd name="connsiteY0" fmla="*/ 0 h 1016246"/>
              <a:gd name="connsiteX1" fmla="*/ 640552 w 2330995"/>
              <a:gd name="connsiteY1" fmla="*/ 392903 h 1016246"/>
              <a:gd name="connsiteX2" fmla="*/ 1518195 w 2330995"/>
              <a:gd name="connsiteY2" fmla="*/ 779179 h 1016246"/>
              <a:gd name="connsiteX3" fmla="*/ 2330995 w 2330995"/>
              <a:gd name="connsiteY3" fmla="*/ 1016246 h 1016246"/>
              <a:gd name="connsiteX0" fmla="*/ 0 w 2259589"/>
              <a:gd name="connsiteY0" fmla="*/ 0 h 1016246"/>
              <a:gd name="connsiteX1" fmla="*/ 569146 w 2259589"/>
              <a:gd name="connsiteY1" fmla="*/ 392903 h 1016246"/>
              <a:gd name="connsiteX2" fmla="*/ 1446789 w 2259589"/>
              <a:gd name="connsiteY2" fmla="*/ 779179 h 1016246"/>
              <a:gd name="connsiteX3" fmla="*/ 2259589 w 2259589"/>
              <a:gd name="connsiteY3" fmla="*/ 1016246 h 1016246"/>
              <a:gd name="connsiteX0" fmla="*/ 0 w 2259589"/>
              <a:gd name="connsiteY0" fmla="*/ 0 h 1016246"/>
              <a:gd name="connsiteX1" fmla="*/ 569146 w 2259589"/>
              <a:gd name="connsiteY1" fmla="*/ 392903 h 1016246"/>
              <a:gd name="connsiteX2" fmla="*/ 1446789 w 2259589"/>
              <a:gd name="connsiteY2" fmla="*/ 779179 h 1016246"/>
              <a:gd name="connsiteX3" fmla="*/ 2259589 w 2259589"/>
              <a:gd name="connsiteY3" fmla="*/ 1016246 h 1016246"/>
              <a:gd name="connsiteX0" fmla="*/ 0 w 2259589"/>
              <a:gd name="connsiteY0" fmla="*/ 0 h 1016246"/>
              <a:gd name="connsiteX1" fmla="*/ 649828 w 2259589"/>
              <a:gd name="connsiteY1" fmla="*/ 305497 h 1016246"/>
              <a:gd name="connsiteX2" fmla="*/ 1446789 w 2259589"/>
              <a:gd name="connsiteY2" fmla="*/ 779179 h 1016246"/>
              <a:gd name="connsiteX3" fmla="*/ 2259589 w 2259589"/>
              <a:gd name="connsiteY3" fmla="*/ 1016246 h 1016246"/>
              <a:gd name="connsiteX0" fmla="*/ 0 w 1862901"/>
              <a:gd name="connsiteY0" fmla="*/ 0 h 922117"/>
              <a:gd name="connsiteX1" fmla="*/ 649828 w 1862901"/>
              <a:gd name="connsiteY1" fmla="*/ 305497 h 922117"/>
              <a:gd name="connsiteX2" fmla="*/ 1446789 w 1862901"/>
              <a:gd name="connsiteY2" fmla="*/ 779179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649828 w 1862901"/>
              <a:gd name="connsiteY1" fmla="*/ 305497 h 922117"/>
              <a:gd name="connsiteX2" fmla="*/ 1103889 w 1862901"/>
              <a:gd name="connsiteY2" fmla="*/ 604368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327099 w 1862901"/>
              <a:gd name="connsiteY1" fmla="*/ 648397 h 922117"/>
              <a:gd name="connsiteX2" fmla="*/ 1103889 w 1862901"/>
              <a:gd name="connsiteY2" fmla="*/ 604368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327099 w 1862901"/>
              <a:gd name="connsiteY1" fmla="*/ 648397 h 922117"/>
              <a:gd name="connsiteX2" fmla="*/ 687030 w 1862901"/>
              <a:gd name="connsiteY2" fmla="*/ 301809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687030 w 1862901"/>
              <a:gd name="connsiteY1" fmla="*/ 301809 h 922117"/>
              <a:gd name="connsiteX2" fmla="*/ 1862901 w 1862901"/>
              <a:gd name="connsiteY2" fmla="*/ 922117 h 922117"/>
              <a:gd name="connsiteX0" fmla="*/ 0 w 1175871"/>
              <a:gd name="connsiteY0" fmla="*/ 0 h 620308"/>
              <a:gd name="connsiteX1" fmla="*/ 1175871 w 1175871"/>
              <a:gd name="connsiteY1" fmla="*/ 620308 h 620308"/>
              <a:gd name="connsiteX0" fmla="*/ 0 w 1175871"/>
              <a:gd name="connsiteY0" fmla="*/ 0 h 620308"/>
              <a:gd name="connsiteX1" fmla="*/ 496901 w 1175871"/>
              <a:gd name="connsiteY1" fmla="*/ 271646 h 620308"/>
              <a:gd name="connsiteX2" fmla="*/ 1175871 w 1175871"/>
              <a:gd name="connsiteY2" fmla="*/ 620308 h 620308"/>
              <a:gd name="connsiteX0" fmla="*/ 0 w 1175871"/>
              <a:gd name="connsiteY0" fmla="*/ 0 h 620308"/>
              <a:gd name="connsiteX1" fmla="*/ 362430 w 1175871"/>
              <a:gd name="connsiteY1" fmla="*/ 258198 h 620308"/>
              <a:gd name="connsiteX2" fmla="*/ 1175871 w 1175871"/>
              <a:gd name="connsiteY2" fmla="*/ 620308 h 620308"/>
              <a:gd name="connsiteX0" fmla="*/ 0 w 1175871"/>
              <a:gd name="connsiteY0" fmla="*/ 0 h 620308"/>
              <a:gd name="connsiteX1" fmla="*/ 362430 w 1175871"/>
              <a:gd name="connsiteY1" fmla="*/ 258198 h 620308"/>
              <a:gd name="connsiteX2" fmla="*/ 691884 w 1175871"/>
              <a:gd name="connsiteY2" fmla="*/ 379222 h 620308"/>
              <a:gd name="connsiteX3" fmla="*/ 1175871 w 1175871"/>
              <a:gd name="connsiteY3" fmla="*/ 620308 h 620308"/>
              <a:gd name="connsiteX0" fmla="*/ 0 w 1175871"/>
              <a:gd name="connsiteY0" fmla="*/ 0 h 620308"/>
              <a:gd name="connsiteX1" fmla="*/ 362430 w 1175871"/>
              <a:gd name="connsiteY1" fmla="*/ 258198 h 620308"/>
              <a:gd name="connsiteX2" fmla="*/ 738949 w 1175871"/>
              <a:gd name="connsiteY2" fmla="*/ 466628 h 620308"/>
              <a:gd name="connsiteX3" fmla="*/ 1175871 w 1175871"/>
              <a:gd name="connsiteY3" fmla="*/ 620308 h 620308"/>
              <a:gd name="connsiteX0" fmla="*/ 0 w 1655931"/>
              <a:gd name="connsiteY0" fmla="*/ 0 h 734608"/>
              <a:gd name="connsiteX1" fmla="*/ 362430 w 1655931"/>
              <a:gd name="connsiteY1" fmla="*/ 258198 h 734608"/>
              <a:gd name="connsiteX2" fmla="*/ 738949 w 1655931"/>
              <a:gd name="connsiteY2" fmla="*/ 466628 h 734608"/>
              <a:gd name="connsiteX3" fmla="*/ 1655931 w 1655931"/>
              <a:gd name="connsiteY3" fmla="*/ 734608 h 734608"/>
              <a:gd name="connsiteX0" fmla="*/ 0 w 2055981"/>
              <a:gd name="connsiteY0" fmla="*/ 0 h 1001308"/>
              <a:gd name="connsiteX1" fmla="*/ 762480 w 2055981"/>
              <a:gd name="connsiteY1" fmla="*/ 524898 h 1001308"/>
              <a:gd name="connsiteX2" fmla="*/ 1138999 w 2055981"/>
              <a:gd name="connsiteY2" fmla="*/ 733328 h 1001308"/>
              <a:gd name="connsiteX3" fmla="*/ 2055981 w 2055981"/>
              <a:gd name="connsiteY3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1138999 w 2055981"/>
              <a:gd name="connsiteY2" fmla="*/ 733328 h 1001308"/>
              <a:gd name="connsiteX3" fmla="*/ 2055981 w 2055981"/>
              <a:gd name="connsiteY3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906589 w 2055981"/>
              <a:gd name="connsiteY2" fmla="*/ 607598 h 1001308"/>
              <a:gd name="connsiteX3" fmla="*/ 2055981 w 2055981"/>
              <a:gd name="connsiteY3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906589 w 2055981"/>
              <a:gd name="connsiteY2" fmla="*/ 607598 h 1001308"/>
              <a:gd name="connsiteX3" fmla="*/ 1431407 w 2055981"/>
              <a:gd name="connsiteY3" fmla="*/ 794428 h 1001308"/>
              <a:gd name="connsiteX4" fmla="*/ 2055981 w 2055981"/>
              <a:gd name="connsiteY4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906589 w 2055981"/>
              <a:gd name="connsiteY2" fmla="*/ 607598 h 1001308"/>
              <a:gd name="connsiteX3" fmla="*/ 1347587 w 2055981"/>
              <a:gd name="connsiteY3" fmla="*/ 798238 h 1001308"/>
              <a:gd name="connsiteX4" fmla="*/ 2055981 w 2055981"/>
              <a:gd name="connsiteY4" fmla="*/ 1001308 h 1001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5981" h="1001308">
                <a:moveTo>
                  <a:pt x="0" y="0"/>
                </a:moveTo>
                <a:lnTo>
                  <a:pt x="469110" y="364878"/>
                </a:lnTo>
                <a:cubicBezTo>
                  <a:pt x="584424" y="428082"/>
                  <a:pt x="771016" y="547246"/>
                  <a:pt x="906589" y="607598"/>
                </a:cubicBezTo>
                <a:cubicBezTo>
                  <a:pt x="1066972" y="679190"/>
                  <a:pt x="1156022" y="732620"/>
                  <a:pt x="1347587" y="798238"/>
                </a:cubicBezTo>
                <a:cubicBezTo>
                  <a:pt x="1539152" y="863856"/>
                  <a:pt x="1951885" y="966828"/>
                  <a:pt x="2055981" y="1001308"/>
                </a:cubicBezTo>
              </a:path>
            </a:pathLst>
          </a:custGeom>
          <a:ln w="25400" cmpd="sng"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Prostokąt 33">
            <a:extLst>
              <a:ext uri="{FF2B5EF4-FFF2-40B4-BE49-F238E27FC236}">
                <a16:creationId xmlns="" xmlns:a16="http://schemas.microsoft.com/office/drawing/2014/main" id="{8C306A56-059B-4F96-A91A-A1F7AB76EFC6}"/>
              </a:ext>
            </a:extLst>
          </p:cNvPr>
          <p:cNvSpPr/>
          <p:nvPr/>
        </p:nvSpPr>
        <p:spPr>
          <a:xfrm>
            <a:off x="7166190" y="925285"/>
            <a:ext cx="1000132" cy="553998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b="1" dirty="0"/>
              <a:t>nowy przystanek kolejowy</a:t>
            </a:r>
          </a:p>
        </p:txBody>
      </p:sp>
      <p:sp>
        <p:nvSpPr>
          <p:cNvPr id="35" name="Elipsa 48">
            <a:extLst>
              <a:ext uri="{FF2B5EF4-FFF2-40B4-BE49-F238E27FC236}">
                <a16:creationId xmlns="" xmlns:a16="http://schemas.microsoft.com/office/drawing/2014/main" id="{69F1D8CF-0873-44CD-8087-8D5A40399621}"/>
              </a:ext>
            </a:extLst>
          </p:cNvPr>
          <p:cNvSpPr/>
          <p:nvPr/>
        </p:nvSpPr>
        <p:spPr>
          <a:xfrm>
            <a:off x="7060827" y="1297366"/>
            <a:ext cx="142876" cy="142876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Prostokąt 35">
            <a:extLst>
              <a:ext uri="{FF2B5EF4-FFF2-40B4-BE49-F238E27FC236}">
                <a16:creationId xmlns="" xmlns:a16="http://schemas.microsoft.com/office/drawing/2014/main" id="{76E1294D-3FC0-47AC-A94B-40730401E831}"/>
              </a:ext>
            </a:extLst>
          </p:cNvPr>
          <p:cNvSpPr/>
          <p:nvPr/>
        </p:nvSpPr>
        <p:spPr>
          <a:xfrm>
            <a:off x="6700651" y="1263694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3A</a:t>
            </a:r>
          </a:p>
        </p:txBody>
      </p:sp>
      <p:sp>
        <p:nvSpPr>
          <p:cNvPr id="38" name="Prostokąt 37">
            <a:extLst>
              <a:ext uri="{FF2B5EF4-FFF2-40B4-BE49-F238E27FC236}">
                <a16:creationId xmlns="" xmlns:a16="http://schemas.microsoft.com/office/drawing/2014/main" id="{DAE889CC-8BD3-49E5-96DD-59CCB375E07A}"/>
              </a:ext>
            </a:extLst>
          </p:cNvPr>
          <p:cNvSpPr/>
          <p:nvPr/>
        </p:nvSpPr>
        <p:spPr>
          <a:xfrm>
            <a:off x="6994384" y="2125288"/>
            <a:ext cx="1000132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/>
              <a:t>Biedronka</a:t>
            </a:r>
          </a:p>
        </p:txBody>
      </p:sp>
      <p:sp>
        <p:nvSpPr>
          <p:cNvPr id="40" name="Prostokąt 39">
            <a:extLst>
              <a:ext uri="{FF2B5EF4-FFF2-40B4-BE49-F238E27FC236}">
                <a16:creationId xmlns="" xmlns:a16="http://schemas.microsoft.com/office/drawing/2014/main" id="{EBA56542-D545-4940-8CB0-F292574ED973}"/>
              </a:ext>
            </a:extLst>
          </p:cNvPr>
          <p:cNvSpPr/>
          <p:nvPr/>
        </p:nvSpPr>
        <p:spPr>
          <a:xfrm>
            <a:off x="7060827" y="2876186"/>
            <a:ext cx="679525" cy="215444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800" b="1" dirty="0">
                <a:solidFill>
                  <a:schemeClr val="bg1">
                    <a:lumMod val="95000"/>
                  </a:schemeClr>
                </a:solidFill>
              </a:rPr>
              <a:t>Cmentarz</a:t>
            </a:r>
          </a:p>
        </p:txBody>
      </p:sp>
      <p:sp>
        <p:nvSpPr>
          <p:cNvPr id="42" name="Prostokąt 41">
            <a:extLst>
              <a:ext uri="{FF2B5EF4-FFF2-40B4-BE49-F238E27FC236}">
                <a16:creationId xmlns="" xmlns:a16="http://schemas.microsoft.com/office/drawing/2014/main" id="{85F78EFB-443E-4F3A-8F82-1146975B420E}"/>
              </a:ext>
            </a:extLst>
          </p:cNvPr>
          <p:cNvSpPr/>
          <p:nvPr/>
        </p:nvSpPr>
        <p:spPr>
          <a:xfrm>
            <a:off x="6990923" y="3061517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3C</a:t>
            </a:r>
          </a:p>
        </p:txBody>
      </p:sp>
      <p:sp>
        <p:nvSpPr>
          <p:cNvPr id="45" name="Prostokąt 44">
            <a:extLst>
              <a:ext uri="{FF2B5EF4-FFF2-40B4-BE49-F238E27FC236}">
                <a16:creationId xmlns="" xmlns:a16="http://schemas.microsoft.com/office/drawing/2014/main" id="{4598A711-F43B-4FDC-B7E6-DBD657941245}"/>
              </a:ext>
            </a:extLst>
          </p:cNvPr>
          <p:cNvSpPr/>
          <p:nvPr/>
        </p:nvSpPr>
        <p:spPr>
          <a:xfrm>
            <a:off x="6863902" y="4905611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4A</a:t>
            </a:r>
          </a:p>
        </p:txBody>
      </p:sp>
      <p:grpSp>
        <p:nvGrpSpPr>
          <p:cNvPr id="2" name="Grupa 21">
            <a:extLst>
              <a:ext uri="{FF2B5EF4-FFF2-40B4-BE49-F238E27FC236}">
                <a16:creationId xmlns="" xmlns:a16="http://schemas.microsoft.com/office/drawing/2014/main" id="{1CB24B31-2E5E-43AF-B4D3-E49D5ACDA108}"/>
              </a:ext>
            </a:extLst>
          </p:cNvPr>
          <p:cNvGrpSpPr/>
          <p:nvPr/>
        </p:nvGrpSpPr>
        <p:grpSpPr>
          <a:xfrm>
            <a:off x="2163669" y="3514844"/>
            <a:ext cx="4513606" cy="314569"/>
            <a:chOff x="2066586" y="3878227"/>
            <a:chExt cx="4513606" cy="314569"/>
          </a:xfrm>
        </p:grpSpPr>
        <p:sp>
          <p:nvSpPr>
            <p:cNvPr id="27" name="Prostokąt zaokrąglony 23">
              <a:extLst>
                <a:ext uri="{FF2B5EF4-FFF2-40B4-BE49-F238E27FC236}">
                  <a16:creationId xmlns="" xmlns:a16="http://schemas.microsoft.com/office/drawing/2014/main" id="{69E89150-7C7F-43EE-9089-D63BD0DF23A1}"/>
                </a:ext>
              </a:extLst>
            </p:cNvPr>
            <p:cNvSpPr/>
            <p:nvPr/>
          </p:nvSpPr>
          <p:spPr>
            <a:xfrm>
              <a:off x="6429158" y="4063051"/>
              <a:ext cx="151034" cy="129745"/>
            </a:xfrm>
            <a:prstGeom prst="roundRect">
              <a:avLst/>
            </a:prstGeom>
            <a:noFill/>
            <a:ln w="444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080808"/>
                </a:solidFill>
              </a:endParaRPr>
            </a:p>
          </p:txBody>
        </p:sp>
        <p:sp>
          <p:nvSpPr>
            <p:cNvPr id="28" name="Prostokąt zaokrąglony 32">
              <a:extLst>
                <a:ext uri="{FF2B5EF4-FFF2-40B4-BE49-F238E27FC236}">
                  <a16:creationId xmlns="" xmlns:a16="http://schemas.microsoft.com/office/drawing/2014/main" id="{DF186130-38D6-42C4-A511-F5232BEEE242}"/>
                </a:ext>
              </a:extLst>
            </p:cNvPr>
            <p:cNvSpPr/>
            <p:nvPr/>
          </p:nvSpPr>
          <p:spPr>
            <a:xfrm>
              <a:off x="2066586" y="3878227"/>
              <a:ext cx="151034" cy="129745"/>
            </a:xfrm>
            <a:prstGeom prst="roundRect">
              <a:avLst/>
            </a:prstGeom>
            <a:noFill/>
            <a:ln w="444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080808"/>
                </a:solidFill>
              </a:endParaRPr>
            </a:p>
          </p:txBody>
        </p:sp>
      </p:grpSp>
      <p:sp>
        <p:nvSpPr>
          <p:cNvPr id="26" name="Prostokąt 25">
            <a:extLst>
              <a:ext uri="{FF2B5EF4-FFF2-40B4-BE49-F238E27FC236}">
                <a16:creationId xmlns="" xmlns:a16="http://schemas.microsoft.com/office/drawing/2014/main" id="{34ED0837-6F42-4FE3-84D0-FE845DC795A2}"/>
              </a:ext>
            </a:extLst>
          </p:cNvPr>
          <p:cNvSpPr/>
          <p:nvPr/>
        </p:nvSpPr>
        <p:spPr>
          <a:xfrm>
            <a:off x="1835696" y="3470811"/>
            <a:ext cx="380082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1B</a:t>
            </a:r>
          </a:p>
        </p:txBody>
      </p:sp>
      <p:sp>
        <p:nvSpPr>
          <p:cNvPr id="43" name="Dowolny kształt 54">
            <a:extLst>
              <a:ext uri="{FF2B5EF4-FFF2-40B4-BE49-F238E27FC236}">
                <a16:creationId xmlns="" xmlns:a16="http://schemas.microsoft.com/office/drawing/2014/main" id="{93825014-9C81-4035-82C2-8EC6E4038881}"/>
              </a:ext>
            </a:extLst>
          </p:cNvPr>
          <p:cNvSpPr/>
          <p:nvPr/>
        </p:nvSpPr>
        <p:spPr>
          <a:xfrm>
            <a:off x="6796674" y="2406199"/>
            <a:ext cx="909471" cy="2908439"/>
          </a:xfrm>
          <a:custGeom>
            <a:avLst/>
            <a:gdLst>
              <a:gd name="connsiteX0" fmla="*/ 6350 w 177800"/>
              <a:gd name="connsiteY0" fmla="*/ 3619500 h 3619500"/>
              <a:gd name="connsiteX1" fmla="*/ 31750 w 177800"/>
              <a:gd name="connsiteY1" fmla="*/ 1835150 h 3619500"/>
              <a:gd name="connsiteX2" fmla="*/ 0 w 177800"/>
              <a:gd name="connsiteY2" fmla="*/ 1593850 h 3619500"/>
              <a:gd name="connsiteX3" fmla="*/ 95250 w 177800"/>
              <a:gd name="connsiteY3" fmla="*/ 1238250 h 3619500"/>
              <a:gd name="connsiteX4" fmla="*/ 127000 w 177800"/>
              <a:gd name="connsiteY4" fmla="*/ 368300 h 3619500"/>
              <a:gd name="connsiteX5" fmla="*/ 177800 w 177800"/>
              <a:gd name="connsiteY5" fmla="*/ 0 h 3619500"/>
              <a:gd name="connsiteX0" fmla="*/ 6350 w 177800"/>
              <a:gd name="connsiteY0" fmla="*/ 3619500 h 3619500"/>
              <a:gd name="connsiteX1" fmla="*/ 6350 w 177800"/>
              <a:gd name="connsiteY1" fmla="*/ 3328988 h 3619500"/>
              <a:gd name="connsiteX2" fmla="*/ 31750 w 177800"/>
              <a:gd name="connsiteY2" fmla="*/ 1835150 h 3619500"/>
              <a:gd name="connsiteX3" fmla="*/ 0 w 177800"/>
              <a:gd name="connsiteY3" fmla="*/ 1593850 h 3619500"/>
              <a:gd name="connsiteX4" fmla="*/ 95250 w 177800"/>
              <a:gd name="connsiteY4" fmla="*/ 1238250 h 3619500"/>
              <a:gd name="connsiteX5" fmla="*/ 127000 w 177800"/>
              <a:gd name="connsiteY5" fmla="*/ 368300 h 3619500"/>
              <a:gd name="connsiteX6" fmla="*/ 177800 w 177800"/>
              <a:gd name="connsiteY6" fmla="*/ 0 h 3619500"/>
              <a:gd name="connsiteX0" fmla="*/ 792136 w 792136"/>
              <a:gd name="connsiteY0" fmla="*/ 4048104 h 4048104"/>
              <a:gd name="connsiteX1" fmla="*/ 6350 w 792136"/>
              <a:gd name="connsiteY1" fmla="*/ 3328988 h 4048104"/>
              <a:gd name="connsiteX2" fmla="*/ 31750 w 792136"/>
              <a:gd name="connsiteY2" fmla="*/ 1835150 h 4048104"/>
              <a:gd name="connsiteX3" fmla="*/ 0 w 792136"/>
              <a:gd name="connsiteY3" fmla="*/ 1593850 h 4048104"/>
              <a:gd name="connsiteX4" fmla="*/ 95250 w 792136"/>
              <a:gd name="connsiteY4" fmla="*/ 1238250 h 4048104"/>
              <a:gd name="connsiteX5" fmla="*/ 127000 w 792136"/>
              <a:gd name="connsiteY5" fmla="*/ 368300 h 4048104"/>
              <a:gd name="connsiteX6" fmla="*/ 177800 w 792136"/>
              <a:gd name="connsiteY6" fmla="*/ 0 h 4048104"/>
              <a:gd name="connsiteX0" fmla="*/ 792136 w 792136"/>
              <a:gd name="connsiteY0" fmla="*/ 4048104 h 4048104"/>
              <a:gd name="connsiteX1" fmla="*/ 6350 w 792136"/>
              <a:gd name="connsiteY1" fmla="*/ 3614716 h 4048104"/>
              <a:gd name="connsiteX2" fmla="*/ 31750 w 792136"/>
              <a:gd name="connsiteY2" fmla="*/ 1835150 h 4048104"/>
              <a:gd name="connsiteX3" fmla="*/ 0 w 792136"/>
              <a:gd name="connsiteY3" fmla="*/ 1593850 h 4048104"/>
              <a:gd name="connsiteX4" fmla="*/ 95250 w 792136"/>
              <a:gd name="connsiteY4" fmla="*/ 1238250 h 4048104"/>
              <a:gd name="connsiteX5" fmla="*/ 127000 w 792136"/>
              <a:gd name="connsiteY5" fmla="*/ 368300 h 4048104"/>
              <a:gd name="connsiteX6" fmla="*/ 177800 w 792136"/>
              <a:gd name="connsiteY6" fmla="*/ 0 h 4048104"/>
              <a:gd name="connsiteX0" fmla="*/ 896889 w 896889"/>
              <a:gd name="connsiteY0" fmla="*/ 4093326 h 4093326"/>
              <a:gd name="connsiteX1" fmla="*/ 6350 w 896889"/>
              <a:gd name="connsiteY1" fmla="*/ 3614716 h 4093326"/>
              <a:gd name="connsiteX2" fmla="*/ 31750 w 896889"/>
              <a:gd name="connsiteY2" fmla="*/ 1835150 h 4093326"/>
              <a:gd name="connsiteX3" fmla="*/ 0 w 896889"/>
              <a:gd name="connsiteY3" fmla="*/ 1593850 h 4093326"/>
              <a:gd name="connsiteX4" fmla="*/ 95250 w 896889"/>
              <a:gd name="connsiteY4" fmla="*/ 1238250 h 4093326"/>
              <a:gd name="connsiteX5" fmla="*/ 127000 w 896889"/>
              <a:gd name="connsiteY5" fmla="*/ 368300 h 4093326"/>
              <a:gd name="connsiteX6" fmla="*/ 177800 w 896889"/>
              <a:gd name="connsiteY6" fmla="*/ 0 h 4093326"/>
              <a:gd name="connsiteX0" fmla="*/ 682543 w 682543"/>
              <a:gd name="connsiteY0" fmla="*/ 3950426 h 3950426"/>
              <a:gd name="connsiteX1" fmla="*/ 6350 w 682543"/>
              <a:gd name="connsiteY1" fmla="*/ 3614716 h 3950426"/>
              <a:gd name="connsiteX2" fmla="*/ 31750 w 682543"/>
              <a:gd name="connsiteY2" fmla="*/ 1835150 h 3950426"/>
              <a:gd name="connsiteX3" fmla="*/ 0 w 682543"/>
              <a:gd name="connsiteY3" fmla="*/ 1593850 h 3950426"/>
              <a:gd name="connsiteX4" fmla="*/ 95250 w 682543"/>
              <a:gd name="connsiteY4" fmla="*/ 1238250 h 3950426"/>
              <a:gd name="connsiteX5" fmla="*/ 127000 w 682543"/>
              <a:gd name="connsiteY5" fmla="*/ 368300 h 3950426"/>
              <a:gd name="connsiteX6" fmla="*/ 177800 w 682543"/>
              <a:gd name="connsiteY6" fmla="*/ 0 h 3950426"/>
              <a:gd name="connsiteX0" fmla="*/ 766659 w 766659"/>
              <a:gd name="connsiteY0" fmla="*/ 4007555 h 4007555"/>
              <a:gd name="connsiteX1" fmla="*/ 6350 w 766659"/>
              <a:gd name="connsiteY1" fmla="*/ 3614716 h 4007555"/>
              <a:gd name="connsiteX2" fmla="*/ 31750 w 766659"/>
              <a:gd name="connsiteY2" fmla="*/ 1835150 h 4007555"/>
              <a:gd name="connsiteX3" fmla="*/ 0 w 766659"/>
              <a:gd name="connsiteY3" fmla="*/ 1593850 h 4007555"/>
              <a:gd name="connsiteX4" fmla="*/ 95250 w 766659"/>
              <a:gd name="connsiteY4" fmla="*/ 1238250 h 4007555"/>
              <a:gd name="connsiteX5" fmla="*/ 127000 w 766659"/>
              <a:gd name="connsiteY5" fmla="*/ 368300 h 4007555"/>
              <a:gd name="connsiteX6" fmla="*/ 177800 w 766659"/>
              <a:gd name="connsiteY6" fmla="*/ 0 h 4007555"/>
              <a:gd name="connsiteX0" fmla="*/ 766659 w 766659"/>
              <a:gd name="connsiteY0" fmla="*/ 4007555 h 4007555"/>
              <a:gd name="connsiteX1" fmla="*/ 6350 w 766659"/>
              <a:gd name="connsiteY1" fmla="*/ 2614560 h 4007555"/>
              <a:gd name="connsiteX2" fmla="*/ 31750 w 766659"/>
              <a:gd name="connsiteY2" fmla="*/ 1835150 h 4007555"/>
              <a:gd name="connsiteX3" fmla="*/ 0 w 766659"/>
              <a:gd name="connsiteY3" fmla="*/ 1593850 h 4007555"/>
              <a:gd name="connsiteX4" fmla="*/ 95250 w 766659"/>
              <a:gd name="connsiteY4" fmla="*/ 1238250 h 4007555"/>
              <a:gd name="connsiteX5" fmla="*/ 127000 w 766659"/>
              <a:gd name="connsiteY5" fmla="*/ 368300 h 4007555"/>
              <a:gd name="connsiteX6" fmla="*/ 177800 w 766659"/>
              <a:gd name="connsiteY6" fmla="*/ 0 h 4007555"/>
              <a:gd name="connsiteX0" fmla="*/ 1481007 w 1481007"/>
              <a:gd name="connsiteY0" fmla="*/ 4007555 h 4007555"/>
              <a:gd name="connsiteX1" fmla="*/ 6350 w 1481007"/>
              <a:gd name="connsiteY1" fmla="*/ 2614560 h 4007555"/>
              <a:gd name="connsiteX2" fmla="*/ 31750 w 1481007"/>
              <a:gd name="connsiteY2" fmla="*/ 1835150 h 4007555"/>
              <a:gd name="connsiteX3" fmla="*/ 0 w 1481007"/>
              <a:gd name="connsiteY3" fmla="*/ 1593850 h 4007555"/>
              <a:gd name="connsiteX4" fmla="*/ 95250 w 1481007"/>
              <a:gd name="connsiteY4" fmla="*/ 1238250 h 4007555"/>
              <a:gd name="connsiteX5" fmla="*/ 127000 w 1481007"/>
              <a:gd name="connsiteY5" fmla="*/ 368300 h 4007555"/>
              <a:gd name="connsiteX6" fmla="*/ 177800 w 1481007"/>
              <a:gd name="connsiteY6" fmla="*/ 0 h 4007555"/>
              <a:gd name="connsiteX0" fmla="*/ 909471 w 909471"/>
              <a:gd name="connsiteY0" fmla="*/ 3436027 h 3436027"/>
              <a:gd name="connsiteX1" fmla="*/ 6350 w 909471"/>
              <a:gd name="connsiteY1" fmla="*/ 2614560 h 3436027"/>
              <a:gd name="connsiteX2" fmla="*/ 31750 w 909471"/>
              <a:gd name="connsiteY2" fmla="*/ 1835150 h 3436027"/>
              <a:gd name="connsiteX3" fmla="*/ 0 w 909471"/>
              <a:gd name="connsiteY3" fmla="*/ 1593850 h 3436027"/>
              <a:gd name="connsiteX4" fmla="*/ 95250 w 909471"/>
              <a:gd name="connsiteY4" fmla="*/ 1238250 h 3436027"/>
              <a:gd name="connsiteX5" fmla="*/ 127000 w 909471"/>
              <a:gd name="connsiteY5" fmla="*/ 368300 h 3436027"/>
              <a:gd name="connsiteX6" fmla="*/ 177800 w 909471"/>
              <a:gd name="connsiteY6" fmla="*/ 0 h 3436027"/>
              <a:gd name="connsiteX0" fmla="*/ 909471 w 909471"/>
              <a:gd name="connsiteY0" fmla="*/ 3436027 h 3436027"/>
              <a:gd name="connsiteX1" fmla="*/ 32476 w 909471"/>
              <a:gd name="connsiteY1" fmla="*/ 2663062 h 3436027"/>
              <a:gd name="connsiteX2" fmla="*/ 31750 w 909471"/>
              <a:gd name="connsiteY2" fmla="*/ 1835150 h 3436027"/>
              <a:gd name="connsiteX3" fmla="*/ 0 w 909471"/>
              <a:gd name="connsiteY3" fmla="*/ 1593850 h 3436027"/>
              <a:gd name="connsiteX4" fmla="*/ 95250 w 909471"/>
              <a:gd name="connsiteY4" fmla="*/ 1238250 h 3436027"/>
              <a:gd name="connsiteX5" fmla="*/ 127000 w 909471"/>
              <a:gd name="connsiteY5" fmla="*/ 368300 h 3436027"/>
              <a:gd name="connsiteX6" fmla="*/ 177800 w 909471"/>
              <a:gd name="connsiteY6" fmla="*/ 0 h 343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9471" h="3436027">
                <a:moveTo>
                  <a:pt x="909471" y="3436027"/>
                </a:moveTo>
                <a:lnTo>
                  <a:pt x="32476" y="2663062"/>
                </a:lnTo>
                <a:lnTo>
                  <a:pt x="31750" y="1835150"/>
                </a:lnTo>
                <a:lnTo>
                  <a:pt x="0" y="1593850"/>
                </a:lnTo>
                <a:lnTo>
                  <a:pt x="95250" y="1238250"/>
                </a:lnTo>
                <a:lnTo>
                  <a:pt x="127000" y="368300"/>
                </a:lnTo>
                <a:lnTo>
                  <a:pt x="177800" y="0"/>
                </a:lnTo>
              </a:path>
            </a:pathLst>
          </a:custGeom>
          <a:ln w="101600" cmpd="sng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Dowolny kształt 79">
            <a:extLst>
              <a:ext uri="{FF2B5EF4-FFF2-40B4-BE49-F238E27FC236}">
                <a16:creationId xmlns="" xmlns:a16="http://schemas.microsoft.com/office/drawing/2014/main" id="{6644273A-9989-4436-AC09-67D86CAAB9DF}"/>
              </a:ext>
            </a:extLst>
          </p:cNvPr>
          <p:cNvSpPr/>
          <p:nvPr/>
        </p:nvSpPr>
        <p:spPr>
          <a:xfrm>
            <a:off x="5036704" y="3145492"/>
            <a:ext cx="2585278" cy="729906"/>
          </a:xfrm>
          <a:custGeom>
            <a:avLst/>
            <a:gdLst>
              <a:gd name="connsiteX0" fmla="*/ 0 w 4006850"/>
              <a:gd name="connsiteY0" fmla="*/ 0 h 1295400"/>
              <a:gd name="connsiteX1" fmla="*/ 1930400 w 4006850"/>
              <a:gd name="connsiteY1" fmla="*/ 342900 h 1295400"/>
              <a:gd name="connsiteX2" fmla="*/ 4006850 w 4006850"/>
              <a:gd name="connsiteY2" fmla="*/ 1295400 h 1295400"/>
              <a:gd name="connsiteX0" fmla="*/ 0 w 3864006"/>
              <a:gd name="connsiteY0" fmla="*/ 0 h 1366862"/>
              <a:gd name="connsiteX1" fmla="*/ 1787556 w 3864006"/>
              <a:gd name="connsiteY1" fmla="*/ 414362 h 1366862"/>
              <a:gd name="connsiteX2" fmla="*/ 3864006 w 3864006"/>
              <a:gd name="connsiteY2" fmla="*/ 1366862 h 1366862"/>
              <a:gd name="connsiteX0" fmla="*/ 0 w 3864006"/>
              <a:gd name="connsiteY0" fmla="*/ 0 h 1366862"/>
              <a:gd name="connsiteX1" fmla="*/ 2216152 w 3864006"/>
              <a:gd name="connsiteY1" fmla="*/ 485776 h 1366862"/>
              <a:gd name="connsiteX2" fmla="*/ 3864006 w 3864006"/>
              <a:gd name="connsiteY2" fmla="*/ 1366862 h 1366862"/>
              <a:gd name="connsiteX0" fmla="*/ 0 w 3292534"/>
              <a:gd name="connsiteY0" fmla="*/ 2036749 h 2100249"/>
              <a:gd name="connsiteX1" fmla="*/ 1644680 w 3292534"/>
              <a:gd name="connsiteY1" fmla="*/ 165095 h 2100249"/>
              <a:gd name="connsiteX2" fmla="*/ 3292534 w 3292534"/>
              <a:gd name="connsiteY2" fmla="*/ 1046181 h 2100249"/>
              <a:gd name="connsiteX0" fmla="*/ 0 w 3292534"/>
              <a:gd name="connsiteY0" fmla="*/ 2182093 h 2245593"/>
              <a:gd name="connsiteX1" fmla="*/ 1644680 w 3292534"/>
              <a:gd name="connsiteY1" fmla="*/ 310439 h 2245593"/>
              <a:gd name="connsiteX2" fmla="*/ 2440020 w 3292534"/>
              <a:gd name="connsiteY2" fmla="*/ 1962508 h 2245593"/>
              <a:gd name="connsiteX3" fmla="*/ 3292534 w 3292534"/>
              <a:gd name="connsiteY3" fmla="*/ 1191525 h 2245593"/>
              <a:gd name="connsiteX0" fmla="*/ 0 w 3292534"/>
              <a:gd name="connsiteY0" fmla="*/ 990568 h 1069935"/>
              <a:gd name="connsiteX1" fmla="*/ 1144582 w 3292534"/>
              <a:gd name="connsiteY1" fmla="*/ 904840 h 1069935"/>
              <a:gd name="connsiteX2" fmla="*/ 2440020 w 3292534"/>
              <a:gd name="connsiteY2" fmla="*/ 770983 h 1069935"/>
              <a:gd name="connsiteX3" fmla="*/ 3292534 w 3292534"/>
              <a:gd name="connsiteY3" fmla="*/ 0 h 1069935"/>
              <a:gd name="connsiteX0" fmla="*/ 0 w 3292534"/>
              <a:gd name="connsiteY0" fmla="*/ 990568 h 1069935"/>
              <a:gd name="connsiteX1" fmla="*/ 1144582 w 3292534"/>
              <a:gd name="connsiteY1" fmla="*/ 904840 h 1069935"/>
              <a:gd name="connsiteX2" fmla="*/ 2440020 w 3292534"/>
              <a:gd name="connsiteY2" fmla="*/ 770983 h 1069935"/>
              <a:gd name="connsiteX3" fmla="*/ 3292534 w 3292534"/>
              <a:gd name="connsiteY3" fmla="*/ 0 h 1069935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2440020 w 3292534"/>
              <a:gd name="connsiteY2" fmla="*/ 770983 h 1054068"/>
              <a:gd name="connsiteX3" fmla="*/ 3292534 w 3292534"/>
              <a:gd name="connsiteY3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1368983 w 3292534"/>
              <a:gd name="connsiteY2" fmla="*/ 968880 h 1054068"/>
              <a:gd name="connsiteX3" fmla="*/ 2440020 w 3292534"/>
              <a:gd name="connsiteY3" fmla="*/ 770983 h 1054068"/>
              <a:gd name="connsiteX4" fmla="*/ 3292534 w 3292534"/>
              <a:gd name="connsiteY4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2440020 w 3292534"/>
              <a:gd name="connsiteY2" fmla="*/ 770983 h 1054068"/>
              <a:gd name="connsiteX3" fmla="*/ 3292534 w 3292534"/>
              <a:gd name="connsiteY3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1368983 w 3292534"/>
              <a:gd name="connsiteY2" fmla="*/ 905932 h 1054068"/>
              <a:gd name="connsiteX3" fmla="*/ 2440020 w 3292534"/>
              <a:gd name="connsiteY3" fmla="*/ 770983 h 1054068"/>
              <a:gd name="connsiteX4" fmla="*/ 3292534 w 3292534"/>
              <a:gd name="connsiteY4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1368983 w 3292534"/>
              <a:gd name="connsiteY2" fmla="*/ 905932 h 1054068"/>
              <a:gd name="connsiteX3" fmla="*/ 2440020 w 3292534"/>
              <a:gd name="connsiteY3" fmla="*/ 770983 h 1054068"/>
              <a:gd name="connsiteX4" fmla="*/ 3292534 w 3292534"/>
              <a:gd name="connsiteY4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2440020 w 3292534"/>
              <a:gd name="connsiteY2" fmla="*/ 770983 h 1054068"/>
              <a:gd name="connsiteX3" fmla="*/ 3292534 w 3292534"/>
              <a:gd name="connsiteY3" fmla="*/ 0 h 1054068"/>
              <a:gd name="connsiteX0" fmla="*/ 0 w 3292534"/>
              <a:gd name="connsiteY0" fmla="*/ 990568 h 990568"/>
              <a:gd name="connsiteX1" fmla="*/ 2440020 w 3292534"/>
              <a:gd name="connsiteY1" fmla="*/ 770983 h 990568"/>
              <a:gd name="connsiteX2" fmla="*/ 3292534 w 3292534"/>
              <a:gd name="connsiteY2" fmla="*/ 0 h 990568"/>
              <a:gd name="connsiteX0" fmla="*/ 0 w 3292534"/>
              <a:gd name="connsiteY0" fmla="*/ 990568 h 1078930"/>
              <a:gd name="connsiteX1" fmla="*/ 1868484 w 3292534"/>
              <a:gd name="connsiteY1" fmla="*/ 913835 h 1078930"/>
              <a:gd name="connsiteX2" fmla="*/ 3292534 w 3292534"/>
              <a:gd name="connsiteY2" fmla="*/ 0 h 1078930"/>
              <a:gd name="connsiteX0" fmla="*/ 0 w 3292534"/>
              <a:gd name="connsiteY0" fmla="*/ 990568 h 1078930"/>
              <a:gd name="connsiteX1" fmla="*/ 1654138 w 3292534"/>
              <a:gd name="connsiteY1" fmla="*/ 913835 h 1078930"/>
              <a:gd name="connsiteX2" fmla="*/ 3292534 w 3292534"/>
              <a:gd name="connsiteY2" fmla="*/ 0 h 1078930"/>
              <a:gd name="connsiteX0" fmla="*/ 0 w 3292534"/>
              <a:gd name="connsiteY0" fmla="*/ 990568 h 1078930"/>
              <a:gd name="connsiteX1" fmla="*/ 1654138 w 3292534"/>
              <a:gd name="connsiteY1" fmla="*/ 913835 h 1078930"/>
              <a:gd name="connsiteX2" fmla="*/ 3292534 w 3292534"/>
              <a:gd name="connsiteY2" fmla="*/ 0 h 1078930"/>
              <a:gd name="connsiteX0" fmla="*/ 0 w 3292534"/>
              <a:gd name="connsiteY0" fmla="*/ 847716 h 936078"/>
              <a:gd name="connsiteX1" fmla="*/ 1654138 w 3292534"/>
              <a:gd name="connsiteY1" fmla="*/ 770983 h 936078"/>
              <a:gd name="connsiteX2" fmla="*/ 3292534 w 3292534"/>
              <a:gd name="connsiteY2" fmla="*/ 0 h 936078"/>
              <a:gd name="connsiteX0" fmla="*/ 0 w 3292534"/>
              <a:gd name="connsiteY0" fmla="*/ 847716 h 1007492"/>
              <a:gd name="connsiteX1" fmla="*/ 1868420 w 3292534"/>
              <a:gd name="connsiteY1" fmla="*/ 842397 h 1007492"/>
              <a:gd name="connsiteX2" fmla="*/ 3292534 w 3292534"/>
              <a:gd name="connsiteY2" fmla="*/ 0 h 1007492"/>
              <a:gd name="connsiteX0" fmla="*/ 0 w 3292534"/>
              <a:gd name="connsiteY0" fmla="*/ 847716 h 991229"/>
              <a:gd name="connsiteX1" fmla="*/ 998597 w 3292534"/>
              <a:gd name="connsiteY1" fmla="*/ 892991 h 991229"/>
              <a:gd name="connsiteX2" fmla="*/ 1868420 w 3292534"/>
              <a:gd name="connsiteY2" fmla="*/ 842397 h 991229"/>
              <a:gd name="connsiteX3" fmla="*/ 3292534 w 3292534"/>
              <a:gd name="connsiteY3" fmla="*/ 0 h 991229"/>
              <a:gd name="connsiteX0" fmla="*/ 0 w 3292534"/>
              <a:gd name="connsiteY0" fmla="*/ 847716 h 991229"/>
              <a:gd name="connsiteX1" fmla="*/ 784251 w 3292534"/>
              <a:gd name="connsiteY1" fmla="*/ 750091 h 991229"/>
              <a:gd name="connsiteX2" fmla="*/ 1868420 w 3292534"/>
              <a:gd name="connsiteY2" fmla="*/ 842397 h 991229"/>
              <a:gd name="connsiteX3" fmla="*/ 3292534 w 3292534"/>
              <a:gd name="connsiteY3" fmla="*/ 0 h 991229"/>
              <a:gd name="connsiteX0" fmla="*/ 0 w 3292534"/>
              <a:gd name="connsiteY0" fmla="*/ 847716 h 891332"/>
              <a:gd name="connsiteX1" fmla="*/ 616611 w 3292534"/>
              <a:gd name="connsiteY1" fmla="*/ 753901 h 891332"/>
              <a:gd name="connsiteX2" fmla="*/ 1868420 w 3292534"/>
              <a:gd name="connsiteY2" fmla="*/ 842397 h 891332"/>
              <a:gd name="connsiteX3" fmla="*/ 3292534 w 3292534"/>
              <a:gd name="connsiteY3" fmla="*/ 0 h 891332"/>
              <a:gd name="connsiteX0" fmla="*/ 0 w 3292534"/>
              <a:gd name="connsiteY0" fmla="*/ 847716 h 868137"/>
              <a:gd name="connsiteX1" fmla="*/ 616611 w 3292534"/>
              <a:gd name="connsiteY1" fmla="*/ 753901 h 868137"/>
              <a:gd name="connsiteX2" fmla="*/ 1666490 w 3292534"/>
              <a:gd name="connsiteY2" fmla="*/ 815727 h 868137"/>
              <a:gd name="connsiteX3" fmla="*/ 3292534 w 3292534"/>
              <a:gd name="connsiteY3" fmla="*/ 0 h 868137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61164 w 3292534"/>
              <a:gd name="connsiteY3" fmla="*/ 612396 h 848138"/>
              <a:gd name="connsiteX4" fmla="*/ 3292534 w 3292534"/>
              <a:gd name="connsiteY4" fmla="*/ 0 h 848138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61164 w 3292534"/>
              <a:gd name="connsiteY3" fmla="*/ 612396 h 848138"/>
              <a:gd name="connsiteX4" fmla="*/ 3292534 w 3292534"/>
              <a:gd name="connsiteY4" fmla="*/ 0 h 848138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61164 w 3292534"/>
              <a:gd name="connsiteY3" fmla="*/ 612396 h 848138"/>
              <a:gd name="connsiteX4" fmla="*/ 3292534 w 3292534"/>
              <a:gd name="connsiteY4" fmla="*/ 0 h 848138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80214 w 3292534"/>
              <a:gd name="connsiteY3" fmla="*/ 646686 h 848138"/>
              <a:gd name="connsiteX4" fmla="*/ 3292534 w 3292534"/>
              <a:gd name="connsiteY4" fmla="*/ 0 h 848138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80214 w 3292534"/>
              <a:gd name="connsiteY3" fmla="*/ 646686 h 848138"/>
              <a:gd name="connsiteX4" fmla="*/ 3292534 w 3292534"/>
              <a:gd name="connsiteY4" fmla="*/ 0 h 848138"/>
              <a:gd name="connsiteX0" fmla="*/ 0 w 3292534"/>
              <a:gd name="connsiteY0" fmla="*/ 847716 h 898142"/>
              <a:gd name="connsiteX1" fmla="*/ 616611 w 3292534"/>
              <a:gd name="connsiteY1" fmla="*/ 753901 h 898142"/>
              <a:gd name="connsiteX2" fmla="*/ 1335020 w 3292534"/>
              <a:gd name="connsiteY2" fmla="*/ 895737 h 898142"/>
              <a:gd name="connsiteX3" fmla="*/ 2180214 w 3292534"/>
              <a:gd name="connsiteY3" fmla="*/ 646686 h 898142"/>
              <a:gd name="connsiteX4" fmla="*/ 3292534 w 3292534"/>
              <a:gd name="connsiteY4" fmla="*/ 0 h 898142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80214 w 3292534"/>
              <a:gd name="connsiteY4" fmla="*/ 646686 h 904184"/>
              <a:gd name="connsiteX5" fmla="*/ 3292534 w 3292534"/>
              <a:gd name="connsiteY5" fmla="*/ 0 h 904184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38304 w 3292534"/>
              <a:gd name="connsiteY4" fmla="*/ 719076 h 904184"/>
              <a:gd name="connsiteX5" fmla="*/ 3292534 w 3292534"/>
              <a:gd name="connsiteY5" fmla="*/ 0 h 904184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38304 w 3292534"/>
              <a:gd name="connsiteY4" fmla="*/ 719076 h 904184"/>
              <a:gd name="connsiteX5" fmla="*/ 3292534 w 3292534"/>
              <a:gd name="connsiteY5" fmla="*/ 0 h 904184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38304 w 3292534"/>
              <a:gd name="connsiteY4" fmla="*/ 719076 h 904184"/>
              <a:gd name="connsiteX5" fmla="*/ 2264034 w 3292534"/>
              <a:gd name="connsiteY5" fmla="*/ 456186 h 904184"/>
              <a:gd name="connsiteX6" fmla="*/ 3292534 w 3292534"/>
              <a:gd name="connsiteY6" fmla="*/ 0 h 904184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49734 w 3292534"/>
              <a:gd name="connsiteY4" fmla="*/ 730506 h 904184"/>
              <a:gd name="connsiteX5" fmla="*/ 2264034 w 3292534"/>
              <a:gd name="connsiteY5" fmla="*/ 456186 h 904184"/>
              <a:gd name="connsiteX6" fmla="*/ 3292534 w 3292534"/>
              <a:gd name="connsiteY6" fmla="*/ 0 h 904184"/>
              <a:gd name="connsiteX0" fmla="*/ 0 w 3292534"/>
              <a:gd name="connsiteY0" fmla="*/ 847716 h 895764"/>
              <a:gd name="connsiteX1" fmla="*/ 616611 w 3292534"/>
              <a:gd name="connsiteY1" fmla="*/ 753901 h 895764"/>
              <a:gd name="connsiteX2" fmla="*/ 1018164 w 3292534"/>
              <a:gd name="connsiteY2" fmla="*/ 829566 h 895764"/>
              <a:gd name="connsiteX3" fmla="*/ 1335020 w 3292534"/>
              <a:gd name="connsiteY3" fmla="*/ 895737 h 895764"/>
              <a:gd name="connsiteX4" fmla="*/ 1768734 w 3292534"/>
              <a:gd name="connsiteY4" fmla="*/ 760986 h 895764"/>
              <a:gd name="connsiteX5" fmla="*/ 2149734 w 3292534"/>
              <a:gd name="connsiteY5" fmla="*/ 730506 h 895764"/>
              <a:gd name="connsiteX6" fmla="*/ 2264034 w 3292534"/>
              <a:gd name="connsiteY6" fmla="*/ 456186 h 895764"/>
              <a:gd name="connsiteX7" fmla="*/ 3292534 w 3292534"/>
              <a:gd name="connsiteY7" fmla="*/ 0 h 895764"/>
              <a:gd name="connsiteX0" fmla="*/ 0 w 3292534"/>
              <a:gd name="connsiteY0" fmla="*/ 847716 h 895764"/>
              <a:gd name="connsiteX1" fmla="*/ 616611 w 3292534"/>
              <a:gd name="connsiteY1" fmla="*/ 753901 h 895764"/>
              <a:gd name="connsiteX2" fmla="*/ 1018164 w 3292534"/>
              <a:gd name="connsiteY2" fmla="*/ 829566 h 895764"/>
              <a:gd name="connsiteX3" fmla="*/ 1335020 w 3292534"/>
              <a:gd name="connsiteY3" fmla="*/ 895737 h 895764"/>
              <a:gd name="connsiteX4" fmla="*/ 1768734 w 3292534"/>
              <a:gd name="connsiteY4" fmla="*/ 760986 h 895764"/>
              <a:gd name="connsiteX5" fmla="*/ 2149734 w 3292534"/>
              <a:gd name="connsiteY5" fmla="*/ 730506 h 895764"/>
              <a:gd name="connsiteX6" fmla="*/ 2206884 w 3292534"/>
              <a:gd name="connsiteY6" fmla="*/ 551436 h 895764"/>
              <a:gd name="connsiteX7" fmla="*/ 2264034 w 3292534"/>
              <a:gd name="connsiteY7" fmla="*/ 456186 h 895764"/>
              <a:gd name="connsiteX8" fmla="*/ 3292534 w 3292534"/>
              <a:gd name="connsiteY8" fmla="*/ 0 h 895764"/>
              <a:gd name="connsiteX0" fmla="*/ 0 w 3292534"/>
              <a:gd name="connsiteY0" fmla="*/ 847716 h 895764"/>
              <a:gd name="connsiteX1" fmla="*/ 616611 w 3292534"/>
              <a:gd name="connsiteY1" fmla="*/ 753901 h 895764"/>
              <a:gd name="connsiteX2" fmla="*/ 1018164 w 3292534"/>
              <a:gd name="connsiteY2" fmla="*/ 829566 h 895764"/>
              <a:gd name="connsiteX3" fmla="*/ 1335020 w 3292534"/>
              <a:gd name="connsiteY3" fmla="*/ 895737 h 895764"/>
              <a:gd name="connsiteX4" fmla="*/ 1768734 w 3292534"/>
              <a:gd name="connsiteY4" fmla="*/ 760986 h 895764"/>
              <a:gd name="connsiteX5" fmla="*/ 2149734 w 3292534"/>
              <a:gd name="connsiteY5" fmla="*/ 730506 h 895764"/>
              <a:gd name="connsiteX6" fmla="*/ 2264034 w 3292534"/>
              <a:gd name="connsiteY6" fmla="*/ 456186 h 895764"/>
              <a:gd name="connsiteX7" fmla="*/ 3292534 w 3292534"/>
              <a:gd name="connsiteY7" fmla="*/ 0 h 895764"/>
              <a:gd name="connsiteX0" fmla="*/ 0 w 3113464"/>
              <a:gd name="connsiteY0" fmla="*/ 832476 h 880524"/>
              <a:gd name="connsiteX1" fmla="*/ 616611 w 3113464"/>
              <a:gd name="connsiteY1" fmla="*/ 738661 h 880524"/>
              <a:gd name="connsiteX2" fmla="*/ 1018164 w 3113464"/>
              <a:gd name="connsiteY2" fmla="*/ 814326 h 880524"/>
              <a:gd name="connsiteX3" fmla="*/ 1335020 w 3113464"/>
              <a:gd name="connsiteY3" fmla="*/ 880497 h 880524"/>
              <a:gd name="connsiteX4" fmla="*/ 1768734 w 3113464"/>
              <a:gd name="connsiteY4" fmla="*/ 745746 h 880524"/>
              <a:gd name="connsiteX5" fmla="*/ 2149734 w 3113464"/>
              <a:gd name="connsiteY5" fmla="*/ 715266 h 880524"/>
              <a:gd name="connsiteX6" fmla="*/ 2264034 w 3113464"/>
              <a:gd name="connsiteY6" fmla="*/ 440946 h 880524"/>
              <a:gd name="connsiteX7" fmla="*/ 3113464 w 3113464"/>
              <a:gd name="connsiteY7" fmla="*/ 0 h 88052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64034 w 3090604"/>
              <a:gd name="connsiteY6" fmla="*/ 406656 h 846234"/>
              <a:gd name="connsiteX7" fmla="*/ 3090604 w 3090604"/>
              <a:gd name="connsiteY7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171505 w 3090604"/>
              <a:gd name="connsiteY6" fmla="*/ 516602 h 846234"/>
              <a:gd name="connsiteX7" fmla="*/ 2264034 w 3090604"/>
              <a:gd name="connsiteY7" fmla="*/ 406656 h 846234"/>
              <a:gd name="connsiteX8" fmla="*/ 3090604 w 3090604"/>
              <a:gd name="connsiteY8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64034 w 3090604"/>
              <a:gd name="connsiteY7" fmla="*/ 406656 h 846234"/>
              <a:gd name="connsiteX8" fmla="*/ 3090604 w 3090604"/>
              <a:gd name="connsiteY8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184568 w 3090604"/>
              <a:gd name="connsiteY7" fmla="*/ 457819 h 846234"/>
              <a:gd name="connsiteX8" fmla="*/ 2264034 w 3090604"/>
              <a:gd name="connsiteY8" fmla="*/ 406656 h 846234"/>
              <a:gd name="connsiteX9" fmla="*/ 3090604 w 3090604"/>
              <a:gd name="connsiteY9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33554 w 3090604"/>
              <a:gd name="connsiteY7" fmla="*/ 464350 h 846234"/>
              <a:gd name="connsiteX8" fmla="*/ 2264034 w 3090604"/>
              <a:gd name="connsiteY8" fmla="*/ 406656 h 846234"/>
              <a:gd name="connsiteX9" fmla="*/ 3090604 w 3090604"/>
              <a:gd name="connsiteY9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33554 w 3090604"/>
              <a:gd name="connsiteY7" fmla="*/ 464350 h 846234"/>
              <a:gd name="connsiteX8" fmla="*/ 2264034 w 3090604"/>
              <a:gd name="connsiteY8" fmla="*/ 406656 h 846234"/>
              <a:gd name="connsiteX9" fmla="*/ 3090604 w 3090604"/>
              <a:gd name="connsiteY9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64034 w 3090604"/>
              <a:gd name="connsiteY7" fmla="*/ 406656 h 846234"/>
              <a:gd name="connsiteX8" fmla="*/ 3090604 w 3090604"/>
              <a:gd name="connsiteY8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47706 w 3090604"/>
              <a:gd name="connsiteY7" fmla="*/ 429516 h 846234"/>
              <a:gd name="connsiteX8" fmla="*/ 3090604 w 3090604"/>
              <a:gd name="connsiteY8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47706 w 3090604"/>
              <a:gd name="connsiteY7" fmla="*/ 429516 h 846234"/>
              <a:gd name="connsiteX8" fmla="*/ 3090604 w 3090604"/>
              <a:gd name="connsiteY8" fmla="*/ 0 h 846234"/>
              <a:gd name="connsiteX0" fmla="*/ 0 w 2970288"/>
              <a:gd name="connsiteY0" fmla="*/ 730007 h 778055"/>
              <a:gd name="connsiteX1" fmla="*/ 616611 w 2970288"/>
              <a:gd name="connsiteY1" fmla="*/ 636192 h 778055"/>
              <a:gd name="connsiteX2" fmla="*/ 1018164 w 2970288"/>
              <a:gd name="connsiteY2" fmla="*/ 711857 h 778055"/>
              <a:gd name="connsiteX3" fmla="*/ 1335020 w 2970288"/>
              <a:gd name="connsiteY3" fmla="*/ 778028 h 778055"/>
              <a:gd name="connsiteX4" fmla="*/ 1768734 w 2970288"/>
              <a:gd name="connsiteY4" fmla="*/ 643277 h 778055"/>
              <a:gd name="connsiteX5" fmla="*/ 2149734 w 2970288"/>
              <a:gd name="connsiteY5" fmla="*/ 612797 h 778055"/>
              <a:gd name="connsiteX6" fmla="*/ 2210694 w 2970288"/>
              <a:gd name="connsiteY6" fmla="*/ 474549 h 778055"/>
              <a:gd name="connsiteX7" fmla="*/ 2247706 w 2970288"/>
              <a:gd name="connsiteY7" fmla="*/ 361337 h 778055"/>
              <a:gd name="connsiteX8" fmla="*/ 2970288 w 2970288"/>
              <a:gd name="connsiteY8" fmla="*/ 0 h 778055"/>
              <a:gd name="connsiteX0" fmla="*/ 0 w 2970288"/>
              <a:gd name="connsiteY0" fmla="*/ 730007 h 738027"/>
              <a:gd name="connsiteX1" fmla="*/ 616611 w 2970288"/>
              <a:gd name="connsiteY1" fmla="*/ 636192 h 738027"/>
              <a:gd name="connsiteX2" fmla="*/ 1018164 w 2970288"/>
              <a:gd name="connsiteY2" fmla="*/ 711857 h 738027"/>
              <a:gd name="connsiteX3" fmla="*/ 1491431 w 2970288"/>
              <a:gd name="connsiteY3" fmla="*/ 737923 h 738027"/>
              <a:gd name="connsiteX4" fmla="*/ 1768734 w 2970288"/>
              <a:gd name="connsiteY4" fmla="*/ 643277 h 738027"/>
              <a:gd name="connsiteX5" fmla="*/ 2149734 w 2970288"/>
              <a:gd name="connsiteY5" fmla="*/ 612797 h 738027"/>
              <a:gd name="connsiteX6" fmla="*/ 2210694 w 2970288"/>
              <a:gd name="connsiteY6" fmla="*/ 474549 h 738027"/>
              <a:gd name="connsiteX7" fmla="*/ 2247706 w 2970288"/>
              <a:gd name="connsiteY7" fmla="*/ 361337 h 738027"/>
              <a:gd name="connsiteX8" fmla="*/ 2970288 w 2970288"/>
              <a:gd name="connsiteY8" fmla="*/ 0 h 738027"/>
              <a:gd name="connsiteX0" fmla="*/ 0 w 2970288"/>
              <a:gd name="connsiteY0" fmla="*/ 730007 h 738622"/>
              <a:gd name="connsiteX1" fmla="*/ 616611 w 2970288"/>
              <a:gd name="connsiteY1" fmla="*/ 636192 h 738622"/>
              <a:gd name="connsiteX2" fmla="*/ 1294890 w 2970288"/>
              <a:gd name="connsiteY2" fmla="*/ 683783 h 738622"/>
              <a:gd name="connsiteX3" fmla="*/ 1491431 w 2970288"/>
              <a:gd name="connsiteY3" fmla="*/ 737923 h 738622"/>
              <a:gd name="connsiteX4" fmla="*/ 1768734 w 2970288"/>
              <a:gd name="connsiteY4" fmla="*/ 643277 h 738622"/>
              <a:gd name="connsiteX5" fmla="*/ 2149734 w 2970288"/>
              <a:gd name="connsiteY5" fmla="*/ 612797 h 738622"/>
              <a:gd name="connsiteX6" fmla="*/ 2210694 w 2970288"/>
              <a:gd name="connsiteY6" fmla="*/ 474549 h 738622"/>
              <a:gd name="connsiteX7" fmla="*/ 2247706 w 2970288"/>
              <a:gd name="connsiteY7" fmla="*/ 361337 h 738622"/>
              <a:gd name="connsiteX8" fmla="*/ 2970288 w 2970288"/>
              <a:gd name="connsiteY8" fmla="*/ 0 h 738622"/>
              <a:gd name="connsiteX0" fmla="*/ 0 w 2970288"/>
              <a:gd name="connsiteY0" fmla="*/ 730007 h 750123"/>
              <a:gd name="connsiteX1" fmla="*/ 616611 w 2970288"/>
              <a:gd name="connsiteY1" fmla="*/ 636192 h 750123"/>
              <a:gd name="connsiteX2" fmla="*/ 1294890 w 2970288"/>
              <a:gd name="connsiteY2" fmla="*/ 683783 h 750123"/>
              <a:gd name="connsiteX3" fmla="*/ 1491431 w 2970288"/>
              <a:gd name="connsiteY3" fmla="*/ 737923 h 750123"/>
              <a:gd name="connsiteX4" fmla="*/ 1768734 w 2970288"/>
              <a:gd name="connsiteY4" fmla="*/ 643277 h 750123"/>
              <a:gd name="connsiteX5" fmla="*/ 2149734 w 2970288"/>
              <a:gd name="connsiteY5" fmla="*/ 612797 h 750123"/>
              <a:gd name="connsiteX6" fmla="*/ 2210694 w 2970288"/>
              <a:gd name="connsiteY6" fmla="*/ 474549 h 750123"/>
              <a:gd name="connsiteX7" fmla="*/ 2247706 w 2970288"/>
              <a:gd name="connsiteY7" fmla="*/ 361337 h 750123"/>
              <a:gd name="connsiteX8" fmla="*/ 2970288 w 2970288"/>
              <a:gd name="connsiteY8" fmla="*/ 0 h 750123"/>
              <a:gd name="connsiteX0" fmla="*/ 0 w 2585278"/>
              <a:gd name="connsiteY0" fmla="*/ 681881 h 750123"/>
              <a:gd name="connsiteX1" fmla="*/ 231601 w 2585278"/>
              <a:gd name="connsiteY1" fmla="*/ 636192 h 750123"/>
              <a:gd name="connsiteX2" fmla="*/ 909880 w 2585278"/>
              <a:gd name="connsiteY2" fmla="*/ 683783 h 750123"/>
              <a:gd name="connsiteX3" fmla="*/ 1106421 w 2585278"/>
              <a:gd name="connsiteY3" fmla="*/ 737923 h 750123"/>
              <a:gd name="connsiteX4" fmla="*/ 1383724 w 2585278"/>
              <a:gd name="connsiteY4" fmla="*/ 643277 h 750123"/>
              <a:gd name="connsiteX5" fmla="*/ 1764724 w 2585278"/>
              <a:gd name="connsiteY5" fmla="*/ 612797 h 750123"/>
              <a:gd name="connsiteX6" fmla="*/ 1825684 w 2585278"/>
              <a:gd name="connsiteY6" fmla="*/ 474549 h 750123"/>
              <a:gd name="connsiteX7" fmla="*/ 1862696 w 2585278"/>
              <a:gd name="connsiteY7" fmla="*/ 361337 h 750123"/>
              <a:gd name="connsiteX8" fmla="*/ 2585278 w 2585278"/>
              <a:gd name="connsiteY8" fmla="*/ 0 h 750123"/>
              <a:gd name="connsiteX0" fmla="*/ 0 w 2585278"/>
              <a:gd name="connsiteY0" fmla="*/ 681881 h 730711"/>
              <a:gd name="connsiteX1" fmla="*/ 231601 w 2585278"/>
              <a:gd name="connsiteY1" fmla="*/ 636192 h 730711"/>
              <a:gd name="connsiteX2" fmla="*/ 909880 w 2585278"/>
              <a:gd name="connsiteY2" fmla="*/ 683783 h 730711"/>
              <a:gd name="connsiteX3" fmla="*/ 1122463 w 2585278"/>
              <a:gd name="connsiteY3" fmla="*/ 729902 h 730711"/>
              <a:gd name="connsiteX4" fmla="*/ 1383724 w 2585278"/>
              <a:gd name="connsiteY4" fmla="*/ 643277 h 730711"/>
              <a:gd name="connsiteX5" fmla="*/ 1764724 w 2585278"/>
              <a:gd name="connsiteY5" fmla="*/ 612797 h 730711"/>
              <a:gd name="connsiteX6" fmla="*/ 1825684 w 2585278"/>
              <a:gd name="connsiteY6" fmla="*/ 474549 h 730711"/>
              <a:gd name="connsiteX7" fmla="*/ 1862696 w 2585278"/>
              <a:gd name="connsiteY7" fmla="*/ 361337 h 730711"/>
              <a:gd name="connsiteX8" fmla="*/ 2585278 w 2585278"/>
              <a:gd name="connsiteY8" fmla="*/ 0 h 730711"/>
              <a:gd name="connsiteX0" fmla="*/ 0 w 2585278"/>
              <a:gd name="connsiteY0" fmla="*/ 681881 h 730059"/>
              <a:gd name="connsiteX1" fmla="*/ 231601 w 2585278"/>
              <a:gd name="connsiteY1" fmla="*/ 636192 h 730059"/>
              <a:gd name="connsiteX2" fmla="*/ 597059 w 2585278"/>
              <a:gd name="connsiteY2" fmla="*/ 619615 h 730059"/>
              <a:gd name="connsiteX3" fmla="*/ 1122463 w 2585278"/>
              <a:gd name="connsiteY3" fmla="*/ 729902 h 730059"/>
              <a:gd name="connsiteX4" fmla="*/ 1383724 w 2585278"/>
              <a:gd name="connsiteY4" fmla="*/ 643277 h 730059"/>
              <a:gd name="connsiteX5" fmla="*/ 1764724 w 2585278"/>
              <a:gd name="connsiteY5" fmla="*/ 612797 h 730059"/>
              <a:gd name="connsiteX6" fmla="*/ 1825684 w 2585278"/>
              <a:gd name="connsiteY6" fmla="*/ 474549 h 730059"/>
              <a:gd name="connsiteX7" fmla="*/ 1862696 w 2585278"/>
              <a:gd name="connsiteY7" fmla="*/ 361337 h 730059"/>
              <a:gd name="connsiteX8" fmla="*/ 2585278 w 2585278"/>
              <a:gd name="connsiteY8" fmla="*/ 0 h 730059"/>
              <a:gd name="connsiteX0" fmla="*/ 0 w 2585278"/>
              <a:gd name="connsiteY0" fmla="*/ 681881 h 729906"/>
              <a:gd name="connsiteX1" fmla="*/ 231601 w 2585278"/>
              <a:gd name="connsiteY1" fmla="*/ 636192 h 729906"/>
              <a:gd name="connsiteX2" fmla="*/ 597059 w 2585278"/>
              <a:gd name="connsiteY2" fmla="*/ 619615 h 729906"/>
              <a:gd name="connsiteX3" fmla="*/ 1122463 w 2585278"/>
              <a:gd name="connsiteY3" fmla="*/ 729902 h 729906"/>
              <a:gd name="connsiteX4" fmla="*/ 1411797 w 2585278"/>
              <a:gd name="connsiteY4" fmla="*/ 615203 h 729906"/>
              <a:gd name="connsiteX5" fmla="*/ 1764724 w 2585278"/>
              <a:gd name="connsiteY5" fmla="*/ 612797 h 729906"/>
              <a:gd name="connsiteX6" fmla="*/ 1825684 w 2585278"/>
              <a:gd name="connsiteY6" fmla="*/ 474549 h 729906"/>
              <a:gd name="connsiteX7" fmla="*/ 1862696 w 2585278"/>
              <a:gd name="connsiteY7" fmla="*/ 361337 h 729906"/>
              <a:gd name="connsiteX8" fmla="*/ 2585278 w 2585278"/>
              <a:gd name="connsiteY8" fmla="*/ 0 h 72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5278" h="729906">
                <a:moveTo>
                  <a:pt x="0" y="681881"/>
                </a:moveTo>
                <a:cubicBezTo>
                  <a:pt x="166433" y="689427"/>
                  <a:pt x="132091" y="646570"/>
                  <a:pt x="231601" y="636192"/>
                </a:cubicBezTo>
                <a:cubicBezTo>
                  <a:pt x="331111" y="625814"/>
                  <a:pt x="448582" y="603997"/>
                  <a:pt x="597059" y="619615"/>
                </a:cubicBezTo>
                <a:cubicBezTo>
                  <a:pt x="745536" y="635233"/>
                  <a:pt x="986673" y="730637"/>
                  <a:pt x="1122463" y="729902"/>
                </a:cubicBezTo>
                <a:cubicBezTo>
                  <a:pt x="1258253" y="729167"/>
                  <a:pt x="1304754" y="634720"/>
                  <a:pt x="1411797" y="615203"/>
                </a:cubicBezTo>
                <a:cubicBezTo>
                  <a:pt x="1518840" y="595686"/>
                  <a:pt x="1695743" y="636239"/>
                  <a:pt x="1764724" y="612797"/>
                </a:cubicBezTo>
                <a:cubicBezTo>
                  <a:pt x="1833705" y="589355"/>
                  <a:pt x="1806634" y="520269"/>
                  <a:pt x="1825684" y="474549"/>
                </a:cubicBezTo>
                <a:cubicBezTo>
                  <a:pt x="1844734" y="428829"/>
                  <a:pt x="1820546" y="409338"/>
                  <a:pt x="1862696" y="361337"/>
                </a:cubicBezTo>
                <a:cubicBezTo>
                  <a:pt x="2055068" y="241491"/>
                  <a:pt x="2430371" y="78571"/>
                  <a:pt x="2585278" y="0"/>
                </a:cubicBezTo>
              </a:path>
            </a:pathLst>
          </a:custGeom>
          <a:ln w="38100">
            <a:solidFill>
              <a:schemeClr val="tx2">
                <a:lumMod val="50000"/>
              </a:schemeClr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rostokąt zaokrąglony 31">
            <a:extLst>
              <a:ext uri="{FF2B5EF4-FFF2-40B4-BE49-F238E27FC236}">
                <a16:creationId xmlns="" xmlns:a16="http://schemas.microsoft.com/office/drawing/2014/main" id="{C99DA5D0-F287-486B-BCF9-C680DB63A4FC}"/>
              </a:ext>
            </a:extLst>
          </p:cNvPr>
          <p:cNvSpPr/>
          <p:nvPr/>
        </p:nvSpPr>
        <p:spPr>
          <a:xfrm>
            <a:off x="6511770" y="3668585"/>
            <a:ext cx="302404" cy="178598"/>
          </a:xfrm>
          <a:prstGeom prst="roundRect">
            <a:avLst/>
          </a:prstGeom>
          <a:noFill/>
          <a:ln w="317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32" name="Prostokąt 31">
            <a:extLst>
              <a:ext uri="{FF2B5EF4-FFF2-40B4-BE49-F238E27FC236}">
                <a16:creationId xmlns="" xmlns:a16="http://schemas.microsoft.com/office/drawing/2014/main" id="{2DAD8BA6-2D22-4969-8477-762872909FEC}"/>
              </a:ext>
            </a:extLst>
          </p:cNvPr>
          <p:cNvSpPr/>
          <p:nvPr/>
        </p:nvSpPr>
        <p:spPr>
          <a:xfrm>
            <a:off x="6567796" y="3693369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2</a:t>
            </a:r>
          </a:p>
        </p:txBody>
      </p:sp>
      <p:grpSp>
        <p:nvGrpSpPr>
          <p:cNvPr id="3" name="Grupa 3">
            <a:extLst>
              <a:ext uri="{FF2B5EF4-FFF2-40B4-BE49-F238E27FC236}">
                <a16:creationId xmlns="" xmlns:a16="http://schemas.microsoft.com/office/drawing/2014/main" id="{60683AAA-2E87-4D9C-9D53-8146ECAFD18B}"/>
              </a:ext>
            </a:extLst>
          </p:cNvPr>
          <p:cNvGrpSpPr/>
          <p:nvPr/>
        </p:nvGrpSpPr>
        <p:grpSpPr>
          <a:xfrm>
            <a:off x="1657581" y="2348880"/>
            <a:ext cx="5804748" cy="3359402"/>
            <a:chOff x="1657581" y="2348880"/>
            <a:chExt cx="5804748" cy="3359402"/>
          </a:xfrm>
        </p:grpSpPr>
        <p:grpSp>
          <p:nvGrpSpPr>
            <p:cNvPr id="4" name="Grupa 2">
              <a:extLst>
                <a:ext uri="{FF2B5EF4-FFF2-40B4-BE49-F238E27FC236}">
                  <a16:creationId xmlns="" xmlns:a16="http://schemas.microsoft.com/office/drawing/2014/main" id="{62C7B749-2386-42FA-BE9C-63165B7012B5}"/>
                </a:ext>
              </a:extLst>
            </p:cNvPr>
            <p:cNvGrpSpPr/>
            <p:nvPr/>
          </p:nvGrpSpPr>
          <p:grpSpPr>
            <a:xfrm>
              <a:off x="1657581" y="2348880"/>
              <a:ext cx="5804748" cy="3359402"/>
              <a:chOff x="1657581" y="2348880"/>
              <a:chExt cx="5804748" cy="3359402"/>
            </a:xfrm>
          </p:grpSpPr>
          <p:cxnSp>
            <p:nvCxnSpPr>
              <p:cNvPr id="14" name="Łącznik prosty 13">
                <a:extLst>
                  <a:ext uri="{FF2B5EF4-FFF2-40B4-BE49-F238E27FC236}">
                    <a16:creationId xmlns="" xmlns:a16="http://schemas.microsoft.com/office/drawing/2014/main" id="{68C5AE5B-30F9-4EE0-B5A8-4097A638E75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3878496" y="3161913"/>
                <a:ext cx="1766152" cy="140085"/>
              </a:xfrm>
              <a:prstGeom prst="line">
                <a:avLst/>
              </a:pr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Dowolny kształt 31">
                <a:extLst>
                  <a:ext uri="{FF2B5EF4-FFF2-40B4-BE49-F238E27FC236}">
                    <a16:creationId xmlns="" xmlns:a16="http://schemas.microsoft.com/office/drawing/2014/main" id="{152FA72B-1F04-430B-BDFD-66AEE88F065C}"/>
                  </a:ext>
                </a:extLst>
              </p:cNvPr>
              <p:cNvSpPr/>
              <p:nvPr/>
            </p:nvSpPr>
            <p:spPr>
              <a:xfrm>
                <a:off x="1657581" y="3096587"/>
                <a:ext cx="3028192" cy="772630"/>
              </a:xfrm>
              <a:custGeom>
                <a:avLst/>
                <a:gdLst>
                  <a:gd name="connsiteX0" fmla="*/ 3305175 w 3305175"/>
                  <a:gd name="connsiteY0" fmla="*/ 452438 h 519113"/>
                  <a:gd name="connsiteX1" fmla="*/ 1016793 w 3305175"/>
                  <a:gd name="connsiteY1" fmla="*/ 519113 h 519113"/>
                  <a:gd name="connsiteX2" fmla="*/ 485775 w 3305175"/>
                  <a:gd name="connsiteY2" fmla="*/ 311944 h 519113"/>
                  <a:gd name="connsiteX3" fmla="*/ 0 w 3305175"/>
                  <a:gd name="connsiteY3" fmla="*/ 0 h 519113"/>
                  <a:gd name="connsiteX0" fmla="*/ 3400400 w 3400400"/>
                  <a:gd name="connsiteY0" fmla="*/ 538165 h 604840"/>
                  <a:gd name="connsiteX1" fmla="*/ 1112018 w 3400400"/>
                  <a:gd name="connsiteY1" fmla="*/ 604840 h 604840"/>
                  <a:gd name="connsiteX2" fmla="*/ 581000 w 3400400"/>
                  <a:gd name="connsiteY2" fmla="*/ 397671 h 604840"/>
                  <a:gd name="connsiteX3" fmla="*/ 0 w 3400400"/>
                  <a:gd name="connsiteY3" fmla="*/ 0 h 604840"/>
                  <a:gd name="connsiteX0" fmla="*/ 3400400 w 3400400"/>
                  <a:gd name="connsiteY0" fmla="*/ 538165 h 604840"/>
                  <a:gd name="connsiteX1" fmla="*/ 1112018 w 3400400"/>
                  <a:gd name="connsiteY1" fmla="*/ 604840 h 604840"/>
                  <a:gd name="connsiteX2" fmla="*/ 581000 w 3400400"/>
                  <a:gd name="connsiteY2" fmla="*/ 397671 h 604840"/>
                  <a:gd name="connsiteX3" fmla="*/ 119037 w 3400400"/>
                  <a:gd name="connsiteY3" fmla="*/ 80965 h 604840"/>
                  <a:gd name="connsiteX4" fmla="*/ 0 w 3400400"/>
                  <a:gd name="connsiteY4" fmla="*/ 0 h 604840"/>
                  <a:gd name="connsiteX0" fmla="*/ 3686184 w 3686184"/>
                  <a:gd name="connsiteY0" fmla="*/ 681065 h 747740"/>
                  <a:gd name="connsiteX1" fmla="*/ 1397802 w 3686184"/>
                  <a:gd name="connsiteY1" fmla="*/ 747740 h 747740"/>
                  <a:gd name="connsiteX2" fmla="*/ 866784 w 3686184"/>
                  <a:gd name="connsiteY2" fmla="*/ 540571 h 747740"/>
                  <a:gd name="connsiteX3" fmla="*/ 404821 w 3686184"/>
                  <a:gd name="connsiteY3" fmla="*/ 223865 h 747740"/>
                  <a:gd name="connsiteX4" fmla="*/ 0 w 3686184"/>
                  <a:gd name="connsiteY4" fmla="*/ 0 h 747740"/>
                  <a:gd name="connsiteX0" fmla="*/ 4043406 w 4043406"/>
                  <a:gd name="connsiteY0" fmla="*/ 823965 h 890640"/>
                  <a:gd name="connsiteX1" fmla="*/ 1755024 w 4043406"/>
                  <a:gd name="connsiteY1" fmla="*/ 890640 h 890640"/>
                  <a:gd name="connsiteX2" fmla="*/ 1224006 w 4043406"/>
                  <a:gd name="connsiteY2" fmla="*/ 683471 h 890640"/>
                  <a:gd name="connsiteX3" fmla="*/ 762043 w 4043406"/>
                  <a:gd name="connsiteY3" fmla="*/ 366765 h 890640"/>
                  <a:gd name="connsiteX4" fmla="*/ 0 w 4043406"/>
                  <a:gd name="connsiteY4" fmla="*/ 0 h 890640"/>
                  <a:gd name="connsiteX0" fmla="*/ 4043406 w 4043406"/>
                  <a:gd name="connsiteY0" fmla="*/ 823965 h 890640"/>
                  <a:gd name="connsiteX1" fmla="*/ 1755024 w 4043406"/>
                  <a:gd name="connsiteY1" fmla="*/ 890640 h 890640"/>
                  <a:gd name="connsiteX2" fmla="*/ 1224006 w 4043406"/>
                  <a:gd name="connsiteY2" fmla="*/ 683471 h 890640"/>
                  <a:gd name="connsiteX3" fmla="*/ 619135 w 4043406"/>
                  <a:gd name="connsiteY3" fmla="*/ 366765 h 890640"/>
                  <a:gd name="connsiteX4" fmla="*/ 0 w 4043406"/>
                  <a:gd name="connsiteY4" fmla="*/ 0 h 890640"/>
                  <a:gd name="connsiteX0" fmla="*/ 3757686 w 3757686"/>
                  <a:gd name="connsiteY0" fmla="*/ 823989 h 890664"/>
                  <a:gd name="connsiteX1" fmla="*/ 1469304 w 3757686"/>
                  <a:gd name="connsiteY1" fmla="*/ 890664 h 890664"/>
                  <a:gd name="connsiteX2" fmla="*/ 938286 w 3757686"/>
                  <a:gd name="connsiteY2" fmla="*/ 683495 h 890664"/>
                  <a:gd name="connsiteX3" fmla="*/ 333415 w 3757686"/>
                  <a:gd name="connsiteY3" fmla="*/ 366789 h 890664"/>
                  <a:gd name="connsiteX4" fmla="*/ 0 w 3757686"/>
                  <a:gd name="connsiteY4" fmla="*/ 0 h 89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7686" h="890664">
                    <a:moveTo>
                      <a:pt x="3757686" y="823989"/>
                    </a:moveTo>
                    <a:lnTo>
                      <a:pt x="1469304" y="890664"/>
                    </a:lnTo>
                    <a:lnTo>
                      <a:pt x="938286" y="683495"/>
                    </a:lnTo>
                    <a:lnTo>
                      <a:pt x="333415" y="366789"/>
                    </a:lnTo>
                    <a:lnTo>
                      <a:pt x="0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Dowolny kształt 35">
                <a:extLst>
                  <a:ext uri="{FF2B5EF4-FFF2-40B4-BE49-F238E27FC236}">
                    <a16:creationId xmlns="" xmlns:a16="http://schemas.microsoft.com/office/drawing/2014/main" id="{533DED30-08A9-4F3F-95F7-F79475579285}"/>
                  </a:ext>
                </a:extLst>
              </p:cNvPr>
              <p:cNvSpPr/>
              <p:nvPr/>
            </p:nvSpPr>
            <p:spPr>
              <a:xfrm>
                <a:off x="3526720" y="3968369"/>
                <a:ext cx="3323650" cy="875839"/>
              </a:xfrm>
              <a:custGeom>
                <a:avLst/>
                <a:gdLst>
                  <a:gd name="connsiteX0" fmla="*/ 0 w 3138488"/>
                  <a:gd name="connsiteY0" fmla="*/ 419100 h 419100"/>
                  <a:gd name="connsiteX1" fmla="*/ 459581 w 3138488"/>
                  <a:gd name="connsiteY1" fmla="*/ 166687 h 419100"/>
                  <a:gd name="connsiteX2" fmla="*/ 652463 w 3138488"/>
                  <a:gd name="connsiteY2" fmla="*/ 123825 h 419100"/>
                  <a:gd name="connsiteX3" fmla="*/ 1052513 w 3138488"/>
                  <a:gd name="connsiteY3" fmla="*/ 147637 h 419100"/>
                  <a:gd name="connsiteX4" fmla="*/ 2059781 w 3138488"/>
                  <a:gd name="connsiteY4" fmla="*/ 183356 h 419100"/>
                  <a:gd name="connsiteX5" fmla="*/ 3138488 w 3138488"/>
                  <a:gd name="connsiteY5" fmla="*/ 0 h 419100"/>
                  <a:gd name="connsiteX0" fmla="*/ 0 w 4124320"/>
                  <a:gd name="connsiteY0" fmla="*/ 1009641 h 1009641"/>
                  <a:gd name="connsiteX1" fmla="*/ 1445413 w 4124320"/>
                  <a:gd name="connsiteY1" fmla="*/ 166687 h 1009641"/>
                  <a:gd name="connsiteX2" fmla="*/ 1638295 w 4124320"/>
                  <a:gd name="connsiteY2" fmla="*/ 123825 h 1009641"/>
                  <a:gd name="connsiteX3" fmla="*/ 2038345 w 4124320"/>
                  <a:gd name="connsiteY3" fmla="*/ 147637 h 1009641"/>
                  <a:gd name="connsiteX4" fmla="*/ 3045613 w 4124320"/>
                  <a:gd name="connsiteY4" fmla="*/ 183356 h 1009641"/>
                  <a:gd name="connsiteX5" fmla="*/ 4124320 w 4124320"/>
                  <a:gd name="connsiteY5" fmla="*/ 0 h 100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24320" h="1009641">
                    <a:moveTo>
                      <a:pt x="0" y="1009641"/>
                    </a:moveTo>
                    <a:lnTo>
                      <a:pt x="1445413" y="166687"/>
                    </a:lnTo>
                    <a:lnTo>
                      <a:pt x="1638295" y="123825"/>
                    </a:lnTo>
                    <a:lnTo>
                      <a:pt x="2038345" y="147637"/>
                    </a:lnTo>
                    <a:lnTo>
                      <a:pt x="3045613" y="183356"/>
                    </a:lnTo>
                    <a:lnTo>
                      <a:pt x="4124320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0" name="Dowolny kształt 40">
                <a:extLst>
                  <a:ext uri="{FF2B5EF4-FFF2-40B4-BE49-F238E27FC236}">
                    <a16:creationId xmlns="" xmlns:a16="http://schemas.microsoft.com/office/drawing/2014/main" id="{12A24CC3-E00D-42F6-ADE2-6C0DA38E8798}"/>
                  </a:ext>
                </a:extLst>
              </p:cNvPr>
              <p:cNvSpPr/>
              <p:nvPr/>
            </p:nvSpPr>
            <p:spPr>
              <a:xfrm>
                <a:off x="2701559" y="3821706"/>
                <a:ext cx="1869076" cy="353231"/>
              </a:xfrm>
              <a:custGeom>
                <a:avLst/>
                <a:gdLst>
                  <a:gd name="connsiteX0" fmla="*/ 2316956 w 2319338"/>
                  <a:gd name="connsiteY0" fmla="*/ 407194 h 407194"/>
                  <a:gd name="connsiteX1" fmla="*/ 2319338 w 2319338"/>
                  <a:gd name="connsiteY1" fmla="*/ 290512 h 407194"/>
                  <a:gd name="connsiteX2" fmla="*/ 1759744 w 2319338"/>
                  <a:gd name="connsiteY2" fmla="*/ 288131 h 407194"/>
                  <a:gd name="connsiteX3" fmla="*/ 1478756 w 2319338"/>
                  <a:gd name="connsiteY3" fmla="*/ 321469 h 407194"/>
                  <a:gd name="connsiteX4" fmla="*/ 1381125 w 2319338"/>
                  <a:gd name="connsiteY4" fmla="*/ 292894 h 407194"/>
                  <a:gd name="connsiteX5" fmla="*/ 347663 w 2319338"/>
                  <a:gd name="connsiteY5" fmla="*/ 292894 h 407194"/>
                  <a:gd name="connsiteX6" fmla="*/ 26194 w 2319338"/>
                  <a:gd name="connsiteY6" fmla="*/ 157162 h 407194"/>
                  <a:gd name="connsiteX7" fmla="*/ 0 w 2319338"/>
                  <a:gd name="connsiteY7" fmla="*/ 95250 h 407194"/>
                  <a:gd name="connsiteX8" fmla="*/ 30956 w 2319338"/>
                  <a:gd name="connsiteY8" fmla="*/ 0 h 40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19338" h="407194">
                    <a:moveTo>
                      <a:pt x="2316956" y="407194"/>
                    </a:moveTo>
                    <a:lnTo>
                      <a:pt x="2319338" y="290512"/>
                    </a:lnTo>
                    <a:lnTo>
                      <a:pt x="1759744" y="288131"/>
                    </a:lnTo>
                    <a:lnTo>
                      <a:pt x="1478756" y="321469"/>
                    </a:lnTo>
                    <a:lnTo>
                      <a:pt x="1381125" y="292894"/>
                    </a:lnTo>
                    <a:lnTo>
                      <a:pt x="347663" y="292894"/>
                    </a:lnTo>
                    <a:lnTo>
                      <a:pt x="26194" y="157162"/>
                    </a:lnTo>
                    <a:lnTo>
                      <a:pt x="0" y="95250"/>
                    </a:lnTo>
                    <a:lnTo>
                      <a:pt x="30956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8" name="Dowolny kształt 36">
                <a:extLst>
                  <a:ext uri="{FF2B5EF4-FFF2-40B4-BE49-F238E27FC236}">
                    <a16:creationId xmlns="" xmlns:a16="http://schemas.microsoft.com/office/drawing/2014/main" id="{790A64A6-D48D-48E7-A341-5D80F4206AA6}"/>
                  </a:ext>
                </a:extLst>
              </p:cNvPr>
              <p:cNvSpPr/>
              <p:nvPr/>
            </p:nvSpPr>
            <p:spPr>
              <a:xfrm>
                <a:off x="4685799" y="4115032"/>
                <a:ext cx="2776530" cy="1593250"/>
              </a:xfrm>
              <a:custGeom>
                <a:avLst/>
                <a:gdLst>
                  <a:gd name="connsiteX0" fmla="*/ 19050 w 2688431"/>
                  <a:gd name="connsiteY0" fmla="*/ 0 h 1462087"/>
                  <a:gd name="connsiteX1" fmla="*/ 0 w 2688431"/>
                  <a:gd name="connsiteY1" fmla="*/ 497681 h 1462087"/>
                  <a:gd name="connsiteX2" fmla="*/ 1207294 w 2688431"/>
                  <a:gd name="connsiteY2" fmla="*/ 409575 h 1462087"/>
                  <a:gd name="connsiteX3" fmla="*/ 1195388 w 2688431"/>
                  <a:gd name="connsiteY3" fmla="*/ 952500 h 1462087"/>
                  <a:gd name="connsiteX4" fmla="*/ 2688431 w 2688431"/>
                  <a:gd name="connsiteY4" fmla="*/ 952500 h 1462087"/>
                  <a:gd name="connsiteX5" fmla="*/ 2676525 w 2688431"/>
                  <a:gd name="connsiteY5" fmla="*/ 1462087 h 1462087"/>
                  <a:gd name="connsiteX0" fmla="*/ 19050 w 2688431"/>
                  <a:gd name="connsiteY0" fmla="*/ 0 h 1462087"/>
                  <a:gd name="connsiteX1" fmla="*/ 0 w 2688431"/>
                  <a:gd name="connsiteY1" fmla="*/ 497681 h 1462087"/>
                  <a:gd name="connsiteX2" fmla="*/ 1207294 w 2688431"/>
                  <a:gd name="connsiteY2" fmla="*/ 409575 h 1462087"/>
                  <a:gd name="connsiteX3" fmla="*/ 1195388 w 2688431"/>
                  <a:gd name="connsiteY3" fmla="*/ 952500 h 1462087"/>
                  <a:gd name="connsiteX4" fmla="*/ 2688431 w 2688431"/>
                  <a:gd name="connsiteY4" fmla="*/ 952500 h 1462087"/>
                  <a:gd name="connsiteX5" fmla="*/ 2681288 w 2688431"/>
                  <a:gd name="connsiteY5" fmla="*/ 1362075 h 1462087"/>
                  <a:gd name="connsiteX6" fmla="*/ 2676525 w 2688431"/>
                  <a:gd name="connsiteY6" fmla="*/ 1462087 h 1462087"/>
                  <a:gd name="connsiteX0" fmla="*/ 19050 w 3462311"/>
                  <a:gd name="connsiteY0" fmla="*/ 0 h 1890691"/>
                  <a:gd name="connsiteX1" fmla="*/ 0 w 3462311"/>
                  <a:gd name="connsiteY1" fmla="*/ 497681 h 1890691"/>
                  <a:gd name="connsiteX2" fmla="*/ 1207294 w 3462311"/>
                  <a:gd name="connsiteY2" fmla="*/ 409575 h 1890691"/>
                  <a:gd name="connsiteX3" fmla="*/ 1195388 w 3462311"/>
                  <a:gd name="connsiteY3" fmla="*/ 952500 h 1890691"/>
                  <a:gd name="connsiteX4" fmla="*/ 2688431 w 3462311"/>
                  <a:gd name="connsiteY4" fmla="*/ 952500 h 1890691"/>
                  <a:gd name="connsiteX5" fmla="*/ 2681288 w 3462311"/>
                  <a:gd name="connsiteY5" fmla="*/ 1362075 h 1890691"/>
                  <a:gd name="connsiteX6" fmla="*/ 3462311 w 3462311"/>
                  <a:gd name="connsiteY6" fmla="*/ 1890691 h 1890691"/>
                  <a:gd name="connsiteX0" fmla="*/ 19050 w 3462311"/>
                  <a:gd name="connsiteY0" fmla="*/ 0 h 1890691"/>
                  <a:gd name="connsiteX1" fmla="*/ 0 w 3462311"/>
                  <a:gd name="connsiteY1" fmla="*/ 497681 h 1890691"/>
                  <a:gd name="connsiteX2" fmla="*/ 1207294 w 3462311"/>
                  <a:gd name="connsiteY2" fmla="*/ 409575 h 1890691"/>
                  <a:gd name="connsiteX3" fmla="*/ 1195388 w 3462311"/>
                  <a:gd name="connsiteY3" fmla="*/ 952500 h 1890691"/>
                  <a:gd name="connsiteX4" fmla="*/ 2688431 w 3462311"/>
                  <a:gd name="connsiteY4" fmla="*/ 952500 h 1890691"/>
                  <a:gd name="connsiteX5" fmla="*/ 2681288 w 3462311"/>
                  <a:gd name="connsiteY5" fmla="*/ 1504927 h 1890691"/>
                  <a:gd name="connsiteX6" fmla="*/ 3462311 w 3462311"/>
                  <a:gd name="connsiteY6" fmla="*/ 1890691 h 1890691"/>
                  <a:gd name="connsiteX0" fmla="*/ 19050 w 3424189"/>
                  <a:gd name="connsiteY0" fmla="*/ 0 h 1885907"/>
                  <a:gd name="connsiteX1" fmla="*/ 0 w 3424189"/>
                  <a:gd name="connsiteY1" fmla="*/ 497681 h 1885907"/>
                  <a:gd name="connsiteX2" fmla="*/ 1207294 w 3424189"/>
                  <a:gd name="connsiteY2" fmla="*/ 409575 h 1885907"/>
                  <a:gd name="connsiteX3" fmla="*/ 1195388 w 3424189"/>
                  <a:gd name="connsiteY3" fmla="*/ 952500 h 1885907"/>
                  <a:gd name="connsiteX4" fmla="*/ 2688431 w 3424189"/>
                  <a:gd name="connsiteY4" fmla="*/ 952500 h 1885907"/>
                  <a:gd name="connsiteX5" fmla="*/ 2681288 w 3424189"/>
                  <a:gd name="connsiteY5" fmla="*/ 1504927 h 1885907"/>
                  <a:gd name="connsiteX6" fmla="*/ 3424189 w 3424189"/>
                  <a:gd name="connsiteY6" fmla="*/ 1885907 h 1885907"/>
                  <a:gd name="connsiteX0" fmla="*/ 19050 w 3445398"/>
                  <a:gd name="connsiteY0" fmla="*/ 0 h 1836650"/>
                  <a:gd name="connsiteX1" fmla="*/ 0 w 3445398"/>
                  <a:gd name="connsiteY1" fmla="*/ 497681 h 1836650"/>
                  <a:gd name="connsiteX2" fmla="*/ 1207294 w 3445398"/>
                  <a:gd name="connsiteY2" fmla="*/ 409575 h 1836650"/>
                  <a:gd name="connsiteX3" fmla="*/ 1195388 w 3445398"/>
                  <a:gd name="connsiteY3" fmla="*/ 952500 h 1836650"/>
                  <a:gd name="connsiteX4" fmla="*/ 2688431 w 3445398"/>
                  <a:gd name="connsiteY4" fmla="*/ 952500 h 1836650"/>
                  <a:gd name="connsiteX5" fmla="*/ 2681288 w 3445398"/>
                  <a:gd name="connsiteY5" fmla="*/ 1504927 h 1836650"/>
                  <a:gd name="connsiteX6" fmla="*/ 3445398 w 3445398"/>
                  <a:gd name="connsiteY6" fmla="*/ 1836650 h 183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398" h="1836650">
                    <a:moveTo>
                      <a:pt x="19050" y="0"/>
                    </a:moveTo>
                    <a:lnTo>
                      <a:pt x="0" y="497681"/>
                    </a:lnTo>
                    <a:lnTo>
                      <a:pt x="1207294" y="409575"/>
                    </a:lnTo>
                    <a:lnTo>
                      <a:pt x="1195388" y="952500"/>
                    </a:lnTo>
                    <a:lnTo>
                      <a:pt x="2688431" y="952500"/>
                    </a:lnTo>
                    <a:lnTo>
                      <a:pt x="2681288" y="1504927"/>
                    </a:lnTo>
                    <a:cubicBezTo>
                      <a:pt x="2928922" y="1631920"/>
                      <a:pt x="3197764" y="1709657"/>
                      <a:pt x="3445398" y="1836650"/>
                    </a:cubicBez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19" name="Dowolny kształt 39">
              <a:extLst>
                <a:ext uri="{FF2B5EF4-FFF2-40B4-BE49-F238E27FC236}">
                  <a16:creationId xmlns="" xmlns:a16="http://schemas.microsoft.com/office/drawing/2014/main" id="{495C5918-D583-49D6-A9EF-315AE881ADB5}"/>
                </a:ext>
              </a:extLst>
            </p:cNvPr>
            <p:cNvSpPr/>
            <p:nvPr/>
          </p:nvSpPr>
          <p:spPr>
            <a:xfrm>
              <a:off x="6836936" y="3968369"/>
              <a:ext cx="15352" cy="991525"/>
            </a:xfrm>
            <a:custGeom>
              <a:avLst/>
              <a:gdLst>
                <a:gd name="connsiteX0" fmla="*/ 19050 w 19050"/>
                <a:gd name="connsiteY0" fmla="*/ 0 h 1143000"/>
                <a:gd name="connsiteX1" fmla="*/ 0 w 19050"/>
                <a:gd name="connsiteY1" fmla="*/ 11430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143000">
                  <a:moveTo>
                    <a:pt x="19050" y="0"/>
                  </a:moveTo>
                  <a:lnTo>
                    <a:pt x="0" y="1143000"/>
                  </a:lnTo>
                </a:path>
              </a:pathLst>
            </a:custGeom>
            <a:ln w="76200">
              <a:solidFill>
                <a:srgbClr val="0070C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39" name="Prostokąt 38">
            <a:extLst>
              <a:ext uri="{FF2B5EF4-FFF2-40B4-BE49-F238E27FC236}">
                <a16:creationId xmlns="" xmlns:a16="http://schemas.microsoft.com/office/drawing/2014/main" id="{45B456F7-E4C8-4372-899F-453DBF487B64}"/>
              </a:ext>
            </a:extLst>
          </p:cNvPr>
          <p:cNvSpPr/>
          <p:nvPr/>
        </p:nvSpPr>
        <p:spPr>
          <a:xfrm>
            <a:off x="6540514" y="2775997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3B</a:t>
            </a:r>
          </a:p>
        </p:txBody>
      </p:sp>
      <p:sp>
        <p:nvSpPr>
          <p:cNvPr id="47" name="Dowolny kształt 32">
            <a:extLst>
              <a:ext uri="{FF2B5EF4-FFF2-40B4-BE49-F238E27FC236}">
                <a16:creationId xmlns="" xmlns:a16="http://schemas.microsoft.com/office/drawing/2014/main" id="{2D2AD91C-24FD-4BD3-B024-0DDE0EBC877D}"/>
              </a:ext>
            </a:extLst>
          </p:cNvPr>
          <p:cNvSpPr/>
          <p:nvPr/>
        </p:nvSpPr>
        <p:spPr>
          <a:xfrm>
            <a:off x="6905146" y="2316385"/>
            <a:ext cx="424522" cy="1140041"/>
          </a:xfrm>
          <a:custGeom>
            <a:avLst/>
            <a:gdLst>
              <a:gd name="connsiteX0" fmla="*/ 0 w 428625"/>
              <a:gd name="connsiteY0" fmla="*/ 1123950 h 1123950"/>
              <a:gd name="connsiteX1" fmla="*/ 76200 w 428625"/>
              <a:gd name="connsiteY1" fmla="*/ 309563 h 1123950"/>
              <a:gd name="connsiteX2" fmla="*/ 428625 w 428625"/>
              <a:gd name="connsiteY2" fmla="*/ 0 h 1123950"/>
              <a:gd name="connsiteX0" fmla="*/ 0 w 424506"/>
              <a:gd name="connsiteY0" fmla="*/ 868577 h 868577"/>
              <a:gd name="connsiteX1" fmla="*/ 72081 w 424506"/>
              <a:gd name="connsiteY1" fmla="*/ 309563 h 868577"/>
              <a:gd name="connsiteX2" fmla="*/ 424506 w 424506"/>
              <a:gd name="connsiteY2" fmla="*/ 0 h 868577"/>
              <a:gd name="connsiteX0" fmla="*/ 0 w 424522"/>
              <a:gd name="connsiteY0" fmla="*/ 1140041 h 1140041"/>
              <a:gd name="connsiteX1" fmla="*/ 72097 w 424522"/>
              <a:gd name="connsiteY1" fmla="*/ 309563 h 1140041"/>
              <a:gd name="connsiteX2" fmla="*/ 424522 w 424522"/>
              <a:gd name="connsiteY2" fmla="*/ 0 h 1140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4522" h="1140041">
                <a:moveTo>
                  <a:pt x="0" y="1140041"/>
                </a:moveTo>
                <a:cubicBezTo>
                  <a:pt x="2381" y="826510"/>
                  <a:pt x="1343" y="499570"/>
                  <a:pt x="72097" y="309563"/>
                </a:cubicBezTo>
                <a:cubicBezTo>
                  <a:pt x="142851" y="119556"/>
                  <a:pt x="284028" y="61119"/>
                  <a:pt x="424522" y="0"/>
                </a:cubicBezTo>
              </a:path>
            </a:pathLst>
          </a:custGeom>
          <a:ln w="38100">
            <a:solidFill>
              <a:schemeClr val="tx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Prostokąt 47">
            <a:extLst>
              <a:ext uri="{FF2B5EF4-FFF2-40B4-BE49-F238E27FC236}">
                <a16:creationId xmlns="" xmlns:a16="http://schemas.microsoft.com/office/drawing/2014/main" id="{24C3121D-2AE1-4C7C-8E74-22B443AF14ED}"/>
              </a:ext>
            </a:extLst>
          </p:cNvPr>
          <p:cNvSpPr/>
          <p:nvPr/>
        </p:nvSpPr>
        <p:spPr>
          <a:xfrm>
            <a:off x="6204221" y="3729572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1B</a:t>
            </a:r>
          </a:p>
        </p:txBody>
      </p:sp>
      <p:pic>
        <p:nvPicPr>
          <p:cNvPr id="49" name="Obraz 48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22392369"/>
      </p:ext>
    </p:extLst>
  </p:cSld>
  <p:clrMapOvr>
    <a:masterClrMapping/>
  </p:clrMapOvr>
  <p:transition spd="med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rostokąt 49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30" name="Łącznik prosty 29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rostokąt 43"/>
          <p:cNvSpPr/>
          <p:nvPr/>
        </p:nvSpPr>
        <p:spPr>
          <a:xfrm>
            <a:off x="1285852" y="5982132"/>
            <a:ext cx="7246588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indent="-342900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accent1"/>
                </a:solidFill>
              </a:rPr>
              <a:t>BEZPIECZEŃSTWO I ORGANIZACJA RUCHU</a:t>
            </a:r>
          </a:p>
          <a:p>
            <a:pPr marL="182563" lvl="0" indent="-182563">
              <a:spcBef>
                <a:spcPct val="0"/>
              </a:spcBef>
              <a:defRPr/>
            </a:pPr>
            <a:r>
              <a:rPr lang="pl-PL" sz="1000" b="1" dirty="0"/>
              <a:t>4B</a:t>
            </a:r>
            <a:r>
              <a:rPr lang="pl-PL" sz="1000" dirty="0"/>
              <a:t>  </a:t>
            </a:r>
            <a:r>
              <a:rPr lang="pl-PL" sz="1000" dirty="0" smtClean="0"/>
              <a:t>WSKAZANO KONIECZNOŚĆ POPRAWY BEZPIECZEŃSTWA  NA SKRZYŻOWANIACH </a:t>
            </a:r>
            <a:r>
              <a:rPr lang="pl-PL" sz="1000" dirty="0"/>
              <a:t>ULIC: JERZMANOWSKIEJ, JARNOŁTOWSKIEJ, KOŚNEGO ORAZ JARNOŁTOWSKIEJ I SAMOTWORSKIEJ.</a:t>
            </a:r>
          </a:p>
        </p:txBody>
      </p:sp>
      <p:sp>
        <p:nvSpPr>
          <p:cNvPr id="46" name="Prostokąt 45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4</a:t>
            </a:r>
          </a:p>
        </p:txBody>
      </p:sp>
      <p:pic>
        <p:nvPicPr>
          <p:cNvPr id="10" name="Obraz 9" descr="Obraz zawierający mapa, tekst&#10;&#10;Opis wygenerowany automatycznie">
            <a:extLst>
              <a:ext uri="{FF2B5EF4-FFF2-40B4-BE49-F238E27FC236}">
                <a16:creationId xmlns="" xmlns:a16="http://schemas.microsoft.com/office/drawing/2014/main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7128792" cy="5038722"/>
          </a:xfrm>
          <a:prstGeom prst="rect">
            <a:avLst/>
          </a:prstGeom>
        </p:spPr>
      </p:pic>
      <p:sp>
        <p:nvSpPr>
          <p:cNvPr id="11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/>
              <a:t> 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/>
              <a:t> 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="" xmlns:a16="http://schemas.microsoft.com/office/drawing/2014/main" id="{AC0A5FA6-2B24-444B-9A45-07665175E8A8}"/>
              </a:ext>
            </a:extLst>
          </p:cNvPr>
          <p:cNvSpPr/>
          <p:nvPr/>
        </p:nvSpPr>
        <p:spPr>
          <a:xfrm>
            <a:off x="5220072" y="4636987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1A</a:t>
            </a:r>
          </a:p>
        </p:txBody>
      </p:sp>
      <p:sp>
        <p:nvSpPr>
          <p:cNvPr id="33" name="Dowolny kształt 50">
            <a:extLst>
              <a:ext uri="{FF2B5EF4-FFF2-40B4-BE49-F238E27FC236}">
                <a16:creationId xmlns="" xmlns:a16="http://schemas.microsoft.com/office/drawing/2014/main" id="{76ED0AE8-0AD6-46D2-9EEB-EE6C6DC26D75}"/>
              </a:ext>
            </a:extLst>
          </p:cNvPr>
          <p:cNvSpPr/>
          <p:nvPr/>
        </p:nvSpPr>
        <p:spPr>
          <a:xfrm>
            <a:off x="6474343" y="912452"/>
            <a:ext cx="2055981" cy="1001308"/>
          </a:xfrm>
          <a:custGeom>
            <a:avLst/>
            <a:gdLst>
              <a:gd name="connsiteX0" fmla="*/ 0 w 2403123"/>
              <a:gd name="connsiteY0" fmla="*/ 0 h 1072445"/>
              <a:gd name="connsiteX1" fmla="*/ 609600 w 2403123"/>
              <a:gd name="connsiteY1" fmla="*/ 457200 h 1072445"/>
              <a:gd name="connsiteX2" fmla="*/ 1456267 w 2403123"/>
              <a:gd name="connsiteY2" fmla="*/ 795867 h 1072445"/>
              <a:gd name="connsiteX3" fmla="*/ 2269067 w 2403123"/>
              <a:gd name="connsiteY3" fmla="*/ 1032934 h 1072445"/>
              <a:gd name="connsiteX4" fmla="*/ 2260600 w 2403123"/>
              <a:gd name="connsiteY4" fmla="*/ 1032934 h 1072445"/>
              <a:gd name="connsiteX5" fmla="*/ 2302934 w 2403123"/>
              <a:gd name="connsiteY5" fmla="*/ 1058334 h 1072445"/>
              <a:gd name="connsiteX0" fmla="*/ 0 w 2403123"/>
              <a:gd name="connsiteY0" fmla="*/ 0 h 1072445"/>
              <a:gd name="connsiteX1" fmla="*/ 578624 w 2403123"/>
              <a:gd name="connsiteY1" fmla="*/ 409591 h 1072445"/>
              <a:gd name="connsiteX2" fmla="*/ 1456267 w 2403123"/>
              <a:gd name="connsiteY2" fmla="*/ 795867 h 1072445"/>
              <a:gd name="connsiteX3" fmla="*/ 2269067 w 2403123"/>
              <a:gd name="connsiteY3" fmla="*/ 1032934 h 1072445"/>
              <a:gd name="connsiteX4" fmla="*/ 2260600 w 2403123"/>
              <a:gd name="connsiteY4" fmla="*/ 1032934 h 1072445"/>
              <a:gd name="connsiteX5" fmla="*/ 2302934 w 2403123"/>
              <a:gd name="connsiteY5" fmla="*/ 1058334 h 1072445"/>
              <a:gd name="connsiteX0" fmla="*/ 0 w 2403123"/>
              <a:gd name="connsiteY0" fmla="*/ 0 h 1072445"/>
              <a:gd name="connsiteX1" fmla="*/ 578624 w 2403123"/>
              <a:gd name="connsiteY1" fmla="*/ 409591 h 1072445"/>
              <a:gd name="connsiteX2" fmla="*/ 1456267 w 2403123"/>
              <a:gd name="connsiteY2" fmla="*/ 795867 h 1072445"/>
              <a:gd name="connsiteX3" fmla="*/ 2269067 w 2403123"/>
              <a:gd name="connsiteY3" fmla="*/ 1032934 h 1072445"/>
              <a:gd name="connsiteX4" fmla="*/ 2260600 w 2403123"/>
              <a:gd name="connsiteY4" fmla="*/ 1032934 h 1072445"/>
              <a:gd name="connsiteX0" fmla="*/ 0 w 2426930"/>
              <a:gd name="connsiteY0" fmla="*/ 0 h 1072445"/>
              <a:gd name="connsiteX1" fmla="*/ 578624 w 2426930"/>
              <a:gd name="connsiteY1" fmla="*/ 409591 h 1072445"/>
              <a:gd name="connsiteX2" fmla="*/ 1456267 w 2426930"/>
              <a:gd name="connsiteY2" fmla="*/ 795867 h 1072445"/>
              <a:gd name="connsiteX3" fmla="*/ 2269067 w 2426930"/>
              <a:gd name="connsiteY3" fmla="*/ 1032934 h 1072445"/>
              <a:gd name="connsiteX4" fmla="*/ 2403444 w 2426930"/>
              <a:gd name="connsiteY4" fmla="*/ 1032934 h 1072445"/>
              <a:gd name="connsiteX0" fmla="*/ 0 w 2269067"/>
              <a:gd name="connsiteY0" fmla="*/ 0 h 1032934"/>
              <a:gd name="connsiteX1" fmla="*/ 578624 w 2269067"/>
              <a:gd name="connsiteY1" fmla="*/ 409591 h 1032934"/>
              <a:gd name="connsiteX2" fmla="*/ 1456267 w 2269067"/>
              <a:gd name="connsiteY2" fmla="*/ 795867 h 1032934"/>
              <a:gd name="connsiteX3" fmla="*/ 2269067 w 2269067"/>
              <a:gd name="connsiteY3" fmla="*/ 1032934 h 1032934"/>
              <a:gd name="connsiteX0" fmla="*/ 0 w 2330995"/>
              <a:gd name="connsiteY0" fmla="*/ 0 h 1016246"/>
              <a:gd name="connsiteX1" fmla="*/ 640552 w 2330995"/>
              <a:gd name="connsiteY1" fmla="*/ 392903 h 1016246"/>
              <a:gd name="connsiteX2" fmla="*/ 1518195 w 2330995"/>
              <a:gd name="connsiteY2" fmla="*/ 779179 h 1016246"/>
              <a:gd name="connsiteX3" fmla="*/ 2330995 w 2330995"/>
              <a:gd name="connsiteY3" fmla="*/ 1016246 h 1016246"/>
              <a:gd name="connsiteX0" fmla="*/ 0 w 2330995"/>
              <a:gd name="connsiteY0" fmla="*/ 0 h 1016246"/>
              <a:gd name="connsiteX1" fmla="*/ 640552 w 2330995"/>
              <a:gd name="connsiteY1" fmla="*/ 392903 h 1016246"/>
              <a:gd name="connsiteX2" fmla="*/ 1518195 w 2330995"/>
              <a:gd name="connsiteY2" fmla="*/ 779179 h 1016246"/>
              <a:gd name="connsiteX3" fmla="*/ 2330995 w 2330995"/>
              <a:gd name="connsiteY3" fmla="*/ 1016246 h 1016246"/>
              <a:gd name="connsiteX0" fmla="*/ 0 w 2259589"/>
              <a:gd name="connsiteY0" fmla="*/ 0 h 1016246"/>
              <a:gd name="connsiteX1" fmla="*/ 569146 w 2259589"/>
              <a:gd name="connsiteY1" fmla="*/ 392903 h 1016246"/>
              <a:gd name="connsiteX2" fmla="*/ 1446789 w 2259589"/>
              <a:gd name="connsiteY2" fmla="*/ 779179 h 1016246"/>
              <a:gd name="connsiteX3" fmla="*/ 2259589 w 2259589"/>
              <a:gd name="connsiteY3" fmla="*/ 1016246 h 1016246"/>
              <a:gd name="connsiteX0" fmla="*/ 0 w 2259589"/>
              <a:gd name="connsiteY0" fmla="*/ 0 h 1016246"/>
              <a:gd name="connsiteX1" fmla="*/ 569146 w 2259589"/>
              <a:gd name="connsiteY1" fmla="*/ 392903 h 1016246"/>
              <a:gd name="connsiteX2" fmla="*/ 1446789 w 2259589"/>
              <a:gd name="connsiteY2" fmla="*/ 779179 h 1016246"/>
              <a:gd name="connsiteX3" fmla="*/ 2259589 w 2259589"/>
              <a:gd name="connsiteY3" fmla="*/ 1016246 h 1016246"/>
              <a:gd name="connsiteX0" fmla="*/ 0 w 2259589"/>
              <a:gd name="connsiteY0" fmla="*/ 0 h 1016246"/>
              <a:gd name="connsiteX1" fmla="*/ 649828 w 2259589"/>
              <a:gd name="connsiteY1" fmla="*/ 305497 h 1016246"/>
              <a:gd name="connsiteX2" fmla="*/ 1446789 w 2259589"/>
              <a:gd name="connsiteY2" fmla="*/ 779179 h 1016246"/>
              <a:gd name="connsiteX3" fmla="*/ 2259589 w 2259589"/>
              <a:gd name="connsiteY3" fmla="*/ 1016246 h 1016246"/>
              <a:gd name="connsiteX0" fmla="*/ 0 w 1862901"/>
              <a:gd name="connsiteY0" fmla="*/ 0 h 922117"/>
              <a:gd name="connsiteX1" fmla="*/ 649828 w 1862901"/>
              <a:gd name="connsiteY1" fmla="*/ 305497 h 922117"/>
              <a:gd name="connsiteX2" fmla="*/ 1446789 w 1862901"/>
              <a:gd name="connsiteY2" fmla="*/ 779179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649828 w 1862901"/>
              <a:gd name="connsiteY1" fmla="*/ 305497 h 922117"/>
              <a:gd name="connsiteX2" fmla="*/ 1103889 w 1862901"/>
              <a:gd name="connsiteY2" fmla="*/ 604368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327099 w 1862901"/>
              <a:gd name="connsiteY1" fmla="*/ 648397 h 922117"/>
              <a:gd name="connsiteX2" fmla="*/ 1103889 w 1862901"/>
              <a:gd name="connsiteY2" fmla="*/ 604368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327099 w 1862901"/>
              <a:gd name="connsiteY1" fmla="*/ 648397 h 922117"/>
              <a:gd name="connsiteX2" fmla="*/ 687030 w 1862901"/>
              <a:gd name="connsiteY2" fmla="*/ 301809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687030 w 1862901"/>
              <a:gd name="connsiteY1" fmla="*/ 301809 h 922117"/>
              <a:gd name="connsiteX2" fmla="*/ 1862901 w 1862901"/>
              <a:gd name="connsiteY2" fmla="*/ 922117 h 922117"/>
              <a:gd name="connsiteX0" fmla="*/ 0 w 1175871"/>
              <a:gd name="connsiteY0" fmla="*/ 0 h 620308"/>
              <a:gd name="connsiteX1" fmla="*/ 1175871 w 1175871"/>
              <a:gd name="connsiteY1" fmla="*/ 620308 h 620308"/>
              <a:gd name="connsiteX0" fmla="*/ 0 w 1175871"/>
              <a:gd name="connsiteY0" fmla="*/ 0 h 620308"/>
              <a:gd name="connsiteX1" fmla="*/ 496901 w 1175871"/>
              <a:gd name="connsiteY1" fmla="*/ 271646 h 620308"/>
              <a:gd name="connsiteX2" fmla="*/ 1175871 w 1175871"/>
              <a:gd name="connsiteY2" fmla="*/ 620308 h 620308"/>
              <a:gd name="connsiteX0" fmla="*/ 0 w 1175871"/>
              <a:gd name="connsiteY0" fmla="*/ 0 h 620308"/>
              <a:gd name="connsiteX1" fmla="*/ 362430 w 1175871"/>
              <a:gd name="connsiteY1" fmla="*/ 258198 h 620308"/>
              <a:gd name="connsiteX2" fmla="*/ 1175871 w 1175871"/>
              <a:gd name="connsiteY2" fmla="*/ 620308 h 620308"/>
              <a:gd name="connsiteX0" fmla="*/ 0 w 1175871"/>
              <a:gd name="connsiteY0" fmla="*/ 0 h 620308"/>
              <a:gd name="connsiteX1" fmla="*/ 362430 w 1175871"/>
              <a:gd name="connsiteY1" fmla="*/ 258198 h 620308"/>
              <a:gd name="connsiteX2" fmla="*/ 691884 w 1175871"/>
              <a:gd name="connsiteY2" fmla="*/ 379222 h 620308"/>
              <a:gd name="connsiteX3" fmla="*/ 1175871 w 1175871"/>
              <a:gd name="connsiteY3" fmla="*/ 620308 h 620308"/>
              <a:gd name="connsiteX0" fmla="*/ 0 w 1175871"/>
              <a:gd name="connsiteY0" fmla="*/ 0 h 620308"/>
              <a:gd name="connsiteX1" fmla="*/ 362430 w 1175871"/>
              <a:gd name="connsiteY1" fmla="*/ 258198 h 620308"/>
              <a:gd name="connsiteX2" fmla="*/ 738949 w 1175871"/>
              <a:gd name="connsiteY2" fmla="*/ 466628 h 620308"/>
              <a:gd name="connsiteX3" fmla="*/ 1175871 w 1175871"/>
              <a:gd name="connsiteY3" fmla="*/ 620308 h 620308"/>
              <a:gd name="connsiteX0" fmla="*/ 0 w 1655931"/>
              <a:gd name="connsiteY0" fmla="*/ 0 h 734608"/>
              <a:gd name="connsiteX1" fmla="*/ 362430 w 1655931"/>
              <a:gd name="connsiteY1" fmla="*/ 258198 h 734608"/>
              <a:gd name="connsiteX2" fmla="*/ 738949 w 1655931"/>
              <a:gd name="connsiteY2" fmla="*/ 466628 h 734608"/>
              <a:gd name="connsiteX3" fmla="*/ 1655931 w 1655931"/>
              <a:gd name="connsiteY3" fmla="*/ 734608 h 734608"/>
              <a:gd name="connsiteX0" fmla="*/ 0 w 2055981"/>
              <a:gd name="connsiteY0" fmla="*/ 0 h 1001308"/>
              <a:gd name="connsiteX1" fmla="*/ 762480 w 2055981"/>
              <a:gd name="connsiteY1" fmla="*/ 524898 h 1001308"/>
              <a:gd name="connsiteX2" fmla="*/ 1138999 w 2055981"/>
              <a:gd name="connsiteY2" fmla="*/ 733328 h 1001308"/>
              <a:gd name="connsiteX3" fmla="*/ 2055981 w 2055981"/>
              <a:gd name="connsiteY3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1138999 w 2055981"/>
              <a:gd name="connsiteY2" fmla="*/ 733328 h 1001308"/>
              <a:gd name="connsiteX3" fmla="*/ 2055981 w 2055981"/>
              <a:gd name="connsiteY3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906589 w 2055981"/>
              <a:gd name="connsiteY2" fmla="*/ 607598 h 1001308"/>
              <a:gd name="connsiteX3" fmla="*/ 2055981 w 2055981"/>
              <a:gd name="connsiteY3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906589 w 2055981"/>
              <a:gd name="connsiteY2" fmla="*/ 607598 h 1001308"/>
              <a:gd name="connsiteX3" fmla="*/ 1431407 w 2055981"/>
              <a:gd name="connsiteY3" fmla="*/ 794428 h 1001308"/>
              <a:gd name="connsiteX4" fmla="*/ 2055981 w 2055981"/>
              <a:gd name="connsiteY4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906589 w 2055981"/>
              <a:gd name="connsiteY2" fmla="*/ 607598 h 1001308"/>
              <a:gd name="connsiteX3" fmla="*/ 1347587 w 2055981"/>
              <a:gd name="connsiteY3" fmla="*/ 798238 h 1001308"/>
              <a:gd name="connsiteX4" fmla="*/ 2055981 w 2055981"/>
              <a:gd name="connsiteY4" fmla="*/ 1001308 h 1001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5981" h="1001308">
                <a:moveTo>
                  <a:pt x="0" y="0"/>
                </a:moveTo>
                <a:lnTo>
                  <a:pt x="469110" y="364878"/>
                </a:lnTo>
                <a:cubicBezTo>
                  <a:pt x="584424" y="428082"/>
                  <a:pt x="771016" y="547246"/>
                  <a:pt x="906589" y="607598"/>
                </a:cubicBezTo>
                <a:cubicBezTo>
                  <a:pt x="1066972" y="679190"/>
                  <a:pt x="1156022" y="732620"/>
                  <a:pt x="1347587" y="798238"/>
                </a:cubicBezTo>
                <a:cubicBezTo>
                  <a:pt x="1539152" y="863856"/>
                  <a:pt x="1951885" y="966828"/>
                  <a:pt x="2055981" y="1001308"/>
                </a:cubicBezTo>
              </a:path>
            </a:pathLst>
          </a:custGeom>
          <a:ln w="25400" cmpd="sng"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Prostokąt 33">
            <a:extLst>
              <a:ext uri="{FF2B5EF4-FFF2-40B4-BE49-F238E27FC236}">
                <a16:creationId xmlns="" xmlns:a16="http://schemas.microsoft.com/office/drawing/2014/main" id="{8C306A56-059B-4F96-A91A-A1F7AB76EFC6}"/>
              </a:ext>
            </a:extLst>
          </p:cNvPr>
          <p:cNvSpPr/>
          <p:nvPr/>
        </p:nvSpPr>
        <p:spPr>
          <a:xfrm>
            <a:off x="7166190" y="925285"/>
            <a:ext cx="1000132" cy="553998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b="1" dirty="0"/>
              <a:t>nowy przystanek kolejowy</a:t>
            </a:r>
          </a:p>
        </p:txBody>
      </p:sp>
      <p:sp>
        <p:nvSpPr>
          <p:cNvPr id="35" name="Elipsa 48">
            <a:extLst>
              <a:ext uri="{FF2B5EF4-FFF2-40B4-BE49-F238E27FC236}">
                <a16:creationId xmlns="" xmlns:a16="http://schemas.microsoft.com/office/drawing/2014/main" id="{69F1D8CF-0873-44CD-8087-8D5A40399621}"/>
              </a:ext>
            </a:extLst>
          </p:cNvPr>
          <p:cNvSpPr/>
          <p:nvPr/>
        </p:nvSpPr>
        <p:spPr>
          <a:xfrm>
            <a:off x="7060827" y="1297366"/>
            <a:ext cx="142876" cy="142876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Prostokąt 35">
            <a:extLst>
              <a:ext uri="{FF2B5EF4-FFF2-40B4-BE49-F238E27FC236}">
                <a16:creationId xmlns="" xmlns:a16="http://schemas.microsoft.com/office/drawing/2014/main" id="{76E1294D-3FC0-47AC-A94B-40730401E831}"/>
              </a:ext>
            </a:extLst>
          </p:cNvPr>
          <p:cNvSpPr/>
          <p:nvPr/>
        </p:nvSpPr>
        <p:spPr>
          <a:xfrm>
            <a:off x="6700651" y="1263694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3A</a:t>
            </a:r>
          </a:p>
        </p:txBody>
      </p:sp>
      <p:sp>
        <p:nvSpPr>
          <p:cNvPr id="38" name="Prostokąt 37">
            <a:extLst>
              <a:ext uri="{FF2B5EF4-FFF2-40B4-BE49-F238E27FC236}">
                <a16:creationId xmlns="" xmlns:a16="http://schemas.microsoft.com/office/drawing/2014/main" id="{DAE889CC-8BD3-49E5-96DD-59CCB375E07A}"/>
              </a:ext>
            </a:extLst>
          </p:cNvPr>
          <p:cNvSpPr/>
          <p:nvPr/>
        </p:nvSpPr>
        <p:spPr>
          <a:xfrm>
            <a:off x="6994384" y="2125288"/>
            <a:ext cx="1000132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/>
              <a:t>Biedronka</a:t>
            </a:r>
          </a:p>
        </p:txBody>
      </p:sp>
      <p:sp>
        <p:nvSpPr>
          <p:cNvPr id="40" name="Prostokąt 39">
            <a:extLst>
              <a:ext uri="{FF2B5EF4-FFF2-40B4-BE49-F238E27FC236}">
                <a16:creationId xmlns="" xmlns:a16="http://schemas.microsoft.com/office/drawing/2014/main" id="{EBA56542-D545-4940-8CB0-F292574ED973}"/>
              </a:ext>
            </a:extLst>
          </p:cNvPr>
          <p:cNvSpPr/>
          <p:nvPr/>
        </p:nvSpPr>
        <p:spPr>
          <a:xfrm>
            <a:off x="7060827" y="2876186"/>
            <a:ext cx="679525" cy="215444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800" b="1" dirty="0">
                <a:solidFill>
                  <a:schemeClr val="bg1">
                    <a:lumMod val="95000"/>
                  </a:schemeClr>
                </a:solidFill>
              </a:rPr>
              <a:t>Cmentarz</a:t>
            </a:r>
          </a:p>
        </p:txBody>
      </p:sp>
      <p:sp>
        <p:nvSpPr>
          <p:cNvPr id="42" name="Prostokąt 41">
            <a:extLst>
              <a:ext uri="{FF2B5EF4-FFF2-40B4-BE49-F238E27FC236}">
                <a16:creationId xmlns="" xmlns:a16="http://schemas.microsoft.com/office/drawing/2014/main" id="{85F78EFB-443E-4F3A-8F82-1146975B420E}"/>
              </a:ext>
            </a:extLst>
          </p:cNvPr>
          <p:cNvSpPr/>
          <p:nvPr/>
        </p:nvSpPr>
        <p:spPr>
          <a:xfrm>
            <a:off x="6990923" y="3061517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3C</a:t>
            </a:r>
          </a:p>
        </p:txBody>
      </p:sp>
      <p:sp>
        <p:nvSpPr>
          <p:cNvPr id="45" name="Prostokąt 44">
            <a:extLst>
              <a:ext uri="{FF2B5EF4-FFF2-40B4-BE49-F238E27FC236}">
                <a16:creationId xmlns="" xmlns:a16="http://schemas.microsoft.com/office/drawing/2014/main" id="{4598A711-F43B-4FDC-B7E6-DBD657941245}"/>
              </a:ext>
            </a:extLst>
          </p:cNvPr>
          <p:cNvSpPr/>
          <p:nvPr/>
        </p:nvSpPr>
        <p:spPr>
          <a:xfrm>
            <a:off x="6863902" y="4905611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4A</a:t>
            </a:r>
          </a:p>
        </p:txBody>
      </p:sp>
      <p:grpSp>
        <p:nvGrpSpPr>
          <p:cNvPr id="2" name="Grupa 21">
            <a:extLst>
              <a:ext uri="{FF2B5EF4-FFF2-40B4-BE49-F238E27FC236}">
                <a16:creationId xmlns="" xmlns:a16="http://schemas.microsoft.com/office/drawing/2014/main" id="{1CB24B31-2E5E-43AF-B4D3-E49D5ACDA108}"/>
              </a:ext>
            </a:extLst>
          </p:cNvPr>
          <p:cNvGrpSpPr/>
          <p:nvPr/>
        </p:nvGrpSpPr>
        <p:grpSpPr>
          <a:xfrm>
            <a:off x="2163669" y="3514844"/>
            <a:ext cx="4513606" cy="314569"/>
            <a:chOff x="2066586" y="3878227"/>
            <a:chExt cx="4513606" cy="314569"/>
          </a:xfrm>
        </p:grpSpPr>
        <p:sp>
          <p:nvSpPr>
            <p:cNvPr id="27" name="Prostokąt zaokrąglony 23">
              <a:extLst>
                <a:ext uri="{FF2B5EF4-FFF2-40B4-BE49-F238E27FC236}">
                  <a16:creationId xmlns="" xmlns:a16="http://schemas.microsoft.com/office/drawing/2014/main" id="{69E89150-7C7F-43EE-9089-D63BD0DF23A1}"/>
                </a:ext>
              </a:extLst>
            </p:cNvPr>
            <p:cNvSpPr/>
            <p:nvPr/>
          </p:nvSpPr>
          <p:spPr>
            <a:xfrm>
              <a:off x="6429158" y="4063051"/>
              <a:ext cx="151034" cy="129745"/>
            </a:xfrm>
            <a:prstGeom prst="roundRect">
              <a:avLst/>
            </a:prstGeom>
            <a:noFill/>
            <a:ln w="444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080808"/>
                </a:solidFill>
              </a:endParaRPr>
            </a:p>
          </p:txBody>
        </p:sp>
        <p:sp>
          <p:nvSpPr>
            <p:cNvPr id="28" name="Prostokąt zaokrąglony 32">
              <a:extLst>
                <a:ext uri="{FF2B5EF4-FFF2-40B4-BE49-F238E27FC236}">
                  <a16:creationId xmlns="" xmlns:a16="http://schemas.microsoft.com/office/drawing/2014/main" id="{DF186130-38D6-42C4-A511-F5232BEEE242}"/>
                </a:ext>
              </a:extLst>
            </p:cNvPr>
            <p:cNvSpPr/>
            <p:nvPr/>
          </p:nvSpPr>
          <p:spPr>
            <a:xfrm>
              <a:off x="2066586" y="3878227"/>
              <a:ext cx="151034" cy="129745"/>
            </a:xfrm>
            <a:prstGeom prst="roundRect">
              <a:avLst/>
            </a:prstGeom>
            <a:noFill/>
            <a:ln w="444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080808"/>
                </a:solidFill>
              </a:endParaRPr>
            </a:p>
          </p:txBody>
        </p:sp>
      </p:grpSp>
      <p:sp>
        <p:nvSpPr>
          <p:cNvPr id="26" name="Prostokąt 25">
            <a:extLst>
              <a:ext uri="{FF2B5EF4-FFF2-40B4-BE49-F238E27FC236}">
                <a16:creationId xmlns="" xmlns:a16="http://schemas.microsoft.com/office/drawing/2014/main" id="{34ED0837-6F42-4FE3-84D0-FE845DC795A2}"/>
              </a:ext>
            </a:extLst>
          </p:cNvPr>
          <p:cNvSpPr/>
          <p:nvPr/>
        </p:nvSpPr>
        <p:spPr>
          <a:xfrm>
            <a:off x="1835696" y="3470811"/>
            <a:ext cx="380082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1B</a:t>
            </a:r>
          </a:p>
        </p:txBody>
      </p:sp>
      <p:sp>
        <p:nvSpPr>
          <p:cNvPr id="43" name="Dowolny kształt 54">
            <a:extLst>
              <a:ext uri="{FF2B5EF4-FFF2-40B4-BE49-F238E27FC236}">
                <a16:creationId xmlns="" xmlns:a16="http://schemas.microsoft.com/office/drawing/2014/main" id="{93825014-9C81-4035-82C2-8EC6E4038881}"/>
              </a:ext>
            </a:extLst>
          </p:cNvPr>
          <p:cNvSpPr/>
          <p:nvPr/>
        </p:nvSpPr>
        <p:spPr>
          <a:xfrm>
            <a:off x="6796674" y="2406199"/>
            <a:ext cx="909471" cy="2908439"/>
          </a:xfrm>
          <a:custGeom>
            <a:avLst/>
            <a:gdLst>
              <a:gd name="connsiteX0" fmla="*/ 6350 w 177800"/>
              <a:gd name="connsiteY0" fmla="*/ 3619500 h 3619500"/>
              <a:gd name="connsiteX1" fmla="*/ 31750 w 177800"/>
              <a:gd name="connsiteY1" fmla="*/ 1835150 h 3619500"/>
              <a:gd name="connsiteX2" fmla="*/ 0 w 177800"/>
              <a:gd name="connsiteY2" fmla="*/ 1593850 h 3619500"/>
              <a:gd name="connsiteX3" fmla="*/ 95250 w 177800"/>
              <a:gd name="connsiteY3" fmla="*/ 1238250 h 3619500"/>
              <a:gd name="connsiteX4" fmla="*/ 127000 w 177800"/>
              <a:gd name="connsiteY4" fmla="*/ 368300 h 3619500"/>
              <a:gd name="connsiteX5" fmla="*/ 177800 w 177800"/>
              <a:gd name="connsiteY5" fmla="*/ 0 h 3619500"/>
              <a:gd name="connsiteX0" fmla="*/ 6350 w 177800"/>
              <a:gd name="connsiteY0" fmla="*/ 3619500 h 3619500"/>
              <a:gd name="connsiteX1" fmla="*/ 6350 w 177800"/>
              <a:gd name="connsiteY1" fmla="*/ 3328988 h 3619500"/>
              <a:gd name="connsiteX2" fmla="*/ 31750 w 177800"/>
              <a:gd name="connsiteY2" fmla="*/ 1835150 h 3619500"/>
              <a:gd name="connsiteX3" fmla="*/ 0 w 177800"/>
              <a:gd name="connsiteY3" fmla="*/ 1593850 h 3619500"/>
              <a:gd name="connsiteX4" fmla="*/ 95250 w 177800"/>
              <a:gd name="connsiteY4" fmla="*/ 1238250 h 3619500"/>
              <a:gd name="connsiteX5" fmla="*/ 127000 w 177800"/>
              <a:gd name="connsiteY5" fmla="*/ 368300 h 3619500"/>
              <a:gd name="connsiteX6" fmla="*/ 177800 w 177800"/>
              <a:gd name="connsiteY6" fmla="*/ 0 h 3619500"/>
              <a:gd name="connsiteX0" fmla="*/ 792136 w 792136"/>
              <a:gd name="connsiteY0" fmla="*/ 4048104 h 4048104"/>
              <a:gd name="connsiteX1" fmla="*/ 6350 w 792136"/>
              <a:gd name="connsiteY1" fmla="*/ 3328988 h 4048104"/>
              <a:gd name="connsiteX2" fmla="*/ 31750 w 792136"/>
              <a:gd name="connsiteY2" fmla="*/ 1835150 h 4048104"/>
              <a:gd name="connsiteX3" fmla="*/ 0 w 792136"/>
              <a:gd name="connsiteY3" fmla="*/ 1593850 h 4048104"/>
              <a:gd name="connsiteX4" fmla="*/ 95250 w 792136"/>
              <a:gd name="connsiteY4" fmla="*/ 1238250 h 4048104"/>
              <a:gd name="connsiteX5" fmla="*/ 127000 w 792136"/>
              <a:gd name="connsiteY5" fmla="*/ 368300 h 4048104"/>
              <a:gd name="connsiteX6" fmla="*/ 177800 w 792136"/>
              <a:gd name="connsiteY6" fmla="*/ 0 h 4048104"/>
              <a:gd name="connsiteX0" fmla="*/ 792136 w 792136"/>
              <a:gd name="connsiteY0" fmla="*/ 4048104 h 4048104"/>
              <a:gd name="connsiteX1" fmla="*/ 6350 w 792136"/>
              <a:gd name="connsiteY1" fmla="*/ 3614716 h 4048104"/>
              <a:gd name="connsiteX2" fmla="*/ 31750 w 792136"/>
              <a:gd name="connsiteY2" fmla="*/ 1835150 h 4048104"/>
              <a:gd name="connsiteX3" fmla="*/ 0 w 792136"/>
              <a:gd name="connsiteY3" fmla="*/ 1593850 h 4048104"/>
              <a:gd name="connsiteX4" fmla="*/ 95250 w 792136"/>
              <a:gd name="connsiteY4" fmla="*/ 1238250 h 4048104"/>
              <a:gd name="connsiteX5" fmla="*/ 127000 w 792136"/>
              <a:gd name="connsiteY5" fmla="*/ 368300 h 4048104"/>
              <a:gd name="connsiteX6" fmla="*/ 177800 w 792136"/>
              <a:gd name="connsiteY6" fmla="*/ 0 h 4048104"/>
              <a:gd name="connsiteX0" fmla="*/ 896889 w 896889"/>
              <a:gd name="connsiteY0" fmla="*/ 4093326 h 4093326"/>
              <a:gd name="connsiteX1" fmla="*/ 6350 w 896889"/>
              <a:gd name="connsiteY1" fmla="*/ 3614716 h 4093326"/>
              <a:gd name="connsiteX2" fmla="*/ 31750 w 896889"/>
              <a:gd name="connsiteY2" fmla="*/ 1835150 h 4093326"/>
              <a:gd name="connsiteX3" fmla="*/ 0 w 896889"/>
              <a:gd name="connsiteY3" fmla="*/ 1593850 h 4093326"/>
              <a:gd name="connsiteX4" fmla="*/ 95250 w 896889"/>
              <a:gd name="connsiteY4" fmla="*/ 1238250 h 4093326"/>
              <a:gd name="connsiteX5" fmla="*/ 127000 w 896889"/>
              <a:gd name="connsiteY5" fmla="*/ 368300 h 4093326"/>
              <a:gd name="connsiteX6" fmla="*/ 177800 w 896889"/>
              <a:gd name="connsiteY6" fmla="*/ 0 h 4093326"/>
              <a:gd name="connsiteX0" fmla="*/ 682543 w 682543"/>
              <a:gd name="connsiteY0" fmla="*/ 3950426 h 3950426"/>
              <a:gd name="connsiteX1" fmla="*/ 6350 w 682543"/>
              <a:gd name="connsiteY1" fmla="*/ 3614716 h 3950426"/>
              <a:gd name="connsiteX2" fmla="*/ 31750 w 682543"/>
              <a:gd name="connsiteY2" fmla="*/ 1835150 h 3950426"/>
              <a:gd name="connsiteX3" fmla="*/ 0 w 682543"/>
              <a:gd name="connsiteY3" fmla="*/ 1593850 h 3950426"/>
              <a:gd name="connsiteX4" fmla="*/ 95250 w 682543"/>
              <a:gd name="connsiteY4" fmla="*/ 1238250 h 3950426"/>
              <a:gd name="connsiteX5" fmla="*/ 127000 w 682543"/>
              <a:gd name="connsiteY5" fmla="*/ 368300 h 3950426"/>
              <a:gd name="connsiteX6" fmla="*/ 177800 w 682543"/>
              <a:gd name="connsiteY6" fmla="*/ 0 h 3950426"/>
              <a:gd name="connsiteX0" fmla="*/ 766659 w 766659"/>
              <a:gd name="connsiteY0" fmla="*/ 4007555 h 4007555"/>
              <a:gd name="connsiteX1" fmla="*/ 6350 w 766659"/>
              <a:gd name="connsiteY1" fmla="*/ 3614716 h 4007555"/>
              <a:gd name="connsiteX2" fmla="*/ 31750 w 766659"/>
              <a:gd name="connsiteY2" fmla="*/ 1835150 h 4007555"/>
              <a:gd name="connsiteX3" fmla="*/ 0 w 766659"/>
              <a:gd name="connsiteY3" fmla="*/ 1593850 h 4007555"/>
              <a:gd name="connsiteX4" fmla="*/ 95250 w 766659"/>
              <a:gd name="connsiteY4" fmla="*/ 1238250 h 4007555"/>
              <a:gd name="connsiteX5" fmla="*/ 127000 w 766659"/>
              <a:gd name="connsiteY5" fmla="*/ 368300 h 4007555"/>
              <a:gd name="connsiteX6" fmla="*/ 177800 w 766659"/>
              <a:gd name="connsiteY6" fmla="*/ 0 h 4007555"/>
              <a:gd name="connsiteX0" fmla="*/ 766659 w 766659"/>
              <a:gd name="connsiteY0" fmla="*/ 4007555 h 4007555"/>
              <a:gd name="connsiteX1" fmla="*/ 6350 w 766659"/>
              <a:gd name="connsiteY1" fmla="*/ 2614560 h 4007555"/>
              <a:gd name="connsiteX2" fmla="*/ 31750 w 766659"/>
              <a:gd name="connsiteY2" fmla="*/ 1835150 h 4007555"/>
              <a:gd name="connsiteX3" fmla="*/ 0 w 766659"/>
              <a:gd name="connsiteY3" fmla="*/ 1593850 h 4007555"/>
              <a:gd name="connsiteX4" fmla="*/ 95250 w 766659"/>
              <a:gd name="connsiteY4" fmla="*/ 1238250 h 4007555"/>
              <a:gd name="connsiteX5" fmla="*/ 127000 w 766659"/>
              <a:gd name="connsiteY5" fmla="*/ 368300 h 4007555"/>
              <a:gd name="connsiteX6" fmla="*/ 177800 w 766659"/>
              <a:gd name="connsiteY6" fmla="*/ 0 h 4007555"/>
              <a:gd name="connsiteX0" fmla="*/ 1481007 w 1481007"/>
              <a:gd name="connsiteY0" fmla="*/ 4007555 h 4007555"/>
              <a:gd name="connsiteX1" fmla="*/ 6350 w 1481007"/>
              <a:gd name="connsiteY1" fmla="*/ 2614560 h 4007555"/>
              <a:gd name="connsiteX2" fmla="*/ 31750 w 1481007"/>
              <a:gd name="connsiteY2" fmla="*/ 1835150 h 4007555"/>
              <a:gd name="connsiteX3" fmla="*/ 0 w 1481007"/>
              <a:gd name="connsiteY3" fmla="*/ 1593850 h 4007555"/>
              <a:gd name="connsiteX4" fmla="*/ 95250 w 1481007"/>
              <a:gd name="connsiteY4" fmla="*/ 1238250 h 4007555"/>
              <a:gd name="connsiteX5" fmla="*/ 127000 w 1481007"/>
              <a:gd name="connsiteY5" fmla="*/ 368300 h 4007555"/>
              <a:gd name="connsiteX6" fmla="*/ 177800 w 1481007"/>
              <a:gd name="connsiteY6" fmla="*/ 0 h 4007555"/>
              <a:gd name="connsiteX0" fmla="*/ 909471 w 909471"/>
              <a:gd name="connsiteY0" fmla="*/ 3436027 h 3436027"/>
              <a:gd name="connsiteX1" fmla="*/ 6350 w 909471"/>
              <a:gd name="connsiteY1" fmla="*/ 2614560 h 3436027"/>
              <a:gd name="connsiteX2" fmla="*/ 31750 w 909471"/>
              <a:gd name="connsiteY2" fmla="*/ 1835150 h 3436027"/>
              <a:gd name="connsiteX3" fmla="*/ 0 w 909471"/>
              <a:gd name="connsiteY3" fmla="*/ 1593850 h 3436027"/>
              <a:gd name="connsiteX4" fmla="*/ 95250 w 909471"/>
              <a:gd name="connsiteY4" fmla="*/ 1238250 h 3436027"/>
              <a:gd name="connsiteX5" fmla="*/ 127000 w 909471"/>
              <a:gd name="connsiteY5" fmla="*/ 368300 h 3436027"/>
              <a:gd name="connsiteX6" fmla="*/ 177800 w 909471"/>
              <a:gd name="connsiteY6" fmla="*/ 0 h 3436027"/>
              <a:gd name="connsiteX0" fmla="*/ 909471 w 909471"/>
              <a:gd name="connsiteY0" fmla="*/ 3436027 h 3436027"/>
              <a:gd name="connsiteX1" fmla="*/ 32476 w 909471"/>
              <a:gd name="connsiteY1" fmla="*/ 2663062 h 3436027"/>
              <a:gd name="connsiteX2" fmla="*/ 31750 w 909471"/>
              <a:gd name="connsiteY2" fmla="*/ 1835150 h 3436027"/>
              <a:gd name="connsiteX3" fmla="*/ 0 w 909471"/>
              <a:gd name="connsiteY3" fmla="*/ 1593850 h 3436027"/>
              <a:gd name="connsiteX4" fmla="*/ 95250 w 909471"/>
              <a:gd name="connsiteY4" fmla="*/ 1238250 h 3436027"/>
              <a:gd name="connsiteX5" fmla="*/ 127000 w 909471"/>
              <a:gd name="connsiteY5" fmla="*/ 368300 h 3436027"/>
              <a:gd name="connsiteX6" fmla="*/ 177800 w 909471"/>
              <a:gd name="connsiteY6" fmla="*/ 0 h 343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9471" h="3436027">
                <a:moveTo>
                  <a:pt x="909471" y="3436027"/>
                </a:moveTo>
                <a:lnTo>
                  <a:pt x="32476" y="2663062"/>
                </a:lnTo>
                <a:lnTo>
                  <a:pt x="31750" y="1835150"/>
                </a:lnTo>
                <a:lnTo>
                  <a:pt x="0" y="1593850"/>
                </a:lnTo>
                <a:lnTo>
                  <a:pt x="95250" y="1238250"/>
                </a:lnTo>
                <a:lnTo>
                  <a:pt x="127000" y="368300"/>
                </a:lnTo>
                <a:lnTo>
                  <a:pt x="177800" y="0"/>
                </a:lnTo>
              </a:path>
            </a:pathLst>
          </a:custGeom>
          <a:ln w="101600" cmpd="sng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Dowolny kształt 79">
            <a:extLst>
              <a:ext uri="{FF2B5EF4-FFF2-40B4-BE49-F238E27FC236}">
                <a16:creationId xmlns="" xmlns:a16="http://schemas.microsoft.com/office/drawing/2014/main" id="{6644273A-9989-4436-AC09-67D86CAAB9DF}"/>
              </a:ext>
            </a:extLst>
          </p:cNvPr>
          <p:cNvSpPr/>
          <p:nvPr/>
        </p:nvSpPr>
        <p:spPr>
          <a:xfrm>
            <a:off x="5036704" y="3145492"/>
            <a:ext cx="2585278" cy="729906"/>
          </a:xfrm>
          <a:custGeom>
            <a:avLst/>
            <a:gdLst>
              <a:gd name="connsiteX0" fmla="*/ 0 w 4006850"/>
              <a:gd name="connsiteY0" fmla="*/ 0 h 1295400"/>
              <a:gd name="connsiteX1" fmla="*/ 1930400 w 4006850"/>
              <a:gd name="connsiteY1" fmla="*/ 342900 h 1295400"/>
              <a:gd name="connsiteX2" fmla="*/ 4006850 w 4006850"/>
              <a:gd name="connsiteY2" fmla="*/ 1295400 h 1295400"/>
              <a:gd name="connsiteX0" fmla="*/ 0 w 3864006"/>
              <a:gd name="connsiteY0" fmla="*/ 0 h 1366862"/>
              <a:gd name="connsiteX1" fmla="*/ 1787556 w 3864006"/>
              <a:gd name="connsiteY1" fmla="*/ 414362 h 1366862"/>
              <a:gd name="connsiteX2" fmla="*/ 3864006 w 3864006"/>
              <a:gd name="connsiteY2" fmla="*/ 1366862 h 1366862"/>
              <a:gd name="connsiteX0" fmla="*/ 0 w 3864006"/>
              <a:gd name="connsiteY0" fmla="*/ 0 h 1366862"/>
              <a:gd name="connsiteX1" fmla="*/ 2216152 w 3864006"/>
              <a:gd name="connsiteY1" fmla="*/ 485776 h 1366862"/>
              <a:gd name="connsiteX2" fmla="*/ 3864006 w 3864006"/>
              <a:gd name="connsiteY2" fmla="*/ 1366862 h 1366862"/>
              <a:gd name="connsiteX0" fmla="*/ 0 w 3292534"/>
              <a:gd name="connsiteY0" fmla="*/ 2036749 h 2100249"/>
              <a:gd name="connsiteX1" fmla="*/ 1644680 w 3292534"/>
              <a:gd name="connsiteY1" fmla="*/ 165095 h 2100249"/>
              <a:gd name="connsiteX2" fmla="*/ 3292534 w 3292534"/>
              <a:gd name="connsiteY2" fmla="*/ 1046181 h 2100249"/>
              <a:gd name="connsiteX0" fmla="*/ 0 w 3292534"/>
              <a:gd name="connsiteY0" fmla="*/ 2182093 h 2245593"/>
              <a:gd name="connsiteX1" fmla="*/ 1644680 w 3292534"/>
              <a:gd name="connsiteY1" fmla="*/ 310439 h 2245593"/>
              <a:gd name="connsiteX2" fmla="*/ 2440020 w 3292534"/>
              <a:gd name="connsiteY2" fmla="*/ 1962508 h 2245593"/>
              <a:gd name="connsiteX3" fmla="*/ 3292534 w 3292534"/>
              <a:gd name="connsiteY3" fmla="*/ 1191525 h 2245593"/>
              <a:gd name="connsiteX0" fmla="*/ 0 w 3292534"/>
              <a:gd name="connsiteY0" fmla="*/ 990568 h 1069935"/>
              <a:gd name="connsiteX1" fmla="*/ 1144582 w 3292534"/>
              <a:gd name="connsiteY1" fmla="*/ 904840 h 1069935"/>
              <a:gd name="connsiteX2" fmla="*/ 2440020 w 3292534"/>
              <a:gd name="connsiteY2" fmla="*/ 770983 h 1069935"/>
              <a:gd name="connsiteX3" fmla="*/ 3292534 w 3292534"/>
              <a:gd name="connsiteY3" fmla="*/ 0 h 1069935"/>
              <a:gd name="connsiteX0" fmla="*/ 0 w 3292534"/>
              <a:gd name="connsiteY0" fmla="*/ 990568 h 1069935"/>
              <a:gd name="connsiteX1" fmla="*/ 1144582 w 3292534"/>
              <a:gd name="connsiteY1" fmla="*/ 904840 h 1069935"/>
              <a:gd name="connsiteX2" fmla="*/ 2440020 w 3292534"/>
              <a:gd name="connsiteY2" fmla="*/ 770983 h 1069935"/>
              <a:gd name="connsiteX3" fmla="*/ 3292534 w 3292534"/>
              <a:gd name="connsiteY3" fmla="*/ 0 h 1069935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2440020 w 3292534"/>
              <a:gd name="connsiteY2" fmla="*/ 770983 h 1054068"/>
              <a:gd name="connsiteX3" fmla="*/ 3292534 w 3292534"/>
              <a:gd name="connsiteY3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1368983 w 3292534"/>
              <a:gd name="connsiteY2" fmla="*/ 968880 h 1054068"/>
              <a:gd name="connsiteX3" fmla="*/ 2440020 w 3292534"/>
              <a:gd name="connsiteY3" fmla="*/ 770983 h 1054068"/>
              <a:gd name="connsiteX4" fmla="*/ 3292534 w 3292534"/>
              <a:gd name="connsiteY4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2440020 w 3292534"/>
              <a:gd name="connsiteY2" fmla="*/ 770983 h 1054068"/>
              <a:gd name="connsiteX3" fmla="*/ 3292534 w 3292534"/>
              <a:gd name="connsiteY3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1368983 w 3292534"/>
              <a:gd name="connsiteY2" fmla="*/ 905932 h 1054068"/>
              <a:gd name="connsiteX3" fmla="*/ 2440020 w 3292534"/>
              <a:gd name="connsiteY3" fmla="*/ 770983 h 1054068"/>
              <a:gd name="connsiteX4" fmla="*/ 3292534 w 3292534"/>
              <a:gd name="connsiteY4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1368983 w 3292534"/>
              <a:gd name="connsiteY2" fmla="*/ 905932 h 1054068"/>
              <a:gd name="connsiteX3" fmla="*/ 2440020 w 3292534"/>
              <a:gd name="connsiteY3" fmla="*/ 770983 h 1054068"/>
              <a:gd name="connsiteX4" fmla="*/ 3292534 w 3292534"/>
              <a:gd name="connsiteY4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2440020 w 3292534"/>
              <a:gd name="connsiteY2" fmla="*/ 770983 h 1054068"/>
              <a:gd name="connsiteX3" fmla="*/ 3292534 w 3292534"/>
              <a:gd name="connsiteY3" fmla="*/ 0 h 1054068"/>
              <a:gd name="connsiteX0" fmla="*/ 0 w 3292534"/>
              <a:gd name="connsiteY0" fmla="*/ 990568 h 990568"/>
              <a:gd name="connsiteX1" fmla="*/ 2440020 w 3292534"/>
              <a:gd name="connsiteY1" fmla="*/ 770983 h 990568"/>
              <a:gd name="connsiteX2" fmla="*/ 3292534 w 3292534"/>
              <a:gd name="connsiteY2" fmla="*/ 0 h 990568"/>
              <a:gd name="connsiteX0" fmla="*/ 0 w 3292534"/>
              <a:gd name="connsiteY0" fmla="*/ 990568 h 1078930"/>
              <a:gd name="connsiteX1" fmla="*/ 1868484 w 3292534"/>
              <a:gd name="connsiteY1" fmla="*/ 913835 h 1078930"/>
              <a:gd name="connsiteX2" fmla="*/ 3292534 w 3292534"/>
              <a:gd name="connsiteY2" fmla="*/ 0 h 1078930"/>
              <a:gd name="connsiteX0" fmla="*/ 0 w 3292534"/>
              <a:gd name="connsiteY0" fmla="*/ 990568 h 1078930"/>
              <a:gd name="connsiteX1" fmla="*/ 1654138 w 3292534"/>
              <a:gd name="connsiteY1" fmla="*/ 913835 h 1078930"/>
              <a:gd name="connsiteX2" fmla="*/ 3292534 w 3292534"/>
              <a:gd name="connsiteY2" fmla="*/ 0 h 1078930"/>
              <a:gd name="connsiteX0" fmla="*/ 0 w 3292534"/>
              <a:gd name="connsiteY0" fmla="*/ 990568 h 1078930"/>
              <a:gd name="connsiteX1" fmla="*/ 1654138 w 3292534"/>
              <a:gd name="connsiteY1" fmla="*/ 913835 h 1078930"/>
              <a:gd name="connsiteX2" fmla="*/ 3292534 w 3292534"/>
              <a:gd name="connsiteY2" fmla="*/ 0 h 1078930"/>
              <a:gd name="connsiteX0" fmla="*/ 0 w 3292534"/>
              <a:gd name="connsiteY0" fmla="*/ 847716 h 936078"/>
              <a:gd name="connsiteX1" fmla="*/ 1654138 w 3292534"/>
              <a:gd name="connsiteY1" fmla="*/ 770983 h 936078"/>
              <a:gd name="connsiteX2" fmla="*/ 3292534 w 3292534"/>
              <a:gd name="connsiteY2" fmla="*/ 0 h 936078"/>
              <a:gd name="connsiteX0" fmla="*/ 0 w 3292534"/>
              <a:gd name="connsiteY0" fmla="*/ 847716 h 1007492"/>
              <a:gd name="connsiteX1" fmla="*/ 1868420 w 3292534"/>
              <a:gd name="connsiteY1" fmla="*/ 842397 h 1007492"/>
              <a:gd name="connsiteX2" fmla="*/ 3292534 w 3292534"/>
              <a:gd name="connsiteY2" fmla="*/ 0 h 1007492"/>
              <a:gd name="connsiteX0" fmla="*/ 0 w 3292534"/>
              <a:gd name="connsiteY0" fmla="*/ 847716 h 991229"/>
              <a:gd name="connsiteX1" fmla="*/ 998597 w 3292534"/>
              <a:gd name="connsiteY1" fmla="*/ 892991 h 991229"/>
              <a:gd name="connsiteX2" fmla="*/ 1868420 w 3292534"/>
              <a:gd name="connsiteY2" fmla="*/ 842397 h 991229"/>
              <a:gd name="connsiteX3" fmla="*/ 3292534 w 3292534"/>
              <a:gd name="connsiteY3" fmla="*/ 0 h 991229"/>
              <a:gd name="connsiteX0" fmla="*/ 0 w 3292534"/>
              <a:gd name="connsiteY0" fmla="*/ 847716 h 991229"/>
              <a:gd name="connsiteX1" fmla="*/ 784251 w 3292534"/>
              <a:gd name="connsiteY1" fmla="*/ 750091 h 991229"/>
              <a:gd name="connsiteX2" fmla="*/ 1868420 w 3292534"/>
              <a:gd name="connsiteY2" fmla="*/ 842397 h 991229"/>
              <a:gd name="connsiteX3" fmla="*/ 3292534 w 3292534"/>
              <a:gd name="connsiteY3" fmla="*/ 0 h 991229"/>
              <a:gd name="connsiteX0" fmla="*/ 0 w 3292534"/>
              <a:gd name="connsiteY0" fmla="*/ 847716 h 891332"/>
              <a:gd name="connsiteX1" fmla="*/ 616611 w 3292534"/>
              <a:gd name="connsiteY1" fmla="*/ 753901 h 891332"/>
              <a:gd name="connsiteX2" fmla="*/ 1868420 w 3292534"/>
              <a:gd name="connsiteY2" fmla="*/ 842397 h 891332"/>
              <a:gd name="connsiteX3" fmla="*/ 3292534 w 3292534"/>
              <a:gd name="connsiteY3" fmla="*/ 0 h 891332"/>
              <a:gd name="connsiteX0" fmla="*/ 0 w 3292534"/>
              <a:gd name="connsiteY0" fmla="*/ 847716 h 868137"/>
              <a:gd name="connsiteX1" fmla="*/ 616611 w 3292534"/>
              <a:gd name="connsiteY1" fmla="*/ 753901 h 868137"/>
              <a:gd name="connsiteX2" fmla="*/ 1666490 w 3292534"/>
              <a:gd name="connsiteY2" fmla="*/ 815727 h 868137"/>
              <a:gd name="connsiteX3" fmla="*/ 3292534 w 3292534"/>
              <a:gd name="connsiteY3" fmla="*/ 0 h 868137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61164 w 3292534"/>
              <a:gd name="connsiteY3" fmla="*/ 612396 h 848138"/>
              <a:gd name="connsiteX4" fmla="*/ 3292534 w 3292534"/>
              <a:gd name="connsiteY4" fmla="*/ 0 h 848138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61164 w 3292534"/>
              <a:gd name="connsiteY3" fmla="*/ 612396 h 848138"/>
              <a:gd name="connsiteX4" fmla="*/ 3292534 w 3292534"/>
              <a:gd name="connsiteY4" fmla="*/ 0 h 848138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61164 w 3292534"/>
              <a:gd name="connsiteY3" fmla="*/ 612396 h 848138"/>
              <a:gd name="connsiteX4" fmla="*/ 3292534 w 3292534"/>
              <a:gd name="connsiteY4" fmla="*/ 0 h 848138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80214 w 3292534"/>
              <a:gd name="connsiteY3" fmla="*/ 646686 h 848138"/>
              <a:gd name="connsiteX4" fmla="*/ 3292534 w 3292534"/>
              <a:gd name="connsiteY4" fmla="*/ 0 h 848138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80214 w 3292534"/>
              <a:gd name="connsiteY3" fmla="*/ 646686 h 848138"/>
              <a:gd name="connsiteX4" fmla="*/ 3292534 w 3292534"/>
              <a:gd name="connsiteY4" fmla="*/ 0 h 848138"/>
              <a:gd name="connsiteX0" fmla="*/ 0 w 3292534"/>
              <a:gd name="connsiteY0" fmla="*/ 847716 h 898142"/>
              <a:gd name="connsiteX1" fmla="*/ 616611 w 3292534"/>
              <a:gd name="connsiteY1" fmla="*/ 753901 h 898142"/>
              <a:gd name="connsiteX2" fmla="*/ 1335020 w 3292534"/>
              <a:gd name="connsiteY2" fmla="*/ 895737 h 898142"/>
              <a:gd name="connsiteX3" fmla="*/ 2180214 w 3292534"/>
              <a:gd name="connsiteY3" fmla="*/ 646686 h 898142"/>
              <a:gd name="connsiteX4" fmla="*/ 3292534 w 3292534"/>
              <a:gd name="connsiteY4" fmla="*/ 0 h 898142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80214 w 3292534"/>
              <a:gd name="connsiteY4" fmla="*/ 646686 h 904184"/>
              <a:gd name="connsiteX5" fmla="*/ 3292534 w 3292534"/>
              <a:gd name="connsiteY5" fmla="*/ 0 h 904184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38304 w 3292534"/>
              <a:gd name="connsiteY4" fmla="*/ 719076 h 904184"/>
              <a:gd name="connsiteX5" fmla="*/ 3292534 w 3292534"/>
              <a:gd name="connsiteY5" fmla="*/ 0 h 904184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38304 w 3292534"/>
              <a:gd name="connsiteY4" fmla="*/ 719076 h 904184"/>
              <a:gd name="connsiteX5" fmla="*/ 3292534 w 3292534"/>
              <a:gd name="connsiteY5" fmla="*/ 0 h 904184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38304 w 3292534"/>
              <a:gd name="connsiteY4" fmla="*/ 719076 h 904184"/>
              <a:gd name="connsiteX5" fmla="*/ 2264034 w 3292534"/>
              <a:gd name="connsiteY5" fmla="*/ 456186 h 904184"/>
              <a:gd name="connsiteX6" fmla="*/ 3292534 w 3292534"/>
              <a:gd name="connsiteY6" fmla="*/ 0 h 904184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49734 w 3292534"/>
              <a:gd name="connsiteY4" fmla="*/ 730506 h 904184"/>
              <a:gd name="connsiteX5" fmla="*/ 2264034 w 3292534"/>
              <a:gd name="connsiteY5" fmla="*/ 456186 h 904184"/>
              <a:gd name="connsiteX6" fmla="*/ 3292534 w 3292534"/>
              <a:gd name="connsiteY6" fmla="*/ 0 h 904184"/>
              <a:gd name="connsiteX0" fmla="*/ 0 w 3292534"/>
              <a:gd name="connsiteY0" fmla="*/ 847716 h 895764"/>
              <a:gd name="connsiteX1" fmla="*/ 616611 w 3292534"/>
              <a:gd name="connsiteY1" fmla="*/ 753901 h 895764"/>
              <a:gd name="connsiteX2" fmla="*/ 1018164 w 3292534"/>
              <a:gd name="connsiteY2" fmla="*/ 829566 h 895764"/>
              <a:gd name="connsiteX3" fmla="*/ 1335020 w 3292534"/>
              <a:gd name="connsiteY3" fmla="*/ 895737 h 895764"/>
              <a:gd name="connsiteX4" fmla="*/ 1768734 w 3292534"/>
              <a:gd name="connsiteY4" fmla="*/ 760986 h 895764"/>
              <a:gd name="connsiteX5" fmla="*/ 2149734 w 3292534"/>
              <a:gd name="connsiteY5" fmla="*/ 730506 h 895764"/>
              <a:gd name="connsiteX6" fmla="*/ 2264034 w 3292534"/>
              <a:gd name="connsiteY6" fmla="*/ 456186 h 895764"/>
              <a:gd name="connsiteX7" fmla="*/ 3292534 w 3292534"/>
              <a:gd name="connsiteY7" fmla="*/ 0 h 895764"/>
              <a:gd name="connsiteX0" fmla="*/ 0 w 3292534"/>
              <a:gd name="connsiteY0" fmla="*/ 847716 h 895764"/>
              <a:gd name="connsiteX1" fmla="*/ 616611 w 3292534"/>
              <a:gd name="connsiteY1" fmla="*/ 753901 h 895764"/>
              <a:gd name="connsiteX2" fmla="*/ 1018164 w 3292534"/>
              <a:gd name="connsiteY2" fmla="*/ 829566 h 895764"/>
              <a:gd name="connsiteX3" fmla="*/ 1335020 w 3292534"/>
              <a:gd name="connsiteY3" fmla="*/ 895737 h 895764"/>
              <a:gd name="connsiteX4" fmla="*/ 1768734 w 3292534"/>
              <a:gd name="connsiteY4" fmla="*/ 760986 h 895764"/>
              <a:gd name="connsiteX5" fmla="*/ 2149734 w 3292534"/>
              <a:gd name="connsiteY5" fmla="*/ 730506 h 895764"/>
              <a:gd name="connsiteX6" fmla="*/ 2206884 w 3292534"/>
              <a:gd name="connsiteY6" fmla="*/ 551436 h 895764"/>
              <a:gd name="connsiteX7" fmla="*/ 2264034 w 3292534"/>
              <a:gd name="connsiteY7" fmla="*/ 456186 h 895764"/>
              <a:gd name="connsiteX8" fmla="*/ 3292534 w 3292534"/>
              <a:gd name="connsiteY8" fmla="*/ 0 h 895764"/>
              <a:gd name="connsiteX0" fmla="*/ 0 w 3292534"/>
              <a:gd name="connsiteY0" fmla="*/ 847716 h 895764"/>
              <a:gd name="connsiteX1" fmla="*/ 616611 w 3292534"/>
              <a:gd name="connsiteY1" fmla="*/ 753901 h 895764"/>
              <a:gd name="connsiteX2" fmla="*/ 1018164 w 3292534"/>
              <a:gd name="connsiteY2" fmla="*/ 829566 h 895764"/>
              <a:gd name="connsiteX3" fmla="*/ 1335020 w 3292534"/>
              <a:gd name="connsiteY3" fmla="*/ 895737 h 895764"/>
              <a:gd name="connsiteX4" fmla="*/ 1768734 w 3292534"/>
              <a:gd name="connsiteY4" fmla="*/ 760986 h 895764"/>
              <a:gd name="connsiteX5" fmla="*/ 2149734 w 3292534"/>
              <a:gd name="connsiteY5" fmla="*/ 730506 h 895764"/>
              <a:gd name="connsiteX6" fmla="*/ 2264034 w 3292534"/>
              <a:gd name="connsiteY6" fmla="*/ 456186 h 895764"/>
              <a:gd name="connsiteX7" fmla="*/ 3292534 w 3292534"/>
              <a:gd name="connsiteY7" fmla="*/ 0 h 895764"/>
              <a:gd name="connsiteX0" fmla="*/ 0 w 3113464"/>
              <a:gd name="connsiteY0" fmla="*/ 832476 h 880524"/>
              <a:gd name="connsiteX1" fmla="*/ 616611 w 3113464"/>
              <a:gd name="connsiteY1" fmla="*/ 738661 h 880524"/>
              <a:gd name="connsiteX2" fmla="*/ 1018164 w 3113464"/>
              <a:gd name="connsiteY2" fmla="*/ 814326 h 880524"/>
              <a:gd name="connsiteX3" fmla="*/ 1335020 w 3113464"/>
              <a:gd name="connsiteY3" fmla="*/ 880497 h 880524"/>
              <a:gd name="connsiteX4" fmla="*/ 1768734 w 3113464"/>
              <a:gd name="connsiteY4" fmla="*/ 745746 h 880524"/>
              <a:gd name="connsiteX5" fmla="*/ 2149734 w 3113464"/>
              <a:gd name="connsiteY5" fmla="*/ 715266 h 880524"/>
              <a:gd name="connsiteX6" fmla="*/ 2264034 w 3113464"/>
              <a:gd name="connsiteY6" fmla="*/ 440946 h 880524"/>
              <a:gd name="connsiteX7" fmla="*/ 3113464 w 3113464"/>
              <a:gd name="connsiteY7" fmla="*/ 0 h 88052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64034 w 3090604"/>
              <a:gd name="connsiteY6" fmla="*/ 406656 h 846234"/>
              <a:gd name="connsiteX7" fmla="*/ 3090604 w 3090604"/>
              <a:gd name="connsiteY7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171505 w 3090604"/>
              <a:gd name="connsiteY6" fmla="*/ 516602 h 846234"/>
              <a:gd name="connsiteX7" fmla="*/ 2264034 w 3090604"/>
              <a:gd name="connsiteY7" fmla="*/ 406656 h 846234"/>
              <a:gd name="connsiteX8" fmla="*/ 3090604 w 3090604"/>
              <a:gd name="connsiteY8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64034 w 3090604"/>
              <a:gd name="connsiteY7" fmla="*/ 406656 h 846234"/>
              <a:gd name="connsiteX8" fmla="*/ 3090604 w 3090604"/>
              <a:gd name="connsiteY8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184568 w 3090604"/>
              <a:gd name="connsiteY7" fmla="*/ 457819 h 846234"/>
              <a:gd name="connsiteX8" fmla="*/ 2264034 w 3090604"/>
              <a:gd name="connsiteY8" fmla="*/ 406656 h 846234"/>
              <a:gd name="connsiteX9" fmla="*/ 3090604 w 3090604"/>
              <a:gd name="connsiteY9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33554 w 3090604"/>
              <a:gd name="connsiteY7" fmla="*/ 464350 h 846234"/>
              <a:gd name="connsiteX8" fmla="*/ 2264034 w 3090604"/>
              <a:gd name="connsiteY8" fmla="*/ 406656 h 846234"/>
              <a:gd name="connsiteX9" fmla="*/ 3090604 w 3090604"/>
              <a:gd name="connsiteY9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33554 w 3090604"/>
              <a:gd name="connsiteY7" fmla="*/ 464350 h 846234"/>
              <a:gd name="connsiteX8" fmla="*/ 2264034 w 3090604"/>
              <a:gd name="connsiteY8" fmla="*/ 406656 h 846234"/>
              <a:gd name="connsiteX9" fmla="*/ 3090604 w 3090604"/>
              <a:gd name="connsiteY9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64034 w 3090604"/>
              <a:gd name="connsiteY7" fmla="*/ 406656 h 846234"/>
              <a:gd name="connsiteX8" fmla="*/ 3090604 w 3090604"/>
              <a:gd name="connsiteY8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47706 w 3090604"/>
              <a:gd name="connsiteY7" fmla="*/ 429516 h 846234"/>
              <a:gd name="connsiteX8" fmla="*/ 3090604 w 3090604"/>
              <a:gd name="connsiteY8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47706 w 3090604"/>
              <a:gd name="connsiteY7" fmla="*/ 429516 h 846234"/>
              <a:gd name="connsiteX8" fmla="*/ 3090604 w 3090604"/>
              <a:gd name="connsiteY8" fmla="*/ 0 h 846234"/>
              <a:gd name="connsiteX0" fmla="*/ 0 w 2970288"/>
              <a:gd name="connsiteY0" fmla="*/ 730007 h 778055"/>
              <a:gd name="connsiteX1" fmla="*/ 616611 w 2970288"/>
              <a:gd name="connsiteY1" fmla="*/ 636192 h 778055"/>
              <a:gd name="connsiteX2" fmla="*/ 1018164 w 2970288"/>
              <a:gd name="connsiteY2" fmla="*/ 711857 h 778055"/>
              <a:gd name="connsiteX3" fmla="*/ 1335020 w 2970288"/>
              <a:gd name="connsiteY3" fmla="*/ 778028 h 778055"/>
              <a:gd name="connsiteX4" fmla="*/ 1768734 w 2970288"/>
              <a:gd name="connsiteY4" fmla="*/ 643277 h 778055"/>
              <a:gd name="connsiteX5" fmla="*/ 2149734 w 2970288"/>
              <a:gd name="connsiteY5" fmla="*/ 612797 h 778055"/>
              <a:gd name="connsiteX6" fmla="*/ 2210694 w 2970288"/>
              <a:gd name="connsiteY6" fmla="*/ 474549 h 778055"/>
              <a:gd name="connsiteX7" fmla="*/ 2247706 w 2970288"/>
              <a:gd name="connsiteY7" fmla="*/ 361337 h 778055"/>
              <a:gd name="connsiteX8" fmla="*/ 2970288 w 2970288"/>
              <a:gd name="connsiteY8" fmla="*/ 0 h 778055"/>
              <a:gd name="connsiteX0" fmla="*/ 0 w 2970288"/>
              <a:gd name="connsiteY0" fmla="*/ 730007 h 738027"/>
              <a:gd name="connsiteX1" fmla="*/ 616611 w 2970288"/>
              <a:gd name="connsiteY1" fmla="*/ 636192 h 738027"/>
              <a:gd name="connsiteX2" fmla="*/ 1018164 w 2970288"/>
              <a:gd name="connsiteY2" fmla="*/ 711857 h 738027"/>
              <a:gd name="connsiteX3" fmla="*/ 1491431 w 2970288"/>
              <a:gd name="connsiteY3" fmla="*/ 737923 h 738027"/>
              <a:gd name="connsiteX4" fmla="*/ 1768734 w 2970288"/>
              <a:gd name="connsiteY4" fmla="*/ 643277 h 738027"/>
              <a:gd name="connsiteX5" fmla="*/ 2149734 w 2970288"/>
              <a:gd name="connsiteY5" fmla="*/ 612797 h 738027"/>
              <a:gd name="connsiteX6" fmla="*/ 2210694 w 2970288"/>
              <a:gd name="connsiteY6" fmla="*/ 474549 h 738027"/>
              <a:gd name="connsiteX7" fmla="*/ 2247706 w 2970288"/>
              <a:gd name="connsiteY7" fmla="*/ 361337 h 738027"/>
              <a:gd name="connsiteX8" fmla="*/ 2970288 w 2970288"/>
              <a:gd name="connsiteY8" fmla="*/ 0 h 738027"/>
              <a:gd name="connsiteX0" fmla="*/ 0 w 2970288"/>
              <a:gd name="connsiteY0" fmla="*/ 730007 h 738622"/>
              <a:gd name="connsiteX1" fmla="*/ 616611 w 2970288"/>
              <a:gd name="connsiteY1" fmla="*/ 636192 h 738622"/>
              <a:gd name="connsiteX2" fmla="*/ 1294890 w 2970288"/>
              <a:gd name="connsiteY2" fmla="*/ 683783 h 738622"/>
              <a:gd name="connsiteX3" fmla="*/ 1491431 w 2970288"/>
              <a:gd name="connsiteY3" fmla="*/ 737923 h 738622"/>
              <a:gd name="connsiteX4" fmla="*/ 1768734 w 2970288"/>
              <a:gd name="connsiteY4" fmla="*/ 643277 h 738622"/>
              <a:gd name="connsiteX5" fmla="*/ 2149734 w 2970288"/>
              <a:gd name="connsiteY5" fmla="*/ 612797 h 738622"/>
              <a:gd name="connsiteX6" fmla="*/ 2210694 w 2970288"/>
              <a:gd name="connsiteY6" fmla="*/ 474549 h 738622"/>
              <a:gd name="connsiteX7" fmla="*/ 2247706 w 2970288"/>
              <a:gd name="connsiteY7" fmla="*/ 361337 h 738622"/>
              <a:gd name="connsiteX8" fmla="*/ 2970288 w 2970288"/>
              <a:gd name="connsiteY8" fmla="*/ 0 h 738622"/>
              <a:gd name="connsiteX0" fmla="*/ 0 w 2970288"/>
              <a:gd name="connsiteY0" fmla="*/ 730007 h 750123"/>
              <a:gd name="connsiteX1" fmla="*/ 616611 w 2970288"/>
              <a:gd name="connsiteY1" fmla="*/ 636192 h 750123"/>
              <a:gd name="connsiteX2" fmla="*/ 1294890 w 2970288"/>
              <a:gd name="connsiteY2" fmla="*/ 683783 h 750123"/>
              <a:gd name="connsiteX3" fmla="*/ 1491431 w 2970288"/>
              <a:gd name="connsiteY3" fmla="*/ 737923 h 750123"/>
              <a:gd name="connsiteX4" fmla="*/ 1768734 w 2970288"/>
              <a:gd name="connsiteY4" fmla="*/ 643277 h 750123"/>
              <a:gd name="connsiteX5" fmla="*/ 2149734 w 2970288"/>
              <a:gd name="connsiteY5" fmla="*/ 612797 h 750123"/>
              <a:gd name="connsiteX6" fmla="*/ 2210694 w 2970288"/>
              <a:gd name="connsiteY6" fmla="*/ 474549 h 750123"/>
              <a:gd name="connsiteX7" fmla="*/ 2247706 w 2970288"/>
              <a:gd name="connsiteY7" fmla="*/ 361337 h 750123"/>
              <a:gd name="connsiteX8" fmla="*/ 2970288 w 2970288"/>
              <a:gd name="connsiteY8" fmla="*/ 0 h 750123"/>
              <a:gd name="connsiteX0" fmla="*/ 0 w 2585278"/>
              <a:gd name="connsiteY0" fmla="*/ 681881 h 750123"/>
              <a:gd name="connsiteX1" fmla="*/ 231601 w 2585278"/>
              <a:gd name="connsiteY1" fmla="*/ 636192 h 750123"/>
              <a:gd name="connsiteX2" fmla="*/ 909880 w 2585278"/>
              <a:gd name="connsiteY2" fmla="*/ 683783 h 750123"/>
              <a:gd name="connsiteX3" fmla="*/ 1106421 w 2585278"/>
              <a:gd name="connsiteY3" fmla="*/ 737923 h 750123"/>
              <a:gd name="connsiteX4" fmla="*/ 1383724 w 2585278"/>
              <a:gd name="connsiteY4" fmla="*/ 643277 h 750123"/>
              <a:gd name="connsiteX5" fmla="*/ 1764724 w 2585278"/>
              <a:gd name="connsiteY5" fmla="*/ 612797 h 750123"/>
              <a:gd name="connsiteX6" fmla="*/ 1825684 w 2585278"/>
              <a:gd name="connsiteY6" fmla="*/ 474549 h 750123"/>
              <a:gd name="connsiteX7" fmla="*/ 1862696 w 2585278"/>
              <a:gd name="connsiteY7" fmla="*/ 361337 h 750123"/>
              <a:gd name="connsiteX8" fmla="*/ 2585278 w 2585278"/>
              <a:gd name="connsiteY8" fmla="*/ 0 h 750123"/>
              <a:gd name="connsiteX0" fmla="*/ 0 w 2585278"/>
              <a:gd name="connsiteY0" fmla="*/ 681881 h 730711"/>
              <a:gd name="connsiteX1" fmla="*/ 231601 w 2585278"/>
              <a:gd name="connsiteY1" fmla="*/ 636192 h 730711"/>
              <a:gd name="connsiteX2" fmla="*/ 909880 w 2585278"/>
              <a:gd name="connsiteY2" fmla="*/ 683783 h 730711"/>
              <a:gd name="connsiteX3" fmla="*/ 1122463 w 2585278"/>
              <a:gd name="connsiteY3" fmla="*/ 729902 h 730711"/>
              <a:gd name="connsiteX4" fmla="*/ 1383724 w 2585278"/>
              <a:gd name="connsiteY4" fmla="*/ 643277 h 730711"/>
              <a:gd name="connsiteX5" fmla="*/ 1764724 w 2585278"/>
              <a:gd name="connsiteY5" fmla="*/ 612797 h 730711"/>
              <a:gd name="connsiteX6" fmla="*/ 1825684 w 2585278"/>
              <a:gd name="connsiteY6" fmla="*/ 474549 h 730711"/>
              <a:gd name="connsiteX7" fmla="*/ 1862696 w 2585278"/>
              <a:gd name="connsiteY7" fmla="*/ 361337 h 730711"/>
              <a:gd name="connsiteX8" fmla="*/ 2585278 w 2585278"/>
              <a:gd name="connsiteY8" fmla="*/ 0 h 730711"/>
              <a:gd name="connsiteX0" fmla="*/ 0 w 2585278"/>
              <a:gd name="connsiteY0" fmla="*/ 681881 h 730059"/>
              <a:gd name="connsiteX1" fmla="*/ 231601 w 2585278"/>
              <a:gd name="connsiteY1" fmla="*/ 636192 h 730059"/>
              <a:gd name="connsiteX2" fmla="*/ 597059 w 2585278"/>
              <a:gd name="connsiteY2" fmla="*/ 619615 h 730059"/>
              <a:gd name="connsiteX3" fmla="*/ 1122463 w 2585278"/>
              <a:gd name="connsiteY3" fmla="*/ 729902 h 730059"/>
              <a:gd name="connsiteX4" fmla="*/ 1383724 w 2585278"/>
              <a:gd name="connsiteY4" fmla="*/ 643277 h 730059"/>
              <a:gd name="connsiteX5" fmla="*/ 1764724 w 2585278"/>
              <a:gd name="connsiteY5" fmla="*/ 612797 h 730059"/>
              <a:gd name="connsiteX6" fmla="*/ 1825684 w 2585278"/>
              <a:gd name="connsiteY6" fmla="*/ 474549 h 730059"/>
              <a:gd name="connsiteX7" fmla="*/ 1862696 w 2585278"/>
              <a:gd name="connsiteY7" fmla="*/ 361337 h 730059"/>
              <a:gd name="connsiteX8" fmla="*/ 2585278 w 2585278"/>
              <a:gd name="connsiteY8" fmla="*/ 0 h 730059"/>
              <a:gd name="connsiteX0" fmla="*/ 0 w 2585278"/>
              <a:gd name="connsiteY0" fmla="*/ 681881 h 729906"/>
              <a:gd name="connsiteX1" fmla="*/ 231601 w 2585278"/>
              <a:gd name="connsiteY1" fmla="*/ 636192 h 729906"/>
              <a:gd name="connsiteX2" fmla="*/ 597059 w 2585278"/>
              <a:gd name="connsiteY2" fmla="*/ 619615 h 729906"/>
              <a:gd name="connsiteX3" fmla="*/ 1122463 w 2585278"/>
              <a:gd name="connsiteY3" fmla="*/ 729902 h 729906"/>
              <a:gd name="connsiteX4" fmla="*/ 1411797 w 2585278"/>
              <a:gd name="connsiteY4" fmla="*/ 615203 h 729906"/>
              <a:gd name="connsiteX5" fmla="*/ 1764724 w 2585278"/>
              <a:gd name="connsiteY5" fmla="*/ 612797 h 729906"/>
              <a:gd name="connsiteX6" fmla="*/ 1825684 w 2585278"/>
              <a:gd name="connsiteY6" fmla="*/ 474549 h 729906"/>
              <a:gd name="connsiteX7" fmla="*/ 1862696 w 2585278"/>
              <a:gd name="connsiteY7" fmla="*/ 361337 h 729906"/>
              <a:gd name="connsiteX8" fmla="*/ 2585278 w 2585278"/>
              <a:gd name="connsiteY8" fmla="*/ 0 h 72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5278" h="729906">
                <a:moveTo>
                  <a:pt x="0" y="681881"/>
                </a:moveTo>
                <a:cubicBezTo>
                  <a:pt x="166433" y="689427"/>
                  <a:pt x="132091" y="646570"/>
                  <a:pt x="231601" y="636192"/>
                </a:cubicBezTo>
                <a:cubicBezTo>
                  <a:pt x="331111" y="625814"/>
                  <a:pt x="448582" y="603997"/>
                  <a:pt x="597059" y="619615"/>
                </a:cubicBezTo>
                <a:cubicBezTo>
                  <a:pt x="745536" y="635233"/>
                  <a:pt x="986673" y="730637"/>
                  <a:pt x="1122463" y="729902"/>
                </a:cubicBezTo>
                <a:cubicBezTo>
                  <a:pt x="1258253" y="729167"/>
                  <a:pt x="1304754" y="634720"/>
                  <a:pt x="1411797" y="615203"/>
                </a:cubicBezTo>
                <a:cubicBezTo>
                  <a:pt x="1518840" y="595686"/>
                  <a:pt x="1695743" y="636239"/>
                  <a:pt x="1764724" y="612797"/>
                </a:cubicBezTo>
                <a:cubicBezTo>
                  <a:pt x="1833705" y="589355"/>
                  <a:pt x="1806634" y="520269"/>
                  <a:pt x="1825684" y="474549"/>
                </a:cubicBezTo>
                <a:cubicBezTo>
                  <a:pt x="1844734" y="428829"/>
                  <a:pt x="1820546" y="409338"/>
                  <a:pt x="1862696" y="361337"/>
                </a:cubicBezTo>
                <a:cubicBezTo>
                  <a:pt x="2055068" y="241491"/>
                  <a:pt x="2430371" y="78571"/>
                  <a:pt x="2585278" y="0"/>
                </a:cubicBezTo>
              </a:path>
            </a:pathLst>
          </a:custGeom>
          <a:ln w="38100">
            <a:solidFill>
              <a:schemeClr val="tx2">
                <a:lumMod val="50000"/>
              </a:schemeClr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rostokąt zaokrąglony 31">
            <a:extLst>
              <a:ext uri="{FF2B5EF4-FFF2-40B4-BE49-F238E27FC236}">
                <a16:creationId xmlns="" xmlns:a16="http://schemas.microsoft.com/office/drawing/2014/main" id="{C99DA5D0-F287-486B-BCF9-C680DB63A4FC}"/>
              </a:ext>
            </a:extLst>
          </p:cNvPr>
          <p:cNvSpPr/>
          <p:nvPr/>
        </p:nvSpPr>
        <p:spPr>
          <a:xfrm>
            <a:off x="6511770" y="3668585"/>
            <a:ext cx="302404" cy="178598"/>
          </a:xfrm>
          <a:prstGeom prst="roundRect">
            <a:avLst/>
          </a:prstGeom>
          <a:noFill/>
          <a:ln w="317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32" name="Prostokąt 31">
            <a:extLst>
              <a:ext uri="{FF2B5EF4-FFF2-40B4-BE49-F238E27FC236}">
                <a16:creationId xmlns="" xmlns:a16="http://schemas.microsoft.com/office/drawing/2014/main" id="{2DAD8BA6-2D22-4969-8477-762872909FEC}"/>
              </a:ext>
            </a:extLst>
          </p:cNvPr>
          <p:cNvSpPr/>
          <p:nvPr/>
        </p:nvSpPr>
        <p:spPr>
          <a:xfrm>
            <a:off x="6567796" y="3693369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2</a:t>
            </a:r>
          </a:p>
        </p:txBody>
      </p:sp>
      <p:grpSp>
        <p:nvGrpSpPr>
          <p:cNvPr id="3" name="Grupa 3">
            <a:extLst>
              <a:ext uri="{FF2B5EF4-FFF2-40B4-BE49-F238E27FC236}">
                <a16:creationId xmlns="" xmlns:a16="http://schemas.microsoft.com/office/drawing/2014/main" id="{60683AAA-2E87-4D9C-9D53-8146ECAFD18B}"/>
              </a:ext>
            </a:extLst>
          </p:cNvPr>
          <p:cNvGrpSpPr/>
          <p:nvPr/>
        </p:nvGrpSpPr>
        <p:grpSpPr>
          <a:xfrm>
            <a:off x="1657581" y="2348880"/>
            <a:ext cx="5804748" cy="3359402"/>
            <a:chOff x="1657581" y="2348880"/>
            <a:chExt cx="5804748" cy="3359402"/>
          </a:xfrm>
        </p:grpSpPr>
        <p:grpSp>
          <p:nvGrpSpPr>
            <p:cNvPr id="4" name="Grupa 2">
              <a:extLst>
                <a:ext uri="{FF2B5EF4-FFF2-40B4-BE49-F238E27FC236}">
                  <a16:creationId xmlns="" xmlns:a16="http://schemas.microsoft.com/office/drawing/2014/main" id="{62C7B749-2386-42FA-BE9C-63165B7012B5}"/>
                </a:ext>
              </a:extLst>
            </p:cNvPr>
            <p:cNvGrpSpPr/>
            <p:nvPr/>
          </p:nvGrpSpPr>
          <p:grpSpPr>
            <a:xfrm>
              <a:off x="1657581" y="2348880"/>
              <a:ext cx="5804748" cy="3359402"/>
              <a:chOff x="1657581" y="2348880"/>
              <a:chExt cx="5804748" cy="3359402"/>
            </a:xfrm>
          </p:grpSpPr>
          <p:cxnSp>
            <p:nvCxnSpPr>
              <p:cNvPr id="14" name="Łącznik prosty 13">
                <a:extLst>
                  <a:ext uri="{FF2B5EF4-FFF2-40B4-BE49-F238E27FC236}">
                    <a16:creationId xmlns="" xmlns:a16="http://schemas.microsoft.com/office/drawing/2014/main" id="{68C5AE5B-30F9-4EE0-B5A8-4097A638E75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3878496" y="3161913"/>
                <a:ext cx="1766152" cy="140085"/>
              </a:xfrm>
              <a:prstGeom prst="line">
                <a:avLst/>
              </a:pr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Dowolny kształt 31">
                <a:extLst>
                  <a:ext uri="{FF2B5EF4-FFF2-40B4-BE49-F238E27FC236}">
                    <a16:creationId xmlns="" xmlns:a16="http://schemas.microsoft.com/office/drawing/2014/main" id="{152FA72B-1F04-430B-BDFD-66AEE88F065C}"/>
                  </a:ext>
                </a:extLst>
              </p:cNvPr>
              <p:cNvSpPr/>
              <p:nvPr/>
            </p:nvSpPr>
            <p:spPr>
              <a:xfrm>
                <a:off x="1657581" y="3096587"/>
                <a:ext cx="3028192" cy="772630"/>
              </a:xfrm>
              <a:custGeom>
                <a:avLst/>
                <a:gdLst>
                  <a:gd name="connsiteX0" fmla="*/ 3305175 w 3305175"/>
                  <a:gd name="connsiteY0" fmla="*/ 452438 h 519113"/>
                  <a:gd name="connsiteX1" fmla="*/ 1016793 w 3305175"/>
                  <a:gd name="connsiteY1" fmla="*/ 519113 h 519113"/>
                  <a:gd name="connsiteX2" fmla="*/ 485775 w 3305175"/>
                  <a:gd name="connsiteY2" fmla="*/ 311944 h 519113"/>
                  <a:gd name="connsiteX3" fmla="*/ 0 w 3305175"/>
                  <a:gd name="connsiteY3" fmla="*/ 0 h 519113"/>
                  <a:gd name="connsiteX0" fmla="*/ 3400400 w 3400400"/>
                  <a:gd name="connsiteY0" fmla="*/ 538165 h 604840"/>
                  <a:gd name="connsiteX1" fmla="*/ 1112018 w 3400400"/>
                  <a:gd name="connsiteY1" fmla="*/ 604840 h 604840"/>
                  <a:gd name="connsiteX2" fmla="*/ 581000 w 3400400"/>
                  <a:gd name="connsiteY2" fmla="*/ 397671 h 604840"/>
                  <a:gd name="connsiteX3" fmla="*/ 0 w 3400400"/>
                  <a:gd name="connsiteY3" fmla="*/ 0 h 604840"/>
                  <a:gd name="connsiteX0" fmla="*/ 3400400 w 3400400"/>
                  <a:gd name="connsiteY0" fmla="*/ 538165 h 604840"/>
                  <a:gd name="connsiteX1" fmla="*/ 1112018 w 3400400"/>
                  <a:gd name="connsiteY1" fmla="*/ 604840 h 604840"/>
                  <a:gd name="connsiteX2" fmla="*/ 581000 w 3400400"/>
                  <a:gd name="connsiteY2" fmla="*/ 397671 h 604840"/>
                  <a:gd name="connsiteX3" fmla="*/ 119037 w 3400400"/>
                  <a:gd name="connsiteY3" fmla="*/ 80965 h 604840"/>
                  <a:gd name="connsiteX4" fmla="*/ 0 w 3400400"/>
                  <a:gd name="connsiteY4" fmla="*/ 0 h 604840"/>
                  <a:gd name="connsiteX0" fmla="*/ 3686184 w 3686184"/>
                  <a:gd name="connsiteY0" fmla="*/ 681065 h 747740"/>
                  <a:gd name="connsiteX1" fmla="*/ 1397802 w 3686184"/>
                  <a:gd name="connsiteY1" fmla="*/ 747740 h 747740"/>
                  <a:gd name="connsiteX2" fmla="*/ 866784 w 3686184"/>
                  <a:gd name="connsiteY2" fmla="*/ 540571 h 747740"/>
                  <a:gd name="connsiteX3" fmla="*/ 404821 w 3686184"/>
                  <a:gd name="connsiteY3" fmla="*/ 223865 h 747740"/>
                  <a:gd name="connsiteX4" fmla="*/ 0 w 3686184"/>
                  <a:gd name="connsiteY4" fmla="*/ 0 h 747740"/>
                  <a:gd name="connsiteX0" fmla="*/ 4043406 w 4043406"/>
                  <a:gd name="connsiteY0" fmla="*/ 823965 h 890640"/>
                  <a:gd name="connsiteX1" fmla="*/ 1755024 w 4043406"/>
                  <a:gd name="connsiteY1" fmla="*/ 890640 h 890640"/>
                  <a:gd name="connsiteX2" fmla="*/ 1224006 w 4043406"/>
                  <a:gd name="connsiteY2" fmla="*/ 683471 h 890640"/>
                  <a:gd name="connsiteX3" fmla="*/ 762043 w 4043406"/>
                  <a:gd name="connsiteY3" fmla="*/ 366765 h 890640"/>
                  <a:gd name="connsiteX4" fmla="*/ 0 w 4043406"/>
                  <a:gd name="connsiteY4" fmla="*/ 0 h 890640"/>
                  <a:gd name="connsiteX0" fmla="*/ 4043406 w 4043406"/>
                  <a:gd name="connsiteY0" fmla="*/ 823965 h 890640"/>
                  <a:gd name="connsiteX1" fmla="*/ 1755024 w 4043406"/>
                  <a:gd name="connsiteY1" fmla="*/ 890640 h 890640"/>
                  <a:gd name="connsiteX2" fmla="*/ 1224006 w 4043406"/>
                  <a:gd name="connsiteY2" fmla="*/ 683471 h 890640"/>
                  <a:gd name="connsiteX3" fmla="*/ 619135 w 4043406"/>
                  <a:gd name="connsiteY3" fmla="*/ 366765 h 890640"/>
                  <a:gd name="connsiteX4" fmla="*/ 0 w 4043406"/>
                  <a:gd name="connsiteY4" fmla="*/ 0 h 890640"/>
                  <a:gd name="connsiteX0" fmla="*/ 3757686 w 3757686"/>
                  <a:gd name="connsiteY0" fmla="*/ 823989 h 890664"/>
                  <a:gd name="connsiteX1" fmla="*/ 1469304 w 3757686"/>
                  <a:gd name="connsiteY1" fmla="*/ 890664 h 890664"/>
                  <a:gd name="connsiteX2" fmla="*/ 938286 w 3757686"/>
                  <a:gd name="connsiteY2" fmla="*/ 683495 h 890664"/>
                  <a:gd name="connsiteX3" fmla="*/ 333415 w 3757686"/>
                  <a:gd name="connsiteY3" fmla="*/ 366789 h 890664"/>
                  <a:gd name="connsiteX4" fmla="*/ 0 w 3757686"/>
                  <a:gd name="connsiteY4" fmla="*/ 0 h 89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7686" h="890664">
                    <a:moveTo>
                      <a:pt x="3757686" y="823989"/>
                    </a:moveTo>
                    <a:lnTo>
                      <a:pt x="1469304" y="890664"/>
                    </a:lnTo>
                    <a:lnTo>
                      <a:pt x="938286" y="683495"/>
                    </a:lnTo>
                    <a:lnTo>
                      <a:pt x="333415" y="366789"/>
                    </a:lnTo>
                    <a:lnTo>
                      <a:pt x="0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Dowolny kształt 35">
                <a:extLst>
                  <a:ext uri="{FF2B5EF4-FFF2-40B4-BE49-F238E27FC236}">
                    <a16:creationId xmlns="" xmlns:a16="http://schemas.microsoft.com/office/drawing/2014/main" id="{533DED30-08A9-4F3F-95F7-F79475579285}"/>
                  </a:ext>
                </a:extLst>
              </p:cNvPr>
              <p:cNvSpPr/>
              <p:nvPr/>
            </p:nvSpPr>
            <p:spPr>
              <a:xfrm>
                <a:off x="3526720" y="3968369"/>
                <a:ext cx="3323650" cy="875839"/>
              </a:xfrm>
              <a:custGeom>
                <a:avLst/>
                <a:gdLst>
                  <a:gd name="connsiteX0" fmla="*/ 0 w 3138488"/>
                  <a:gd name="connsiteY0" fmla="*/ 419100 h 419100"/>
                  <a:gd name="connsiteX1" fmla="*/ 459581 w 3138488"/>
                  <a:gd name="connsiteY1" fmla="*/ 166687 h 419100"/>
                  <a:gd name="connsiteX2" fmla="*/ 652463 w 3138488"/>
                  <a:gd name="connsiteY2" fmla="*/ 123825 h 419100"/>
                  <a:gd name="connsiteX3" fmla="*/ 1052513 w 3138488"/>
                  <a:gd name="connsiteY3" fmla="*/ 147637 h 419100"/>
                  <a:gd name="connsiteX4" fmla="*/ 2059781 w 3138488"/>
                  <a:gd name="connsiteY4" fmla="*/ 183356 h 419100"/>
                  <a:gd name="connsiteX5" fmla="*/ 3138488 w 3138488"/>
                  <a:gd name="connsiteY5" fmla="*/ 0 h 419100"/>
                  <a:gd name="connsiteX0" fmla="*/ 0 w 4124320"/>
                  <a:gd name="connsiteY0" fmla="*/ 1009641 h 1009641"/>
                  <a:gd name="connsiteX1" fmla="*/ 1445413 w 4124320"/>
                  <a:gd name="connsiteY1" fmla="*/ 166687 h 1009641"/>
                  <a:gd name="connsiteX2" fmla="*/ 1638295 w 4124320"/>
                  <a:gd name="connsiteY2" fmla="*/ 123825 h 1009641"/>
                  <a:gd name="connsiteX3" fmla="*/ 2038345 w 4124320"/>
                  <a:gd name="connsiteY3" fmla="*/ 147637 h 1009641"/>
                  <a:gd name="connsiteX4" fmla="*/ 3045613 w 4124320"/>
                  <a:gd name="connsiteY4" fmla="*/ 183356 h 1009641"/>
                  <a:gd name="connsiteX5" fmla="*/ 4124320 w 4124320"/>
                  <a:gd name="connsiteY5" fmla="*/ 0 h 100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24320" h="1009641">
                    <a:moveTo>
                      <a:pt x="0" y="1009641"/>
                    </a:moveTo>
                    <a:lnTo>
                      <a:pt x="1445413" y="166687"/>
                    </a:lnTo>
                    <a:lnTo>
                      <a:pt x="1638295" y="123825"/>
                    </a:lnTo>
                    <a:lnTo>
                      <a:pt x="2038345" y="147637"/>
                    </a:lnTo>
                    <a:lnTo>
                      <a:pt x="3045613" y="183356"/>
                    </a:lnTo>
                    <a:lnTo>
                      <a:pt x="4124320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0" name="Dowolny kształt 40">
                <a:extLst>
                  <a:ext uri="{FF2B5EF4-FFF2-40B4-BE49-F238E27FC236}">
                    <a16:creationId xmlns="" xmlns:a16="http://schemas.microsoft.com/office/drawing/2014/main" id="{12A24CC3-E00D-42F6-ADE2-6C0DA38E8798}"/>
                  </a:ext>
                </a:extLst>
              </p:cNvPr>
              <p:cNvSpPr/>
              <p:nvPr/>
            </p:nvSpPr>
            <p:spPr>
              <a:xfrm>
                <a:off x="2701559" y="3821706"/>
                <a:ext cx="1869076" cy="353231"/>
              </a:xfrm>
              <a:custGeom>
                <a:avLst/>
                <a:gdLst>
                  <a:gd name="connsiteX0" fmla="*/ 2316956 w 2319338"/>
                  <a:gd name="connsiteY0" fmla="*/ 407194 h 407194"/>
                  <a:gd name="connsiteX1" fmla="*/ 2319338 w 2319338"/>
                  <a:gd name="connsiteY1" fmla="*/ 290512 h 407194"/>
                  <a:gd name="connsiteX2" fmla="*/ 1759744 w 2319338"/>
                  <a:gd name="connsiteY2" fmla="*/ 288131 h 407194"/>
                  <a:gd name="connsiteX3" fmla="*/ 1478756 w 2319338"/>
                  <a:gd name="connsiteY3" fmla="*/ 321469 h 407194"/>
                  <a:gd name="connsiteX4" fmla="*/ 1381125 w 2319338"/>
                  <a:gd name="connsiteY4" fmla="*/ 292894 h 407194"/>
                  <a:gd name="connsiteX5" fmla="*/ 347663 w 2319338"/>
                  <a:gd name="connsiteY5" fmla="*/ 292894 h 407194"/>
                  <a:gd name="connsiteX6" fmla="*/ 26194 w 2319338"/>
                  <a:gd name="connsiteY6" fmla="*/ 157162 h 407194"/>
                  <a:gd name="connsiteX7" fmla="*/ 0 w 2319338"/>
                  <a:gd name="connsiteY7" fmla="*/ 95250 h 407194"/>
                  <a:gd name="connsiteX8" fmla="*/ 30956 w 2319338"/>
                  <a:gd name="connsiteY8" fmla="*/ 0 h 40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19338" h="407194">
                    <a:moveTo>
                      <a:pt x="2316956" y="407194"/>
                    </a:moveTo>
                    <a:lnTo>
                      <a:pt x="2319338" y="290512"/>
                    </a:lnTo>
                    <a:lnTo>
                      <a:pt x="1759744" y="288131"/>
                    </a:lnTo>
                    <a:lnTo>
                      <a:pt x="1478756" y="321469"/>
                    </a:lnTo>
                    <a:lnTo>
                      <a:pt x="1381125" y="292894"/>
                    </a:lnTo>
                    <a:lnTo>
                      <a:pt x="347663" y="292894"/>
                    </a:lnTo>
                    <a:lnTo>
                      <a:pt x="26194" y="157162"/>
                    </a:lnTo>
                    <a:lnTo>
                      <a:pt x="0" y="95250"/>
                    </a:lnTo>
                    <a:lnTo>
                      <a:pt x="30956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8" name="Dowolny kształt 36">
                <a:extLst>
                  <a:ext uri="{FF2B5EF4-FFF2-40B4-BE49-F238E27FC236}">
                    <a16:creationId xmlns="" xmlns:a16="http://schemas.microsoft.com/office/drawing/2014/main" id="{790A64A6-D48D-48E7-A341-5D80F4206AA6}"/>
                  </a:ext>
                </a:extLst>
              </p:cNvPr>
              <p:cNvSpPr/>
              <p:nvPr/>
            </p:nvSpPr>
            <p:spPr>
              <a:xfrm>
                <a:off x="4685799" y="4115032"/>
                <a:ext cx="2776530" cy="1593250"/>
              </a:xfrm>
              <a:custGeom>
                <a:avLst/>
                <a:gdLst>
                  <a:gd name="connsiteX0" fmla="*/ 19050 w 2688431"/>
                  <a:gd name="connsiteY0" fmla="*/ 0 h 1462087"/>
                  <a:gd name="connsiteX1" fmla="*/ 0 w 2688431"/>
                  <a:gd name="connsiteY1" fmla="*/ 497681 h 1462087"/>
                  <a:gd name="connsiteX2" fmla="*/ 1207294 w 2688431"/>
                  <a:gd name="connsiteY2" fmla="*/ 409575 h 1462087"/>
                  <a:gd name="connsiteX3" fmla="*/ 1195388 w 2688431"/>
                  <a:gd name="connsiteY3" fmla="*/ 952500 h 1462087"/>
                  <a:gd name="connsiteX4" fmla="*/ 2688431 w 2688431"/>
                  <a:gd name="connsiteY4" fmla="*/ 952500 h 1462087"/>
                  <a:gd name="connsiteX5" fmla="*/ 2676525 w 2688431"/>
                  <a:gd name="connsiteY5" fmla="*/ 1462087 h 1462087"/>
                  <a:gd name="connsiteX0" fmla="*/ 19050 w 2688431"/>
                  <a:gd name="connsiteY0" fmla="*/ 0 h 1462087"/>
                  <a:gd name="connsiteX1" fmla="*/ 0 w 2688431"/>
                  <a:gd name="connsiteY1" fmla="*/ 497681 h 1462087"/>
                  <a:gd name="connsiteX2" fmla="*/ 1207294 w 2688431"/>
                  <a:gd name="connsiteY2" fmla="*/ 409575 h 1462087"/>
                  <a:gd name="connsiteX3" fmla="*/ 1195388 w 2688431"/>
                  <a:gd name="connsiteY3" fmla="*/ 952500 h 1462087"/>
                  <a:gd name="connsiteX4" fmla="*/ 2688431 w 2688431"/>
                  <a:gd name="connsiteY4" fmla="*/ 952500 h 1462087"/>
                  <a:gd name="connsiteX5" fmla="*/ 2681288 w 2688431"/>
                  <a:gd name="connsiteY5" fmla="*/ 1362075 h 1462087"/>
                  <a:gd name="connsiteX6" fmla="*/ 2676525 w 2688431"/>
                  <a:gd name="connsiteY6" fmla="*/ 1462087 h 1462087"/>
                  <a:gd name="connsiteX0" fmla="*/ 19050 w 3462311"/>
                  <a:gd name="connsiteY0" fmla="*/ 0 h 1890691"/>
                  <a:gd name="connsiteX1" fmla="*/ 0 w 3462311"/>
                  <a:gd name="connsiteY1" fmla="*/ 497681 h 1890691"/>
                  <a:gd name="connsiteX2" fmla="*/ 1207294 w 3462311"/>
                  <a:gd name="connsiteY2" fmla="*/ 409575 h 1890691"/>
                  <a:gd name="connsiteX3" fmla="*/ 1195388 w 3462311"/>
                  <a:gd name="connsiteY3" fmla="*/ 952500 h 1890691"/>
                  <a:gd name="connsiteX4" fmla="*/ 2688431 w 3462311"/>
                  <a:gd name="connsiteY4" fmla="*/ 952500 h 1890691"/>
                  <a:gd name="connsiteX5" fmla="*/ 2681288 w 3462311"/>
                  <a:gd name="connsiteY5" fmla="*/ 1362075 h 1890691"/>
                  <a:gd name="connsiteX6" fmla="*/ 3462311 w 3462311"/>
                  <a:gd name="connsiteY6" fmla="*/ 1890691 h 1890691"/>
                  <a:gd name="connsiteX0" fmla="*/ 19050 w 3462311"/>
                  <a:gd name="connsiteY0" fmla="*/ 0 h 1890691"/>
                  <a:gd name="connsiteX1" fmla="*/ 0 w 3462311"/>
                  <a:gd name="connsiteY1" fmla="*/ 497681 h 1890691"/>
                  <a:gd name="connsiteX2" fmla="*/ 1207294 w 3462311"/>
                  <a:gd name="connsiteY2" fmla="*/ 409575 h 1890691"/>
                  <a:gd name="connsiteX3" fmla="*/ 1195388 w 3462311"/>
                  <a:gd name="connsiteY3" fmla="*/ 952500 h 1890691"/>
                  <a:gd name="connsiteX4" fmla="*/ 2688431 w 3462311"/>
                  <a:gd name="connsiteY4" fmla="*/ 952500 h 1890691"/>
                  <a:gd name="connsiteX5" fmla="*/ 2681288 w 3462311"/>
                  <a:gd name="connsiteY5" fmla="*/ 1504927 h 1890691"/>
                  <a:gd name="connsiteX6" fmla="*/ 3462311 w 3462311"/>
                  <a:gd name="connsiteY6" fmla="*/ 1890691 h 1890691"/>
                  <a:gd name="connsiteX0" fmla="*/ 19050 w 3424189"/>
                  <a:gd name="connsiteY0" fmla="*/ 0 h 1885907"/>
                  <a:gd name="connsiteX1" fmla="*/ 0 w 3424189"/>
                  <a:gd name="connsiteY1" fmla="*/ 497681 h 1885907"/>
                  <a:gd name="connsiteX2" fmla="*/ 1207294 w 3424189"/>
                  <a:gd name="connsiteY2" fmla="*/ 409575 h 1885907"/>
                  <a:gd name="connsiteX3" fmla="*/ 1195388 w 3424189"/>
                  <a:gd name="connsiteY3" fmla="*/ 952500 h 1885907"/>
                  <a:gd name="connsiteX4" fmla="*/ 2688431 w 3424189"/>
                  <a:gd name="connsiteY4" fmla="*/ 952500 h 1885907"/>
                  <a:gd name="connsiteX5" fmla="*/ 2681288 w 3424189"/>
                  <a:gd name="connsiteY5" fmla="*/ 1504927 h 1885907"/>
                  <a:gd name="connsiteX6" fmla="*/ 3424189 w 3424189"/>
                  <a:gd name="connsiteY6" fmla="*/ 1885907 h 1885907"/>
                  <a:gd name="connsiteX0" fmla="*/ 19050 w 3445398"/>
                  <a:gd name="connsiteY0" fmla="*/ 0 h 1836650"/>
                  <a:gd name="connsiteX1" fmla="*/ 0 w 3445398"/>
                  <a:gd name="connsiteY1" fmla="*/ 497681 h 1836650"/>
                  <a:gd name="connsiteX2" fmla="*/ 1207294 w 3445398"/>
                  <a:gd name="connsiteY2" fmla="*/ 409575 h 1836650"/>
                  <a:gd name="connsiteX3" fmla="*/ 1195388 w 3445398"/>
                  <a:gd name="connsiteY3" fmla="*/ 952500 h 1836650"/>
                  <a:gd name="connsiteX4" fmla="*/ 2688431 w 3445398"/>
                  <a:gd name="connsiteY4" fmla="*/ 952500 h 1836650"/>
                  <a:gd name="connsiteX5" fmla="*/ 2681288 w 3445398"/>
                  <a:gd name="connsiteY5" fmla="*/ 1504927 h 1836650"/>
                  <a:gd name="connsiteX6" fmla="*/ 3445398 w 3445398"/>
                  <a:gd name="connsiteY6" fmla="*/ 1836650 h 183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398" h="1836650">
                    <a:moveTo>
                      <a:pt x="19050" y="0"/>
                    </a:moveTo>
                    <a:lnTo>
                      <a:pt x="0" y="497681"/>
                    </a:lnTo>
                    <a:lnTo>
                      <a:pt x="1207294" y="409575"/>
                    </a:lnTo>
                    <a:lnTo>
                      <a:pt x="1195388" y="952500"/>
                    </a:lnTo>
                    <a:lnTo>
                      <a:pt x="2688431" y="952500"/>
                    </a:lnTo>
                    <a:lnTo>
                      <a:pt x="2681288" y="1504927"/>
                    </a:lnTo>
                    <a:cubicBezTo>
                      <a:pt x="2928922" y="1631920"/>
                      <a:pt x="3197764" y="1709657"/>
                      <a:pt x="3445398" y="1836650"/>
                    </a:cubicBez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19" name="Dowolny kształt 39">
              <a:extLst>
                <a:ext uri="{FF2B5EF4-FFF2-40B4-BE49-F238E27FC236}">
                  <a16:creationId xmlns="" xmlns:a16="http://schemas.microsoft.com/office/drawing/2014/main" id="{495C5918-D583-49D6-A9EF-315AE881ADB5}"/>
                </a:ext>
              </a:extLst>
            </p:cNvPr>
            <p:cNvSpPr/>
            <p:nvPr/>
          </p:nvSpPr>
          <p:spPr>
            <a:xfrm>
              <a:off x="6836936" y="3968369"/>
              <a:ext cx="15352" cy="991525"/>
            </a:xfrm>
            <a:custGeom>
              <a:avLst/>
              <a:gdLst>
                <a:gd name="connsiteX0" fmla="*/ 19050 w 19050"/>
                <a:gd name="connsiteY0" fmla="*/ 0 h 1143000"/>
                <a:gd name="connsiteX1" fmla="*/ 0 w 19050"/>
                <a:gd name="connsiteY1" fmla="*/ 11430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143000">
                  <a:moveTo>
                    <a:pt x="19050" y="0"/>
                  </a:moveTo>
                  <a:lnTo>
                    <a:pt x="0" y="1143000"/>
                  </a:lnTo>
                </a:path>
              </a:pathLst>
            </a:custGeom>
            <a:ln w="76200">
              <a:solidFill>
                <a:srgbClr val="0070C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39" name="Prostokąt 38">
            <a:extLst>
              <a:ext uri="{FF2B5EF4-FFF2-40B4-BE49-F238E27FC236}">
                <a16:creationId xmlns="" xmlns:a16="http://schemas.microsoft.com/office/drawing/2014/main" id="{45B456F7-E4C8-4372-899F-453DBF487B64}"/>
              </a:ext>
            </a:extLst>
          </p:cNvPr>
          <p:cNvSpPr/>
          <p:nvPr/>
        </p:nvSpPr>
        <p:spPr>
          <a:xfrm>
            <a:off x="6540514" y="2775997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3B</a:t>
            </a:r>
          </a:p>
        </p:txBody>
      </p:sp>
      <p:sp>
        <p:nvSpPr>
          <p:cNvPr id="47" name="Elipsa 57">
            <a:extLst>
              <a:ext uri="{FF2B5EF4-FFF2-40B4-BE49-F238E27FC236}">
                <a16:creationId xmlns="" xmlns:a16="http://schemas.microsoft.com/office/drawing/2014/main" id="{594EA5F0-B9D4-4C58-BBF9-2CEA24DFA758}"/>
              </a:ext>
            </a:extLst>
          </p:cNvPr>
          <p:cNvSpPr/>
          <p:nvPr/>
        </p:nvSpPr>
        <p:spPr>
          <a:xfrm>
            <a:off x="4565018" y="3650699"/>
            <a:ext cx="285752" cy="285752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Elipsa 59">
            <a:extLst>
              <a:ext uri="{FF2B5EF4-FFF2-40B4-BE49-F238E27FC236}">
                <a16:creationId xmlns="" xmlns:a16="http://schemas.microsoft.com/office/drawing/2014/main" id="{B0574B64-80B7-4289-AB52-D7F061144C20}"/>
              </a:ext>
            </a:extLst>
          </p:cNvPr>
          <p:cNvSpPr/>
          <p:nvPr/>
        </p:nvSpPr>
        <p:spPr>
          <a:xfrm>
            <a:off x="2588846" y="3717542"/>
            <a:ext cx="285752" cy="285752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Prostokąt 48">
            <a:extLst>
              <a:ext uri="{FF2B5EF4-FFF2-40B4-BE49-F238E27FC236}">
                <a16:creationId xmlns="" xmlns:a16="http://schemas.microsoft.com/office/drawing/2014/main" id="{BD1B0723-4094-4843-9D14-73B6376BAB7F}"/>
              </a:ext>
            </a:extLst>
          </p:cNvPr>
          <p:cNvSpPr/>
          <p:nvPr/>
        </p:nvSpPr>
        <p:spPr>
          <a:xfrm>
            <a:off x="2291961" y="3545899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4B</a:t>
            </a:r>
          </a:p>
        </p:txBody>
      </p:sp>
      <p:sp>
        <p:nvSpPr>
          <p:cNvPr id="51" name="Prostokąt 50">
            <a:extLst>
              <a:ext uri="{FF2B5EF4-FFF2-40B4-BE49-F238E27FC236}">
                <a16:creationId xmlns="" xmlns:a16="http://schemas.microsoft.com/office/drawing/2014/main" id="{FCE3C771-13DB-438A-8B23-B7AC0C20F359}"/>
              </a:ext>
            </a:extLst>
          </p:cNvPr>
          <p:cNvSpPr/>
          <p:nvPr/>
        </p:nvSpPr>
        <p:spPr>
          <a:xfrm>
            <a:off x="4207255" y="3529119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4B</a:t>
            </a:r>
          </a:p>
        </p:txBody>
      </p:sp>
      <p:sp>
        <p:nvSpPr>
          <p:cNvPr id="52" name="Dowolny kształt 32">
            <a:extLst>
              <a:ext uri="{FF2B5EF4-FFF2-40B4-BE49-F238E27FC236}">
                <a16:creationId xmlns="" xmlns:a16="http://schemas.microsoft.com/office/drawing/2014/main" id="{2D2AD91C-24FD-4BD3-B024-0DDE0EBC877D}"/>
              </a:ext>
            </a:extLst>
          </p:cNvPr>
          <p:cNvSpPr/>
          <p:nvPr/>
        </p:nvSpPr>
        <p:spPr>
          <a:xfrm>
            <a:off x="6905146" y="2316385"/>
            <a:ext cx="424522" cy="1140041"/>
          </a:xfrm>
          <a:custGeom>
            <a:avLst/>
            <a:gdLst>
              <a:gd name="connsiteX0" fmla="*/ 0 w 428625"/>
              <a:gd name="connsiteY0" fmla="*/ 1123950 h 1123950"/>
              <a:gd name="connsiteX1" fmla="*/ 76200 w 428625"/>
              <a:gd name="connsiteY1" fmla="*/ 309563 h 1123950"/>
              <a:gd name="connsiteX2" fmla="*/ 428625 w 428625"/>
              <a:gd name="connsiteY2" fmla="*/ 0 h 1123950"/>
              <a:gd name="connsiteX0" fmla="*/ 0 w 424506"/>
              <a:gd name="connsiteY0" fmla="*/ 868577 h 868577"/>
              <a:gd name="connsiteX1" fmla="*/ 72081 w 424506"/>
              <a:gd name="connsiteY1" fmla="*/ 309563 h 868577"/>
              <a:gd name="connsiteX2" fmla="*/ 424506 w 424506"/>
              <a:gd name="connsiteY2" fmla="*/ 0 h 868577"/>
              <a:gd name="connsiteX0" fmla="*/ 0 w 424522"/>
              <a:gd name="connsiteY0" fmla="*/ 1140041 h 1140041"/>
              <a:gd name="connsiteX1" fmla="*/ 72097 w 424522"/>
              <a:gd name="connsiteY1" fmla="*/ 309563 h 1140041"/>
              <a:gd name="connsiteX2" fmla="*/ 424522 w 424522"/>
              <a:gd name="connsiteY2" fmla="*/ 0 h 1140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4522" h="1140041">
                <a:moveTo>
                  <a:pt x="0" y="1140041"/>
                </a:moveTo>
                <a:cubicBezTo>
                  <a:pt x="2381" y="826510"/>
                  <a:pt x="1343" y="499570"/>
                  <a:pt x="72097" y="309563"/>
                </a:cubicBezTo>
                <a:cubicBezTo>
                  <a:pt x="142851" y="119556"/>
                  <a:pt x="284028" y="61119"/>
                  <a:pt x="424522" y="0"/>
                </a:cubicBezTo>
              </a:path>
            </a:pathLst>
          </a:custGeom>
          <a:ln w="38100">
            <a:solidFill>
              <a:schemeClr val="tx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3" name="Prostokąt 52">
            <a:extLst>
              <a:ext uri="{FF2B5EF4-FFF2-40B4-BE49-F238E27FC236}">
                <a16:creationId xmlns="" xmlns:a16="http://schemas.microsoft.com/office/drawing/2014/main" id="{24C3121D-2AE1-4C7C-8E74-22B443AF14ED}"/>
              </a:ext>
            </a:extLst>
          </p:cNvPr>
          <p:cNvSpPr/>
          <p:nvPr/>
        </p:nvSpPr>
        <p:spPr>
          <a:xfrm>
            <a:off x="6204221" y="3729572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1B</a:t>
            </a:r>
          </a:p>
        </p:txBody>
      </p:sp>
      <p:pic>
        <p:nvPicPr>
          <p:cNvPr id="54" name="Obraz 53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95728109"/>
      </p:ext>
    </p:extLst>
  </p:cSld>
  <p:clrMapOvr>
    <a:masterClrMapping/>
  </p:clrMapOvr>
  <p:transition spd="med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rostokąt 49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30" name="Łącznik prosty 29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rostokąt 43"/>
          <p:cNvSpPr/>
          <p:nvPr/>
        </p:nvSpPr>
        <p:spPr>
          <a:xfrm>
            <a:off x="1285852" y="5982132"/>
            <a:ext cx="7246588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indent="-342900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accent1"/>
                </a:solidFill>
              </a:rPr>
              <a:t>BEZPIECZEŃSTWO I ORGANIZACJA RUCHU</a:t>
            </a:r>
          </a:p>
          <a:p>
            <a:pPr marL="182563" lvl="0" indent="-182563">
              <a:spcBef>
                <a:spcPct val="0"/>
              </a:spcBef>
              <a:tabLst>
                <a:tab pos="176213" algn="l"/>
              </a:tabLst>
              <a:defRPr/>
            </a:pPr>
            <a:r>
              <a:rPr lang="pl-PL" sz="1000" b="1" dirty="0"/>
              <a:t>4C</a:t>
            </a:r>
            <a:r>
              <a:rPr lang="pl-PL" sz="1000" dirty="0"/>
              <a:t>  </a:t>
            </a:r>
            <a:r>
              <a:rPr lang="pl-PL" sz="1000" dirty="0" smtClean="0"/>
              <a:t>ZAPROPONOWANO WPROWADZENIE </a:t>
            </a:r>
            <a:r>
              <a:rPr lang="pl-PL" sz="1000" dirty="0"/>
              <a:t>ZAKAZU RUCHU SAMOCHODOWEGO PRZEZ DREWNIANE MOSTY, PROWADZĄCE </a:t>
            </a:r>
            <a:r>
              <a:rPr lang="pl-PL" sz="1000" dirty="0" smtClean="0"/>
              <a:t>DO MALOWNICZYCH </a:t>
            </a:r>
            <a:r>
              <a:rPr lang="pl-PL" sz="1000" dirty="0"/>
              <a:t>TERENÓW </a:t>
            </a:r>
            <a:r>
              <a:rPr lang="pl-PL" sz="1000" dirty="0" smtClean="0"/>
              <a:t>DOLINY </a:t>
            </a:r>
            <a:r>
              <a:rPr lang="pl-PL" sz="1000" dirty="0"/>
              <a:t>BYSTRZYCY.</a:t>
            </a:r>
          </a:p>
        </p:txBody>
      </p:sp>
      <p:sp>
        <p:nvSpPr>
          <p:cNvPr id="46" name="Prostokąt 45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4</a:t>
            </a:r>
          </a:p>
        </p:txBody>
      </p:sp>
      <p:pic>
        <p:nvPicPr>
          <p:cNvPr id="10" name="Obraz 9" descr="Obraz zawierający mapa, tekst&#10;&#10;Opis wygenerowany automatycznie">
            <a:extLst>
              <a:ext uri="{FF2B5EF4-FFF2-40B4-BE49-F238E27FC236}">
                <a16:creationId xmlns="" xmlns:a16="http://schemas.microsoft.com/office/drawing/2014/main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7128792" cy="5038722"/>
          </a:xfrm>
          <a:prstGeom prst="rect">
            <a:avLst/>
          </a:prstGeom>
        </p:spPr>
      </p:pic>
      <p:sp>
        <p:nvSpPr>
          <p:cNvPr id="11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/>
              <a:t> 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/>
              <a:t> 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="" xmlns:a16="http://schemas.microsoft.com/office/drawing/2014/main" id="{AC0A5FA6-2B24-444B-9A45-07665175E8A8}"/>
              </a:ext>
            </a:extLst>
          </p:cNvPr>
          <p:cNvSpPr/>
          <p:nvPr/>
        </p:nvSpPr>
        <p:spPr>
          <a:xfrm>
            <a:off x="5220072" y="4636987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1A</a:t>
            </a:r>
          </a:p>
        </p:txBody>
      </p:sp>
      <p:sp>
        <p:nvSpPr>
          <p:cNvPr id="33" name="Dowolny kształt 50">
            <a:extLst>
              <a:ext uri="{FF2B5EF4-FFF2-40B4-BE49-F238E27FC236}">
                <a16:creationId xmlns="" xmlns:a16="http://schemas.microsoft.com/office/drawing/2014/main" id="{76ED0AE8-0AD6-46D2-9EEB-EE6C6DC26D75}"/>
              </a:ext>
            </a:extLst>
          </p:cNvPr>
          <p:cNvSpPr/>
          <p:nvPr/>
        </p:nvSpPr>
        <p:spPr>
          <a:xfrm>
            <a:off x="6474343" y="912452"/>
            <a:ext cx="2055981" cy="1001308"/>
          </a:xfrm>
          <a:custGeom>
            <a:avLst/>
            <a:gdLst>
              <a:gd name="connsiteX0" fmla="*/ 0 w 2403123"/>
              <a:gd name="connsiteY0" fmla="*/ 0 h 1072445"/>
              <a:gd name="connsiteX1" fmla="*/ 609600 w 2403123"/>
              <a:gd name="connsiteY1" fmla="*/ 457200 h 1072445"/>
              <a:gd name="connsiteX2" fmla="*/ 1456267 w 2403123"/>
              <a:gd name="connsiteY2" fmla="*/ 795867 h 1072445"/>
              <a:gd name="connsiteX3" fmla="*/ 2269067 w 2403123"/>
              <a:gd name="connsiteY3" fmla="*/ 1032934 h 1072445"/>
              <a:gd name="connsiteX4" fmla="*/ 2260600 w 2403123"/>
              <a:gd name="connsiteY4" fmla="*/ 1032934 h 1072445"/>
              <a:gd name="connsiteX5" fmla="*/ 2302934 w 2403123"/>
              <a:gd name="connsiteY5" fmla="*/ 1058334 h 1072445"/>
              <a:gd name="connsiteX0" fmla="*/ 0 w 2403123"/>
              <a:gd name="connsiteY0" fmla="*/ 0 h 1072445"/>
              <a:gd name="connsiteX1" fmla="*/ 578624 w 2403123"/>
              <a:gd name="connsiteY1" fmla="*/ 409591 h 1072445"/>
              <a:gd name="connsiteX2" fmla="*/ 1456267 w 2403123"/>
              <a:gd name="connsiteY2" fmla="*/ 795867 h 1072445"/>
              <a:gd name="connsiteX3" fmla="*/ 2269067 w 2403123"/>
              <a:gd name="connsiteY3" fmla="*/ 1032934 h 1072445"/>
              <a:gd name="connsiteX4" fmla="*/ 2260600 w 2403123"/>
              <a:gd name="connsiteY4" fmla="*/ 1032934 h 1072445"/>
              <a:gd name="connsiteX5" fmla="*/ 2302934 w 2403123"/>
              <a:gd name="connsiteY5" fmla="*/ 1058334 h 1072445"/>
              <a:gd name="connsiteX0" fmla="*/ 0 w 2403123"/>
              <a:gd name="connsiteY0" fmla="*/ 0 h 1072445"/>
              <a:gd name="connsiteX1" fmla="*/ 578624 w 2403123"/>
              <a:gd name="connsiteY1" fmla="*/ 409591 h 1072445"/>
              <a:gd name="connsiteX2" fmla="*/ 1456267 w 2403123"/>
              <a:gd name="connsiteY2" fmla="*/ 795867 h 1072445"/>
              <a:gd name="connsiteX3" fmla="*/ 2269067 w 2403123"/>
              <a:gd name="connsiteY3" fmla="*/ 1032934 h 1072445"/>
              <a:gd name="connsiteX4" fmla="*/ 2260600 w 2403123"/>
              <a:gd name="connsiteY4" fmla="*/ 1032934 h 1072445"/>
              <a:gd name="connsiteX0" fmla="*/ 0 w 2426930"/>
              <a:gd name="connsiteY0" fmla="*/ 0 h 1072445"/>
              <a:gd name="connsiteX1" fmla="*/ 578624 w 2426930"/>
              <a:gd name="connsiteY1" fmla="*/ 409591 h 1072445"/>
              <a:gd name="connsiteX2" fmla="*/ 1456267 w 2426930"/>
              <a:gd name="connsiteY2" fmla="*/ 795867 h 1072445"/>
              <a:gd name="connsiteX3" fmla="*/ 2269067 w 2426930"/>
              <a:gd name="connsiteY3" fmla="*/ 1032934 h 1072445"/>
              <a:gd name="connsiteX4" fmla="*/ 2403444 w 2426930"/>
              <a:gd name="connsiteY4" fmla="*/ 1032934 h 1072445"/>
              <a:gd name="connsiteX0" fmla="*/ 0 w 2269067"/>
              <a:gd name="connsiteY0" fmla="*/ 0 h 1032934"/>
              <a:gd name="connsiteX1" fmla="*/ 578624 w 2269067"/>
              <a:gd name="connsiteY1" fmla="*/ 409591 h 1032934"/>
              <a:gd name="connsiteX2" fmla="*/ 1456267 w 2269067"/>
              <a:gd name="connsiteY2" fmla="*/ 795867 h 1032934"/>
              <a:gd name="connsiteX3" fmla="*/ 2269067 w 2269067"/>
              <a:gd name="connsiteY3" fmla="*/ 1032934 h 1032934"/>
              <a:gd name="connsiteX0" fmla="*/ 0 w 2330995"/>
              <a:gd name="connsiteY0" fmla="*/ 0 h 1016246"/>
              <a:gd name="connsiteX1" fmla="*/ 640552 w 2330995"/>
              <a:gd name="connsiteY1" fmla="*/ 392903 h 1016246"/>
              <a:gd name="connsiteX2" fmla="*/ 1518195 w 2330995"/>
              <a:gd name="connsiteY2" fmla="*/ 779179 h 1016246"/>
              <a:gd name="connsiteX3" fmla="*/ 2330995 w 2330995"/>
              <a:gd name="connsiteY3" fmla="*/ 1016246 h 1016246"/>
              <a:gd name="connsiteX0" fmla="*/ 0 w 2330995"/>
              <a:gd name="connsiteY0" fmla="*/ 0 h 1016246"/>
              <a:gd name="connsiteX1" fmla="*/ 640552 w 2330995"/>
              <a:gd name="connsiteY1" fmla="*/ 392903 h 1016246"/>
              <a:gd name="connsiteX2" fmla="*/ 1518195 w 2330995"/>
              <a:gd name="connsiteY2" fmla="*/ 779179 h 1016246"/>
              <a:gd name="connsiteX3" fmla="*/ 2330995 w 2330995"/>
              <a:gd name="connsiteY3" fmla="*/ 1016246 h 1016246"/>
              <a:gd name="connsiteX0" fmla="*/ 0 w 2259589"/>
              <a:gd name="connsiteY0" fmla="*/ 0 h 1016246"/>
              <a:gd name="connsiteX1" fmla="*/ 569146 w 2259589"/>
              <a:gd name="connsiteY1" fmla="*/ 392903 h 1016246"/>
              <a:gd name="connsiteX2" fmla="*/ 1446789 w 2259589"/>
              <a:gd name="connsiteY2" fmla="*/ 779179 h 1016246"/>
              <a:gd name="connsiteX3" fmla="*/ 2259589 w 2259589"/>
              <a:gd name="connsiteY3" fmla="*/ 1016246 h 1016246"/>
              <a:gd name="connsiteX0" fmla="*/ 0 w 2259589"/>
              <a:gd name="connsiteY0" fmla="*/ 0 h 1016246"/>
              <a:gd name="connsiteX1" fmla="*/ 569146 w 2259589"/>
              <a:gd name="connsiteY1" fmla="*/ 392903 h 1016246"/>
              <a:gd name="connsiteX2" fmla="*/ 1446789 w 2259589"/>
              <a:gd name="connsiteY2" fmla="*/ 779179 h 1016246"/>
              <a:gd name="connsiteX3" fmla="*/ 2259589 w 2259589"/>
              <a:gd name="connsiteY3" fmla="*/ 1016246 h 1016246"/>
              <a:gd name="connsiteX0" fmla="*/ 0 w 2259589"/>
              <a:gd name="connsiteY0" fmla="*/ 0 h 1016246"/>
              <a:gd name="connsiteX1" fmla="*/ 649828 w 2259589"/>
              <a:gd name="connsiteY1" fmla="*/ 305497 h 1016246"/>
              <a:gd name="connsiteX2" fmla="*/ 1446789 w 2259589"/>
              <a:gd name="connsiteY2" fmla="*/ 779179 h 1016246"/>
              <a:gd name="connsiteX3" fmla="*/ 2259589 w 2259589"/>
              <a:gd name="connsiteY3" fmla="*/ 1016246 h 1016246"/>
              <a:gd name="connsiteX0" fmla="*/ 0 w 1862901"/>
              <a:gd name="connsiteY0" fmla="*/ 0 h 922117"/>
              <a:gd name="connsiteX1" fmla="*/ 649828 w 1862901"/>
              <a:gd name="connsiteY1" fmla="*/ 305497 h 922117"/>
              <a:gd name="connsiteX2" fmla="*/ 1446789 w 1862901"/>
              <a:gd name="connsiteY2" fmla="*/ 779179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649828 w 1862901"/>
              <a:gd name="connsiteY1" fmla="*/ 305497 h 922117"/>
              <a:gd name="connsiteX2" fmla="*/ 1103889 w 1862901"/>
              <a:gd name="connsiteY2" fmla="*/ 604368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327099 w 1862901"/>
              <a:gd name="connsiteY1" fmla="*/ 648397 h 922117"/>
              <a:gd name="connsiteX2" fmla="*/ 1103889 w 1862901"/>
              <a:gd name="connsiteY2" fmla="*/ 604368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327099 w 1862901"/>
              <a:gd name="connsiteY1" fmla="*/ 648397 h 922117"/>
              <a:gd name="connsiteX2" fmla="*/ 687030 w 1862901"/>
              <a:gd name="connsiteY2" fmla="*/ 301809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687030 w 1862901"/>
              <a:gd name="connsiteY1" fmla="*/ 301809 h 922117"/>
              <a:gd name="connsiteX2" fmla="*/ 1862901 w 1862901"/>
              <a:gd name="connsiteY2" fmla="*/ 922117 h 922117"/>
              <a:gd name="connsiteX0" fmla="*/ 0 w 1175871"/>
              <a:gd name="connsiteY0" fmla="*/ 0 h 620308"/>
              <a:gd name="connsiteX1" fmla="*/ 1175871 w 1175871"/>
              <a:gd name="connsiteY1" fmla="*/ 620308 h 620308"/>
              <a:gd name="connsiteX0" fmla="*/ 0 w 1175871"/>
              <a:gd name="connsiteY0" fmla="*/ 0 h 620308"/>
              <a:gd name="connsiteX1" fmla="*/ 496901 w 1175871"/>
              <a:gd name="connsiteY1" fmla="*/ 271646 h 620308"/>
              <a:gd name="connsiteX2" fmla="*/ 1175871 w 1175871"/>
              <a:gd name="connsiteY2" fmla="*/ 620308 h 620308"/>
              <a:gd name="connsiteX0" fmla="*/ 0 w 1175871"/>
              <a:gd name="connsiteY0" fmla="*/ 0 h 620308"/>
              <a:gd name="connsiteX1" fmla="*/ 362430 w 1175871"/>
              <a:gd name="connsiteY1" fmla="*/ 258198 h 620308"/>
              <a:gd name="connsiteX2" fmla="*/ 1175871 w 1175871"/>
              <a:gd name="connsiteY2" fmla="*/ 620308 h 620308"/>
              <a:gd name="connsiteX0" fmla="*/ 0 w 1175871"/>
              <a:gd name="connsiteY0" fmla="*/ 0 h 620308"/>
              <a:gd name="connsiteX1" fmla="*/ 362430 w 1175871"/>
              <a:gd name="connsiteY1" fmla="*/ 258198 h 620308"/>
              <a:gd name="connsiteX2" fmla="*/ 691884 w 1175871"/>
              <a:gd name="connsiteY2" fmla="*/ 379222 h 620308"/>
              <a:gd name="connsiteX3" fmla="*/ 1175871 w 1175871"/>
              <a:gd name="connsiteY3" fmla="*/ 620308 h 620308"/>
              <a:gd name="connsiteX0" fmla="*/ 0 w 1175871"/>
              <a:gd name="connsiteY0" fmla="*/ 0 h 620308"/>
              <a:gd name="connsiteX1" fmla="*/ 362430 w 1175871"/>
              <a:gd name="connsiteY1" fmla="*/ 258198 h 620308"/>
              <a:gd name="connsiteX2" fmla="*/ 738949 w 1175871"/>
              <a:gd name="connsiteY2" fmla="*/ 466628 h 620308"/>
              <a:gd name="connsiteX3" fmla="*/ 1175871 w 1175871"/>
              <a:gd name="connsiteY3" fmla="*/ 620308 h 620308"/>
              <a:gd name="connsiteX0" fmla="*/ 0 w 1655931"/>
              <a:gd name="connsiteY0" fmla="*/ 0 h 734608"/>
              <a:gd name="connsiteX1" fmla="*/ 362430 w 1655931"/>
              <a:gd name="connsiteY1" fmla="*/ 258198 h 734608"/>
              <a:gd name="connsiteX2" fmla="*/ 738949 w 1655931"/>
              <a:gd name="connsiteY2" fmla="*/ 466628 h 734608"/>
              <a:gd name="connsiteX3" fmla="*/ 1655931 w 1655931"/>
              <a:gd name="connsiteY3" fmla="*/ 734608 h 734608"/>
              <a:gd name="connsiteX0" fmla="*/ 0 w 2055981"/>
              <a:gd name="connsiteY0" fmla="*/ 0 h 1001308"/>
              <a:gd name="connsiteX1" fmla="*/ 762480 w 2055981"/>
              <a:gd name="connsiteY1" fmla="*/ 524898 h 1001308"/>
              <a:gd name="connsiteX2" fmla="*/ 1138999 w 2055981"/>
              <a:gd name="connsiteY2" fmla="*/ 733328 h 1001308"/>
              <a:gd name="connsiteX3" fmla="*/ 2055981 w 2055981"/>
              <a:gd name="connsiteY3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1138999 w 2055981"/>
              <a:gd name="connsiteY2" fmla="*/ 733328 h 1001308"/>
              <a:gd name="connsiteX3" fmla="*/ 2055981 w 2055981"/>
              <a:gd name="connsiteY3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906589 w 2055981"/>
              <a:gd name="connsiteY2" fmla="*/ 607598 h 1001308"/>
              <a:gd name="connsiteX3" fmla="*/ 2055981 w 2055981"/>
              <a:gd name="connsiteY3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906589 w 2055981"/>
              <a:gd name="connsiteY2" fmla="*/ 607598 h 1001308"/>
              <a:gd name="connsiteX3" fmla="*/ 1431407 w 2055981"/>
              <a:gd name="connsiteY3" fmla="*/ 794428 h 1001308"/>
              <a:gd name="connsiteX4" fmla="*/ 2055981 w 2055981"/>
              <a:gd name="connsiteY4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906589 w 2055981"/>
              <a:gd name="connsiteY2" fmla="*/ 607598 h 1001308"/>
              <a:gd name="connsiteX3" fmla="*/ 1347587 w 2055981"/>
              <a:gd name="connsiteY3" fmla="*/ 798238 h 1001308"/>
              <a:gd name="connsiteX4" fmla="*/ 2055981 w 2055981"/>
              <a:gd name="connsiteY4" fmla="*/ 1001308 h 1001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5981" h="1001308">
                <a:moveTo>
                  <a:pt x="0" y="0"/>
                </a:moveTo>
                <a:lnTo>
                  <a:pt x="469110" y="364878"/>
                </a:lnTo>
                <a:cubicBezTo>
                  <a:pt x="584424" y="428082"/>
                  <a:pt x="771016" y="547246"/>
                  <a:pt x="906589" y="607598"/>
                </a:cubicBezTo>
                <a:cubicBezTo>
                  <a:pt x="1066972" y="679190"/>
                  <a:pt x="1156022" y="732620"/>
                  <a:pt x="1347587" y="798238"/>
                </a:cubicBezTo>
                <a:cubicBezTo>
                  <a:pt x="1539152" y="863856"/>
                  <a:pt x="1951885" y="966828"/>
                  <a:pt x="2055981" y="1001308"/>
                </a:cubicBezTo>
              </a:path>
            </a:pathLst>
          </a:custGeom>
          <a:ln w="25400" cmpd="sng"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Prostokąt 33">
            <a:extLst>
              <a:ext uri="{FF2B5EF4-FFF2-40B4-BE49-F238E27FC236}">
                <a16:creationId xmlns="" xmlns:a16="http://schemas.microsoft.com/office/drawing/2014/main" id="{8C306A56-059B-4F96-A91A-A1F7AB76EFC6}"/>
              </a:ext>
            </a:extLst>
          </p:cNvPr>
          <p:cNvSpPr/>
          <p:nvPr/>
        </p:nvSpPr>
        <p:spPr>
          <a:xfrm>
            <a:off x="7166190" y="925285"/>
            <a:ext cx="1000132" cy="553998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b="1" dirty="0"/>
              <a:t>nowy przystanek kolejowy</a:t>
            </a:r>
          </a:p>
        </p:txBody>
      </p:sp>
      <p:sp>
        <p:nvSpPr>
          <p:cNvPr id="35" name="Elipsa 48">
            <a:extLst>
              <a:ext uri="{FF2B5EF4-FFF2-40B4-BE49-F238E27FC236}">
                <a16:creationId xmlns="" xmlns:a16="http://schemas.microsoft.com/office/drawing/2014/main" id="{69F1D8CF-0873-44CD-8087-8D5A40399621}"/>
              </a:ext>
            </a:extLst>
          </p:cNvPr>
          <p:cNvSpPr/>
          <p:nvPr/>
        </p:nvSpPr>
        <p:spPr>
          <a:xfrm>
            <a:off x="7060827" y="1297366"/>
            <a:ext cx="142876" cy="142876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Prostokąt 35">
            <a:extLst>
              <a:ext uri="{FF2B5EF4-FFF2-40B4-BE49-F238E27FC236}">
                <a16:creationId xmlns="" xmlns:a16="http://schemas.microsoft.com/office/drawing/2014/main" id="{76E1294D-3FC0-47AC-A94B-40730401E831}"/>
              </a:ext>
            </a:extLst>
          </p:cNvPr>
          <p:cNvSpPr/>
          <p:nvPr/>
        </p:nvSpPr>
        <p:spPr>
          <a:xfrm>
            <a:off x="6700651" y="1263694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3A</a:t>
            </a:r>
          </a:p>
        </p:txBody>
      </p:sp>
      <p:sp>
        <p:nvSpPr>
          <p:cNvPr id="38" name="Prostokąt 37">
            <a:extLst>
              <a:ext uri="{FF2B5EF4-FFF2-40B4-BE49-F238E27FC236}">
                <a16:creationId xmlns="" xmlns:a16="http://schemas.microsoft.com/office/drawing/2014/main" id="{DAE889CC-8BD3-49E5-96DD-59CCB375E07A}"/>
              </a:ext>
            </a:extLst>
          </p:cNvPr>
          <p:cNvSpPr/>
          <p:nvPr/>
        </p:nvSpPr>
        <p:spPr>
          <a:xfrm>
            <a:off x="6994384" y="2125288"/>
            <a:ext cx="1000132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/>
              <a:t>Biedronka</a:t>
            </a:r>
          </a:p>
        </p:txBody>
      </p:sp>
      <p:sp>
        <p:nvSpPr>
          <p:cNvPr id="40" name="Prostokąt 39">
            <a:extLst>
              <a:ext uri="{FF2B5EF4-FFF2-40B4-BE49-F238E27FC236}">
                <a16:creationId xmlns="" xmlns:a16="http://schemas.microsoft.com/office/drawing/2014/main" id="{EBA56542-D545-4940-8CB0-F292574ED973}"/>
              </a:ext>
            </a:extLst>
          </p:cNvPr>
          <p:cNvSpPr/>
          <p:nvPr/>
        </p:nvSpPr>
        <p:spPr>
          <a:xfrm>
            <a:off x="7060827" y="2876186"/>
            <a:ext cx="679525" cy="215444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800" b="1" dirty="0">
                <a:solidFill>
                  <a:schemeClr val="bg1">
                    <a:lumMod val="95000"/>
                  </a:schemeClr>
                </a:solidFill>
              </a:rPr>
              <a:t>Cmentarz</a:t>
            </a:r>
          </a:p>
        </p:txBody>
      </p:sp>
      <p:sp>
        <p:nvSpPr>
          <p:cNvPr id="42" name="Prostokąt 41">
            <a:extLst>
              <a:ext uri="{FF2B5EF4-FFF2-40B4-BE49-F238E27FC236}">
                <a16:creationId xmlns="" xmlns:a16="http://schemas.microsoft.com/office/drawing/2014/main" id="{85F78EFB-443E-4F3A-8F82-1146975B420E}"/>
              </a:ext>
            </a:extLst>
          </p:cNvPr>
          <p:cNvSpPr/>
          <p:nvPr/>
        </p:nvSpPr>
        <p:spPr>
          <a:xfrm>
            <a:off x="6990923" y="3061517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3C</a:t>
            </a:r>
          </a:p>
        </p:txBody>
      </p:sp>
      <p:sp>
        <p:nvSpPr>
          <p:cNvPr id="45" name="Prostokąt 44">
            <a:extLst>
              <a:ext uri="{FF2B5EF4-FFF2-40B4-BE49-F238E27FC236}">
                <a16:creationId xmlns="" xmlns:a16="http://schemas.microsoft.com/office/drawing/2014/main" id="{4598A711-F43B-4FDC-B7E6-DBD657941245}"/>
              </a:ext>
            </a:extLst>
          </p:cNvPr>
          <p:cNvSpPr/>
          <p:nvPr/>
        </p:nvSpPr>
        <p:spPr>
          <a:xfrm>
            <a:off x="6863902" y="4905611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4A</a:t>
            </a:r>
          </a:p>
        </p:txBody>
      </p:sp>
      <p:grpSp>
        <p:nvGrpSpPr>
          <p:cNvPr id="2" name="Grupa 21">
            <a:extLst>
              <a:ext uri="{FF2B5EF4-FFF2-40B4-BE49-F238E27FC236}">
                <a16:creationId xmlns="" xmlns:a16="http://schemas.microsoft.com/office/drawing/2014/main" id="{1CB24B31-2E5E-43AF-B4D3-E49D5ACDA108}"/>
              </a:ext>
            </a:extLst>
          </p:cNvPr>
          <p:cNvGrpSpPr/>
          <p:nvPr/>
        </p:nvGrpSpPr>
        <p:grpSpPr>
          <a:xfrm>
            <a:off x="2163669" y="3514844"/>
            <a:ext cx="4513606" cy="314569"/>
            <a:chOff x="2066586" y="3878227"/>
            <a:chExt cx="4513606" cy="314569"/>
          </a:xfrm>
        </p:grpSpPr>
        <p:sp>
          <p:nvSpPr>
            <p:cNvPr id="27" name="Prostokąt zaokrąglony 23">
              <a:extLst>
                <a:ext uri="{FF2B5EF4-FFF2-40B4-BE49-F238E27FC236}">
                  <a16:creationId xmlns="" xmlns:a16="http://schemas.microsoft.com/office/drawing/2014/main" id="{69E89150-7C7F-43EE-9089-D63BD0DF23A1}"/>
                </a:ext>
              </a:extLst>
            </p:cNvPr>
            <p:cNvSpPr/>
            <p:nvPr/>
          </p:nvSpPr>
          <p:spPr>
            <a:xfrm>
              <a:off x="6429158" y="4063051"/>
              <a:ext cx="151034" cy="129745"/>
            </a:xfrm>
            <a:prstGeom prst="roundRect">
              <a:avLst/>
            </a:prstGeom>
            <a:noFill/>
            <a:ln w="444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080808"/>
                </a:solidFill>
              </a:endParaRPr>
            </a:p>
          </p:txBody>
        </p:sp>
        <p:sp>
          <p:nvSpPr>
            <p:cNvPr id="28" name="Prostokąt zaokrąglony 32">
              <a:extLst>
                <a:ext uri="{FF2B5EF4-FFF2-40B4-BE49-F238E27FC236}">
                  <a16:creationId xmlns="" xmlns:a16="http://schemas.microsoft.com/office/drawing/2014/main" id="{DF186130-38D6-42C4-A511-F5232BEEE242}"/>
                </a:ext>
              </a:extLst>
            </p:cNvPr>
            <p:cNvSpPr/>
            <p:nvPr/>
          </p:nvSpPr>
          <p:spPr>
            <a:xfrm>
              <a:off x="2066586" y="3878227"/>
              <a:ext cx="151034" cy="129745"/>
            </a:xfrm>
            <a:prstGeom prst="roundRect">
              <a:avLst/>
            </a:prstGeom>
            <a:noFill/>
            <a:ln w="444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080808"/>
                </a:solidFill>
              </a:endParaRPr>
            </a:p>
          </p:txBody>
        </p:sp>
      </p:grpSp>
      <p:sp>
        <p:nvSpPr>
          <p:cNvPr id="26" name="Prostokąt 25">
            <a:extLst>
              <a:ext uri="{FF2B5EF4-FFF2-40B4-BE49-F238E27FC236}">
                <a16:creationId xmlns="" xmlns:a16="http://schemas.microsoft.com/office/drawing/2014/main" id="{34ED0837-6F42-4FE3-84D0-FE845DC795A2}"/>
              </a:ext>
            </a:extLst>
          </p:cNvPr>
          <p:cNvSpPr/>
          <p:nvPr/>
        </p:nvSpPr>
        <p:spPr>
          <a:xfrm>
            <a:off x="1835696" y="3470811"/>
            <a:ext cx="380082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1B</a:t>
            </a:r>
          </a:p>
        </p:txBody>
      </p:sp>
      <p:sp>
        <p:nvSpPr>
          <p:cNvPr id="43" name="Dowolny kształt 54">
            <a:extLst>
              <a:ext uri="{FF2B5EF4-FFF2-40B4-BE49-F238E27FC236}">
                <a16:creationId xmlns="" xmlns:a16="http://schemas.microsoft.com/office/drawing/2014/main" id="{93825014-9C81-4035-82C2-8EC6E4038881}"/>
              </a:ext>
            </a:extLst>
          </p:cNvPr>
          <p:cNvSpPr/>
          <p:nvPr/>
        </p:nvSpPr>
        <p:spPr>
          <a:xfrm>
            <a:off x="6796674" y="2406199"/>
            <a:ext cx="909471" cy="2908439"/>
          </a:xfrm>
          <a:custGeom>
            <a:avLst/>
            <a:gdLst>
              <a:gd name="connsiteX0" fmla="*/ 6350 w 177800"/>
              <a:gd name="connsiteY0" fmla="*/ 3619500 h 3619500"/>
              <a:gd name="connsiteX1" fmla="*/ 31750 w 177800"/>
              <a:gd name="connsiteY1" fmla="*/ 1835150 h 3619500"/>
              <a:gd name="connsiteX2" fmla="*/ 0 w 177800"/>
              <a:gd name="connsiteY2" fmla="*/ 1593850 h 3619500"/>
              <a:gd name="connsiteX3" fmla="*/ 95250 w 177800"/>
              <a:gd name="connsiteY3" fmla="*/ 1238250 h 3619500"/>
              <a:gd name="connsiteX4" fmla="*/ 127000 w 177800"/>
              <a:gd name="connsiteY4" fmla="*/ 368300 h 3619500"/>
              <a:gd name="connsiteX5" fmla="*/ 177800 w 177800"/>
              <a:gd name="connsiteY5" fmla="*/ 0 h 3619500"/>
              <a:gd name="connsiteX0" fmla="*/ 6350 w 177800"/>
              <a:gd name="connsiteY0" fmla="*/ 3619500 h 3619500"/>
              <a:gd name="connsiteX1" fmla="*/ 6350 w 177800"/>
              <a:gd name="connsiteY1" fmla="*/ 3328988 h 3619500"/>
              <a:gd name="connsiteX2" fmla="*/ 31750 w 177800"/>
              <a:gd name="connsiteY2" fmla="*/ 1835150 h 3619500"/>
              <a:gd name="connsiteX3" fmla="*/ 0 w 177800"/>
              <a:gd name="connsiteY3" fmla="*/ 1593850 h 3619500"/>
              <a:gd name="connsiteX4" fmla="*/ 95250 w 177800"/>
              <a:gd name="connsiteY4" fmla="*/ 1238250 h 3619500"/>
              <a:gd name="connsiteX5" fmla="*/ 127000 w 177800"/>
              <a:gd name="connsiteY5" fmla="*/ 368300 h 3619500"/>
              <a:gd name="connsiteX6" fmla="*/ 177800 w 177800"/>
              <a:gd name="connsiteY6" fmla="*/ 0 h 3619500"/>
              <a:gd name="connsiteX0" fmla="*/ 792136 w 792136"/>
              <a:gd name="connsiteY0" fmla="*/ 4048104 h 4048104"/>
              <a:gd name="connsiteX1" fmla="*/ 6350 w 792136"/>
              <a:gd name="connsiteY1" fmla="*/ 3328988 h 4048104"/>
              <a:gd name="connsiteX2" fmla="*/ 31750 w 792136"/>
              <a:gd name="connsiteY2" fmla="*/ 1835150 h 4048104"/>
              <a:gd name="connsiteX3" fmla="*/ 0 w 792136"/>
              <a:gd name="connsiteY3" fmla="*/ 1593850 h 4048104"/>
              <a:gd name="connsiteX4" fmla="*/ 95250 w 792136"/>
              <a:gd name="connsiteY4" fmla="*/ 1238250 h 4048104"/>
              <a:gd name="connsiteX5" fmla="*/ 127000 w 792136"/>
              <a:gd name="connsiteY5" fmla="*/ 368300 h 4048104"/>
              <a:gd name="connsiteX6" fmla="*/ 177800 w 792136"/>
              <a:gd name="connsiteY6" fmla="*/ 0 h 4048104"/>
              <a:gd name="connsiteX0" fmla="*/ 792136 w 792136"/>
              <a:gd name="connsiteY0" fmla="*/ 4048104 h 4048104"/>
              <a:gd name="connsiteX1" fmla="*/ 6350 w 792136"/>
              <a:gd name="connsiteY1" fmla="*/ 3614716 h 4048104"/>
              <a:gd name="connsiteX2" fmla="*/ 31750 w 792136"/>
              <a:gd name="connsiteY2" fmla="*/ 1835150 h 4048104"/>
              <a:gd name="connsiteX3" fmla="*/ 0 w 792136"/>
              <a:gd name="connsiteY3" fmla="*/ 1593850 h 4048104"/>
              <a:gd name="connsiteX4" fmla="*/ 95250 w 792136"/>
              <a:gd name="connsiteY4" fmla="*/ 1238250 h 4048104"/>
              <a:gd name="connsiteX5" fmla="*/ 127000 w 792136"/>
              <a:gd name="connsiteY5" fmla="*/ 368300 h 4048104"/>
              <a:gd name="connsiteX6" fmla="*/ 177800 w 792136"/>
              <a:gd name="connsiteY6" fmla="*/ 0 h 4048104"/>
              <a:gd name="connsiteX0" fmla="*/ 896889 w 896889"/>
              <a:gd name="connsiteY0" fmla="*/ 4093326 h 4093326"/>
              <a:gd name="connsiteX1" fmla="*/ 6350 w 896889"/>
              <a:gd name="connsiteY1" fmla="*/ 3614716 h 4093326"/>
              <a:gd name="connsiteX2" fmla="*/ 31750 w 896889"/>
              <a:gd name="connsiteY2" fmla="*/ 1835150 h 4093326"/>
              <a:gd name="connsiteX3" fmla="*/ 0 w 896889"/>
              <a:gd name="connsiteY3" fmla="*/ 1593850 h 4093326"/>
              <a:gd name="connsiteX4" fmla="*/ 95250 w 896889"/>
              <a:gd name="connsiteY4" fmla="*/ 1238250 h 4093326"/>
              <a:gd name="connsiteX5" fmla="*/ 127000 w 896889"/>
              <a:gd name="connsiteY5" fmla="*/ 368300 h 4093326"/>
              <a:gd name="connsiteX6" fmla="*/ 177800 w 896889"/>
              <a:gd name="connsiteY6" fmla="*/ 0 h 4093326"/>
              <a:gd name="connsiteX0" fmla="*/ 682543 w 682543"/>
              <a:gd name="connsiteY0" fmla="*/ 3950426 h 3950426"/>
              <a:gd name="connsiteX1" fmla="*/ 6350 w 682543"/>
              <a:gd name="connsiteY1" fmla="*/ 3614716 h 3950426"/>
              <a:gd name="connsiteX2" fmla="*/ 31750 w 682543"/>
              <a:gd name="connsiteY2" fmla="*/ 1835150 h 3950426"/>
              <a:gd name="connsiteX3" fmla="*/ 0 w 682543"/>
              <a:gd name="connsiteY3" fmla="*/ 1593850 h 3950426"/>
              <a:gd name="connsiteX4" fmla="*/ 95250 w 682543"/>
              <a:gd name="connsiteY4" fmla="*/ 1238250 h 3950426"/>
              <a:gd name="connsiteX5" fmla="*/ 127000 w 682543"/>
              <a:gd name="connsiteY5" fmla="*/ 368300 h 3950426"/>
              <a:gd name="connsiteX6" fmla="*/ 177800 w 682543"/>
              <a:gd name="connsiteY6" fmla="*/ 0 h 3950426"/>
              <a:gd name="connsiteX0" fmla="*/ 766659 w 766659"/>
              <a:gd name="connsiteY0" fmla="*/ 4007555 h 4007555"/>
              <a:gd name="connsiteX1" fmla="*/ 6350 w 766659"/>
              <a:gd name="connsiteY1" fmla="*/ 3614716 h 4007555"/>
              <a:gd name="connsiteX2" fmla="*/ 31750 w 766659"/>
              <a:gd name="connsiteY2" fmla="*/ 1835150 h 4007555"/>
              <a:gd name="connsiteX3" fmla="*/ 0 w 766659"/>
              <a:gd name="connsiteY3" fmla="*/ 1593850 h 4007555"/>
              <a:gd name="connsiteX4" fmla="*/ 95250 w 766659"/>
              <a:gd name="connsiteY4" fmla="*/ 1238250 h 4007555"/>
              <a:gd name="connsiteX5" fmla="*/ 127000 w 766659"/>
              <a:gd name="connsiteY5" fmla="*/ 368300 h 4007555"/>
              <a:gd name="connsiteX6" fmla="*/ 177800 w 766659"/>
              <a:gd name="connsiteY6" fmla="*/ 0 h 4007555"/>
              <a:gd name="connsiteX0" fmla="*/ 766659 w 766659"/>
              <a:gd name="connsiteY0" fmla="*/ 4007555 h 4007555"/>
              <a:gd name="connsiteX1" fmla="*/ 6350 w 766659"/>
              <a:gd name="connsiteY1" fmla="*/ 2614560 h 4007555"/>
              <a:gd name="connsiteX2" fmla="*/ 31750 w 766659"/>
              <a:gd name="connsiteY2" fmla="*/ 1835150 h 4007555"/>
              <a:gd name="connsiteX3" fmla="*/ 0 w 766659"/>
              <a:gd name="connsiteY3" fmla="*/ 1593850 h 4007555"/>
              <a:gd name="connsiteX4" fmla="*/ 95250 w 766659"/>
              <a:gd name="connsiteY4" fmla="*/ 1238250 h 4007555"/>
              <a:gd name="connsiteX5" fmla="*/ 127000 w 766659"/>
              <a:gd name="connsiteY5" fmla="*/ 368300 h 4007555"/>
              <a:gd name="connsiteX6" fmla="*/ 177800 w 766659"/>
              <a:gd name="connsiteY6" fmla="*/ 0 h 4007555"/>
              <a:gd name="connsiteX0" fmla="*/ 1481007 w 1481007"/>
              <a:gd name="connsiteY0" fmla="*/ 4007555 h 4007555"/>
              <a:gd name="connsiteX1" fmla="*/ 6350 w 1481007"/>
              <a:gd name="connsiteY1" fmla="*/ 2614560 h 4007555"/>
              <a:gd name="connsiteX2" fmla="*/ 31750 w 1481007"/>
              <a:gd name="connsiteY2" fmla="*/ 1835150 h 4007555"/>
              <a:gd name="connsiteX3" fmla="*/ 0 w 1481007"/>
              <a:gd name="connsiteY3" fmla="*/ 1593850 h 4007555"/>
              <a:gd name="connsiteX4" fmla="*/ 95250 w 1481007"/>
              <a:gd name="connsiteY4" fmla="*/ 1238250 h 4007555"/>
              <a:gd name="connsiteX5" fmla="*/ 127000 w 1481007"/>
              <a:gd name="connsiteY5" fmla="*/ 368300 h 4007555"/>
              <a:gd name="connsiteX6" fmla="*/ 177800 w 1481007"/>
              <a:gd name="connsiteY6" fmla="*/ 0 h 4007555"/>
              <a:gd name="connsiteX0" fmla="*/ 909471 w 909471"/>
              <a:gd name="connsiteY0" fmla="*/ 3436027 h 3436027"/>
              <a:gd name="connsiteX1" fmla="*/ 6350 w 909471"/>
              <a:gd name="connsiteY1" fmla="*/ 2614560 h 3436027"/>
              <a:gd name="connsiteX2" fmla="*/ 31750 w 909471"/>
              <a:gd name="connsiteY2" fmla="*/ 1835150 h 3436027"/>
              <a:gd name="connsiteX3" fmla="*/ 0 w 909471"/>
              <a:gd name="connsiteY3" fmla="*/ 1593850 h 3436027"/>
              <a:gd name="connsiteX4" fmla="*/ 95250 w 909471"/>
              <a:gd name="connsiteY4" fmla="*/ 1238250 h 3436027"/>
              <a:gd name="connsiteX5" fmla="*/ 127000 w 909471"/>
              <a:gd name="connsiteY5" fmla="*/ 368300 h 3436027"/>
              <a:gd name="connsiteX6" fmla="*/ 177800 w 909471"/>
              <a:gd name="connsiteY6" fmla="*/ 0 h 3436027"/>
              <a:gd name="connsiteX0" fmla="*/ 909471 w 909471"/>
              <a:gd name="connsiteY0" fmla="*/ 3436027 h 3436027"/>
              <a:gd name="connsiteX1" fmla="*/ 32476 w 909471"/>
              <a:gd name="connsiteY1" fmla="*/ 2663062 h 3436027"/>
              <a:gd name="connsiteX2" fmla="*/ 31750 w 909471"/>
              <a:gd name="connsiteY2" fmla="*/ 1835150 h 3436027"/>
              <a:gd name="connsiteX3" fmla="*/ 0 w 909471"/>
              <a:gd name="connsiteY3" fmla="*/ 1593850 h 3436027"/>
              <a:gd name="connsiteX4" fmla="*/ 95250 w 909471"/>
              <a:gd name="connsiteY4" fmla="*/ 1238250 h 3436027"/>
              <a:gd name="connsiteX5" fmla="*/ 127000 w 909471"/>
              <a:gd name="connsiteY5" fmla="*/ 368300 h 3436027"/>
              <a:gd name="connsiteX6" fmla="*/ 177800 w 909471"/>
              <a:gd name="connsiteY6" fmla="*/ 0 h 343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9471" h="3436027">
                <a:moveTo>
                  <a:pt x="909471" y="3436027"/>
                </a:moveTo>
                <a:lnTo>
                  <a:pt x="32476" y="2663062"/>
                </a:lnTo>
                <a:lnTo>
                  <a:pt x="31750" y="1835150"/>
                </a:lnTo>
                <a:lnTo>
                  <a:pt x="0" y="1593850"/>
                </a:lnTo>
                <a:lnTo>
                  <a:pt x="95250" y="1238250"/>
                </a:lnTo>
                <a:lnTo>
                  <a:pt x="127000" y="368300"/>
                </a:lnTo>
                <a:lnTo>
                  <a:pt x="177800" y="0"/>
                </a:lnTo>
              </a:path>
            </a:pathLst>
          </a:custGeom>
          <a:ln w="101600" cmpd="sng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Dowolny kształt 79">
            <a:extLst>
              <a:ext uri="{FF2B5EF4-FFF2-40B4-BE49-F238E27FC236}">
                <a16:creationId xmlns="" xmlns:a16="http://schemas.microsoft.com/office/drawing/2014/main" id="{6644273A-9989-4436-AC09-67D86CAAB9DF}"/>
              </a:ext>
            </a:extLst>
          </p:cNvPr>
          <p:cNvSpPr/>
          <p:nvPr/>
        </p:nvSpPr>
        <p:spPr>
          <a:xfrm>
            <a:off x="5036704" y="3145492"/>
            <a:ext cx="2585278" cy="729906"/>
          </a:xfrm>
          <a:custGeom>
            <a:avLst/>
            <a:gdLst>
              <a:gd name="connsiteX0" fmla="*/ 0 w 4006850"/>
              <a:gd name="connsiteY0" fmla="*/ 0 h 1295400"/>
              <a:gd name="connsiteX1" fmla="*/ 1930400 w 4006850"/>
              <a:gd name="connsiteY1" fmla="*/ 342900 h 1295400"/>
              <a:gd name="connsiteX2" fmla="*/ 4006850 w 4006850"/>
              <a:gd name="connsiteY2" fmla="*/ 1295400 h 1295400"/>
              <a:gd name="connsiteX0" fmla="*/ 0 w 3864006"/>
              <a:gd name="connsiteY0" fmla="*/ 0 h 1366862"/>
              <a:gd name="connsiteX1" fmla="*/ 1787556 w 3864006"/>
              <a:gd name="connsiteY1" fmla="*/ 414362 h 1366862"/>
              <a:gd name="connsiteX2" fmla="*/ 3864006 w 3864006"/>
              <a:gd name="connsiteY2" fmla="*/ 1366862 h 1366862"/>
              <a:gd name="connsiteX0" fmla="*/ 0 w 3864006"/>
              <a:gd name="connsiteY0" fmla="*/ 0 h 1366862"/>
              <a:gd name="connsiteX1" fmla="*/ 2216152 w 3864006"/>
              <a:gd name="connsiteY1" fmla="*/ 485776 h 1366862"/>
              <a:gd name="connsiteX2" fmla="*/ 3864006 w 3864006"/>
              <a:gd name="connsiteY2" fmla="*/ 1366862 h 1366862"/>
              <a:gd name="connsiteX0" fmla="*/ 0 w 3292534"/>
              <a:gd name="connsiteY0" fmla="*/ 2036749 h 2100249"/>
              <a:gd name="connsiteX1" fmla="*/ 1644680 w 3292534"/>
              <a:gd name="connsiteY1" fmla="*/ 165095 h 2100249"/>
              <a:gd name="connsiteX2" fmla="*/ 3292534 w 3292534"/>
              <a:gd name="connsiteY2" fmla="*/ 1046181 h 2100249"/>
              <a:gd name="connsiteX0" fmla="*/ 0 w 3292534"/>
              <a:gd name="connsiteY0" fmla="*/ 2182093 h 2245593"/>
              <a:gd name="connsiteX1" fmla="*/ 1644680 w 3292534"/>
              <a:gd name="connsiteY1" fmla="*/ 310439 h 2245593"/>
              <a:gd name="connsiteX2" fmla="*/ 2440020 w 3292534"/>
              <a:gd name="connsiteY2" fmla="*/ 1962508 h 2245593"/>
              <a:gd name="connsiteX3" fmla="*/ 3292534 w 3292534"/>
              <a:gd name="connsiteY3" fmla="*/ 1191525 h 2245593"/>
              <a:gd name="connsiteX0" fmla="*/ 0 w 3292534"/>
              <a:gd name="connsiteY0" fmla="*/ 990568 h 1069935"/>
              <a:gd name="connsiteX1" fmla="*/ 1144582 w 3292534"/>
              <a:gd name="connsiteY1" fmla="*/ 904840 h 1069935"/>
              <a:gd name="connsiteX2" fmla="*/ 2440020 w 3292534"/>
              <a:gd name="connsiteY2" fmla="*/ 770983 h 1069935"/>
              <a:gd name="connsiteX3" fmla="*/ 3292534 w 3292534"/>
              <a:gd name="connsiteY3" fmla="*/ 0 h 1069935"/>
              <a:gd name="connsiteX0" fmla="*/ 0 w 3292534"/>
              <a:gd name="connsiteY0" fmla="*/ 990568 h 1069935"/>
              <a:gd name="connsiteX1" fmla="*/ 1144582 w 3292534"/>
              <a:gd name="connsiteY1" fmla="*/ 904840 h 1069935"/>
              <a:gd name="connsiteX2" fmla="*/ 2440020 w 3292534"/>
              <a:gd name="connsiteY2" fmla="*/ 770983 h 1069935"/>
              <a:gd name="connsiteX3" fmla="*/ 3292534 w 3292534"/>
              <a:gd name="connsiteY3" fmla="*/ 0 h 1069935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2440020 w 3292534"/>
              <a:gd name="connsiteY2" fmla="*/ 770983 h 1054068"/>
              <a:gd name="connsiteX3" fmla="*/ 3292534 w 3292534"/>
              <a:gd name="connsiteY3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1368983 w 3292534"/>
              <a:gd name="connsiteY2" fmla="*/ 968880 h 1054068"/>
              <a:gd name="connsiteX3" fmla="*/ 2440020 w 3292534"/>
              <a:gd name="connsiteY3" fmla="*/ 770983 h 1054068"/>
              <a:gd name="connsiteX4" fmla="*/ 3292534 w 3292534"/>
              <a:gd name="connsiteY4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2440020 w 3292534"/>
              <a:gd name="connsiteY2" fmla="*/ 770983 h 1054068"/>
              <a:gd name="connsiteX3" fmla="*/ 3292534 w 3292534"/>
              <a:gd name="connsiteY3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1368983 w 3292534"/>
              <a:gd name="connsiteY2" fmla="*/ 905932 h 1054068"/>
              <a:gd name="connsiteX3" fmla="*/ 2440020 w 3292534"/>
              <a:gd name="connsiteY3" fmla="*/ 770983 h 1054068"/>
              <a:gd name="connsiteX4" fmla="*/ 3292534 w 3292534"/>
              <a:gd name="connsiteY4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1368983 w 3292534"/>
              <a:gd name="connsiteY2" fmla="*/ 905932 h 1054068"/>
              <a:gd name="connsiteX3" fmla="*/ 2440020 w 3292534"/>
              <a:gd name="connsiteY3" fmla="*/ 770983 h 1054068"/>
              <a:gd name="connsiteX4" fmla="*/ 3292534 w 3292534"/>
              <a:gd name="connsiteY4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2440020 w 3292534"/>
              <a:gd name="connsiteY2" fmla="*/ 770983 h 1054068"/>
              <a:gd name="connsiteX3" fmla="*/ 3292534 w 3292534"/>
              <a:gd name="connsiteY3" fmla="*/ 0 h 1054068"/>
              <a:gd name="connsiteX0" fmla="*/ 0 w 3292534"/>
              <a:gd name="connsiteY0" fmla="*/ 990568 h 990568"/>
              <a:gd name="connsiteX1" fmla="*/ 2440020 w 3292534"/>
              <a:gd name="connsiteY1" fmla="*/ 770983 h 990568"/>
              <a:gd name="connsiteX2" fmla="*/ 3292534 w 3292534"/>
              <a:gd name="connsiteY2" fmla="*/ 0 h 990568"/>
              <a:gd name="connsiteX0" fmla="*/ 0 w 3292534"/>
              <a:gd name="connsiteY0" fmla="*/ 990568 h 1078930"/>
              <a:gd name="connsiteX1" fmla="*/ 1868484 w 3292534"/>
              <a:gd name="connsiteY1" fmla="*/ 913835 h 1078930"/>
              <a:gd name="connsiteX2" fmla="*/ 3292534 w 3292534"/>
              <a:gd name="connsiteY2" fmla="*/ 0 h 1078930"/>
              <a:gd name="connsiteX0" fmla="*/ 0 w 3292534"/>
              <a:gd name="connsiteY0" fmla="*/ 990568 h 1078930"/>
              <a:gd name="connsiteX1" fmla="*/ 1654138 w 3292534"/>
              <a:gd name="connsiteY1" fmla="*/ 913835 h 1078930"/>
              <a:gd name="connsiteX2" fmla="*/ 3292534 w 3292534"/>
              <a:gd name="connsiteY2" fmla="*/ 0 h 1078930"/>
              <a:gd name="connsiteX0" fmla="*/ 0 w 3292534"/>
              <a:gd name="connsiteY0" fmla="*/ 990568 h 1078930"/>
              <a:gd name="connsiteX1" fmla="*/ 1654138 w 3292534"/>
              <a:gd name="connsiteY1" fmla="*/ 913835 h 1078930"/>
              <a:gd name="connsiteX2" fmla="*/ 3292534 w 3292534"/>
              <a:gd name="connsiteY2" fmla="*/ 0 h 1078930"/>
              <a:gd name="connsiteX0" fmla="*/ 0 w 3292534"/>
              <a:gd name="connsiteY0" fmla="*/ 847716 h 936078"/>
              <a:gd name="connsiteX1" fmla="*/ 1654138 w 3292534"/>
              <a:gd name="connsiteY1" fmla="*/ 770983 h 936078"/>
              <a:gd name="connsiteX2" fmla="*/ 3292534 w 3292534"/>
              <a:gd name="connsiteY2" fmla="*/ 0 h 936078"/>
              <a:gd name="connsiteX0" fmla="*/ 0 w 3292534"/>
              <a:gd name="connsiteY0" fmla="*/ 847716 h 1007492"/>
              <a:gd name="connsiteX1" fmla="*/ 1868420 w 3292534"/>
              <a:gd name="connsiteY1" fmla="*/ 842397 h 1007492"/>
              <a:gd name="connsiteX2" fmla="*/ 3292534 w 3292534"/>
              <a:gd name="connsiteY2" fmla="*/ 0 h 1007492"/>
              <a:gd name="connsiteX0" fmla="*/ 0 w 3292534"/>
              <a:gd name="connsiteY0" fmla="*/ 847716 h 991229"/>
              <a:gd name="connsiteX1" fmla="*/ 998597 w 3292534"/>
              <a:gd name="connsiteY1" fmla="*/ 892991 h 991229"/>
              <a:gd name="connsiteX2" fmla="*/ 1868420 w 3292534"/>
              <a:gd name="connsiteY2" fmla="*/ 842397 h 991229"/>
              <a:gd name="connsiteX3" fmla="*/ 3292534 w 3292534"/>
              <a:gd name="connsiteY3" fmla="*/ 0 h 991229"/>
              <a:gd name="connsiteX0" fmla="*/ 0 w 3292534"/>
              <a:gd name="connsiteY0" fmla="*/ 847716 h 991229"/>
              <a:gd name="connsiteX1" fmla="*/ 784251 w 3292534"/>
              <a:gd name="connsiteY1" fmla="*/ 750091 h 991229"/>
              <a:gd name="connsiteX2" fmla="*/ 1868420 w 3292534"/>
              <a:gd name="connsiteY2" fmla="*/ 842397 h 991229"/>
              <a:gd name="connsiteX3" fmla="*/ 3292534 w 3292534"/>
              <a:gd name="connsiteY3" fmla="*/ 0 h 991229"/>
              <a:gd name="connsiteX0" fmla="*/ 0 w 3292534"/>
              <a:gd name="connsiteY0" fmla="*/ 847716 h 891332"/>
              <a:gd name="connsiteX1" fmla="*/ 616611 w 3292534"/>
              <a:gd name="connsiteY1" fmla="*/ 753901 h 891332"/>
              <a:gd name="connsiteX2" fmla="*/ 1868420 w 3292534"/>
              <a:gd name="connsiteY2" fmla="*/ 842397 h 891332"/>
              <a:gd name="connsiteX3" fmla="*/ 3292534 w 3292534"/>
              <a:gd name="connsiteY3" fmla="*/ 0 h 891332"/>
              <a:gd name="connsiteX0" fmla="*/ 0 w 3292534"/>
              <a:gd name="connsiteY0" fmla="*/ 847716 h 868137"/>
              <a:gd name="connsiteX1" fmla="*/ 616611 w 3292534"/>
              <a:gd name="connsiteY1" fmla="*/ 753901 h 868137"/>
              <a:gd name="connsiteX2" fmla="*/ 1666490 w 3292534"/>
              <a:gd name="connsiteY2" fmla="*/ 815727 h 868137"/>
              <a:gd name="connsiteX3" fmla="*/ 3292534 w 3292534"/>
              <a:gd name="connsiteY3" fmla="*/ 0 h 868137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61164 w 3292534"/>
              <a:gd name="connsiteY3" fmla="*/ 612396 h 848138"/>
              <a:gd name="connsiteX4" fmla="*/ 3292534 w 3292534"/>
              <a:gd name="connsiteY4" fmla="*/ 0 h 848138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61164 w 3292534"/>
              <a:gd name="connsiteY3" fmla="*/ 612396 h 848138"/>
              <a:gd name="connsiteX4" fmla="*/ 3292534 w 3292534"/>
              <a:gd name="connsiteY4" fmla="*/ 0 h 848138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61164 w 3292534"/>
              <a:gd name="connsiteY3" fmla="*/ 612396 h 848138"/>
              <a:gd name="connsiteX4" fmla="*/ 3292534 w 3292534"/>
              <a:gd name="connsiteY4" fmla="*/ 0 h 848138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80214 w 3292534"/>
              <a:gd name="connsiteY3" fmla="*/ 646686 h 848138"/>
              <a:gd name="connsiteX4" fmla="*/ 3292534 w 3292534"/>
              <a:gd name="connsiteY4" fmla="*/ 0 h 848138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80214 w 3292534"/>
              <a:gd name="connsiteY3" fmla="*/ 646686 h 848138"/>
              <a:gd name="connsiteX4" fmla="*/ 3292534 w 3292534"/>
              <a:gd name="connsiteY4" fmla="*/ 0 h 848138"/>
              <a:gd name="connsiteX0" fmla="*/ 0 w 3292534"/>
              <a:gd name="connsiteY0" fmla="*/ 847716 h 898142"/>
              <a:gd name="connsiteX1" fmla="*/ 616611 w 3292534"/>
              <a:gd name="connsiteY1" fmla="*/ 753901 h 898142"/>
              <a:gd name="connsiteX2" fmla="*/ 1335020 w 3292534"/>
              <a:gd name="connsiteY2" fmla="*/ 895737 h 898142"/>
              <a:gd name="connsiteX3" fmla="*/ 2180214 w 3292534"/>
              <a:gd name="connsiteY3" fmla="*/ 646686 h 898142"/>
              <a:gd name="connsiteX4" fmla="*/ 3292534 w 3292534"/>
              <a:gd name="connsiteY4" fmla="*/ 0 h 898142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80214 w 3292534"/>
              <a:gd name="connsiteY4" fmla="*/ 646686 h 904184"/>
              <a:gd name="connsiteX5" fmla="*/ 3292534 w 3292534"/>
              <a:gd name="connsiteY5" fmla="*/ 0 h 904184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38304 w 3292534"/>
              <a:gd name="connsiteY4" fmla="*/ 719076 h 904184"/>
              <a:gd name="connsiteX5" fmla="*/ 3292534 w 3292534"/>
              <a:gd name="connsiteY5" fmla="*/ 0 h 904184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38304 w 3292534"/>
              <a:gd name="connsiteY4" fmla="*/ 719076 h 904184"/>
              <a:gd name="connsiteX5" fmla="*/ 3292534 w 3292534"/>
              <a:gd name="connsiteY5" fmla="*/ 0 h 904184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38304 w 3292534"/>
              <a:gd name="connsiteY4" fmla="*/ 719076 h 904184"/>
              <a:gd name="connsiteX5" fmla="*/ 2264034 w 3292534"/>
              <a:gd name="connsiteY5" fmla="*/ 456186 h 904184"/>
              <a:gd name="connsiteX6" fmla="*/ 3292534 w 3292534"/>
              <a:gd name="connsiteY6" fmla="*/ 0 h 904184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49734 w 3292534"/>
              <a:gd name="connsiteY4" fmla="*/ 730506 h 904184"/>
              <a:gd name="connsiteX5" fmla="*/ 2264034 w 3292534"/>
              <a:gd name="connsiteY5" fmla="*/ 456186 h 904184"/>
              <a:gd name="connsiteX6" fmla="*/ 3292534 w 3292534"/>
              <a:gd name="connsiteY6" fmla="*/ 0 h 904184"/>
              <a:gd name="connsiteX0" fmla="*/ 0 w 3292534"/>
              <a:gd name="connsiteY0" fmla="*/ 847716 h 895764"/>
              <a:gd name="connsiteX1" fmla="*/ 616611 w 3292534"/>
              <a:gd name="connsiteY1" fmla="*/ 753901 h 895764"/>
              <a:gd name="connsiteX2" fmla="*/ 1018164 w 3292534"/>
              <a:gd name="connsiteY2" fmla="*/ 829566 h 895764"/>
              <a:gd name="connsiteX3" fmla="*/ 1335020 w 3292534"/>
              <a:gd name="connsiteY3" fmla="*/ 895737 h 895764"/>
              <a:gd name="connsiteX4" fmla="*/ 1768734 w 3292534"/>
              <a:gd name="connsiteY4" fmla="*/ 760986 h 895764"/>
              <a:gd name="connsiteX5" fmla="*/ 2149734 w 3292534"/>
              <a:gd name="connsiteY5" fmla="*/ 730506 h 895764"/>
              <a:gd name="connsiteX6" fmla="*/ 2264034 w 3292534"/>
              <a:gd name="connsiteY6" fmla="*/ 456186 h 895764"/>
              <a:gd name="connsiteX7" fmla="*/ 3292534 w 3292534"/>
              <a:gd name="connsiteY7" fmla="*/ 0 h 895764"/>
              <a:gd name="connsiteX0" fmla="*/ 0 w 3292534"/>
              <a:gd name="connsiteY0" fmla="*/ 847716 h 895764"/>
              <a:gd name="connsiteX1" fmla="*/ 616611 w 3292534"/>
              <a:gd name="connsiteY1" fmla="*/ 753901 h 895764"/>
              <a:gd name="connsiteX2" fmla="*/ 1018164 w 3292534"/>
              <a:gd name="connsiteY2" fmla="*/ 829566 h 895764"/>
              <a:gd name="connsiteX3" fmla="*/ 1335020 w 3292534"/>
              <a:gd name="connsiteY3" fmla="*/ 895737 h 895764"/>
              <a:gd name="connsiteX4" fmla="*/ 1768734 w 3292534"/>
              <a:gd name="connsiteY4" fmla="*/ 760986 h 895764"/>
              <a:gd name="connsiteX5" fmla="*/ 2149734 w 3292534"/>
              <a:gd name="connsiteY5" fmla="*/ 730506 h 895764"/>
              <a:gd name="connsiteX6" fmla="*/ 2206884 w 3292534"/>
              <a:gd name="connsiteY6" fmla="*/ 551436 h 895764"/>
              <a:gd name="connsiteX7" fmla="*/ 2264034 w 3292534"/>
              <a:gd name="connsiteY7" fmla="*/ 456186 h 895764"/>
              <a:gd name="connsiteX8" fmla="*/ 3292534 w 3292534"/>
              <a:gd name="connsiteY8" fmla="*/ 0 h 895764"/>
              <a:gd name="connsiteX0" fmla="*/ 0 w 3292534"/>
              <a:gd name="connsiteY0" fmla="*/ 847716 h 895764"/>
              <a:gd name="connsiteX1" fmla="*/ 616611 w 3292534"/>
              <a:gd name="connsiteY1" fmla="*/ 753901 h 895764"/>
              <a:gd name="connsiteX2" fmla="*/ 1018164 w 3292534"/>
              <a:gd name="connsiteY2" fmla="*/ 829566 h 895764"/>
              <a:gd name="connsiteX3" fmla="*/ 1335020 w 3292534"/>
              <a:gd name="connsiteY3" fmla="*/ 895737 h 895764"/>
              <a:gd name="connsiteX4" fmla="*/ 1768734 w 3292534"/>
              <a:gd name="connsiteY4" fmla="*/ 760986 h 895764"/>
              <a:gd name="connsiteX5" fmla="*/ 2149734 w 3292534"/>
              <a:gd name="connsiteY5" fmla="*/ 730506 h 895764"/>
              <a:gd name="connsiteX6" fmla="*/ 2264034 w 3292534"/>
              <a:gd name="connsiteY6" fmla="*/ 456186 h 895764"/>
              <a:gd name="connsiteX7" fmla="*/ 3292534 w 3292534"/>
              <a:gd name="connsiteY7" fmla="*/ 0 h 895764"/>
              <a:gd name="connsiteX0" fmla="*/ 0 w 3113464"/>
              <a:gd name="connsiteY0" fmla="*/ 832476 h 880524"/>
              <a:gd name="connsiteX1" fmla="*/ 616611 w 3113464"/>
              <a:gd name="connsiteY1" fmla="*/ 738661 h 880524"/>
              <a:gd name="connsiteX2" fmla="*/ 1018164 w 3113464"/>
              <a:gd name="connsiteY2" fmla="*/ 814326 h 880524"/>
              <a:gd name="connsiteX3" fmla="*/ 1335020 w 3113464"/>
              <a:gd name="connsiteY3" fmla="*/ 880497 h 880524"/>
              <a:gd name="connsiteX4" fmla="*/ 1768734 w 3113464"/>
              <a:gd name="connsiteY4" fmla="*/ 745746 h 880524"/>
              <a:gd name="connsiteX5" fmla="*/ 2149734 w 3113464"/>
              <a:gd name="connsiteY5" fmla="*/ 715266 h 880524"/>
              <a:gd name="connsiteX6" fmla="*/ 2264034 w 3113464"/>
              <a:gd name="connsiteY6" fmla="*/ 440946 h 880524"/>
              <a:gd name="connsiteX7" fmla="*/ 3113464 w 3113464"/>
              <a:gd name="connsiteY7" fmla="*/ 0 h 88052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64034 w 3090604"/>
              <a:gd name="connsiteY6" fmla="*/ 406656 h 846234"/>
              <a:gd name="connsiteX7" fmla="*/ 3090604 w 3090604"/>
              <a:gd name="connsiteY7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171505 w 3090604"/>
              <a:gd name="connsiteY6" fmla="*/ 516602 h 846234"/>
              <a:gd name="connsiteX7" fmla="*/ 2264034 w 3090604"/>
              <a:gd name="connsiteY7" fmla="*/ 406656 h 846234"/>
              <a:gd name="connsiteX8" fmla="*/ 3090604 w 3090604"/>
              <a:gd name="connsiteY8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64034 w 3090604"/>
              <a:gd name="connsiteY7" fmla="*/ 406656 h 846234"/>
              <a:gd name="connsiteX8" fmla="*/ 3090604 w 3090604"/>
              <a:gd name="connsiteY8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184568 w 3090604"/>
              <a:gd name="connsiteY7" fmla="*/ 457819 h 846234"/>
              <a:gd name="connsiteX8" fmla="*/ 2264034 w 3090604"/>
              <a:gd name="connsiteY8" fmla="*/ 406656 h 846234"/>
              <a:gd name="connsiteX9" fmla="*/ 3090604 w 3090604"/>
              <a:gd name="connsiteY9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33554 w 3090604"/>
              <a:gd name="connsiteY7" fmla="*/ 464350 h 846234"/>
              <a:gd name="connsiteX8" fmla="*/ 2264034 w 3090604"/>
              <a:gd name="connsiteY8" fmla="*/ 406656 h 846234"/>
              <a:gd name="connsiteX9" fmla="*/ 3090604 w 3090604"/>
              <a:gd name="connsiteY9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33554 w 3090604"/>
              <a:gd name="connsiteY7" fmla="*/ 464350 h 846234"/>
              <a:gd name="connsiteX8" fmla="*/ 2264034 w 3090604"/>
              <a:gd name="connsiteY8" fmla="*/ 406656 h 846234"/>
              <a:gd name="connsiteX9" fmla="*/ 3090604 w 3090604"/>
              <a:gd name="connsiteY9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64034 w 3090604"/>
              <a:gd name="connsiteY7" fmla="*/ 406656 h 846234"/>
              <a:gd name="connsiteX8" fmla="*/ 3090604 w 3090604"/>
              <a:gd name="connsiteY8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47706 w 3090604"/>
              <a:gd name="connsiteY7" fmla="*/ 429516 h 846234"/>
              <a:gd name="connsiteX8" fmla="*/ 3090604 w 3090604"/>
              <a:gd name="connsiteY8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47706 w 3090604"/>
              <a:gd name="connsiteY7" fmla="*/ 429516 h 846234"/>
              <a:gd name="connsiteX8" fmla="*/ 3090604 w 3090604"/>
              <a:gd name="connsiteY8" fmla="*/ 0 h 846234"/>
              <a:gd name="connsiteX0" fmla="*/ 0 w 2970288"/>
              <a:gd name="connsiteY0" fmla="*/ 730007 h 778055"/>
              <a:gd name="connsiteX1" fmla="*/ 616611 w 2970288"/>
              <a:gd name="connsiteY1" fmla="*/ 636192 h 778055"/>
              <a:gd name="connsiteX2" fmla="*/ 1018164 w 2970288"/>
              <a:gd name="connsiteY2" fmla="*/ 711857 h 778055"/>
              <a:gd name="connsiteX3" fmla="*/ 1335020 w 2970288"/>
              <a:gd name="connsiteY3" fmla="*/ 778028 h 778055"/>
              <a:gd name="connsiteX4" fmla="*/ 1768734 w 2970288"/>
              <a:gd name="connsiteY4" fmla="*/ 643277 h 778055"/>
              <a:gd name="connsiteX5" fmla="*/ 2149734 w 2970288"/>
              <a:gd name="connsiteY5" fmla="*/ 612797 h 778055"/>
              <a:gd name="connsiteX6" fmla="*/ 2210694 w 2970288"/>
              <a:gd name="connsiteY6" fmla="*/ 474549 h 778055"/>
              <a:gd name="connsiteX7" fmla="*/ 2247706 w 2970288"/>
              <a:gd name="connsiteY7" fmla="*/ 361337 h 778055"/>
              <a:gd name="connsiteX8" fmla="*/ 2970288 w 2970288"/>
              <a:gd name="connsiteY8" fmla="*/ 0 h 778055"/>
              <a:gd name="connsiteX0" fmla="*/ 0 w 2970288"/>
              <a:gd name="connsiteY0" fmla="*/ 730007 h 738027"/>
              <a:gd name="connsiteX1" fmla="*/ 616611 w 2970288"/>
              <a:gd name="connsiteY1" fmla="*/ 636192 h 738027"/>
              <a:gd name="connsiteX2" fmla="*/ 1018164 w 2970288"/>
              <a:gd name="connsiteY2" fmla="*/ 711857 h 738027"/>
              <a:gd name="connsiteX3" fmla="*/ 1491431 w 2970288"/>
              <a:gd name="connsiteY3" fmla="*/ 737923 h 738027"/>
              <a:gd name="connsiteX4" fmla="*/ 1768734 w 2970288"/>
              <a:gd name="connsiteY4" fmla="*/ 643277 h 738027"/>
              <a:gd name="connsiteX5" fmla="*/ 2149734 w 2970288"/>
              <a:gd name="connsiteY5" fmla="*/ 612797 h 738027"/>
              <a:gd name="connsiteX6" fmla="*/ 2210694 w 2970288"/>
              <a:gd name="connsiteY6" fmla="*/ 474549 h 738027"/>
              <a:gd name="connsiteX7" fmla="*/ 2247706 w 2970288"/>
              <a:gd name="connsiteY7" fmla="*/ 361337 h 738027"/>
              <a:gd name="connsiteX8" fmla="*/ 2970288 w 2970288"/>
              <a:gd name="connsiteY8" fmla="*/ 0 h 738027"/>
              <a:gd name="connsiteX0" fmla="*/ 0 w 2970288"/>
              <a:gd name="connsiteY0" fmla="*/ 730007 h 738622"/>
              <a:gd name="connsiteX1" fmla="*/ 616611 w 2970288"/>
              <a:gd name="connsiteY1" fmla="*/ 636192 h 738622"/>
              <a:gd name="connsiteX2" fmla="*/ 1294890 w 2970288"/>
              <a:gd name="connsiteY2" fmla="*/ 683783 h 738622"/>
              <a:gd name="connsiteX3" fmla="*/ 1491431 w 2970288"/>
              <a:gd name="connsiteY3" fmla="*/ 737923 h 738622"/>
              <a:gd name="connsiteX4" fmla="*/ 1768734 w 2970288"/>
              <a:gd name="connsiteY4" fmla="*/ 643277 h 738622"/>
              <a:gd name="connsiteX5" fmla="*/ 2149734 w 2970288"/>
              <a:gd name="connsiteY5" fmla="*/ 612797 h 738622"/>
              <a:gd name="connsiteX6" fmla="*/ 2210694 w 2970288"/>
              <a:gd name="connsiteY6" fmla="*/ 474549 h 738622"/>
              <a:gd name="connsiteX7" fmla="*/ 2247706 w 2970288"/>
              <a:gd name="connsiteY7" fmla="*/ 361337 h 738622"/>
              <a:gd name="connsiteX8" fmla="*/ 2970288 w 2970288"/>
              <a:gd name="connsiteY8" fmla="*/ 0 h 738622"/>
              <a:gd name="connsiteX0" fmla="*/ 0 w 2970288"/>
              <a:gd name="connsiteY0" fmla="*/ 730007 h 750123"/>
              <a:gd name="connsiteX1" fmla="*/ 616611 w 2970288"/>
              <a:gd name="connsiteY1" fmla="*/ 636192 h 750123"/>
              <a:gd name="connsiteX2" fmla="*/ 1294890 w 2970288"/>
              <a:gd name="connsiteY2" fmla="*/ 683783 h 750123"/>
              <a:gd name="connsiteX3" fmla="*/ 1491431 w 2970288"/>
              <a:gd name="connsiteY3" fmla="*/ 737923 h 750123"/>
              <a:gd name="connsiteX4" fmla="*/ 1768734 w 2970288"/>
              <a:gd name="connsiteY4" fmla="*/ 643277 h 750123"/>
              <a:gd name="connsiteX5" fmla="*/ 2149734 w 2970288"/>
              <a:gd name="connsiteY5" fmla="*/ 612797 h 750123"/>
              <a:gd name="connsiteX6" fmla="*/ 2210694 w 2970288"/>
              <a:gd name="connsiteY6" fmla="*/ 474549 h 750123"/>
              <a:gd name="connsiteX7" fmla="*/ 2247706 w 2970288"/>
              <a:gd name="connsiteY7" fmla="*/ 361337 h 750123"/>
              <a:gd name="connsiteX8" fmla="*/ 2970288 w 2970288"/>
              <a:gd name="connsiteY8" fmla="*/ 0 h 750123"/>
              <a:gd name="connsiteX0" fmla="*/ 0 w 2585278"/>
              <a:gd name="connsiteY0" fmla="*/ 681881 h 750123"/>
              <a:gd name="connsiteX1" fmla="*/ 231601 w 2585278"/>
              <a:gd name="connsiteY1" fmla="*/ 636192 h 750123"/>
              <a:gd name="connsiteX2" fmla="*/ 909880 w 2585278"/>
              <a:gd name="connsiteY2" fmla="*/ 683783 h 750123"/>
              <a:gd name="connsiteX3" fmla="*/ 1106421 w 2585278"/>
              <a:gd name="connsiteY3" fmla="*/ 737923 h 750123"/>
              <a:gd name="connsiteX4" fmla="*/ 1383724 w 2585278"/>
              <a:gd name="connsiteY4" fmla="*/ 643277 h 750123"/>
              <a:gd name="connsiteX5" fmla="*/ 1764724 w 2585278"/>
              <a:gd name="connsiteY5" fmla="*/ 612797 h 750123"/>
              <a:gd name="connsiteX6" fmla="*/ 1825684 w 2585278"/>
              <a:gd name="connsiteY6" fmla="*/ 474549 h 750123"/>
              <a:gd name="connsiteX7" fmla="*/ 1862696 w 2585278"/>
              <a:gd name="connsiteY7" fmla="*/ 361337 h 750123"/>
              <a:gd name="connsiteX8" fmla="*/ 2585278 w 2585278"/>
              <a:gd name="connsiteY8" fmla="*/ 0 h 750123"/>
              <a:gd name="connsiteX0" fmla="*/ 0 w 2585278"/>
              <a:gd name="connsiteY0" fmla="*/ 681881 h 730711"/>
              <a:gd name="connsiteX1" fmla="*/ 231601 w 2585278"/>
              <a:gd name="connsiteY1" fmla="*/ 636192 h 730711"/>
              <a:gd name="connsiteX2" fmla="*/ 909880 w 2585278"/>
              <a:gd name="connsiteY2" fmla="*/ 683783 h 730711"/>
              <a:gd name="connsiteX3" fmla="*/ 1122463 w 2585278"/>
              <a:gd name="connsiteY3" fmla="*/ 729902 h 730711"/>
              <a:gd name="connsiteX4" fmla="*/ 1383724 w 2585278"/>
              <a:gd name="connsiteY4" fmla="*/ 643277 h 730711"/>
              <a:gd name="connsiteX5" fmla="*/ 1764724 w 2585278"/>
              <a:gd name="connsiteY5" fmla="*/ 612797 h 730711"/>
              <a:gd name="connsiteX6" fmla="*/ 1825684 w 2585278"/>
              <a:gd name="connsiteY6" fmla="*/ 474549 h 730711"/>
              <a:gd name="connsiteX7" fmla="*/ 1862696 w 2585278"/>
              <a:gd name="connsiteY7" fmla="*/ 361337 h 730711"/>
              <a:gd name="connsiteX8" fmla="*/ 2585278 w 2585278"/>
              <a:gd name="connsiteY8" fmla="*/ 0 h 730711"/>
              <a:gd name="connsiteX0" fmla="*/ 0 w 2585278"/>
              <a:gd name="connsiteY0" fmla="*/ 681881 h 730059"/>
              <a:gd name="connsiteX1" fmla="*/ 231601 w 2585278"/>
              <a:gd name="connsiteY1" fmla="*/ 636192 h 730059"/>
              <a:gd name="connsiteX2" fmla="*/ 597059 w 2585278"/>
              <a:gd name="connsiteY2" fmla="*/ 619615 h 730059"/>
              <a:gd name="connsiteX3" fmla="*/ 1122463 w 2585278"/>
              <a:gd name="connsiteY3" fmla="*/ 729902 h 730059"/>
              <a:gd name="connsiteX4" fmla="*/ 1383724 w 2585278"/>
              <a:gd name="connsiteY4" fmla="*/ 643277 h 730059"/>
              <a:gd name="connsiteX5" fmla="*/ 1764724 w 2585278"/>
              <a:gd name="connsiteY5" fmla="*/ 612797 h 730059"/>
              <a:gd name="connsiteX6" fmla="*/ 1825684 w 2585278"/>
              <a:gd name="connsiteY6" fmla="*/ 474549 h 730059"/>
              <a:gd name="connsiteX7" fmla="*/ 1862696 w 2585278"/>
              <a:gd name="connsiteY7" fmla="*/ 361337 h 730059"/>
              <a:gd name="connsiteX8" fmla="*/ 2585278 w 2585278"/>
              <a:gd name="connsiteY8" fmla="*/ 0 h 730059"/>
              <a:gd name="connsiteX0" fmla="*/ 0 w 2585278"/>
              <a:gd name="connsiteY0" fmla="*/ 681881 h 729906"/>
              <a:gd name="connsiteX1" fmla="*/ 231601 w 2585278"/>
              <a:gd name="connsiteY1" fmla="*/ 636192 h 729906"/>
              <a:gd name="connsiteX2" fmla="*/ 597059 w 2585278"/>
              <a:gd name="connsiteY2" fmla="*/ 619615 h 729906"/>
              <a:gd name="connsiteX3" fmla="*/ 1122463 w 2585278"/>
              <a:gd name="connsiteY3" fmla="*/ 729902 h 729906"/>
              <a:gd name="connsiteX4" fmla="*/ 1411797 w 2585278"/>
              <a:gd name="connsiteY4" fmla="*/ 615203 h 729906"/>
              <a:gd name="connsiteX5" fmla="*/ 1764724 w 2585278"/>
              <a:gd name="connsiteY5" fmla="*/ 612797 h 729906"/>
              <a:gd name="connsiteX6" fmla="*/ 1825684 w 2585278"/>
              <a:gd name="connsiteY6" fmla="*/ 474549 h 729906"/>
              <a:gd name="connsiteX7" fmla="*/ 1862696 w 2585278"/>
              <a:gd name="connsiteY7" fmla="*/ 361337 h 729906"/>
              <a:gd name="connsiteX8" fmla="*/ 2585278 w 2585278"/>
              <a:gd name="connsiteY8" fmla="*/ 0 h 72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5278" h="729906">
                <a:moveTo>
                  <a:pt x="0" y="681881"/>
                </a:moveTo>
                <a:cubicBezTo>
                  <a:pt x="166433" y="689427"/>
                  <a:pt x="132091" y="646570"/>
                  <a:pt x="231601" y="636192"/>
                </a:cubicBezTo>
                <a:cubicBezTo>
                  <a:pt x="331111" y="625814"/>
                  <a:pt x="448582" y="603997"/>
                  <a:pt x="597059" y="619615"/>
                </a:cubicBezTo>
                <a:cubicBezTo>
                  <a:pt x="745536" y="635233"/>
                  <a:pt x="986673" y="730637"/>
                  <a:pt x="1122463" y="729902"/>
                </a:cubicBezTo>
                <a:cubicBezTo>
                  <a:pt x="1258253" y="729167"/>
                  <a:pt x="1304754" y="634720"/>
                  <a:pt x="1411797" y="615203"/>
                </a:cubicBezTo>
                <a:cubicBezTo>
                  <a:pt x="1518840" y="595686"/>
                  <a:pt x="1695743" y="636239"/>
                  <a:pt x="1764724" y="612797"/>
                </a:cubicBezTo>
                <a:cubicBezTo>
                  <a:pt x="1833705" y="589355"/>
                  <a:pt x="1806634" y="520269"/>
                  <a:pt x="1825684" y="474549"/>
                </a:cubicBezTo>
                <a:cubicBezTo>
                  <a:pt x="1844734" y="428829"/>
                  <a:pt x="1820546" y="409338"/>
                  <a:pt x="1862696" y="361337"/>
                </a:cubicBezTo>
                <a:cubicBezTo>
                  <a:pt x="2055068" y="241491"/>
                  <a:pt x="2430371" y="78571"/>
                  <a:pt x="2585278" y="0"/>
                </a:cubicBezTo>
              </a:path>
            </a:pathLst>
          </a:custGeom>
          <a:ln w="38100">
            <a:solidFill>
              <a:schemeClr val="tx2">
                <a:lumMod val="50000"/>
              </a:schemeClr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rostokąt zaokrąglony 31">
            <a:extLst>
              <a:ext uri="{FF2B5EF4-FFF2-40B4-BE49-F238E27FC236}">
                <a16:creationId xmlns="" xmlns:a16="http://schemas.microsoft.com/office/drawing/2014/main" id="{C99DA5D0-F287-486B-BCF9-C680DB63A4FC}"/>
              </a:ext>
            </a:extLst>
          </p:cNvPr>
          <p:cNvSpPr/>
          <p:nvPr/>
        </p:nvSpPr>
        <p:spPr>
          <a:xfrm>
            <a:off x="6511770" y="3668585"/>
            <a:ext cx="302404" cy="178598"/>
          </a:xfrm>
          <a:prstGeom prst="roundRect">
            <a:avLst/>
          </a:prstGeom>
          <a:noFill/>
          <a:ln w="317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32" name="Prostokąt 31">
            <a:extLst>
              <a:ext uri="{FF2B5EF4-FFF2-40B4-BE49-F238E27FC236}">
                <a16:creationId xmlns="" xmlns:a16="http://schemas.microsoft.com/office/drawing/2014/main" id="{2DAD8BA6-2D22-4969-8477-762872909FEC}"/>
              </a:ext>
            </a:extLst>
          </p:cNvPr>
          <p:cNvSpPr/>
          <p:nvPr/>
        </p:nvSpPr>
        <p:spPr>
          <a:xfrm>
            <a:off x="6567796" y="3693369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2</a:t>
            </a:r>
          </a:p>
        </p:txBody>
      </p:sp>
      <p:grpSp>
        <p:nvGrpSpPr>
          <p:cNvPr id="3" name="Grupa 3">
            <a:extLst>
              <a:ext uri="{FF2B5EF4-FFF2-40B4-BE49-F238E27FC236}">
                <a16:creationId xmlns="" xmlns:a16="http://schemas.microsoft.com/office/drawing/2014/main" id="{60683AAA-2E87-4D9C-9D53-8146ECAFD18B}"/>
              </a:ext>
            </a:extLst>
          </p:cNvPr>
          <p:cNvGrpSpPr/>
          <p:nvPr/>
        </p:nvGrpSpPr>
        <p:grpSpPr>
          <a:xfrm>
            <a:off x="1657581" y="2348880"/>
            <a:ext cx="5804748" cy="3359402"/>
            <a:chOff x="1657581" y="2348880"/>
            <a:chExt cx="5804748" cy="3359402"/>
          </a:xfrm>
        </p:grpSpPr>
        <p:grpSp>
          <p:nvGrpSpPr>
            <p:cNvPr id="4" name="Grupa 2">
              <a:extLst>
                <a:ext uri="{FF2B5EF4-FFF2-40B4-BE49-F238E27FC236}">
                  <a16:creationId xmlns="" xmlns:a16="http://schemas.microsoft.com/office/drawing/2014/main" id="{62C7B749-2386-42FA-BE9C-63165B7012B5}"/>
                </a:ext>
              </a:extLst>
            </p:cNvPr>
            <p:cNvGrpSpPr/>
            <p:nvPr/>
          </p:nvGrpSpPr>
          <p:grpSpPr>
            <a:xfrm>
              <a:off x="1657581" y="2348880"/>
              <a:ext cx="5804748" cy="3359402"/>
              <a:chOff x="1657581" y="2348880"/>
              <a:chExt cx="5804748" cy="3359402"/>
            </a:xfrm>
          </p:grpSpPr>
          <p:cxnSp>
            <p:nvCxnSpPr>
              <p:cNvPr id="14" name="Łącznik prosty 13">
                <a:extLst>
                  <a:ext uri="{FF2B5EF4-FFF2-40B4-BE49-F238E27FC236}">
                    <a16:creationId xmlns="" xmlns:a16="http://schemas.microsoft.com/office/drawing/2014/main" id="{68C5AE5B-30F9-4EE0-B5A8-4097A638E75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3878496" y="3161913"/>
                <a:ext cx="1766152" cy="140085"/>
              </a:xfrm>
              <a:prstGeom prst="line">
                <a:avLst/>
              </a:pr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Dowolny kształt 31">
                <a:extLst>
                  <a:ext uri="{FF2B5EF4-FFF2-40B4-BE49-F238E27FC236}">
                    <a16:creationId xmlns="" xmlns:a16="http://schemas.microsoft.com/office/drawing/2014/main" id="{152FA72B-1F04-430B-BDFD-66AEE88F065C}"/>
                  </a:ext>
                </a:extLst>
              </p:cNvPr>
              <p:cNvSpPr/>
              <p:nvPr/>
            </p:nvSpPr>
            <p:spPr>
              <a:xfrm>
                <a:off x="1657581" y="3096587"/>
                <a:ext cx="3028192" cy="772630"/>
              </a:xfrm>
              <a:custGeom>
                <a:avLst/>
                <a:gdLst>
                  <a:gd name="connsiteX0" fmla="*/ 3305175 w 3305175"/>
                  <a:gd name="connsiteY0" fmla="*/ 452438 h 519113"/>
                  <a:gd name="connsiteX1" fmla="*/ 1016793 w 3305175"/>
                  <a:gd name="connsiteY1" fmla="*/ 519113 h 519113"/>
                  <a:gd name="connsiteX2" fmla="*/ 485775 w 3305175"/>
                  <a:gd name="connsiteY2" fmla="*/ 311944 h 519113"/>
                  <a:gd name="connsiteX3" fmla="*/ 0 w 3305175"/>
                  <a:gd name="connsiteY3" fmla="*/ 0 h 519113"/>
                  <a:gd name="connsiteX0" fmla="*/ 3400400 w 3400400"/>
                  <a:gd name="connsiteY0" fmla="*/ 538165 h 604840"/>
                  <a:gd name="connsiteX1" fmla="*/ 1112018 w 3400400"/>
                  <a:gd name="connsiteY1" fmla="*/ 604840 h 604840"/>
                  <a:gd name="connsiteX2" fmla="*/ 581000 w 3400400"/>
                  <a:gd name="connsiteY2" fmla="*/ 397671 h 604840"/>
                  <a:gd name="connsiteX3" fmla="*/ 0 w 3400400"/>
                  <a:gd name="connsiteY3" fmla="*/ 0 h 604840"/>
                  <a:gd name="connsiteX0" fmla="*/ 3400400 w 3400400"/>
                  <a:gd name="connsiteY0" fmla="*/ 538165 h 604840"/>
                  <a:gd name="connsiteX1" fmla="*/ 1112018 w 3400400"/>
                  <a:gd name="connsiteY1" fmla="*/ 604840 h 604840"/>
                  <a:gd name="connsiteX2" fmla="*/ 581000 w 3400400"/>
                  <a:gd name="connsiteY2" fmla="*/ 397671 h 604840"/>
                  <a:gd name="connsiteX3" fmla="*/ 119037 w 3400400"/>
                  <a:gd name="connsiteY3" fmla="*/ 80965 h 604840"/>
                  <a:gd name="connsiteX4" fmla="*/ 0 w 3400400"/>
                  <a:gd name="connsiteY4" fmla="*/ 0 h 604840"/>
                  <a:gd name="connsiteX0" fmla="*/ 3686184 w 3686184"/>
                  <a:gd name="connsiteY0" fmla="*/ 681065 h 747740"/>
                  <a:gd name="connsiteX1" fmla="*/ 1397802 w 3686184"/>
                  <a:gd name="connsiteY1" fmla="*/ 747740 h 747740"/>
                  <a:gd name="connsiteX2" fmla="*/ 866784 w 3686184"/>
                  <a:gd name="connsiteY2" fmla="*/ 540571 h 747740"/>
                  <a:gd name="connsiteX3" fmla="*/ 404821 w 3686184"/>
                  <a:gd name="connsiteY3" fmla="*/ 223865 h 747740"/>
                  <a:gd name="connsiteX4" fmla="*/ 0 w 3686184"/>
                  <a:gd name="connsiteY4" fmla="*/ 0 h 747740"/>
                  <a:gd name="connsiteX0" fmla="*/ 4043406 w 4043406"/>
                  <a:gd name="connsiteY0" fmla="*/ 823965 h 890640"/>
                  <a:gd name="connsiteX1" fmla="*/ 1755024 w 4043406"/>
                  <a:gd name="connsiteY1" fmla="*/ 890640 h 890640"/>
                  <a:gd name="connsiteX2" fmla="*/ 1224006 w 4043406"/>
                  <a:gd name="connsiteY2" fmla="*/ 683471 h 890640"/>
                  <a:gd name="connsiteX3" fmla="*/ 762043 w 4043406"/>
                  <a:gd name="connsiteY3" fmla="*/ 366765 h 890640"/>
                  <a:gd name="connsiteX4" fmla="*/ 0 w 4043406"/>
                  <a:gd name="connsiteY4" fmla="*/ 0 h 890640"/>
                  <a:gd name="connsiteX0" fmla="*/ 4043406 w 4043406"/>
                  <a:gd name="connsiteY0" fmla="*/ 823965 h 890640"/>
                  <a:gd name="connsiteX1" fmla="*/ 1755024 w 4043406"/>
                  <a:gd name="connsiteY1" fmla="*/ 890640 h 890640"/>
                  <a:gd name="connsiteX2" fmla="*/ 1224006 w 4043406"/>
                  <a:gd name="connsiteY2" fmla="*/ 683471 h 890640"/>
                  <a:gd name="connsiteX3" fmla="*/ 619135 w 4043406"/>
                  <a:gd name="connsiteY3" fmla="*/ 366765 h 890640"/>
                  <a:gd name="connsiteX4" fmla="*/ 0 w 4043406"/>
                  <a:gd name="connsiteY4" fmla="*/ 0 h 890640"/>
                  <a:gd name="connsiteX0" fmla="*/ 3757686 w 3757686"/>
                  <a:gd name="connsiteY0" fmla="*/ 823989 h 890664"/>
                  <a:gd name="connsiteX1" fmla="*/ 1469304 w 3757686"/>
                  <a:gd name="connsiteY1" fmla="*/ 890664 h 890664"/>
                  <a:gd name="connsiteX2" fmla="*/ 938286 w 3757686"/>
                  <a:gd name="connsiteY2" fmla="*/ 683495 h 890664"/>
                  <a:gd name="connsiteX3" fmla="*/ 333415 w 3757686"/>
                  <a:gd name="connsiteY3" fmla="*/ 366789 h 890664"/>
                  <a:gd name="connsiteX4" fmla="*/ 0 w 3757686"/>
                  <a:gd name="connsiteY4" fmla="*/ 0 h 89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7686" h="890664">
                    <a:moveTo>
                      <a:pt x="3757686" y="823989"/>
                    </a:moveTo>
                    <a:lnTo>
                      <a:pt x="1469304" y="890664"/>
                    </a:lnTo>
                    <a:lnTo>
                      <a:pt x="938286" y="683495"/>
                    </a:lnTo>
                    <a:lnTo>
                      <a:pt x="333415" y="366789"/>
                    </a:lnTo>
                    <a:lnTo>
                      <a:pt x="0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Dowolny kształt 35">
                <a:extLst>
                  <a:ext uri="{FF2B5EF4-FFF2-40B4-BE49-F238E27FC236}">
                    <a16:creationId xmlns="" xmlns:a16="http://schemas.microsoft.com/office/drawing/2014/main" id="{533DED30-08A9-4F3F-95F7-F79475579285}"/>
                  </a:ext>
                </a:extLst>
              </p:cNvPr>
              <p:cNvSpPr/>
              <p:nvPr/>
            </p:nvSpPr>
            <p:spPr>
              <a:xfrm>
                <a:off x="3526720" y="3968369"/>
                <a:ext cx="3323650" cy="875839"/>
              </a:xfrm>
              <a:custGeom>
                <a:avLst/>
                <a:gdLst>
                  <a:gd name="connsiteX0" fmla="*/ 0 w 3138488"/>
                  <a:gd name="connsiteY0" fmla="*/ 419100 h 419100"/>
                  <a:gd name="connsiteX1" fmla="*/ 459581 w 3138488"/>
                  <a:gd name="connsiteY1" fmla="*/ 166687 h 419100"/>
                  <a:gd name="connsiteX2" fmla="*/ 652463 w 3138488"/>
                  <a:gd name="connsiteY2" fmla="*/ 123825 h 419100"/>
                  <a:gd name="connsiteX3" fmla="*/ 1052513 w 3138488"/>
                  <a:gd name="connsiteY3" fmla="*/ 147637 h 419100"/>
                  <a:gd name="connsiteX4" fmla="*/ 2059781 w 3138488"/>
                  <a:gd name="connsiteY4" fmla="*/ 183356 h 419100"/>
                  <a:gd name="connsiteX5" fmla="*/ 3138488 w 3138488"/>
                  <a:gd name="connsiteY5" fmla="*/ 0 h 419100"/>
                  <a:gd name="connsiteX0" fmla="*/ 0 w 4124320"/>
                  <a:gd name="connsiteY0" fmla="*/ 1009641 h 1009641"/>
                  <a:gd name="connsiteX1" fmla="*/ 1445413 w 4124320"/>
                  <a:gd name="connsiteY1" fmla="*/ 166687 h 1009641"/>
                  <a:gd name="connsiteX2" fmla="*/ 1638295 w 4124320"/>
                  <a:gd name="connsiteY2" fmla="*/ 123825 h 1009641"/>
                  <a:gd name="connsiteX3" fmla="*/ 2038345 w 4124320"/>
                  <a:gd name="connsiteY3" fmla="*/ 147637 h 1009641"/>
                  <a:gd name="connsiteX4" fmla="*/ 3045613 w 4124320"/>
                  <a:gd name="connsiteY4" fmla="*/ 183356 h 1009641"/>
                  <a:gd name="connsiteX5" fmla="*/ 4124320 w 4124320"/>
                  <a:gd name="connsiteY5" fmla="*/ 0 h 100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24320" h="1009641">
                    <a:moveTo>
                      <a:pt x="0" y="1009641"/>
                    </a:moveTo>
                    <a:lnTo>
                      <a:pt x="1445413" y="166687"/>
                    </a:lnTo>
                    <a:lnTo>
                      <a:pt x="1638295" y="123825"/>
                    </a:lnTo>
                    <a:lnTo>
                      <a:pt x="2038345" y="147637"/>
                    </a:lnTo>
                    <a:lnTo>
                      <a:pt x="3045613" y="183356"/>
                    </a:lnTo>
                    <a:lnTo>
                      <a:pt x="4124320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0" name="Dowolny kształt 40">
                <a:extLst>
                  <a:ext uri="{FF2B5EF4-FFF2-40B4-BE49-F238E27FC236}">
                    <a16:creationId xmlns="" xmlns:a16="http://schemas.microsoft.com/office/drawing/2014/main" id="{12A24CC3-E00D-42F6-ADE2-6C0DA38E8798}"/>
                  </a:ext>
                </a:extLst>
              </p:cNvPr>
              <p:cNvSpPr/>
              <p:nvPr/>
            </p:nvSpPr>
            <p:spPr>
              <a:xfrm>
                <a:off x="2701559" y="3821706"/>
                <a:ext cx="1869076" cy="353231"/>
              </a:xfrm>
              <a:custGeom>
                <a:avLst/>
                <a:gdLst>
                  <a:gd name="connsiteX0" fmla="*/ 2316956 w 2319338"/>
                  <a:gd name="connsiteY0" fmla="*/ 407194 h 407194"/>
                  <a:gd name="connsiteX1" fmla="*/ 2319338 w 2319338"/>
                  <a:gd name="connsiteY1" fmla="*/ 290512 h 407194"/>
                  <a:gd name="connsiteX2" fmla="*/ 1759744 w 2319338"/>
                  <a:gd name="connsiteY2" fmla="*/ 288131 h 407194"/>
                  <a:gd name="connsiteX3" fmla="*/ 1478756 w 2319338"/>
                  <a:gd name="connsiteY3" fmla="*/ 321469 h 407194"/>
                  <a:gd name="connsiteX4" fmla="*/ 1381125 w 2319338"/>
                  <a:gd name="connsiteY4" fmla="*/ 292894 h 407194"/>
                  <a:gd name="connsiteX5" fmla="*/ 347663 w 2319338"/>
                  <a:gd name="connsiteY5" fmla="*/ 292894 h 407194"/>
                  <a:gd name="connsiteX6" fmla="*/ 26194 w 2319338"/>
                  <a:gd name="connsiteY6" fmla="*/ 157162 h 407194"/>
                  <a:gd name="connsiteX7" fmla="*/ 0 w 2319338"/>
                  <a:gd name="connsiteY7" fmla="*/ 95250 h 407194"/>
                  <a:gd name="connsiteX8" fmla="*/ 30956 w 2319338"/>
                  <a:gd name="connsiteY8" fmla="*/ 0 h 40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19338" h="407194">
                    <a:moveTo>
                      <a:pt x="2316956" y="407194"/>
                    </a:moveTo>
                    <a:lnTo>
                      <a:pt x="2319338" y="290512"/>
                    </a:lnTo>
                    <a:lnTo>
                      <a:pt x="1759744" y="288131"/>
                    </a:lnTo>
                    <a:lnTo>
                      <a:pt x="1478756" y="321469"/>
                    </a:lnTo>
                    <a:lnTo>
                      <a:pt x="1381125" y="292894"/>
                    </a:lnTo>
                    <a:lnTo>
                      <a:pt x="347663" y="292894"/>
                    </a:lnTo>
                    <a:lnTo>
                      <a:pt x="26194" y="157162"/>
                    </a:lnTo>
                    <a:lnTo>
                      <a:pt x="0" y="95250"/>
                    </a:lnTo>
                    <a:lnTo>
                      <a:pt x="30956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8" name="Dowolny kształt 36">
                <a:extLst>
                  <a:ext uri="{FF2B5EF4-FFF2-40B4-BE49-F238E27FC236}">
                    <a16:creationId xmlns="" xmlns:a16="http://schemas.microsoft.com/office/drawing/2014/main" id="{790A64A6-D48D-48E7-A341-5D80F4206AA6}"/>
                  </a:ext>
                </a:extLst>
              </p:cNvPr>
              <p:cNvSpPr/>
              <p:nvPr/>
            </p:nvSpPr>
            <p:spPr>
              <a:xfrm>
                <a:off x="4685799" y="4115032"/>
                <a:ext cx="2776530" cy="1593250"/>
              </a:xfrm>
              <a:custGeom>
                <a:avLst/>
                <a:gdLst>
                  <a:gd name="connsiteX0" fmla="*/ 19050 w 2688431"/>
                  <a:gd name="connsiteY0" fmla="*/ 0 h 1462087"/>
                  <a:gd name="connsiteX1" fmla="*/ 0 w 2688431"/>
                  <a:gd name="connsiteY1" fmla="*/ 497681 h 1462087"/>
                  <a:gd name="connsiteX2" fmla="*/ 1207294 w 2688431"/>
                  <a:gd name="connsiteY2" fmla="*/ 409575 h 1462087"/>
                  <a:gd name="connsiteX3" fmla="*/ 1195388 w 2688431"/>
                  <a:gd name="connsiteY3" fmla="*/ 952500 h 1462087"/>
                  <a:gd name="connsiteX4" fmla="*/ 2688431 w 2688431"/>
                  <a:gd name="connsiteY4" fmla="*/ 952500 h 1462087"/>
                  <a:gd name="connsiteX5" fmla="*/ 2676525 w 2688431"/>
                  <a:gd name="connsiteY5" fmla="*/ 1462087 h 1462087"/>
                  <a:gd name="connsiteX0" fmla="*/ 19050 w 2688431"/>
                  <a:gd name="connsiteY0" fmla="*/ 0 h 1462087"/>
                  <a:gd name="connsiteX1" fmla="*/ 0 w 2688431"/>
                  <a:gd name="connsiteY1" fmla="*/ 497681 h 1462087"/>
                  <a:gd name="connsiteX2" fmla="*/ 1207294 w 2688431"/>
                  <a:gd name="connsiteY2" fmla="*/ 409575 h 1462087"/>
                  <a:gd name="connsiteX3" fmla="*/ 1195388 w 2688431"/>
                  <a:gd name="connsiteY3" fmla="*/ 952500 h 1462087"/>
                  <a:gd name="connsiteX4" fmla="*/ 2688431 w 2688431"/>
                  <a:gd name="connsiteY4" fmla="*/ 952500 h 1462087"/>
                  <a:gd name="connsiteX5" fmla="*/ 2681288 w 2688431"/>
                  <a:gd name="connsiteY5" fmla="*/ 1362075 h 1462087"/>
                  <a:gd name="connsiteX6" fmla="*/ 2676525 w 2688431"/>
                  <a:gd name="connsiteY6" fmla="*/ 1462087 h 1462087"/>
                  <a:gd name="connsiteX0" fmla="*/ 19050 w 3462311"/>
                  <a:gd name="connsiteY0" fmla="*/ 0 h 1890691"/>
                  <a:gd name="connsiteX1" fmla="*/ 0 w 3462311"/>
                  <a:gd name="connsiteY1" fmla="*/ 497681 h 1890691"/>
                  <a:gd name="connsiteX2" fmla="*/ 1207294 w 3462311"/>
                  <a:gd name="connsiteY2" fmla="*/ 409575 h 1890691"/>
                  <a:gd name="connsiteX3" fmla="*/ 1195388 w 3462311"/>
                  <a:gd name="connsiteY3" fmla="*/ 952500 h 1890691"/>
                  <a:gd name="connsiteX4" fmla="*/ 2688431 w 3462311"/>
                  <a:gd name="connsiteY4" fmla="*/ 952500 h 1890691"/>
                  <a:gd name="connsiteX5" fmla="*/ 2681288 w 3462311"/>
                  <a:gd name="connsiteY5" fmla="*/ 1362075 h 1890691"/>
                  <a:gd name="connsiteX6" fmla="*/ 3462311 w 3462311"/>
                  <a:gd name="connsiteY6" fmla="*/ 1890691 h 1890691"/>
                  <a:gd name="connsiteX0" fmla="*/ 19050 w 3462311"/>
                  <a:gd name="connsiteY0" fmla="*/ 0 h 1890691"/>
                  <a:gd name="connsiteX1" fmla="*/ 0 w 3462311"/>
                  <a:gd name="connsiteY1" fmla="*/ 497681 h 1890691"/>
                  <a:gd name="connsiteX2" fmla="*/ 1207294 w 3462311"/>
                  <a:gd name="connsiteY2" fmla="*/ 409575 h 1890691"/>
                  <a:gd name="connsiteX3" fmla="*/ 1195388 w 3462311"/>
                  <a:gd name="connsiteY3" fmla="*/ 952500 h 1890691"/>
                  <a:gd name="connsiteX4" fmla="*/ 2688431 w 3462311"/>
                  <a:gd name="connsiteY4" fmla="*/ 952500 h 1890691"/>
                  <a:gd name="connsiteX5" fmla="*/ 2681288 w 3462311"/>
                  <a:gd name="connsiteY5" fmla="*/ 1504927 h 1890691"/>
                  <a:gd name="connsiteX6" fmla="*/ 3462311 w 3462311"/>
                  <a:gd name="connsiteY6" fmla="*/ 1890691 h 1890691"/>
                  <a:gd name="connsiteX0" fmla="*/ 19050 w 3424189"/>
                  <a:gd name="connsiteY0" fmla="*/ 0 h 1885907"/>
                  <a:gd name="connsiteX1" fmla="*/ 0 w 3424189"/>
                  <a:gd name="connsiteY1" fmla="*/ 497681 h 1885907"/>
                  <a:gd name="connsiteX2" fmla="*/ 1207294 w 3424189"/>
                  <a:gd name="connsiteY2" fmla="*/ 409575 h 1885907"/>
                  <a:gd name="connsiteX3" fmla="*/ 1195388 w 3424189"/>
                  <a:gd name="connsiteY3" fmla="*/ 952500 h 1885907"/>
                  <a:gd name="connsiteX4" fmla="*/ 2688431 w 3424189"/>
                  <a:gd name="connsiteY4" fmla="*/ 952500 h 1885907"/>
                  <a:gd name="connsiteX5" fmla="*/ 2681288 w 3424189"/>
                  <a:gd name="connsiteY5" fmla="*/ 1504927 h 1885907"/>
                  <a:gd name="connsiteX6" fmla="*/ 3424189 w 3424189"/>
                  <a:gd name="connsiteY6" fmla="*/ 1885907 h 1885907"/>
                  <a:gd name="connsiteX0" fmla="*/ 19050 w 3445398"/>
                  <a:gd name="connsiteY0" fmla="*/ 0 h 1836650"/>
                  <a:gd name="connsiteX1" fmla="*/ 0 w 3445398"/>
                  <a:gd name="connsiteY1" fmla="*/ 497681 h 1836650"/>
                  <a:gd name="connsiteX2" fmla="*/ 1207294 w 3445398"/>
                  <a:gd name="connsiteY2" fmla="*/ 409575 h 1836650"/>
                  <a:gd name="connsiteX3" fmla="*/ 1195388 w 3445398"/>
                  <a:gd name="connsiteY3" fmla="*/ 952500 h 1836650"/>
                  <a:gd name="connsiteX4" fmla="*/ 2688431 w 3445398"/>
                  <a:gd name="connsiteY4" fmla="*/ 952500 h 1836650"/>
                  <a:gd name="connsiteX5" fmla="*/ 2681288 w 3445398"/>
                  <a:gd name="connsiteY5" fmla="*/ 1504927 h 1836650"/>
                  <a:gd name="connsiteX6" fmla="*/ 3445398 w 3445398"/>
                  <a:gd name="connsiteY6" fmla="*/ 1836650 h 183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398" h="1836650">
                    <a:moveTo>
                      <a:pt x="19050" y="0"/>
                    </a:moveTo>
                    <a:lnTo>
                      <a:pt x="0" y="497681"/>
                    </a:lnTo>
                    <a:lnTo>
                      <a:pt x="1207294" y="409575"/>
                    </a:lnTo>
                    <a:lnTo>
                      <a:pt x="1195388" y="952500"/>
                    </a:lnTo>
                    <a:lnTo>
                      <a:pt x="2688431" y="952500"/>
                    </a:lnTo>
                    <a:lnTo>
                      <a:pt x="2681288" y="1504927"/>
                    </a:lnTo>
                    <a:cubicBezTo>
                      <a:pt x="2928922" y="1631920"/>
                      <a:pt x="3197764" y="1709657"/>
                      <a:pt x="3445398" y="1836650"/>
                    </a:cubicBez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19" name="Dowolny kształt 39">
              <a:extLst>
                <a:ext uri="{FF2B5EF4-FFF2-40B4-BE49-F238E27FC236}">
                  <a16:creationId xmlns="" xmlns:a16="http://schemas.microsoft.com/office/drawing/2014/main" id="{495C5918-D583-49D6-A9EF-315AE881ADB5}"/>
                </a:ext>
              </a:extLst>
            </p:cNvPr>
            <p:cNvSpPr/>
            <p:nvPr/>
          </p:nvSpPr>
          <p:spPr>
            <a:xfrm>
              <a:off x="6836936" y="3968369"/>
              <a:ext cx="15352" cy="991525"/>
            </a:xfrm>
            <a:custGeom>
              <a:avLst/>
              <a:gdLst>
                <a:gd name="connsiteX0" fmla="*/ 19050 w 19050"/>
                <a:gd name="connsiteY0" fmla="*/ 0 h 1143000"/>
                <a:gd name="connsiteX1" fmla="*/ 0 w 19050"/>
                <a:gd name="connsiteY1" fmla="*/ 11430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143000">
                  <a:moveTo>
                    <a:pt x="19050" y="0"/>
                  </a:moveTo>
                  <a:lnTo>
                    <a:pt x="0" y="1143000"/>
                  </a:lnTo>
                </a:path>
              </a:pathLst>
            </a:custGeom>
            <a:ln w="76200">
              <a:solidFill>
                <a:srgbClr val="0070C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39" name="Prostokąt 38">
            <a:extLst>
              <a:ext uri="{FF2B5EF4-FFF2-40B4-BE49-F238E27FC236}">
                <a16:creationId xmlns="" xmlns:a16="http://schemas.microsoft.com/office/drawing/2014/main" id="{45B456F7-E4C8-4372-899F-453DBF487B64}"/>
              </a:ext>
            </a:extLst>
          </p:cNvPr>
          <p:cNvSpPr/>
          <p:nvPr/>
        </p:nvSpPr>
        <p:spPr>
          <a:xfrm>
            <a:off x="6540514" y="2775997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3B</a:t>
            </a:r>
          </a:p>
        </p:txBody>
      </p:sp>
      <p:sp>
        <p:nvSpPr>
          <p:cNvPr id="47" name="Elipsa 57">
            <a:extLst>
              <a:ext uri="{FF2B5EF4-FFF2-40B4-BE49-F238E27FC236}">
                <a16:creationId xmlns="" xmlns:a16="http://schemas.microsoft.com/office/drawing/2014/main" id="{594EA5F0-B9D4-4C58-BBF9-2CEA24DFA758}"/>
              </a:ext>
            </a:extLst>
          </p:cNvPr>
          <p:cNvSpPr/>
          <p:nvPr/>
        </p:nvSpPr>
        <p:spPr>
          <a:xfrm>
            <a:off x="4565018" y="3650699"/>
            <a:ext cx="285752" cy="285752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Elipsa 59">
            <a:extLst>
              <a:ext uri="{FF2B5EF4-FFF2-40B4-BE49-F238E27FC236}">
                <a16:creationId xmlns="" xmlns:a16="http://schemas.microsoft.com/office/drawing/2014/main" id="{B0574B64-80B7-4289-AB52-D7F061144C20}"/>
              </a:ext>
            </a:extLst>
          </p:cNvPr>
          <p:cNvSpPr/>
          <p:nvPr/>
        </p:nvSpPr>
        <p:spPr>
          <a:xfrm>
            <a:off x="2588846" y="3717542"/>
            <a:ext cx="285752" cy="285752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Prostokąt 48">
            <a:extLst>
              <a:ext uri="{FF2B5EF4-FFF2-40B4-BE49-F238E27FC236}">
                <a16:creationId xmlns="" xmlns:a16="http://schemas.microsoft.com/office/drawing/2014/main" id="{BD1B0723-4094-4843-9D14-73B6376BAB7F}"/>
              </a:ext>
            </a:extLst>
          </p:cNvPr>
          <p:cNvSpPr/>
          <p:nvPr/>
        </p:nvSpPr>
        <p:spPr>
          <a:xfrm>
            <a:off x="2291961" y="3545899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4B</a:t>
            </a:r>
          </a:p>
        </p:txBody>
      </p:sp>
      <p:sp>
        <p:nvSpPr>
          <p:cNvPr id="51" name="Prostokąt 50">
            <a:extLst>
              <a:ext uri="{FF2B5EF4-FFF2-40B4-BE49-F238E27FC236}">
                <a16:creationId xmlns="" xmlns:a16="http://schemas.microsoft.com/office/drawing/2014/main" id="{FCE3C771-13DB-438A-8B23-B7AC0C20F359}"/>
              </a:ext>
            </a:extLst>
          </p:cNvPr>
          <p:cNvSpPr/>
          <p:nvPr/>
        </p:nvSpPr>
        <p:spPr>
          <a:xfrm>
            <a:off x="4207255" y="3529119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4B</a:t>
            </a:r>
          </a:p>
        </p:txBody>
      </p:sp>
      <p:cxnSp>
        <p:nvCxnSpPr>
          <p:cNvPr id="52" name="Łącznik prosty 51">
            <a:extLst>
              <a:ext uri="{FF2B5EF4-FFF2-40B4-BE49-F238E27FC236}">
                <a16:creationId xmlns="" xmlns:a16="http://schemas.microsoft.com/office/drawing/2014/main" id="{D5CA260A-42F2-4EA1-9992-A4FE4FBEDF78}"/>
              </a:ext>
            </a:extLst>
          </p:cNvPr>
          <p:cNvCxnSpPr/>
          <p:nvPr/>
        </p:nvCxnSpPr>
        <p:spPr>
          <a:xfrm rot="5400000">
            <a:off x="1671121" y="3277819"/>
            <a:ext cx="528641" cy="34292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Prostokąt 52">
            <a:extLst>
              <a:ext uri="{FF2B5EF4-FFF2-40B4-BE49-F238E27FC236}">
                <a16:creationId xmlns="" xmlns:a16="http://schemas.microsoft.com/office/drawing/2014/main" id="{D4524A0E-FC82-450D-BFCF-9D3A6DEDA245}"/>
              </a:ext>
            </a:extLst>
          </p:cNvPr>
          <p:cNvSpPr/>
          <p:nvPr/>
        </p:nvSpPr>
        <p:spPr>
          <a:xfrm>
            <a:off x="1908915" y="3116138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4C</a:t>
            </a:r>
          </a:p>
        </p:txBody>
      </p:sp>
      <p:sp>
        <p:nvSpPr>
          <p:cNvPr id="54" name="Prostokąt 53">
            <a:extLst>
              <a:ext uri="{FF2B5EF4-FFF2-40B4-BE49-F238E27FC236}">
                <a16:creationId xmlns="" xmlns:a16="http://schemas.microsoft.com/office/drawing/2014/main" id="{AD74690A-E596-444C-8C84-E0DD02B293B0}"/>
              </a:ext>
            </a:extLst>
          </p:cNvPr>
          <p:cNvSpPr/>
          <p:nvPr/>
        </p:nvSpPr>
        <p:spPr>
          <a:xfrm>
            <a:off x="1186091" y="2699292"/>
            <a:ext cx="157163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/>
              <a:t>Dolina Bystrzycy</a:t>
            </a:r>
          </a:p>
        </p:txBody>
      </p:sp>
      <p:sp>
        <p:nvSpPr>
          <p:cNvPr id="55" name="Dowolny kształt 32">
            <a:extLst>
              <a:ext uri="{FF2B5EF4-FFF2-40B4-BE49-F238E27FC236}">
                <a16:creationId xmlns="" xmlns:a16="http://schemas.microsoft.com/office/drawing/2014/main" id="{2D2AD91C-24FD-4BD3-B024-0DDE0EBC877D}"/>
              </a:ext>
            </a:extLst>
          </p:cNvPr>
          <p:cNvSpPr/>
          <p:nvPr/>
        </p:nvSpPr>
        <p:spPr>
          <a:xfrm>
            <a:off x="6905146" y="2316385"/>
            <a:ext cx="424522" cy="1140041"/>
          </a:xfrm>
          <a:custGeom>
            <a:avLst/>
            <a:gdLst>
              <a:gd name="connsiteX0" fmla="*/ 0 w 428625"/>
              <a:gd name="connsiteY0" fmla="*/ 1123950 h 1123950"/>
              <a:gd name="connsiteX1" fmla="*/ 76200 w 428625"/>
              <a:gd name="connsiteY1" fmla="*/ 309563 h 1123950"/>
              <a:gd name="connsiteX2" fmla="*/ 428625 w 428625"/>
              <a:gd name="connsiteY2" fmla="*/ 0 h 1123950"/>
              <a:gd name="connsiteX0" fmla="*/ 0 w 424506"/>
              <a:gd name="connsiteY0" fmla="*/ 868577 h 868577"/>
              <a:gd name="connsiteX1" fmla="*/ 72081 w 424506"/>
              <a:gd name="connsiteY1" fmla="*/ 309563 h 868577"/>
              <a:gd name="connsiteX2" fmla="*/ 424506 w 424506"/>
              <a:gd name="connsiteY2" fmla="*/ 0 h 868577"/>
              <a:gd name="connsiteX0" fmla="*/ 0 w 424522"/>
              <a:gd name="connsiteY0" fmla="*/ 1140041 h 1140041"/>
              <a:gd name="connsiteX1" fmla="*/ 72097 w 424522"/>
              <a:gd name="connsiteY1" fmla="*/ 309563 h 1140041"/>
              <a:gd name="connsiteX2" fmla="*/ 424522 w 424522"/>
              <a:gd name="connsiteY2" fmla="*/ 0 h 1140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4522" h="1140041">
                <a:moveTo>
                  <a:pt x="0" y="1140041"/>
                </a:moveTo>
                <a:cubicBezTo>
                  <a:pt x="2381" y="826510"/>
                  <a:pt x="1343" y="499570"/>
                  <a:pt x="72097" y="309563"/>
                </a:cubicBezTo>
                <a:cubicBezTo>
                  <a:pt x="142851" y="119556"/>
                  <a:pt x="284028" y="61119"/>
                  <a:pt x="424522" y="0"/>
                </a:cubicBezTo>
              </a:path>
            </a:pathLst>
          </a:custGeom>
          <a:ln w="38100">
            <a:solidFill>
              <a:schemeClr val="tx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6" name="Prostokąt 55">
            <a:extLst>
              <a:ext uri="{FF2B5EF4-FFF2-40B4-BE49-F238E27FC236}">
                <a16:creationId xmlns="" xmlns:a16="http://schemas.microsoft.com/office/drawing/2014/main" id="{24C3121D-2AE1-4C7C-8E74-22B443AF14ED}"/>
              </a:ext>
            </a:extLst>
          </p:cNvPr>
          <p:cNvSpPr/>
          <p:nvPr/>
        </p:nvSpPr>
        <p:spPr>
          <a:xfrm>
            <a:off x="6204221" y="3729572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1B</a:t>
            </a:r>
          </a:p>
        </p:txBody>
      </p:sp>
      <p:pic>
        <p:nvPicPr>
          <p:cNvPr id="57" name="Obraz 56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6844787"/>
      </p:ext>
    </p:extLst>
  </p:cSld>
  <p:clrMapOvr>
    <a:masterClrMapping/>
  </p:clrMapOvr>
  <p:transition spd="med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rostokąt 49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30" name="Łącznik prosty 29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rostokąt 43"/>
          <p:cNvSpPr/>
          <p:nvPr/>
        </p:nvSpPr>
        <p:spPr>
          <a:xfrm>
            <a:off x="1285852" y="5982132"/>
            <a:ext cx="7246588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indent="-342900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accent1"/>
                </a:solidFill>
              </a:rPr>
              <a:t>WYPOSAŻENIE I STAN ULIC</a:t>
            </a:r>
          </a:p>
          <a:p>
            <a:pPr marL="182563" lvl="0" indent="-182563">
              <a:spcBef>
                <a:spcPct val="0"/>
              </a:spcBef>
              <a:defRPr/>
            </a:pPr>
            <a:r>
              <a:rPr lang="pl-PL" sz="1000" b="1" dirty="0"/>
              <a:t>5A</a:t>
            </a:r>
            <a:r>
              <a:rPr lang="pl-PL" sz="1000" dirty="0"/>
              <a:t> </a:t>
            </a:r>
            <a:r>
              <a:rPr lang="pl-PL" sz="1000" dirty="0" smtClean="0"/>
              <a:t>WSKAZANO POTRZEBĘ USTAWIENIA </a:t>
            </a:r>
            <a:r>
              <a:rPr lang="pl-PL" sz="1000" dirty="0"/>
              <a:t>ZNAKU INFORMUJĄCEGO O ŚLEPEJ </a:t>
            </a:r>
            <a:r>
              <a:rPr lang="pl-PL" sz="1000" dirty="0" smtClean="0"/>
              <a:t>ULICY GRUSZOWEJ (UCIĄŻLIWE </a:t>
            </a:r>
            <a:r>
              <a:rPr lang="pl-PL" sz="1000" dirty="0"/>
              <a:t>ZAWRACANIE NA PRYWATNEJ POSESJI).</a:t>
            </a:r>
          </a:p>
        </p:txBody>
      </p:sp>
      <p:sp>
        <p:nvSpPr>
          <p:cNvPr id="46" name="Prostokąt 45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5</a:t>
            </a:r>
          </a:p>
        </p:txBody>
      </p:sp>
      <p:pic>
        <p:nvPicPr>
          <p:cNvPr id="10" name="Obraz 9" descr="Obraz zawierający mapa, tekst&#10;&#10;Opis wygenerowany automatycznie">
            <a:extLst>
              <a:ext uri="{FF2B5EF4-FFF2-40B4-BE49-F238E27FC236}">
                <a16:creationId xmlns="" xmlns:a16="http://schemas.microsoft.com/office/drawing/2014/main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7128792" cy="5038722"/>
          </a:xfrm>
          <a:prstGeom prst="rect">
            <a:avLst/>
          </a:prstGeom>
        </p:spPr>
      </p:pic>
      <p:sp>
        <p:nvSpPr>
          <p:cNvPr id="11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/>
              <a:t> 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/>
              <a:t> 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="" xmlns:a16="http://schemas.microsoft.com/office/drawing/2014/main" id="{AC0A5FA6-2B24-444B-9A45-07665175E8A8}"/>
              </a:ext>
            </a:extLst>
          </p:cNvPr>
          <p:cNvSpPr/>
          <p:nvPr/>
        </p:nvSpPr>
        <p:spPr>
          <a:xfrm>
            <a:off x="5220072" y="4636987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1A</a:t>
            </a:r>
          </a:p>
        </p:txBody>
      </p:sp>
      <p:sp>
        <p:nvSpPr>
          <p:cNvPr id="33" name="Dowolny kształt 50">
            <a:extLst>
              <a:ext uri="{FF2B5EF4-FFF2-40B4-BE49-F238E27FC236}">
                <a16:creationId xmlns="" xmlns:a16="http://schemas.microsoft.com/office/drawing/2014/main" id="{76ED0AE8-0AD6-46D2-9EEB-EE6C6DC26D75}"/>
              </a:ext>
            </a:extLst>
          </p:cNvPr>
          <p:cNvSpPr/>
          <p:nvPr/>
        </p:nvSpPr>
        <p:spPr>
          <a:xfrm>
            <a:off x="6474343" y="912452"/>
            <a:ext cx="2055981" cy="1001308"/>
          </a:xfrm>
          <a:custGeom>
            <a:avLst/>
            <a:gdLst>
              <a:gd name="connsiteX0" fmla="*/ 0 w 2403123"/>
              <a:gd name="connsiteY0" fmla="*/ 0 h 1072445"/>
              <a:gd name="connsiteX1" fmla="*/ 609600 w 2403123"/>
              <a:gd name="connsiteY1" fmla="*/ 457200 h 1072445"/>
              <a:gd name="connsiteX2" fmla="*/ 1456267 w 2403123"/>
              <a:gd name="connsiteY2" fmla="*/ 795867 h 1072445"/>
              <a:gd name="connsiteX3" fmla="*/ 2269067 w 2403123"/>
              <a:gd name="connsiteY3" fmla="*/ 1032934 h 1072445"/>
              <a:gd name="connsiteX4" fmla="*/ 2260600 w 2403123"/>
              <a:gd name="connsiteY4" fmla="*/ 1032934 h 1072445"/>
              <a:gd name="connsiteX5" fmla="*/ 2302934 w 2403123"/>
              <a:gd name="connsiteY5" fmla="*/ 1058334 h 1072445"/>
              <a:gd name="connsiteX0" fmla="*/ 0 w 2403123"/>
              <a:gd name="connsiteY0" fmla="*/ 0 h 1072445"/>
              <a:gd name="connsiteX1" fmla="*/ 578624 w 2403123"/>
              <a:gd name="connsiteY1" fmla="*/ 409591 h 1072445"/>
              <a:gd name="connsiteX2" fmla="*/ 1456267 w 2403123"/>
              <a:gd name="connsiteY2" fmla="*/ 795867 h 1072445"/>
              <a:gd name="connsiteX3" fmla="*/ 2269067 w 2403123"/>
              <a:gd name="connsiteY3" fmla="*/ 1032934 h 1072445"/>
              <a:gd name="connsiteX4" fmla="*/ 2260600 w 2403123"/>
              <a:gd name="connsiteY4" fmla="*/ 1032934 h 1072445"/>
              <a:gd name="connsiteX5" fmla="*/ 2302934 w 2403123"/>
              <a:gd name="connsiteY5" fmla="*/ 1058334 h 1072445"/>
              <a:gd name="connsiteX0" fmla="*/ 0 w 2403123"/>
              <a:gd name="connsiteY0" fmla="*/ 0 h 1072445"/>
              <a:gd name="connsiteX1" fmla="*/ 578624 w 2403123"/>
              <a:gd name="connsiteY1" fmla="*/ 409591 h 1072445"/>
              <a:gd name="connsiteX2" fmla="*/ 1456267 w 2403123"/>
              <a:gd name="connsiteY2" fmla="*/ 795867 h 1072445"/>
              <a:gd name="connsiteX3" fmla="*/ 2269067 w 2403123"/>
              <a:gd name="connsiteY3" fmla="*/ 1032934 h 1072445"/>
              <a:gd name="connsiteX4" fmla="*/ 2260600 w 2403123"/>
              <a:gd name="connsiteY4" fmla="*/ 1032934 h 1072445"/>
              <a:gd name="connsiteX0" fmla="*/ 0 w 2426930"/>
              <a:gd name="connsiteY0" fmla="*/ 0 h 1072445"/>
              <a:gd name="connsiteX1" fmla="*/ 578624 w 2426930"/>
              <a:gd name="connsiteY1" fmla="*/ 409591 h 1072445"/>
              <a:gd name="connsiteX2" fmla="*/ 1456267 w 2426930"/>
              <a:gd name="connsiteY2" fmla="*/ 795867 h 1072445"/>
              <a:gd name="connsiteX3" fmla="*/ 2269067 w 2426930"/>
              <a:gd name="connsiteY3" fmla="*/ 1032934 h 1072445"/>
              <a:gd name="connsiteX4" fmla="*/ 2403444 w 2426930"/>
              <a:gd name="connsiteY4" fmla="*/ 1032934 h 1072445"/>
              <a:gd name="connsiteX0" fmla="*/ 0 w 2269067"/>
              <a:gd name="connsiteY0" fmla="*/ 0 h 1032934"/>
              <a:gd name="connsiteX1" fmla="*/ 578624 w 2269067"/>
              <a:gd name="connsiteY1" fmla="*/ 409591 h 1032934"/>
              <a:gd name="connsiteX2" fmla="*/ 1456267 w 2269067"/>
              <a:gd name="connsiteY2" fmla="*/ 795867 h 1032934"/>
              <a:gd name="connsiteX3" fmla="*/ 2269067 w 2269067"/>
              <a:gd name="connsiteY3" fmla="*/ 1032934 h 1032934"/>
              <a:gd name="connsiteX0" fmla="*/ 0 w 2330995"/>
              <a:gd name="connsiteY0" fmla="*/ 0 h 1016246"/>
              <a:gd name="connsiteX1" fmla="*/ 640552 w 2330995"/>
              <a:gd name="connsiteY1" fmla="*/ 392903 h 1016246"/>
              <a:gd name="connsiteX2" fmla="*/ 1518195 w 2330995"/>
              <a:gd name="connsiteY2" fmla="*/ 779179 h 1016246"/>
              <a:gd name="connsiteX3" fmla="*/ 2330995 w 2330995"/>
              <a:gd name="connsiteY3" fmla="*/ 1016246 h 1016246"/>
              <a:gd name="connsiteX0" fmla="*/ 0 w 2330995"/>
              <a:gd name="connsiteY0" fmla="*/ 0 h 1016246"/>
              <a:gd name="connsiteX1" fmla="*/ 640552 w 2330995"/>
              <a:gd name="connsiteY1" fmla="*/ 392903 h 1016246"/>
              <a:gd name="connsiteX2" fmla="*/ 1518195 w 2330995"/>
              <a:gd name="connsiteY2" fmla="*/ 779179 h 1016246"/>
              <a:gd name="connsiteX3" fmla="*/ 2330995 w 2330995"/>
              <a:gd name="connsiteY3" fmla="*/ 1016246 h 1016246"/>
              <a:gd name="connsiteX0" fmla="*/ 0 w 2259589"/>
              <a:gd name="connsiteY0" fmla="*/ 0 h 1016246"/>
              <a:gd name="connsiteX1" fmla="*/ 569146 w 2259589"/>
              <a:gd name="connsiteY1" fmla="*/ 392903 h 1016246"/>
              <a:gd name="connsiteX2" fmla="*/ 1446789 w 2259589"/>
              <a:gd name="connsiteY2" fmla="*/ 779179 h 1016246"/>
              <a:gd name="connsiteX3" fmla="*/ 2259589 w 2259589"/>
              <a:gd name="connsiteY3" fmla="*/ 1016246 h 1016246"/>
              <a:gd name="connsiteX0" fmla="*/ 0 w 2259589"/>
              <a:gd name="connsiteY0" fmla="*/ 0 h 1016246"/>
              <a:gd name="connsiteX1" fmla="*/ 569146 w 2259589"/>
              <a:gd name="connsiteY1" fmla="*/ 392903 h 1016246"/>
              <a:gd name="connsiteX2" fmla="*/ 1446789 w 2259589"/>
              <a:gd name="connsiteY2" fmla="*/ 779179 h 1016246"/>
              <a:gd name="connsiteX3" fmla="*/ 2259589 w 2259589"/>
              <a:gd name="connsiteY3" fmla="*/ 1016246 h 1016246"/>
              <a:gd name="connsiteX0" fmla="*/ 0 w 2259589"/>
              <a:gd name="connsiteY0" fmla="*/ 0 h 1016246"/>
              <a:gd name="connsiteX1" fmla="*/ 649828 w 2259589"/>
              <a:gd name="connsiteY1" fmla="*/ 305497 h 1016246"/>
              <a:gd name="connsiteX2" fmla="*/ 1446789 w 2259589"/>
              <a:gd name="connsiteY2" fmla="*/ 779179 h 1016246"/>
              <a:gd name="connsiteX3" fmla="*/ 2259589 w 2259589"/>
              <a:gd name="connsiteY3" fmla="*/ 1016246 h 1016246"/>
              <a:gd name="connsiteX0" fmla="*/ 0 w 1862901"/>
              <a:gd name="connsiteY0" fmla="*/ 0 h 922117"/>
              <a:gd name="connsiteX1" fmla="*/ 649828 w 1862901"/>
              <a:gd name="connsiteY1" fmla="*/ 305497 h 922117"/>
              <a:gd name="connsiteX2" fmla="*/ 1446789 w 1862901"/>
              <a:gd name="connsiteY2" fmla="*/ 779179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649828 w 1862901"/>
              <a:gd name="connsiteY1" fmla="*/ 305497 h 922117"/>
              <a:gd name="connsiteX2" fmla="*/ 1103889 w 1862901"/>
              <a:gd name="connsiteY2" fmla="*/ 604368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327099 w 1862901"/>
              <a:gd name="connsiteY1" fmla="*/ 648397 h 922117"/>
              <a:gd name="connsiteX2" fmla="*/ 1103889 w 1862901"/>
              <a:gd name="connsiteY2" fmla="*/ 604368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327099 w 1862901"/>
              <a:gd name="connsiteY1" fmla="*/ 648397 h 922117"/>
              <a:gd name="connsiteX2" fmla="*/ 687030 w 1862901"/>
              <a:gd name="connsiteY2" fmla="*/ 301809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687030 w 1862901"/>
              <a:gd name="connsiteY1" fmla="*/ 301809 h 922117"/>
              <a:gd name="connsiteX2" fmla="*/ 1862901 w 1862901"/>
              <a:gd name="connsiteY2" fmla="*/ 922117 h 922117"/>
              <a:gd name="connsiteX0" fmla="*/ 0 w 1175871"/>
              <a:gd name="connsiteY0" fmla="*/ 0 h 620308"/>
              <a:gd name="connsiteX1" fmla="*/ 1175871 w 1175871"/>
              <a:gd name="connsiteY1" fmla="*/ 620308 h 620308"/>
              <a:gd name="connsiteX0" fmla="*/ 0 w 1175871"/>
              <a:gd name="connsiteY0" fmla="*/ 0 h 620308"/>
              <a:gd name="connsiteX1" fmla="*/ 496901 w 1175871"/>
              <a:gd name="connsiteY1" fmla="*/ 271646 h 620308"/>
              <a:gd name="connsiteX2" fmla="*/ 1175871 w 1175871"/>
              <a:gd name="connsiteY2" fmla="*/ 620308 h 620308"/>
              <a:gd name="connsiteX0" fmla="*/ 0 w 1175871"/>
              <a:gd name="connsiteY0" fmla="*/ 0 h 620308"/>
              <a:gd name="connsiteX1" fmla="*/ 362430 w 1175871"/>
              <a:gd name="connsiteY1" fmla="*/ 258198 h 620308"/>
              <a:gd name="connsiteX2" fmla="*/ 1175871 w 1175871"/>
              <a:gd name="connsiteY2" fmla="*/ 620308 h 620308"/>
              <a:gd name="connsiteX0" fmla="*/ 0 w 1175871"/>
              <a:gd name="connsiteY0" fmla="*/ 0 h 620308"/>
              <a:gd name="connsiteX1" fmla="*/ 362430 w 1175871"/>
              <a:gd name="connsiteY1" fmla="*/ 258198 h 620308"/>
              <a:gd name="connsiteX2" fmla="*/ 691884 w 1175871"/>
              <a:gd name="connsiteY2" fmla="*/ 379222 h 620308"/>
              <a:gd name="connsiteX3" fmla="*/ 1175871 w 1175871"/>
              <a:gd name="connsiteY3" fmla="*/ 620308 h 620308"/>
              <a:gd name="connsiteX0" fmla="*/ 0 w 1175871"/>
              <a:gd name="connsiteY0" fmla="*/ 0 h 620308"/>
              <a:gd name="connsiteX1" fmla="*/ 362430 w 1175871"/>
              <a:gd name="connsiteY1" fmla="*/ 258198 h 620308"/>
              <a:gd name="connsiteX2" fmla="*/ 738949 w 1175871"/>
              <a:gd name="connsiteY2" fmla="*/ 466628 h 620308"/>
              <a:gd name="connsiteX3" fmla="*/ 1175871 w 1175871"/>
              <a:gd name="connsiteY3" fmla="*/ 620308 h 620308"/>
              <a:gd name="connsiteX0" fmla="*/ 0 w 1655931"/>
              <a:gd name="connsiteY0" fmla="*/ 0 h 734608"/>
              <a:gd name="connsiteX1" fmla="*/ 362430 w 1655931"/>
              <a:gd name="connsiteY1" fmla="*/ 258198 h 734608"/>
              <a:gd name="connsiteX2" fmla="*/ 738949 w 1655931"/>
              <a:gd name="connsiteY2" fmla="*/ 466628 h 734608"/>
              <a:gd name="connsiteX3" fmla="*/ 1655931 w 1655931"/>
              <a:gd name="connsiteY3" fmla="*/ 734608 h 734608"/>
              <a:gd name="connsiteX0" fmla="*/ 0 w 2055981"/>
              <a:gd name="connsiteY0" fmla="*/ 0 h 1001308"/>
              <a:gd name="connsiteX1" fmla="*/ 762480 w 2055981"/>
              <a:gd name="connsiteY1" fmla="*/ 524898 h 1001308"/>
              <a:gd name="connsiteX2" fmla="*/ 1138999 w 2055981"/>
              <a:gd name="connsiteY2" fmla="*/ 733328 h 1001308"/>
              <a:gd name="connsiteX3" fmla="*/ 2055981 w 2055981"/>
              <a:gd name="connsiteY3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1138999 w 2055981"/>
              <a:gd name="connsiteY2" fmla="*/ 733328 h 1001308"/>
              <a:gd name="connsiteX3" fmla="*/ 2055981 w 2055981"/>
              <a:gd name="connsiteY3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906589 w 2055981"/>
              <a:gd name="connsiteY2" fmla="*/ 607598 h 1001308"/>
              <a:gd name="connsiteX3" fmla="*/ 2055981 w 2055981"/>
              <a:gd name="connsiteY3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906589 w 2055981"/>
              <a:gd name="connsiteY2" fmla="*/ 607598 h 1001308"/>
              <a:gd name="connsiteX3" fmla="*/ 1431407 w 2055981"/>
              <a:gd name="connsiteY3" fmla="*/ 794428 h 1001308"/>
              <a:gd name="connsiteX4" fmla="*/ 2055981 w 2055981"/>
              <a:gd name="connsiteY4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906589 w 2055981"/>
              <a:gd name="connsiteY2" fmla="*/ 607598 h 1001308"/>
              <a:gd name="connsiteX3" fmla="*/ 1347587 w 2055981"/>
              <a:gd name="connsiteY3" fmla="*/ 798238 h 1001308"/>
              <a:gd name="connsiteX4" fmla="*/ 2055981 w 2055981"/>
              <a:gd name="connsiteY4" fmla="*/ 1001308 h 1001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5981" h="1001308">
                <a:moveTo>
                  <a:pt x="0" y="0"/>
                </a:moveTo>
                <a:lnTo>
                  <a:pt x="469110" y="364878"/>
                </a:lnTo>
                <a:cubicBezTo>
                  <a:pt x="584424" y="428082"/>
                  <a:pt x="771016" y="547246"/>
                  <a:pt x="906589" y="607598"/>
                </a:cubicBezTo>
                <a:cubicBezTo>
                  <a:pt x="1066972" y="679190"/>
                  <a:pt x="1156022" y="732620"/>
                  <a:pt x="1347587" y="798238"/>
                </a:cubicBezTo>
                <a:cubicBezTo>
                  <a:pt x="1539152" y="863856"/>
                  <a:pt x="1951885" y="966828"/>
                  <a:pt x="2055981" y="1001308"/>
                </a:cubicBezTo>
              </a:path>
            </a:pathLst>
          </a:custGeom>
          <a:ln w="25400" cmpd="sng"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Prostokąt 33">
            <a:extLst>
              <a:ext uri="{FF2B5EF4-FFF2-40B4-BE49-F238E27FC236}">
                <a16:creationId xmlns="" xmlns:a16="http://schemas.microsoft.com/office/drawing/2014/main" id="{8C306A56-059B-4F96-A91A-A1F7AB76EFC6}"/>
              </a:ext>
            </a:extLst>
          </p:cNvPr>
          <p:cNvSpPr/>
          <p:nvPr/>
        </p:nvSpPr>
        <p:spPr>
          <a:xfrm>
            <a:off x="7166190" y="925285"/>
            <a:ext cx="1000132" cy="553998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b="1" dirty="0"/>
              <a:t>nowy przystanek kolejowy</a:t>
            </a:r>
          </a:p>
        </p:txBody>
      </p:sp>
      <p:sp>
        <p:nvSpPr>
          <p:cNvPr id="35" name="Elipsa 48">
            <a:extLst>
              <a:ext uri="{FF2B5EF4-FFF2-40B4-BE49-F238E27FC236}">
                <a16:creationId xmlns="" xmlns:a16="http://schemas.microsoft.com/office/drawing/2014/main" id="{69F1D8CF-0873-44CD-8087-8D5A40399621}"/>
              </a:ext>
            </a:extLst>
          </p:cNvPr>
          <p:cNvSpPr/>
          <p:nvPr/>
        </p:nvSpPr>
        <p:spPr>
          <a:xfrm>
            <a:off x="7060827" y="1297366"/>
            <a:ext cx="142876" cy="142876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Prostokąt 35">
            <a:extLst>
              <a:ext uri="{FF2B5EF4-FFF2-40B4-BE49-F238E27FC236}">
                <a16:creationId xmlns="" xmlns:a16="http://schemas.microsoft.com/office/drawing/2014/main" id="{76E1294D-3FC0-47AC-A94B-40730401E831}"/>
              </a:ext>
            </a:extLst>
          </p:cNvPr>
          <p:cNvSpPr/>
          <p:nvPr/>
        </p:nvSpPr>
        <p:spPr>
          <a:xfrm>
            <a:off x="6700651" y="1263694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3A</a:t>
            </a:r>
          </a:p>
        </p:txBody>
      </p:sp>
      <p:sp>
        <p:nvSpPr>
          <p:cNvPr id="38" name="Prostokąt 37">
            <a:extLst>
              <a:ext uri="{FF2B5EF4-FFF2-40B4-BE49-F238E27FC236}">
                <a16:creationId xmlns="" xmlns:a16="http://schemas.microsoft.com/office/drawing/2014/main" id="{DAE889CC-8BD3-49E5-96DD-59CCB375E07A}"/>
              </a:ext>
            </a:extLst>
          </p:cNvPr>
          <p:cNvSpPr/>
          <p:nvPr/>
        </p:nvSpPr>
        <p:spPr>
          <a:xfrm>
            <a:off x="6994384" y="2125288"/>
            <a:ext cx="1000132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/>
              <a:t>Biedronka</a:t>
            </a:r>
          </a:p>
        </p:txBody>
      </p:sp>
      <p:sp>
        <p:nvSpPr>
          <p:cNvPr id="40" name="Prostokąt 39">
            <a:extLst>
              <a:ext uri="{FF2B5EF4-FFF2-40B4-BE49-F238E27FC236}">
                <a16:creationId xmlns="" xmlns:a16="http://schemas.microsoft.com/office/drawing/2014/main" id="{EBA56542-D545-4940-8CB0-F292574ED973}"/>
              </a:ext>
            </a:extLst>
          </p:cNvPr>
          <p:cNvSpPr/>
          <p:nvPr/>
        </p:nvSpPr>
        <p:spPr>
          <a:xfrm>
            <a:off x="7060827" y="2876186"/>
            <a:ext cx="679525" cy="215444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800" b="1" dirty="0">
                <a:solidFill>
                  <a:schemeClr val="bg1">
                    <a:lumMod val="95000"/>
                  </a:schemeClr>
                </a:solidFill>
              </a:rPr>
              <a:t>Cmentarz</a:t>
            </a:r>
          </a:p>
        </p:txBody>
      </p:sp>
      <p:sp>
        <p:nvSpPr>
          <p:cNvPr id="42" name="Prostokąt 41">
            <a:extLst>
              <a:ext uri="{FF2B5EF4-FFF2-40B4-BE49-F238E27FC236}">
                <a16:creationId xmlns="" xmlns:a16="http://schemas.microsoft.com/office/drawing/2014/main" id="{85F78EFB-443E-4F3A-8F82-1146975B420E}"/>
              </a:ext>
            </a:extLst>
          </p:cNvPr>
          <p:cNvSpPr/>
          <p:nvPr/>
        </p:nvSpPr>
        <p:spPr>
          <a:xfrm>
            <a:off x="6990923" y="3061517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3C</a:t>
            </a:r>
          </a:p>
        </p:txBody>
      </p:sp>
      <p:sp>
        <p:nvSpPr>
          <p:cNvPr id="45" name="Prostokąt 44">
            <a:extLst>
              <a:ext uri="{FF2B5EF4-FFF2-40B4-BE49-F238E27FC236}">
                <a16:creationId xmlns="" xmlns:a16="http://schemas.microsoft.com/office/drawing/2014/main" id="{4598A711-F43B-4FDC-B7E6-DBD657941245}"/>
              </a:ext>
            </a:extLst>
          </p:cNvPr>
          <p:cNvSpPr/>
          <p:nvPr/>
        </p:nvSpPr>
        <p:spPr>
          <a:xfrm>
            <a:off x="6863902" y="4905611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4A</a:t>
            </a:r>
          </a:p>
        </p:txBody>
      </p:sp>
      <p:grpSp>
        <p:nvGrpSpPr>
          <p:cNvPr id="2" name="Grupa 21">
            <a:extLst>
              <a:ext uri="{FF2B5EF4-FFF2-40B4-BE49-F238E27FC236}">
                <a16:creationId xmlns="" xmlns:a16="http://schemas.microsoft.com/office/drawing/2014/main" id="{1CB24B31-2E5E-43AF-B4D3-E49D5ACDA108}"/>
              </a:ext>
            </a:extLst>
          </p:cNvPr>
          <p:cNvGrpSpPr/>
          <p:nvPr/>
        </p:nvGrpSpPr>
        <p:grpSpPr>
          <a:xfrm>
            <a:off x="2163669" y="3514844"/>
            <a:ext cx="4513606" cy="314569"/>
            <a:chOff x="2066586" y="3878227"/>
            <a:chExt cx="4513606" cy="314569"/>
          </a:xfrm>
        </p:grpSpPr>
        <p:sp>
          <p:nvSpPr>
            <p:cNvPr id="27" name="Prostokąt zaokrąglony 23">
              <a:extLst>
                <a:ext uri="{FF2B5EF4-FFF2-40B4-BE49-F238E27FC236}">
                  <a16:creationId xmlns="" xmlns:a16="http://schemas.microsoft.com/office/drawing/2014/main" id="{69E89150-7C7F-43EE-9089-D63BD0DF23A1}"/>
                </a:ext>
              </a:extLst>
            </p:cNvPr>
            <p:cNvSpPr/>
            <p:nvPr/>
          </p:nvSpPr>
          <p:spPr>
            <a:xfrm>
              <a:off x="6429158" y="4063051"/>
              <a:ext cx="151034" cy="129745"/>
            </a:xfrm>
            <a:prstGeom prst="roundRect">
              <a:avLst/>
            </a:prstGeom>
            <a:noFill/>
            <a:ln w="444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080808"/>
                </a:solidFill>
              </a:endParaRPr>
            </a:p>
          </p:txBody>
        </p:sp>
        <p:sp>
          <p:nvSpPr>
            <p:cNvPr id="28" name="Prostokąt zaokrąglony 32">
              <a:extLst>
                <a:ext uri="{FF2B5EF4-FFF2-40B4-BE49-F238E27FC236}">
                  <a16:creationId xmlns="" xmlns:a16="http://schemas.microsoft.com/office/drawing/2014/main" id="{DF186130-38D6-42C4-A511-F5232BEEE242}"/>
                </a:ext>
              </a:extLst>
            </p:cNvPr>
            <p:cNvSpPr/>
            <p:nvPr/>
          </p:nvSpPr>
          <p:spPr>
            <a:xfrm>
              <a:off x="2066586" y="3878227"/>
              <a:ext cx="151034" cy="129745"/>
            </a:xfrm>
            <a:prstGeom prst="roundRect">
              <a:avLst/>
            </a:prstGeom>
            <a:noFill/>
            <a:ln w="444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080808"/>
                </a:solidFill>
              </a:endParaRPr>
            </a:p>
          </p:txBody>
        </p:sp>
      </p:grpSp>
      <p:sp>
        <p:nvSpPr>
          <p:cNvPr id="26" name="Prostokąt 25">
            <a:extLst>
              <a:ext uri="{FF2B5EF4-FFF2-40B4-BE49-F238E27FC236}">
                <a16:creationId xmlns="" xmlns:a16="http://schemas.microsoft.com/office/drawing/2014/main" id="{34ED0837-6F42-4FE3-84D0-FE845DC795A2}"/>
              </a:ext>
            </a:extLst>
          </p:cNvPr>
          <p:cNvSpPr/>
          <p:nvPr/>
        </p:nvSpPr>
        <p:spPr>
          <a:xfrm>
            <a:off x="1835696" y="3470811"/>
            <a:ext cx="380082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1B</a:t>
            </a:r>
          </a:p>
        </p:txBody>
      </p:sp>
      <p:sp>
        <p:nvSpPr>
          <p:cNvPr id="43" name="Dowolny kształt 54">
            <a:extLst>
              <a:ext uri="{FF2B5EF4-FFF2-40B4-BE49-F238E27FC236}">
                <a16:creationId xmlns="" xmlns:a16="http://schemas.microsoft.com/office/drawing/2014/main" id="{93825014-9C81-4035-82C2-8EC6E4038881}"/>
              </a:ext>
            </a:extLst>
          </p:cNvPr>
          <p:cNvSpPr/>
          <p:nvPr/>
        </p:nvSpPr>
        <p:spPr>
          <a:xfrm>
            <a:off x="6796674" y="2406199"/>
            <a:ext cx="909471" cy="2908439"/>
          </a:xfrm>
          <a:custGeom>
            <a:avLst/>
            <a:gdLst>
              <a:gd name="connsiteX0" fmla="*/ 6350 w 177800"/>
              <a:gd name="connsiteY0" fmla="*/ 3619500 h 3619500"/>
              <a:gd name="connsiteX1" fmla="*/ 31750 w 177800"/>
              <a:gd name="connsiteY1" fmla="*/ 1835150 h 3619500"/>
              <a:gd name="connsiteX2" fmla="*/ 0 w 177800"/>
              <a:gd name="connsiteY2" fmla="*/ 1593850 h 3619500"/>
              <a:gd name="connsiteX3" fmla="*/ 95250 w 177800"/>
              <a:gd name="connsiteY3" fmla="*/ 1238250 h 3619500"/>
              <a:gd name="connsiteX4" fmla="*/ 127000 w 177800"/>
              <a:gd name="connsiteY4" fmla="*/ 368300 h 3619500"/>
              <a:gd name="connsiteX5" fmla="*/ 177800 w 177800"/>
              <a:gd name="connsiteY5" fmla="*/ 0 h 3619500"/>
              <a:gd name="connsiteX0" fmla="*/ 6350 w 177800"/>
              <a:gd name="connsiteY0" fmla="*/ 3619500 h 3619500"/>
              <a:gd name="connsiteX1" fmla="*/ 6350 w 177800"/>
              <a:gd name="connsiteY1" fmla="*/ 3328988 h 3619500"/>
              <a:gd name="connsiteX2" fmla="*/ 31750 w 177800"/>
              <a:gd name="connsiteY2" fmla="*/ 1835150 h 3619500"/>
              <a:gd name="connsiteX3" fmla="*/ 0 w 177800"/>
              <a:gd name="connsiteY3" fmla="*/ 1593850 h 3619500"/>
              <a:gd name="connsiteX4" fmla="*/ 95250 w 177800"/>
              <a:gd name="connsiteY4" fmla="*/ 1238250 h 3619500"/>
              <a:gd name="connsiteX5" fmla="*/ 127000 w 177800"/>
              <a:gd name="connsiteY5" fmla="*/ 368300 h 3619500"/>
              <a:gd name="connsiteX6" fmla="*/ 177800 w 177800"/>
              <a:gd name="connsiteY6" fmla="*/ 0 h 3619500"/>
              <a:gd name="connsiteX0" fmla="*/ 792136 w 792136"/>
              <a:gd name="connsiteY0" fmla="*/ 4048104 h 4048104"/>
              <a:gd name="connsiteX1" fmla="*/ 6350 w 792136"/>
              <a:gd name="connsiteY1" fmla="*/ 3328988 h 4048104"/>
              <a:gd name="connsiteX2" fmla="*/ 31750 w 792136"/>
              <a:gd name="connsiteY2" fmla="*/ 1835150 h 4048104"/>
              <a:gd name="connsiteX3" fmla="*/ 0 w 792136"/>
              <a:gd name="connsiteY3" fmla="*/ 1593850 h 4048104"/>
              <a:gd name="connsiteX4" fmla="*/ 95250 w 792136"/>
              <a:gd name="connsiteY4" fmla="*/ 1238250 h 4048104"/>
              <a:gd name="connsiteX5" fmla="*/ 127000 w 792136"/>
              <a:gd name="connsiteY5" fmla="*/ 368300 h 4048104"/>
              <a:gd name="connsiteX6" fmla="*/ 177800 w 792136"/>
              <a:gd name="connsiteY6" fmla="*/ 0 h 4048104"/>
              <a:gd name="connsiteX0" fmla="*/ 792136 w 792136"/>
              <a:gd name="connsiteY0" fmla="*/ 4048104 h 4048104"/>
              <a:gd name="connsiteX1" fmla="*/ 6350 w 792136"/>
              <a:gd name="connsiteY1" fmla="*/ 3614716 h 4048104"/>
              <a:gd name="connsiteX2" fmla="*/ 31750 w 792136"/>
              <a:gd name="connsiteY2" fmla="*/ 1835150 h 4048104"/>
              <a:gd name="connsiteX3" fmla="*/ 0 w 792136"/>
              <a:gd name="connsiteY3" fmla="*/ 1593850 h 4048104"/>
              <a:gd name="connsiteX4" fmla="*/ 95250 w 792136"/>
              <a:gd name="connsiteY4" fmla="*/ 1238250 h 4048104"/>
              <a:gd name="connsiteX5" fmla="*/ 127000 w 792136"/>
              <a:gd name="connsiteY5" fmla="*/ 368300 h 4048104"/>
              <a:gd name="connsiteX6" fmla="*/ 177800 w 792136"/>
              <a:gd name="connsiteY6" fmla="*/ 0 h 4048104"/>
              <a:gd name="connsiteX0" fmla="*/ 896889 w 896889"/>
              <a:gd name="connsiteY0" fmla="*/ 4093326 h 4093326"/>
              <a:gd name="connsiteX1" fmla="*/ 6350 w 896889"/>
              <a:gd name="connsiteY1" fmla="*/ 3614716 h 4093326"/>
              <a:gd name="connsiteX2" fmla="*/ 31750 w 896889"/>
              <a:gd name="connsiteY2" fmla="*/ 1835150 h 4093326"/>
              <a:gd name="connsiteX3" fmla="*/ 0 w 896889"/>
              <a:gd name="connsiteY3" fmla="*/ 1593850 h 4093326"/>
              <a:gd name="connsiteX4" fmla="*/ 95250 w 896889"/>
              <a:gd name="connsiteY4" fmla="*/ 1238250 h 4093326"/>
              <a:gd name="connsiteX5" fmla="*/ 127000 w 896889"/>
              <a:gd name="connsiteY5" fmla="*/ 368300 h 4093326"/>
              <a:gd name="connsiteX6" fmla="*/ 177800 w 896889"/>
              <a:gd name="connsiteY6" fmla="*/ 0 h 4093326"/>
              <a:gd name="connsiteX0" fmla="*/ 682543 w 682543"/>
              <a:gd name="connsiteY0" fmla="*/ 3950426 h 3950426"/>
              <a:gd name="connsiteX1" fmla="*/ 6350 w 682543"/>
              <a:gd name="connsiteY1" fmla="*/ 3614716 h 3950426"/>
              <a:gd name="connsiteX2" fmla="*/ 31750 w 682543"/>
              <a:gd name="connsiteY2" fmla="*/ 1835150 h 3950426"/>
              <a:gd name="connsiteX3" fmla="*/ 0 w 682543"/>
              <a:gd name="connsiteY3" fmla="*/ 1593850 h 3950426"/>
              <a:gd name="connsiteX4" fmla="*/ 95250 w 682543"/>
              <a:gd name="connsiteY4" fmla="*/ 1238250 h 3950426"/>
              <a:gd name="connsiteX5" fmla="*/ 127000 w 682543"/>
              <a:gd name="connsiteY5" fmla="*/ 368300 h 3950426"/>
              <a:gd name="connsiteX6" fmla="*/ 177800 w 682543"/>
              <a:gd name="connsiteY6" fmla="*/ 0 h 3950426"/>
              <a:gd name="connsiteX0" fmla="*/ 766659 w 766659"/>
              <a:gd name="connsiteY0" fmla="*/ 4007555 h 4007555"/>
              <a:gd name="connsiteX1" fmla="*/ 6350 w 766659"/>
              <a:gd name="connsiteY1" fmla="*/ 3614716 h 4007555"/>
              <a:gd name="connsiteX2" fmla="*/ 31750 w 766659"/>
              <a:gd name="connsiteY2" fmla="*/ 1835150 h 4007555"/>
              <a:gd name="connsiteX3" fmla="*/ 0 w 766659"/>
              <a:gd name="connsiteY3" fmla="*/ 1593850 h 4007555"/>
              <a:gd name="connsiteX4" fmla="*/ 95250 w 766659"/>
              <a:gd name="connsiteY4" fmla="*/ 1238250 h 4007555"/>
              <a:gd name="connsiteX5" fmla="*/ 127000 w 766659"/>
              <a:gd name="connsiteY5" fmla="*/ 368300 h 4007555"/>
              <a:gd name="connsiteX6" fmla="*/ 177800 w 766659"/>
              <a:gd name="connsiteY6" fmla="*/ 0 h 4007555"/>
              <a:gd name="connsiteX0" fmla="*/ 766659 w 766659"/>
              <a:gd name="connsiteY0" fmla="*/ 4007555 h 4007555"/>
              <a:gd name="connsiteX1" fmla="*/ 6350 w 766659"/>
              <a:gd name="connsiteY1" fmla="*/ 2614560 h 4007555"/>
              <a:gd name="connsiteX2" fmla="*/ 31750 w 766659"/>
              <a:gd name="connsiteY2" fmla="*/ 1835150 h 4007555"/>
              <a:gd name="connsiteX3" fmla="*/ 0 w 766659"/>
              <a:gd name="connsiteY3" fmla="*/ 1593850 h 4007555"/>
              <a:gd name="connsiteX4" fmla="*/ 95250 w 766659"/>
              <a:gd name="connsiteY4" fmla="*/ 1238250 h 4007555"/>
              <a:gd name="connsiteX5" fmla="*/ 127000 w 766659"/>
              <a:gd name="connsiteY5" fmla="*/ 368300 h 4007555"/>
              <a:gd name="connsiteX6" fmla="*/ 177800 w 766659"/>
              <a:gd name="connsiteY6" fmla="*/ 0 h 4007555"/>
              <a:gd name="connsiteX0" fmla="*/ 1481007 w 1481007"/>
              <a:gd name="connsiteY0" fmla="*/ 4007555 h 4007555"/>
              <a:gd name="connsiteX1" fmla="*/ 6350 w 1481007"/>
              <a:gd name="connsiteY1" fmla="*/ 2614560 h 4007555"/>
              <a:gd name="connsiteX2" fmla="*/ 31750 w 1481007"/>
              <a:gd name="connsiteY2" fmla="*/ 1835150 h 4007555"/>
              <a:gd name="connsiteX3" fmla="*/ 0 w 1481007"/>
              <a:gd name="connsiteY3" fmla="*/ 1593850 h 4007555"/>
              <a:gd name="connsiteX4" fmla="*/ 95250 w 1481007"/>
              <a:gd name="connsiteY4" fmla="*/ 1238250 h 4007555"/>
              <a:gd name="connsiteX5" fmla="*/ 127000 w 1481007"/>
              <a:gd name="connsiteY5" fmla="*/ 368300 h 4007555"/>
              <a:gd name="connsiteX6" fmla="*/ 177800 w 1481007"/>
              <a:gd name="connsiteY6" fmla="*/ 0 h 4007555"/>
              <a:gd name="connsiteX0" fmla="*/ 909471 w 909471"/>
              <a:gd name="connsiteY0" fmla="*/ 3436027 h 3436027"/>
              <a:gd name="connsiteX1" fmla="*/ 6350 w 909471"/>
              <a:gd name="connsiteY1" fmla="*/ 2614560 h 3436027"/>
              <a:gd name="connsiteX2" fmla="*/ 31750 w 909471"/>
              <a:gd name="connsiteY2" fmla="*/ 1835150 h 3436027"/>
              <a:gd name="connsiteX3" fmla="*/ 0 w 909471"/>
              <a:gd name="connsiteY3" fmla="*/ 1593850 h 3436027"/>
              <a:gd name="connsiteX4" fmla="*/ 95250 w 909471"/>
              <a:gd name="connsiteY4" fmla="*/ 1238250 h 3436027"/>
              <a:gd name="connsiteX5" fmla="*/ 127000 w 909471"/>
              <a:gd name="connsiteY5" fmla="*/ 368300 h 3436027"/>
              <a:gd name="connsiteX6" fmla="*/ 177800 w 909471"/>
              <a:gd name="connsiteY6" fmla="*/ 0 h 3436027"/>
              <a:gd name="connsiteX0" fmla="*/ 909471 w 909471"/>
              <a:gd name="connsiteY0" fmla="*/ 3436027 h 3436027"/>
              <a:gd name="connsiteX1" fmla="*/ 32476 w 909471"/>
              <a:gd name="connsiteY1" fmla="*/ 2663062 h 3436027"/>
              <a:gd name="connsiteX2" fmla="*/ 31750 w 909471"/>
              <a:gd name="connsiteY2" fmla="*/ 1835150 h 3436027"/>
              <a:gd name="connsiteX3" fmla="*/ 0 w 909471"/>
              <a:gd name="connsiteY3" fmla="*/ 1593850 h 3436027"/>
              <a:gd name="connsiteX4" fmla="*/ 95250 w 909471"/>
              <a:gd name="connsiteY4" fmla="*/ 1238250 h 3436027"/>
              <a:gd name="connsiteX5" fmla="*/ 127000 w 909471"/>
              <a:gd name="connsiteY5" fmla="*/ 368300 h 3436027"/>
              <a:gd name="connsiteX6" fmla="*/ 177800 w 909471"/>
              <a:gd name="connsiteY6" fmla="*/ 0 h 343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9471" h="3436027">
                <a:moveTo>
                  <a:pt x="909471" y="3436027"/>
                </a:moveTo>
                <a:lnTo>
                  <a:pt x="32476" y="2663062"/>
                </a:lnTo>
                <a:lnTo>
                  <a:pt x="31750" y="1835150"/>
                </a:lnTo>
                <a:lnTo>
                  <a:pt x="0" y="1593850"/>
                </a:lnTo>
                <a:lnTo>
                  <a:pt x="95250" y="1238250"/>
                </a:lnTo>
                <a:lnTo>
                  <a:pt x="127000" y="368300"/>
                </a:lnTo>
                <a:lnTo>
                  <a:pt x="177800" y="0"/>
                </a:lnTo>
              </a:path>
            </a:pathLst>
          </a:custGeom>
          <a:ln w="101600" cmpd="sng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Dowolny kształt 79">
            <a:extLst>
              <a:ext uri="{FF2B5EF4-FFF2-40B4-BE49-F238E27FC236}">
                <a16:creationId xmlns="" xmlns:a16="http://schemas.microsoft.com/office/drawing/2014/main" id="{6644273A-9989-4436-AC09-67D86CAAB9DF}"/>
              </a:ext>
            </a:extLst>
          </p:cNvPr>
          <p:cNvSpPr/>
          <p:nvPr/>
        </p:nvSpPr>
        <p:spPr>
          <a:xfrm>
            <a:off x="5036704" y="3145492"/>
            <a:ext cx="2585278" cy="729906"/>
          </a:xfrm>
          <a:custGeom>
            <a:avLst/>
            <a:gdLst>
              <a:gd name="connsiteX0" fmla="*/ 0 w 4006850"/>
              <a:gd name="connsiteY0" fmla="*/ 0 h 1295400"/>
              <a:gd name="connsiteX1" fmla="*/ 1930400 w 4006850"/>
              <a:gd name="connsiteY1" fmla="*/ 342900 h 1295400"/>
              <a:gd name="connsiteX2" fmla="*/ 4006850 w 4006850"/>
              <a:gd name="connsiteY2" fmla="*/ 1295400 h 1295400"/>
              <a:gd name="connsiteX0" fmla="*/ 0 w 3864006"/>
              <a:gd name="connsiteY0" fmla="*/ 0 h 1366862"/>
              <a:gd name="connsiteX1" fmla="*/ 1787556 w 3864006"/>
              <a:gd name="connsiteY1" fmla="*/ 414362 h 1366862"/>
              <a:gd name="connsiteX2" fmla="*/ 3864006 w 3864006"/>
              <a:gd name="connsiteY2" fmla="*/ 1366862 h 1366862"/>
              <a:gd name="connsiteX0" fmla="*/ 0 w 3864006"/>
              <a:gd name="connsiteY0" fmla="*/ 0 h 1366862"/>
              <a:gd name="connsiteX1" fmla="*/ 2216152 w 3864006"/>
              <a:gd name="connsiteY1" fmla="*/ 485776 h 1366862"/>
              <a:gd name="connsiteX2" fmla="*/ 3864006 w 3864006"/>
              <a:gd name="connsiteY2" fmla="*/ 1366862 h 1366862"/>
              <a:gd name="connsiteX0" fmla="*/ 0 w 3292534"/>
              <a:gd name="connsiteY0" fmla="*/ 2036749 h 2100249"/>
              <a:gd name="connsiteX1" fmla="*/ 1644680 w 3292534"/>
              <a:gd name="connsiteY1" fmla="*/ 165095 h 2100249"/>
              <a:gd name="connsiteX2" fmla="*/ 3292534 w 3292534"/>
              <a:gd name="connsiteY2" fmla="*/ 1046181 h 2100249"/>
              <a:gd name="connsiteX0" fmla="*/ 0 w 3292534"/>
              <a:gd name="connsiteY0" fmla="*/ 2182093 h 2245593"/>
              <a:gd name="connsiteX1" fmla="*/ 1644680 w 3292534"/>
              <a:gd name="connsiteY1" fmla="*/ 310439 h 2245593"/>
              <a:gd name="connsiteX2" fmla="*/ 2440020 w 3292534"/>
              <a:gd name="connsiteY2" fmla="*/ 1962508 h 2245593"/>
              <a:gd name="connsiteX3" fmla="*/ 3292534 w 3292534"/>
              <a:gd name="connsiteY3" fmla="*/ 1191525 h 2245593"/>
              <a:gd name="connsiteX0" fmla="*/ 0 w 3292534"/>
              <a:gd name="connsiteY0" fmla="*/ 990568 h 1069935"/>
              <a:gd name="connsiteX1" fmla="*/ 1144582 w 3292534"/>
              <a:gd name="connsiteY1" fmla="*/ 904840 h 1069935"/>
              <a:gd name="connsiteX2" fmla="*/ 2440020 w 3292534"/>
              <a:gd name="connsiteY2" fmla="*/ 770983 h 1069935"/>
              <a:gd name="connsiteX3" fmla="*/ 3292534 w 3292534"/>
              <a:gd name="connsiteY3" fmla="*/ 0 h 1069935"/>
              <a:gd name="connsiteX0" fmla="*/ 0 w 3292534"/>
              <a:gd name="connsiteY0" fmla="*/ 990568 h 1069935"/>
              <a:gd name="connsiteX1" fmla="*/ 1144582 w 3292534"/>
              <a:gd name="connsiteY1" fmla="*/ 904840 h 1069935"/>
              <a:gd name="connsiteX2" fmla="*/ 2440020 w 3292534"/>
              <a:gd name="connsiteY2" fmla="*/ 770983 h 1069935"/>
              <a:gd name="connsiteX3" fmla="*/ 3292534 w 3292534"/>
              <a:gd name="connsiteY3" fmla="*/ 0 h 1069935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2440020 w 3292534"/>
              <a:gd name="connsiteY2" fmla="*/ 770983 h 1054068"/>
              <a:gd name="connsiteX3" fmla="*/ 3292534 w 3292534"/>
              <a:gd name="connsiteY3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1368983 w 3292534"/>
              <a:gd name="connsiteY2" fmla="*/ 968880 h 1054068"/>
              <a:gd name="connsiteX3" fmla="*/ 2440020 w 3292534"/>
              <a:gd name="connsiteY3" fmla="*/ 770983 h 1054068"/>
              <a:gd name="connsiteX4" fmla="*/ 3292534 w 3292534"/>
              <a:gd name="connsiteY4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2440020 w 3292534"/>
              <a:gd name="connsiteY2" fmla="*/ 770983 h 1054068"/>
              <a:gd name="connsiteX3" fmla="*/ 3292534 w 3292534"/>
              <a:gd name="connsiteY3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1368983 w 3292534"/>
              <a:gd name="connsiteY2" fmla="*/ 905932 h 1054068"/>
              <a:gd name="connsiteX3" fmla="*/ 2440020 w 3292534"/>
              <a:gd name="connsiteY3" fmla="*/ 770983 h 1054068"/>
              <a:gd name="connsiteX4" fmla="*/ 3292534 w 3292534"/>
              <a:gd name="connsiteY4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1368983 w 3292534"/>
              <a:gd name="connsiteY2" fmla="*/ 905932 h 1054068"/>
              <a:gd name="connsiteX3" fmla="*/ 2440020 w 3292534"/>
              <a:gd name="connsiteY3" fmla="*/ 770983 h 1054068"/>
              <a:gd name="connsiteX4" fmla="*/ 3292534 w 3292534"/>
              <a:gd name="connsiteY4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2440020 w 3292534"/>
              <a:gd name="connsiteY2" fmla="*/ 770983 h 1054068"/>
              <a:gd name="connsiteX3" fmla="*/ 3292534 w 3292534"/>
              <a:gd name="connsiteY3" fmla="*/ 0 h 1054068"/>
              <a:gd name="connsiteX0" fmla="*/ 0 w 3292534"/>
              <a:gd name="connsiteY0" fmla="*/ 990568 h 990568"/>
              <a:gd name="connsiteX1" fmla="*/ 2440020 w 3292534"/>
              <a:gd name="connsiteY1" fmla="*/ 770983 h 990568"/>
              <a:gd name="connsiteX2" fmla="*/ 3292534 w 3292534"/>
              <a:gd name="connsiteY2" fmla="*/ 0 h 990568"/>
              <a:gd name="connsiteX0" fmla="*/ 0 w 3292534"/>
              <a:gd name="connsiteY0" fmla="*/ 990568 h 1078930"/>
              <a:gd name="connsiteX1" fmla="*/ 1868484 w 3292534"/>
              <a:gd name="connsiteY1" fmla="*/ 913835 h 1078930"/>
              <a:gd name="connsiteX2" fmla="*/ 3292534 w 3292534"/>
              <a:gd name="connsiteY2" fmla="*/ 0 h 1078930"/>
              <a:gd name="connsiteX0" fmla="*/ 0 w 3292534"/>
              <a:gd name="connsiteY0" fmla="*/ 990568 h 1078930"/>
              <a:gd name="connsiteX1" fmla="*/ 1654138 w 3292534"/>
              <a:gd name="connsiteY1" fmla="*/ 913835 h 1078930"/>
              <a:gd name="connsiteX2" fmla="*/ 3292534 w 3292534"/>
              <a:gd name="connsiteY2" fmla="*/ 0 h 1078930"/>
              <a:gd name="connsiteX0" fmla="*/ 0 w 3292534"/>
              <a:gd name="connsiteY0" fmla="*/ 990568 h 1078930"/>
              <a:gd name="connsiteX1" fmla="*/ 1654138 w 3292534"/>
              <a:gd name="connsiteY1" fmla="*/ 913835 h 1078930"/>
              <a:gd name="connsiteX2" fmla="*/ 3292534 w 3292534"/>
              <a:gd name="connsiteY2" fmla="*/ 0 h 1078930"/>
              <a:gd name="connsiteX0" fmla="*/ 0 w 3292534"/>
              <a:gd name="connsiteY0" fmla="*/ 847716 h 936078"/>
              <a:gd name="connsiteX1" fmla="*/ 1654138 w 3292534"/>
              <a:gd name="connsiteY1" fmla="*/ 770983 h 936078"/>
              <a:gd name="connsiteX2" fmla="*/ 3292534 w 3292534"/>
              <a:gd name="connsiteY2" fmla="*/ 0 h 936078"/>
              <a:gd name="connsiteX0" fmla="*/ 0 w 3292534"/>
              <a:gd name="connsiteY0" fmla="*/ 847716 h 1007492"/>
              <a:gd name="connsiteX1" fmla="*/ 1868420 w 3292534"/>
              <a:gd name="connsiteY1" fmla="*/ 842397 h 1007492"/>
              <a:gd name="connsiteX2" fmla="*/ 3292534 w 3292534"/>
              <a:gd name="connsiteY2" fmla="*/ 0 h 1007492"/>
              <a:gd name="connsiteX0" fmla="*/ 0 w 3292534"/>
              <a:gd name="connsiteY0" fmla="*/ 847716 h 991229"/>
              <a:gd name="connsiteX1" fmla="*/ 998597 w 3292534"/>
              <a:gd name="connsiteY1" fmla="*/ 892991 h 991229"/>
              <a:gd name="connsiteX2" fmla="*/ 1868420 w 3292534"/>
              <a:gd name="connsiteY2" fmla="*/ 842397 h 991229"/>
              <a:gd name="connsiteX3" fmla="*/ 3292534 w 3292534"/>
              <a:gd name="connsiteY3" fmla="*/ 0 h 991229"/>
              <a:gd name="connsiteX0" fmla="*/ 0 w 3292534"/>
              <a:gd name="connsiteY0" fmla="*/ 847716 h 991229"/>
              <a:gd name="connsiteX1" fmla="*/ 784251 w 3292534"/>
              <a:gd name="connsiteY1" fmla="*/ 750091 h 991229"/>
              <a:gd name="connsiteX2" fmla="*/ 1868420 w 3292534"/>
              <a:gd name="connsiteY2" fmla="*/ 842397 h 991229"/>
              <a:gd name="connsiteX3" fmla="*/ 3292534 w 3292534"/>
              <a:gd name="connsiteY3" fmla="*/ 0 h 991229"/>
              <a:gd name="connsiteX0" fmla="*/ 0 w 3292534"/>
              <a:gd name="connsiteY0" fmla="*/ 847716 h 891332"/>
              <a:gd name="connsiteX1" fmla="*/ 616611 w 3292534"/>
              <a:gd name="connsiteY1" fmla="*/ 753901 h 891332"/>
              <a:gd name="connsiteX2" fmla="*/ 1868420 w 3292534"/>
              <a:gd name="connsiteY2" fmla="*/ 842397 h 891332"/>
              <a:gd name="connsiteX3" fmla="*/ 3292534 w 3292534"/>
              <a:gd name="connsiteY3" fmla="*/ 0 h 891332"/>
              <a:gd name="connsiteX0" fmla="*/ 0 w 3292534"/>
              <a:gd name="connsiteY0" fmla="*/ 847716 h 868137"/>
              <a:gd name="connsiteX1" fmla="*/ 616611 w 3292534"/>
              <a:gd name="connsiteY1" fmla="*/ 753901 h 868137"/>
              <a:gd name="connsiteX2" fmla="*/ 1666490 w 3292534"/>
              <a:gd name="connsiteY2" fmla="*/ 815727 h 868137"/>
              <a:gd name="connsiteX3" fmla="*/ 3292534 w 3292534"/>
              <a:gd name="connsiteY3" fmla="*/ 0 h 868137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61164 w 3292534"/>
              <a:gd name="connsiteY3" fmla="*/ 612396 h 848138"/>
              <a:gd name="connsiteX4" fmla="*/ 3292534 w 3292534"/>
              <a:gd name="connsiteY4" fmla="*/ 0 h 848138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61164 w 3292534"/>
              <a:gd name="connsiteY3" fmla="*/ 612396 h 848138"/>
              <a:gd name="connsiteX4" fmla="*/ 3292534 w 3292534"/>
              <a:gd name="connsiteY4" fmla="*/ 0 h 848138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61164 w 3292534"/>
              <a:gd name="connsiteY3" fmla="*/ 612396 h 848138"/>
              <a:gd name="connsiteX4" fmla="*/ 3292534 w 3292534"/>
              <a:gd name="connsiteY4" fmla="*/ 0 h 848138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80214 w 3292534"/>
              <a:gd name="connsiteY3" fmla="*/ 646686 h 848138"/>
              <a:gd name="connsiteX4" fmla="*/ 3292534 w 3292534"/>
              <a:gd name="connsiteY4" fmla="*/ 0 h 848138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80214 w 3292534"/>
              <a:gd name="connsiteY3" fmla="*/ 646686 h 848138"/>
              <a:gd name="connsiteX4" fmla="*/ 3292534 w 3292534"/>
              <a:gd name="connsiteY4" fmla="*/ 0 h 848138"/>
              <a:gd name="connsiteX0" fmla="*/ 0 w 3292534"/>
              <a:gd name="connsiteY0" fmla="*/ 847716 h 898142"/>
              <a:gd name="connsiteX1" fmla="*/ 616611 w 3292534"/>
              <a:gd name="connsiteY1" fmla="*/ 753901 h 898142"/>
              <a:gd name="connsiteX2" fmla="*/ 1335020 w 3292534"/>
              <a:gd name="connsiteY2" fmla="*/ 895737 h 898142"/>
              <a:gd name="connsiteX3" fmla="*/ 2180214 w 3292534"/>
              <a:gd name="connsiteY3" fmla="*/ 646686 h 898142"/>
              <a:gd name="connsiteX4" fmla="*/ 3292534 w 3292534"/>
              <a:gd name="connsiteY4" fmla="*/ 0 h 898142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80214 w 3292534"/>
              <a:gd name="connsiteY4" fmla="*/ 646686 h 904184"/>
              <a:gd name="connsiteX5" fmla="*/ 3292534 w 3292534"/>
              <a:gd name="connsiteY5" fmla="*/ 0 h 904184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38304 w 3292534"/>
              <a:gd name="connsiteY4" fmla="*/ 719076 h 904184"/>
              <a:gd name="connsiteX5" fmla="*/ 3292534 w 3292534"/>
              <a:gd name="connsiteY5" fmla="*/ 0 h 904184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38304 w 3292534"/>
              <a:gd name="connsiteY4" fmla="*/ 719076 h 904184"/>
              <a:gd name="connsiteX5" fmla="*/ 3292534 w 3292534"/>
              <a:gd name="connsiteY5" fmla="*/ 0 h 904184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38304 w 3292534"/>
              <a:gd name="connsiteY4" fmla="*/ 719076 h 904184"/>
              <a:gd name="connsiteX5" fmla="*/ 2264034 w 3292534"/>
              <a:gd name="connsiteY5" fmla="*/ 456186 h 904184"/>
              <a:gd name="connsiteX6" fmla="*/ 3292534 w 3292534"/>
              <a:gd name="connsiteY6" fmla="*/ 0 h 904184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49734 w 3292534"/>
              <a:gd name="connsiteY4" fmla="*/ 730506 h 904184"/>
              <a:gd name="connsiteX5" fmla="*/ 2264034 w 3292534"/>
              <a:gd name="connsiteY5" fmla="*/ 456186 h 904184"/>
              <a:gd name="connsiteX6" fmla="*/ 3292534 w 3292534"/>
              <a:gd name="connsiteY6" fmla="*/ 0 h 904184"/>
              <a:gd name="connsiteX0" fmla="*/ 0 w 3292534"/>
              <a:gd name="connsiteY0" fmla="*/ 847716 h 895764"/>
              <a:gd name="connsiteX1" fmla="*/ 616611 w 3292534"/>
              <a:gd name="connsiteY1" fmla="*/ 753901 h 895764"/>
              <a:gd name="connsiteX2" fmla="*/ 1018164 w 3292534"/>
              <a:gd name="connsiteY2" fmla="*/ 829566 h 895764"/>
              <a:gd name="connsiteX3" fmla="*/ 1335020 w 3292534"/>
              <a:gd name="connsiteY3" fmla="*/ 895737 h 895764"/>
              <a:gd name="connsiteX4" fmla="*/ 1768734 w 3292534"/>
              <a:gd name="connsiteY4" fmla="*/ 760986 h 895764"/>
              <a:gd name="connsiteX5" fmla="*/ 2149734 w 3292534"/>
              <a:gd name="connsiteY5" fmla="*/ 730506 h 895764"/>
              <a:gd name="connsiteX6" fmla="*/ 2264034 w 3292534"/>
              <a:gd name="connsiteY6" fmla="*/ 456186 h 895764"/>
              <a:gd name="connsiteX7" fmla="*/ 3292534 w 3292534"/>
              <a:gd name="connsiteY7" fmla="*/ 0 h 895764"/>
              <a:gd name="connsiteX0" fmla="*/ 0 w 3292534"/>
              <a:gd name="connsiteY0" fmla="*/ 847716 h 895764"/>
              <a:gd name="connsiteX1" fmla="*/ 616611 w 3292534"/>
              <a:gd name="connsiteY1" fmla="*/ 753901 h 895764"/>
              <a:gd name="connsiteX2" fmla="*/ 1018164 w 3292534"/>
              <a:gd name="connsiteY2" fmla="*/ 829566 h 895764"/>
              <a:gd name="connsiteX3" fmla="*/ 1335020 w 3292534"/>
              <a:gd name="connsiteY3" fmla="*/ 895737 h 895764"/>
              <a:gd name="connsiteX4" fmla="*/ 1768734 w 3292534"/>
              <a:gd name="connsiteY4" fmla="*/ 760986 h 895764"/>
              <a:gd name="connsiteX5" fmla="*/ 2149734 w 3292534"/>
              <a:gd name="connsiteY5" fmla="*/ 730506 h 895764"/>
              <a:gd name="connsiteX6" fmla="*/ 2206884 w 3292534"/>
              <a:gd name="connsiteY6" fmla="*/ 551436 h 895764"/>
              <a:gd name="connsiteX7" fmla="*/ 2264034 w 3292534"/>
              <a:gd name="connsiteY7" fmla="*/ 456186 h 895764"/>
              <a:gd name="connsiteX8" fmla="*/ 3292534 w 3292534"/>
              <a:gd name="connsiteY8" fmla="*/ 0 h 895764"/>
              <a:gd name="connsiteX0" fmla="*/ 0 w 3292534"/>
              <a:gd name="connsiteY0" fmla="*/ 847716 h 895764"/>
              <a:gd name="connsiteX1" fmla="*/ 616611 w 3292534"/>
              <a:gd name="connsiteY1" fmla="*/ 753901 h 895764"/>
              <a:gd name="connsiteX2" fmla="*/ 1018164 w 3292534"/>
              <a:gd name="connsiteY2" fmla="*/ 829566 h 895764"/>
              <a:gd name="connsiteX3" fmla="*/ 1335020 w 3292534"/>
              <a:gd name="connsiteY3" fmla="*/ 895737 h 895764"/>
              <a:gd name="connsiteX4" fmla="*/ 1768734 w 3292534"/>
              <a:gd name="connsiteY4" fmla="*/ 760986 h 895764"/>
              <a:gd name="connsiteX5" fmla="*/ 2149734 w 3292534"/>
              <a:gd name="connsiteY5" fmla="*/ 730506 h 895764"/>
              <a:gd name="connsiteX6" fmla="*/ 2264034 w 3292534"/>
              <a:gd name="connsiteY6" fmla="*/ 456186 h 895764"/>
              <a:gd name="connsiteX7" fmla="*/ 3292534 w 3292534"/>
              <a:gd name="connsiteY7" fmla="*/ 0 h 895764"/>
              <a:gd name="connsiteX0" fmla="*/ 0 w 3113464"/>
              <a:gd name="connsiteY0" fmla="*/ 832476 h 880524"/>
              <a:gd name="connsiteX1" fmla="*/ 616611 w 3113464"/>
              <a:gd name="connsiteY1" fmla="*/ 738661 h 880524"/>
              <a:gd name="connsiteX2" fmla="*/ 1018164 w 3113464"/>
              <a:gd name="connsiteY2" fmla="*/ 814326 h 880524"/>
              <a:gd name="connsiteX3" fmla="*/ 1335020 w 3113464"/>
              <a:gd name="connsiteY3" fmla="*/ 880497 h 880524"/>
              <a:gd name="connsiteX4" fmla="*/ 1768734 w 3113464"/>
              <a:gd name="connsiteY4" fmla="*/ 745746 h 880524"/>
              <a:gd name="connsiteX5" fmla="*/ 2149734 w 3113464"/>
              <a:gd name="connsiteY5" fmla="*/ 715266 h 880524"/>
              <a:gd name="connsiteX6" fmla="*/ 2264034 w 3113464"/>
              <a:gd name="connsiteY6" fmla="*/ 440946 h 880524"/>
              <a:gd name="connsiteX7" fmla="*/ 3113464 w 3113464"/>
              <a:gd name="connsiteY7" fmla="*/ 0 h 88052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64034 w 3090604"/>
              <a:gd name="connsiteY6" fmla="*/ 406656 h 846234"/>
              <a:gd name="connsiteX7" fmla="*/ 3090604 w 3090604"/>
              <a:gd name="connsiteY7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171505 w 3090604"/>
              <a:gd name="connsiteY6" fmla="*/ 516602 h 846234"/>
              <a:gd name="connsiteX7" fmla="*/ 2264034 w 3090604"/>
              <a:gd name="connsiteY7" fmla="*/ 406656 h 846234"/>
              <a:gd name="connsiteX8" fmla="*/ 3090604 w 3090604"/>
              <a:gd name="connsiteY8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64034 w 3090604"/>
              <a:gd name="connsiteY7" fmla="*/ 406656 h 846234"/>
              <a:gd name="connsiteX8" fmla="*/ 3090604 w 3090604"/>
              <a:gd name="connsiteY8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184568 w 3090604"/>
              <a:gd name="connsiteY7" fmla="*/ 457819 h 846234"/>
              <a:gd name="connsiteX8" fmla="*/ 2264034 w 3090604"/>
              <a:gd name="connsiteY8" fmla="*/ 406656 h 846234"/>
              <a:gd name="connsiteX9" fmla="*/ 3090604 w 3090604"/>
              <a:gd name="connsiteY9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33554 w 3090604"/>
              <a:gd name="connsiteY7" fmla="*/ 464350 h 846234"/>
              <a:gd name="connsiteX8" fmla="*/ 2264034 w 3090604"/>
              <a:gd name="connsiteY8" fmla="*/ 406656 h 846234"/>
              <a:gd name="connsiteX9" fmla="*/ 3090604 w 3090604"/>
              <a:gd name="connsiteY9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33554 w 3090604"/>
              <a:gd name="connsiteY7" fmla="*/ 464350 h 846234"/>
              <a:gd name="connsiteX8" fmla="*/ 2264034 w 3090604"/>
              <a:gd name="connsiteY8" fmla="*/ 406656 h 846234"/>
              <a:gd name="connsiteX9" fmla="*/ 3090604 w 3090604"/>
              <a:gd name="connsiteY9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64034 w 3090604"/>
              <a:gd name="connsiteY7" fmla="*/ 406656 h 846234"/>
              <a:gd name="connsiteX8" fmla="*/ 3090604 w 3090604"/>
              <a:gd name="connsiteY8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47706 w 3090604"/>
              <a:gd name="connsiteY7" fmla="*/ 429516 h 846234"/>
              <a:gd name="connsiteX8" fmla="*/ 3090604 w 3090604"/>
              <a:gd name="connsiteY8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47706 w 3090604"/>
              <a:gd name="connsiteY7" fmla="*/ 429516 h 846234"/>
              <a:gd name="connsiteX8" fmla="*/ 3090604 w 3090604"/>
              <a:gd name="connsiteY8" fmla="*/ 0 h 846234"/>
              <a:gd name="connsiteX0" fmla="*/ 0 w 2970288"/>
              <a:gd name="connsiteY0" fmla="*/ 730007 h 778055"/>
              <a:gd name="connsiteX1" fmla="*/ 616611 w 2970288"/>
              <a:gd name="connsiteY1" fmla="*/ 636192 h 778055"/>
              <a:gd name="connsiteX2" fmla="*/ 1018164 w 2970288"/>
              <a:gd name="connsiteY2" fmla="*/ 711857 h 778055"/>
              <a:gd name="connsiteX3" fmla="*/ 1335020 w 2970288"/>
              <a:gd name="connsiteY3" fmla="*/ 778028 h 778055"/>
              <a:gd name="connsiteX4" fmla="*/ 1768734 w 2970288"/>
              <a:gd name="connsiteY4" fmla="*/ 643277 h 778055"/>
              <a:gd name="connsiteX5" fmla="*/ 2149734 w 2970288"/>
              <a:gd name="connsiteY5" fmla="*/ 612797 h 778055"/>
              <a:gd name="connsiteX6" fmla="*/ 2210694 w 2970288"/>
              <a:gd name="connsiteY6" fmla="*/ 474549 h 778055"/>
              <a:gd name="connsiteX7" fmla="*/ 2247706 w 2970288"/>
              <a:gd name="connsiteY7" fmla="*/ 361337 h 778055"/>
              <a:gd name="connsiteX8" fmla="*/ 2970288 w 2970288"/>
              <a:gd name="connsiteY8" fmla="*/ 0 h 778055"/>
              <a:gd name="connsiteX0" fmla="*/ 0 w 2970288"/>
              <a:gd name="connsiteY0" fmla="*/ 730007 h 738027"/>
              <a:gd name="connsiteX1" fmla="*/ 616611 w 2970288"/>
              <a:gd name="connsiteY1" fmla="*/ 636192 h 738027"/>
              <a:gd name="connsiteX2" fmla="*/ 1018164 w 2970288"/>
              <a:gd name="connsiteY2" fmla="*/ 711857 h 738027"/>
              <a:gd name="connsiteX3" fmla="*/ 1491431 w 2970288"/>
              <a:gd name="connsiteY3" fmla="*/ 737923 h 738027"/>
              <a:gd name="connsiteX4" fmla="*/ 1768734 w 2970288"/>
              <a:gd name="connsiteY4" fmla="*/ 643277 h 738027"/>
              <a:gd name="connsiteX5" fmla="*/ 2149734 w 2970288"/>
              <a:gd name="connsiteY5" fmla="*/ 612797 h 738027"/>
              <a:gd name="connsiteX6" fmla="*/ 2210694 w 2970288"/>
              <a:gd name="connsiteY6" fmla="*/ 474549 h 738027"/>
              <a:gd name="connsiteX7" fmla="*/ 2247706 w 2970288"/>
              <a:gd name="connsiteY7" fmla="*/ 361337 h 738027"/>
              <a:gd name="connsiteX8" fmla="*/ 2970288 w 2970288"/>
              <a:gd name="connsiteY8" fmla="*/ 0 h 738027"/>
              <a:gd name="connsiteX0" fmla="*/ 0 w 2970288"/>
              <a:gd name="connsiteY0" fmla="*/ 730007 h 738622"/>
              <a:gd name="connsiteX1" fmla="*/ 616611 w 2970288"/>
              <a:gd name="connsiteY1" fmla="*/ 636192 h 738622"/>
              <a:gd name="connsiteX2" fmla="*/ 1294890 w 2970288"/>
              <a:gd name="connsiteY2" fmla="*/ 683783 h 738622"/>
              <a:gd name="connsiteX3" fmla="*/ 1491431 w 2970288"/>
              <a:gd name="connsiteY3" fmla="*/ 737923 h 738622"/>
              <a:gd name="connsiteX4" fmla="*/ 1768734 w 2970288"/>
              <a:gd name="connsiteY4" fmla="*/ 643277 h 738622"/>
              <a:gd name="connsiteX5" fmla="*/ 2149734 w 2970288"/>
              <a:gd name="connsiteY5" fmla="*/ 612797 h 738622"/>
              <a:gd name="connsiteX6" fmla="*/ 2210694 w 2970288"/>
              <a:gd name="connsiteY6" fmla="*/ 474549 h 738622"/>
              <a:gd name="connsiteX7" fmla="*/ 2247706 w 2970288"/>
              <a:gd name="connsiteY7" fmla="*/ 361337 h 738622"/>
              <a:gd name="connsiteX8" fmla="*/ 2970288 w 2970288"/>
              <a:gd name="connsiteY8" fmla="*/ 0 h 738622"/>
              <a:gd name="connsiteX0" fmla="*/ 0 w 2970288"/>
              <a:gd name="connsiteY0" fmla="*/ 730007 h 750123"/>
              <a:gd name="connsiteX1" fmla="*/ 616611 w 2970288"/>
              <a:gd name="connsiteY1" fmla="*/ 636192 h 750123"/>
              <a:gd name="connsiteX2" fmla="*/ 1294890 w 2970288"/>
              <a:gd name="connsiteY2" fmla="*/ 683783 h 750123"/>
              <a:gd name="connsiteX3" fmla="*/ 1491431 w 2970288"/>
              <a:gd name="connsiteY3" fmla="*/ 737923 h 750123"/>
              <a:gd name="connsiteX4" fmla="*/ 1768734 w 2970288"/>
              <a:gd name="connsiteY4" fmla="*/ 643277 h 750123"/>
              <a:gd name="connsiteX5" fmla="*/ 2149734 w 2970288"/>
              <a:gd name="connsiteY5" fmla="*/ 612797 h 750123"/>
              <a:gd name="connsiteX6" fmla="*/ 2210694 w 2970288"/>
              <a:gd name="connsiteY6" fmla="*/ 474549 h 750123"/>
              <a:gd name="connsiteX7" fmla="*/ 2247706 w 2970288"/>
              <a:gd name="connsiteY7" fmla="*/ 361337 h 750123"/>
              <a:gd name="connsiteX8" fmla="*/ 2970288 w 2970288"/>
              <a:gd name="connsiteY8" fmla="*/ 0 h 750123"/>
              <a:gd name="connsiteX0" fmla="*/ 0 w 2585278"/>
              <a:gd name="connsiteY0" fmla="*/ 681881 h 750123"/>
              <a:gd name="connsiteX1" fmla="*/ 231601 w 2585278"/>
              <a:gd name="connsiteY1" fmla="*/ 636192 h 750123"/>
              <a:gd name="connsiteX2" fmla="*/ 909880 w 2585278"/>
              <a:gd name="connsiteY2" fmla="*/ 683783 h 750123"/>
              <a:gd name="connsiteX3" fmla="*/ 1106421 w 2585278"/>
              <a:gd name="connsiteY3" fmla="*/ 737923 h 750123"/>
              <a:gd name="connsiteX4" fmla="*/ 1383724 w 2585278"/>
              <a:gd name="connsiteY4" fmla="*/ 643277 h 750123"/>
              <a:gd name="connsiteX5" fmla="*/ 1764724 w 2585278"/>
              <a:gd name="connsiteY5" fmla="*/ 612797 h 750123"/>
              <a:gd name="connsiteX6" fmla="*/ 1825684 w 2585278"/>
              <a:gd name="connsiteY6" fmla="*/ 474549 h 750123"/>
              <a:gd name="connsiteX7" fmla="*/ 1862696 w 2585278"/>
              <a:gd name="connsiteY7" fmla="*/ 361337 h 750123"/>
              <a:gd name="connsiteX8" fmla="*/ 2585278 w 2585278"/>
              <a:gd name="connsiteY8" fmla="*/ 0 h 750123"/>
              <a:gd name="connsiteX0" fmla="*/ 0 w 2585278"/>
              <a:gd name="connsiteY0" fmla="*/ 681881 h 730711"/>
              <a:gd name="connsiteX1" fmla="*/ 231601 w 2585278"/>
              <a:gd name="connsiteY1" fmla="*/ 636192 h 730711"/>
              <a:gd name="connsiteX2" fmla="*/ 909880 w 2585278"/>
              <a:gd name="connsiteY2" fmla="*/ 683783 h 730711"/>
              <a:gd name="connsiteX3" fmla="*/ 1122463 w 2585278"/>
              <a:gd name="connsiteY3" fmla="*/ 729902 h 730711"/>
              <a:gd name="connsiteX4" fmla="*/ 1383724 w 2585278"/>
              <a:gd name="connsiteY4" fmla="*/ 643277 h 730711"/>
              <a:gd name="connsiteX5" fmla="*/ 1764724 w 2585278"/>
              <a:gd name="connsiteY5" fmla="*/ 612797 h 730711"/>
              <a:gd name="connsiteX6" fmla="*/ 1825684 w 2585278"/>
              <a:gd name="connsiteY6" fmla="*/ 474549 h 730711"/>
              <a:gd name="connsiteX7" fmla="*/ 1862696 w 2585278"/>
              <a:gd name="connsiteY7" fmla="*/ 361337 h 730711"/>
              <a:gd name="connsiteX8" fmla="*/ 2585278 w 2585278"/>
              <a:gd name="connsiteY8" fmla="*/ 0 h 730711"/>
              <a:gd name="connsiteX0" fmla="*/ 0 w 2585278"/>
              <a:gd name="connsiteY0" fmla="*/ 681881 h 730059"/>
              <a:gd name="connsiteX1" fmla="*/ 231601 w 2585278"/>
              <a:gd name="connsiteY1" fmla="*/ 636192 h 730059"/>
              <a:gd name="connsiteX2" fmla="*/ 597059 w 2585278"/>
              <a:gd name="connsiteY2" fmla="*/ 619615 h 730059"/>
              <a:gd name="connsiteX3" fmla="*/ 1122463 w 2585278"/>
              <a:gd name="connsiteY3" fmla="*/ 729902 h 730059"/>
              <a:gd name="connsiteX4" fmla="*/ 1383724 w 2585278"/>
              <a:gd name="connsiteY4" fmla="*/ 643277 h 730059"/>
              <a:gd name="connsiteX5" fmla="*/ 1764724 w 2585278"/>
              <a:gd name="connsiteY5" fmla="*/ 612797 h 730059"/>
              <a:gd name="connsiteX6" fmla="*/ 1825684 w 2585278"/>
              <a:gd name="connsiteY6" fmla="*/ 474549 h 730059"/>
              <a:gd name="connsiteX7" fmla="*/ 1862696 w 2585278"/>
              <a:gd name="connsiteY7" fmla="*/ 361337 h 730059"/>
              <a:gd name="connsiteX8" fmla="*/ 2585278 w 2585278"/>
              <a:gd name="connsiteY8" fmla="*/ 0 h 730059"/>
              <a:gd name="connsiteX0" fmla="*/ 0 w 2585278"/>
              <a:gd name="connsiteY0" fmla="*/ 681881 h 729906"/>
              <a:gd name="connsiteX1" fmla="*/ 231601 w 2585278"/>
              <a:gd name="connsiteY1" fmla="*/ 636192 h 729906"/>
              <a:gd name="connsiteX2" fmla="*/ 597059 w 2585278"/>
              <a:gd name="connsiteY2" fmla="*/ 619615 h 729906"/>
              <a:gd name="connsiteX3" fmla="*/ 1122463 w 2585278"/>
              <a:gd name="connsiteY3" fmla="*/ 729902 h 729906"/>
              <a:gd name="connsiteX4" fmla="*/ 1411797 w 2585278"/>
              <a:gd name="connsiteY4" fmla="*/ 615203 h 729906"/>
              <a:gd name="connsiteX5" fmla="*/ 1764724 w 2585278"/>
              <a:gd name="connsiteY5" fmla="*/ 612797 h 729906"/>
              <a:gd name="connsiteX6" fmla="*/ 1825684 w 2585278"/>
              <a:gd name="connsiteY6" fmla="*/ 474549 h 729906"/>
              <a:gd name="connsiteX7" fmla="*/ 1862696 w 2585278"/>
              <a:gd name="connsiteY7" fmla="*/ 361337 h 729906"/>
              <a:gd name="connsiteX8" fmla="*/ 2585278 w 2585278"/>
              <a:gd name="connsiteY8" fmla="*/ 0 h 72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5278" h="729906">
                <a:moveTo>
                  <a:pt x="0" y="681881"/>
                </a:moveTo>
                <a:cubicBezTo>
                  <a:pt x="166433" y="689427"/>
                  <a:pt x="132091" y="646570"/>
                  <a:pt x="231601" y="636192"/>
                </a:cubicBezTo>
                <a:cubicBezTo>
                  <a:pt x="331111" y="625814"/>
                  <a:pt x="448582" y="603997"/>
                  <a:pt x="597059" y="619615"/>
                </a:cubicBezTo>
                <a:cubicBezTo>
                  <a:pt x="745536" y="635233"/>
                  <a:pt x="986673" y="730637"/>
                  <a:pt x="1122463" y="729902"/>
                </a:cubicBezTo>
                <a:cubicBezTo>
                  <a:pt x="1258253" y="729167"/>
                  <a:pt x="1304754" y="634720"/>
                  <a:pt x="1411797" y="615203"/>
                </a:cubicBezTo>
                <a:cubicBezTo>
                  <a:pt x="1518840" y="595686"/>
                  <a:pt x="1695743" y="636239"/>
                  <a:pt x="1764724" y="612797"/>
                </a:cubicBezTo>
                <a:cubicBezTo>
                  <a:pt x="1833705" y="589355"/>
                  <a:pt x="1806634" y="520269"/>
                  <a:pt x="1825684" y="474549"/>
                </a:cubicBezTo>
                <a:cubicBezTo>
                  <a:pt x="1844734" y="428829"/>
                  <a:pt x="1820546" y="409338"/>
                  <a:pt x="1862696" y="361337"/>
                </a:cubicBezTo>
                <a:cubicBezTo>
                  <a:pt x="2055068" y="241491"/>
                  <a:pt x="2430371" y="78571"/>
                  <a:pt x="2585278" y="0"/>
                </a:cubicBezTo>
              </a:path>
            </a:pathLst>
          </a:custGeom>
          <a:ln w="38100">
            <a:solidFill>
              <a:schemeClr val="tx2">
                <a:lumMod val="50000"/>
              </a:schemeClr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rostokąt zaokrąglony 31">
            <a:extLst>
              <a:ext uri="{FF2B5EF4-FFF2-40B4-BE49-F238E27FC236}">
                <a16:creationId xmlns="" xmlns:a16="http://schemas.microsoft.com/office/drawing/2014/main" id="{C99DA5D0-F287-486B-BCF9-C680DB63A4FC}"/>
              </a:ext>
            </a:extLst>
          </p:cNvPr>
          <p:cNvSpPr/>
          <p:nvPr/>
        </p:nvSpPr>
        <p:spPr>
          <a:xfrm>
            <a:off x="6511770" y="3668585"/>
            <a:ext cx="302404" cy="178598"/>
          </a:xfrm>
          <a:prstGeom prst="roundRect">
            <a:avLst/>
          </a:prstGeom>
          <a:noFill/>
          <a:ln w="317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32" name="Prostokąt 31">
            <a:extLst>
              <a:ext uri="{FF2B5EF4-FFF2-40B4-BE49-F238E27FC236}">
                <a16:creationId xmlns="" xmlns:a16="http://schemas.microsoft.com/office/drawing/2014/main" id="{2DAD8BA6-2D22-4969-8477-762872909FEC}"/>
              </a:ext>
            </a:extLst>
          </p:cNvPr>
          <p:cNvSpPr/>
          <p:nvPr/>
        </p:nvSpPr>
        <p:spPr>
          <a:xfrm>
            <a:off x="6567796" y="3693369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2</a:t>
            </a:r>
          </a:p>
        </p:txBody>
      </p:sp>
      <p:grpSp>
        <p:nvGrpSpPr>
          <p:cNvPr id="3" name="Grupa 3">
            <a:extLst>
              <a:ext uri="{FF2B5EF4-FFF2-40B4-BE49-F238E27FC236}">
                <a16:creationId xmlns="" xmlns:a16="http://schemas.microsoft.com/office/drawing/2014/main" id="{60683AAA-2E87-4D9C-9D53-8146ECAFD18B}"/>
              </a:ext>
            </a:extLst>
          </p:cNvPr>
          <p:cNvGrpSpPr/>
          <p:nvPr/>
        </p:nvGrpSpPr>
        <p:grpSpPr>
          <a:xfrm>
            <a:off x="1657581" y="2348880"/>
            <a:ext cx="5804748" cy="3359402"/>
            <a:chOff x="1657581" y="2348880"/>
            <a:chExt cx="5804748" cy="3359402"/>
          </a:xfrm>
        </p:grpSpPr>
        <p:grpSp>
          <p:nvGrpSpPr>
            <p:cNvPr id="4" name="Grupa 2">
              <a:extLst>
                <a:ext uri="{FF2B5EF4-FFF2-40B4-BE49-F238E27FC236}">
                  <a16:creationId xmlns="" xmlns:a16="http://schemas.microsoft.com/office/drawing/2014/main" id="{62C7B749-2386-42FA-BE9C-63165B7012B5}"/>
                </a:ext>
              </a:extLst>
            </p:cNvPr>
            <p:cNvGrpSpPr/>
            <p:nvPr/>
          </p:nvGrpSpPr>
          <p:grpSpPr>
            <a:xfrm>
              <a:off x="1657581" y="2348880"/>
              <a:ext cx="5804748" cy="3359402"/>
              <a:chOff x="1657581" y="2348880"/>
              <a:chExt cx="5804748" cy="3359402"/>
            </a:xfrm>
          </p:grpSpPr>
          <p:cxnSp>
            <p:nvCxnSpPr>
              <p:cNvPr id="14" name="Łącznik prosty 13">
                <a:extLst>
                  <a:ext uri="{FF2B5EF4-FFF2-40B4-BE49-F238E27FC236}">
                    <a16:creationId xmlns="" xmlns:a16="http://schemas.microsoft.com/office/drawing/2014/main" id="{68C5AE5B-30F9-4EE0-B5A8-4097A638E75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3878496" y="3161913"/>
                <a:ext cx="1766152" cy="140085"/>
              </a:xfrm>
              <a:prstGeom prst="line">
                <a:avLst/>
              </a:pr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Dowolny kształt 31">
                <a:extLst>
                  <a:ext uri="{FF2B5EF4-FFF2-40B4-BE49-F238E27FC236}">
                    <a16:creationId xmlns="" xmlns:a16="http://schemas.microsoft.com/office/drawing/2014/main" id="{152FA72B-1F04-430B-BDFD-66AEE88F065C}"/>
                  </a:ext>
                </a:extLst>
              </p:cNvPr>
              <p:cNvSpPr/>
              <p:nvPr/>
            </p:nvSpPr>
            <p:spPr>
              <a:xfrm>
                <a:off x="1657581" y="3096587"/>
                <a:ext cx="3028192" cy="772630"/>
              </a:xfrm>
              <a:custGeom>
                <a:avLst/>
                <a:gdLst>
                  <a:gd name="connsiteX0" fmla="*/ 3305175 w 3305175"/>
                  <a:gd name="connsiteY0" fmla="*/ 452438 h 519113"/>
                  <a:gd name="connsiteX1" fmla="*/ 1016793 w 3305175"/>
                  <a:gd name="connsiteY1" fmla="*/ 519113 h 519113"/>
                  <a:gd name="connsiteX2" fmla="*/ 485775 w 3305175"/>
                  <a:gd name="connsiteY2" fmla="*/ 311944 h 519113"/>
                  <a:gd name="connsiteX3" fmla="*/ 0 w 3305175"/>
                  <a:gd name="connsiteY3" fmla="*/ 0 h 519113"/>
                  <a:gd name="connsiteX0" fmla="*/ 3400400 w 3400400"/>
                  <a:gd name="connsiteY0" fmla="*/ 538165 h 604840"/>
                  <a:gd name="connsiteX1" fmla="*/ 1112018 w 3400400"/>
                  <a:gd name="connsiteY1" fmla="*/ 604840 h 604840"/>
                  <a:gd name="connsiteX2" fmla="*/ 581000 w 3400400"/>
                  <a:gd name="connsiteY2" fmla="*/ 397671 h 604840"/>
                  <a:gd name="connsiteX3" fmla="*/ 0 w 3400400"/>
                  <a:gd name="connsiteY3" fmla="*/ 0 h 604840"/>
                  <a:gd name="connsiteX0" fmla="*/ 3400400 w 3400400"/>
                  <a:gd name="connsiteY0" fmla="*/ 538165 h 604840"/>
                  <a:gd name="connsiteX1" fmla="*/ 1112018 w 3400400"/>
                  <a:gd name="connsiteY1" fmla="*/ 604840 h 604840"/>
                  <a:gd name="connsiteX2" fmla="*/ 581000 w 3400400"/>
                  <a:gd name="connsiteY2" fmla="*/ 397671 h 604840"/>
                  <a:gd name="connsiteX3" fmla="*/ 119037 w 3400400"/>
                  <a:gd name="connsiteY3" fmla="*/ 80965 h 604840"/>
                  <a:gd name="connsiteX4" fmla="*/ 0 w 3400400"/>
                  <a:gd name="connsiteY4" fmla="*/ 0 h 604840"/>
                  <a:gd name="connsiteX0" fmla="*/ 3686184 w 3686184"/>
                  <a:gd name="connsiteY0" fmla="*/ 681065 h 747740"/>
                  <a:gd name="connsiteX1" fmla="*/ 1397802 w 3686184"/>
                  <a:gd name="connsiteY1" fmla="*/ 747740 h 747740"/>
                  <a:gd name="connsiteX2" fmla="*/ 866784 w 3686184"/>
                  <a:gd name="connsiteY2" fmla="*/ 540571 h 747740"/>
                  <a:gd name="connsiteX3" fmla="*/ 404821 w 3686184"/>
                  <a:gd name="connsiteY3" fmla="*/ 223865 h 747740"/>
                  <a:gd name="connsiteX4" fmla="*/ 0 w 3686184"/>
                  <a:gd name="connsiteY4" fmla="*/ 0 h 747740"/>
                  <a:gd name="connsiteX0" fmla="*/ 4043406 w 4043406"/>
                  <a:gd name="connsiteY0" fmla="*/ 823965 h 890640"/>
                  <a:gd name="connsiteX1" fmla="*/ 1755024 w 4043406"/>
                  <a:gd name="connsiteY1" fmla="*/ 890640 h 890640"/>
                  <a:gd name="connsiteX2" fmla="*/ 1224006 w 4043406"/>
                  <a:gd name="connsiteY2" fmla="*/ 683471 h 890640"/>
                  <a:gd name="connsiteX3" fmla="*/ 762043 w 4043406"/>
                  <a:gd name="connsiteY3" fmla="*/ 366765 h 890640"/>
                  <a:gd name="connsiteX4" fmla="*/ 0 w 4043406"/>
                  <a:gd name="connsiteY4" fmla="*/ 0 h 890640"/>
                  <a:gd name="connsiteX0" fmla="*/ 4043406 w 4043406"/>
                  <a:gd name="connsiteY0" fmla="*/ 823965 h 890640"/>
                  <a:gd name="connsiteX1" fmla="*/ 1755024 w 4043406"/>
                  <a:gd name="connsiteY1" fmla="*/ 890640 h 890640"/>
                  <a:gd name="connsiteX2" fmla="*/ 1224006 w 4043406"/>
                  <a:gd name="connsiteY2" fmla="*/ 683471 h 890640"/>
                  <a:gd name="connsiteX3" fmla="*/ 619135 w 4043406"/>
                  <a:gd name="connsiteY3" fmla="*/ 366765 h 890640"/>
                  <a:gd name="connsiteX4" fmla="*/ 0 w 4043406"/>
                  <a:gd name="connsiteY4" fmla="*/ 0 h 890640"/>
                  <a:gd name="connsiteX0" fmla="*/ 3757686 w 3757686"/>
                  <a:gd name="connsiteY0" fmla="*/ 823989 h 890664"/>
                  <a:gd name="connsiteX1" fmla="*/ 1469304 w 3757686"/>
                  <a:gd name="connsiteY1" fmla="*/ 890664 h 890664"/>
                  <a:gd name="connsiteX2" fmla="*/ 938286 w 3757686"/>
                  <a:gd name="connsiteY2" fmla="*/ 683495 h 890664"/>
                  <a:gd name="connsiteX3" fmla="*/ 333415 w 3757686"/>
                  <a:gd name="connsiteY3" fmla="*/ 366789 h 890664"/>
                  <a:gd name="connsiteX4" fmla="*/ 0 w 3757686"/>
                  <a:gd name="connsiteY4" fmla="*/ 0 h 89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7686" h="890664">
                    <a:moveTo>
                      <a:pt x="3757686" y="823989"/>
                    </a:moveTo>
                    <a:lnTo>
                      <a:pt x="1469304" y="890664"/>
                    </a:lnTo>
                    <a:lnTo>
                      <a:pt x="938286" y="683495"/>
                    </a:lnTo>
                    <a:lnTo>
                      <a:pt x="333415" y="366789"/>
                    </a:lnTo>
                    <a:lnTo>
                      <a:pt x="0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Dowolny kształt 35">
                <a:extLst>
                  <a:ext uri="{FF2B5EF4-FFF2-40B4-BE49-F238E27FC236}">
                    <a16:creationId xmlns="" xmlns:a16="http://schemas.microsoft.com/office/drawing/2014/main" id="{533DED30-08A9-4F3F-95F7-F79475579285}"/>
                  </a:ext>
                </a:extLst>
              </p:cNvPr>
              <p:cNvSpPr/>
              <p:nvPr/>
            </p:nvSpPr>
            <p:spPr>
              <a:xfrm>
                <a:off x="3526720" y="3968369"/>
                <a:ext cx="3323650" cy="875839"/>
              </a:xfrm>
              <a:custGeom>
                <a:avLst/>
                <a:gdLst>
                  <a:gd name="connsiteX0" fmla="*/ 0 w 3138488"/>
                  <a:gd name="connsiteY0" fmla="*/ 419100 h 419100"/>
                  <a:gd name="connsiteX1" fmla="*/ 459581 w 3138488"/>
                  <a:gd name="connsiteY1" fmla="*/ 166687 h 419100"/>
                  <a:gd name="connsiteX2" fmla="*/ 652463 w 3138488"/>
                  <a:gd name="connsiteY2" fmla="*/ 123825 h 419100"/>
                  <a:gd name="connsiteX3" fmla="*/ 1052513 w 3138488"/>
                  <a:gd name="connsiteY3" fmla="*/ 147637 h 419100"/>
                  <a:gd name="connsiteX4" fmla="*/ 2059781 w 3138488"/>
                  <a:gd name="connsiteY4" fmla="*/ 183356 h 419100"/>
                  <a:gd name="connsiteX5" fmla="*/ 3138488 w 3138488"/>
                  <a:gd name="connsiteY5" fmla="*/ 0 h 419100"/>
                  <a:gd name="connsiteX0" fmla="*/ 0 w 4124320"/>
                  <a:gd name="connsiteY0" fmla="*/ 1009641 h 1009641"/>
                  <a:gd name="connsiteX1" fmla="*/ 1445413 w 4124320"/>
                  <a:gd name="connsiteY1" fmla="*/ 166687 h 1009641"/>
                  <a:gd name="connsiteX2" fmla="*/ 1638295 w 4124320"/>
                  <a:gd name="connsiteY2" fmla="*/ 123825 h 1009641"/>
                  <a:gd name="connsiteX3" fmla="*/ 2038345 w 4124320"/>
                  <a:gd name="connsiteY3" fmla="*/ 147637 h 1009641"/>
                  <a:gd name="connsiteX4" fmla="*/ 3045613 w 4124320"/>
                  <a:gd name="connsiteY4" fmla="*/ 183356 h 1009641"/>
                  <a:gd name="connsiteX5" fmla="*/ 4124320 w 4124320"/>
                  <a:gd name="connsiteY5" fmla="*/ 0 h 100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24320" h="1009641">
                    <a:moveTo>
                      <a:pt x="0" y="1009641"/>
                    </a:moveTo>
                    <a:lnTo>
                      <a:pt x="1445413" y="166687"/>
                    </a:lnTo>
                    <a:lnTo>
                      <a:pt x="1638295" y="123825"/>
                    </a:lnTo>
                    <a:lnTo>
                      <a:pt x="2038345" y="147637"/>
                    </a:lnTo>
                    <a:lnTo>
                      <a:pt x="3045613" y="183356"/>
                    </a:lnTo>
                    <a:lnTo>
                      <a:pt x="4124320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0" name="Dowolny kształt 40">
                <a:extLst>
                  <a:ext uri="{FF2B5EF4-FFF2-40B4-BE49-F238E27FC236}">
                    <a16:creationId xmlns="" xmlns:a16="http://schemas.microsoft.com/office/drawing/2014/main" id="{12A24CC3-E00D-42F6-ADE2-6C0DA38E8798}"/>
                  </a:ext>
                </a:extLst>
              </p:cNvPr>
              <p:cNvSpPr/>
              <p:nvPr/>
            </p:nvSpPr>
            <p:spPr>
              <a:xfrm>
                <a:off x="2701559" y="3821706"/>
                <a:ext cx="1869076" cy="353231"/>
              </a:xfrm>
              <a:custGeom>
                <a:avLst/>
                <a:gdLst>
                  <a:gd name="connsiteX0" fmla="*/ 2316956 w 2319338"/>
                  <a:gd name="connsiteY0" fmla="*/ 407194 h 407194"/>
                  <a:gd name="connsiteX1" fmla="*/ 2319338 w 2319338"/>
                  <a:gd name="connsiteY1" fmla="*/ 290512 h 407194"/>
                  <a:gd name="connsiteX2" fmla="*/ 1759744 w 2319338"/>
                  <a:gd name="connsiteY2" fmla="*/ 288131 h 407194"/>
                  <a:gd name="connsiteX3" fmla="*/ 1478756 w 2319338"/>
                  <a:gd name="connsiteY3" fmla="*/ 321469 h 407194"/>
                  <a:gd name="connsiteX4" fmla="*/ 1381125 w 2319338"/>
                  <a:gd name="connsiteY4" fmla="*/ 292894 h 407194"/>
                  <a:gd name="connsiteX5" fmla="*/ 347663 w 2319338"/>
                  <a:gd name="connsiteY5" fmla="*/ 292894 h 407194"/>
                  <a:gd name="connsiteX6" fmla="*/ 26194 w 2319338"/>
                  <a:gd name="connsiteY6" fmla="*/ 157162 h 407194"/>
                  <a:gd name="connsiteX7" fmla="*/ 0 w 2319338"/>
                  <a:gd name="connsiteY7" fmla="*/ 95250 h 407194"/>
                  <a:gd name="connsiteX8" fmla="*/ 30956 w 2319338"/>
                  <a:gd name="connsiteY8" fmla="*/ 0 h 40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19338" h="407194">
                    <a:moveTo>
                      <a:pt x="2316956" y="407194"/>
                    </a:moveTo>
                    <a:lnTo>
                      <a:pt x="2319338" y="290512"/>
                    </a:lnTo>
                    <a:lnTo>
                      <a:pt x="1759744" y="288131"/>
                    </a:lnTo>
                    <a:lnTo>
                      <a:pt x="1478756" y="321469"/>
                    </a:lnTo>
                    <a:lnTo>
                      <a:pt x="1381125" y="292894"/>
                    </a:lnTo>
                    <a:lnTo>
                      <a:pt x="347663" y="292894"/>
                    </a:lnTo>
                    <a:lnTo>
                      <a:pt x="26194" y="157162"/>
                    </a:lnTo>
                    <a:lnTo>
                      <a:pt x="0" y="95250"/>
                    </a:lnTo>
                    <a:lnTo>
                      <a:pt x="30956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8" name="Dowolny kształt 36">
                <a:extLst>
                  <a:ext uri="{FF2B5EF4-FFF2-40B4-BE49-F238E27FC236}">
                    <a16:creationId xmlns="" xmlns:a16="http://schemas.microsoft.com/office/drawing/2014/main" id="{790A64A6-D48D-48E7-A341-5D80F4206AA6}"/>
                  </a:ext>
                </a:extLst>
              </p:cNvPr>
              <p:cNvSpPr/>
              <p:nvPr/>
            </p:nvSpPr>
            <p:spPr>
              <a:xfrm>
                <a:off x="4685799" y="4115032"/>
                <a:ext cx="2776530" cy="1593250"/>
              </a:xfrm>
              <a:custGeom>
                <a:avLst/>
                <a:gdLst>
                  <a:gd name="connsiteX0" fmla="*/ 19050 w 2688431"/>
                  <a:gd name="connsiteY0" fmla="*/ 0 h 1462087"/>
                  <a:gd name="connsiteX1" fmla="*/ 0 w 2688431"/>
                  <a:gd name="connsiteY1" fmla="*/ 497681 h 1462087"/>
                  <a:gd name="connsiteX2" fmla="*/ 1207294 w 2688431"/>
                  <a:gd name="connsiteY2" fmla="*/ 409575 h 1462087"/>
                  <a:gd name="connsiteX3" fmla="*/ 1195388 w 2688431"/>
                  <a:gd name="connsiteY3" fmla="*/ 952500 h 1462087"/>
                  <a:gd name="connsiteX4" fmla="*/ 2688431 w 2688431"/>
                  <a:gd name="connsiteY4" fmla="*/ 952500 h 1462087"/>
                  <a:gd name="connsiteX5" fmla="*/ 2676525 w 2688431"/>
                  <a:gd name="connsiteY5" fmla="*/ 1462087 h 1462087"/>
                  <a:gd name="connsiteX0" fmla="*/ 19050 w 2688431"/>
                  <a:gd name="connsiteY0" fmla="*/ 0 h 1462087"/>
                  <a:gd name="connsiteX1" fmla="*/ 0 w 2688431"/>
                  <a:gd name="connsiteY1" fmla="*/ 497681 h 1462087"/>
                  <a:gd name="connsiteX2" fmla="*/ 1207294 w 2688431"/>
                  <a:gd name="connsiteY2" fmla="*/ 409575 h 1462087"/>
                  <a:gd name="connsiteX3" fmla="*/ 1195388 w 2688431"/>
                  <a:gd name="connsiteY3" fmla="*/ 952500 h 1462087"/>
                  <a:gd name="connsiteX4" fmla="*/ 2688431 w 2688431"/>
                  <a:gd name="connsiteY4" fmla="*/ 952500 h 1462087"/>
                  <a:gd name="connsiteX5" fmla="*/ 2681288 w 2688431"/>
                  <a:gd name="connsiteY5" fmla="*/ 1362075 h 1462087"/>
                  <a:gd name="connsiteX6" fmla="*/ 2676525 w 2688431"/>
                  <a:gd name="connsiteY6" fmla="*/ 1462087 h 1462087"/>
                  <a:gd name="connsiteX0" fmla="*/ 19050 w 3462311"/>
                  <a:gd name="connsiteY0" fmla="*/ 0 h 1890691"/>
                  <a:gd name="connsiteX1" fmla="*/ 0 w 3462311"/>
                  <a:gd name="connsiteY1" fmla="*/ 497681 h 1890691"/>
                  <a:gd name="connsiteX2" fmla="*/ 1207294 w 3462311"/>
                  <a:gd name="connsiteY2" fmla="*/ 409575 h 1890691"/>
                  <a:gd name="connsiteX3" fmla="*/ 1195388 w 3462311"/>
                  <a:gd name="connsiteY3" fmla="*/ 952500 h 1890691"/>
                  <a:gd name="connsiteX4" fmla="*/ 2688431 w 3462311"/>
                  <a:gd name="connsiteY4" fmla="*/ 952500 h 1890691"/>
                  <a:gd name="connsiteX5" fmla="*/ 2681288 w 3462311"/>
                  <a:gd name="connsiteY5" fmla="*/ 1362075 h 1890691"/>
                  <a:gd name="connsiteX6" fmla="*/ 3462311 w 3462311"/>
                  <a:gd name="connsiteY6" fmla="*/ 1890691 h 1890691"/>
                  <a:gd name="connsiteX0" fmla="*/ 19050 w 3462311"/>
                  <a:gd name="connsiteY0" fmla="*/ 0 h 1890691"/>
                  <a:gd name="connsiteX1" fmla="*/ 0 w 3462311"/>
                  <a:gd name="connsiteY1" fmla="*/ 497681 h 1890691"/>
                  <a:gd name="connsiteX2" fmla="*/ 1207294 w 3462311"/>
                  <a:gd name="connsiteY2" fmla="*/ 409575 h 1890691"/>
                  <a:gd name="connsiteX3" fmla="*/ 1195388 w 3462311"/>
                  <a:gd name="connsiteY3" fmla="*/ 952500 h 1890691"/>
                  <a:gd name="connsiteX4" fmla="*/ 2688431 w 3462311"/>
                  <a:gd name="connsiteY4" fmla="*/ 952500 h 1890691"/>
                  <a:gd name="connsiteX5" fmla="*/ 2681288 w 3462311"/>
                  <a:gd name="connsiteY5" fmla="*/ 1504927 h 1890691"/>
                  <a:gd name="connsiteX6" fmla="*/ 3462311 w 3462311"/>
                  <a:gd name="connsiteY6" fmla="*/ 1890691 h 1890691"/>
                  <a:gd name="connsiteX0" fmla="*/ 19050 w 3424189"/>
                  <a:gd name="connsiteY0" fmla="*/ 0 h 1885907"/>
                  <a:gd name="connsiteX1" fmla="*/ 0 w 3424189"/>
                  <a:gd name="connsiteY1" fmla="*/ 497681 h 1885907"/>
                  <a:gd name="connsiteX2" fmla="*/ 1207294 w 3424189"/>
                  <a:gd name="connsiteY2" fmla="*/ 409575 h 1885907"/>
                  <a:gd name="connsiteX3" fmla="*/ 1195388 w 3424189"/>
                  <a:gd name="connsiteY3" fmla="*/ 952500 h 1885907"/>
                  <a:gd name="connsiteX4" fmla="*/ 2688431 w 3424189"/>
                  <a:gd name="connsiteY4" fmla="*/ 952500 h 1885907"/>
                  <a:gd name="connsiteX5" fmla="*/ 2681288 w 3424189"/>
                  <a:gd name="connsiteY5" fmla="*/ 1504927 h 1885907"/>
                  <a:gd name="connsiteX6" fmla="*/ 3424189 w 3424189"/>
                  <a:gd name="connsiteY6" fmla="*/ 1885907 h 1885907"/>
                  <a:gd name="connsiteX0" fmla="*/ 19050 w 3445398"/>
                  <a:gd name="connsiteY0" fmla="*/ 0 h 1836650"/>
                  <a:gd name="connsiteX1" fmla="*/ 0 w 3445398"/>
                  <a:gd name="connsiteY1" fmla="*/ 497681 h 1836650"/>
                  <a:gd name="connsiteX2" fmla="*/ 1207294 w 3445398"/>
                  <a:gd name="connsiteY2" fmla="*/ 409575 h 1836650"/>
                  <a:gd name="connsiteX3" fmla="*/ 1195388 w 3445398"/>
                  <a:gd name="connsiteY3" fmla="*/ 952500 h 1836650"/>
                  <a:gd name="connsiteX4" fmla="*/ 2688431 w 3445398"/>
                  <a:gd name="connsiteY4" fmla="*/ 952500 h 1836650"/>
                  <a:gd name="connsiteX5" fmla="*/ 2681288 w 3445398"/>
                  <a:gd name="connsiteY5" fmla="*/ 1504927 h 1836650"/>
                  <a:gd name="connsiteX6" fmla="*/ 3445398 w 3445398"/>
                  <a:gd name="connsiteY6" fmla="*/ 1836650 h 183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398" h="1836650">
                    <a:moveTo>
                      <a:pt x="19050" y="0"/>
                    </a:moveTo>
                    <a:lnTo>
                      <a:pt x="0" y="497681"/>
                    </a:lnTo>
                    <a:lnTo>
                      <a:pt x="1207294" y="409575"/>
                    </a:lnTo>
                    <a:lnTo>
                      <a:pt x="1195388" y="952500"/>
                    </a:lnTo>
                    <a:lnTo>
                      <a:pt x="2688431" y="952500"/>
                    </a:lnTo>
                    <a:lnTo>
                      <a:pt x="2681288" y="1504927"/>
                    </a:lnTo>
                    <a:cubicBezTo>
                      <a:pt x="2928922" y="1631920"/>
                      <a:pt x="3197764" y="1709657"/>
                      <a:pt x="3445398" y="1836650"/>
                    </a:cubicBez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19" name="Dowolny kształt 39">
              <a:extLst>
                <a:ext uri="{FF2B5EF4-FFF2-40B4-BE49-F238E27FC236}">
                  <a16:creationId xmlns="" xmlns:a16="http://schemas.microsoft.com/office/drawing/2014/main" id="{495C5918-D583-49D6-A9EF-315AE881ADB5}"/>
                </a:ext>
              </a:extLst>
            </p:cNvPr>
            <p:cNvSpPr/>
            <p:nvPr/>
          </p:nvSpPr>
          <p:spPr>
            <a:xfrm>
              <a:off x="6836936" y="3968369"/>
              <a:ext cx="15352" cy="991525"/>
            </a:xfrm>
            <a:custGeom>
              <a:avLst/>
              <a:gdLst>
                <a:gd name="connsiteX0" fmla="*/ 19050 w 19050"/>
                <a:gd name="connsiteY0" fmla="*/ 0 h 1143000"/>
                <a:gd name="connsiteX1" fmla="*/ 0 w 19050"/>
                <a:gd name="connsiteY1" fmla="*/ 11430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143000">
                  <a:moveTo>
                    <a:pt x="19050" y="0"/>
                  </a:moveTo>
                  <a:lnTo>
                    <a:pt x="0" y="1143000"/>
                  </a:lnTo>
                </a:path>
              </a:pathLst>
            </a:custGeom>
            <a:ln w="76200">
              <a:solidFill>
                <a:srgbClr val="0070C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39" name="Prostokąt 38">
            <a:extLst>
              <a:ext uri="{FF2B5EF4-FFF2-40B4-BE49-F238E27FC236}">
                <a16:creationId xmlns="" xmlns:a16="http://schemas.microsoft.com/office/drawing/2014/main" id="{45B456F7-E4C8-4372-899F-453DBF487B64}"/>
              </a:ext>
            </a:extLst>
          </p:cNvPr>
          <p:cNvSpPr/>
          <p:nvPr/>
        </p:nvSpPr>
        <p:spPr>
          <a:xfrm>
            <a:off x="6540514" y="2775997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3B</a:t>
            </a:r>
          </a:p>
        </p:txBody>
      </p:sp>
      <p:sp>
        <p:nvSpPr>
          <p:cNvPr id="47" name="Elipsa 57">
            <a:extLst>
              <a:ext uri="{FF2B5EF4-FFF2-40B4-BE49-F238E27FC236}">
                <a16:creationId xmlns="" xmlns:a16="http://schemas.microsoft.com/office/drawing/2014/main" id="{594EA5F0-B9D4-4C58-BBF9-2CEA24DFA758}"/>
              </a:ext>
            </a:extLst>
          </p:cNvPr>
          <p:cNvSpPr/>
          <p:nvPr/>
        </p:nvSpPr>
        <p:spPr>
          <a:xfrm>
            <a:off x="4565018" y="3650699"/>
            <a:ext cx="285752" cy="285752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Elipsa 59">
            <a:extLst>
              <a:ext uri="{FF2B5EF4-FFF2-40B4-BE49-F238E27FC236}">
                <a16:creationId xmlns="" xmlns:a16="http://schemas.microsoft.com/office/drawing/2014/main" id="{B0574B64-80B7-4289-AB52-D7F061144C20}"/>
              </a:ext>
            </a:extLst>
          </p:cNvPr>
          <p:cNvSpPr/>
          <p:nvPr/>
        </p:nvSpPr>
        <p:spPr>
          <a:xfrm>
            <a:off x="2588846" y="3717542"/>
            <a:ext cx="285752" cy="285752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Prostokąt 48">
            <a:extLst>
              <a:ext uri="{FF2B5EF4-FFF2-40B4-BE49-F238E27FC236}">
                <a16:creationId xmlns="" xmlns:a16="http://schemas.microsoft.com/office/drawing/2014/main" id="{BD1B0723-4094-4843-9D14-73B6376BAB7F}"/>
              </a:ext>
            </a:extLst>
          </p:cNvPr>
          <p:cNvSpPr/>
          <p:nvPr/>
        </p:nvSpPr>
        <p:spPr>
          <a:xfrm>
            <a:off x="2291961" y="3545899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4B</a:t>
            </a:r>
          </a:p>
        </p:txBody>
      </p:sp>
      <p:sp>
        <p:nvSpPr>
          <p:cNvPr id="51" name="Prostokąt 50">
            <a:extLst>
              <a:ext uri="{FF2B5EF4-FFF2-40B4-BE49-F238E27FC236}">
                <a16:creationId xmlns="" xmlns:a16="http://schemas.microsoft.com/office/drawing/2014/main" id="{FCE3C771-13DB-438A-8B23-B7AC0C20F359}"/>
              </a:ext>
            </a:extLst>
          </p:cNvPr>
          <p:cNvSpPr/>
          <p:nvPr/>
        </p:nvSpPr>
        <p:spPr>
          <a:xfrm>
            <a:off x="4207255" y="3529119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4B</a:t>
            </a:r>
          </a:p>
        </p:txBody>
      </p:sp>
      <p:cxnSp>
        <p:nvCxnSpPr>
          <p:cNvPr id="52" name="Łącznik prosty 51">
            <a:extLst>
              <a:ext uri="{FF2B5EF4-FFF2-40B4-BE49-F238E27FC236}">
                <a16:creationId xmlns="" xmlns:a16="http://schemas.microsoft.com/office/drawing/2014/main" id="{D5CA260A-42F2-4EA1-9992-A4FE4FBEDF78}"/>
              </a:ext>
            </a:extLst>
          </p:cNvPr>
          <p:cNvCxnSpPr/>
          <p:nvPr/>
        </p:nvCxnSpPr>
        <p:spPr>
          <a:xfrm rot="5400000">
            <a:off x="1671121" y="3277819"/>
            <a:ext cx="528641" cy="34292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Prostokąt 52">
            <a:extLst>
              <a:ext uri="{FF2B5EF4-FFF2-40B4-BE49-F238E27FC236}">
                <a16:creationId xmlns="" xmlns:a16="http://schemas.microsoft.com/office/drawing/2014/main" id="{D4524A0E-FC82-450D-BFCF-9D3A6DEDA245}"/>
              </a:ext>
            </a:extLst>
          </p:cNvPr>
          <p:cNvSpPr/>
          <p:nvPr/>
        </p:nvSpPr>
        <p:spPr>
          <a:xfrm>
            <a:off x="1908915" y="3116138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4C</a:t>
            </a:r>
          </a:p>
        </p:txBody>
      </p:sp>
      <p:sp>
        <p:nvSpPr>
          <p:cNvPr id="54" name="Prostokąt 53">
            <a:extLst>
              <a:ext uri="{FF2B5EF4-FFF2-40B4-BE49-F238E27FC236}">
                <a16:creationId xmlns="" xmlns:a16="http://schemas.microsoft.com/office/drawing/2014/main" id="{AD74690A-E596-444C-8C84-E0DD02B293B0}"/>
              </a:ext>
            </a:extLst>
          </p:cNvPr>
          <p:cNvSpPr/>
          <p:nvPr/>
        </p:nvSpPr>
        <p:spPr>
          <a:xfrm>
            <a:off x="1186091" y="2699292"/>
            <a:ext cx="157163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/>
              <a:t>Dolina Bystrzycy</a:t>
            </a:r>
          </a:p>
        </p:txBody>
      </p:sp>
      <p:sp>
        <p:nvSpPr>
          <p:cNvPr id="25" name="Prostokąt 24">
            <a:extLst>
              <a:ext uri="{FF2B5EF4-FFF2-40B4-BE49-F238E27FC236}">
                <a16:creationId xmlns="" xmlns:a16="http://schemas.microsoft.com/office/drawing/2014/main" id="{24C3121D-2AE1-4C7C-8E74-22B443AF14ED}"/>
              </a:ext>
            </a:extLst>
          </p:cNvPr>
          <p:cNvSpPr/>
          <p:nvPr/>
        </p:nvSpPr>
        <p:spPr>
          <a:xfrm>
            <a:off x="6204221" y="3729572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1B</a:t>
            </a:r>
          </a:p>
        </p:txBody>
      </p:sp>
      <p:sp>
        <p:nvSpPr>
          <p:cNvPr id="55" name="Elipsa 54">
            <a:extLst>
              <a:ext uri="{FF2B5EF4-FFF2-40B4-BE49-F238E27FC236}">
                <a16:creationId xmlns="" xmlns:a16="http://schemas.microsoft.com/office/drawing/2014/main" id="{8415E2D9-18E1-4878-949C-3F8FA76162E8}"/>
              </a:ext>
            </a:extLst>
          </p:cNvPr>
          <p:cNvSpPr/>
          <p:nvPr/>
        </p:nvSpPr>
        <p:spPr>
          <a:xfrm>
            <a:off x="7144252" y="3639791"/>
            <a:ext cx="214314" cy="214314"/>
          </a:xfrm>
          <a:prstGeom prst="ellipse">
            <a:avLst/>
          </a:prstGeom>
          <a:solidFill>
            <a:srgbClr val="00B0F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6" name="Prostokąt 55">
            <a:extLst>
              <a:ext uri="{FF2B5EF4-FFF2-40B4-BE49-F238E27FC236}">
                <a16:creationId xmlns="" xmlns:a16="http://schemas.microsoft.com/office/drawing/2014/main" id="{6EEB2614-EA89-42DE-8290-49FA973B4F59}"/>
              </a:ext>
            </a:extLst>
          </p:cNvPr>
          <p:cNvSpPr/>
          <p:nvPr/>
        </p:nvSpPr>
        <p:spPr>
          <a:xfrm>
            <a:off x="6978495" y="3622996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5A</a:t>
            </a:r>
          </a:p>
        </p:txBody>
      </p:sp>
      <p:sp>
        <p:nvSpPr>
          <p:cNvPr id="57" name="Dowolny kształt 32">
            <a:extLst>
              <a:ext uri="{FF2B5EF4-FFF2-40B4-BE49-F238E27FC236}">
                <a16:creationId xmlns="" xmlns:a16="http://schemas.microsoft.com/office/drawing/2014/main" id="{2D2AD91C-24FD-4BD3-B024-0DDE0EBC877D}"/>
              </a:ext>
            </a:extLst>
          </p:cNvPr>
          <p:cNvSpPr/>
          <p:nvPr/>
        </p:nvSpPr>
        <p:spPr>
          <a:xfrm>
            <a:off x="6905146" y="2316385"/>
            <a:ext cx="424522" cy="1140041"/>
          </a:xfrm>
          <a:custGeom>
            <a:avLst/>
            <a:gdLst>
              <a:gd name="connsiteX0" fmla="*/ 0 w 428625"/>
              <a:gd name="connsiteY0" fmla="*/ 1123950 h 1123950"/>
              <a:gd name="connsiteX1" fmla="*/ 76200 w 428625"/>
              <a:gd name="connsiteY1" fmla="*/ 309563 h 1123950"/>
              <a:gd name="connsiteX2" fmla="*/ 428625 w 428625"/>
              <a:gd name="connsiteY2" fmla="*/ 0 h 1123950"/>
              <a:gd name="connsiteX0" fmla="*/ 0 w 424506"/>
              <a:gd name="connsiteY0" fmla="*/ 868577 h 868577"/>
              <a:gd name="connsiteX1" fmla="*/ 72081 w 424506"/>
              <a:gd name="connsiteY1" fmla="*/ 309563 h 868577"/>
              <a:gd name="connsiteX2" fmla="*/ 424506 w 424506"/>
              <a:gd name="connsiteY2" fmla="*/ 0 h 868577"/>
              <a:gd name="connsiteX0" fmla="*/ 0 w 424522"/>
              <a:gd name="connsiteY0" fmla="*/ 1140041 h 1140041"/>
              <a:gd name="connsiteX1" fmla="*/ 72097 w 424522"/>
              <a:gd name="connsiteY1" fmla="*/ 309563 h 1140041"/>
              <a:gd name="connsiteX2" fmla="*/ 424522 w 424522"/>
              <a:gd name="connsiteY2" fmla="*/ 0 h 1140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4522" h="1140041">
                <a:moveTo>
                  <a:pt x="0" y="1140041"/>
                </a:moveTo>
                <a:cubicBezTo>
                  <a:pt x="2381" y="826510"/>
                  <a:pt x="1343" y="499570"/>
                  <a:pt x="72097" y="309563"/>
                </a:cubicBezTo>
                <a:cubicBezTo>
                  <a:pt x="142851" y="119556"/>
                  <a:pt x="284028" y="61119"/>
                  <a:pt x="424522" y="0"/>
                </a:cubicBezTo>
              </a:path>
            </a:pathLst>
          </a:custGeom>
          <a:ln w="38100">
            <a:solidFill>
              <a:schemeClr val="tx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8" name="Obraz 57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84330186"/>
      </p:ext>
    </p:extLst>
  </p:cSld>
  <p:clrMapOvr>
    <a:masterClrMapping/>
  </p:clrMapOvr>
  <p:transition spd="med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rostokąt 49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30" name="Łącznik prosty 29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rostokąt 45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5</a:t>
            </a:r>
          </a:p>
        </p:txBody>
      </p:sp>
      <p:pic>
        <p:nvPicPr>
          <p:cNvPr id="10" name="Obraz 9" descr="Obraz zawierający mapa, tekst&#10;&#10;Opis wygenerowany automatycznie">
            <a:extLst>
              <a:ext uri="{FF2B5EF4-FFF2-40B4-BE49-F238E27FC236}">
                <a16:creationId xmlns="" xmlns:a16="http://schemas.microsoft.com/office/drawing/2014/main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7128792" cy="5038722"/>
          </a:xfrm>
          <a:prstGeom prst="rect">
            <a:avLst/>
          </a:prstGeom>
        </p:spPr>
      </p:pic>
      <p:sp>
        <p:nvSpPr>
          <p:cNvPr id="11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/>
              <a:t> 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/>
              <a:t> 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="" xmlns:a16="http://schemas.microsoft.com/office/drawing/2014/main" id="{AC0A5FA6-2B24-444B-9A45-07665175E8A8}"/>
              </a:ext>
            </a:extLst>
          </p:cNvPr>
          <p:cNvSpPr/>
          <p:nvPr/>
        </p:nvSpPr>
        <p:spPr>
          <a:xfrm>
            <a:off x="5220072" y="4636987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1A</a:t>
            </a:r>
          </a:p>
        </p:txBody>
      </p:sp>
      <p:sp>
        <p:nvSpPr>
          <p:cNvPr id="33" name="Dowolny kształt 50">
            <a:extLst>
              <a:ext uri="{FF2B5EF4-FFF2-40B4-BE49-F238E27FC236}">
                <a16:creationId xmlns="" xmlns:a16="http://schemas.microsoft.com/office/drawing/2014/main" id="{76ED0AE8-0AD6-46D2-9EEB-EE6C6DC26D75}"/>
              </a:ext>
            </a:extLst>
          </p:cNvPr>
          <p:cNvSpPr/>
          <p:nvPr/>
        </p:nvSpPr>
        <p:spPr>
          <a:xfrm>
            <a:off x="6474343" y="912452"/>
            <a:ext cx="2055981" cy="1001308"/>
          </a:xfrm>
          <a:custGeom>
            <a:avLst/>
            <a:gdLst>
              <a:gd name="connsiteX0" fmla="*/ 0 w 2403123"/>
              <a:gd name="connsiteY0" fmla="*/ 0 h 1072445"/>
              <a:gd name="connsiteX1" fmla="*/ 609600 w 2403123"/>
              <a:gd name="connsiteY1" fmla="*/ 457200 h 1072445"/>
              <a:gd name="connsiteX2" fmla="*/ 1456267 w 2403123"/>
              <a:gd name="connsiteY2" fmla="*/ 795867 h 1072445"/>
              <a:gd name="connsiteX3" fmla="*/ 2269067 w 2403123"/>
              <a:gd name="connsiteY3" fmla="*/ 1032934 h 1072445"/>
              <a:gd name="connsiteX4" fmla="*/ 2260600 w 2403123"/>
              <a:gd name="connsiteY4" fmla="*/ 1032934 h 1072445"/>
              <a:gd name="connsiteX5" fmla="*/ 2302934 w 2403123"/>
              <a:gd name="connsiteY5" fmla="*/ 1058334 h 1072445"/>
              <a:gd name="connsiteX0" fmla="*/ 0 w 2403123"/>
              <a:gd name="connsiteY0" fmla="*/ 0 h 1072445"/>
              <a:gd name="connsiteX1" fmla="*/ 578624 w 2403123"/>
              <a:gd name="connsiteY1" fmla="*/ 409591 h 1072445"/>
              <a:gd name="connsiteX2" fmla="*/ 1456267 w 2403123"/>
              <a:gd name="connsiteY2" fmla="*/ 795867 h 1072445"/>
              <a:gd name="connsiteX3" fmla="*/ 2269067 w 2403123"/>
              <a:gd name="connsiteY3" fmla="*/ 1032934 h 1072445"/>
              <a:gd name="connsiteX4" fmla="*/ 2260600 w 2403123"/>
              <a:gd name="connsiteY4" fmla="*/ 1032934 h 1072445"/>
              <a:gd name="connsiteX5" fmla="*/ 2302934 w 2403123"/>
              <a:gd name="connsiteY5" fmla="*/ 1058334 h 1072445"/>
              <a:gd name="connsiteX0" fmla="*/ 0 w 2403123"/>
              <a:gd name="connsiteY0" fmla="*/ 0 h 1072445"/>
              <a:gd name="connsiteX1" fmla="*/ 578624 w 2403123"/>
              <a:gd name="connsiteY1" fmla="*/ 409591 h 1072445"/>
              <a:gd name="connsiteX2" fmla="*/ 1456267 w 2403123"/>
              <a:gd name="connsiteY2" fmla="*/ 795867 h 1072445"/>
              <a:gd name="connsiteX3" fmla="*/ 2269067 w 2403123"/>
              <a:gd name="connsiteY3" fmla="*/ 1032934 h 1072445"/>
              <a:gd name="connsiteX4" fmla="*/ 2260600 w 2403123"/>
              <a:gd name="connsiteY4" fmla="*/ 1032934 h 1072445"/>
              <a:gd name="connsiteX0" fmla="*/ 0 w 2426930"/>
              <a:gd name="connsiteY0" fmla="*/ 0 h 1072445"/>
              <a:gd name="connsiteX1" fmla="*/ 578624 w 2426930"/>
              <a:gd name="connsiteY1" fmla="*/ 409591 h 1072445"/>
              <a:gd name="connsiteX2" fmla="*/ 1456267 w 2426930"/>
              <a:gd name="connsiteY2" fmla="*/ 795867 h 1072445"/>
              <a:gd name="connsiteX3" fmla="*/ 2269067 w 2426930"/>
              <a:gd name="connsiteY3" fmla="*/ 1032934 h 1072445"/>
              <a:gd name="connsiteX4" fmla="*/ 2403444 w 2426930"/>
              <a:gd name="connsiteY4" fmla="*/ 1032934 h 1072445"/>
              <a:gd name="connsiteX0" fmla="*/ 0 w 2269067"/>
              <a:gd name="connsiteY0" fmla="*/ 0 h 1032934"/>
              <a:gd name="connsiteX1" fmla="*/ 578624 w 2269067"/>
              <a:gd name="connsiteY1" fmla="*/ 409591 h 1032934"/>
              <a:gd name="connsiteX2" fmla="*/ 1456267 w 2269067"/>
              <a:gd name="connsiteY2" fmla="*/ 795867 h 1032934"/>
              <a:gd name="connsiteX3" fmla="*/ 2269067 w 2269067"/>
              <a:gd name="connsiteY3" fmla="*/ 1032934 h 1032934"/>
              <a:gd name="connsiteX0" fmla="*/ 0 w 2330995"/>
              <a:gd name="connsiteY0" fmla="*/ 0 h 1016246"/>
              <a:gd name="connsiteX1" fmla="*/ 640552 w 2330995"/>
              <a:gd name="connsiteY1" fmla="*/ 392903 h 1016246"/>
              <a:gd name="connsiteX2" fmla="*/ 1518195 w 2330995"/>
              <a:gd name="connsiteY2" fmla="*/ 779179 h 1016246"/>
              <a:gd name="connsiteX3" fmla="*/ 2330995 w 2330995"/>
              <a:gd name="connsiteY3" fmla="*/ 1016246 h 1016246"/>
              <a:gd name="connsiteX0" fmla="*/ 0 w 2330995"/>
              <a:gd name="connsiteY0" fmla="*/ 0 h 1016246"/>
              <a:gd name="connsiteX1" fmla="*/ 640552 w 2330995"/>
              <a:gd name="connsiteY1" fmla="*/ 392903 h 1016246"/>
              <a:gd name="connsiteX2" fmla="*/ 1518195 w 2330995"/>
              <a:gd name="connsiteY2" fmla="*/ 779179 h 1016246"/>
              <a:gd name="connsiteX3" fmla="*/ 2330995 w 2330995"/>
              <a:gd name="connsiteY3" fmla="*/ 1016246 h 1016246"/>
              <a:gd name="connsiteX0" fmla="*/ 0 w 2259589"/>
              <a:gd name="connsiteY0" fmla="*/ 0 h 1016246"/>
              <a:gd name="connsiteX1" fmla="*/ 569146 w 2259589"/>
              <a:gd name="connsiteY1" fmla="*/ 392903 h 1016246"/>
              <a:gd name="connsiteX2" fmla="*/ 1446789 w 2259589"/>
              <a:gd name="connsiteY2" fmla="*/ 779179 h 1016246"/>
              <a:gd name="connsiteX3" fmla="*/ 2259589 w 2259589"/>
              <a:gd name="connsiteY3" fmla="*/ 1016246 h 1016246"/>
              <a:gd name="connsiteX0" fmla="*/ 0 w 2259589"/>
              <a:gd name="connsiteY0" fmla="*/ 0 h 1016246"/>
              <a:gd name="connsiteX1" fmla="*/ 569146 w 2259589"/>
              <a:gd name="connsiteY1" fmla="*/ 392903 h 1016246"/>
              <a:gd name="connsiteX2" fmla="*/ 1446789 w 2259589"/>
              <a:gd name="connsiteY2" fmla="*/ 779179 h 1016246"/>
              <a:gd name="connsiteX3" fmla="*/ 2259589 w 2259589"/>
              <a:gd name="connsiteY3" fmla="*/ 1016246 h 1016246"/>
              <a:gd name="connsiteX0" fmla="*/ 0 w 2259589"/>
              <a:gd name="connsiteY0" fmla="*/ 0 h 1016246"/>
              <a:gd name="connsiteX1" fmla="*/ 649828 w 2259589"/>
              <a:gd name="connsiteY1" fmla="*/ 305497 h 1016246"/>
              <a:gd name="connsiteX2" fmla="*/ 1446789 w 2259589"/>
              <a:gd name="connsiteY2" fmla="*/ 779179 h 1016246"/>
              <a:gd name="connsiteX3" fmla="*/ 2259589 w 2259589"/>
              <a:gd name="connsiteY3" fmla="*/ 1016246 h 1016246"/>
              <a:gd name="connsiteX0" fmla="*/ 0 w 1862901"/>
              <a:gd name="connsiteY0" fmla="*/ 0 h 922117"/>
              <a:gd name="connsiteX1" fmla="*/ 649828 w 1862901"/>
              <a:gd name="connsiteY1" fmla="*/ 305497 h 922117"/>
              <a:gd name="connsiteX2" fmla="*/ 1446789 w 1862901"/>
              <a:gd name="connsiteY2" fmla="*/ 779179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649828 w 1862901"/>
              <a:gd name="connsiteY1" fmla="*/ 305497 h 922117"/>
              <a:gd name="connsiteX2" fmla="*/ 1103889 w 1862901"/>
              <a:gd name="connsiteY2" fmla="*/ 604368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327099 w 1862901"/>
              <a:gd name="connsiteY1" fmla="*/ 648397 h 922117"/>
              <a:gd name="connsiteX2" fmla="*/ 1103889 w 1862901"/>
              <a:gd name="connsiteY2" fmla="*/ 604368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327099 w 1862901"/>
              <a:gd name="connsiteY1" fmla="*/ 648397 h 922117"/>
              <a:gd name="connsiteX2" fmla="*/ 687030 w 1862901"/>
              <a:gd name="connsiteY2" fmla="*/ 301809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687030 w 1862901"/>
              <a:gd name="connsiteY1" fmla="*/ 301809 h 922117"/>
              <a:gd name="connsiteX2" fmla="*/ 1862901 w 1862901"/>
              <a:gd name="connsiteY2" fmla="*/ 922117 h 922117"/>
              <a:gd name="connsiteX0" fmla="*/ 0 w 1175871"/>
              <a:gd name="connsiteY0" fmla="*/ 0 h 620308"/>
              <a:gd name="connsiteX1" fmla="*/ 1175871 w 1175871"/>
              <a:gd name="connsiteY1" fmla="*/ 620308 h 620308"/>
              <a:gd name="connsiteX0" fmla="*/ 0 w 1175871"/>
              <a:gd name="connsiteY0" fmla="*/ 0 h 620308"/>
              <a:gd name="connsiteX1" fmla="*/ 496901 w 1175871"/>
              <a:gd name="connsiteY1" fmla="*/ 271646 h 620308"/>
              <a:gd name="connsiteX2" fmla="*/ 1175871 w 1175871"/>
              <a:gd name="connsiteY2" fmla="*/ 620308 h 620308"/>
              <a:gd name="connsiteX0" fmla="*/ 0 w 1175871"/>
              <a:gd name="connsiteY0" fmla="*/ 0 h 620308"/>
              <a:gd name="connsiteX1" fmla="*/ 362430 w 1175871"/>
              <a:gd name="connsiteY1" fmla="*/ 258198 h 620308"/>
              <a:gd name="connsiteX2" fmla="*/ 1175871 w 1175871"/>
              <a:gd name="connsiteY2" fmla="*/ 620308 h 620308"/>
              <a:gd name="connsiteX0" fmla="*/ 0 w 1175871"/>
              <a:gd name="connsiteY0" fmla="*/ 0 h 620308"/>
              <a:gd name="connsiteX1" fmla="*/ 362430 w 1175871"/>
              <a:gd name="connsiteY1" fmla="*/ 258198 h 620308"/>
              <a:gd name="connsiteX2" fmla="*/ 691884 w 1175871"/>
              <a:gd name="connsiteY2" fmla="*/ 379222 h 620308"/>
              <a:gd name="connsiteX3" fmla="*/ 1175871 w 1175871"/>
              <a:gd name="connsiteY3" fmla="*/ 620308 h 620308"/>
              <a:gd name="connsiteX0" fmla="*/ 0 w 1175871"/>
              <a:gd name="connsiteY0" fmla="*/ 0 h 620308"/>
              <a:gd name="connsiteX1" fmla="*/ 362430 w 1175871"/>
              <a:gd name="connsiteY1" fmla="*/ 258198 h 620308"/>
              <a:gd name="connsiteX2" fmla="*/ 738949 w 1175871"/>
              <a:gd name="connsiteY2" fmla="*/ 466628 h 620308"/>
              <a:gd name="connsiteX3" fmla="*/ 1175871 w 1175871"/>
              <a:gd name="connsiteY3" fmla="*/ 620308 h 620308"/>
              <a:gd name="connsiteX0" fmla="*/ 0 w 1655931"/>
              <a:gd name="connsiteY0" fmla="*/ 0 h 734608"/>
              <a:gd name="connsiteX1" fmla="*/ 362430 w 1655931"/>
              <a:gd name="connsiteY1" fmla="*/ 258198 h 734608"/>
              <a:gd name="connsiteX2" fmla="*/ 738949 w 1655931"/>
              <a:gd name="connsiteY2" fmla="*/ 466628 h 734608"/>
              <a:gd name="connsiteX3" fmla="*/ 1655931 w 1655931"/>
              <a:gd name="connsiteY3" fmla="*/ 734608 h 734608"/>
              <a:gd name="connsiteX0" fmla="*/ 0 w 2055981"/>
              <a:gd name="connsiteY0" fmla="*/ 0 h 1001308"/>
              <a:gd name="connsiteX1" fmla="*/ 762480 w 2055981"/>
              <a:gd name="connsiteY1" fmla="*/ 524898 h 1001308"/>
              <a:gd name="connsiteX2" fmla="*/ 1138999 w 2055981"/>
              <a:gd name="connsiteY2" fmla="*/ 733328 h 1001308"/>
              <a:gd name="connsiteX3" fmla="*/ 2055981 w 2055981"/>
              <a:gd name="connsiteY3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1138999 w 2055981"/>
              <a:gd name="connsiteY2" fmla="*/ 733328 h 1001308"/>
              <a:gd name="connsiteX3" fmla="*/ 2055981 w 2055981"/>
              <a:gd name="connsiteY3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906589 w 2055981"/>
              <a:gd name="connsiteY2" fmla="*/ 607598 h 1001308"/>
              <a:gd name="connsiteX3" fmla="*/ 2055981 w 2055981"/>
              <a:gd name="connsiteY3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906589 w 2055981"/>
              <a:gd name="connsiteY2" fmla="*/ 607598 h 1001308"/>
              <a:gd name="connsiteX3" fmla="*/ 1431407 w 2055981"/>
              <a:gd name="connsiteY3" fmla="*/ 794428 h 1001308"/>
              <a:gd name="connsiteX4" fmla="*/ 2055981 w 2055981"/>
              <a:gd name="connsiteY4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906589 w 2055981"/>
              <a:gd name="connsiteY2" fmla="*/ 607598 h 1001308"/>
              <a:gd name="connsiteX3" fmla="*/ 1347587 w 2055981"/>
              <a:gd name="connsiteY3" fmla="*/ 798238 h 1001308"/>
              <a:gd name="connsiteX4" fmla="*/ 2055981 w 2055981"/>
              <a:gd name="connsiteY4" fmla="*/ 1001308 h 1001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5981" h="1001308">
                <a:moveTo>
                  <a:pt x="0" y="0"/>
                </a:moveTo>
                <a:lnTo>
                  <a:pt x="469110" y="364878"/>
                </a:lnTo>
                <a:cubicBezTo>
                  <a:pt x="584424" y="428082"/>
                  <a:pt x="771016" y="547246"/>
                  <a:pt x="906589" y="607598"/>
                </a:cubicBezTo>
                <a:cubicBezTo>
                  <a:pt x="1066972" y="679190"/>
                  <a:pt x="1156022" y="732620"/>
                  <a:pt x="1347587" y="798238"/>
                </a:cubicBezTo>
                <a:cubicBezTo>
                  <a:pt x="1539152" y="863856"/>
                  <a:pt x="1951885" y="966828"/>
                  <a:pt x="2055981" y="1001308"/>
                </a:cubicBezTo>
              </a:path>
            </a:pathLst>
          </a:custGeom>
          <a:ln w="25400" cmpd="sng"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Prostokąt 33">
            <a:extLst>
              <a:ext uri="{FF2B5EF4-FFF2-40B4-BE49-F238E27FC236}">
                <a16:creationId xmlns="" xmlns:a16="http://schemas.microsoft.com/office/drawing/2014/main" id="{8C306A56-059B-4F96-A91A-A1F7AB76EFC6}"/>
              </a:ext>
            </a:extLst>
          </p:cNvPr>
          <p:cNvSpPr/>
          <p:nvPr/>
        </p:nvSpPr>
        <p:spPr>
          <a:xfrm>
            <a:off x="7166190" y="925285"/>
            <a:ext cx="1000132" cy="553998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b="1" dirty="0"/>
              <a:t>nowy przystanek kolejowy</a:t>
            </a:r>
          </a:p>
        </p:txBody>
      </p:sp>
      <p:sp>
        <p:nvSpPr>
          <p:cNvPr id="35" name="Elipsa 48">
            <a:extLst>
              <a:ext uri="{FF2B5EF4-FFF2-40B4-BE49-F238E27FC236}">
                <a16:creationId xmlns="" xmlns:a16="http://schemas.microsoft.com/office/drawing/2014/main" id="{69F1D8CF-0873-44CD-8087-8D5A40399621}"/>
              </a:ext>
            </a:extLst>
          </p:cNvPr>
          <p:cNvSpPr/>
          <p:nvPr/>
        </p:nvSpPr>
        <p:spPr>
          <a:xfrm>
            <a:off x="7060827" y="1297366"/>
            <a:ext cx="142876" cy="142876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Prostokąt 35">
            <a:extLst>
              <a:ext uri="{FF2B5EF4-FFF2-40B4-BE49-F238E27FC236}">
                <a16:creationId xmlns="" xmlns:a16="http://schemas.microsoft.com/office/drawing/2014/main" id="{76E1294D-3FC0-47AC-A94B-40730401E831}"/>
              </a:ext>
            </a:extLst>
          </p:cNvPr>
          <p:cNvSpPr/>
          <p:nvPr/>
        </p:nvSpPr>
        <p:spPr>
          <a:xfrm>
            <a:off x="6700651" y="1263694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3A</a:t>
            </a:r>
          </a:p>
        </p:txBody>
      </p:sp>
      <p:sp>
        <p:nvSpPr>
          <p:cNvPr id="38" name="Prostokąt 37">
            <a:extLst>
              <a:ext uri="{FF2B5EF4-FFF2-40B4-BE49-F238E27FC236}">
                <a16:creationId xmlns="" xmlns:a16="http://schemas.microsoft.com/office/drawing/2014/main" id="{DAE889CC-8BD3-49E5-96DD-59CCB375E07A}"/>
              </a:ext>
            </a:extLst>
          </p:cNvPr>
          <p:cNvSpPr/>
          <p:nvPr/>
        </p:nvSpPr>
        <p:spPr>
          <a:xfrm>
            <a:off x="6994384" y="2125288"/>
            <a:ext cx="1000132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/>
              <a:t>Biedronka</a:t>
            </a:r>
          </a:p>
        </p:txBody>
      </p:sp>
      <p:sp>
        <p:nvSpPr>
          <p:cNvPr id="40" name="Prostokąt 39">
            <a:extLst>
              <a:ext uri="{FF2B5EF4-FFF2-40B4-BE49-F238E27FC236}">
                <a16:creationId xmlns="" xmlns:a16="http://schemas.microsoft.com/office/drawing/2014/main" id="{EBA56542-D545-4940-8CB0-F292574ED973}"/>
              </a:ext>
            </a:extLst>
          </p:cNvPr>
          <p:cNvSpPr/>
          <p:nvPr/>
        </p:nvSpPr>
        <p:spPr>
          <a:xfrm>
            <a:off x="7060827" y="2876186"/>
            <a:ext cx="679525" cy="215444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800" b="1" dirty="0">
                <a:solidFill>
                  <a:schemeClr val="bg1">
                    <a:lumMod val="95000"/>
                  </a:schemeClr>
                </a:solidFill>
              </a:rPr>
              <a:t>Cmentarz</a:t>
            </a:r>
          </a:p>
        </p:txBody>
      </p:sp>
      <p:sp>
        <p:nvSpPr>
          <p:cNvPr id="42" name="Prostokąt 41">
            <a:extLst>
              <a:ext uri="{FF2B5EF4-FFF2-40B4-BE49-F238E27FC236}">
                <a16:creationId xmlns="" xmlns:a16="http://schemas.microsoft.com/office/drawing/2014/main" id="{85F78EFB-443E-4F3A-8F82-1146975B420E}"/>
              </a:ext>
            </a:extLst>
          </p:cNvPr>
          <p:cNvSpPr/>
          <p:nvPr/>
        </p:nvSpPr>
        <p:spPr>
          <a:xfrm>
            <a:off x="6990923" y="3061517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3C</a:t>
            </a:r>
          </a:p>
        </p:txBody>
      </p:sp>
      <p:sp>
        <p:nvSpPr>
          <p:cNvPr id="45" name="Prostokąt 44">
            <a:extLst>
              <a:ext uri="{FF2B5EF4-FFF2-40B4-BE49-F238E27FC236}">
                <a16:creationId xmlns="" xmlns:a16="http://schemas.microsoft.com/office/drawing/2014/main" id="{4598A711-F43B-4FDC-B7E6-DBD657941245}"/>
              </a:ext>
            </a:extLst>
          </p:cNvPr>
          <p:cNvSpPr/>
          <p:nvPr/>
        </p:nvSpPr>
        <p:spPr>
          <a:xfrm>
            <a:off x="6863902" y="4905611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4A</a:t>
            </a:r>
          </a:p>
        </p:txBody>
      </p:sp>
      <p:grpSp>
        <p:nvGrpSpPr>
          <p:cNvPr id="2" name="Grupa 21">
            <a:extLst>
              <a:ext uri="{FF2B5EF4-FFF2-40B4-BE49-F238E27FC236}">
                <a16:creationId xmlns="" xmlns:a16="http://schemas.microsoft.com/office/drawing/2014/main" id="{1CB24B31-2E5E-43AF-B4D3-E49D5ACDA108}"/>
              </a:ext>
            </a:extLst>
          </p:cNvPr>
          <p:cNvGrpSpPr/>
          <p:nvPr/>
        </p:nvGrpSpPr>
        <p:grpSpPr>
          <a:xfrm>
            <a:off x="2163669" y="3514844"/>
            <a:ext cx="4513606" cy="314569"/>
            <a:chOff x="2066586" y="3878227"/>
            <a:chExt cx="4513606" cy="314569"/>
          </a:xfrm>
        </p:grpSpPr>
        <p:sp>
          <p:nvSpPr>
            <p:cNvPr id="27" name="Prostokąt zaokrąglony 23">
              <a:extLst>
                <a:ext uri="{FF2B5EF4-FFF2-40B4-BE49-F238E27FC236}">
                  <a16:creationId xmlns="" xmlns:a16="http://schemas.microsoft.com/office/drawing/2014/main" id="{69E89150-7C7F-43EE-9089-D63BD0DF23A1}"/>
                </a:ext>
              </a:extLst>
            </p:cNvPr>
            <p:cNvSpPr/>
            <p:nvPr/>
          </p:nvSpPr>
          <p:spPr>
            <a:xfrm>
              <a:off x="6429158" y="4063051"/>
              <a:ext cx="151034" cy="129745"/>
            </a:xfrm>
            <a:prstGeom prst="roundRect">
              <a:avLst/>
            </a:prstGeom>
            <a:noFill/>
            <a:ln w="444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080808"/>
                </a:solidFill>
              </a:endParaRPr>
            </a:p>
          </p:txBody>
        </p:sp>
        <p:sp>
          <p:nvSpPr>
            <p:cNvPr id="28" name="Prostokąt zaokrąglony 32">
              <a:extLst>
                <a:ext uri="{FF2B5EF4-FFF2-40B4-BE49-F238E27FC236}">
                  <a16:creationId xmlns="" xmlns:a16="http://schemas.microsoft.com/office/drawing/2014/main" id="{DF186130-38D6-42C4-A511-F5232BEEE242}"/>
                </a:ext>
              </a:extLst>
            </p:cNvPr>
            <p:cNvSpPr/>
            <p:nvPr/>
          </p:nvSpPr>
          <p:spPr>
            <a:xfrm>
              <a:off x="2066586" y="3878227"/>
              <a:ext cx="151034" cy="129745"/>
            </a:xfrm>
            <a:prstGeom prst="roundRect">
              <a:avLst/>
            </a:prstGeom>
            <a:noFill/>
            <a:ln w="444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080808"/>
                </a:solidFill>
              </a:endParaRPr>
            </a:p>
          </p:txBody>
        </p:sp>
      </p:grpSp>
      <p:sp>
        <p:nvSpPr>
          <p:cNvPr id="26" name="Prostokąt 25">
            <a:extLst>
              <a:ext uri="{FF2B5EF4-FFF2-40B4-BE49-F238E27FC236}">
                <a16:creationId xmlns="" xmlns:a16="http://schemas.microsoft.com/office/drawing/2014/main" id="{34ED0837-6F42-4FE3-84D0-FE845DC795A2}"/>
              </a:ext>
            </a:extLst>
          </p:cNvPr>
          <p:cNvSpPr/>
          <p:nvPr/>
        </p:nvSpPr>
        <p:spPr>
          <a:xfrm>
            <a:off x="1835696" y="3470811"/>
            <a:ext cx="380082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1B</a:t>
            </a:r>
          </a:p>
        </p:txBody>
      </p:sp>
      <p:sp>
        <p:nvSpPr>
          <p:cNvPr id="43" name="Dowolny kształt 54">
            <a:extLst>
              <a:ext uri="{FF2B5EF4-FFF2-40B4-BE49-F238E27FC236}">
                <a16:creationId xmlns="" xmlns:a16="http://schemas.microsoft.com/office/drawing/2014/main" id="{93825014-9C81-4035-82C2-8EC6E4038881}"/>
              </a:ext>
            </a:extLst>
          </p:cNvPr>
          <p:cNvSpPr/>
          <p:nvPr/>
        </p:nvSpPr>
        <p:spPr>
          <a:xfrm>
            <a:off x="6796674" y="2406199"/>
            <a:ext cx="909471" cy="2908439"/>
          </a:xfrm>
          <a:custGeom>
            <a:avLst/>
            <a:gdLst>
              <a:gd name="connsiteX0" fmla="*/ 6350 w 177800"/>
              <a:gd name="connsiteY0" fmla="*/ 3619500 h 3619500"/>
              <a:gd name="connsiteX1" fmla="*/ 31750 w 177800"/>
              <a:gd name="connsiteY1" fmla="*/ 1835150 h 3619500"/>
              <a:gd name="connsiteX2" fmla="*/ 0 w 177800"/>
              <a:gd name="connsiteY2" fmla="*/ 1593850 h 3619500"/>
              <a:gd name="connsiteX3" fmla="*/ 95250 w 177800"/>
              <a:gd name="connsiteY3" fmla="*/ 1238250 h 3619500"/>
              <a:gd name="connsiteX4" fmla="*/ 127000 w 177800"/>
              <a:gd name="connsiteY4" fmla="*/ 368300 h 3619500"/>
              <a:gd name="connsiteX5" fmla="*/ 177800 w 177800"/>
              <a:gd name="connsiteY5" fmla="*/ 0 h 3619500"/>
              <a:gd name="connsiteX0" fmla="*/ 6350 w 177800"/>
              <a:gd name="connsiteY0" fmla="*/ 3619500 h 3619500"/>
              <a:gd name="connsiteX1" fmla="*/ 6350 w 177800"/>
              <a:gd name="connsiteY1" fmla="*/ 3328988 h 3619500"/>
              <a:gd name="connsiteX2" fmla="*/ 31750 w 177800"/>
              <a:gd name="connsiteY2" fmla="*/ 1835150 h 3619500"/>
              <a:gd name="connsiteX3" fmla="*/ 0 w 177800"/>
              <a:gd name="connsiteY3" fmla="*/ 1593850 h 3619500"/>
              <a:gd name="connsiteX4" fmla="*/ 95250 w 177800"/>
              <a:gd name="connsiteY4" fmla="*/ 1238250 h 3619500"/>
              <a:gd name="connsiteX5" fmla="*/ 127000 w 177800"/>
              <a:gd name="connsiteY5" fmla="*/ 368300 h 3619500"/>
              <a:gd name="connsiteX6" fmla="*/ 177800 w 177800"/>
              <a:gd name="connsiteY6" fmla="*/ 0 h 3619500"/>
              <a:gd name="connsiteX0" fmla="*/ 792136 w 792136"/>
              <a:gd name="connsiteY0" fmla="*/ 4048104 h 4048104"/>
              <a:gd name="connsiteX1" fmla="*/ 6350 w 792136"/>
              <a:gd name="connsiteY1" fmla="*/ 3328988 h 4048104"/>
              <a:gd name="connsiteX2" fmla="*/ 31750 w 792136"/>
              <a:gd name="connsiteY2" fmla="*/ 1835150 h 4048104"/>
              <a:gd name="connsiteX3" fmla="*/ 0 w 792136"/>
              <a:gd name="connsiteY3" fmla="*/ 1593850 h 4048104"/>
              <a:gd name="connsiteX4" fmla="*/ 95250 w 792136"/>
              <a:gd name="connsiteY4" fmla="*/ 1238250 h 4048104"/>
              <a:gd name="connsiteX5" fmla="*/ 127000 w 792136"/>
              <a:gd name="connsiteY5" fmla="*/ 368300 h 4048104"/>
              <a:gd name="connsiteX6" fmla="*/ 177800 w 792136"/>
              <a:gd name="connsiteY6" fmla="*/ 0 h 4048104"/>
              <a:gd name="connsiteX0" fmla="*/ 792136 w 792136"/>
              <a:gd name="connsiteY0" fmla="*/ 4048104 h 4048104"/>
              <a:gd name="connsiteX1" fmla="*/ 6350 w 792136"/>
              <a:gd name="connsiteY1" fmla="*/ 3614716 h 4048104"/>
              <a:gd name="connsiteX2" fmla="*/ 31750 w 792136"/>
              <a:gd name="connsiteY2" fmla="*/ 1835150 h 4048104"/>
              <a:gd name="connsiteX3" fmla="*/ 0 w 792136"/>
              <a:gd name="connsiteY3" fmla="*/ 1593850 h 4048104"/>
              <a:gd name="connsiteX4" fmla="*/ 95250 w 792136"/>
              <a:gd name="connsiteY4" fmla="*/ 1238250 h 4048104"/>
              <a:gd name="connsiteX5" fmla="*/ 127000 w 792136"/>
              <a:gd name="connsiteY5" fmla="*/ 368300 h 4048104"/>
              <a:gd name="connsiteX6" fmla="*/ 177800 w 792136"/>
              <a:gd name="connsiteY6" fmla="*/ 0 h 4048104"/>
              <a:gd name="connsiteX0" fmla="*/ 896889 w 896889"/>
              <a:gd name="connsiteY0" fmla="*/ 4093326 h 4093326"/>
              <a:gd name="connsiteX1" fmla="*/ 6350 w 896889"/>
              <a:gd name="connsiteY1" fmla="*/ 3614716 h 4093326"/>
              <a:gd name="connsiteX2" fmla="*/ 31750 w 896889"/>
              <a:gd name="connsiteY2" fmla="*/ 1835150 h 4093326"/>
              <a:gd name="connsiteX3" fmla="*/ 0 w 896889"/>
              <a:gd name="connsiteY3" fmla="*/ 1593850 h 4093326"/>
              <a:gd name="connsiteX4" fmla="*/ 95250 w 896889"/>
              <a:gd name="connsiteY4" fmla="*/ 1238250 h 4093326"/>
              <a:gd name="connsiteX5" fmla="*/ 127000 w 896889"/>
              <a:gd name="connsiteY5" fmla="*/ 368300 h 4093326"/>
              <a:gd name="connsiteX6" fmla="*/ 177800 w 896889"/>
              <a:gd name="connsiteY6" fmla="*/ 0 h 4093326"/>
              <a:gd name="connsiteX0" fmla="*/ 682543 w 682543"/>
              <a:gd name="connsiteY0" fmla="*/ 3950426 h 3950426"/>
              <a:gd name="connsiteX1" fmla="*/ 6350 w 682543"/>
              <a:gd name="connsiteY1" fmla="*/ 3614716 h 3950426"/>
              <a:gd name="connsiteX2" fmla="*/ 31750 w 682543"/>
              <a:gd name="connsiteY2" fmla="*/ 1835150 h 3950426"/>
              <a:gd name="connsiteX3" fmla="*/ 0 w 682543"/>
              <a:gd name="connsiteY3" fmla="*/ 1593850 h 3950426"/>
              <a:gd name="connsiteX4" fmla="*/ 95250 w 682543"/>
              <a:gd name="connsiteY4" fmla="*/ 1238250 h 3950426"/>
              <a:gd name="connsiteX5" fmla="*/ 127000 w 682543"/>
              <a:gd name="connsiteY5" fmla="*/ 368300 h 3950426"/>
              <a:gd name="connsiteX6" fmla="*/ 177800 w 682543"/>
              <a:gd name="connsiteY6" fmla="*/ 0 h 3950426"/>
              <a:gd name="connsiteX0" fmla="*/ 766659 w 766659"/>
              <a:gd name="connsiteY0" fmla="*/ 4007555 h 4007555"/>
              <a:gd name="connsiteX1" fmla="*/ 6350 w 766659"/>
              <a:gd name="connsiteY1" fmla="*/ 3614716 h 4007555"/>
              <a:gd name="connsiteX2" fmla="*/ 31750 w 766659"/>
              <a:gd name="connsiteY2" fmla="*/ 1835150 h 4007555"/>
              <a:gd name="connsiteX3" fmla="*/ 0 w 766659"/>
              <a:gd name="connsiteY3" fmla="*/ 1593850 h 4007555"/>
              <a:gd name="connsiteX4" fmla="*/ 95250 w 766659"/>
              <a:gd name="connsiteY4" fmla="*/ 1238250 h 4007555"/>
              <a:gd name="connsiteX5" fmla="*/ 127000 w 766659"/>
              <a:gd name="connsiteY5" fmla="*/ 368300 h 4007555"/>
              <a:gd name="connsiteX6" fmla="*/ 177800 w 766659"/>
              <a:gd name="connsiteY6" fmla="*/ 0 h 4007555"/>
              <a:gd name="connsiteX0" fmla="*/ 766659 w 766659"/>
              <a:gd name="connsiteY0" fmla="*/ 4007555 h 4007555"/>
              <a:gd name="connsiteX1" fmla="*/ 6350 w 766659"/>
              <a:gd name="connsiteY1" fmla="*/ 2614560 h 4007555"/>
              <a:gd name="connsiteX2" fmla="*/ 31750 w 766659"/>
              <a:gd name="connsiteY2" fmla="*/ 1835150 h 4007555"/>
              <a:gd name="connsiteX3" fmla="*/ 0 w 766659"/>
              <a:gd name="connsiteY3" fmla="*/ 1593850 h 4007555"/>
              <a:gd name="connsiteX4" fmla="*/ 95250 w 766659"/>
              <a:gd name="connsiteY4" fmla="*/ 1238250 h 4007555"/>
              <a:gd name="connsiteX5" fmla="*/ 127000 w 766659"/>
              <a:gd name="connsiteY5" fmla="*/ 368300 h 4007555"/>
              <a:gd name="connsiteX6" fmla="*/ 177800 w 766659"/>
              <a:gd name="connsiteY6" fmla="*/ 0 h 4007555"/>
              <a:gd name="connsiteX0" fmla="*/ 1481007 w 1481007"/>
              <a:gd name="connsiteY0" fmla="*/ 4007555 h 4007555"/>
              <a:gd name="connsiteX1" fmla="*/ 6350 w 1481007"/>
              <a:gd name="connsiteY1" fmla="*/ 2614560 h 4007555"/>
              <a:gd name="connsiteX2" fmla="*/ 31750 w 1481007"/>
              <a:gd name="connsiteY2" fmla="*/ 1835150 h 4007555"/>
              <a:gd name="connsiteX3" fmla="*/ 0 w 1481007"/>
              <a:gd name="connsiteY3" fmla="*/ 1593850 h 4007555"/>
              <a:gd name="connsiteX4" fmla="*/ 95250 w 1481007"/>
              <a:gd name="connsiteY4" fmla="*/ 1238250 h 4007555"/>
              <a:gd name="connsiteX5" fmla="*/ 127000 w 1481007"/>
              <a:gd name="connsiteY5" fmla="*/ 368300 h 4007555"/>
              <a:gd name="connsiteX6" fmla="*/ 177800 w 1481007"/>
              <a:gd name="connsiteY6" fmla="*/ 0 h 4007555"/>
              <a:gd name="connsiteX0" fmla="*/ 909471 w 909471"/>
              <a:gd name="connsiteY0" fmla="*/ 3436027 h 3436027"/>
              <a:gd name="connsiteX1" fmla="*/ 6350 w 909471"/>
              <a:gd name="connsiteY1" fmla="*/ 2614560 h 3436027"/>
              <a:gd name="connsiteX2" fmla="*/ 31750 w 909471"/>
              <a:gd name="connsiteY2" fmla="*/ 1835150 h 3436027"/>
              <a:gd name="connsiteX3" fmla="*/ 0 w 909471"/>
              <a:gd name="connsiteY3" fmla="*/ 1593850 h 3436027"/>
              <a:gd name="connsiteX4" fmla="*/ 95250 w 909471"/>
              <a:gd name="connsiteY4" fmla="*/ 1238250 h 3436027"/>
              <a:gd name="connsiteX5" fmla="*/ 127000 w 909471"/>
              <a:gd name="connsiteY5" fmla="*/ 368300 h 3436027"/>
              <a:gd name="connsiteX6" fmla="*/ 177800 w 909471"/>
              <a:gd name="connsiteY6" fmla="*/ 0 h 3436027"/>
              <a:gd name="connsiteX0" fmla="*/ 909471 w 909471"/>
              <a:gd name="connsiteY0" fmla="*/ 3436027 h 3436027"/>
              <a:gd name="connsiteX1" fmla="*/ 32476 w 909471"/>
              <a:gd name="connsiteY1" fmla="*/ 2663062 h 3436027"/>
              <a:gd name="connsiteX2" fmla="*/ 31750 w 909471"/>
              <a:gd name="connsiteY2" fmla="*/ 1835150 h 3436027"/>
              <a:gd name="connsiteX3" fmla="*/ 0 w 909471"/>
              <a:gd name="connsiteY3" fmla="*/ 1593850 h 3436027"/>
              <a:gd name="connsiteX4" fmla="*/ 95250 w 909471"/>
              <a:gd name="connsiteY4" fmla="*/ 1238250 h 3436027"/>
              <a:gd name="connsiteX5" fmla="*/ 127000 w 909471"/>
              <a:gd name="connsiteY5" fmla="*/ 368300 h 3436027"/>
              <a:gd name="connsiteX6" fmla="*/ 177800 w 909471"/>
              <a:gd name="connsiteY6" fmla="*/ 0 h 343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9471" h="3436027">
                <a:moveTo>
                  <a:pt x="909471" y="3436027"/>
                </a:moveTo>
                <a:lnTo>
                  <a:pt x="32476" y="2663062"/>
                </a:lnTo>
                <a:lnTo>
                  <a:pt x="31750" y="1835150"/>
                </a:lnTo>
                <a:lnTo>
                  <a:pt x="0" y="1593850"/>
                </a:lnTo>
                <a:lnTo>
                  <a:pt x="95250" y="1238250"/>
                </a:lnTo>
                <a:lnTo>
                  <a:pt x="127000" y="368300"/>
                </a:lnTo>
                <a:lnTo>
                  <a:pt x="177800" y="0"/>
                </a:lnTo>
              </a:path>
            </a:pathLst>
          </a:custGeom>
          <a:ln w="101600" cmpd="sng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3" name="Grupa 3">
            <a:extLst>
              <a:ext uri="{FF2B5EF4-FFF2-40B4-BE49-F238E27FC236}">
                <a16:creationId xmlns="" xmlns:a16="http://schemas.microsoft.com/office/drawing/2014/main" id="{60683AAA-2E87-4D9C-9D53-8146ECAFD18B}"/>
              </a:ext>
            </a:extLst>
          </p:cNvPr>
          <p:cNvGrpSpPr/>
          <p:nvPr/>
        </p:nvGrpSpPr>
        <p:grpSpPr>
          <a:xfrm>
            <a:off x="1657581" y="2348880"/>
            <a:ext cx="5804748" cy="3359402"/>
            <a:chOff x="1657581" y="2348880"/>
            <a:chExt cx="5804748" cy="3359402"/>
          </a:xfrm>
        </p:grpSpPr>
        <p:grpSp>
          <p:nvGrpSpPr>
            <p:cNvPr id="4" name="Grupa 2">
              <a:extLst>
                <a:ext uri="{FF2B5EF4-FFF2-40B4-BE49-F238E27FC236}">
                  <a16:creationId xmlns="" xmlns:a16="http://schemas.microsoft.com/office/drawing/2014/main" id="{62C7B749-2386-42FA-BE9C-63165B7012B5}"/>
                </a:ext>
              </a:extLst>
            </p:cNvPr>
            <p:cNvGrpSpPr/>
            <p:nvPr/>
          </p:nvGrpSpPr>
          <p:grpSpPr>
            <a:xfrm>
              <a:off x="1657581" y="2348880"/>
              <a:ext cx="5804748" cy="3359402"/>
              <a:chOff x="1657581" y="2348880"/>
              <a:chExt cx="5804748" cy="3359402"/>
            </a:xfrm>
          </p:grpSpPr>
          <p:cxnSp>
            <p:nvCxnSpPr>
              <p:cNvPr id="14" name="Łącznik prosty 13">
                <a:extLst>
                  <a:ext uri="{FF2B5EF4-FFF2-40B4-BE49-F238E27FC236}">
                    <a16:creationId xmlns="" xmlns:a16="http://schemas.microsoft.com/office/drawing/2014/main" id="{68C5AE5B-30F9-4EE0-B5A8-4097A638E75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3878496" y="3161913"/>
                <a:ext cx="1766152" cy="140085"/>
              </a:xfrm>
              <a:prstGeom prst="line">
                <a:avLst/>
              </a:pr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Dowolny kształt 31">
                <a:extLst>
                  <a:ext uri="{FF2B5EF4-FFF2-40B4-BE49-F238E27FC236}">
                    <a16:creationId xmlns="" xmlns:a16="http://schemas.microsoft.com/office/drawing/2014/main" id="{152FA72B-1F04-430B-BDFD-66AEE88F065C}"/>
                  </a:ext>
                </a:extLst>
              </p:cNvPr>
              <p:cNvSpPr/>
              <p:nvPr/>
            </p:nvSpPr>
            <p:spPr>
              <a:xfrm>
                <a:off x="1657581" y="3096587"/>
                <a:ext cx="3028192" cy="772630"/>
              </a:xfrm>
              <a:custGeom>
                <a:avLst/>
                <a:gdLst>
                  <a:gd name="connsiteX0" fmla="*/ 3305175 w 3305175"/>
                  <a:gd name="connsiteY0" fmla="*/ 452438 h 519113"/>
                  <a:gd name="connsiteX1" fmla="*/ 1016793 w 3305175"/>
                  <a:gd name="connsiteY1" fmla="*/ 519113 h 519113"/>
                  <a:gd name="connsiteX2" fmla="*/ 485775 w 3305175"/>
                  <a:gd name="connsiteY2" fmla="*/ 311944 h 519113"/>
                  <a:gd name="connsiteX3" fmla="*/ 0 w 3305175"/>
                  <a:gd name="connsiteY3" fmla="*/ 0 h 519113"/>
                  <a:gd name="connsiteX0" fmla="*/ 3400400 w 3400400"/>
                  <a:gd name="connsiteY0" fmla="*/ 538165 h 604840"/>
                  <a:gd name="connsiteX1" fmla="*/ 1112018 w 3400400"/>
                  <a:gd name="connsiteY1" fmla="*/ 604840 h 604840"/>
                  <a:gd name="connsiteX2" fmla="*/ 581000 w 3400400"/>
                  <a:gd name="connsiteY2" fmla="*/ 397671 h 604840"/>
                  <a:gd name="connsiteX3" fmla="*/ 0 w 3400400"/>
                  <a:gd name="connsiteY3" fmla="*/ 0 h 604840"/>
                  <a:gd name="connsiteX0" fmla="*/ 3400400 w 3400400"/>
                  <a:gd name="connsiteY0" fmla="*/ 538165 h 604840"/>
                  <a:gd name="connsiteX1" fmla="*/ 1112018 w 3400400"/>
                  <a:gd name="connsiteY1" fmla="*/ 604840 h 604840"/>
                  <a:gd name="connsiteX2" fmla="*/ 581000 w 3400400"/>
                  <a:gd name="connsiteY2" fmla="*/ 397671 h 604840"/>
                  <a:gd name="connsiteX3" fmla="*/ 119037 w 3400400"/>
                  <a:gd name="connsiteY3" fmla="*/ 80965 h 604840"/>
                  <a:gd name="connsiteX4" fmla="*/ 0 w 3400400"/>
                  <a:gd name="connsiteY4" fmla="*/ 0 h 604840"/>
                  <a:gd name="connsiteX0" fmla="*/ 3686184 w 3686184"/>
                  <a:gd name="connsiteY0" fmla="*/ 681065 h 747740"/>
                  <a:gd name="connsiteX1" fmla="*/ 1397802 w 3686184"/>
                  <a:gd name="connsiteY1" fmla="*/ 747740 h 747740"/>
                  <a:gd name="connsiteX2" fmla="*/ 866784 w 3686184"/>
                  <a:gd name="connsiteY2" fmla="*/ 540571 h 747740"/>
                  <a:gd name="connsiteX3" fmla="*/ 404821 w 3686184"/>
                  <a:gd name="connsiteY3" fmla="*/ 223865 h 747740"/>
                  <a:gd name="connsiteX4" fmla="*/ 0 w 3686184"/>
                  <a:gd name="connsiteY4" fmla="*/ 0 h 747740"/>
                  <a:gd name="connsiteX0" fmla="*/ 4043406 w 4043406"/>
                  <a:gd name="connsiteY0" fmla="*/ 823965 h 890640"/>
                  <a:gd name="connsiteX1" fmla="*/ 1755024 w 4043406"/>
                  <a:gd name="connsiteY1" fmla="*/ 890640 h 890640"/>
                  <a:gd name="connsiteX2" fmla="*/ 1224006 w 4043406"/>
                  <a:gd name="connsiteY2" fmla="*/ 683471 h 890640"/>
                  <a:gd name="connsiteX3" fmla="*/ 762043 w 4043406"/>
                  <a:gd name="connsiteY3" fmla="*/ 366765 h 890640"/>
                  <a:gd name="connsiteX4" fmla="*/ 0 w 4043406"/>
                  <a:gd name="connsiteY4" fmla="*/ 0 h 890640"/>
                  <a:gd name="connsiteX0" fmla="*/ 4043406 w 4043406"/>
                  <a:gd name="connsiteY0" fmla="*/ 823965 h 890640"/>
                  <a:gd name="connsiteX1" fmla="*/ 1755024 w 4043406"/>
                  <a:gd name="connsiteY1" fmla="*/ 890640 h 890640"/>
                  <a:gd name="connsiteX2" fmla="*/ 1224006 w 4043406"/>
                  <a:gd name="connsiteY2" fmla="*/ 683471 h 890640"/>
                  <a:gd name="connsiteX3" fmla="*/ 619135 w 4043406"/>
                  <a:gd name="connsiteY3" fmla="*/ 366765 h 890640"/>
                  <a:gd name="connsiteX4" fmla="*/ 0 w 4043406"/>
                  <a:gd name="connsiteY4" fmla="*/ 0 h 890640"/>
                  <a:gd name="connsiteX0" fmla="*/ 3757686 w 3757686"/>
                  <a:gd name="connsiteY0" fmla="*/ 823989 h 890664"/>
                  <a:gd name="connsiteX1" fmla="*/ 1469304 w 3757686"/>
                  <a:gd name="connsiteY1" fmla="*/ 890664 h 890664"/>
                  <a:gd name="connsiteX2" fmla="*/ 938286 w 3757686"/>
                  <a:gd name="connsiteY2" fmla="*/ 683495 h 890664"/>
                  <a:gd name="connsiteX3" fmla="*/ 333415 w 3757686"/>
                  <a:gd name="connsiteY3" fmla="*/ 366789 h 890664"/>
                  <a:gd name="connsiteX4" fmla="*/ 0 w 3757686"/>
                  <a:gd name="connsiteY4" fmla="*/ 0 h 89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7686" h="890664">
                    <a:moveTo>
                      <a:pt x="3757686" y="823989"/>
                    </a:moveTo>
                    <a:lnTo>
                      <a:pt x="1469304" y="890664"/>
                    </a:lnTo>
                    <a:lnTo>
                      <a:pt x="938286" y="683495"/>
                    </a:lnTo>
                    <a:lnTo>
                      <a:pt x="333415" y="366789"/>
                    </a:lnTo>
                    <a:lnTo>
                      <a:pt x="0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Dowolny kształt 35">
                <a:extLst>
                  <a:ext uri="{FF2B5EF4-FFF2-40B4-BE49-F238E27FC236}">
                    <a16:creationId xmlns="" xmlns:a16="http://schemas.microsoft.com/office/drawing/2014/main" id="{533DED30-08A9-4F3F-95F7-F79475579285}"/>
                  </a:ext>
                </a:extLst>
              </p:cNvPr>
              <p:cNvSpPr/>
              <p:nvPr/>
            </p:nvSpPr>
            <p:spPr>
              <a:xfrm>
                <a:off x="3526720" y="3968369"/>
                <a:ext cx="3323650" cy="875839"/>
              </a:xfrm>
              <a:custGeom>
                <a:avLst/>
                <a:gdLst>
                  <a:gd name="connsiteX0" fmla="*/ 0 w 3138488"/>
                  <a:gd name="connsiteY0" fmla="*/ 419100 h 419100"/>
                  <a:gd name="connsiteX1" fmla="*/ 459581 w 3138488"/>
                  <a:gd name="connsiteY1" fmla="*/ 166687 h 419100"/>
                  <a:gd name="connsiteX2" fmla="*/ 652463 w 3138488"/>
                  <a:gd name="connsiteY2" fmla="*/ 123825 h 419100"/>
                  <a:gd name="connsiteX3" fmla="*/ 1052513 w 3138488"/>
                  <a:gd name="connsiteY3" fmla="*/ 147637 h 419100"/>
                  <a:gd name="connsiteX4" fmla="*/ 2059781 w 3138488"/>
                  <a:gd name="connsiteY4" fmla="*/ 183356 h 419100"/>
                  <a:gd name="connsiteX5" fmla="*/ 3138488 w 3138488"/>
                  <a:gd name="connsiteY5" fmla="*/ 0 h 419100"/>
                  <a:gd name="connsiteX0" fmla="*/ 0 w 4124320"/>
                  <a:gd name="connsiteY0" fmla="*/ 1009641 h 1009641"/>
                  <a:gd name="connsiteX1" fmla="*/ 1445413 w 4124320"/>
                  <a:gd name="connsiteY1" fmla="*/ 166687 h 1009641"/>
                  <a:gd name="connsiteX2" fmla="*/ 1638295 w 4124320"/>
                  <a:gd name="connsiteY2" fmla="*/ 123825 h 1009641"/>
                  <a:gd name="connsiteX3" fmla="*/ 2038345 w 4124320"/>
                  <a:gd name="connsiteY3" fmla="*/ 147637 h 1009641"/>
                  <a:gd name="connsiteX4" fmla="*/ 3045613 w 4124320"/>
                  <a:gd name="connsiteY4" fmla="*/ 183356 h 1009641"/>
                  <a:gd name="connsiteX5" fmla="*/ 4124320 w 4124320"/>
                  <a:gd name="connsiteY5" fmla="*/ 0 h 100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24320" h="1009641">
                    <a:moveTo>
                      <a:pt x="0" y="1009641"/>
                    </a:moveTo>
                    <a:lnTo>
                      <a:pt x="1445413" y="166687"/>
                    </a:lnTo>
                    <a:lnTo>
                      <a:pt x="1638295" y="123825"/>
                    </a:lnTo>
                    <a:lnTo>
                      <a:pt x="2038345" y="147637"/>
                    </a:lnTo>
                    <a:lnTo>
                      <a:pt x="3045613" y="183356"/>
                    </a:lnTo>
                    <a:lnTo>
                      <a:pt x="4124320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0" name="Dowolny kształt 40">
                <a:extLst>
                  <a:ext uri="{FF2B5EF4-FFF2-40B4-BE49-F238E27FC236}">
                    <a16:creationId xmlns="" xmlns:a16="http://schemas.microsoft.com/office/drawing/2014/main" id="{12A24CC3-E00D-42F6-ADE2-6C0DA38E8798}"/>
                  </a:ext>
                </a:extLst>
              </p:cNvPr>
              <p:cNvSpPr/>
              <p:nvPr/>
            </p:nvSpPr>
            <p:spPr>
              <a:xfrm>
                <a:off x="2701559" y="3821706"/>
                <a:ext cx="1869076" cy="353231"/>
              </a:xfrm>
              <a:custGeom>
                <a:avLst/>
                <a:gdLst>
                  <a:gd name="connsiteX0" fmla="*/ 2316956 w 2319338"/>
                  <a:gd name="connsiteY0" fmla="*/ 407194 h 407194"/>
                  <a:gd name="connsiteX1" fmla="*/ 2319338 w 2319338"/>
                  <a:gd name="connsiteY1" fmla="*/ 290512 h 407194"/>
                  <a:gd name="connsiteX2" fmla="*/ 1759744 w 2319338"/>
                  <a:gd name="connsiteY2" fmla="*/ 288131 h 407194"/>
                  <a:gd name="connsiteX3" fmla="*/ 1478756 w 2319338"/>
                  <a:gd name="connsiteY3" fmla="*/ 321469 h 407194"/>
                  <a:gd name="connsiteX4" fmla="*/ 1381125 w 2319338"/>
                  <a:gd name="connsiteY4" fmla="*/ 292894 h 407194"/>
                  <a:gd name="connsiteX5" fmla="*/ 347663 w 2319338"/>
                  <a:gd name="connsiteY5" fmla="*/ 292894 h 407194"/>
                  <a:gd name="connsiteX6" fmla="*/ 26194 w 2319338"/>
                  <a:gd name="connsiteY6" fmla="*/ 157162 h 407194"/>
                  <a:gd name="connsiteX7" fmla="*/ 0 w 2319338"/>
                  <a:gd name="connsiteY7" fmla="*/ 95250 h 407194"/>
                  <a:gd name="connsiteX8" fmla="*/ 30956 w 2319338"/>
                  <a:gd name="connsiteY8" fmla="*/ 0 h 40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19338" h="407194">
                    <a:moveTo>
                      <a:pt x="2316956" y="407194"/>
                    </a:moveTo>
                    <a:lnTo>
                      <a:pt x="2319338" y="290512"/>
                    </a:lnTo>
                    <a:lnTo>
                      <a:pt x="1759744" y="288131"/>
                    </a:lnTo>
                    <a:lnTo>
                      <a:pt x="1478756" y="321469"/>
                    </a:lnTo>
                    <a:lnTo>
                      <a:pt x="1381125" y="292894"/>
                    </a:lnTo>
                    <a:lnTo>
                      <a:pt x="347663" y="292894"/>
                    </a:lnTo>
                    <a:lnTo>
                      <a:pt x="26194" y="157162"/>
                    </a:lnTo>
                    <a:lnTo>
                      <a:pt x="0" y="95250"/>
                    </a:lnTo>
                    <a:lnTo>
                      <a:pt x="30956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8" name="Dowolny kształt 36">
                <a:extLst>
                  <a:ext uri="{FF2B5EF4-FFF2-40B4-BE49-F238E27FC236}">
                    <a16:creationId xmlns="" xmlns:a16="http://schemas.microsoft.com/office/drawing/2014/main" id="{790A64A6-D48D-48E7-A341-5D80F4206AA6}"/>
                  </a:ext>
                </a:extLst>
              </p:cNvPr>
              <p:cNvSpPr/>
              <p:nvPr/>
            </p:nvSpPr>
            <p:spPr>
              <a:xfrm>
                <a:off x="4685799" y="4115032"/>
                <a:ext cx="2776530" cy="1593250"/>
              </a:xfrm>
              <a:custGeom>
                <a:avLst/>
                <a:gdLst>
                  <a:gd name="connsiteX0" fmla="*/ 19050 w 2688431"/>
                  <a:gd name="connsiteY0" fmla="*/ 0 h 1462087"/>
                  <a:gd name="connsiteX1" fmla="*/ 0 w 2688431"/>
                  <a:gd name="connsiteY1" fmla="*/ 497681 h 1462087"/>
                  <a:gd name="connsiteX2" fmla="*/ 1207294 w 2688431"/>
                  <a:gd name="connsiteY2" fmla="*/ 409575 h 1462087"/>
                  <a:gd name="connsiteX3" fmla="*/ 1195388 w 2688431"/>
                  <a:gd name="connsiteY3" fmla="*/ 952500 h 1462087"/>
                  <a:gd name="connsiteX4" fmla="*/ 2688431 w 2688431"/>
                  <a:gd name="connsiteY4" fmla="*/ 952500 h 1462087"/>
                  <a:gd name="connsiteX5" fmla="*/ 2676525 w 2688431"/>
                  <a:gd name="connsiteY5" fmla="*/ 1462087 h 1462087"/>
                  <a:gd name="connsiteX0" fmla="*/ 19050 w 2688431"/>
                  <a:gd name="connsiteY0" fmla="*/ 0 h 1462087"/>
                  <a:gd name="connsiteX1" fmla="*/ 0 w 2688431"/>
                  <a:gd name="connsiteY1" fmla="*/ 497681 h 1462087"/>
                  <a:gd name="connsiteX2" fmla="*/ 1207294 w 2688431"/>
                  <a:gd name="connsiteY2" fmla="*/ 409575 h 1462087"/>
                  <a:gd name="connsiteX3" fmla="*/ 1195388 w 2688431"/>
                  <a:gd name="connsiteY3" fmla="*/ 952500 h 1462087"/>
                  <a:gd name="connsiteX4" fmla="*/ 2688431 w 2688431"/>
                  <a:gd name="connsiteY4" fmla="*/ 952500 h 1462087"/>
                  <a:gd name="connsiteX5" fmla="*/ 2681288 w 2688431"/>
                  <a:gd name="connsiteY5" fmla="*/ 1362075 h 1462087"/>
                  <a:gd name="connsiteX6" fmla="*/ 2676525 w 2688431"/>
                  <a:gd name="connsiteY6" fmla="*/ 1462087 h 1462087"/>
                  <a:gd name="connsiteX0" fmla="*/ 19050 w 3462311"/>
                  <a:gd name="connsiteY0" fmla="*/ 0 h 1890691"/>
                  <a:gd name="connsiteX1" fmla="*/ 0 w 3462311"/>
                  <a:gd name="connsiteY1" fmla="*/ 497681 h 1890691"/>
                  <a:gd name="connsiteX2" fmla="*/ 1207294 w 3462311"/>
                  <a:gd name="connsiteY2" fmla="*/ 409575 h 1890691"/>
                  <a:gd name="connsiteX3" fmla="*/ 1195388 w 3462311"/>
                  <a:gd name="connsiteY3" fmla="*/ 952500 h 1890691"/>
                  <a:gd name="connsiteX4" fmla="*/ 2688431 w 3462311"/>
                  <a:gd name="connsiteY4" fmla="*/ 952500 h 1890691"/>
                  <a:gd name="connsiteX5" fmla="*/ 2681288 w 3462311"/>
                  <a:gd name="connsiteY5" fmla="*/ 1362075 h 1890691"/>
                  <a:gd name="connsiteX6" fmla="*/ 3462311 w 3462311"/>
                  <a:gd name="connsiteY6" fmla="*/ 1890691 h 1890691"/>
                  <a:gd name="connsiteX0" fmla="*/ 19050 w 3462311"/>
                  <a:gd name="connsiteY0" fmla="*/ 0 h 1890691"/>
                  <a:gd name="connsiteX1" fmla="*/ 0 w 3462311"/>
                  <a:gd name="connsiteY1" fmla="*/ 497681 h 1890691"/>
                  <a:gd name="connsiteX2" fmla="*/ 1207294 w 3462311"/>
                  <a:gd name="connsiteY2" fmla="*/ 409575 h 1890691"/>
                  <a:gd name="connsiteX3" fmla="*/ 1195388 w 3462311"/>
                  <a:gd name="connsiteY3" fmla="*/ 952500 h 1890691"/>
                  <a:gd name="connsiteX4" fmla="*/ 2688431 w 3462311"/>
                  <a:gd name="connsiteY4" fmla="*/ 952500 h 1890691"/>
                  <a:gd name="connsiteX5" fmla="*/ 2681288 w 3462311"/>
                  <a:gd name="connsiteY5" fmla="*/ 1504927 h 1890691"/>
                  <a:gd name="connsiteX6" fmla="*/ 3462311 w 3462311"/>
                  <a:gd name="connsiteY6" fmla="*/ 1890691 h 1890691"/>
                  <a:gd name="connsiteX0" fmla="*/ 19050 w 3424189"/>
                  <a:gd name="connsiteY0" fmla="*/ 0 h 1885907"/>
                  <a:gd name="connsiteX1" fmla="*/ 0 w 3424189"/>
                  <a:gd name="connsiteY1" fmla="*/ 497681 h 1885907"/>
                  <a:gd name="connsiteX2" fmla="*/ 1207294 w 3424189"/>
                  <a:gd name="connsiteY2" fmla="*/ 409575 h 1885907"/>
                  <a:gd name="connsiteX3" fmla="*/ 1195388 w 3424189"/>
                  <a:gd name="connsiteY3" fmla="*/ 952500 h 1885907"/>
                  <a:gd name="connsiteX4" fmla="*/ 2688431 w 3424189"/>
                  <a:gd name="connsiteY4" fmla="*/ 952500 h 1885907"/>
                  <a:gd name="connsiteX5" fmla="*/ 2681288 w 3424189"/>
                  <a:gd name="connsiteY5" fmla="*/ 1504927 h 1885907"/>
                  <a:gd name="connsiteX6" fmla="*/ 3424189 w 3424189"/>
                  <a:gd name="connsiteY6" fmla="*/ 1885907 h 1885907"/>
                  <a:gd name="connsiteX0" fmla="*/ 19050 w 3445398"/>
                  <a:gd name="connsiteY0" fmla="*/ 0 h 1836650"/>
                  <a:gd name="connsiteX1" fmla="*/ 0 w 3445398"/>
                  <a:gd name="connsiteY1" fmla="*/ 497681 h 1836650"/>
                  <a:gd name="connsiteX2" fmla="*/ 1207294 w 3445398"/>
                  <a:gd name="connsiteY2" fmla="*/ 409575 h 1836650"/>
                  <a:gd name="connsiteX3" fmla="*/ 1195388 w 3445398"/>
                  <a:gd name="connsiteY3" fmla="*/ 952500 h 1836650"/>
                  <a:gd name="connsiteX4" fmla="*/ 2688431 w 3445398"/>
                  <a:gd name="connsiteY4" fmla="*/ 952500 h 1836650"/>
                  <a:gd name="connsiteX5" fmla="*/ 2681288 w 3445398"/>
                  <a:gd name="connsiteY5" fmla="*/ 1504927 h 1836650"/>
                  <a:gd name="connsiteX6" fmla="*/ 3445398 w 3445398"/>
                  <a:gd name="connsiteY6" fmla="*/ 1836650 h 183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398" h="1836650">
                    <a:moveTo>
                      <a:pt x="19050" y="0"/>
                    </a:moveTo>
                    <a:lnTo>
                      <a:pt x="0" y="497681"/>
                    </a:lnTo>
                    <a:lnTo>
                      <a:pt x="1207294" y="409575"/>
                    </a:lnTo>
                    <a:lnTo>
                      <a:pt x="1195388" y="952500"/>
                    </a:lnTo>
                    <a:lnTo>
                      <a:pt x="2688431" y="952500"/>
                    </a:lnTo>
                    <a:lnTo>
                      <a:pt x="2681288" y="1504927"/>
                    </a:lnTo>
                    <a:cubicBezTo>
                      <a:pt x="2928922" y="1631920"/>
                      <a:pt x="3197764" y="1709657"/>
                      <a:pt x="3445398" y="1836650"/>
                    </a:cubicBez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19" name="Dowolny kształt 39">
              <a:extLst>
                <a:ext uri="{FF2B5EF4-FFF2-40B4-BE49-F238E27FC236}">
                  <a16:creationId xmlns="" xmlns:a16="http://schemas.microsoft.com/office/drawing/2014/main" id="{495C5918-D583-49D6-A9EF-315AE881ADB5}"/>
                </a:ext>
              </a:extLst>
            </p:cNvPr>
            <p:cNvSpPr/>
            <p:nvPr/>
          </p:nvSpPr>
          <p:spPr>
            <a:xfrm>
              <a:off x="6836936" y="3968369"/>
              <a:ext cx="15352" cy="991525"/>
            </a:xfrm>
            <a:custGeom>
              <a:avLst/>
              <a:gdLst>
                <a:gd name="connsiteX0" fmla="*/ 19050 w 19050"/>
                <a:gd name="connsiteY0" fmla="*/ 0 h 1143000"/>
                <a:gd name="connsiteX1" fmla="*/ 0 w 19050"/>
                <a:gd name="connsiteY1" fmla="*/ 11430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143000">
                  <a:moveTo>
                    <a:pt x="19050" y="0"/>
                  </a:moveTo>
                  <a:lnTo>
                    <a:pt x="0" y="1143000"/>
                  </a:lnTo>
                </a:path>
              </a:pathLst>
            </a:custGeom>
            <a:ln w="76200">
              <a:solidFill>
                <a:srgbClr val="0070C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39" name="Prostokąt 38">
            <a:extLst>
              <a:ext uri="{FF2B5EF4-FFF2-40B4-BE49-F238E27FC236}">
                <a16:creationId xmlns="" xmlns:a16="http://schemas.microsoft.com/office/drawing/2014/main" id="{45B456F7-E4C8-4372-899F-453DBF487B64}"/>
              </a:ext>
            </a:extLst>
          </p:cNvPr>
          <p:cNvSpPr/>
          <p:nvPr/>
        </p:nvSpPr>
        <p:spPr>
          <a:xfrm>
            <a:off x="6540514" y="2775997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3B</a:t>
            </a:r>
          </a:p>
        </p:txBody>
      </p:sp>
      <p:sp>
        <p:nvSpPr>
          <p:cNvPr id="47" name="Elipsa 57">
            <a:extLst>
              <a:ext uri="{FF2B5EF4-FFF2-40B4-BE49-F238E27FC236}">
                <a16:creationId xmlns="" xmlns:a16="http://schemas.microsoft.com/office/drawing/2014/main" id="{594EA5F0-B9D4-4C58-BBF9-2CEA24DFA758}"/>
              </a:ext>
            </a:extLst>
          </p:cNvPr>
          <p:cNvSpPr/>
          <p:nvPr/>
        </p:nvSpPr>
        <p:spPr>
          <a:xfrm>
            <a:off x="4565018" y="3650699"/>
            <a:ext cx="285752" cy="285752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Elipsa 59">
            <a:extLst>
              <a:ext uri="{FF2B5EF4-FFF2-40B4-BE49-F238E27FC236}">
                <a16:creationId xmlns="" xmlns:a16="http://schemas.microsoft.com/office/drawing/2014/main" id="{B0574B64-80B7-4289-AB52-D7F061144C20}"/>
              </a:ext>
            </a:extLst>
          </p:cNvPr>
          <p:cNvSpPr/>
          <p:nvPr/>
        </p:nvSpPr>
        <p:spPr>
          <a:xfrm>
            <a:off x="2588846" y="3717542"/>
            <a:ext cx="285752" cy="285752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Prostokąt 48">
            <a:extLst>
              <a:ext uri="{FF2B5EF4-FFF2-40B4-BE49-F238E27FC236}">
                <a16:creationId xmlns="" xmlns:a16="http://schemas.microsoft.com/office/drawing/2014/main" id="{BD1B0723-4094-4843-9D14-73B6376BAB7F}"/>
              </a:ext>
            </a:extLst>
          </p:cNvPr>
          <p:cNvSpPr/>
          <p:nvPr/>
        </p:nvSpPr>
        <p:spPr>
          <a:xfrm>
            <a:off x="2291961" y="3545899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4B</a:t>
            </a:r>
          </a:p>
        </p:txBody>
      </p:sp>
      <p:sp>
        <p:nvSpPr>
          <p:cNvPr id="51" name="Prostokąt 50">
            <a:extLst>
              <a:ext uri="{FF2B5EF4-FFF2-40B4-BE49-F238E27FC236}">
                <a16:creationId xmlns="" xmlns:a16="http://schemas.microsoft.com/office/drawing/2014/main" id="{FCE3C771-13DB-438A-8B23-B7AC0C20F359}"/>
              </a:ext>
            </a:extLst>
          </p:cNvPr>
          <p:cNvSpPr/>
          <p:nvPr/>
        </p:nvSpPr>
        <p:spPr>
          <a:xfrm>
            <a:off x="4207255" y="3529119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4B</a:t>
            </a:r>
          </a:p>
        </p:txBody>
      </p:sp>
      <p:cxnSp>
        <p:nvCxnSpPr>
          <p:cNvPr id="52" name="Łącznik prosty 51">
            <a:extLst>
              <a:ext uri="{FF2B5EF4-FFF2-40B4-BE49-F238E27FC236}">
                <a16:creationId xmlns="" xmlns:a16="http://schemas.microsoft.com/office/drawing/2014/main" id="{D5CA260A-42F2-4EA1-9992-A4FE4FBEDF78}"/>
              </a:ext>
            </a:extLst>
          </p:cNvPr>
          <p:cNvCxnSpPr/>
          <p:nvPr/>
        </p:nvCxnSpPr>
        <p:spPr>
          <a:xfrm rot="5400000">
            <a:off x="1671121" y="3277819"/>
            <a:ext cx="528641" cy="34292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Prostokąt 52">
            <a:extLst>
              <a:ext uri="{FF2B5EF4-FFF2-40B4-BE49-F238E27FC236}">
                <a16:creationId xmlns="" xmlns:a16="http://schemas.microsoft.com/office/drawing/2014/main" id="{D4524A0E-FC82-450D-BFCF-9D3A6DEDA245}"/>
              </a:ext>
            </a:extLst>
          </p:cNvPr>
          <p:cNvSpPr/>
          <p:nvPr/>
        </p:nvSpPr>
        <p:spPr>
          <a:xfrm>
            <a:off x="1908915" y="3116138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4C</a:t>
            </a:r>
          </a:p>
        </p:txBody>
      </p:sp>
      <p:sp>
        <p:nvSpPr>
          <p:cNvPr id="54" name="Prostokąt 53">
            <a:extLst>
              <a:ext uri="{FF2B5EF4-FFF2-40B4-BE49-F238E27FC236}">
                <a16:creationId xmlns="" xmlns:a16="http://schemas.microsoft.com/office/drawing/2014/main" id="{AD74690A-E596-444C-8C84-E0DD02B293B0}"/>
              </a:ext>
            </a:extLst>
          </p:cNvPr>
          <p:cNvSpPr/>
          <p:nvPr/>
        </p:nvSpPr>
        <p:spPr>
          <a:xfrm>
            <a:off x="1186091" y="2699292"/>
            <a:ext cx="157163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/>
              <a:t>Dolina Bystrzycy</a:t>
            </a:r>
          </a:p>
        </p:txBody>
      </p:sp>
      <p:sp>
        <p:nvSpPr>
          <p:cNvPr id="25" name="Prostokąt 24">
            <a:extLst>
              <a:ext uri="{FF2B5EF4-FFF2-40B4-BE49-F238E27FC236}">
                <a16:creationId xmlns="" xmlns:a16="http://schemas.microsoft.com/office/drawing/2014/main" id="{24C3121D-2AE1-4C7C-8E74-22B443AF14ED}"/>
              </a:ext>
            </a:extLst>
          </p:cNvPr>
          <p:cNvSpPr/>
          <p:nvPr/>
        </p:nvSpPr>
        <p:spPr>
          <a:xfrm>
            <a:off x="6204221" y="3729572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1B</a:t>
            </a:r>
          </a:p>
        </p:txBody>
      </p:sp>
      <p:sp>
        <p:nvSpPr>
          <p:cNvPr id="55" name="Elipsa 54">
            <a:extLst>
              <a:ext uri="{FF2B5EF4-FFF2-40B4-BE49-F238E27FC236}">
                <a16:creationId xmlns="" xmlns:a16="http://schemas.microsoft.com/office/drawing/2014/main" id="{8415E2D9-18E1-4878-949C-3F8FA76162E8}"/>
              </a:ext>
            </a:extLst>
          </p:cNvPr>
          <p:cNvSpPr/>
          <p:nvPr/>
        </p:nvSpPr>
        <p:spPr>
          <a:xfrm>
            <a:off x="7144252" y="3639791"/>
            <a:ext cx="214314" cy="214314"/>
          </a:xfrm>
          <a:prstGeom prst="ellipse">
            <a:avLst/>
          </a:prstGeom>
          <a:solidFill>
            <a:srgbClr val="00B0F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6" name="Prostokąt 55">
            <a:extLst>
              <a:ext uri="{FF2B5EF4-FFF2-40B4-BE49-F238E27FC236}">
                <a16:creationId xmlns="" xmlns:a16="http://schemas.microsoft.com/office/drawing/2014/main" id="{6EEB2614-EA89-42DE-8290-49FA973B4F59}"/>
              </a:ext>
            </a:extLst>
          </p:cNvPr>
          <p:cNvSpPr/>
          <p:nvPr/>
        </p:nvSpPr>
        <p:spPr>
          <a:xfrm>
            <a:off x="6978495" y="3622996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5A</a:t>
            </a:r>
          </a:p>
        </p:txBody>
      </p:sp>
      <p:sp>
        <p:nvSpPr>
          <p:cNvPr id="57" name="Dowolny kształt 63">
            <a:extLst>
              <a:ext uri="{FF2B5EF4-FFF2-40B4-BE49-F238E27FC236}">
                <a16:creationId xmlns="" xmlns:a16="http://schemas.microsoft.com/office/drawing/2014/main" id="{D06BAE27-4350-491C-BEA5-082AA1F33B80}"/>
              </a:ext>
            </a:extLst>
          </p:cNvPr>
          <p:cNvSpPr/>
          <p:nvPr/>
        </p:nvSpPr>
        <p:spPr>
          <a:xfrm>
            <a:off x="2117866" y="3493181"/>
            <a:ext cx="5705022" cy="399597"/>
          </a:xfrm>
          <a:custGeom>
            <a:avLst/>
            <a:gdLst>
              <a:gd name="connsiteX0" fmla="*/ 0 w 7092950"/>
              <a:gd name="connsiteY0" fmla="*/ 68792 h 556684"/>
              <a:gd name="connsiteX1" fmla="*/ 647700 w 7092950"/>
              <a:gd name="connsiteY1" fmla="*/ 411692 h 556684"/>
              <a:gd name="connsiteX2" fmla="*/ 1339850 w 7092950"/>
              <a:gd name="connsiteY2" fmla="*/ 545042 h 556684"/>
              <a:gd name="connsiteX3" fmla="*/ 2838450 w 7092950"/>
              <a:gd name="connsiteY3" fmla="*/ 481542 h 556684"/>
              <a:gd name="connsiteX4" fmla="*/ 3943350 w 7092950"/>
              <a:gd name="connsiteY4" fmla="*/ 405342 h 556684"/>
              <a:gd name="connsiteX5" fmla="*/ 4514850 w 7092950"/>
              <a:gd name="connsiteY5" fmla="*/ 379942 h 556684"/>
              <a:gd name="connsiteX6" fmla="*/ 5010150 w 7092950"/>
              <a:gd name="connsiteY6" fmla="*/ 481542 h 556684"/>
              <a:gd name="connsiteX7" fmla="*/ 5245100 w 7092950"/>
              <a:gd name="connsiteY7" fmla="*/ 462492 h 556684"/>
              <a:gd name="connsiteX8" fmla="*/ 6102350 w 7092950"/>
              <a:gd name="connsiteY8" fmla="*/ 43392 h 556684"/>
              <a:gd name="connsiteX9" fmla="*/ 7092950 w 7092950"/>
              <a:gd name="connsiteY9" fmla="*/ 202142 h 556684"/>
              <a:gd name="connsiteX0" fmla="*/ 0 w 7092950"/>
              <a:gd name="connsiteY0" fmla="*/ 35730 h 513354"/>
              <a:gd name="connsiteX1" fmla="*/ 647700 w 7092950"/>
              <a:gd name="connsiteY1" fmla="*/ 378630 h 513354"/>
              <a:gd name="connsiteX2" fmla="*/ 1339850 w 7092950"/>
              <a:gd name="connsiteY2" fmla="*/ 511980 h 513354"/>
              <a:gd name="connsiteX3" fmla="*/ 2838450 w 7092950"/>
              <a:gd name="connsiteY3" fmla="*/ 448480 h 513354"/>
              <a:gd name="connsiteX4" fmla="*/ 3655749 w 7092950"/>
              <a:gd name="connsiteY4" fmla="*/ 456363 h 513354"/>
              <a:gd name="connsiteX5" fmla="*/ 3943350 w 7092950"/>
              <a:gd name="connsiteY5" fmla="*/ 372280 h 513354"/>
              <a:gd name="connsiteX6" fmla="*/ 4514850 w 7092950"/>
              <a:gd name="connsiteY6" fmla="*/ 346880 h 513354"/>
              <a:gd name="connsiteX7" fmla="*/ 5010150 w 7092950"/>
              <a:gd name="connsiteY7" fmla="*/ 448480 h 513354"/>
              <a:gd name="connsiteX8" fmla="*/ 5245100 w 7092950"/>
              <a:gd name="connsiteY8" fmla="*/ 429430 h 513354"/>
              <a:gd name="connsiteX9" fmla="*/ 6102350 w 7092950"/>
              <a:gd name="connsiteY9" fmla="*/ 10330 h 513354"/>
              <a:gd name="connsiteX10" fmla="*/ 7092950 w 7092950"/>
              <a:gd name="connsiteY10" fmla="*/ 169080 h 513354"/>
              <a:gd name="connsiteX0" fmla="*/ 0 w 7092950"/>
              <a:gd name="connsiteY0" fmla="*/ 35730 h 513494"/>
              <a:gd name="connsiteX1" fmla="*/ 647700 w 7092950"/>
              <a:gd name="connsiteY1" fmla="*/ 378630 h 513494"/>
              <a:gd name="connsiteX2" fmla="*/ 1339850 w 7092950"/>
              <a:gd name="connsiteY2" fmla="*/ 511980 h 513494"/>
              <a:gd name="connsiteX3" fmla="*/ 2838450 w 7092950"/>
              <a:gd name="connsiteY3" fmla="*/ 448480 h 513494"/>
              <a:gd name="connsiteX4" fmla="*/ 3286723 w 7092950"/>
              <a:gd name="connsiteY4" fmla="*/ 413909 h 513494"/>
              <a:gd name="connsiteX5" fmla="*/ 3655749 w 7092950"/>
              <a:gd name="connsiteY5" fmla="*/ 456363 h 513494"/>
              <a:gd name="connsiteX6" fmla="*/ 3943350 w 7092950"/>
              <a:gd name="connsiteY6" fmla="*/ 372280 h 513494"/>
              <a:gd name="connsiteX7" fmla="*/ 4514850 w 7092950"/>
              <a:gd name="connsiteY7" fmla="*/ 346880 h 513494"/>
              <a:gd name="connsiteX8" fmla="*/ 5010150 w 7092950"/>
              <a:gd name="connsiteY8" fmla="*/ 448480 h 513494"/>
              <a:gd name="connsiteX9" fmla="*/ 5245100 w 7092950"/>
              <a:gd name="connsiteY9" fmla="*/ 429430 h 513494"/>
              <a:gd name="connsiteX10" fmla="*/ 6102350 w 7092950"/>
              <a:gd name="connsiteY10" fmla="*/ 10330 h 513494"/>
              <a:gd name="connsiteX11" fmla="*/ 7092950 w 7092950"/>
              <a:gd name="connsiteY11" fmla="*/ 169080 h 513494"/>
              <a:gd name="connsiteX0" fmla="*/ 0 w 7092950"/>
              <a:gd name="connsiteY0" fmla="*/ 35730 h 513494"/>
              <a:gd name="connsiteX1" fmla="*/ 647700 w 7092950"/>
              <a:gd name="connsiteY1" fmla="*/ 378630 h 513494"/>
              <a:gd name="connsiteX2" fmla="*/ 1339850 w 7092950"/>
              <a:gd name="connsiteY2" fmla="*/ 511980 h 513494"/>
              <a:gd name="connsiteX3" fmla="*/ 2838450 w 7092950"/>
              <a:gd name="connsiteY3" fmla="*/ 448480 h 513494"/>
              <a:gd name="connsiteX4" fmla="*/ 3286723 w 7092950"/>
              <a:gd name="connsiteY4" fmla="*/ 413909 h 513494"/>
              <a:gd name="connsiteX5" fmla="*/ 3655749 w 7092950"/>
              <a:gd name="connsiteY5" fmla="*/ 456363 h 513494"/>
              <a:gd name="connsiteX6" fmla="*/ 4054384 w 7092950"/>
              <a:gd name="connsiteY6" fmla="*/ 378811 h 513494"/>
              <a:gd name="connsiteX7" fmla="*/ 4514850 w 7092950"/>
              <a:gd name="connsiteY7" fmla="*/ 346880 h 513494"/>
              <a:gd name="connsiteX8" fmla="*/ 5010150 w 7092950"/>
              <a:gd name="connsiteY8" fmla="*/ 448480 h 513494"/>
              <a:gd name="connsiteX9" fmla="*/ 5245100 w 7092950"/>
              <a:gd name="connsiteY9" fmla="*/ 429430 h 513494"/>
              <a:gd name="connsiteX10" fmla="*/ 6102350 w 7092950"/>
              <a:gd name="connsiteY10" fmla="*/ 10330 h 513494"/>
              <a:gd name="connsiteX11" fmla="*/ 7092950 w 7092950"/>
              <a:gd name="connsiteY11" fmla="*/ 169080 h 513494"/>
              <a:gd name="connsiteX0" fmla="*/ 0 w 7092950"/>
              <a:gd name="connsiteY0" fmla="*/ 35730 h 513494"/>
              <a:gd name="connsiteX1" fmla="*/ 647700 w 7092950"/>
              <a:gd name="connsiteY1" fmla="*/ 378630 h 513494"/>
              <a:gd name="connsiteX2" fmla="*/ 1339850 w 7092950"/>
              <a:gd name="connsiteY2" fmla="*/ 511980 h 513494"/>
              <a:gd name="connsiteX3" fmla="*/ 2838450 w 7092950"/>
              <a:gd name="connsiteY3" fmla="*/ 448480 h 513494"/>
              <a:gd name="connsiteX4" fmla="*/ 3286723 w 7092950"/>
              <a:gd name="connsiteY4" fmla="*/ 413909 h 513494"/>
              <a:gd name="connsiteX5" fmla="*/ 3655749 w 7092950"/>
              <a:gd name="connsiteY5" fmla="*/ 456363 h 513494"/>
              <a:gd name="connsiteX6" fmla="*/ 4054384 w 7092950"/>
              <a:gd name="connsiteY6" fmla="*/ 378811 h 513494"/>
              <a:gd name="connsiteX7" fmla="*/ 4322173 w 7092950"/>
              <a:gd name="connsiteY7" fmla="*/ 369740 h 513494"/>
              <a:gd name="connsiteX8" fmla="*/ 5010150 w 7092950"/>
              <a:gd name="connsiteY8" fmla="*/ 448480 h 513494"/>
              <a:gd name="connsiteX9" fmla="*/ 5245100 w 7092950"/>
              <a:gd name="connsiteY9" fmla="*/ 429430 h 513494"/>
              <a:gd name="connsiteX10" fmla="*/ 6102350 w 7092950"/>
              <a:gd name="connsiteY10" fmla="*/ 10330 h 513494"/>
              <a:gd name="connsiteX11" fmla="*/ 7092950 w 7092950"/>
              <a:gd name="connsiteY11" fmla="*/ 169080 h 513494"/>
              <a:gd name="connsiteX0" fmla="*/ 0 w 7092950"/>
              <a:gd name="connsiteY0" fmla="*/ 35730 h 513494"/>
              <a:gd name="connsiteX1" fmla="*/ 647700 w 7092950"/>
              <a:gd name="connsiteY1" fmla="*/ 378630 h 513494"/>
              <a:gd name="connsiteX2" fmla="*/ 1339850 w 7092950"/>
              <a:gd name="connsiteY2" fmla="*/ 511980 h 513494"/>
              <a:gd name="connsiteX3" fmla="*/ 2838450 w 7092950"/>
              <a:gd name="connsiteY3" fmla="*/ 448480 h 513494"/>
              <a:gd name="connsiteX4" fmla="*/ 3286723 w 7092950"/>
              <a:gd name="connsiteY4" fmla="*/ 413909 h 513494"/>
              <a:gd name="connsiteX5" fmla="*/ 3655749 w 7092950"/>
              <a:gd name="connsiteY5" fmla="*/ 456363 h 513494"/>
              <a:gd name="connsiteX6" fmla="*/ 4054384 w 7092950"/>
              <a:gd name="connsiteY6" fmla="*/ 378811 h 513494"/>
              <a:gd name="connsiteX7" fmla="*/ 4322173 w 7092950"/>
              <a:gd name="connsiteY7" fmla="*/ 369740 h 513494"/>
              <a:gd name="connsiteX8" fmla="*/ 4948971 w 7092950"/>
              <a:gd name="connsiteY8" fmla="*/ 502083 h 513494"/>
              <a:gd name="connsiteX9" fmla="*/ 5010150 w 7092950"/>
              <a:gd name="connsiteY9" fmla="*/ 448480 h 513494"/>
              <a:gd name="connsiteX10" fmla="*/ 5245100 w 7092950"/>
              <a:gd name="connsiteY10" fmla="*/ 429430 h 513494"/>
              <a:gd name="connsiteX11" fmla="*/ 6102350 w 7092950"/>
              <a:gd name="connsiteY11" fmla="*/ 10330 h 513494"/>
              <a:gd name="connsiteX12" fmla="*/ 7092950 w 7092950"/>
              <a:gd name="connsiteY12" fmla="*/ 169080 h 513494"/>
              <a:gd name="connsiteX0" fmla="*/ 0 w 7092950"/>
              <a:gd name="connsiteY0" fmla="*/ 35730 h 513494"/>
              <a:gd name="connsiteX1" fmla="*/ 647700 w 7092950"/>
              <a:gd name="connsiteY1" fmla="*/ 378630 h 513494"/>
              <a:gd name="connsiteX2" fmla="*/ 1339850 w 7092950"/>
              <a:gd name="connsiteY2" fmla="*/ 511980 h 513494"/>
              <a:gd name="connsiteX3" fmla="*/ 2838450 w 7092950"/>
              <a:gd name="connsiteY3" fmla="*/ 448480 h 513494"/>
              <a:gd name="connsiteX4" fmla="*/ 3286723 w 7092950"/>
              <a:gd name="connsiteY4" fmla="*/ 413909 h 513494"/>
              <a:gd name="connsiteX5" fmla="*/ 3655749 w 7092950"/>
              <a:gd name="connsiteY5" fmla="*/ 456363 h 513494"/>
              <a:gd name="connsiteX6" fmla="*/ 4054384 w 7092950"/>
              <a:gd name="connsiteY6" fmla="*/ 378811 h 513494"/>
              <a:gd name="connsiteX7" fmla="*/ 4322173 w 7092950"/>
              <a:gd name="connsiteY7" fmla="*/ 369740 h 513494"/>
              <a:gd name="connsiteX8" fmla="*/ 4948971 w 7092950"/>
              <a:gd name="connsiteY8" fmla="*/ 502083 h 513494"/>
              <a:gd name="connsiteX9" fmla="*/ 5108122 w 7092950"/>
              <a:gd name="connsiteY9" fmla="*/ 477871 h 513494"/>
              <a:gd name="connsiteX10" fmla="*/ 5245100 w 7092950"/>
              <a:gd name="connsiteY10" fmla="*/ 429430 h 513494"/>
              <a:gd name="connsiteX11" fmla="*/ 6102350 w 7092950"/>
              <a:gd name="connsiteY11" fmla="*/ 10330 h 513494"/>
              <a:gd name="connsiteX12" fmla="*/ 7092950 w 7092950"/>
              <a:gd name="connsiteY12" fmla="*/ 169080 h 513494"/>
              <a:gd name="connsiteX0" fmla="*/ 0 w 7092950"/>
              <a:gd name="connsiteY0" fmla="*/ 35730 h 513494"/>
              <a:gd name="connsiteX1" fmla="*/ 647700 w 7092950"/>
              <a:gd name="connsiteY1" fmla="*/ 378630 h 513494"/>
              <a:gd name="connsiteX2" fmla="*/ 1339850 w 7092950"/>
              <a:gd name="connsiteY2" fmla="*/ 511980 h 513494"/>
              <a:gd name="connsiteX3" fmla="*/ 2838450 w 7092950"/>
              <a:gd name="connsiteY3" fmla="*/ 448480 h 513494"/>
              <a:gd name="connsiteX4" fmla="*/ 3286723 w 7092950"/>
              <a:gd name="connsiteY4" fmla="*/ 413909 h 513494"/>
              <a:gd name="connsiteX5" fmla="*/ 3655749 w 7092950"/>
              <a:gd name="connsiteY5" fmla="*/ 456363 h 513494"/>
              <a:gd name="connsiteX6" fmla="*/ 4054384 w 7092950"/>
              <a:gd name="connsiteY6" fmla="*/ 378811 h 513494"/>
              <a:gd name="connsiteX7" fmla="*/ 4322173 w 7092950"/>
              <a:gd name="connsiteY7" fmla="*/ 369740 h 513494"/>
              <a:gd name="connsiteX8" fmla="*/ 4948971 w 7092950"/>
              <a:gd name="connsiteY8" fmla="*/ 502083 h 513494"/>
              <a:gd name="connsiteX9" fmla="*/ 5108122 w 7092950"/>
              <a:gd name="connsiteY9" fmla="*/ 477871 h 513494"/>
              <a:gd name="connsiteX10" fmla="*/ 5245100 w 7092950"/>
              <a:gd name="connsiteY10" fmla="*/ 429430 h 513494"/>
              <a:gd name="connsiteX11" fmla="*/ 5409437 w 7092950"/>
              <a:gd name="connsiteY11" fmla="*/ 364923 h 513494"/>
              <a:gd name="connsiteX12" fmla="*/ 6102350 w 7092950"/>
              <a:gd name="connsiteY12" fmla="*/ 10330 h 513494"/>
              <a:gd name="connsiteX13" fmla="*/ 7092950 w 7092950"/>
              <a:gd name="connsiteY13" fmla="*/ 169080 h 513494"/>
              <a:gd name="connsiteX0" fmla="*/ 0 w 7092950"/>
              <a:gd name="connsiteY0" fmla="*/ 35730 h 513494"/>
              <a:gd name="connsiteX1" fmla="*/ 647700 w 7092950"/>
              <a:gd name="connsiteY1" fmla="*/ 378630 h 513494"/>
              <a:gd name="connsiteX2" fmla="*/ 1339850 w 7092950"/>
              <a:gd name="connsiteY2" fmla="*/ 511980 h 513494"/>
              <a:gd name="connsiteX3" fmla="*/ 2838450 w 7092950"/>
              <a:gd name="connsiteY3" fmla="*/ 448480 h 513494"/>
              <a:gd name="connsiteX4" fmla="*/ 3286723 w 7092950"/>
              <a:gd name="connsiteY4" fmla="*/ 413909 h 513494"/>
              <a:gd name="connsiteX5" fmla="*/ 3655749 w 7092950"/>
              <a:gd name="connsiteY5" fmla="*/ 456363 h 513494"/>
              <a:gd name="connsiteX6" fmla="*/ 4054384 w 7092950"/>
              <a:gd name="connsiteY6" fmla="*/ 378811 h 513494"/>
              <a:gd name="connsiteX7" fmla="*/ 4322173 w 7092950"/>
              <a:gd name="connsiteY7" fmla="*/ 369740 h 513494"/>
              <a:gd name="connsiteX8" fmla="*/ 4948971 w 7092950"/>
              <a:gd name="connsiteY8" fmla="*/ 502083 h 513494"/>
              <a:gd name="connsiteX9" fmla="*/ 5108122 w 7092950"/>
              <a:gd name="connsiteY9" fmla="*/ 477871 h 513494"/>
              <a:gd name="connsiteX10" fmla="*/ 5245100 w 7092950"/>
              <a:gd name="connsiteY10" fmla="*/ 429430 h 513494"/>
              <a:gd name="connsiteX11" fmla="*/ 5409437 w 7092950"/>
              <a:gd name="connsiteY11" fmla="*/ 364923 h 513494"/>
              <a:gd name="connsiteX12" fmla="*/ 5791526 w 7092950"/>
              <a:gd name="connsiteY12" fmla="*/ 345329 h 513494"/>
              <a:gd name="connsiteX13" fmla="*/ 6102350 w 7092950"/>
              <a:gd name="connsiteY13" fmla="*/ 10330 h 513494"/>
              <a:gd name="connsiteX14" fmla="*/ 7092950 w 7092950"/>
              <a:gd name="connsiteY14" fmla="*/ 169080 h 513494"/>
              <a:gd name="connsiteX0" fmla="*/ 0 w 7092950"/>
              <a:gd name="connsiteY0" fmla="*/ 23687 h 501451"/>
              <a:gd name="connsiteX1" fmla="*/ 647700 w 7092950"/>
              <a:gd name="connsiteY1" fmla="*/ 366587 h 501451"/>
              <a:gd name="connsiteX2" fmla="*/ 1339850 w 7092950"/>
              <a:gd name="connsiteY2" fmla="*/ 499937 h 501451"/>
              <a:gd name="connsiteX3" fmla="*/ 2838450 w 7092950"/>
              <a:gd name="connsiteY3" fmla="*/ 436437 h 501451"/>
              <a:gd name="connsiteX4" fmla="*/ 3286723 w 7092950"/>
              <a:gd name="connsiteY4" fmla="*/ 401866 h 501451"/>
              <a:gd name="connsiteX5" fmla="*/ 3655749 w 7092950"/>
              <a:gd name="connsiteY5" fmla="*/ 444320 h 501451"/>
              <a:gd name="connsiteX6" fmla="*/ 4054384 w 7092950"/>
              <a:gd name="connsiteY6" fmla="*/ 366768 h 501451"/>
              <a:gd name="connsiteX7" fmla="*/ 4322173 w 7092950"/>
              <a:gd name="connsiteY7" fmla="*/ 357697 h 501451"/>
              <a:gd name="connsiteX8" fmla="*/ 4948971 w 7092950"/>
              <a:gd name="connsiteY8" fmla="*/ 490040 h 501451"/>
              <a:gd name="connsiteX9" fmla="*/ 5108122 w 7092950"/>
              <a:gd name="connsiteY9" fmla="*/ 465828 h 501451"/>
              <a:gd name="connsiteX10" fmla="*/ 5245100 w 7092950"/>
              <a:gd name="connsiteY10" fmla="*/ 417387 h 501451"/>
              <a:gd name="connsiteX11" fmla="*/ 5409437 w 7092950"/>
              <a:gd name="connsiteY11" fmla="*/ 352880 h 501451"/>
              <a:gd name="connsiteX12" fmla="*/ 5791526 w 7092950"/>
              <a:gd name="connsiteY12" fmla="*/ 333286 h 501451"/>
              <a:gd name="connsiteX13" fmla="*/ 6037036 w 7092950"/>
              <a:gd name="connsiteY13" fmla="*/ 11350 h 501451"/>
              <a:gd name="connsiteX14" fmla="*/ 7092950 w 7092950"/>
              <a:gd name="connsiteY14" fmla="*/ 157037 h 501451"/>
              <a:gd name="connsiteX0" fmla="*/ 0 w 7076622"/>
              <a:gd name="connsiteY0" fmla="*/ 19643 h 497407"/>
              <a:gd name="connsiteX1" fmla="*/ 647700 w 7076622"/>
              <a:gd name="connsiteY1" fmla="*/ 362543 h 497407"/>
              <a:gd name="connsiteX2" fmla="*/ 1339850 w 7076622"/>
              <a:gd name="connsiteY2" fmla="*/ 495893 h 497407"/>
              <a:gd name="connsiteX3" fmla="*/ 2838450 w 7076622"/>
              <a:gd name="connsiteY3" fmla="*/ 432393 h 497407"/>
              <a:gd name="connsiteX4" fmla="*/ 3286723 w 7076622"/>
              <a:gd name="connsiteY4" fmla="*/ 397822 h 497407"/>
              <a:gd name="connsiteX5" fmla="*/ 3655749 w 7076622"/>
              <a:gd name="connsiteY5" fmla="*/ 440276 h 497407"/>
              <a:gd name="connsiteX6" fmla="*/ 4054384 w 7076622"/>
              <a:gd name="connsiteY6" fmla="*/ 362724 h 497407"/>
              <a:gd name="connsiteX7" fmla="*/ 4322173 w 7076622"/>
              <a:gd name="connsiteY7" fmla="*/ 353653 h 497407"/>
              <a:gd name="connsiteX8" fmla="*/ 4948971 w 7076622"/>
              <a:gd name="connsiteY8" fmla="*/ 485996 h 497407"/>
              <a:gd name="connsiteX9" fmla="*/ 5108122 w 7076622"/>
              <a:gd name="connsiteY9" fmla="*/ 461784 h 497407"/>
              <a:gd name="connsiteX10" fmla="*/ 5245100 w 7076622"/>
              <a:gd name="connsiteY10" fmla="*/ 413343 h 497407"/>
              <a:gd name="connsiteX11" fmla="*/ 5409437 w 7076622"/>
              <a:gd name="connsiteY11" fmla="*/ 348836 h 497407"/>
              <a:gd name="connsiteX12" fmla="*/ 5791526 w 7076622"/>
              <a:gd name="connsiteY12" fmla="*/ 329242 h 497407"/>
              <a:gd name="connsiteX13" fmla="*/ 6037036 w 7076622"/>
              <a:gd name="connsiteY13" fmla="*/ 7306 h 497407"/>
              <a:gd name="connsiteX14" fmla="*/ 7076622 w 7076622"/>
              <a:gd name="connsiteY14" fmla="*/ 224839 h 497407"/>
              <a:gd name="connsiteX0" fmla="*/ 0 w 7076622"/>
              <a:gd name="connsiteY0" fmla="*/ 0 h 477764"/>
              <a:gd name="connsiteX1" fmla="*/ 647700 w 7076622"/>
              <a:gd name="connsiteY1" fmla="*/ 342900 h 477764"/>
              <a:gd name="connsiteX2" fmla="*/ 1339850 w 7076622"/>
              <a:gd name="connsiteY2" fmla="*/ 476250 h 477764"/>
              <a:gd name="connsiteX3" fmla="*/ 2838450 w 7076622"/>
              <a:gd name="connsiteY3" fmla="*/ 412750 h 477764"/>
              <a:gd name="connsiteX4" fmla="*/ 3286723 w 7076622"/>
              <a:gd name="connsiteY4" fmla="*/ 378179 h 477764"/>
              <a:gd name="connsiteX5" fmla="*/ 3655749 w 7076622"/>
              <a:gd name="connsiteY5" fmla="*/ 420633 h 477764"/>
              <a:gd name="connsiteX6" fmla="*/ 4054384 w 7076622"/>
              <a:gd name="connsiteY6" fmla="*/ 343081 h 477764"/>
              <a:gd name="connsiteX7" fmla="*/ 4322173 w 7076622"/>
              <a:gd name="connsiteY7" fmla="*/ 334010 h 477764"/>
              <a:gd name="connsiteX8" fmla="*/ 4948971 w 7076622"/>
              <a:gd name="connsiteY8" fmla="*/ 466353 h 477764"/>
              <a:gd name="connsiteX9" fmla="*/ 5108122 w 7076622"/>
              <a:gd name="connsiteY9" fmla="*/ 442141 h 477764"/>
              <a:gd name="connsiteX10" fmla="*/ 5245100 w 7076622"/>
              <a:gd name="connsiteY10" fmla="*/ 393700 h 477764"/>
              <a:gd name="connsiteX11" fmla="*/ 5409437 w 7076622"/>
              <a:gd name="connsiteY11" fmla="*/ 329193 h 477764"/>
              <a:gd name="connsiteX12" fmla="*/ 5791526 w 7076622"/>
              <a:gd name="connsiteY12" fmla="*/ 309599 h 477764"/>
              <a:gd name="connsiteX13" fmla="*/ 5991316 w 7076622"/>
              <a:gd name="connsiteY13" fmla="*/ 17055 h 477764"/>
              <a:gd name="connsiteX14" fmla="*/ 7076622 w 7076622"/>
              <a:gd name="connsiteY14" fmla="*/ 205196 h 477764"/>
              <a:gd name="connsiteX0" fmla="*/ 0 w 7076622"/>
              <a:gd name="connsiteY0" fmla="*/ 4431 h 482195"/>
              <a:gd name="connsiteX1" fmla="*/ 647700 w 7076622"/>
              <a:gd name="connsiteY1" fmla="*/ 347331 h 482195"/>
              <a:gd name="connsiteX2" fmla="*/ 1339850 w 7076622"/>
              <a:gd name="connsiteY2" fmla="*/ 480681 h 482195"/>
              <a:gd name="connsiteX3" fmla="*/ 2838450 w 7076622"/>
              <a:gd name="connsiteY3" fmla="*/ 417181 h 482195"/>
              <a:gd name="connsiteX4" fmla="*/ 3286723 w 7076622"/>
              <a:gd name="connsiteY4" fmla="*/ 382610 h 482195"/>
              <a:gd name="connsiteX5" fmla="*/ 3655749 w 7076622"/>
              <a:gd name="connsiteY5" fmla="*/ 425064 h 482195"/>
              <a:gd name="connsiteX6" fmla="*/ 4054384 w 7076622"/>
              <a:gd name="connsiteY6" fmla="*/ 347512 h 482195"/>
              <a:gd name="connsiteX7" fmla="*/ 4322173 w 7076622"/>
              <a:gd name="connsiteY7" fmla="*/ 338441 h 482195"/>
              <a:gd name="connsiteX8" fmla="*/ 4948971 w 7076622"/>
              <a:gd name="connsiteY8" fmla="*/ 470784 h 482195"/>
              <a:gd name="connsiteX9" fmla="*/ 5108122 w 7076622"/>
              <a:gd name="connsiteY9" fmla="*/ 446572 h 482195"/>
              <a:gd name="connsiteX10" fmla="*/ 5245100 w 7076622"/>
              <a:gd name="connsiteY10" fmla="*/ 398131 h 482195"/>
              <a:gd name="connsiteX11" fmla="*/ 5409437 w 7076622"/>
              <a:gd name="connsiteY11" fmla="*/ 333624 h 482195"/>
              <a:gd name="connsiteX12" fmla="*/ 5791526 w 7076622"/>
              <a:gd name="connsiteY12" fmla="*/ 314030 h 482195"/>
              <a:gd name="connsiteX13" fmla="*/ 5991316 w 7076622"/>
              <a:gd name="connsiteY13" fmla="*/ 21486 h 482195"/>
              <a:gd name="connsiteX14" fmla="*/ 6434871 w 7076622"/>
              <a:gd name="connsiteY14" fmla="*/ 42975 h 482195"/>
              <a:gd name="connsiteX15" fmla="*/ 7076622 w 7076622"/>
              <a:gd name="connsiteY15" fmla="*/ 209627 h 482195"/>
              <a:gd name="connsiteX0" fmla="*/ 0 w 7076622"/>
              <a:gd name="connsiteY0" fmla="*/ 694 h 478458"/>
              <a:gd name="connsiteX1" fmla="*/ 647700 w 7076622"/>
              <a:gd name="connsiteY1" fmla="*/ 343594 h 478458"/>
              <a:gd name="connsiteX2" fmla="*/ 1339850 w 7076622"/>
              <a:gd name="connsiteY2" fmla="*/ 476944 h 478458"/>
              <a:gd name="connsiteX3" fmla="*/ 2838450 w 7076622"/>
              <a:gd name="connsiteY3" fmla="*/ 413444 h 478458"/>
              <a:gd name="connsiteX4" fmla="*/ 3286723 w 7076622"/>
              <a:gd name="connsiteY4" fmla="*/ 378873 h 478458"/>
              <a:gd name="connsiteX5" fmla="*/ 3655749 w 7076622"/>
              <a:gd name="connsiteY5" fmla="*/ 421327 h 478458"/>
              <a:gd name="connsiteX6" fmla="*/ 4054384 w 7076622"/>
              <a:gd name="connsiteY6" fmla="*/ 343775 h 478458"/>
              <a:gd name="connsiteX7" fmla="*/ 4322173 w 7076622"/>
              <a:gd name="connsiteY7" fmla="*/ 334704 h 478458"/>
              <a:gd name="connsiteX8" fmla="*/ 4948971 w 7076622"/>
              <a:gd name="connsiteY8" fmla="*/ 467047 h 478458"/>
              <a:gd name="connsiteX9" fmla="*/ 5108122 w 7076622"/>
              <a:gd name="connsiteY9" fmla="*/ 442835 h 478458"/>
              <a:gd name="connsiteX10" fmla="*/ 5245100 w 7076622"/>
              <a:gd name="connsiteY10" fmla="*/ 394394 h 478458"/>
              <a:gd name="connsiteX11" fmla="*/ 5409437 w 7076622"/>
              <a:gd name="connsiteY11" fmla="*/ 329887 h 478458"/>
              <a:gd name="connsiteX12" fmla="*/ 5791526 w 7076622"/>
              <a:gd name="connsiteY12" fmla="*/ 310293 h 478458"/>
              <a:gd name="connsiteX13" fmla="*/ 5991316 w 7076622"/>
              <a:gd name="connsiteY13" fmla="*/ 17749 h 478458"/>
              <a:gd name="connsiteX14" fmla="*/ 6346697 w 7076622"/>
              <a:gd name="connsiteY14" fmla="*/ 55567 h 478458"/>
              <a:gd name="connsiteX15" fmla="*/ 7076622 w 7076622"/>
              <a:gd name="connsiteY15" fmla="*/ 205890 h 478458"/>
              <a:gd name="connsiteX0" fmla="*/ 0 w 7076622"/>
              <a:gd name="connsiteY0" fmla="*/ 0 h 477764"/>
              <a:gd name="connsiteX1" fmla="*/ 647700 w 7076622"/>
              <a:gd name="connsiteY1" fmla="*/ 342900 h 477764"/>
              <a:gd name="connsiteX2" fmla="*/ 1339850 w 7076622"/>
              <a:gd name="connsiteY2" fmla="*/ 476250 h 477764"/>
              <a:gd name="connsiteX3" fmla="*/ 2838450 w 7076622"/>
              <a:gd name="connsiteY3" fmla="*/ 412750 h 477764"/>
              <a:gd name="connsiteX4" fmla="*/ 3286723 w 7076622"/>
              <a:gd name="connsiteY4" fmla="*/ 378179 h 477764"/>
              <a:gd name="connsiteX5" fmla="*/ 3655749 w 7076622"/>
              <a:gd name="connsiteY5" fmla="*/ 420633 h 477764"/>
              <a:gd name="connsiteX6" fmla="*/ 4054384 w 7076622"/>
              <a:gd name="connsiteY6" fmla="*/ 343081 h 477764"/>
              <a:gd name="connsiteX7" fmla="*/ 4322173 w 7076622"/>
              <a:gd name="connsiteY7" fmla="*/ 334010 h 477764"/>
              <a:gd name="connsiteX8" fmla="*/ 4948971 w 7076622"/>
              <a:gd name="connsiteY8" fmla="*/ 466353 h 477764"/>
              <a:gd name="connsiteX9" fmla="*/ 5108122 w 7076622"/>
              <a:gd name="connsiteY9" fmla="*/ 442141 h 477764"/>
              <a:gd name="connsiteX10" fmla="*/ 5245100 w 7076622"/>
              <a:gd name="connsiteY10" fmla="*/ 393700 h 477764"/>
              <a:gd name="connsiteX11" fmla="*/ 5409437 w 7076622"/>
              <a:gd name="connsiteY11" fmla="*/ 329193 h 477764"/>
              <a:gd name="connsiteX12" fmla="*/ 5791526 w 7076622"/>
              <a:gd name="connsiteY12" fmla="*/ 309599 h 477764"/>
              <a:gd name="connsiteX13" fmla="*/ 5926002 w 7076622"/>
              <a:gd name="connsiteY13" fmla="*/ 20321 h 477764"/>
              <a:gd name="connsiteX14" fmla="*/ 6346697 w 7076622"/>
              <a:gd name="connsiteY14" fmla="*/ 54873 h 477764"/>
              <a:gd name="connsiteX15" fmla="*/ 7076622 w 7076622"/>
              <a:gd name="connsiteY15" fmla="*/ 205196 h 477764"/>
              <a:gd name="connsiteX0" fmla="*/ 0 w 7076622"/>
              <a:gd name="connsiteY0" fmla="*/ 0 h 477764"/>
              <a:gd name="connsiteX1" fmla="*/ 647700 w 7076622"/>
              <a:gd name="connsiteY1" fmla="*/ 342900 h 477764"/>
              <a:gd name="connsiteX2" fmla="*/ 1339850 w 7076622"/>
              <a:gd name="connsiteY2" fmla="*/ 476250 h 477764"/>
              <a:gd name="connsiteX3" fmla="*/ 2838450 w 7076622"/>
              <a:gd name="connsiteY3" fmla="*/ 412750 h 477764"/>
              <a:gd name="connsiteX4" fmla="*/ 3286723 w 7076622"/>
              <a:gd name="connsiteY4" fmla="*/ 378179 h 477764"/>
              <a:gd name="connsiteX5" fmla="*/ 3655749 w 7076622"/>
              <a:gd name="connsiteY5" fmla="*/ 420633 h 477764"/>
              <a:gd name="connsiteX6" fmla="*/ 4054384 w 7076622"/>
              <a:gd name="connsiteY6" fmla="*/ 343081 h 477764"/>
              <a:gd name="connsiteX7" fmla="*/ 4335236 w 7076622"/>
              <a:gd name="connsiteY7" fmla="*/ 193584 h 477764"/>
              <a:gd name="connsiteX8" fmla="*/ 4948971 w 7076622"/>
              <a:gd name="connsiteY8" fmla="*/ 466353 h 477764"/>
              <a:gd name="connsiteX9" fmla="*/ 5108122 w 7076622"/>
              <a:gd name="connsiteY9" fmla="*/ 442141 h 477764"/>
              <a:gd name="connsiteX10" fmla="*/ 5245100 w 7076622"/>
              <a:gd name="connsiteY10" fmla="*/ 393700 h 477764"/>
              <a:gd name="connsiteX11" fmla="*/ 5409437 w 7076622"/>
              <a:gd name="connsiteY11" fmla="*/ 329193 h 477764"/>
              <a:gd name="connsiteX12" fmla="*/ 5791526 w 7076622"/>
              <a:gd name="connsiteY12" fmla="*/ 309599 h 477764"/>
              <a:gd name="connsiteX13" fmla="*/ 5926002 w 7076622"/>
              <a:gd name="connsiteY13" fmla="*/ 20321 h 477764"/>
              <a:gd name="connsiteX14" fmla="*/ 6346697 w 7076622"/>
              <a:gd name="connsiteY14" fmla="*/ 54873 h 477764"/>
              <a:gd name="connsiteX15" fmla="*/ 7076622 w 7076622"/>
              <a:gd name="connsiteY15" fmla="*/ 205196 h 477764"/>
              <a:gd name="connsiteX0" fmla="*/ 0 w 7076622"/>
              <a:gd name="connsiteY0" fmla="*/ 0 h 477764"/>
              <a:gd name="connsiteX1" fmla="*/ 647700 w 7076622"/>
              <a:gd name="connsiteY1" fmla="*/ 342900 h 477764"/>
              <a:gd name="connsiteX2" fmla="*/ 1339850 w 7076622"/>
              <a:gd name="connsiteY2" fmla="*/ 476250 h 477764"/>
              <a:gd name="connsiteX3" fmla="*/ 2838450 w 7076622"/>
              <a:gd name="connsiteY3" fmla="*/ 412750 h 477764"/>
              <a:gd name="connsiteX4" fmla="*/ 3286723 w 7076622"/>
              <a:gd name="connsiteY4" fmla="*/ 378179 h 477764"/>
              <a:gd name="connsiteX5" fmla="*/ 3655749 w 7076622"/>
              <a:gd name="connsiteY5" fmla="*/ 420633 h 477764"/>
              <a:gd name="connsiteX6" fmla="*/ 4054384 w 7076622"/>
              <a:gd name="connsiteY6" fmla="*/ 343081 h 477764"/>
              <a:gd name="connsiteX7" fmla="*/ 4345034 w 7076622"/>
              <a:gd name="connsiteY7" fmla="*/ 327479 h 477764"/>
              <a:gd name="connsiteX8" fmla="*/ 4948971 w 7076622"/>
              <a:gd name="connsiteY8" fmla="*/ 466353 h 477764"/>
              <a:gd name="connsiteX9" fmla="*/ 5108122 w 7076622"/>
              <a:gd name="connsiteY9" fmla="*/ 442141 h 477764"/>
              <a:gd name="connsiteX10" fmla="*/ 5245100 w 7076622"/>
              <a:gd name="connsiteY10" fmla="*/ 393700 h 477764"/>
              <a:gd name="connsiteX11" fmla="*/ 5409437 w 7076622"/>
              <a:gd name="connsiteY11" fmla="*/ 329193 h 477764"/>
              <a:gd name="connsiteX12" fmla="*/ 5791526 w 7076622"/>
              <a:gd name="connsiteY12" fmla="*/ 309599 h 477764"/>
              <a:gd name="connsiteX13" fmla="*/ 5926002 w 7076622"/>
              <a:gd name="connsiteY13" fmla="*/ 20321 h 477764"/>
              <a:gd name="connsiteX14" fmla="*/ 6346697 w 7076622"/>
              <a:gd name="connsiteY14" fmla="*/ 54873 h 477764"/>
              <a:gd name="connsiteX15" fmla="*/ 7076622 w 7076622"/>
              <a:gd name="connsiteY15" fmla="*/ 205196 h 477764"/>
              <a:gd name="connsiteX0" fmla="*/ 0 w 6851288"/>
              <a:gd name="connsiteY0" fmla="*/ 0 h 477764"/>
              <a:gd name="connsiteX1" fmla="*/ 647700 w 6851288"/>
              <a:gd name="connsiteY1" fmla="*/ 342900 h 477764"/>
              <a:gd name="connsiteX2" fmla="*/ 1339850 w 6851288"/>
              <a:gd name="connsiteY2" fmla="*/ 476250 h 477764"/>
              <a:gd name="connsiteX3" fmla="*/ 2838450 w 6851288"/>
              <a:gd name="connsiteY3" fmla="*/ 412750 h 477764"/>
              <a:gd name="connsiteX4" fmla="*/ 3286723 w 6851288"/>
              <a:gd name="connsiteY4" fmla="*/ 378179 h 477764"/>
              <a:gd name="connsiteX5" fmla="*/ 3655749 w 6851288"/>
              <a:gd name="connsiteY5" fmla="*/ 420633 h 477764"/>
              <a:gd name="connsiteX6" fmla="*/ 4054384 w 6851288"/>
              <a:gd name="connsiteY6" fmla="*/ 343081 h 477764"/>
              <a:gd name="connsiteX7" fmla="*/ 4345034 w 6851288"/>
              <a:gd name="connsiteY7" fmla="*/ 327479 h 477764"/>
              <a:gd name="connsiteX8" fmla="*/ 4948971 w 6851288"/>
              <a:gd name="connsiteY8" fmla="*/ 466353 h 477764"/>
              <a:gd name="connsiteX9" fmla="*/ 5108122 w 6851288"/>
              <a:gd name="connsiteY9" fmla="*/ 442141 h 477764"/>
              <a:gd name="connsiteX10" fmla="*/ 5245100 w 6851288"/>
              <a:gd name="connsiteY10" fmla="*/ 393700 h 477764"/>
              <a:gd name="connsiteX11" fmla="*/ 5409437 w 6851288"/>
              <a:gd name="connsiteY11" fmla="*/ 329193 h 477764"/>
              <a:gd name="connsiteX12" fmla="*/ 5791526 w 6851288"/>
              <a:gd name="connsiteY12" fmla="*/ 309599 h 477764"/>
              <a:gd name="connsiteX13" fmla="*/ 5926002 w 6851288"/>
              <a:gd name="connsiteY13" fmla="*/ 20321 h 477764"/>
              <a:gd name="connsiteX14" fmla="*/ 6346697 w 6851288"/>
              <a:gd name="connsiteY14" fmla="*/ 54873 h 477764"/>
              <a:gd name="connsiteX15" fmla="*/ 6851288 w 6851288"/>
              <a:gd name="connsiteY15" fmla="*/ 152945 h 477764"/>
              <a:gd name="connsiteX0" fmla="*/ 0 w 6851288"/>
              <a:gd name="connsiteY0" fmla="*/ 0 h 477764"/>
              <a:gd name="connsiteX1" fmla="*/ 647700 w 6851288"/>
              <a:gd name="connsiteY1" fmla="*/ 342900 h 477764"/>
              <a:gd name="connsiteX2" fmla="*/ 1339850 w 6851288"/>
              <a:gd name="connsiteY2" fmla="*/ 476250 h 477764"/>
              <a:gd name="connsiteX3" fmla="*/ 2838450 w 6851288"/>
              <a:gd name="connsiteY3" fmla="*/ 412750 h 477764"/>
              <a:gd name="connsiteX4" fmla="*/ 3286723 w 6851288"/>
              <a:gd name="connsiteY4" fmla="*/ 378179 h 477764"/>
              <a:gd name="connsiteX5" fmla="*/ 3655749 w 6851288"/>
              <a:gd name="connsiteY5" fmla="*/ 420633 h 477764"/>
              <a:gd name="connsiteX6" fmla="*/ 4054384 w 6851288"/>
              <a:gd name="connsiteY6" fmla="*/ 343081 h 477764"/>
              <a:gd name="connsiteX7" fmla="*/ 4345034 w 6851288"/>
              <a:gd name="connsiteY7" fmla="*/ 327479 h 477764"/>
              <a:gd name="connsiteX8" fmla="*/ 4948971 w 6851288"/>
              <a:gd name="connsiteY8" fmla="*/ 466353 h 477764"/>
              <a:gd name="connsiteX9" fmla="*/ 5108122 w 6851288"/>
              <a:gd name="connsiteY9" fmla="*/ 442141 h 477764"/>
              <a:gd name="connsiteX10" fmla="*/ 5245100 w 6851288"/>
              <a:gd name="connsiteY10" fmla="*/ 393700 h 477764"/>
              <a:gd name="connsiteX11" fmla="*/ 5471486 w 6851288"/>
              <a:gd name="connsiteY11" fmla="*/ 280208 h 477764"/>
              <a:gd name="connsiteX12" fmla="*/ 5791526 w 6851288"/>
              <a:gd name="connsiteY12" fmla="*/ 309599 h 477764"/>
              <a:gd name="connsiteX13" fmla="*/ 5926002 w 6851288"/>
              <a:gd name="connsiteY13" fmla="*/ 20321 h 477764"/>
              <a:gd name="connsiteX14" fmla="*/ 6346697 w 6851288"/>
              <a:gd name="connsiteY14" fmla="*/ 54873 h 477764"/>
              <a:gd name="connsiteX15" fmla="*/ 6851288 w 6851288"/>
              <a:gd name="connsiteY15" fmla="*/ 152945 h 477764"/>
              <a:gd name="connsiteX0" fmla="*/ 0 w 6851288"/>
              <a:gd name="connsiteY0" fmla="*/ 0 h 477764"/>
              <a:gd name="connsiteX1" fmla="*/ 647700 w 6851288"/>
              <a:gd name="connsiteY1" fmla="*/ 342900 h 477764"/>
              <a:gd name="connsiteX2" fmla="*/ 1339850 w 6851288"/>
              <a:gd name="connsiteY2" fmla="*/ 476250 h 477764"/>
              <a:gd name="connsiteX3" fmla="*/ 2838450 w 6851288"/>
              <a:gd name="connsiteY3" fmla="*/ 412750 h 477764"/>
              <a:gd name="connsiteX4" fmla="*/ 3286723 w 6851288"/>
              <a:gd name="connsiteY4" fmla="*/ 378179 h 477764"/>
              <a:gd name="connsiteX5" fmla="*/ 3655749 w 6851288"/>
              <a:gd name="connsiteY5" fmla="*/ 420633 h 477764"/>
              <a:gd name="connsiteX6" fmla="*/ 4054384 w 6851288"/>
              <a:gd name="connsiteY6" fmla="*/ 343081 h 477764"/>
              <a:gd name="connsiteX7" fmla="*/ 4345034 w 6851288"/>
              <a:gd name="connsiteY7" fmla="*/ 327479 h 477764"/>
              <a:gd name="connsiteX8" fmla="*/ 4948971 w 6851288"/>
              <a:gd name="connsiteY8" fmla="*/ 466353 h 477764"/>
              <a:gd name="connsiteX9" fmla="*/ 5108122 w 6851288"/>
              <a:gd name="connsiteY9" fmla="*/ 442141 h 477764"/>
              <a:gd name="connsiteX10" fmla="*/ 5245100 w 6851288"/>
              <a:gd name="connsiteY10" fmla="*/ 393700 h 477764"/>
              <a:gd name="connsiteX11" fmla="*/ 5471486 w 6851288"/>
              <a:gd name="connsiteY11" fmla="*/ 280208 h 477764"/>
              <a:gd name="connsiteX12" fmla="*/ 5827449 w 6851288"/>
              <a:gd name="connsiteY12" fmla="*/ 270411 h 477764"/>
              <a:gd name="connsiteX13" fmla="*/ 5926002 w 6851288"/>
              <a:gd name="connsiteY13" fmla="*/ 20321 h 477764"/>
              <a:gd name="connsiteX14" fmla="*/ 6346697 w 6851288"/>
              <a:gd name="connsiteY14" fmla="*/ 54873 h 477764"/>
              <a:gd name="connsiteX15" fmla="*/ 6851288 w 6851288"/>
              <a:gd name="connsiteY15" fmla="*/ 152945 h 477764"/>
              <a:gd name="connsiteX0" fmla="*/ 0 w 6851288"/>
              <a:gd name="connsiteY0" fmla="*/ 0 h 477764"/>
              <a:gd name="connsiteX1" fmla="*/ 647700 w 6851288"/>
              <a:gd name="connsiteY1" fmla="*/ 342900 h 477764"/>
              <a:gd name="connsiteX2" fmla="*/ 1339850 w 6851288"/>
              <a:gd name="connsiteY2" fmla="*/ 476250 h 477764"/>
              <a:gd name="connsiteX3" fmla="*/ 2838450 w 6851288"/>
              <a:gd name="connsiteY3" fmla="*/ 412750 h 477764"/>
              <a:gd name="connsiteX4" fmla="*/ 3286723 w 6851288"/>
              <a:gd name="connsiteY4" fmla="*/ 378179 h 477764"/>
              <a:gd name="connsiteX5" fmla="*/ 3655749 w 6851288"/>
              <a:gd name="connsiteY5" fmla="*/ 420633 h 477764"/>
              <a:gd name="connsiteX6" fmla="*/ 4054384 w 6851288"/>
              <a:gd name="connsiteY6" fmla="*/ 343081 h 477764"/>
              <a:gd name="connsiteX7" fmla="*/ 4345034 w 6851288"/>
              <a:gd name="connsiteY7" fmla="*/ 327479 h 477764"/>
              <a:gd name="connsiteX8" fmla="*/ 4948971 w 6851288"/>
              <a:gd name="connsiteY8" fmla="*/ 466353 h 477764"/>
              <a:gd name="connsiteX9" fmla="*/ 5078731 w 6851288"/>
              <a:gd name="connsiteY9" fmla="*/ 386623 h 477764"/>
              <a:gd name="connsiteX10" fmla="*/ 5245100 w 6851288"/>
              <a:gd name="connsiteY10" fmla="*/ 393700 h 477764"/>
              <a:gd name="connsiteX11" fmla="*/ 5471486 w 6851288"/>
              <a:gd name="connsiteY11" fmla="*/ 280208 h 477764"/>
              <a:gd name="connsiteX12" fmla="*/ 5827449 w 6851288"/>
              <a:gd name="connsiteY12" fmla="*/ 270411 h 477764"/>
              <a:gd name="connsiteX13" fmla="*/ 5926002 w 6851288"/>
              <a:gd name="connsiteY13" fmla="*/ 20321 h 477764"/>
              <a:gd name="connsiteX14" fmla="*/ 6346697 w 6851288"/>
              <a:gd name="connsiteY14" fmla="*/ 54873 h 477764"/>
              <a:gd name="connsiteX15" fmla="*/ 6851288 w 6851288"/>
              <a:gd name="connsiteY15" fmla="*/ 152945 h 477764"/>
              <a:gd name="connsiteX0" fmla="*/ 0 w 6851288"/>
              <a:gd name="connsiteY0" fmla="*/ 0 h 477764"/>
              <a:gd name="connsiteX1" fmla="*/ 647700 w 6851288"/>
              <a:gd name="connsiteY1" fmla="*/ 342900 h 477764"/>
              <a:gd name="connsiteX2" fmla="*/ 1339850 w 6851288"/>
              <a:gd name="connsiteY2" fmla="*/ 476250 h 477764"/>
              <a:gd name="connsiteX3" fmla="*/ 2838450 w 6851288"/>
              <a:gd name="connsiteY3" fmla="*/ 412750 h 477764"/>
              <a:gd name="connsiteX4" fmla="*/ 3286723 w 6851288"/>
              <a:gd name="connsiteY4" fmla="*/ 378179 h 477764"/>
              <a:gd name="connsiteX5" fmla="*/ 3655749 w 6851288"/>
              <a:gd name="connsiteY5" fmla="*/ 420633 h 477764"/>
              <a:gd name="connsiteX6" fmla="*/ 4054384 w 6851288"/>
              <a:gd name="connsiteY6" fmla="*/ 343081 h 477764"/>
              <a:gd name="connsiteX7" fmla="*/ 4345034 w 6851288"/>
              <a:gd name="connsiteY7" fmla="*/ 327479 h 477764"/>
              <a:gd name="connsiteX8" fmla="*/ 4756294 w 6851288"/>
              <a:gd name="connsiteY8" fmla="*/ 283473 h 477764"/>
              <a:gd name="connsiteX9" fmla="*/ 5078731 w 6851288"/>
              <a:gd name="connsiteY9" fmla="*/ 386623 h 477764"/>
              <a:gd name="connsiteX10" fmla="*/ 5245100 w 6851288"/>
              <a:gd name="connsiteY10" fmla="*/ 393700 h 477764"/>
              <a:gd name="connsiteX11" fmla="*/ 5471486 w 6851288"/>
              <a:gd name="connsiteY11" fmla="*/ 280208 h 477764"/>
              <a:gd name="connsiteX12" fmla="*/ 5827449 w 6851288"/>
              <a:gd name="connsiteY12" fmla="*/ 270411 h 477764"/>
              <a:gd name="connsiteX13" fmla="*/ 5926002 w 6851288"/>
              <a:gd name="connsiteY13" fmla="*/ 20321 h 477764"/>
              <a:gd name="connsiteX14" fmla="*/ 6346697 w 6851288"/>
              <a:gd name="connsiteY14" fmla="*/ 54873 h 477764"/>
              <a:gd name="connsiteX15" fmla="*/ 6851288 w 6851288"/>
              <a:gd name="connsiteY15" fmla="*/ 152945 h 477764"/>
              <a:gd name="connsiteX0" fmla="*/ 0 w 6851288"/>
              <a:gd name="connsiteY0" fmla="*/ 0 h 477764"/>
              <a:gd name="connsiteX1" fmla="*/ 647700 w 6851288"/>
              <a:gd name="connsiteY1" fmla="*/ 342900 h 477764"/>
              <a:gd name="connsiteX2" fmla="*/ 1339850 w 6851288"/>
              <a:gd name="connsiteY2" fmla="*/ 476250 h 477764"/>
              <a:gd name="connsiteX3" fmla="*/ 2838450 w 6851288"/>
              <a:gd name="connsiteY3" fmla="*/ 412750 h 477764"/>
              <a:gd name="connsiteX4" fmla="*/ 3286723 w 6851288"/>
              <a:gd name="connsiteY4" fmla="*/ 378179 h 477764"/>
              <a:gd name="connsiteX5" fmla="*/ 3655749 w 6851288"/>
              <a:gd name="connsiteY5" fmla="*/ 420633 h 477764"/>
              <a:gd name="connsiteX6" fmla="*/ 4054384 w 6851288"/>
              <a:gd name="connsiteY6" fmla="*/ 343081 h 477764"/>
              <a:gd name="connsiteX7" fmla="*/ 4345034 w 6851288"/>
              <a:gd name="connsiteY7" fmla="*/ 291556 h 477764"/>
              <a:gd name="connsiteX8" fmla="*/ 4756294 w 6851288"/>
              <a:gd name="connsiteY8" fmla="*/ 283473 h 477764"/>
              <a:gd name="connsiteX9" fmla="*/ 5078731 w 6851288"/>
              <a:gd name="connsiteY9" fmla="*/ 386623 h 477764"/>
              <a:gd name="connsiteX10" fmla="*/ 5245100 w 6851288"/>
              <a:gd name="connsiteY10" fmla="*/ 393700 h 477764"/>
              <a:gd name="connsiteX11" fmla="*/ 5471486 w 6851288"/>
              <a:gd name="connsiteY11" fmla="*/ 280208 h 477764"/>
              <a:gd name="connsiteX12" fmla="*/ 5827449 w 6851288"/>
              <a:gd name="connsiteY12" fmla="*/ 270411 h 477764"/>
              <a:gd name="connsiteX13" fmla="*/ 5926002 w 6851288"/>
              <a:gd name="connsiteY13" fmla="*/ 20321 h 477764"/>
              <a:gd name="connsiteX14" fmla="*/ 6346697 w 6851288"/>
              <a:gd name="connsiteY14" fmla="*/ 54873 h 477764"/>
              <a:gd name="connsiteX15" fmla="*/ 6851288 w 6851288"/>
              <a:gd name="connsiteY15" fmla="*/ 152945 h 477764"/>
              <a:gd name="connsiteX0" fmla="*/ 0 w 6851288"/>
              <a:gd name="connsiteY0" fmla="*/ 0 h 477764"/>
              <a:gd name="connsiteX1" fmla="*/ 647700 w 6851288"/>
              <a:gd name="connsiteY1" fmla="*/ 342900 h 477764"/>
              <a:gd name="connsiteX2" fmla="*/ 1339850 w 6851288"/>
              <a:gd name="connsiteY2" fmla="*/ 476250 h 477764"/>
              <a:gd name="connsiteX3" fmla="*/ 2838450 w 6851288"/>
              <a:gd name="connsiteY3" fmla="*/ 412750 h 477764"/>
              <a:gd name="connsiteX4" fmla="*/ 3286723 w 6851288"/>
              <a:gd name="connsiteY4" fmla="*/ 378179 h 477764"/>
              <a:gd name="connsiteX5" fmla="*/ 3750455 w 6851288"/>
              <a:gd name="connsiteY5" fmla="*/ 309599 h 477764"/>
              <a:gd name="connsiteX6" fmla="*/ 4054384 w 6851288"/>
              <a:gd name="connsiteY6" fmla="*/ 343081 h 477764"/>
              <a:gd name="connsiteX7" fmla="*/ 4345034 w 6851288"/>
              <a:gd name="connsiteY7" fmla="*/ 291556 h 477764"/>
              <a:gd name="connsiteX8" fmla="*/ 4756294 w 6851288"/>
              <a:gd name="connsiteY8" fmla="*/ 283473 h 477764"/>
              <a:gd name="connsiteX9" fmla="*/ 5078731 w 6851288"/>
              <a:gd name="connsiteY9" fmla="*/ 386623 h 477764"/>
              <a:gd name="connsiteX10" fmla="*/ 5245100 w 6851288"/>
              <a:gd name="connsiteY10" fmla="*/ 393700 h 477764"/>
              <a:gd name="connsiteX11" fmla="*/ 5471486 w 6851288"/>
              <a:gd name="connsiteY11" fmla="*/ 280208 h 477764"/>
              <a:gd name="connsiteX12" fmla="*/ 5827449 w 6851288"/>
              <a:gd name="connsiteY12" fmla="*/ 270411 h 477764"/>
              <a:gd name="connsiteX13" fmla="*/ 5926002 w 6851288"/>
              <a:gd name="connsiteY13" fmla="*/ 20321 h 477764"/>
              <a:gd name="connsiteX14" fmla="*/ 6346697 w 6851288"/>
              <a:gd name="connsiteY14" fmla="*/ 54873 h 477764"/>
              <a:gd name="connsiteX15" fmla="*/ 6851288 w 6851288"/>
              <a:gd name="connsiteY15" fmla="*/ 152945 h 477764"/>
              <a:gd name="connsiteX0" fmla="*/ 0 w 6851288"/>
              <a:gd name="connsiteY0" fmla="*/ 0 h 477877"/>
              <a:gd name="connsiteX1" fmla="*/ 647700 w 6851288"/>
              <a:gd name="connsiteY1" fmla="*/ 342900 h 477877"/>
              <a:gd name="connsiteX2" fmla="*/ 1339850 w 6851288"/>
              <a:gd name="connsiteY2" fmla="*/ 476250 h 477877"/>
              <a:gd name="connsiteX3" fmla="*/ 2838450 w 6851288"/>
              <a:gd name="connsiteY3" fmla="*/ 412750 h 477877"/>
              <a:gd name="connsiteX4" fmla="*/ 3208346 w 6851288"/>
              <a:gd name="connsiteY4" fmla="*/ 348788 h 477877"/>
              <a:gd name="connsiteX5" fmla="*/ 3750455 w 6851288"/>
              <a:gd name="connsiteY5" fmla="*/ 309599 h 477877"/>
              <a:gd name="connsiteX6" fmla="*/ 4054384 w 6851288"/>
              <a:gd name="connsiteY6" fmla="*/ 343081 h 477877"/>
              <a:gd name="connsiteX7" fmla="*/ 4345034 w 6851288"/>
              <a:gd name="connsiteY7" fmla="*/ 291556 h 477877"/>
              <a:gd name="connsiteX8" fmla="*/ 4756294 w 6851288"/>
              <a:gd name="connsiteY8" fmla="*/ 283473 h 477877"/>
              <a:gd name="connsiteX9" fmla="*/ 5078731 w 6851288"/>
              <a:gd name="connsiteY9" fmla="*/ 386623 h 477877"/>
              <a:gd name="connsiteX10" fmla="*/ 5245100 w 6851288"/>
              <a:gd name="connsiteY10" fmla="*/ 393700 h 477877"/>
              <a:gd name="connsiteX11" fmla="*/ 5471486 w 6851288"/>
              <a:gd name="connsiteY11" fmla="*/ 280208 h 477877"/>
              <a:gd name="connsiteX12" fmla="*/ 5827449 w 6851288"/>
              <a:gd name="connsiteY12" fmla="*/ 270411 h 477877"/>
              <a:gd name="connsiteX13" fmla="*/ 5926002 w 6851288"/>
              <a:gd name="connsiteY13" fmla="*/ 20321 h 477877"/>
              <a:gd name="connsiteX14" fmla="*/ 6346697 w 6851288"/>
              <a:gd name="connsiteY14" fmla="*/ 54873 h 477877"/>
              <a:gd name="connsiteX15" fmla="*/ 6851288 w 6851288"/>
              <a:gd name="connsiteY15" fmla="*/ 152945 h 477877"/>
              <a:gd name="connsiteX0" fmla="*/ 0 w 6851288"/>
              <a:gd name="connsiteY0" fmla="*/ 0 h 476467"/>
              <a:gd name="connsiteX1" fmla="*/ 647700 w 6851288"/>
              <a:gd name="connsiteY1" fmla="*/ 342900 h 476467"/>
              <a:gd name="connsiteX2" fmla="*/ 1339850 w 6851288"/>
              <a:gd name="connsiteY2" fmla="*/ 476250 h 476467"/>
              <a:gd name="connsiteX3" fmla="*/ 2671899 w 6851288"/>
              <a:gd name="connsiteY3" fmla="*/ 373561 h 476467"/>
              <a:gd name="connsiteX4" fmla="*/ 3208346 w 6851288"/>
              <a:gd name="connsiteY4" fmla="*/ 348788 h 476467"/>
              <a:gd name="connsiteX5" fmla="*/ 3750455 w 6851288"/>
              <a:gd name="connsiteY5" fmla="*/ 309599 h 476467"/>
              <a:gd name="connsiteX6" fmla="*/ 4054384 w 6851288"/>
              <a:gd name="connsiteY6" fmla="*/ 343081 h 476467"/>
              <a:gd name="connsiteX7" fmla="*/ 4345034 w 6851288"/>
              <a:gd name="connsiteY7" fmla="*/ 291556 h 476467"/>
              <a:gd name="connsiteX8" fmla="*/ 4756294 w 6851288"/>
              <a:gd name="connsiteY8" fmla="*/ 283473 h 476467"/>
              <a:gd name="connsiteX9" fmla="*/ 5078731 w 6851288"/>
              <a:gd name="connsiteY9" fmla="*/ 386623 h 476467"/>
              <a:gd name="connsiteX10" fmla="*/ 5245100 w 6851288"/>
              <a:gd name="connsiteY10" fmla="*/ 393700 h 476467"/>
              <a:gd name="connsiteX11" fmla="*/ 5471486 w 6851288"/>
              <a:gd name="connsiteY11" fmla="*/ 280208 h 476467"/>
              <a:gd name="connsiteX12" fmla="*/ 5827449 w 6851288"/>
              <a:gd name="connsiteY12" fmla="*/ 270411 h 476467"/>
              <a:gd name="connsiteX13" fmla="*/ 5926002 w 6851288"/>
              <a:gd name="connsiteY13" fmla="*/ 20321 h 476467"/>
              <a:gd name="connsiteX14" fmla="*/ 6346697 w 6851288"/>
              <a:gd name="connsiteY14" fmla="*/ 54873 h 476467"/>
              <a:gd name="connsiteX15" fmla="*/ 6851288 w 6851288"/>
              <a:gd name="connsiteY15" fmla="*/ 152945 h 476467"/>
              <a:gd name="connsiteX0" fmla="*/ 0 w 6851288"/>
              <a:gd name="connsiteY0" fmla="*/ 0 h 404166"/>
              <a:gd name="connsiteX1" fmla="*/ 647700 w 6851288"/>
              <a:gd name="connsiteY1" fmla="*/ 342900 h 404166"/>
              <a:gd name="connsiteX2" fmla="*/ 1921147 w 6851288"/>
              <a:gd name="connsiteY2" fmla="*/ 394607 h 404166"/>
              <a:gd name="connsiteX3" fmla="*/ 2671899 w 6851288"/>
              <a:gd name="connsiteY3" fmla="*/ 373561 h 404166"/>
              <a:gd name="connsiteX4" fmla="*/ 3208346 w 6851288"/>
              <a:gd name="connsiteY4" fmla="*/ 348788 h 404166"/>
              <a:gd name="connsiteX5" fmla="*/ 3750455 w 6851288"/>
              <a:gd name="connsiteY5" fmla="*/ 309599 h 404166"/>
              <a:gd name="connsiteX6" fmla="*/ 4054384 w 6851288"/>
              <a:gd name="connsiteY6" fmla="*/ 343081 h 404166"/>
              <a:gd name="connsiteX7" fmla="*/ 4345034 w 6851288"/>
              <a:gd name="connsiteY7" fmla="*/ 291556 h 404166"/>
              <a:gd name="connsiteX8" fmla="*/ 4756294 w 6851288"/>
              <a:gd name="connsiteY8" fmla="*/ 283473 h 404166"/>
              <a:gd name="connsiteX9" fmla="*/ 5078731 w 6851288"/>
              <a:gd name="connsiteY9" fmla="*/ 386623 h 404166"/>
              <a:gd name="connsiteX10" fmla="*/ 5245100 w 6851288"/>
              <a:gd name="connsiteY10" fmla="*/ 393700 h 404166"/>
              <a:gd name="connsiteX11" fmla="*/ 5471486 w 6851288"/>
              <a:gd name="connsiteY11" fmla="*/ 280208 h 404166"/>
              <a:gd name="connsiteX12" fmla="*/ 5827449 w 6851288"/>
              <a:gd name="connsiteY12" fmla="*/ 270411 h 404166"/>
              <a:gd name="connsiteX13" fmla="*/ 5926002 w 6851288"/>
              <a:gd name="connsiteY13" fmla="*/ 20321 h 404166"/>
              <a:gd name="connsiteX14" fmla="*/ 6346697 w 6851288"/>
              <a:gd name="connsiteY14" fmla="*/ 54873 h 404166"/>
              <a:gd name="connsiteX15" fmla="*/ 6851288 w 6851288"/>
              <a:gd name="connsiteY15" fmla="*/ 152945 h 404166"/>
              <a:gd name="connsiteX0" fmla="*/ 0 w 6851288"/>
              <a:gd name="connsiteY0" fmla="*/ 0 h 404166"/>
              <a:gd name="connsiteX1" fmla="*/ 1434737 w 6851288"/>
              <a:gd name="connsiteY1" fmla="*/ 218802 h 404166"/>
              <a:gd name="connsiteX2" fmla="*/ 1921147 w 6851288"/>
              <a:gd name="connsiteY2" fmla="*/ 394607 h 404166"/>
              <a:gd name="connsiteX3" fmla="*/ 2671899 w 6851288"/>
              <a:gd name="connsiteY3" fmla="*/ 373561 h 404166"/>
              <a:gd name="connsiteX4" fmla="*/ 3208346 w 6851288"/>
              <a:gd name="connsiteY4" fmla="*/ 348788 h 404166"/>
              <a:gd name="connsiteX5" fmla="*/ 3750455 w 6851288"/>
              <a:gd name="connsiteY5" fmla="*/ 309599 h 404166"/>
              <a:gd name="connsiteX6" fmla="*/ 4054384 w 6851288"/>
              <a:gd name="connsiteY6" fmla="*/ 343081 h 404166"/>
              <a:gd name="connsiteX7" fmla="*/ 4345034 w 6851288"/>
              <a:gd name="connsiteY7" fmla="*/ 291556 h 404166"/>
              <a:gd name="connsiteX8" fmla="*/ 4756294 w 6851288"/>
              <a:gd name="connsiteY8" fmla="*/ 283473 h 404166"/>
              <a:gd name="connsiteX9" fmla="*/ 5078731 w 6851288"/>
              <a:gd name="connsiteY9" fmla="*/ 386623 h 404166"/>
              <a:gd name="connsiteX10" fmla="*/ 5245100 w 6851288"/>
              <a:gd name="connsiteY10" fmla="*/ 393700 h 404166"/>
              <a:gd name="connsiteX11" fmla="*/ 5471486 w 6851288"/>
              <a:gd name="connsiteY11" fmla="*/ 280208 h 404166"/>
              <a:gd name="connsiteX12" fmla="*/ 5827449 w 6851288"/>
              <a:gd name="connsiteY12" fmla="*/ 270411 h 404166"/>
              <a:gd name="connsiteX13" fmla="*/ 5926002 w 6851288"/>
              <a:gd name="connsiteY13" fmla="*/ 20321 h 404166"/>
              <a:gd name="connsiteX14" fmla="*/ 6346697 w 6851288"/>
              <a:gd name="connsiteY14" fmla="*/ 54873 h 404166"/>
              <a:gd name="connsiteX15" fmla="*/ 6851288 w 6851288"/>
              <a:gd name="connsiteY15" fmla="*/ 152945 h 404166"/>
              <a:gd name="connsiteX0" fmla="*/ 0 w 5705022"/>
              <a:gd name="connsiteY0" fmla="*/ 29948 h 398191"/>
              <a:gd name="connsiteX1" fmla="*/ 288471 w 5705022"/>
              <a:gd name="connsiteY1" fmla="*/ 212827 h 398191"/>
              <a:gd name="connsiteX2" fmla="*/ 774881 w 5705022"/>
              <a:gd name="connsiteY2" fmla="*/ 388632 h 398191"/>
              <a:gd name="connsiteX3" fmla="*/ 1525633 w 5705022"/>
              <a:gd name="connsiteY3" fmla="*/ 367586 h 398191"/>
              <a:gd name="connsiteX4" fmla="*/ 2062080 w 5705022"/>
              <a:gd name="connsiteY4" fmla="*/ 342813 h 398191"/>
              <a:gd name="connsiteX5" fmla="*/ 2604189 w 5705022"/>
              <a:gd name="connsiteY5" fmla="*/ 303624 h 398191"/>
              <a:gd name="connsiteX6" fmla="*/ 2908118 w 5705022"/>
              <a:gd name="connsiteY6" fmla="*/ 337106 h 398191"/>
              <a:gd name="connsiteX7" fmla="*/ 3198768 w 5705022"/>
              <a:gd name="connsiteY7" fmla="*/ 285581 h 398191"/>
              <a:gd name="connsiteX8" fmla="*/ 3610028 w 5705022"/>
              <a:gd name="connsiteY8" fmla="*/ 277498 h 398191"/>
              <a:gd name="connsiteX9" fmla="*/ 3932465 w 5705022"/>
              <a:gd name="connsiteY9" fmla="*/ 380648 h 398191"/>
              <a:gd name="connsiteX10" fmla="*/ 4098834 w 5705022"/>
              <a:gd name="connsiteY10" fmla="*/ 387725 h 398191"/>
              <a:gd name="connsiteX11" fmla="*/ 4325220 w 5705022"/>
              <a:gd name="connsiteY11" fmla="*/ 274233 h 398191"/>
              <a:gd name="connsiteX12" fmla="*/ 4681183 w 5705022"/>
              <a:gd name="connsiteY12" fmla="*/ 264436 h 398191"/>
              <a:gd name="connsiteX13" fmla="*/ 4779736 w 5705022"/>
              <a:gd name="connsiteY13" fmla="*/ 14346 h 398191"/>
              <a:gd name="connsiteX14" fmla="*/ 5200431 w 5705022"/>
              <a:gd name="connsiteY14" fmla="*/ 48898 h 398191"/>
              <a:gd name="connsiteX15" fmla="*/ 5705022 w 5705022"/>
              <a:gd name="connsiteY15" fmla="*/ 146970 h 398191"/>
              <a:gd name="connsiteX0" fmla="*/ 0 w 5705022"/>
              <a:gd name="connsiteY0" fmla="*/ 29948 h 399597"/>
              <a:gd name="connsiteX1" fmla="*/ 255814 w 5705022"/>
              <a:gd name="connsiteY1" fmla="*/ 180170 h 399597"/>
              <a:gd name="connsiteX2" fmla="*/ 774881 w 5705022"/>
              <a:gd name="connsiteY2" fmla="*/ 388632 h 399597"/>
              <a:gd name="connsiteX3" fmla="*/ 1525633 w 5705022"/>
              <a:gd name="connsiteY3" fmla="*/ 367586 h 399597"/>
              <a:gd name="connsiteX4" fmla="*/ 2062080 w 5705022"/>
              <a:gd name="connsiteY4" fmla="*/ 342813 h 399597"/>
              <a:gd name="connsiteX5" fmla="*/ 2604189 w 5705022"/>
              <a:gd name="connsiteY5" fmla="*/ 303624 h 399597"/>
              <a:gd name="connsiteX6" fmla="*/ 2908118 w 5705022"/>
              <a:gd name="connsiteY6" fmla="*/ 337106 h 399597"/>
              <a:gd name="connsiteX7" fmla="*/ 3198768 w 5705022"/>
              <a:gd name="connsiteY7" fmla="*/ 285581 h 399597"/>
              <a:gd name="connsiteX8" fmla="*/ 3610028 w 5705022"/>
              <a:gd name="connsiteY8" fmla="*/ 277498 h 399597"/>
              <a:gd name="connsiteX9" fmla="*/ 3932465 w 5705022"/>
              <a:gd name="connsiteY9" fmla="*/ 380648 h 399597"/>
              <a:gd name="connsiteX10" fmla="*/ 4098834 w 5705022"/>
              <a:gd name="connsiteY10" fmla="*/ 387725 h 399597"/>
              <a:gd name="connsiteX11" fmla="*/ 4325220 w 5705022"/>
              <a:gd name="connsiteY11" fmla="*/ 274233 h 399597"/>
              <a:gd name="connsiteX12" fmla="*/ 4681183 w 5705022"/>
              <a:gd name="connsiteY12" fmla="*/ 264436 h 399597"/>
              <a:gd name="connsiteX13" fmla="*/ 4779736 w 5705022"/>
              <a:gd name="connsiteY13" fmla="*/ 14346 h 399597"/>
              <a:gd name="connsiteX14" fmla="*/ 5200431 w 5705022"/>
              <a:gd name="connsiteY14" fmla="*/ 48898 h 399597"/>
              <a:gd name="connsiteX15" fmla="*/ 5705022 w 5705022"/>
              <a:gd name="connsiteY15" fmla="*/ 146970 h 399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705022" h="399597">
                <a:moveTo>
                  <a:pt x="0" y="29948"/>
                </a:moveTo>
                <a:cubicBezTo>
                  <a:pt x="212196" y="161710"/>
                  <a:pt x="126667" y="120389"/>
                  <a:pt x="255814" y="180170"/>
                </a:cubicBezTo>
                <a:cubicBezTo>
                  <a:pt x="384961" y="239951"/>
                  <a:pt x="563245" y="357396"/>
                  <a:pt x="774881" y="388632"/>
                </a:cubicBezTo>
                <a:cubicBezTo>
                  <a:pt x="986517" y="419868"/>
                  <a:pt x="1311100" y="375223"/>
                  <a:pt x="1525633" y="367586"/>
                </a:cubicBezTo>
                <a:cubicBezTo>
                  <a:pt x="1740166" y="359950"/>
                  <a:pt x="1882321" y="353473"/>
                  <a:pt x="2062080" y="342813"/>
                </a:cubicBezTo>
                <a:cubicBezTo>
                  <a:pt x="2241839" y="332153"/>
                  <a:pt x="2463183" y="304575"/>
                  <a:pt x="2604189" y="303624"/>
                </a:cubicBezTo>
                <a:cubicBezTo>
                  <a:pt x="2745195" y="302673"/>
                  <a:pt x="2809022" y="340113"/>
                  <a:pt x="2908118" y="337106"/>
                </a:cubicBezTo>
                <a:cubicBezTo>
                  <a:pt x="3007215" y="334099"/>
                  <a:pt x="3081783" y="295516"/>
                  <a:pt x="3198768" y="285581"/>
                </a:cubicBezTo>
                <a:cubicBezTo>
                  <a:pt x="3315753" y="275646"/>
                  <a:pt x="3487745" y="261654"/>
                  <a:pt x="3610028" y="277498"/>
                </a:cubicBezTo>
                <a:cubicBezTo>
                  <a:pt x="3732311" y="293343"/>
                  <a:pt x="3850997" y="362277"/>
                  <a:pt x="3932465" y="380648"/>
                </a:cubicBezTo>
                <a:cubicBezTo>
                  <a:pt x="4013933" y="399019"/>
                  <a:pt x="4033375" y="405461"/>
                  <a:pt x="4098834" y="387725"/>
                </a:cubicBezTo>
                <a:cubicBezTo>
                  <a:pt x="4164293" y="369989"/>
                  <a:pt x="4228162" y="294781"/>
                  <a:pt x="4325220" y="274233"/>
                </a:cubicBezTo>
                <a:cubicBezTo>
                  <a:pt x="4422278" y="253685"/>
                  <a:pt x="4605430" y="307751"/>
                  <a:pt x="4681183" y="264436"/>
                </a:cubicBezTo>
                <a:cubicBezTo>
                  <a:pt x="4756936" y="221122"/>
                  <a:pt x="4693195" y="50269"/>
                  <a:pt x="4779736" y="14346"/>
                </a:cubicBezTo>
                <a:cubicBezTo>
                  <a:pt x="4866277" y="-21577"/>
                  <a:pt x="5019547" y="17541"/>
                  <a:pt x="5200431" y="48898"/>
                </a:cubicBezTo>
                <a:cubicBezTo>
                  <a:pt x="5381315" y="80255"/>
                  <a:pt x="5598064" y="119195"/>
                  <a:pt x="5705022" y="146970"/>
                </a:cubicBezTo>
              </a:path>
            </a:pathLst>
          </a:custGeom>
          <a:ln w="25400">
            <a:solidFill>
              <a:srgbClr val="00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58" name="Łącznik prosty 57">
            <a:extLst>
              <a:ext uri="{FF2B5EF4-FFF2-40B4-BE49-F238E27FC236}">
                <a16:creationId xmlns="" xmlns:a16="http://schemas.microsoft.com/office/drawing/2014/main" id="{19404DC3-4E02-4C65-A953-AB18537F59CF}"/>
              </a:ext>
            </a:extLst>
          </p:cNvPr>
          <p:cNvCxnSpPr>
            <a:cxnSpLocks/>
            <a:endCxn id="41" idx="7"/>
          </p:cNvCxnSpPr>
          <p:nvPr/>
        </p:nvCxnSpPr>
        <p:spPr>
          <a:xfrm flipH="1">
            <a:off x="6899400" y="3062651"/>
            <a:ext cx="912098" cy="444178"/>
          </a:xfrm>
          <a:prstGeom prst="line">
            <a:avLst/>
          </a:prstGeom>
          <a:ln w="25400">
            <a:solidFill>
              <a:srgbClr val="00FF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Dowolny kształt 78">
            <a:extLst>
              <a:ext uri="{FF2B5EF4-FFF2-40B4-BE49-F238E27FC236}">
                <a16:creationId xmlns="" xmlns:a16="http://schemas.microsoft.com/office/drawing/2014/main" id="{3B839A3E-D2E9-41B4-8417-E9266E1B994D}"/>
              </a:ext>
            </a:extLst>
          </p:cNvPr>
          <p:cNvSpPr/>
          <p:nvPr/>
        </p:nvSpPr>
        <p:spPr>
          <a:xfrm>
            <a:off x="4708141" y="3966034"/>
            <a:ext cx="2125478" cy="165685"/>
          </a:xfrm>
          <a:custGeom>
            <a:avLst/>
            <a:gdLst>
              <a:gd name="connsiteX0" fmla="*/ 2676525 w 2676525"/>
              <a:gd name="connsiteY0" fmla="*/ 0 h 185738"/>
              <a:gd name="connsiteX1" fmla="*/ 1585913 w 2676525"/>
              <a:gd name="connsiteY1" fmla="*/ 185738 h 185738"/>
              <a:gd name="connsiteX2" fmla="*/ 219075 w 2676525"/>
              <a:gd name="connsiteY2" fmla="*/ 123825 h 185738"/>
              <a:gd name="connsiteX3" fmla="*/ 0 w 2676525"/>
              <a:gd name="connsiteY3" fmla="*/ 157163 h 185738"/>
              <a:gd name="connsiteX0" fmla="*/ 2630805 w 2630805"/>
              <a:gd name="connsiteY0" fmla="*/ 0 h 185738"/>
              <a:gd name="connsiteX1" fmla="*/ 1540193 w 2630805"/>
              <a:gd name="connsiteY1" fmla="*/ 185738 h 185738"/>
              <a:gd name="connsiteX2" fmla="*/ 173355 w 2630805"/>
              <a:gd name="connsiteY2" fmla="*/ 123825 h 185738"/>
              <a:gd name="connsiteX3" fmla="*/ 0 w 2630805"/>
              <a:gd name="connsiteY3" fmla="*/ 157163 h 185738"/>
              <a:gd name="connsiteX0" fmla="*/ 2630805 w 2630805"/>
              <a:gd name="connsiteY0" fmla="*/ 0 h 185738"/>
              <a:gd name="connsiteX1" fmla="*/ 1211329 w 2630805"/>
              <a:gd name="connsiteY1" fmla="*/ 185738 h 185738"/>
              <a:gd name="connsiteX2" fmla="*/ 173355 w 2630805"/>
              <a:gd name="connsiteY2" fmla="*/ 123825 h 185738"/>
              <a:gd name="connsiteX3" fmla="*/ 0 w 2630805"/>
              <a:gd name="connsiteY3" fmla="*/ 157163 h 185738"/>
              <a:gd name="connsiteX0" fmla="*/ 2125478 w 2125478"/>
              <a:gd name="connsiteY0" fmla="*/ 0 h 165685"/>
              <a:gd name="connsiteX1" fmla="*/ 1211329 w 2125478"/>
              <a:gd name="connsiteY1" fmla="*/ 165685 h 165685"/>
              <a:gd name="connsiteX2" fmla="*/ 173355 w 2125478"/>
              <a:gd name="connsiteY2" fmla="*/ 103772 h 165685"/>
              <a:gd name="connsiteX3" fmla="*/ 0 w 2125478"/>
              <a:gd name="connsiteY3" fmla="*/ 137110 h 165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5478" h="165685">
                <a:moveTo>
                  <a:pt x="2125478" y="0"/>
                </a:moveTo>
                <a:lnTo>
                  <a:pt x="1211329" y="165685"/>
                </a:lnTo>
                <a:cubicBezTo>
                  <a:pt x="755716" y="145047"/>
                  <a:pt x="628968" y="124410"/>
                  <a:pt x="173355" y="103772"/>
                </a:cubicBezTo>
                <a:cubicBezTo>
                  <a:pt x="100330" y="114885"/>
                  <a:pt x="73025" y="125997"/>
                  <a:pt x="0" y="137110"/>
                </a:cubicBezTo>
              </a:path>
            </a:pathLst>
          </a:custGeom>
          <a:ln w="25400">
            <a:solidFill>
              <a:srgbClr val="00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0" name="Dowolny kształt 79">
            <a:extLst>
              <a:ext uri="{FF2B5EF4-FFF2-40B4-BE49-F238E27FC236}">
                <a16:creationId xmlns="" xmlns:a16="http://schemas.microsoft.com/office/drawing/2014/main" id="{A162884F-45B7-4A55-83CE-840147D8A083}"/>
              </a:ext>
            </a:extLst>
          </p:cNvPr>
          <p:cNvSpPr/>
          <p:nvPr/>
        </p:nvSpPr>
        <p:spPr>
          <a:xfrm>
            <a:off x="4723102" y="3469559"/>
            <a:ext cx="2187152" cy="100906"/>
          </a:xfrm>
          <a:custGeom>
            <a:avLst/>
            <a:gdLst>
              <a:gd name="connsiteX0" fmla="*/ 0 w 2701925"/>
              <a:gd name="connsiteY0" fmla="*/ 104775 h 136525"/>
              <a:gd name="connsiteX1" fmla="*/ 1463675 w 2701925"/>
              <a:gd name="connsiteY1" fmla="*/ 136525 h 136525"/>
              <a:gd name="connsiteX2" fmla="*/ 2409825 w 2701925"/>
              <a:gd name="connsiteY2" fmla="*/ 0 h 136525"/>
              <a:gd name="connsiteX3" fmla="*/ 2701925 w 2701925"/>
              <a:gd name="connsiteY3" fmla="*/ 31750 h 136525"/>
              <a:gd name="connsiteX0" fmla="*/ 0 w 2701925"/>
              <a:gd name="connsiteY0" fmla="*/ 104775 h 123463"/>
              <a:gd name="connsiteX1" fmla="*/ 1267732 w 2701925"/>
              <a:gd name="connsiteY1" fmla="*/ 123463 h 123463"/>
              <a:gd name="connsiteX2" fmla="*/ 2409825 w 2701925"/>
              <a:gd name="connsiteY2" fmla="*/ 0 h 123463"/>
              <a:gd name="connsiteX3" fmla="*/ 2701925 w 2701925"/>
              <a:gd name="connsiteY3" fmla="*/ 31750 h 123463"/>
              <a:gd name="connsiteX0" fmla="*/ 0 w 2701925"/>
              <a:gd name="connsiteY0" fmla="*/ 81915 h 100603"/>
              <a:gd name="connsiteX1" fmla="*/ 1267732 w 2701925"/>
              <a:gd name="connsiteY1" fmla="*/ 100603 h 100603"/>
              <a:gd name="connsiteX2" fmla="*/ 1968954 w 2701925"/>
              <a:gd name="connsiteY2" fmla="*/ 0 h 100603"/>
              <a:gd name="connsiteX3" fmla="*/ 2701925 w 2701925"/>
              <a:gd name="connsiteY3" fmla="*/ 8890 h 100603"/>
              <a:gd name="connsiteX0" fmla="*/ 0 w 2701925"/>
              <a:gd name="connsiteY0" fmla="*/ 81925 h 100613"/>
              <a:gd name="connsiteX1" fmla="*/ 1267732 w 2701925"/>
              <a:gd name="connsiteY1" fmla="*/ 100613 h 100613"/>
              <a:gd name="connsiteX2" fmla="*/ 1968954 w 2701925"/>
              <a:gd name="connsiteY2" fmla="*/ 10 h 100613"/>
              <a:gd name="connsiteX3" fmla="*/ 2701925 w 2701925"/>
              <a:gd name="connsiteY3" fmla="*/ 8900 h 100613"/>
              <a:gd name="connsiteX0" fmla="*/ 0 w 2166347"/>
              <a:gd name="connsiteY0" fmla="*/ 82099 h 100787"/>
              <a:gd name="connsiteX1" fmla="*/ 1267732 w 2166347"/>
              <a:gd name="connsiteY1" fmla="*/ 100787 h 100787"/>
              <a:gd name="connsiteX2" fmla="*/ 1968954 w 2166347"/>
              <a:gd name="connsiteY2" fmla="*/ 184 h 100787"/>
              <a:gd name="connsiteX3" fmla="*/ 2166347 w 2166347"/>
              <a:gd name="connsiteY3" fmla="*/ 2543 h 100787"/>
              <a:gd name="connsiteX0" fmla="*/ 0 w 2176144"/>
              <a:gd name="connsiteY0" fmla="*/ 81919 h 100607"/>
              <a:gd name="connsiteX1" fmla="*/ 1267732 w 2176144"/>
              <a:gd name="connsiteY1" fmla="*/ 100607 h 100607"/>
              <a:gd name="connsiteX2" fmla="*/ 1968954 w 2176144"/>
              <a:gd name="connsiteY2" fmla="*/ 4 h 100607"/>
              <a:gd name="connsiteX3" fmla="*/ 2176144 w 2176144"/>
              <a:gd name="connsiteY3" fmla="*/ 25223 h 100607"/>
              <a:gd name="connsiteX0" fmla="*/ 0 w 2187152"/>
              <a:gd name="connsiteY0" fmla="*/ 82218 h 100906"/>
              <a:gd name="connsiteX1" fmla="*/ 5737 w 2187152"/>
              <a:gd name="connsiteY1" fmla="*/ 84468 h 100906"/>
              <a:gd name="connsiteX2" fmla="*/ 1267732 w 2187152"/>
              <a:gd name="connsiteY2" fmla="*/ 100906 h 100906"/>
              <a:gd name="connsiteX3" fmla="*/ 1968954 w 2187152"/>
              <a:gd name="connsiteY3" fmla="*/ 303 h 100906"/>
              <a:gd name="connsiteX4" fmla="*/ 2176144 w 2187152"/>
              <a:gd name="connsiteY4" fmla="*/ 25522 h 100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152" h="100906">
                <a:moveTo>
                  <a:pt x="0" y="82218"/>
                </a:moveTo>
                <a:lnTo>
                  <a:pt x="5737" y="84468"/>
                </a:lnTo>
                <a:lnTo>
                  <a:pt x="1267732" y="100906"/>
                </a:lnTo>
                <a:lnTo>
                  <a:pt x="1968954" y="303"/>
                </a:lnTo>
                <a:cubicBezTo>
                  <a:pt x="2187152" y="0"/>
                  <a:pt x="1931820" y="22559"/>
                  <a:pt x="2176144" y="25522"/>
                </a:cubicBezTo>
              </a:path>
            </a:pathLst>
          </a:custGeom>
          <a:ln w="25400">
            <a:solidFill>
              <a:srgbClr val="00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" name="Dowolny kształt 109">
            <a:extLst>
              <a:ext uri="{FF2B5EF4-FFF2-40B4-BE49-F238E27FC236}">
                <a16:creationId xmlns="" xmlns:a16="http://schemas.microsoft.com/office/drawing/2014/main" id="{706B3BE7-BF54-4343-BA70-634C40313EF5}"/>
              </a:ext>
            </a:extLst>
          </p:cNvPr>
          <p:cNvSpPr/>
          <p:nvPr/>
        </p:nvSpPr>
        <p:spPr>
          <a:xfrm>
            <a:off x="6811993" y="3770904"/>
            <a:ext cx="22225" cy="1077594"/>
          </a:xfrm>
          <a:custGeom>
            <a:avLst/>
            <a:gdLst>
              <a:gd name="connsiteX0" fmla="*/ 101600 w 101600"/>
              <a:gd name="connsiteY0" fmla="*/ 0 h 1358900"/>
              <a:gd name="connsiteX1" fmla="*/ 0 w 101600"/>
              <a:gd name="connsiteY1" fmla="*/ 342900 h 1358900"/>
              <a:gd name="connsiteX2" fmla="*/ 22225 w 101600"/>
              <a:gd name="connsiteY2" fmla="*/ 635000 h 1358900"/>
              <a:gd name="connsiteX3" fmla="*/ 15875 w 101600"/>
              <a:gd name="connsiteY3" fmla="*/ 1358900 h 1358900"/>
              <a:gd name="connsiteX0" fmla="*/ 0 w 22225"/>
              <a:gd name="connsiteY0" fmla="*/ 0 h 1016000"/>
              <a:gd name="connsiteX1" fmla="*/ 22225 w 22225"/>
              <a:gd name="connsiteY1" fmla="*/ 292100 h 1016000"/>
              <a:gd name="connsiteX2" fmla="*/ 15875 w 22225"/>
              <a:gd name="connsiteY2" fmla="*/ 101600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225" h="1016000">
                <a:moveTo>
                  <a:pt x="0" y="0"/>
                </a:moveTo>
                <a:lnTo>
                  <a:pt x="22225" y="292100"/>
                </a:lnTo>
                <a:cubicBezTo>
                  <a:pt x="20108" y="533400"/>
                  <a:pt x="17992" y="774700"/>
                  <a:pt x="15875" y="1016000"/>
                </a:cubicBezTo>
              </a:path>
            </a:pathLst>
          </a:custGeom>
          <a:ln w="25400">
            <a:solidFill>
              <a:srgbClr val="00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61" name="Łącznik prosty 60">
            <a:extLst>
              <a:ext uri="{FF2B5EF4-FFF2-40B4-BE49-F238E27FC236}">
                <a16:creationId xmlns="" xmlns:a16="http://schemas.microsoft.com/office/drawing/2014/main" id="{FA1E332D-2BC1-4143-805D-916EFB1DD7EF}"/>
              </a:ext>
            </a:extLst>
          </p:cNvPr>
          <p:cNvCxnSpPr>
            <a:cxnSpLocks/>
          </p:cNvCxnSpPr>
          <p:nvPr/>
        </p:nvCxnSpPr>
        <p:spPr>
          <a:xfrm flipH="1">
            <a:off x="4701151" y="2348620"/>
            <a:ext cx="126574" cy="1766412"/>
          </a:xfrm>
          <a:prstGeom prst="line">
            <a:avLst/>
          </a:prstGeom>
          <a:ln w="25400">
            <a:solidFill>
              <a:srgbClr val="00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rostokąt zaokrąglony 31">
            <a:extLst>
              <a:ext uri="{FF2B5EF4-FFF2-40B4-BE49-F238E27FC236}">
                <a16:creationId xmlns="" xmlns:a16="http://schemas.microsoft.com/office/drawing/2014/main" id="{C99DA5D0-F287-486B-BCF9-C680DB63A4FC}"/>
              </a:ext>
            </a:extLst>
          </p:cNvPr>
          <p:cNvSpPr/>
          <p:nvPr/>
        </p:nvSpPr>
        <p:spPr>
          <a:xfrm>
            <a:off x="6511770" y="3668585"/>
            <a:ext cx="302404" cy="178598"/>
          </a:xfrm>
          <a:prstGeom prst="roundRect">
            <a:avLst/>
          </a:prstGeom>
          <a:noFill/>
          <a:ln w="317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32" name="Prostokąt 31">
            <a:extLst>
              <a:ext uri="{FF2B5EF4-FFF2-40B4-BE49-F238E27FC236}">
                <a16:creationId xmlns="" xmlns:a16="http://schemas.microsoft.com/office/drawing/2014/main" id="{2DAD8BA6-2D22-4969-8477-762872909FEC}"/>
              </a:ext>
            </a:extLst>
          </p:cNvPr>
          <p:cNvSpPr/>
          <p:nvPr/>
        </p:nvSpPr>
        <p:spPr>
          <a:xfrm>
            <a:off x="6567796" y="3693369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3" name="Prostokąt 62">
            <a:extLst>
              <a:ext uri="{FF2B5EF4-FFF2-40B4-BE49-F238E27FC236}">
                <a16:creationId xmlns="" xmlns:a16="http://schemas.microsoft.com/office/drawing/2014/main" id="{77D849CE-AFA2-424D-8790-0DC9211BB3AE}"/>
              </a:ext>
            </a:extLst>
          </p:cNvPr>
          <p:cNvSpPr/>
          <p:nvPr/>
        </p:nvSpPr>
        <p:spPr>
          <a:xfrm>
            <a:off x="5291900" y="3370160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5B</a:t>
            </a:r>
          </a:p>
        </p:txBody>
      </p:sp>
      <p:sp>
        <p:nvSpPr>
          <p:cNvPr id="64" name="Dowolny kształt 63"/>
          <p:cNvSpPr/>
          <p:nvPr/>
        </p:nvSpPr>
        <p:spPr>
          <a:xfrm>
            <a:off x="5072034" y="3857628"/>
            <a:ext cx="928694" cy="45719"/>
          </a:xfrm>
          <a:custGeom>
            <a:avLst/>
            <a:gdLst>
              <a:gd name="connsiteX0" fmla="*/ 0 w 1269206"/>
              <a:gd name="connsiteY0" fmla="*/ 0 h 105172"/>
              <a:gd name="connsiteX1" fmla="*/ 714375 w 1269206"/>
              <a:gd name="connsiteY1" fmla="*/ 102394 h 105172"/>
              <a:gd name="connsiteX2" fmla="*/ 1269206 w 1269206"/>
              <a:gd name="connsiteY2" fmla="*/ 16669 h 105172"/>
              <a:gd name="connsiteX0" fmla="*/ 0 w 1189916"/>
              <a:gd name="connsiteY0" fmla="*/ 0 h 105172"/>
              <a:gd name="connsiteX1" fmla="*/ 635085 w 1189916"/>
              <a:gd name="connsiteY1" fmla="*/ 102394 h 105172"/>
              <a:gd name="connsiteX2" fmla="*/ 1189916 w 1189916"/>
              <a:gd name="connsiteY2" fmla="*/ 16669 h 105172"/>
              <a:gd name="connsiteX0" fmla="*/ 0 w 1031230"/>
              <a:gd name="connsiteY0" fmla="*/ 0 h 105172"/>
              <a:gd name="connsiteX1" fmla="*/ 635085 w 1031230"/>
              <a:gd name="connsiteY1" fmla="*/ 102394 h 105172"/>
              <a:gd name="connsiteX2" fmla="*/ 1031230 w 1031230"/>
              <a:gd name="connsiteY2" fmla="*/ 16669 h 10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1230" h="105172">
                <a:moveTo>
                  <a:pt x="0" y="0"/>
                </a:moveTo>
                <a:cubicBezTo>
                  <a:pt x="251420" y="49808"/>
                  <a:pt x="463213" y="99616"/>
                  <a:pt x="635085" y="102394"/>
                </a:cubicBezTo>
                <a:cubicBezTo>
                  <a:pt x="806957" y="105172"/>
                  <a:pt x="938361" y="30560"/>
                  <a:pt x="1031230" y="16669"/>
                </a:cubicBezTo>
              </a:path>
            </a:pathLst>
          </a:custGeom>
          <a:ln w="25400">
            <a:solidFill>
              <a:srgbClr val="00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65" name="Łącznik prosty 64"/>
          <p:cNvCxnSpPr/>
          <p:nvPr/>
        </p:nvCxnSpPr>
        <p:spPr>
          <a:xfrm>
            <a:off x="5620023" y="3765022"/>
            <a:ext cx="136243" cy="110043"/>
          </a:xfrm>
          <a:prstGeom prst="line">
            <a:avLst/>
          </a:prstGeom>
          <a:ln w="25400">
            <a:solidFill>
              <a:srgbClr val="00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Dowolny kształt 79">
            <a:extLst>
              <a:ext uri="{FF2B5EF4-FFF2-40B4-BE49-F238E27FC236}">
                <a16:creationId xmlns="" xmlns:a16="http://schemas.microsoft.com/office/drawing/2014/main" id="{6644273A-9989-4436-AC09-67D86CAAB9DF}"/>
              </a:ext>
            </a:extLst>
          </p:cNvPr>
          <p:cNvSpPr/>
          <p:nvPr/>
        </p:nvSpPr>
        <p:spPr>
          <a:xfrm>
            <a:off x="5036704" y="3145492"/>
            <a:ext cx="2585278" cy="729906"/>
          </a:xfrm>
          <a:custGeom>
            <a:avLst/>
            <a:gdLst>
              <a:gd name="connsiteX0" fmla="*/ 0 w 4006850"/>
              <a:gd name="connsiteY0" fmla="*/ 0 h 1295400"/>
              <a:gd name="connsiteX1" fmla="*/ 1930400 w 4006850"/>
              <a:gd name="connsiteY1" fmla="*/ 342900 h 1295400"/>
              <a:gd name="connsiteX2" fmla="*/ 4006850 w 4006850"/>
              <a:gd name="connsiteY2" fmla="*/ 1295400 h 1295400"/>
              <a:gd name="connsiteX0" fmla="*/ 0 w 3864006"/>
              <a:gd name="connsiteY0" fmla="*/ 0 h 1366862"/>
              <a:gd name="connsiteX1" fmla="*/ 1787556 w 3864006"/>
              <a:gd name="connsiteY1" fmla="*/ 414362 h 1366862"/>
              <a:gd name="connsiteX2" fmla="*/ 3864006 w 3864006"/>
              <a:gd name="connsiteY2" fmla="*/ 1366862 h 1366862"/>
              <a:gd name="connsiteX0" fmla="*/ 0 w 3864006"/>
              <a:gd name="connsiteY0" fmla="*/ 0 h 1366862"/>
              <a:gd name="connsiteX1" fmla="*/ 2216152 w 3864006"/>
              <a:gd name="connsiteY1" fmla="*/ 485776 h 1366862"/>
              <a:gd name="connsiteX2" fmla="*/ 3864006 w 3864006"/>
              <a:gd name="connsiteY2" fmla="*/ 1366862 h 1366862"/>
              <a:gd name="connsiteX0" fmla="*/ 0 w 3292534"/>
              <a:gd name="connsiteY0" fmla="*/ 2036749 h 2100249"/>
              <a:gd name="connsiteX1" fmla="*/ 1644680 w 3292534"/>
              <a:gd name="connsiteY1" fmla="*/ 165095 h 2100249"/>
              <a:gd name="connsiteX2" fmla="*/ 3292534 w 3292534"/>
              <a:gd name="connsiteY2" fmla="*/ 1046181 h 2100249"/>
              <a:gd name="connsiteX0" fmla="*/ 0 w 3292534"/>
              <a:gd name="connsiteY0" fmla="*/ 2182093 h 2245593"/>
              <a:gd name="connsiteX1" fmla="*/ 1644680 w 3292534"/>
              <a:gd name="connsiteY1" fmla="*/ 310439 h 2245593"/>
              <a:gd name="connsiteX2" fmla="*/ 2440020 w 3292534"/>
              <a:gd name="connsiteY2" fmla="*/ 1962508 h 2245593"/>
              <a:gd name="connsiteX3" fmla="*/ 3292534 w 3292534"/>
              <a:gd name="connsiteY3" fmla="*/ 1191525 h 2245593"/>
              <a:gd name="connsiteX0" fmla="*/ 0 w 3292534"/>
              <a:gd name="connsiteY0" fmla="*/ 990568 h 1069935"/>
              <a:gd name="connsiteX1" fmla="*/ 1144582 w 3292534"/>
              <a:gd name="connsiteY1" fmla="*/ 904840 h 1069935"/>
              <a:gd name="connsiteX2" fmla="*/ 2440020 w 3292534"/>
              <a:gd name="connsiteY2" fmla="*/ 770983 h 1069935"/>
              <a:gd name="connsiteX3" fmla="*/ 3292534 w 3292534"/>
              <a:gd name="connsiteY3" fmla="*/ 0 h 1069935"/>
              <a:gd name="connsiteX0" fmla="*/ 0 w 3292534"/>
              <a:gd name="connsiteY0" fmla="*/ 990568 h 1069935"/>
              <a:gd name="connsiteX1" fmla="*/ 1144582 w 3292534"/>
              <a:gd name="connsiteY1" fmla="*/ 904840 h 1069935"/>
              <a:gd name="connsiteX2" fmla="*/ 2440020 w 3292534"/>
              <a:gd name="connsiteY2" fmla="*/ 770983 h 1069935"/>
              <a:gd name="connsiteX3" fmla="*/ 3292534 w 3292534"/>
              <a:gd name="connsiteY3" fmla="*/ 0 h 1069935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2440020 w 3292534"/>
              <a:gd name="connsiteY2" fmla="*/ 770983 h 1054068"/>
              <a:gd name="connsiteX3" fmla="*/ 3292534 w 3292534"/>
              <a:gd name="connsiteY3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1368983 w 3292534"/>
              <a:gd name="connsiteY2" fmla="*/ 968880 h 1054068"/>
              <a:gd name="connsiteX3" fmla="*/ 2440020 w 3292534"/>
              <a:gd name="connsiteY3" fmla="*/ 770983 h 1054068"/>
              <a:gd name="connsiteX4" fmla="*/ 3292534 w 3292534"/>
              <a:gd name="connsiteY4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2440020 w 3292534"/>
              <a:gd name="connsiteY2" fmla="*/ 770983 h 1054068"/>
              <a:gd name="connsiteX3" fmla="*/ 3292534 w 3292534"/>
              <a:gd name="connsiteY3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1368983 w 3292534"/>
              <a:gd name="connsiteY2" fmla="*/ 905932 h 1054068"/>
              <a:gd name="connsiteX3" fmla="*/ 2440020 w 3292534"/>
              <a:gd name="connsiteY3" fmla="*/ 770983 h 1054068"/>
              <a:gd name="connsiteX4" fmla="*/ 3292534 w 3292534"/>
              <a:gd name="connsiteY4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1368983 w 3292534"/>
              <a:gd name="connsiteY2" fmla="*/ 905932 h 1054068"/>
              <a:gd name="connsiteX3" fmla="*/ 2440020 w 3292534"/>
              <a:gd name="connsiteY3" fmla="*/ 770983 h 1054068"/>
              <a:gd name="connsiteX4" fmla="*/ 3292534 w 3292534"/>
              <a:gd name="connsiteY4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2440020 w 3292534"/>
              <a:gd name="connsiteY2" fmla="*/ 770983 h 1054068"/>
              <a:gd name="connsiteX3" fmla="*/ 3292534 w 3292534"/>
              <a:gd name="connsiteY3" fmla="*/ 0 h 1054068"/>
              <a:gd name="connsiteX0" fmla="*/ 0 w 3292534"/>
              <a:gd name="connsiteY0" fmla="*/ 990568 h 990568"/>
              <a:gd name="connsiteX1" fmla="*/ 2440020 w 3292534"/>
              <a:gd name="connsiteY1" fmla="*/ 770983 h 990568"/>
              <a:gd name="connsiteX2" fmla="*/ 3292534 w 3292534"/>
              <a:gd name="connsiteY2" fmla="*/ 0 h 990568"/>
              <a:gd name="connsiteX0" fmla="*/ 0 w 3292534"/>
              <a:gd name="connsiteY0" fmla="*/ 990568 h 1078930"/>
              <a:gd name="connsiteX1" fmla="*/ 1868484 w 3292534"/>
              <a:gd name="connsiteY1" fmla="*/ 913835 h 1078930"/>
              <a:gd name="connsiteX2" fmla="*/ 3292534 w 3292534"/>
              <a:gd name="connsiteY2" fmla="*/ 0 h 1078930"/>
              <a:gd name="connsiteX0" fmla="*/ 0 w 3292534"/>
              <a:gd name="connsiteY0" fmla="*/ 990568 h 1078930"/>
              <a:gd name="connsiteX1" fmla="*/ 1654138 w 3292534"/>
              <a:gd name="connsiteY1" fmla="*/ 913835 h 1078930"/>
              <a:gd name="connsiteX2" fmla="*/ 3292534 w 3292534"/>
              <a:gd name="connsiteY2" fmla="*/ 0 h 1078930"/>
              <a:gd name="connsiteX0" fmla="*/ 0 w 3292534"/>
              <a:gd name="connsiteY0" fmla="*/ 990568 h 1078930"/>
              <a:gd name="connsiteX1" fmla="*/ 1654138 w 3292534"/>
              <a:gd name="connsiteY1" fmla="*/ 913835 h 1078930"/>
              <a:gd name="connsiteX2" fmla="*/ 3292534 w 3292534"/>
              <a:gd name="connsiteY2" fmla="*/ 0 h 1078930"/>
              <a:gd name="connsiteX0" fmla="*/ 0 w 3292534"/>
              <a:gd name="connsiteY0" fmla="*/ 847716 h 936078"/>
              <a:gd name="connsiteX1" fmla="*/ 1654138 w 3292534"/>
              <a:gd name="connsiteY1" fmla="*/ 770983 h 936078"/>
              <a:gd name="connsiteX2" fmla="*/ 3292534 w 3292534"/>
              <a:gd name="connsiteY2" fmla="*/ 0 h 936078"/>
              <a:gd name="connsiteX0" fmla="*/ 0 w 3292534"/>
              <a:gd name="connsiteY0" fmla="*/ 847716 h 1007492"/>
              <a:gd name="connsiteX1" fmla="*/ 1868420 w 3292534"/>
              <a:gd name="connsiteY1" fmla="*/ 842397 h 1007492"/>
              <a:gd name="connsiteX2" fmla="*/ 3292534 w 3292534"/>
              <a:gd name="connsiteY2" fmla="*/ 0 h 1007492"/>
              <a:gd name="connsiteX0" fmla="*/ 0 w 3292534"/>
              <a:gd name="connsiteY0" fmla="*/ 847716 h 991229"/>
              <a:gd name="connsiteX1" fmla="*/ 998597 w 3292534"/>
              <a:gd name="connsiteY1" fmla="*/ 892991 h 991229"/>
              <a:gd name="connsiteX2" fmla="*/ 1868420 w 3292534"/>
              <a:gd name="connsiteY2" fmla="*/ 842397 h 991229"/>
              <a:gd name="connsiteX3" fmla="*/ 3292534 w 3292534"/>
              <a:gd name="connsiteY3" fmla="*/ 0 h 991229"/>
              <a:gd name="connsiteX0" fmla="*/ 0 w 3292534"/>
              <a:gd name="connsiteY0" fmla="*/ 847716 h 991229"/>
              <a:gd name="connsiteX1" fmla="*/ 784251 w 3292534"/>
              <a:gd name="connsiteY1" fmla="*/ 750091 h 991229"/>
              <a:gd name="connsiteX2" fmla="*/ 1868420 w 3292534"/>
              <a:gd name="connsiteY2" fmla="*/ 842397 h 991229"/>
              <a:gd name="connsiteX3" fmla="*/ 3292534 w 3292534"/>
              <a:gd name="connsiteY3" fmla="*/ 0 h 991229"/>
              <a:gd name="connsiteX0" fmla="*/ 0 w 3292534"/>
              <a:gd name="connsiteY0" fmla="*/ 847716 h 891332"/>
              <a:gd name="connsiteX1" fmla="*/ 616611 w 3292534"/>
              <a:gd name="connsiteY1" fmla="*/ 753901 h 891332"/>
              <a:gd name="connsiteX2" fmla="*/ 1868420 w 3292534"/>
              <a:gd name="connsiteY2" fmla="*/ 842397 h 891332"/>
              <a:gd name="connsiteX3" fmla="*/ 3292534 w 3292534"/>
              <a:gd name="connsiteY3" fmla="*/ 0 h 891332"/>
              <a:gd name="connsiteX0" fmla="*/ 0 w 3292534"/>
              <a:gd name="connsiteY0" fmla="*/ 847716 h 868137"/>
              <a:gd name="connsiteX1" fmla="*/ 616611 w 3292534"/>
              <a:gd name="connsiteY1" fmla="*/ 753901 h 868137"/>
              <a:gd name="connsiteX2" fmla="*/ 1666490 w 3292534"/>
              <a:gd name="connsiteY2" fmla="*/ 815727 h 868137"/>
              <a:gd name="connsiteX3" fmla="*/ 3292534 w 3292534"/>
              <a:gd name="connsiteY3" fmla="*/ 0 h 868137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61164 w 3292534"/>
              <a:gd name="connsiteY3" fmla="*/ 612396 h 848138"/>
              <a:gd name="connsiteX4" fmla="*/ 3292534 w 3292534"/>
              <a:gd name="connsiteY4" fmla="*/ 0 h 848138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61164 w 3292534"/>
              <a:gd name="connsiteY3" fmla="*/ 612396 h 848138"/>
              <a:gd name="connsiteX4" fmla="*/ 3292534 w 3292534"/>
              <a:gd name="connsiteY4" fmla="*/ 0 h 848138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61164 w 3292534"/>
              <a:gd name="connsiteY3" fmla="*/ 612396 h 848138"/>
              <a:gd name="connsiteX4" fmla="*/ 3292534 w 3292534"/>
              <a:gd name="connsiteY4" fmla="*/ 0 h 848138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80214 w 3292534"/>
              <a:gd name="connsiteY3" fmla="*/ 646686 h 848138"/>
              <a:gd name="connsiteX4" fmla="*/ 3292534 w 3292534"/>
              <a:gd name="connsiteY4" fmla="*/ 0 h 848138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80214 w 3292534"/>
              <a:gd name="connsiteY3" fmla="*/ 646686 h 848138"/>
              <a:gd name="connsiteX4" fmla="*/ 3292534 w 3292534"/>
              <a:gd name="connsiteY4" fmla="*/ 0 h 848138"/>
              <a:gd name="connsiteX0" fmla="*/ 0 w 3292534"/>
              <a:gd name="connsiteY0" fmla="*/ 847716 h 898142"/>
              <a:gd name="connsiteX1" fmla="*/ 616611 w 3292534"/>
              <a:gd name="connsiteY1" fmla="*/ 753901 h 898142"/>
              <a:gd name="connsiteX2" fmla="*/ 1335020 w 3292534"/>
              <a:gd name="connsiteY2" fmla="*/ 895737 h 898142"/>
              <a:gd name="connsiteX3" fmla="*/ 2180214 w 3292534"/>
              <a:gd name="connsiteY3" fmla="*/ 646686 h 898142"/>
              <a:gd name="connsiteX4" fmla="*/ 3292534 w 3292534"/>
              <a:gd name="connsiteY4" fmla="*/ 0 h 898142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80214 w 3292534"/>
              <a:gd name="connsiteY4" fmla="*/ 646686 h 904184"/>
              <a:gd name="connsiteX5" fmla="*/ 3292534 w 3292534"/>
              <a:gd name="connsiteY5" fmla="*/ 0 h 904184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38304 w 3292534"/>
              <a:gd name="connsiteY4" fmla="*/ 719076 h 904184"/>
              <a:gd name="connsiteX5" fmla="*/ 3292534 w 3292534"/>
              <a:gd name="connsiteY5" fmla="*/ 0 h 904184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38304 w 3292534"/>
              <a:gd name="connsiteY4" fmla="*/ 719076 h 904184"/>
              <a:gd name="connsiteX5" fmla="*/ 3292534 w 3292534"/>
              <a:gd name="connsiteY5" fmla="*/ 0 h 904184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38304 w 3292534"/>
              <a:gd name="connsiteY4" fmla="*/ 719076 h 904184"/>
              <a:gd name="connsiteX5" fmla="*/ 2264034 w 3292534"/>
              <a:gd name="connsiteY5" fmla="*/ 456186 h 904184"/>
              <a:gd name="connsiteX6" fmla="*/ 3292534 w 3292534"/>
              <a:gd name="connsiteY6" fmla="*/ 0 h 904184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49734 w 3292534"/>
              <a:gd name="connsiteY4" fmla="*/ 730506 h 904184"/>
              <a:gd name="connsiteX5" fmla="*/ 2264034 w 3292534"/>
              <a:gd name="connsiteY5" fmla="*/ 456186 h 904184"/>
              <a:gd name="connsiteX6" fmla="*/ 3292534 w 3292534"/>
              <a:gd name="connsiteY6" fmla="*/ 0 h 904184"/>
              <a:gd name="connsiteX0" fmla="*/ 0 w 3292534"/>
              <a:gd name="connsiteY0" fmla="*/ 847716 h 895764"/>
              <a:gd name="connsiteX1" fmla="*/ 616611 w 3292534"/>
              <a:gd name="connsiteY1" fmla="*/ 753901 h 895764"/>
              <a:gd name="connsiteX2" fmla="*/ 1018164 w 3292534"/>
              <a:gd name="connsiteY2" fmla="*/ 829566 h 895764"/>
              <a:gd name="connsiteX3" fmla="*/ 1335020 w 3292534"/>
              <a:gd name="connsiteY3" fmla="*/ 895737 h 895764"/>
              <a:gd name="connsiteX4" fmla="*/ 1768734 w 3292534"/>
              <a:gd name="connsiteY4" fmla="*/ 760986 h 895764"/>
              <a:gd name="connsiteX5" fmla="*/ 2149734 w 3292534"/>
              <a:gd name="connsiteY5" fmla="*/ 730506 h 895764"/>
              <a:gd name="connsiteX6" fmla="*/ 2264034 w 3292534"/>
              <a:gd name="connsiteY6" fmla="*/ 456186 h 895764"/>
              <a:gd name="connsiteX7" fmla="*/ 3292534 w 3292534"/>
              <a:gd name="connsiteY7" fmla="*/ 0 h 895764"/>
              <a:gd name="connsiteX0" fmla="*/ 0 w 3292534"/>
              <a:gd name="connsiteY0" fmla="*/ 847716 h 895764"/>
              <a:gd name="connsiteX1" fmla="*/ 616611 w 3292534"/>
              <a:gd name="connsiteY1" fmla="*/ 753901 h 895764"/>
              <a:gd name="connsiteX2" fmla="*/ 1018164 w 3292534"/>
              <a:gd name="connsiteY2" fmla="*/ 829566 h 895764"/>
              <a:gd name="connsiteX3" fmla="*/ 1335020 w 3292534"/>
              <a:gd name="connsiteY3" fmla="*/ 895737 h 895764"/>
              <a:gd name="connsiteX4" fmla="*/ 1768734 w 3292534"/>
              <a:gd name="connsiteY4" fmla="*/ 760986 h 895764"/>
              <a:gd name="connsiteX5" fmla="*/ 2149734 w 3292534"/>
              <a:gd name="connsiteY5" fmla="*/ 730506 h 895764"/>
              <a:gd name="connsiteX6" fmla="*/ 2206884 w 3292534"/>
              <a:gd name="connsiteY6" fmla="*/ 551436 h 895764"/>
              <a:gd name="connsiteX7" fmla="*/ 2264034 w 3292534"/>
              <a:gd name="connsiteY7" fmla="*/ 456186 h 895764"/>
              <a:gd name="connsiteX8" fmla="*/ 3292534 w 3292534"/>
              <a:gd name="connsiteY8" fmla="*/ 0 h 895764"/>
              <a:gd name="connsiteX0" fmla="*/ 0 w 3292534"/>
              <a:gd name="connsiteY0" fmla="*/ 847716 h 895764"/>
              <a:gd name="connsiteX1" fmla="*/ 616611 w 3292534"/>
              <a:gd name="connsiteY1" fmla="*/ 753901 h 895764"/>
              <a:gd name="connsiteX2" fmla="*/ 1018164 w 3292534"/>
              <a:gd name="connsiteY2" fmla="*/ 829566 h 895764"/>
              <a:gd name="connsiteX3" fmla="*/ 1335020 w 3292534"/>
              <a:gd name="connsiteY3" fmla="*/ 895737 h 895764"/>
              <a:gd name="connsiteX4" fmla="*/ 1768734 w 3292534"/>
              <a:gd name="connsiteY4" fmla="*/ 760986 h 895764"/>
              <a:gd name="connsiteX5" fmla="*/ 2149734 w 3292534"/>
              <a:gd name="connsiteY5" fmla="*/ 730506 h 895764"/>
              <a:gd name="connsiteX6" fmla="*/ 2264034 w 3292534"/>
              <a:gd name="connsiteY6" fmla="*/ 456186 h 895764"/>
              <a:gd name="connsiteX7" fmla="*/ 3292534 w 3292534"/>
              <a:gd name="connsiteY7" fmla="*/ 0 h 895764"/>
              <a:gd name="connsiteX0" fmla="*/ 0 w 3113464"/>
              <a:gd name="connsiteY0" fmla="*/ 832476 h 880524"/>
              <a:gd name="connsiteX1" fmla="*/ 616611 w 3113464"/>
              <a:gd name="connsiteY1" fmla="*/ 738661 h 880524"/>
              <a:gd name="connsiteX2" fmla="*/ 1018164 w 3113464"/>
              <a:gd name="connsiteY2" fmla="*/ 814326 h 880524"/>
              <a:gd name="connsiteX3" fmla="*/ 1335020 w 3113464"/>
              <a:gd name="connsiteY3" fmla="*/ 880497 h 880524"/>
              <a:gd name="connsiteX4" fmla="*/ 1768734 w 3113464"/>
              <a:gd name="connsiteY4" fmla="*/ 745746 h 880524"/>
              <a:gd name="connsiteX5" fmla="*/ 2149734 w 3113464"/>
              <a:gd name="connsiteY5" fmla="*/ 715266 h 880524"/>
              <a:gd name="connsiteX6" fmla="*/ 2264034 w 3113464"/>
              <a:gd name="connsiteY6" fmla="*/ 440946 h 880524"/>
              <a:gd name="connsiteX7" fmla="*/ 3113464 w 3113464"/>
              <a:gd name="connsiteY7" fmla="*/ 0 h 88052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64034 w 3090604"/>
              <a:gd name="connsiteY6" fmla="*/ 406656 h 846234"/>
              <a:gd name="connsiteX7" fmla="*/ 3090604 w 3090604"/>
              <a:gd name="connsiteY7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171505 w 3090604"/>
              <a:gd name="connsiteY6" fmla="*/ 516602 h 846234"/>
              <a:gd name="connsiteX7" fmla="*/ 2264034 w 3090604"/>
              <a:gd name="connsiteY7" fmla="*/ 406656 h 846234"/>
              <a:gd name="connsiteX8" fmla="*/ 3090604 w 3090604"/>
              <a:gd name="connsiteY8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64034 w 3090604"/>
              <a:gd name="connsiteY7" fmla="*/ 406656 h 846234"/>
              <a:gd name="connsiteX8" fmla="*/ 3090604 w 3090604"/>
              <a:gd name="connsiteY8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184568 w 3090604"/>
              <a:gd name="connsiteY7" fmla="*/ 457819 h 846234"/>
              <a:gd name="connsiteX8" fmla="*/ 2264034 w 3090604"/>
              <a:gd name="connsiteY8" fmla="*/ 406656 h 846234"/>
              <a:gd name="connsiteX9" fmla="*/ 3090604 w 3090604"/>
              <a:gd name="connsiteY9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33554 w 3090604"/>
              <a:gd name="connsiteY7" fmla="*/ 464350 h 846234"/>
              <a:gd name="connsiteX8" fmla="*/ 2264034 w 3090604"/>
              <a:gd name="connsiteY8" fmla="*/ 406656 h 846234"/>
              <a:gd name="connsiteX9" fmla="*/ 3090604 w 3090604"/>
              <a:gd name="connsiteY9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33554 w 3090604"/>
              <a:gd name="connsiteY7" fmla="*/ 464350 h 846234"/>
              <a:gd name="connsiteX8" fmla="*/ 2264034 w 3090604"/>
              <a:gd name="connsiteY8" fmla="*/ 406656 h 846234"/>
              <a:gd name="connsiteX9" fmla="*/ 3090604 w 3090604"/>
              <a:gd name="connsiteY9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64034 w 3090604"/>
              <a:gd name="connsiteY7" fmla="*/ 406656 h 846234"/>
              <a:gd name="connsiteX8" fmla="*/ 3090604 w 3090604"/>
              <a:gd name="connsiteY8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47706 w 3090604"/>
              <a:gd name="connsiteY7" fmla="*/ 429516 h 846234"/>
              <a:gd name="connsiteX8" fmla="*/ 3090604 w 3090604"/>
              <a:gd name="connsiteY8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47706 w 3090604"/>
              <a:gd name="connsiteY7" fmla="*/ 429516 h 846234"/>
              <a:gd name="connsiteX8" fmla="*/ 3090604 w 3090604"/>
              <a:gd name="connsiteY8" fmla="*/ 0 h 846234"/>
              <a:gd name="connsiteX0" fmla="*/ 0 w 2970288"/>
              <a:gd name="connsiteY0" fmla="*/ 730007 h 778055"/>
              <a:gd name="connsiteX1" fmla="*/ 616611 w 2970288"/>
              <a:gd name="connsiteY1" fmla="*/ 636192 h 778055"/>
              <a:gd name="connsiteX2" fmla="*/ 1018164 w 2970288"/>
              <a:gd name="connsiteY2" fmla="*/ 711857 h 778055"/>
              <a:gd name="connsiteX3" fmla="*/ 1335020 w 2970288"/>
              <a:gd name="connsiteY3" fmla="*/ 778028 h 778055"/>
              <a:gd name="connsiteX4" fmla="*/ 1768734 w 2970288"/>
              <a:gd name="connsiteY4" fmla="*/ 643277 h 778055"/>
              <a:gd name="connsiteX5" fmla="*/ 2149734 w 2970288"/>
              <a:gd name="connsiteY5" fmla="*/ 612797 h 778055"/>
              <a:gd name="connsiteX6" fmla="*/ 2210694 w 2970288"/>
              <a:gd name="connsiteY6" fmla="*/ 474549 h 778055"/>
              <a:gd name="connsiteX7" fmla="*/ 2247706 w 2970288"/>
              <a:gd name="connsiteY7" fmla="*/ 361337 h 778055"/>
              <a:gd name="connsiteX8" fmla="*/ 2970288 w 2970288"/>
              <a:gd name="connsiteY8" fmla="*/ 0 h 778055"/>
              <a:gd name="connsiteX0" fmla="*/ 0 w 2970288"/>
              <a:gd name="connsiteY0" fmla="*/ 730007 h 738027"/>
              <a:gd name="connsiteX1" fmla="*/ 616611 w 2970288"/>
              <a:gd name="connsiteY1" fmla="*/ 636192 h 738027"/>
              <a:gd name="connsiteX2" fmla="*/ 1018164 w 2970288"/>
              <a:gd name="connsiteY2" fmla="*/ 711857 h 738027"/>
              <a:gd name="connsiteX3" fmla="*/ 1491431 w 2970288"/>
              <a:gd name="connsiteY3" fmla="*/ 737923 h 738027"/>
              <a:gd name="connsiteX4" fmla="*/ 1768734 w 2970288"/>
              <a:gd name="connsiteY4" fmla="*/ 643277 h 738027"/>
              <a:gd name="connsiteX5" fmla="*/ 2149734 w 2970288"/>
              <a:gd name="connsiteY5" fmla="*/ 612797 h 738027"/>
              <a:gd name="connsiteX6" fmla="*/ 2210694 w 2970288"/>
              <a:gd name="connsiteY6" fmla="*/ 474549 h 738027"/>
              <a:gd name="connsiteX7" fmla="*/ 2247706 w 2970288"/>
              <a:gd name="connsiteY7" fmla="*/ 361337 h 738027"/>
              <a:gd name="connsiteX8" fmla="*/ 2970288 w 2970288"/>
              <a:gd name="connsiteY8" fmla="*/ 0 h 738027"/>
              <a:gd name="connsiteX0" fmla="*/ 0 w 2970288"/>
              <a:gd name="connsiteY0" fmla="*/ 730007 h 738622"/>
              <a:gd name="connsiteX1" fmla="*/ 616611 w 2970288"/>
              <a:gd name="connsiteY1" fmla="*/ 636192 h 738622"/>
              <a:gd name="connsiteX2" fmla="*/ 1294890 w 2970288"/>
              <a:gd name="connsiteY2" fmla="*/ 683783 h 738622"/>
              <a:gd name="connsiteX3" fmla="*/ 1491431 w 2970288"/>
              <a:gd name="connsiteY3" fmla="*/ 737923 h 738622"/>
              <a:gd name="connsiteX4" fmla="*/ 1768734 w 2970288"/>
              <a:gd name="connsiteY4" fmla="*/ 643277 h 738622"/>
              <a:gd name="connsiteX5" fmla="*/ 2149734 w 2970288"/>
              <a:gd name="connsiteY5" fmla="*/ 612797 h 738622"/>
              <a:gd name="connsiteX6" fmla="*/ 2210694 w 2970288"/>
              <a:gd name="connsiteY6" fmla="*/ 474549 h 738622"/>
              <a:gd name="connsiteX7" fmla="*/ 2247706 w 2970288"/>
              <a:gd name="connsiteY7" fmla="*/ 361337 h 738622"/>
              <a:gd name="connsiteX8" fmla="*/ 2970288 w 2970288"/>
              <a:gd name="connsiteY8" fmla="*/ 0 h 738622"/>
              <a:gd name="connsiteX0" fmla="*/ 0 w 2970288"/>
              <a:gd name="connsiteY0" fmla="*/ 730007 h 750123"/>
              <a:gd name="connsiteX1" fmla="*/ 616611 w 2970288"/>
              <a:gd name="connsiteY1" fmla="*/ 636192 h 750123"/>
              <a:gd name="connsiteX2" fmla="*/ 1294890 w 2970288"/>
              <a:gd name="connsiteY2" fmla="*/ 683783 h 750123"/>
              <a:gd name="connsiteX3" fmla="*/ 1491431 w 2970288"/>
              <a:gd name="connsiteY3" fmla="*/ 737923 h 750123"/>
              <a:gd name="connsiteX4" fmla="*/ 1768734 w 2970288"/>
              <a:gd name="connsiteY4" fmla="*/ 643277 h 750123"/>
              <a:gd name="connsiteX5" fmla="*/ 2149734 w 2970288"/>
              <a:gd name="connsiteY5" fmla="*/ 612797 h 750123"/>
              <a:gd name="connsiteX6" fmla="*/ 2210694 w 2970288"/>
              <a:gd name="connsiteY6" fmla="*/ 474549 h 750123"/>
              <a:gd name="connsiteX7" fmla="*/ 2247706 w 2970288"/>
              <a:gd name="connsiteY7" fmla="*/ 361337 h 750123"/>
              <a:gd name="connsiteX8" fmla="*/ 2970288 w 2970288"/>
              <a:gd name="connsiteY8" fmla="*/ 0 h 750123"/>
              <a:gd name="connsiteX0" fmla="*/ 0 w 2585278"/>
              <a:gd name="connsiteY0" fmla="*/ 681881 h 750123"/>
              <a:gd name="connsiteX1" fmla="*/ 231601 w 2585278"/>
              <a:gd name="connsiteY1" fmla="*/ 636192 h 750123"/>
              <a:gd name="connsiteX2" fmla="*/ 909880 w 2585278"/>
              <a:gd name="connsiteY2" fmla="*/ 683783 h 750123"/>
              <a:gd name="connsiteX3" fmla="*/ 1106421 w 2585278"/>
              <a:gd name="connsiteY3" fmla="*/ 737923 h 750123"/>
              <a:gd name="connsiteX4" fmla="*/ 1383724 w 2585278"/>
              <a:gd name="connsiteY4" fmla="*/ 643277 h 750123"/>
              <a:gd name="connsiteX5" fmla="*/ 1764724 w 2585278"/>
              <a:gd name="connsiteY5" fmla="*/ 612797 h 750123"/>
              <a:gd name="connsiteX6" fmla="*/ 1825684 w 2585278"/>
              <a:gd name="connsiteY6" fmla="*/ 474549 h 750123"/>
              <a:gd name="connsiteX7" fmla="*/ 1862696 w 2585278"/>
              <a:gd name="connsiteY7" fmla="*/ 361337 h 750123"/>
              <a:gd name="connsiteX8" fmla="*/ 2585278 w 2585278"/>
              <a:gd name="connsiteY8" fmla="*/ 0 h 750123"/>
              <a:gd name="connsiteX0" fmla="*/ 0 w 2585278"/>
              <a:gd name="connsiteY0" fmla="*/ 681881 h 730711"/>
              <a:gd name="connsiteX1" fmla="*/ 231601 w 2585278"/>
              <a:gd name="connsiteY1" fmla="*/ 636192 h 730711"/>
              <a:gd name="connsiteX2" fmla="*/ 909880 w 2585278"/>
              <a:gd name="connsiteY2" fmla="*/ 683783 h 730711"/>
              <a:gd name="connsiteX3" fmla="*/ 1122463 w 2585278"/>
              <a:gd name="connsiteY3" fmla="*/ 729902 h 730711"/>
              <a:gd name="connsiteX4" fmla="*/ 1383724 w 2585278"/>
              <a:gd name="connsiteY4" fmla="*/ 643277 h 730711"/>
              <a:gd name="connsiteX5" fmla="*/ 1764724 w 2585278"/>
              <a:gd name="connsiteY5" fmla="*/ 612797 h 730711"/>
              <a:gd name="connsiteX6" fmla="*/ 1825684 w 2585278"/>
              <a:gd name="connsiteY6" fmla="*/ 474549 h 730711"/>
              <a:gd name="connsiteX7" fmla="*/ 1862696 w 2585278"/>
              <a:gd name="connsiteY7" fmla="*/ 361337 h 730711"/>
              <a:gd name="connsiteX8" fmla="*/ 2585278 w 2585278"/>
              <a:gd name="connsiteY8" fmla="*/ 0 h 730711"/>
              <a:gd name="connsiteX0" fmla="*/ 0 w 2585278"/>
              <a:gd name="connsiteY0" fmla="*/ 681881 h 730059"/>
              <a:gd name="connsiteX1" fmla="*/ 231601 w 2585278"/>
              <a:gd name="connsiteY1" fmla="*/ 636192 h 730059"/>
              <a:gd name="connsiteX2" fmla="*/ 597059 w 2585278"/>
              <a:gd name="connsiteY2" fmla="*/ 619615 h 730059"/>
              <a:gd name="connsiteX3" fmla="*/ 1122463 w 2585278"/>
              <a:gd name="connsiteY3" fmla="*/ 729902 h 730059"/>
              <a:gd name="connsiteX4" fmla="*/ 1383724 w 2585278"/>
              <a:gd name="connsiteY4" fmla="*/ 643277 h 730059"/>
              <a:gd name="connsiteX5" fmla="*/ 1764724 w 2585278"/>
              <a:gd name="connsiteY5" fmla="*/ 612797 h 730059"/>
              <a:gd name="connsiteX6" fmla="*/ 1825684 w 2585278"/>
              <a:gd name="connsiteY6" fmla="*/ 474549 h 730059"/>
              <a:gd name="connsiteX7" fmla="*/ 1862696 w 2585278"/>
              <a:gd name="connsiteY7" fmla="*/ 361337 h 730059"/>
              <a:gd name="connsiteX8" fmla="*/ 2585278 w 2585278"/>
              <a:gd name="connsiteY8" fmla="*/ 0 h 730059"/>
              <a:gd name="connsiteX0" fmla="*/ 0 w 2585278"/>
              <a:gd name="connsiteY0" fmla="*/ 681881 h 729906"/>
              <a:gd name="connsiteX1" fmla="*/ 231601 w 2585278"/>
              <a:gd name="connsiteY1" fmla="*/ 636192 h 729906"/>
              <a:gd name="connsiteX2" fmla="*/ 597059 w 2585278"/>
              <a:gd name="connsiteY2" fmla="*/ 619615 h 729906"/>
              <a:gd name="connsiteX3" fmla="*/ 1122463 w 2585278"/>
              <a:gd name="connsiteY3" fmla="*/ 729902 h 729906"/>
              <a:gd name="connsiteX4" fmla="*/ 1411797 w 2585278"/>
              <a:gd name="connsiteY4" fmla="*/ 615203 h 729906"/>
              <a:gd name="connsiteX5" fmla="*/ 1764724 w 2585278"/>
              <a:gd name="connsiteY5" fmla="*/ 612797 h 729906"/>
              <a:gd name="connsiteX6" fmla="*/ 1825684 w 2585278"/>
              <a:gd name="connsiteY6" fmla="*/ 474549 h 729906"/>
              <a:gd name="connsiteX7" fmla="*/ 1862696 w 2585278"/>
              <a:gd name="connsiteY7" fmla="*/ 361337 h 729906"/>
              <a:gd name="connsiteX8" fmla="*/ 2585278 w 2585278"/>
              <a:gd name="connsiteY8" fmla="*/ 0 h 72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5278" h="729906">
                <a:moveTo>
                  <a:pt x="0" y="681881"/>
                </a:moveTo>
                <a:cubicBezTo>
                  <a:pt x="166433" y="689427"/>
                  <a:pt x="132091" y="646570"/>
                  <a:pt x="231601" y="636192"/>
                </a:cubicBezTo>
                <a:cubicBezTo>
                  <a:pt x="331111" y="625814"/>
                  <a:pt x="448582" y="603997"/>
                  <a:pt x="597059" y="619615"/>
                </a:cubicBezTo>
                <a:cubicBezTo>
                  <a:pt x="745536" y="635233"/>
                  <a:pt x="986673" y="730637"/>
                  <a:pt x="1122463" y="729902"/>
                </a:cubicBezTo>
                <a:cubicBezTo>
                  <a:pt x="1258253" y="729167"/>
                  <a:pt x="1304754" y="634720"/>
                  <a:pt x="1411797" y="615203"/>
                </a:cubicBezTo>
                <a:cubicBezTo>
                  <a:pt x="1518840" y="595686"/>
                  <a:pt x="1695743" y="636239"/>
                  <a:pt x="1764724" y="612797"/>
                </a:cubicBezTo>
                <a:cubicBezTo>
                  <a:pt x="1833705" y="589355"/>
                  <a:pt x="1806634" y="520269"/>
                  <a:pt x="1825684" y="474549"/>
                </a:cubicBezTo>
                <a:cubicBezTo>
                  <a:pt x="1844734" y="428829"/>
                  <a:pt x="1820546" y="409338"/>
                  <a:pt x="1862696" y="361337"/>
                </a:cubicBezTo>
                <a:cubicBezTo>
                  <a:pt x="2055068" y="241491"/>
                  <a:pt x="2430371" y="78571"/>
                  <a:pt x="2585278" y="0"/>
                </a:cubicBezTo>
              </a:path>
            </a:pathLst>
          </a:custGeom>
          <a:ln w="38100">
            <a:solidFill>
              <a:schemeClr val="tx2">
                <a:lumMod val="50000"/>
              </a:schemeClr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71" name="Łącznik prosty 70">
            <a:extLst>
              <a:ext uri="{FF2B5EF4-FFF2-40B4-BE49-F238E27FC236}">
                <a16:creationId xmlns="" xmlns:a16="http://schemas.microsoft.com/office/drawing/2014/main" id="{FA1E332D-2BC1-4143-805D-916EFB1DD7EF}"/>
              </a:ext>
            </a:extLst>
          </p:cNvPr>
          <p:cNvCxnSpPr>
            <a:cxnSpLocks/>
          </p:cNvCxnSpPr>
          <p:nvPr/>
        </p:nvCxnSpPr>
        <p:spPr>
          <a:xfrm rot="5400000">
            <a:off x="5323145" y="2835613"/>
            <a:ext cx="567992" cy="40254"/>
          </a:xfrm>
          <a:prstGeom prst="line">
            <a:avLst/>
          </a:prstGeom>
          <a:ln w="25400">
            <a:solidFill>
              <a:srgbClr val="00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Łącznik prosty 72">
            <a:extLst>
              <a:ext uri="{FF2B5EF4-FFF2-40B4-BE49-F238E27FC236}">
                <a16:creationId xmlns="" xmlns:a16="http://schemas.microsoft.com/office/drawing/2014/main" id="{FA1E332D-2BC1-4143-805D-916EFB1DD7EF}"/>
              </a:ext>
            </a:extLst>
          </p:cNvPr>
          <p:cNvCxnSpPr>
            <a:cxnSpLocks/>
          </p:cNvCxnSpPr>
          <p:nvPr/>
        </p:nvCxnSpPr>
        <p:spPr>
          <a:xfrm rot="5400000">
            <a:off x="5527680" y="3318731"/>
            <a:ext cx="427795" cy="42796"/>
          </a:xfrm>
          <a:prstGeom prst="line">
            <a:avLst/>
          </a:prstGeom>
          <a:ln w="25400">
            <a:solidFill>
              <a:srgbClr val="00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Łącznik prosty 74">
            <a:extLst>
              <a:ext uri="{FF2B5EF4-FFF2-40B4-BE49-F238E27FC236}">
                <a16:creationId xmlns="" xmlns:a16="http://schemas.microsoft.com/office/drawing/2014/main" id="{FA1E332D-2BC1-4143-805D-916EFB1DD7EF}"/>
              </a:ext>
            </a:extLst>
          </p:cNvPr>
          <p:cNvCxnSpPr>
            <a:cxnSpLocks/>
          </p:cNvCxnSpPr>
          <p:nvPr/>
        </p:nvCxnSpPr>
        <p:spPr>
          <a:xfrm rot="10800000">
            <a:off x="5581096" y="3133818"/>
            <a:ext cx="180515" cy="2959"/>
          </a:xfrm>
          <a:prstGeom prst="line">
            <a:avLst/>
          </a:prstGeom>
          <a:ln w="25400">
            <a:solidFill>
              <a:srgbClr val="00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Dowolny kształt 32">
            <a:extLst>
              <a:ext uri="{FF2B5EF4-FFF2-40B4-BE49-F238E27FC236}">
                <a16:creationId xmlns="" xmlns:a16="http://schemas.microsoft.com/office/drawing/2014/main" id="{2D2AD91C-24FD-4BD3-B024-0DDE0EBC877D}"/>
              </a:ext>
            </a:extLst>
          </p:cNvPr>
          <p:cNvSpPr/>
          <p:nvPr/>
        </p:nvSpPr>
        <p:spPr>
          <a:xfrm>
            <a:off x="6905146" y="2316385"/>
            <a:ext cx="424522" cy="1140041"/>
          </a:xfrm>
          <a:custGeom>
            <a:avLst/>
            <a:gdLst>
              <a:gd name="connsiteX0" fmla="*/ 0 w 428625"/>
              <a:gd name="connsiteY0" fmla="*/ 1123950 h 1123950"/>
              <a:gd name="connsiteX1" fmla="*/ 76200 w 428625"/>
              <a:gd name="connsiteY1" fmla="*/ 309563 h 1123950"/>
              <a:gd name="connsiteX2" fmla="*/ 428625 w 428625"/>
              <a:gd name="connsiteY2" fmla="*/ 0 h 1123950"/>
              <a:gd name="connsiteX0" fmla="*/ 0 w 424506"/>
              <a:gd name="connsiteY0" fmla="*/ 868577 h 868577"/>
              <a:gd name="connsiteX1" fmla="*/ 72081 w 424506"/>
              <a:gd name="connsiteY1" fmla="*/ 309563 h 868577"/>
              <a:gd name="connsiteX2" fmla="*/ 424506 w 424506"/>
              <a:gd name="connsiteY2" fmla="*/ 0 h 868577"/>
              <a:gd name="connsiteX0" fmla="*/ 0 w 424522"/>
              <a:gd name="connsiteY0" fmla="*/ 1140041 h 1140041"/>
              <a:gd name="connsiteX1" fmla="*/ 72097 w 424522"/>
              <a:gd name="connsiteY1" fmla="*/ 309563 h 1140041"/>
              <a:gd name="connsiteX2" fmla="*/ 424522 w 424522"/>
              <a:gd name="connsiteY2" fmla="*/ 0 h 1140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4522" h="1140041">
                <a:moveTo>
                  <a:pt x="0" y="1140041"/>
                </a:moveTo>
                <a:cubicBezTo>
                  <a:pt x="2381" y="826510"/>
                  <a:pt x="1343" y="499570"/>
                  <a:pt x="72097" y="309563"/>
                </a:cubicBezTo>
                <a:cubicBezTo>
                  <a:pt x="142851" y="119556"/>
                  <a:pt x="284028" y="61119"/>
                  <a:pt x="424522" y="0"/>
                </a:cubicBezTo>
              </a:path>
            </a:pathLst>
          </a:custGeom>
          <a:ln w="38100">
            <a:solidFill>
              <a:schemeClr val="tx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7" name="Prostokąt 66"/>
          <p:cNvSpPr/>
          <p:nvPr/>
        </p:nvSpPr>
        <p:spPr>
          <a:xfrm>
            <a:off x="1285852" y="5982132"/>
            <a:ext cx="7246588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indent="-342900">
              <a:spcBef>
                <a:spcPct val="0"/>
              </a:spcBef>
              <a:defRPr/>
            </a:pPr>
            <a:r>
              <a:rPr lang="pl-PL" sz="1000" b="1" dirty="0" smtClean="0">
                <a:solidFill>
                  <a:schemeClr val="accent1"/>
                </a:solidFill>
              </a:rPr>
              <a:t>WYPOSAŻENIE I STAN ULIC</a:t>
            </a:r>
          </a:p>
          <a:p>
            <a:pPr marL="174625" lvl="0" indent="-174625">
              <a:spcBef>
                <a:spcPct val="0"/>
              </a:spcBef>
              <a:defRPr/>
            </a:pPr>
            <a:r>
              <a:rPr lang="pl-PL" sz="1000" b="1" dirty="0" smtClean="0"/>
              <a:t>5B</a:t>
            </a:r>
            <a:r>
              <a:rPr lang="pl-PL" sz="1000" dirty="0" smtClean="0"/>
              <a:t>  WSKAZANO POTRZEBĘ ROZPOCZĘCIA PROCESU POPRAWY STANU I WYPOSAŻENIA ULIC OSIEDLOWYCH, W SZCZEGÓLNOŚCI ULIC: JERZMANOWSKIEJ, JARNOŁTOWSKIEJ, GAŁOWSKIEJ, PŁUŻNEJ, KOŚNEGO, OSIENICKIEJ, RDESTOWEJ, ADAMCZEWSKICH ORAZ ŁĄCZNIKA PIESZEGO  POMIĘDZY PRZYSTANKIEM AUTOBUSOWYM, A UL. ADAMCZEWSKICH.</a:t>
            </a:r>
            <a:endParaRPr lang="pl-PL" sz="1000" dirty="0"/>
          </a:p>
        </p:txBody>
      </p:sp>
      <p:pic>
        <p:nvPicPr>
          <p:cNvPr id="68" name="Obraz 67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80144164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26" name="Łącznik prosty 25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rostokąt 45"/>
          <p:cNvSpPr/>
          <p:nvPr/>
        </p:nvSpPr>
        <p:spPr>
          <a:xfrm>
            <a:off x="1142976" y="5951354"/>
            <a:ext cx="38950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144000">
              <a:spcBef>
                <a:spcPct val="0"/>
              </a:spcBef>
              <a:buAutoNum type="arabicPeriod"/>
              <a:defRPr/>
            </a:pPr>
            <a:r>
              <a:rPr lang="pl-PL" sz="800" dirty="0"/>
              <a:t>ŚCIEŻKI ROWEROWE</a:t>
            </a:r>
          </a:p>
          <a:p>
            <a:pPr marL="342900" indent="-144000">
              <a:spcBef>
                <a:spcPct val="0"/>
              </a:spcBef>
              <a:buFontTx/>
              <a:buAutoNum type="arabicPeriod"/>
              <a:defRPr/>
            </a:pPr>
            <a:r>
              <a:rPr lang="pl-PL" sz="800" dirty="0"/>
              <a:t>PARKINGI</a:t>
            </a:r>
          </a:p>
          <a:p>
            <a:pPr marL="342900" indent="-144000">
              <a:spcBef>
                <a:spcPct val="0"/>
              </a:spcBef>
              <a:buFontTx/>
              <a:buAutoNum type="arabicPeriod"/>
              <a:defRPr/>
            </a:pPr>
            <a:r>
              <a:rPr lang="pl-PL" sz="800" dirty="0"/>
              <a:t>KOMUNIKACJA ZBIOROWA</a:t>
            </a:r>
          </a:p>
          <a:p>
            <a:pPr marL="342900" indent="-144000">
              <a:spcBef>
                <a:spcPct val="0"/>
              </a:spcBef>
              <a:buFontTx/>
              <a:buAutoNum type="arabicPeriod"/>
              <a:defRPr/>
            </a:pPr>
            <a:r>
              <a:rPr lang="pl-PL" sz="800" dirty="0"/>
              <a:t>BEZPIECZEŃSTWO I ORGANIZACJA RUCHU</a:t>
            </a:r>
          </a:p>
          <a:p>
            <a:pPr marL="342900" indent="-144000">
              <a:spcBef>
                <a:spcPct val="0"/>
              </a:spcBef>
              <a:buFontTx/>
              <a:buAutoNum type="arabicPeriod"/>
              <a:defRPr/>
            </a:pPr>
            <a:r>
              <a:rPr lang="pl-PL" sz="800" dirty="0"/>
              <a:t>WYPOSAŻENIE I STAN ULIC</a:t>
            </a:r>
          </a:p>
        </p:txBody>
      </p:sp>
      <p:pic>
        <p:nvPicPr>
          <p:cNvPr id="36" name="Obraz 35" descr="Obraz zawierający mapa, tekst&#10;&#10;Opis wygenerowany automatycznie">
            <a:extLst>
              <a:ext uri="{FF2B5EF4-FFF2-40B4-BE49-F238E27FC236}">
                <a16:creationId xmlns="" xmlns:a16="http://schemas.microsoft.com/office/drawing/2014/main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7128792" cy="5038722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/>
              <a:t>MAPA ZBIORCZA ELEMENTÓW TEMATU PRZEMIESZCZANIE SIĘ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="" xmlns:a16="http://schemas.microsoft.com/office/drawing/2014/main" id="{B580A516-2E35-476B-AE5F-1EB58EF30C8D}"/>
              </a:ext>
            </a:extLst>
          </p:cNvPr>
          <p:cNvSpPr/>
          <p:nvPr/>
        </p:nvSpPr>
        <p:spPr>
          <a:xfrm>
            <a:off x="5220072" y="4636987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1A</a:t>
            </a:r>
          </a:p>
        </p:txBody>
      </p:sp>
      <p:sp>
        <p:nvSpPr>
          <p:cNvPr id="15" name="Dowolny kształt 50">
            <a:extLst>
              <a:ext uri="{FF2B5EF4-FFF2-40B4-BE49-F238E27FC236}">
                <a16:creationId xmlns="" xmlns:a16="http://schemas.microsoft.com/office/drawing/2014/main" id="{8566B9F5-9E7A-4852-8328-AA91AA63FD27}"/>
              </a:ext>
            </a:extLst>
          </p:cNvPr>
          <p:cNvSpPr/>
          <p:nvPr/>
        </p:nvSpPr>
        <p:spPr>
          <a:xfrm>
            <a:off x="6474343" y="912452"/>
            <a:ext cx="2055981" cy="1001308"/>
          </a:xfrm>
          <a:custGeom>
            <a:avLst/>
            <a:gdLst>
              <a:gd name="connsiteX0" fmla="*/ 0 w 2403123"/>
              <a:gd name="connsiteY0" fmla="*/ 0 h 1072445"/>
              <a:gd name="connsiteX1" fmla="*/ 609600 w 2403123"/>
              <a:gd name="connsiteY1" fmla="*/ 457200 h 1072445"/>
              <a:gd name="connsiteX2" fmla="*/ 1456267 w 2403123"/>
              <a:gd name="connsiteY2" fmla="*/ 795867 h 1072445"/>
              <a:gd name="connsiteX3" fmla="*/ 2269067 w 2403123"/>
              <a:gd name="connsiteY3" fmla="*/ 1032934 h 1072445"/>
              <a:gd name="connsiteX4" fmla="*/ 2260600 w 2403123"/>
              <a:gd name="connsiteY4" fmla="*/ 1032934 h 1072445"/>
              <a:gd name="connsiteX5" fmla="*/ 2302934 w 2403123"/>
              <a:gd name="connsiteY5" fmla="*/ 1058334 h 1072445"/>
              <a:gd name="connsiteX0" fmla="*/ 0 w 2403123"/>
              <a:gd name="connsiteY0" fmla="*/ 0 h 1072445"/>
              <a:gd name="connsiteX1" fmla="*/ 578624 w 2403123"/>
              <a:gd name="connsiteY1" fmla="*/ 409591 h 1072445"/>
              <a:gd name="connsiteX2" fmla="*/ 1456267 w 2403123"/>
              <a:gd name="connsiteY2" fmla="*/ 795867 h 1072445"/>
              <a:gd name="connsiteX3" fmla="*/ 2269067 w 2403123"/>
              <a:gd name="connsiteY3" fmla="*/ 1032934 h 1072445"/>
              <a:gd name="connsiteX4" fmla="*/ 2260600 w 2403123"/>
              <a:gd name="connsiteY4" fmla="*/ 1032934 h 1072445"/>
              <a:gd name="connsiteX5" fmla="*/ 2302934 w 2403123"/>
              <a:gd name="connsiteY5" fmla="*/ 1058334 h 1072445"/>
              <a:gd name="connsiteX0" fmla="*/ 0 w 2403123"/>
              <a:gd name="connsiteY0" fmla="*/ 0 h 1072445"/>
              <a:gd name="connsiteX1" fmla="*/ 578624 w 2403123"/>
              <a:gd name="connsiteY1" fmla="*/ 409591 h 1072445"/>
              <a:gd name="connsiteX2" fmla="*/ 1456267 w 2403123"/>
              <a:gd name="connsiteY2" fmla="*/ 795867 h 1072445"/>
              <a:gd name="connsiteX3" fmla="*/ 2269067 w 2403123"/>
              <a:gd name="connsiteY3" fmla="*/ 1032934 h 1072445"/>
              <a:gd name="connsiteX4" fmla="*/ 2260600 w 2403123"/>
              <a:gd name="connsiteY4" fmla="*/ 1032934 h 1072445"/>
              <a:gd name="connsiteX0" fmla="*/ 0 w 2426930"/>
              <a:gd name="connsiteY0" fmla="*/ 0 h 1072445"/>
              <a:gd name="connsiteX1" fmla="*/ 578624 w 2426930"/>
              <a:gd name="connsiteY1" fmla="*/ 409591 h 1072445"/>
              <a:gd name="connsiteX2" fmla="*/ 1456267 w 2426930"/>
              <a:gd name="connsiteY2" fmla="*/ 795867 h 1072445"/>
              <a:gd name="connsiteX3" fmla="*/ 2269067 w 2426930"/>
              <a:gd name="connsiteY3" fmla="*/ 1032934 h 1072445"/>
              <a:gd name="connsiteX4" fmla="*/ 2403444 w 2426930"/>
              <a:gd name="connsiteY4" fmla="*/ 1032934 h 1072445"/>
              <a:gd name="connsiteX0" fmla="*/ 0 w 2269067"/>
              <a:gd name="connsiteY0" fmla="*/ 0 h 1032934"/>
              <a:gd name="connsiteX1" fmla="*/ 578624 w 2269067"/>
              <a:gd name="connsiteY1" fmla="*/ 409591 h 1032934"/>
              <a:gd name="connsiteX2" fmla="*/ 1456267 w 2269067"/>
              <a:gd name="connsiteY2" fmla="*/ 795867 h 1032934"/>
              <a:gd name="connsiteX3" fmla="*/ 2269067 w 2269067"/>
              <a:gd name="connsiteY3" fmla="*/ 1032934 h 1032934"/>
              <a:gd name="connsiteX0" fmla="*/ 0 w 2330995"/>
              <a:gd name="connsiteY0" fmla="*/ 0 h 1016246"/>
              <a:gd name="connsiteX1" fmla="*/ 640552 w 2330995"/>
              <a:gd name="connsiteY1" fmla="*/ 392903 h 1016246"/>
              <a:gd name="connsiteX2" fmla="*/ 1518195 w 2330995"/>
              <a:gd name="connsiteY2" fmla="*/ 779179 h 1016246"/>
              <a:gd name="connsiteX3" fmla="*/ 2330995 w 2330995"/>
              <a:gd name="connsiteY3" fmla="*/ 1016246 h 1016246"/>
              <a:gd name="connsiteX0" fmla="*/ 0 w 2330995"/>
              <a:gd name="connsiteY0" fmla="*/ 0 h 1016246"/>
              <a:gd name="connsiteX1" fmla="*/ 640552 w 2330995"/>
              <a:gd name="connsiteY1" fmla="*/ 392903 h 1016246"/>
              <a:gd name="connsiteX2" fmla="*/ 1518195 w 2330995"/>
              <a:gd name="connsiteY2" fmla="*/ 779179 h 1016246"/>
              <a:gd name="connsiteX3" fmla="*/ 2330995 w 2330995"/>
              <a:gd name="connsiteY3" fmla="*/ 1016246 h 1016246"/>
              <a:gd name="connsiteX0" fmla="*/ 0 w 2259589"/>
              <a:gd name="connsiteY0" fmla="*/ 0 h 1016246"/>
              <a:gd name="connsiteX1" fmla="*/ 569146 w 2259589"/>
              <a:gd name="connsiteY1" fmla="*/ 392903 h 1016246"/>
              <a:gd name="connsiteX2" fmla="*/ 1446789 w 2259589"/>
              <a:gd name="connsiteY2" fmla="*/ 779179 h 1016246"/>
              <a:gd name="connsiteX3" fmla="*/ 2259589 w 2259589"/>
              <a:gd name="connsiteY3" fmla="*/ 1016246 h 1016246"/>
              <a:gd name="connsiteX0" fmla="*/ 0 w 2259589"/>
              <a:gd name="connsiteY0" fmla="*/ 0 h 1016246"/>
              <a:gd name="connsiteX1" fmla="*/ 569146 w 2259589"/>
              <a:gd name="connsiteY1" fmla="*/ 392903 h 1016246"/>
              <a:gd name="connsiteX2" fmla="*/ 1446789 w 2259589"/>
              <a:gd name="connsiteY2" fmla="*/ 779179 h 1016246"/>
              <a:gd name="connsiteX3" fmla="*/ 2259589 w 2259589"/>
              <a:gd name="connsiteY3" fmla="*/ 1016246 h 1016246"/>
              <a:gd name="connsiteX0" fmla="*/ 0 w 2259589"/>
              <a:gd name="connsiteY0" fmla="*/ 0 h 1016246"/>
              <a:gd name="connsiteX1" fmla="*/ 649828 w 2259589"/>
              <a:gd name="connsiteY1" fmla="*/ 305497 h 1016246"/>
              <a:gd name="connsiteX2" fmla="*/ 1446789 w 2259589"/>
              <a:gd name="connsiteY2" fmla="*/ 779179 h 1016246"/>
              <a:gd name="connsiteX3" fmla="*/ 2259589 w 2259589"/>
              <a:gd name="connsiteY3" fmla="*/ 1016246 h 1016246"/>
              <a:gd name="connsiteX0" fmla="*/ 0 w 1862901"/>
              <a:gd name="connsiteY0" fmla="*/ 0 h 922117"/>
              <a:gd name="connsiteX1" fmla="*/ 649828 w 1862901"/>
              <a:gd name="connsiteY1" fmla="*/ 305497 h 922117"/>
              <a:gd name="connsiteX2" fmla="*/ 1446789 w 1862901"/>
              <a:gd name="connsiteY2" fmla="*/ 779179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649828 w 1862901"/>
              <a:gd name="connsiteY1" fmla="*/ 305497 h 922117"/>
              <a:gd name="connsiteX2" fmla="*/ 1103889 w 1862901"/>
              <a:gd name="connsiteY2" fmla="*/ 604368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327099 w 1862901"/>
              <a:gd name="connsiteY1" fmla="*/ 648397 h 922117"/>
              <a:gd name="connsiteX2" fmla="*/ 1103889 w 1862901"/>
              <a:gd name="connsiteY2" fmla="*/ 604368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327099 w 1862901"/>
              <a:gd name="connsiteY1" fmla="*/ 648397 h 922117"/>
              <a:gd name="connsiteX2" fmla="*/ 687030 w 1862901"/>
              <a:gd name="connsiteY2" fmla="*/ 301809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687030 w 1862901"/>
              <a:gd name="connsiteY1" fmla="*/ 301809 h 922117"/>
              <a:gd name="connsiteX2" fmla="*/ 1862901 w 1862901"/>
              <a:gd name="connsiteY2" fmla="*/ 922117 h 922117"/>
              <a:gd name="connsiteX0" fmla="*/ 0 w 1175871"/>
              <a:gd name="connsiteY0" fmla="*/ 0 h 620308"/>
              <a:gd name="connsiteX1" fmla="*/ 1175871 w 1175871"/>
              <a:gd name="connsiteY1" fmla="*/ 620308 h 620308"/>
              <a:gd name="connsiteX0" fmla="*/ 0 w 1175871"/>
              <a:gd name="connsiteY0" fmla="*/ 0 h 620308"/>
              <a:gd name="connsiteX1" fmla="*/ 496901 w 1175871"/>
              <a:gd name="connsiteY1" fmla="*/ 271646 h 620308"/>
              <a:gd name="connsiteX2" fmla="*/ 1175871 w 1175871"/>
              <a:gd name="connsiteY2" fmla="*/ 620308 h 620308"/>
              <a:gd name="connsiteX0" fmla="*/ 0 w 1175871"/>
              <a:gd name="connsiteY0" fmla="*/ 0 h 620308"/>
              <a:gd name="connsiteX1" fmla="*/ 362430 w 1175871"/>
              <a:gd name="connsiteY1" fmla="*/ 258198 h 620308"/>
              <a:gd name="connsiteX2" fmla="*/ 1175871 w 1175871"/>
              <a:gd name="connsiteY2" fmla="*/ 620308 h 620308"/>
              <a:gd name="connsiteX0" fmla="*/ 0 w 1175871"/>
              <a:gd name="connsiteY0" fmla="*/ 0 h 620308"/>
              <a:gd name="connsiteX1" fmla="*/ 362430 w 1175871"/>
              <a:gd name="connsiteY1" fmla="*/ 258198 h 620308"/>
              <a:gd name="connsiteX2" fmla="*/ 691884 w 1175871"/>
              <a:gd name="connsiteY2" fmla="*/ 379222 h 620308"/>
              <a:gd name="connsiteX3" fmla="*/ 1175871 w 1175871"/>
              <a:gd name="connsiteY3" fmla="*/ 620308 h 620308"/>
              <a:gd name="connsiteX0" fmla="*/ 0 w 1175871"/>
              <a:gd name="connsiteY0" fmla="*/ 0 h 620308"/>
              <a:gd name="connsiteX1" fmla="*/ 362430 w 1175871"/>
              <a:gd name="connsiteY1" fmla="*/ 258198 h 620308"/>
              <a:gd name="connsiteX2" fmla="*/ 738949 w 1175871"/>
              <a:gd name="connsiteY2" fmla="*/ 466628 h 620308"/>
              <a:gd name="connsiteX3" fmla="*/ 1175871 w 1175871"/>
              <a:gd name="connsiteY3" fmla="*/ 620308 h 620308"/>
              <a:gd name="connsiteX0" fmla="*/ 0 w 1655931"/>
              <a:gd name="connsiteY0" fmla="*/ 0 h 734608"/>
              <a:gd name="connsiteX1" fmla="*/ 362430 w 1655931"/>
              <a:gd name="connsiteY1" fmla="*/ 258198 h 734608"/>
              <a:gd name="connsiteX2" fmla="*/ 738949 w 1655931"/>
              <a:gd name="connsiteY2" fmla="*/ 466628 h 734608"/>
              <a:gd name="connsiteX3" fmla="*/ 1655931 w 1655931"/>
              <a:gd name="connsiteY3" fmla="*/ 734608 h 734608"/>
              <a:gd name="connsiteX0" fmla="*/ 0 w 2055981"/>
              <a:gd name="connsiteY0" fmla="*/ 0 h 1001308"/>
              <a:gd name="connsiteX1" fmla="*/ 762480 w 2055981"/>
              <a:gd name="connsiteY1" fmla="*/ 524898 h 1001308"/>
              <a:gd name="connsiteX2" fmla="*/ 1138999 w 2055981"/>
              <a:gd name="connsiteY2" fmla="*/ 733328 h 1001308"/>
              <a:gd name="connsiteX3" fmla="*/ 2055981 w 2055981"/>
              <a:gd name="connsiteY3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1138999 w 2055981"/>
              <a:gd name="connsiteY2" fmla="*/ 733328 h 1001308"/>
              <a:gd name="connsiteX3" fmla="*/ 2055981 w 2055981"/>
              <a:gd name="connsiteY3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906589 w 2055981"/>
              <a:gd name="connsiteY2" fmla="*/ 607598 h 1001308"/>
              <a:gd name="connsiteX3" fmla="*/ 2055981 w 2055981"/>
              <a:gd name="connsiteY3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906589 w 2055981"/>
              <a:gd name="connsiteY2" fmla="*/ 607598 h 1001308"/>
              <a:gd name="connsiteX3" fmla="*/ 1431407 w 2055981"/>
              <a:gd name="connsiteY3" fmla="*/ 794428 h 1001308"/>
              <a:gd name="connsiteX4" fmla="*/ 2055981 w 2055981"/>
              <a:gd name="connsiteY4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906589 w 2055981"/>
              <a:gd name="connsiteY2" fmla="*/ 607598 h 1001308"/>
              <a:gd name="connsiteX3" fmla="*/ 1347587 w 2055981"/>
              <a:gd name="connsiteY3" fmla="*/ 798238 h 1001308"/>
              <a:gd name="connsiteX4" fmla="*/ 2055981 w 2055981"/>
              <a:gd name="connsiteY4" fmla="*/ 1001308 h 1001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5981" h="1001308">
                <a:moveTo>
                  <a:pt x="0" y="0"/>
                </a:moveTo>
                <a:lnTo>
                  <a:pt x="469110" y="364878"/>
                </a:lnTo>
                <a:cubicBezTo>
                  <a:pt x="584424" y="428082"/>
                  <a:pt x="771016" y="547246"/>
                  <a:pt x="906589" y="607598"/>
                </a:cubicBezTo>
                <a:cubicBezTo>
                  <a:pt x="1066972" y="679190"/>
                  <a:pt x="1156022" y="732620"/>
                  <a:pt x="1347587" y="798238"/>
                </a:cubicBezTo>
                <a:cubicBezTo>
                  <a:pt x="1539152" y="863856"/>
                  <a:pt x="1951885" y="966828"/>
                  <a:pt x="2055981" y="1001308"/>
                </a:cubicBezTo>
              </a:path>
            </a:pathLst>
          </a:custGeom>
          <a:ln w="25400" cmpd="sng"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="" xmlns:a16="http://schemas.microsoft.com/office/drawing/2014/main" id="{32FB4327-6A4B-46EC-B284-99368732DF74}"/>
              </a:ext>
            </a:extLst>
          </p:cNvPr>
          <p:cNvSpPr/>
          <p:nvPr/>
        </p:nvSpPr>
        <p:spPr>
          <a:xfrm>
            <a:off x="7166190" y="925285"/>
            <a:ext cx="1000132" cy="553998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b="1" dirty="0"/>
              <a:t>nowy przystanek kolejowy</a:t>
            </a:r>
          </a:p>
        </p:txBody>
      </p:sp>
      <p:sp>
        <p:nvSpPr>
          <p:cNvPr id="20" name="Elipsa 48">
            <a:extLst>
              <a:ext uri="{FF2B5EF4-FFF2-40B4-BE49-F238E27FC236}">
                <a16:creationId xmlns="" xmlns:a16="http://schemas.microsoft.com/office/drawing/2014/main" id="{C645F9EE-6E4E-4038-BBA7-DBE7A9ABEE24}"/>
              </a:ext>
            </a:extLst>
          </p:cNvPr>
          <p:cNvSpPr/>
          <p:nvPr/>
        </p:nvSpPr>
        <p:spPr>
          <a:xfrm>
            <a:off x="7060827" y="1297366"/>
            <a:ext cx="142876" cy="142876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20">
            <a:extLst>
              <a:ext uri="{FF2B5EF4-FFF2-40B4-BE49-F238E27FC236}">
                <a16:creationId xmlns="" xmlns:a16="http://schemas.microsoft.com/office/drawing/2014/main" id="{E6C811F4-D92E-4E80-8036-14B0A331867E}"/>
              </a:ext>
            </a:extLst>
          </p:cNvPr>
          <p:cNvSpPr/>
          <p:nvPr/>
        </p:nvSpPr>
        <p:spPr>
          <a:xfrm>
            <a:off x="6700651" y="1263694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3A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="" xmlns:a16="http://schemas.microsoft.com/office/drawing/2014/main" id="{3103125C-5A27-45C4-9BFD-1150F456503F}"/>
              </a:ext>
            </a:extLst>
          </p:cNvPr>
          <p:cNvSpPr/>
          <p:nvPr/>
        </p:nvSpPr>
        <p:spPr>
          <a:xfrm>
            <a:off x="6994384" y="2125288"/>
            <a:ext cx="1000132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/>
              <a:t>Biedronka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="" xmlns:a16="http://schemas.microsoft.com/office/drawing/2014/main" id="{E116F7D7-DCCC-4ABF-98AA-D6DE9190C95B}"/>
              </a:ext>
            </a:extLst>
          </p:cNvPr>
          <p:cNvSpPr/>
          <p:nvPr/>
        </p:nvSpPr>
        <p:spPr>
          <a:xfrm>
            <a:off x="7060827" y="2876186"/>
            <a:ext cx="679525" cy="215444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800" b="1" dirty="0">
                <a:solidFill>
                  <a:schemeClr val="bg1">
                    <a:lumMod val="95000"/>
                  </a:schemeClr>
                </a:solidFill>
              </a:rPr>
              <a:t>Cmentarz</a:t>
            </a:r>
          </a:p>
        </p:txBody>
      </p:sp>
      <p:sp>
        <p:nvSpPr>
          <p:cNvPr id="25" name="Prostokąt 24">
            <a:extLst>
              <a:ext uri="{FF2B5EF4-FFF2-40B4-BE49-F238E27FC236}">
                <a16:creationId xmlns="" xmlns:a16="http://schemas.microsoft.com/office/drawing/2014/main" id="{F462362D-93CB-4298-BA1A-DA998D2BA961}"/>
              </a:ext>
            </a:extLst>
          </p:cNvPr>
          <p:cNvSpPr/>
          <p:nvPr/>
        </p:nvSpPr>
        <p:spPr>
          <a:xfrm>
            <a:off x="6990923" y="3061517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3C</a:t>
            </a:r>
          </a:p>
        </p:txBody>
      </p:sp>
      <p:sp>
        <p:nvSpPr>
          <p:cNvPr id="27" name="Prostokąt 26">
            <a:extLst>
              <a:ext uri="{FF2B5EF4-FFF2-40B4-BE49-F238E27FC236}">
                <a16:creationId xmlns="" xmlns:a16="http://schemas.microsoft.com/office/drawing/2014/main" id="{862429BB-3413-4600-BDA9-C3E8011741C0}"/>
              </a:ext>
            </a:extLst>
          </p:cNvPr>
          <p:cNvSpPr/>
          <p:nvPr/>
        </p:nvSpPr>
        <p:spPr>
          <a:xfrm>
            <a:off x="6863902" y="4905611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4A</a:t>
            </a:r>
          </a:p>
        </p:txBody>
      </p:sp>
      <p:grpSp>
        <p:nvGrpSpPr>
          <p:cNvPr id="2" name="Grupa 27">
            <a:extLst>
              <a:ext uri="{FF2B5EF4-FFF2-40B4-BE49-F238E27FC236}">
                <a16:creationId xmlns="" xmlns:a16="http://schemas.microsoft.com/office/drawing/2014/main" id="{CB44A58C-45A8-4BBB-969E-6E976287A8E1}"/>
              </a:ext>
            </a:extLst>
          </p:cNvPr>
          <p:cNvGrpSpPr/>
          <p:nvPr/>
        </p:nvGrpSpPr>
        <p:grpSpPr>
          <a:xfrm>
            <a:off x="2163669" y="3514844"/>
            <a:ext cx="4513606" cy="314569"/>
            <a:chOff x="2066586" y="3878227"/>
            <a:chExt cx="4513606" cy="314569"/>
          </a:xfrm>
        </p:grpSpPr>
        <p:sp>
          <p:nvSpPr>
            <p:cNvPr id="29" name="Prostokąt zaokrąglony 23">
              <a:extLst>
                <a:ext uri="{FF2B5EF4-FFF2-40B4-BE49-F238E27FC236}">
                  <a16:creationId xmlns="" xmlns:a16="http://schemas.microsoft.com/office/drawing/2014/main" id="{31534961-D5F4-4DE2-A5C6-1D5A4F4CA328}"/>
                </a:ext>
              </a:extLst>
            </p:cNvPr>
            <p:cNvSpPr/>
            <p:nvPr/>
          </p:nvSpPr>
          <p:spPr>
            <a:xfrm>
              <a:off x="6429158" y="4063051"/>
              <a:ext cx="151034" cy="129745"/>
            </a:xfrm>
            <a:prstGeom prst="roundRect">
              <a:avLst/>
            </a:prstGeom>
            <a:noFill/>
            <a:ln w="444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080808"/>
                </a:solidFill>
              </a:endParaRPr>
            </a:p>
          </p:txBody>
        </p:sp>
        <p:sp>
          <p:nvSpPr>
            <p:cNvPr id="30" name="Prostokąt zaokrąglony 32">
              <a:extLst>
                <a:ext uri="{FF2B5EF4-FFF2-40B4-BE49-F238E27FC236}">
                  <a16:creationId xmlns="" xmlns:a16="http://schemas.microsoft.com/office/drawing/2014/main" id="{D4E7B4C9-1A18-4FDE-B2D2-B08192BF11B1}"/>
                </a:ext>
              </a:extLst>
            </p:cNvPr>
            <p:cNvSpPr/>
            <p:nvPr/>
          </p:nvSpPr>
          <p:spPr>
            <a:xfrm>
              <a:off x="2066586" y="3878227"/>
              <a:ext cx="151034" cy="129745"/>
            </a:xfrm>
            <a:prstGeom prst="roundRect">
              <a:avLst/>
            </a:prstGeom>
            <a:noFill/>
            <a:ln w="444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080808"/>
                </a:solidFill>
              </a:endParaRPr>
            </a:p>
          </p:txBody>
        </p:sp>
      </p:grpSp>
      <p:sp>
        <p:nvSpPr>
          <p:cNvPr id="31" name="Prostokąt 30">
            <a:extLst>
              <a:ext uri="{FF2B5EF4-FFF2-40B4-BE49-F238E27FC236}">
                <a16:creationId xmlns="" xmlns:a16="http://schemas.microsoft.com/office/drawing/2014/main" id="{A17F9D3C-2541-4616-9633-8DDCB30B617C}"/>
              </a:ext>
            </a:extLst>
          </p:cNvPr>
          <p:cNvSpPr/>
          <p:nvPr/>
        </p:nvSpPr>
        <p:spPr>
          <a:xfrm>
            <a:off x="1835696" y="3470811"/>
            <a:ext cx="380082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1B</a:t>
            </a:r>
          </a:p>
        </p:txBody>
      </p:sp>
      <p:sp>
        <p:nvSpPr>
          <p:cNvPr id="32" name="Dowolny kształt 54">
            <a:extLst>
              <a:ext uri="{FF2B5EF4-FFF2-40B4-BE49-F238E27FC236}">
                <a16:creationId xmlns="" xmlns:a16="http://schemas.microsoft.com/office/drawing/2014/main" id="{A727ECA7-61A0-4E25-9BBE-90BC72F71F68}"/>
              </a:ext>
            </a:extLst>
          </p:cNvPr>
          <p:cNvSpPr/>
          <p:nvPr/>
        </p:nvSpPr>
        <p:spPr>
          <a:xfrm>
            <a:off x="6796674" y="2406199"/>
            <a:ext cx="909471" cy="2908439"/>
          </a:xfrm>
          <a:custGeom>
            <a:avLst/>
            <a:gdLst>
              <a:gd name="connsiteX0" fmla="*/ 6350 w 177800"/>
              <a:gd name="connsiteY0" fmla="*/ 3619500 h 3619500"/>
              <a:gd name="connsiteX1" fmla="*/ 31750 w 177800"/>
              <a:gd name="connsiteY1" fmla="*/ 1835150 h 3619500"/>
              <a:gd name="connsiteX2" fmla="*/ 0 w 177800"/>
              <a:gd name="connsiteY2" fmla="*/ 1593850 h 3619500"/>
              <a:gd name="connsiteX3" fmla="*/ 95250 w 177800"/>
              <a:gd name="connsiteY3" fmla="*/ 1238250 h 3619500"/>
              <a:gd name="connsiteX4" fmla="*/ 127000 w 177800"/>
              <a:gd name="connsiteY4" fmla="*/ 368300 h 3619500"/>
              <a:gd name="connsiteX5" fmla="*/ 177800 w 177800"/>
              <a:gd name="connsiteY5" fmla="*/ 0 h 3619500"/>
              <a:gd name="connsiteX0" fmla="*/ 6350 w 177800"/>
              <a:gd name="connsiteY0" fmla="*/ 3619500 h 3619500"/>
              <a:gd name="connsiteX1" fmla="*/ 6350 w 177800"/>
              <a:gd name="connsiteY1" fmla="*/ 3328988 h 3619500"/>
              <a:gd name="connsiteX2" fmla="*/ 31750 w 177800"/>
              <a:gd name="connsiteY2" fmla="*/ 1835150 h 3619500"/>
              <a:gd name="connsiteX3" fmla="*/ 0 w 177800"/>
              <a:gd name="connsiteY3" fmla="*/ 1593850 h 3619500"/>
              <a:gd name="connsiteX4" fmla="*/ 95250 w 177800"/>
              <a:gd name="connsiteY4" fmla="*/ 1238250 h 3619500"/>
              <a:gd name="connsiteX5" fmla="*/ 127000 w 177800"/>
              <a:gd name="connsiteY5" fmla="*/ 368300 h 3619500"/>
              <a:gd name="connsiteX6" fmla="*/ 177800 w 177800"/>
              <a:gd name="connsiteY6" fmla="*/ 0 h 3619500"/>
              <a:gd name="connsiteX0" fmla="*/ 792136 w 792136"/>
              <a:gd name="connsiteY0" fmla="*/ 4048104 h 4048104"/>
              <a:gd name="connsiteX1" fmla="*/ 6350 w 792136"/>
              <a:gd name="connsiteY1" fmla="*/ 3328988 h 4048104"/>
              <a:gd name="connsiteX2" fmla="*/ 31750 w 792136"/>
              <a:gd name="connsiteY2" fmla="*/ 1835150 h 4048104"/>
              <a:gd name="connsiteX3" fmla="*/ 0 w 792136"/>
              <a:gd name="connsiteY3" fmla="*/ 1593850 h 4048104"/>
              <a:gd name="connsiteX4" fmla="*/ 95250 w 792136"/>
              <a:gd name="connsiteY4" fmla="*/ 1238250 h 4048104"/>
              <a:gd name="connsiteX5" fmla="*/ 127000 w 792136"/>
              <a:gd name="connsiteY5" fmla="*/ 368300 h 4048104"/>
              <a:gd name="connsiteX6" fmla="*/ 177800 w 792136"/>
              <a:gd name="connsiteY6" fmla="*/ 0 h 4048104"/>
              <a:gd name="connsiteX0" fmla="*/ 792136 w 792136"/>
              <a:gd name="connsiteY0" fmla="*/ 4048104 h 4048104"/>
              <a:gd name="connsiteX1" fmla="*/ 6350 w 792136"/>
              <a:gd name="connsiteY1" fmla="*/ 3614716 h 4048104"/>
              <a:gd name="connsiteX2" fmla="*/ 31750 w 792136"/>
              <a:gd name="connsiteY2" fmla="*/ 1835150 h 4048104"/>
              <a:gd name="connsiteX3" fmla="*/ 0 w 792136"/>
              <a:gd name="connsiteY3" fmla="*/ 1593850 h 4048104"/>
              <a:gd name="connsiteX4" fmla="*/ 95250 w 792136"/>
              <a:gd name="connsiteY4" fmla="*/ 1238250 h 4048104"/>
              <a:gd name="connsiteX5" fmla="*/ 127000 w 792136"/>
              <a:gd name="connsiteY5" fmla="*/ 368300 h 4048104"/>
              <a:gd name="connsiteX6" fmla="*/ 177800 w 792136"/>
              <a:gd name="connsiteY6" fmla="*/ 0 h 4048104"/>
              <a:gd name="connsiteX0" fmla="*/ 896889 w 896889"/>
              <a:gd name="connsiteY0" fmla="*/ 4093326 h 4093326"/>
              <a:gd name="connsiteX1" fmla="*/ 6350 w 896889"/>
              <a:gd name="connsiteY1" fmla="*/ 3614716 h 4093326"/>
              <a:gd name="connsiteX2" fmla="*/ 31750 w 896889"/>
              <a:gd name="connsiteY2" fmla="*/ 1835150 h 4093326"/>
              <a:gd name="connsiteX3" fmla="*/ 0 w 896889"/>
              <a:gd name="connsiteY3" fmla="*/ 1593850 h 4093326"/>
              <a:gd name="connsiteX4" fmla="*/ 95250 w 896889"/>
              <a:gd name="connsiteY4" fmla="*/ 1238250 h 4093326"/>
              <a:gd name="connsiteX5" fmla="*/ 127000 w 896889"/>
              <a:gd name="connsiteY5" fmla="*/ 368300 h 4093326"/>
              <a:gd name="connsiteX6" fmla="*/ 177800 w 896889"/>
              <a:gd name="connsiteY6" fmla="*/ 0 h 4093326"/>
              <a:gd name="connsiteX0" fmla="*/ 682543 w 682543"/>
              <a:gd name="connsiteY0" fmla="*/ 3950426 h 3950426"/>
              <a:gd name="connsiteX1" fmla="*/ 6350 w 682543"/>
              <a:gd name="connsiteY1" fmla="*/ 3614716 h 3950426"/>
              <a:gd name="connsiteX2" fmla="*/ 31750 w 682543"/>
              <a:gd name="connsiteY2" fmla="*/ 1835150 h 3950426"/>
              <a:gd name="connsiteX3" fmla="*/ 0 w 682543"/>
              <a:gd name="connsiteY3" fmla="*/ 1593850 h 3950426"/>
              <a:gd name="connsiteX4" fmla="*/ 95250 w 682543"/>
              <a:gd name="connsiteY4" fmla="*/ 1238250 h 3950426"/>
              <a:gd name="connsiteX5" fmla="*/ 127000 w 682543"/>
              <a:gd name="connsiteY5" fmla="*/ 368300 h 3950426"/>
              <a:gd name="connsiteX6" fmla="*/ 177800 w 682543"/>
              <a:gd name="connsiteY6" fmla="*/ 0 h 3950426"/>
              <a:gd name="connsiteX0" fmla="*/ 766659 w 766659"/>
              <a:gd name="connsiteY0" fmla="*/ 4007555 h 4007555"/>
              <a:gd name="connsiteX1" fmla="*/ 6350 w 766659"/>
              <a:gd name="connsiteY1" fmla="*/ 3614716 h 4007555"/>
              <a:gd name="connsiteX2" fmla="*/ 31750 w 766659"/>
              <a:gd name="connsiteY2" fmla="*/ 1835150 h 4007555"/>
              <a:gd name="connsiteX3" fmla="*/ 0 w 766659"/>
              <a:gd name="connsiteY3" fmla="*/ 1593850 h 4007555"/>
              <a:gd name="connsiteX4" fmla="*/ 95250 w 766659"/>
              <a:gd name="connsiteY4" fmla="*/ 1238250 h 4007555"/>
              <a:gd name="connsiteX5" fmla="*/ 127000 w 766659"/>
              <a:gd name="connsiteY5" fmla="*/ 368300 h 4007555"/>
              <a:gd name="connsiteX6" fmla="*/ 177800 w 766659"/>
              <a:gd name="connsiteY6" fmla="*/ 0 h 4007555"/>
              <a:gd name="connsiteX0" fmla="*/ 766659 w 766659"/>
              <a:gd name="connsiteY0" fmla="*/ 4007555 h 4007555"/>
              <a:gd name="connsiteX1" fmla="*/ 6350 w 766659"/>
              <a:gd name="connsiteY1" fmla="*/ 2614560 h 4007555"/>
              <a:gd name="connsiteX2" fmla="*/ 31750 w 766659"/>
              <a:gd name="connsiteY2" fmla="*/ 1835150 h 4007555"/>
              <a:gd name="connsiteX3" fmla="*/ 0 w 766659"/>
              <a:gd name="connsiteY3" fmla="*/ 1593850 h 4007555"/>
              <a:gd name="connsiteX4" fmla="*/ 95250 w 766659"/>
              <a:gd name="connsiteY4" fmla="*/ 1238250 h 4007555"/>
              <a:gd name="connsiteX5" fmla="*/ 127000 w 766659"/>
              <a:gd name="connsiteY5" fmla="*/ 368300 h 4007555"/>
              <a:gd name="connsiteX6" fmla="*/ 177800 w 766659"/>
              <a:gd name="connsiteY6" fmla="*/ 0 h 4007555"/>
              <a:gd name="connsiteX0" fmla="*/ 1481007 w 1481007"/>
              <a:gd name="connsiteY0" fmla="*/ 4007555 h 4007555"/>
              <a:gd name="connsiteX1" fmla="*/ 6350 w 1481007"/>
              <a:gd name="connsiteY1" fmla="*/ 2614560 h 4007555"/>
              <a:gd name="connsiteX2" fmla="*/ 31750 w 1481007"/>
              <a:gd name="connsiteY2" fmla="*/ 1835150 h 4007555"/>
              <a:gd name="connsiteX3" fmla="*/ 0 w 1481007"/>
              <a:gd name="connsiteY3" fmla="*/ 1593850 h 4007555"/>
              <a:gd name="connsiteX4" fmla="*/ 95250 w 1481007"/>
              <a:gd name="connsiteY4" fmla="*/ 1238250 h 4007555"/>
              <a:gd name="connsiteX5" fmla="*/ 127000 w 1481007"/>
              <a:gd name="connsiteY5" fmla="*/ 368300 h 4007555"/>
              <a:gd name="connsiteX6" fmla="*/ 177800 w 1481007"/>
              <a:gd name="connsiteY6" fmla="*/ 0 h 4007555"/>
              <a:gd name="connsiteX0" fmla="*/ 909471 w 909471"/>
              <a:gd name="connsiteY0" fmla="*/ 3436027 h 3436027"/>
              <a:gd name="connsiteX1" fmla="*/ 6350 w 909471"/>
              <a:gd name="connsiteY1" fmla="*/ 2614560 h 3436027"/>
              <a:gd name="connsiteX2" fmla="*/ 31750 w 909471"/>
              <a:gd name="connsiteY2" fmla="*/ 1835150 h 3436027"/>
              <a:gd name="connsiteX3" fmla="*/ 0 w 909471"/>
              <a:gd name="connsiteY3" fmla="*/ 1593850 h 3436027"/>
              <a:gd name="connsiteX4" fmla="*/ 95250 w 909471"/>
              <a:gd name="connsiteY4" fmla="*/ 1238250 h 3436027"/>
              <a:gd name="connsiteX5" fmla="*/ 127000 w 909471"/>
              <a:gd name="connsiteY5" fmla="*/ 368300 h 3436027"/>
              <a:gd name="connsiteX6" fmla="*/ 177800 w 909471"/>
              <a:gd name="connsiteY6" fmla="*/ 0 h 3436027"/>
              <a:gd name="connsiteX0" fmla="*/ 909471 w 909471"/>
              <a:gd name="connsiteY0" fmla="*/ 3436027 h 3436027"/>
              <a:gd name="connsiteX1" fmla="*/ 32476 w 909471"/>
              <a:gd name="connsiteY1" fmla="*/ 2663062 h 3436027"/>
              <a:gd name="connsiteX2" fmla="*/ 31750 w 909471"/>
              <a:gd name="connsiteY2" fmla="*/ 1835150 h 3436027"/>
              <a:gd name="connsiteX3" fmla="*/ 0 w 909471"/>
              <a:gd name="connsiteY3" fmla="*/ 1593850 h 3436027"/>
              <a:gd name="connsiteX4" fmla="*/ 95250 w 909471"/>
              <a:gd name="connsiteY4" fmla="*/ 1238250 h 3436027"/>
              <a:gd name="connsiteX5" fmla="*/ 127000 w 909471"/>
              <a:gd name="connsiteY5" fmla="*/ 368300 h 3436027"/>
              <a:gd name="connsiteX6" fmla="*/ 177800 w 909471"/>
              <a:gd name="connsiteY6" fmla="*/ 0 h 343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9471" h="3436027">
                <a:moveTo>
                  <a:pt x="909471" y="3436027"/>
                </a:moveTo>
                <a:lnTo>
                  <a:pt x="32476" y="2663062"/>
                </a:lnTo>
                <a:lnTo>
                  <a:pt x="31750" y="1835150"/>
                </a:lnTo>
                <a:lnTo>
                  <a:pt x="0" y="1593850"/>
                </a:lnTo>
                <a:lnTo>
                  <a:pt x="95250" y="1238250"/>
                </a:lnTo>
                <a:lnTo>
                  <a:pt x="127000" y="368300"/>
                </a:lnTo>
                <a:lnTo>
                  <a:pt x="177800" y="0"/>
                </a:lnTo>
              </a:path>
            </a:pathLst>
          </a:custGeom>
          <a:ln w="101600" cmpd="sng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3" name="Grupa 32">
            <a:extLst>
              <a:ext uri="{FF2B5EF4-FFF2-40B4-BE49-F238E27FC236}">
                <a16:creationId xmlns="" xmlns:a16="http://schemas.microsoft.com/office/drawing/2014/main" id="{7C980DDB-145F-4F9F-B2A1-30E256BE4F76}"/>
              </a:ext>
            </a:extLst>
          </p:cNvPr>
          <p:cNvGrpSpPr/>
          <p:nvPr/>
        </p:nvGrpSpPr>
        <p:grpSpPr>
          <a:xfrm>
            <a:off x="1657581" y="2348880"/>
            <a:ext cx="5804748" cy="3359402"/>
            <a:chOff x="1657581" y="2348880"/>
            <a:chExt cx="5804748" cy="3359402"/>
          </a:xfrm>
        </p:grpSpPr>
        <p:grpSp>
          <p:nvGrpSpPr>
            <p:cNvPr id="4" name="Grupa 33">
              <a:extLst>
                <a:ext uri="{FF2B5EF4-FFF2-40B4-BE49-F238E27FC236}">
                  <a16:creationId xmlns="" xmlns:a16="http://schemas.microsoft.com/office/drawing/2014/main" id="{BE073AB1-5E8C-4198-A894-8DB5AFBB8024}"/>
                </a:ext>
              </a:extLst>
            </p:cNvPr>
            <p:cNvGrpSpPr/>
            <p:nvPr/>
          </p:nvGrpSpPr>
          <p:grpSpPr>
            <a:xfrm>
              <a:off x="1657581" y="2348880"/>
              <a:ext cx="5804748" cy="3359402"/>
              <a:chOff x="1657581" y="2348880"/>
              <a:chExt cx="5804748" cy="3359402"/>
            </a:xfrm>
          </p:grpSpPr>
          <p:cxnSp>
            <p:nvCxnSpPr>
              <p:cNvPr id="37" name="Łącznik prosty 36">
                <a:extLst>
                  <a:ext uri="{FF2B5EF4-FFF2-40B4-BE49-F238E27FC236}">
                    <a16:creationId xmlns="" xmlns:a16="http://schemas.microsoft.com/office/drawing/2014/main" id="{9A21D462-991C-4450-BFD4-11AD84DA597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3878496" y="3161913"/>
                <a:ext cx="1766152" cy="140085"/>
              </a:xfrm>
              <a:prstGeom prst="line">
                <a:avLst/>
              </a:pr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Dowolny kształt 31">
                <a:extLst>
                  <a:ext uri="{FF2B5EF4-FFF2-40B4-BE49-F238E27FC236}">
                    <a16:creationId xmlns="" xmlns:a16="http://schemas.microsoft.com/office/drawing/2014/main" id="{AD56447F-BAD0-4A74-B29B-8211780E84E0}"/>
                  </a:ext>
                </a:extLst>
              </p:cNvPr>
              <p:cNvSpPr/>
              <p:nvPr/>
            </p:nvSpPr>
            <p:spPr>
              <a:xfrm>
                <a:off x="1657581" y="3096587"/>
                <a:ext cx="3028192" cy="772630"/>
              </a:xfrm>
              <a:custGeom>
                <a:avLst/>
                <a:gdLst>
                  <a:gd name="connsiteX0" fmla="*/ 3305175 w 3305175"/>
                  <a:gd name="connsiteY0" fmla="*/ 452438 h 519113"/>
                  <a:gd name="connsiteX1" fmla="*/ 1016793 w 3305175"/>
                  <a:gd name="connsiteY1" fmla="*/ 519113 h 519113"/>
                  <a:gd name="connsiteX2" fmla="*/ 485775 w 3305175"/>
                  <a:gd name="connsiteY2" fmla="*/ 311944 h 519113"/>
                  <a:gd name="connsiteX3" fmla="*/ 0 w 3305175"/>
                  <a:gd name="connsiteY3" fmla="*/ 0 h 519113"/>
                  <a:gd name="connsiteX0" fmla="*/ 3400400 w 3400400"/>
                  <a:gd name="connsiteY0" fmla="*/ 538165 h 604840"/>
                  <a:gd name="connsiteX1" fmla="*/ 1112018 w 3400400"/>
                  <a:gd name="connsiteY1" fmla="*/ 604840 h 604840"/>
                  <a:gd name="connsiteX2" fmla="*/ 581000 w 3400400"/>
                  <a:gd name="connsiteY2" fmla="*/ 397671 h 604840"/>
                  <a:gd name="connsiteX3" fmla="*/ 0 w 3400400"/>
                  <a:gd name="connsiteY3" fmla="*/ 0 h 604840"/>
                  <a:gd name="connsiteX0" fmla="*/ 3400400 w 3400400"/>
                  <a:gd name="connsiteY0" fmla="*/ 538165 h 604840"/>
                  <a:gd name="connsiteX1" fmla="*/ 1112018 w 3400400"/>
                  <a:gd name="connsiteY1" fmla="*/ 604840 h 604840"/>
                  <a:gd name="connsiteX2" fmla="*/ 581000 w 3400400"/>
                  <a:gd name="connsiteY2" fmla="*/ 397671 h 604840"/>
                  <a:gd name="connsiteX3" fmla="*/ 119037 w 3400400"/>
                  <a:gd name="connsiteY3" fmla="*/ 80965 h 604840"/>
                  <a:gd name="connsiteX4" fmla="*/ 0 w 3400400"/>
                  <a:gd name="connsiteY4" fmla="*/ 0 h 604840"/>
                  <a:gd name="connsiteX0" fmla="*/ 3686184 w 3686184"/>
                  <a:gd name="connsiteY0" fmla="*/ 681065 h 747740"/>
                  <a:gd name="connsiteX1" fmla="*/ 1397802 w 3686184"/>
                  <a:gd name="connsiteY1" fmla="*/ 747740 h 747740"/>
                  <a:gd name="connsiteX2" fmla="*/ 866784 w 3686184"/>
                  <a:gd name="connsiteY2" fmla="*/ 540571 h 747740"/>
                  <a:gd name="connsiteX3" fmla="*/ 404821 w 3686184"/>
                  <a:gd name="connsiteY3" fmla="*/ 223865 h 747740"/>
                  <a:gd name="connsiteX4" fmla="*/ 0 w 3686184"/>
                  <a:gd name="connsiteY4" fmla="*/ 0 h 747740"/>
                  <a:gd name="connsiteX0" fmla="*/ 4043406 w 4043406"/>
                  <a:gd name="connsiteY0" fmla="*/ 823965 h 890640"/>
                  <a:gd name="connsiteX1" fmla="*/ 1755024 w 4043406"/>
                  <a:gd name="connsiteY1" fmla="*/ 890640 h 890640"/>
                  <a:gd name="connsiteX2" fmla="*/ 1224006 w 4043406"/>
                  <a:gd name="connsiteY2" fmla="*/ 683471 h 890640"/>
                  <a:gd name="connsiteX3" fmla="*/ 762043 w 4043406"/>
                  <a:gd name="connsiteY3" fmla="*/ 366765 h 890640"/>
                  <a:gd name="connsiteX4" fmla="*/ 0 w 4043406"/>
                  <a:gd name="connsiteY4" fmla="*/ 0 h 890640"/>
                  <a:gd name="connsiteX0" fmla="*/ 4043406 w 4043406"/>
                  <a:gd name="connsiteY0" fmla="*/ 823965 h 890640"/>
                  <a:gd name="connsiteX1" fmla="*/ 1755024 w 4043406"/>
                  <a:gd name="connsiteY1" fmla="*/ 890640 h 890640"/>
                  <a:gd name="connsiteX2" fmla="*/ 1224006 w 4043406"/>
                  <a:gd name="connsiteY2" fmla="*/ 683471 h 890640"/>
                  <a:gd name="connsiteX3" fmla="*/ 619135 w 4043406"/>
                  <a:gd name="connsiteY3" fmla="*/ 366765 h 890640"/>
                  <a:gd name="connsiteX4" fmla="*/ 0 w 4043406"/>
                  <a:gd name="connsiteY4" fmla="*/ 0 h 890640"/>
                  <a:gd name="connsiteX0" fmla="*/ 3757686 w 3757686"/>
                  <a:gd name="connsiteY0" fmla="*/ 823989 h 890664"/>
                  <a:gd name="connsiteX1" fmla="*/ 1469304 w 3757686"/>
                  <a:gd name="connsiteY1" fmla="*/ 890664 h 890664"/>
                  <a:gd name="connsiteX2" fmla="*/ 938286 w 3757686"/>
                  <a:gd name="connsiteY2" fmla="*/ 683495 h 890664"/>
                  <a:gd name="connsiteX3" fmla="*/ 333415 w 3757686"/>
                  <a:gd name="connsiteY3" fmla="*/ 366789 h 890664"/>
                  <a:gd name="connsiteX4" fmla="*/ 0 w 3757686"/>
                  <a:gd name="connsiteY4" fmla="*/ 0 h 89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7686" h="890664">
                    <a:moveTo>
                      <a:pt x="3757686" y="823989"/>
                    </a:moveTo>
                    <a:lnTo>
                      <a:pt x="1469304" y="890664"/>
                    </a:lnTo>
                    <a:lnTo>
                      <a:pt x="938286" y="683495"/>
                    </a:lnTo>
                    <a:lnTo>
                      <a:pt x="333415" y="366789"/>
                    </a:lnTo>
                    <a:lnTo>
                      <a:pt x="0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Dowolny kształt 35">
                <a:extLst>
                  <a:ext uri="{FF2B5EF4-FFF2-40B4-BE49-F238E27FC236}">
                    <a16:creationId xmlns="" xmlns:a16="http://schemas.microsoft.com/office/drawing/2014/main" id="{D1B2D491-7D5F-42C8-9FE7-F65F5EFF6D3A}"/>
                  </a:ext>
                </a:extLst>
              </p:cNvPr>
              <p:cNvSpPr/>
              <p:nvPr/>
            </p:nvSpPr>
            <p:spPr>
              <a:xfrm>
                <a:off x="3526720" y="3968369"/>
                <a:ext cx="3323650" cy="875839"/>
              </a:xfrm>
              <a:custGeom>
                <a:avLst/>
                <a:gdLst>
                  <a:gd name="connsiteX0" fmla="*/ 0 w 3138488"/>
                  <a:gd name="connsiteY0" fmla="*/ 419100 h 419100"/>
                  <a:gd name="connsiteX1" fmla="*/ 459581 w 3138488"/>
                  <a:gd name="connsiteY1" fmla="*/ 166687 h 419100"/>
                  <a:gd name="connsiteX2" fmla="*/ 652463 w 3138488"/>
                  <a:gd name="connsiteY2" fmla="*/ 123825 h 419100"/>
                  <a:gd name="connsiteX3" fmla="*/ 1052513 w 3138488"/>
                  <a:gd name="connsiteY3" fmla="*/ 147637 h 419100"/>
                  <a:gd name="connsiteX4" fmla="*/ 2059781 w 3138488"/>
                  <a:gd name="connsiteY4" fmla="*/ 183356 h 419100"/>
                  <a:gd name="connsiteX5" fmla="*/ 3138488 w 3138488"/>
                  <a:gd name="connsiteY5" fmla="*/ 0 h 419100"/>
                  <a:gd name="connsiteX0" fmla="*/ 0 w 4124320"/>
                  <a:gd name="connsiteY0" fmla="*/ 1009641 h 1009641"/>
                  <a:gd name="connsiteX1" fmla="*/ 1445413 w 4124320"/>
                  <a:gd name="connsiteY1" fmla="*/ 166687 h 1009641"/>
                  <a:gd name="connsiteX2" fmla="*/ 1638295 w 4124320"/>
                  <a:gd name="connsiteY2" fmla="*/ 123825 h 1009641"/>
                  <a:gd name="connsiteX3" fmla="*/ 2038345 w 4124320"/>
                  <a:gd name="connsiteY3" fmla="*/ 147637 h 1009641"/>
                  <a:gd name="connsiteX4" fmla="*/ 3045613 w 4124320"/>
                  <a:gd name="connsiteY4" fmla="*/ 183356 h 1009641"/>
                  <a:gd name="connsiteX5" fmla="*/ 4124320 w 4124320"/>
                  <a:gd name="connsiteY5" fmla="*/ 0 h 100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24320" h="1009641">
                    <a:moveTo>
                      <a:pt x="0" y="1009641"/>
                    </a:moveTo>
                    <a:lnTo>
                      <a:pt x="1445413" y="166687"/>
                    </a:lnTo>
                    <a:lnTo>
                      <a:pt x="1638295" y="123825"/>
                    </a:lnTo>
                    <a:lnTo>
                      <a:pt x="2038345" y="147637"/>
                    </a:lnTo>
                    <a:lnTo>
                      <a:pt x="3045613" y="183356"/>
                    </a:lnTo>
                    <a:lnTo>
                      <a:pt x="4124320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Dowolny kształt 40">
                <a:extLst>
                  <a:ext uri="{FF2B5EF4-FFF2-40B4-BE49-F238E27FC236}">
                    <a16:creationId xmlns="" xmlns:a16="http://schemas.microsoft.com/office/drawing/2014/main" id="{66E690A0-42A1-4C4C-A9B5-BE947E6E470D}"/>
                  </a:ext>
                </a:extLst>
              </p:cNvPr>
              <p:cNvSpPr/>
              <p:nvPr/>
            </p:nvSpPr>
            <p:spPr>
              <a:xfrm>
                <a:off x="2701559" y="3821706"/>
                <a:ext cx="1869076" cy="353231"/>
              </a:xfrm>
              <a:custGeom>
                <a:avLst/>
                <a:gdLst>
                  <a:gd name="connsiteX0" fmla="*/ 2316956 w 2319338"/>
                  <a:gd name="connsiteY0" fmla="*/ 407194 h 407194"/>
                  <a:gd name="connsiteX1" fmla="*/ 2319338 w 2319338"/>
                  <a:gd name="connsiteY1" fmla="*/ 290512 h 407194"/>
                  <a:gd name="connsiteX2" fmla="*/ 1759744 w 2319338"/>
                  <a:gd name="connsiteY2" fmla="*/ 288131 h 407194"/>
                  <a:gd name="connsiteX3" fmla="*/ 1478756 w 2319338"/>
                  <a:gd name="connsiteY3" fmla="*/ 321469 h 407194"/>
                  <a:gd name="connsiteX4" fmla="*/ 1381125 w 2319338"/>
                  <a:gd name="connsiteY4" fmla="*/ 292894 h 407194"/>
                  <a:gd name="connsiteX5" fmla="*/ 347663 w 2319338"/>
                  <a:gd name="connsiteY5" fmla="*/ 292894 h 407194"/>
                  <a:gd name="connsiteX6" fmla="*/ 26194 w 2319338"/>
                  <a:gd name="connsiteY6" fmla="*/ 157162 h 407194"/>
                  <a:gd name="connsiteX7" fmla="*/ 0 w 2319338"/>
                  <a:gd name="connsiteY7" fmla="*/ 95250 h 407194"/>
                  <a:gd name="connsiteX8" fmla="*/ 30956 w 2319338"/>
                  <a:gd name="connsiteY8" fmla="*/ 0 h 40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19338" h="407194">
                    <a:moveTo>
                      <a:pt x="2316956" y="407194"/>
                    </a:moveTo>
                    <a:lnTo>
                      <a:pt x="2319338" y="290512"/>
                    </a:lnTo>
                    <a:lnTo>
                      <a:pt x="1759744" y="288131"/>
                    </a:lnTo>
                    <a:lnTo>
                      <a:pt x="1478756" y="321469"/>
                    </a:lnTo>
                    <a:lnTo>
                      <a:pt x="1381125" y="292894"/>
                    </a:lnTo>
                    <a:lnTo>
                      <a:pt x="347663" y="292894"/>
                    </a:lnTo>
                    <a:lnTo>
                      <a:pt x="26194" y="157162"/>
                    </a:lnTo>
                    <a:lnTo>
                      <a:pt x="0" y="95250"/>
                    </a:lnTo>
                    <a:lnTo>
                      <a:pt x="30956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1" name="Dowolny kształt 36">
                <a:extLst>
                  <a:ext uri="{FF2B5EF4-FFF2-40B4-BE49-F238E27FC236}">
                    <a16:creationId xmlns="" xmlns:a16="http://schemas.microsoft.com/office/drawing/2014/main" id="{53BFDD56-2CF7-4ADF-AC32-545F126246E7}"/>
                  </a:ext>
                </a:extLst>
              </p:cNvPr>
              <p:cNvSpPr/>
              <p:nvPr/>
            </p:nvSpPr>
            <p:spPr>
              <a:xfrm>
                <a:off x="4685799" y="4115032"/>
                <a:ext cx="2776530" cy="1593250"/>
              </a:xfrm>
              <a:custGeom>
                <a:avLst/>
                <a:gdLst>
                  <a:gd name="connsiteX0" fmla="*/ 19050 w 2688431"/>
                  <a:gd name="connsiteY0" fmla="*/ 0 h 1462087"/>
                  <a:gd name="connsiteX1" fmla="*/ 0 w 2688431"/>
                  <a:gd name="connsiteY1" fmla="*/ 497681 h 1462087"/>
                  <a:gd name="connsiteX2" fmla="*/ 1207294 w 2688431"/>
                  <a:gd name="connsiteY2" fmla="*/ 409575 h 1462087"/>
                  <a:gd name="connsiteX3" fmla="*/ 1195388 w 2688431"/>
                  <a:gd name="connsiteY3" fmla="*/ 952500 h 1462087"/>
                  <a:gd name="connsiteX4" fmla="*/ 2688431 w 2688431"/>
                  <a:gd name="connsiteY4" fmla="*/ 952500 h 1462087"/>
                  <a:gd name="connsiteX5" fmla="*/ 2676525 w 2688431"/>
                  <a:gd name="connsiteY5" fmla="*/ 1462087 h 1462087"/>
                  <a:gd name="connsiteX0" fmla="*/ 19050 w 2688431"/>
                  <a:gd name="connsiteY0" fmla="*/ 0 h 1462087"/>
                  <a:gd name="connsiteX1" fmla="*/ 0 w 2688431"/>
                  <a:gd name="connsiteY1" fmla="*/ 497681 h 1462087"/>
                  <a:gd name="connsiteX2" fmla="*/ 1207294 w 2688431"/>
                  <a:gd name="connsiteY2" fmla="*/ 409575 h 1462087"/>
                  <a:gd name="connsiteX3" fmla="*/ 1195388 w 2688431"/>
                  <a:gd name="connsiteY3" fmla="*/ 952500 h 1462087"/>
                  <a:gd name="connsiteX4" fmla="*/ 2688431 w 2688431"/>
                  <a:gd name="connsiteY4" fmla="*/ 952500 h 1462087"/>
                  <a:gd name="connsiteX5" fmla="*/ 2681288 w 2688431"/>
                  <a:gd name="connsiteY5" fmla="*/ 1362075 h 1462087"/>
                  <a:gd name="connsiteX6" fmla="*/ 2676525 w 2688431"/>
                  <a:gd name="connsiteY6" fmla="*/ 1462087 h 1462087"/>
                  <a:gd name="connsiteX0" fmla="*/ 19050 w 3462311"/>
                  <a:gd name="connsiteY0" fmla="*/ 0 h 1890691"/>
                  <a:gd name="connsiteX1" fmla="*/ 0 w 3462311"/>
                  <a:gd name="connsiteY1" fmla="*/ 497681 h 1890691"/>
                  <a:gd name="connsiteX2" fmla="*/ 1207294 w 3462311"/>
                  <a:gd name="connsiteY2" fmla="*/ 409575 h 1890691"/>
                  <a:gd name="connsiteX3" fmla="*/ 1195388 w 3462311"/>
                  <a:gd name="connsiteY3" fmla="*/ 952500 h 1890691"/>
                  <a:gd name="connsiteX4" fmla="*/ 2688431 w 3462311"/>
                  <a:gd name="connsiteY4" fmla="*/ 952500 h 1890691"/>
                  <a:gd name="connsiteX5" fmla="*/ 2681288 w 3462311"/>
                  <a:gd name="connsiteY5" fmla="*/ 1362075 h 1890691"/>
                  <a:gd name="connsiteX6" fmla="*/ 3462311 w 3462311"/>
                  <a:gd name="connsiteY6" fmla="*/ 1890691 h 1890691"/>
                  <a:gd name="connsiteX0" fmla="*/ 19050 w 3462311"/>
                  <a:gd name="connsiteY0" fmla="*/ 0 h 1890691"/>
                  <a:gd name="connsiteX1" fmla="*/ 0 w 3462311"/>
                  <a:gd name="connsiteY1" fmla="*/ 497681 h 1890691"/>
                  <a:gd name="connsiteX2" fmla="*/ 1207294 w 3462311"/>
                  <a:gd name="connsiteY2" fmla="*/ 409575 h 1890691"/>
                  <a:gd name="connsiteX3" fmla="*/ 1195388 w 3462311"/>
                  <a:gd name="connsiteY3" fmla="*/ 952500 h 1890691"/>
                  <a:gd name="connsiteX4" fmla="*/ 2688431 w 3462311"/>
                  <a:gd name="connsiteY4" fmla="*/ 952500 h 1890691"/>
                  <a:gd name="connsiteX5" fmla="*/ 2681288 w 3462311"/>
                  <a:gd name="connsiteY5" fmla="*/ 1504927 h 1890691"/>
                  <a:gd name="connsiteX6" fmla="*/ 3462311 w 3462311"/>
                  <a:gd name="connsiteY6" fmla="*/ 1890691 h 1890691"/>
                  <a:gd name="connsiteX0" fmla="*/ 19050 w 3424189"/>
                  <a:gd name="connsiteY0" fmla="*/ 0 h 1885907"/>
                  <a:gd name="connsiteX1" fmla="*/ 0 w 3424189"/>
                  <a:gd name="connsiteY1" fmla="*/ 497681 h 1885907"/>
                  <a:gd name="connsiteX2" fmla="*/ 1207294 w 3424189"/>
                  <a:gd name="connsiteY2" fmla="*/ 409575 h 1885907"/>
                  <a:gd name="connsiteX3" fmla="*/ 1195388 w 3424189"/>
                  <a:gd name="connsiteY3" fmla="*/ 952500 h 1885907"/>
                  <a:gd name="connsiteX4" fmla="*/ 2688431 w 3424189"/>
                  <a:gd name="connsiteY4" fmla="*/ 952500 h 1885907"/>
                  <a:gd name="connsiteX5" fmla="*/ 2681288 w 3424189"/>
                  <a:gd name="connsiteY5" fmla="*/ 1504927 h 1885907"/>
                  <a:gd name="connsiteX6" fmla="*/ 3424189 w 3424189"/>
                  <a:gd name="connsiteY6" fmla="*/ 1885907 h 1885907"/>
                  <a:gd name="connsiteX0" fmla="*/ 19050 w 3445398"/>
                  <a:gd name="connsiteY0" fmla="*/ 0 h 1836650"/>
                  <a:gd name="connsiteX1" fmla="*/ 0 w 3445398"/>
                  <a:gd name="connsiteY1" fmla="*/ 497681 h 1836650"/>
                  <a:gd name="connsiteX2" fmla="*/ 1207294 w 3445398"/>
                  <a:gd name="connsiteY2" fmla="*/ 409575 h 1836650"/>
                  <a:gd name="connsiteX3" fmla="*/ 1195388 w 3445398"/>
                  <a:gd name="connsiteY3" fmla="*/ 952500 h 1836650"/>
                  <a:gd name="connsiteX4" fmla="*/ 2688431 w 3445398"/>
                  <a:gd name="connsiteY4" fmla="*/ 952500 h 1836650"/>
                  <a:gd name="connsiteX5" fmla="*/ 2681288 w 3445398"/>
                  <a:gd name="connsiteY5" fmla="*/ 1504927 h 1836650"/>
                  <a:gd name="connsiteX6" fmla="*/ 3445398 w 3445398"/>
                  <a:gd name="connsiteY6" fmla="*/ 1836650 h 183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398" h="1836650">
                    <a:moveTo>
                      <a:pt x="19050" y="0"/>
                    </a:moveTo>
                    <a:lnTo>
                      <a:pt x="0" y="497681"/>
                    </a:lnTo>
                    <a:lnTo>
                      <a:pt x="1207294" y="409575"/>
                    </a:lnTo>
                    <a:lnTo>
                      <a:pt x="1195388" y="952500"/>
                    </a:lnTo>
                    <a:lnTo>
                      <a:pt x="2688431" y="952500"/>
                    </a:lnTo>
                    <a:lnTo>
                      <a:pt x="2681288" y="1504927"/>
                    </a:lnTo>
                    <a:cubicBezTo>
                      <a:pt x="2928922" y="1631920"/>
                      <a:pt x="3197764" y="1709657"/>
                      <a:pt x="3445398" y="1836650"/>
                    </a:cubicBez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35" name="Dowolny kształt 39">
              <a:extLst>
                <a:ext uri="{FF2B5EF4-FFF2-40B4-BE49-F238E27FC236}">
                  <a16:creationId xmlns="" xmlns:a16="http://schemas.microsoft.com/office/drawing/2014/main" id="{9D997A6F-6006-4790-8851-9F6B81461FF4}"/>
                </a:ext>
              </a:extLst>
            </p:cNvPr>
            <p:cNvSpPr/>
            <p:nvPr/>
          </p:nvSpPr>
          <p:spPr>
            <a:xfrm>
              <a:off x="6836936" y="3968369"/>
              <a:ext cx="15352" cy="991525"/>
            </a:xfrm>
            <a:custGeom>
              <a:avLst/>
              <a:gdLst>
                <a:gd name="connsiteX0" fmla="*/ 19050 w 19050"/>
                <a:gd name="connsiteY0" fmla="*/ 0 h 1143000"/>
                <a:gd name="connsiteX1" fmla="*/ 0 w 19050"/>
                <a:gd name="connsiteY1" fmla="*/ 11430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143000">
                  <a:moveTo>
                    <a:pt x="19050" y="0"/>
                  </a:moveTo>
                  <a:lnTo>
                    <a:pt x="0" y="1143000"/>
                  </a:lnTo>
                </a:path>
              </a:pathLst>
            </a:custGeom>
            <a:ln w="76200">
              <a:solidFill>
                <a:srgbClr val="0070C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43" name="Prostokąt 42">
            <a:extLst>
              <a:ext uri="{FF2B5EF4-FFF2-40B4-BE49-F238E27FC236}">
                <a16:creationId xmlns="" xmlns:a16="http://schemas.microsoft.com/office/drawing/2014/main" id="{640B7509-C104-42AB-9DAA-BFC152D70097}"/>
              </a:ext>
            </a:extLst>
          </p:cNvPr>
          <p:cNvSpPr/>
          <p:nvPr/>
        </p:nvSpPr>
        <p:spPr>
          <a:xfrm>
            <a:off x="6540514" y="2775997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3B</a:t>
            </a:r>
          </a:p>
        </p:txBody>
      </p:sp>
      <p:sp>
        <p:nvSpPr>
          <p:cNvPr id="44" name="Elipsa 57">
            <a:extLst>
              <a:ext uri="{FF2B5EF4-FFF2-40B4-BE49-F238E27FC236}">
                <a16:creationId xmlns="" xmlns:a16="http://schemas.microsoft.com/office/drawing/2014/main" id="{DC9EAFBD-D69C-4D6D-B7C5-9F5250F05367}"/>
              </a:ext>
            </a:extLst>
          </p:cNvPr>
          <p:cNvSpPr/>
          <p:nvPr/>
        </p:nvSpPr>
        <p:spPr>
          <a:xfrm>
            <a:off x="4565018" y="3650699"/>
            <a:ext cx="285752" cy="285752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Elipsa 59">
            <a:extLst>
              <a:ext uri="{FF2B5EF4-FFF2-40B4-BE49-F238E27FC236}">
                <a16:creationId xmlns="" xmlns:a16="http://schemas.microsoft.com/office/drawing/2014/main" id="{E0A7B73C-06FE-4442-B034-B20BE1BA41BD}"/>
              </a:ext>
            </a:extLst>
          </p:cNvPr>
          <p:cNvSpPr/>
          <p:nvPr/>
        </p:nvSpPr>
        <p:spPr>
          <a:xfrm>
            <a:off x="2588846" y="3717542"/>
            <a:ext cx="285752" cy="285752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Prostokąt 46">
            <a:extLst>
              <a:ext uri="{FF2B5EF4-FFF2-40B4-BE49-F238E27FC236}">
                <a16:creationId xmlns="" xmlns:a16="http://schemas.microsoft.com/office/drawing/2014/main" id="{2C5EE585-139D-489A-8CD9-7BCFC125B54B}"/>
              </a:ext>
            </a:extLst>
          </p:cNvPr>
          <p:cNvSpPr/>
          <p:nvPr/>
        </p:nvSpPr>
        <p:spPr>
          <a:xfrm>
            <a:off x="2291961" y="3545899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4B</a:t>
            </a:r>
          </a:p>
        </p:txBody>
      </p:sp>
      <p:sp>
        <p:nvSpPr>
          <p:cNvPr id="48" name="Prostokąt 47">
            <a:extLst>
              <a:ext uri="{FF2B5EF4-FFF2-40B4-BE49-F238E27FC236}">
                <a16:creationId xmlns="" xmlns:a16="http://schemas.microsoft.com/office/drawing/2014/main" id="{7BDE35CA-9EEA-480D-A116-108DB3B84AB7}"/>
              </a:ext>
            </a:extLst>
          </p:cNvPr>
          <p:cNvSpPr/>
          <p:nvPr/>
        </p:nvSpPr>
        <p:spPr>
          <a:xfrm>
            <a:off x="4207255" y="3529119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4B</a:t>
            </a:r>
          </a:p>
        </p:txBody>
      </p:sp>
      <p:cxnSp>
        <p:nvCxnSpPr>
          <p:cNvPr id="49" name="Łącznik prosty 48">
            <a:extLst>
              <a:ext uri="{FF2B5EF4-FFF2-40B4-BE49-F238E27FC236}">
                <a16:creationId xmlns="" xmlns:a16="http://schemas.microsoft.com/office/drawing/2014/main" id="{35C3B688-2E49-40BE-9734-3A5C68211D83}"/>
              </a:ext>
            </a:extLst>
          </p:cNvPr>
          <p:cNvCxnSpPr/>
          <p:nvPr/>
        </p:nvCxnSpPr>
        <p:spPr>
          <a:xfrm rot="5400000">
            <a:off x="1671121" y="3277819"/>
            <a:ext cx="528641" cy="34292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Prostokąt 49">
            <a:extLst>
              <a:ext uri="{FF2B5EF4-FFF2-40B4-BE49-F238E27FC236}">
                <a16:creationId xmlns="" xmlns:a16="http://schemas.microsoft.com/office/drawing/2014/main" id="{9CE12D7F-1BEC-4D36-92E0-5E7A561D6E4B}"/>
              </a:ext>
            </a:extLst>
          </p:cNvPr>
          <p:cNvSpPr/>
          <p:nvPr/>
        </p:nvSpPr>
        <p:spPr>
          <a:xfrm>
            <a:off x="1908915" y="3116138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4C</a:t>
            </a:r>
          </a:p>
        </p:txBody>
      </p:sp>
      <p:sp>
        <p:nvSpPr>
          <p:cNvPr id="53" name="Prostokąt 52">
            <a:extLst>
              <a:ext uri="{FF2B5EF4-FFF2-40B4-BE49-F238E27FC236}">
                <a16:creationId xmlns="" xmlns:a16="http://schemas.microsoft.com/office/drawing/2014/main" id="{B8DF5181-9E7B-4AA9-ABB0-1C044CBCED52}"/>
              </a:ext>
            </a:extLst>
          </p:cNvPr>
          <p:cNvSpPr/>
          <p:nvPr/>
        </p:nvSpPr>
        <p:spPr>
          <a:xfrm>
            <a:off x="6204221" y="3729572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1B</a:t>
            </a:r>
          </a:p>
        </p:txBody>
      </p:sp>
      <p:sp>
        <p:nvSpPr>
          <p:cNvPr id="54" name="Elipsa 54">
            <a:extLst>
              <a:ext uri="{FF2B5EF4-FFF2-40B4-BE49-F238E27FC236}">
                <a16:creationId xmlns="" xmlns:a16="http://schemas.microsoft.com/office/drawing/2014/main" id="{6E74271A-B39A-4DD4-AB99-F178F12FFA5F}"/>
              </a:ext>
            </a:extLst>
          </p:cNvPr>
          <p:cNvSpPr/>
          <p:nvPr/>
        </p:nvSpPr>
        <p:spPr>
          <a:xfrm>
            <a:off x="7144252" y="3639791"/>
            <a:ext cx="214314" cy="214314"/>
          </a:xfrm>
          <a:prstGeom prst="ellipse">
            <a:avLst/>
          </a:prstGeom>
          <a:solidFill>
            <a:srgbClr val="00B0F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5" name="Prostokąt 54">
            <a:extLst>
              <a:ext uri="{FF2B5EF4-FFF2-40B4-BE49-F238E27FC236}">
                <a16:creationId xmlns="" xmlns:a16="http://schemas.microsoft.com/office/drawing/2014/main" id="{7DB79E8E-CE94-445B-89BE-3148A2414887}"/>
              </a:ext>
            </a:extLst>
          </p:cNvPr>
          <p:cNvSpPr/>
          <p:nvPr/>
        </p:nvSpPr>
        <p:spPr>
          <a:xfrm>
            <a:off x="6978495" y="3622996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5A</a:t>
            </a:r>
          </a:p>
        </p:txBody>
      </p:sp>
      <p:sp>
        <p:nvSpPr>
          <p:cNvPr id="56" name="Dowolny kształt 63">
            <a:extLst>
              <a:ext uri="{FF2B5EF4-FFF2-40B4-BE49-F238E27FC236}">
                <a16:creationId xmlns="" xmlns:a16="http://schemas.microsoft.com/office/drawing/2014/main" id="{E6B713A4-109E-484F-97B4-83B12E6053A6}"/>
              </a:ext>
            </a:extLst>
          </p:cNvPr>
          <p:cNvSpPr/>
          <p:nvPr/>
        </p:nvSpPr>
        <p:spPr>
          <a:xfrm>
            <a:off x="2117866" y="3493181"/>
            <a:ext cx="5705022" cy="399597"/>
          </a:xfrm>
          <a:custGeom>
            <a:avLst/>
            <a:gdLst>
              <a:gd name="connsiteX0" fmla="*/ 0 w 7092950"/>
              <a:gd name="connsiteY0" fmla="*/ 68792 h 556684"/>
              <a:gd name="connsiteX1" fmla="*/ 647700 w 7092950"/>
              <a:gd name="connsiteY1" fmla="*/ 411692 h 556684"/>
              <a:gd name="connsiteX2" fmla="*/ 1339850 w 7092950"/>
              <a:gd name="connsiteY2" fmla="*/ 545042 h 556684"/>
              <a:gd name="connsiteX3" fmla="*/ 2838450 w 7092950"/>
              <a:gd name="connsiteY3" fmla="*/ 481542 h 556684"/>
              <a:gd name="connsiteX4" fmla="*/ 3943350 w 7092950"/>
              <a:gd name="connsiteY4" fmla="*/ 405342 h 556684"/>
              <a:gd name="connsiteX5" fmla="*/ 4514850 w 7092950"/>
              <a:gd name="connsiteY5" fmla="*/ 379942 h 556684"/>
              <a:gd name="connsiteX6" fmla="*/ 5010150 w 7092950"/>
              <a:gd name="connsiteY6" fmla="*/ 481542 h 556684"/>
              <a:gd name="connsiteX7" fmla="*/ 5245100 w 7092950"/>
              <a:gd name="connsiteY7" fmla="*/ 462492 h 556684"/>
              <a:gd name="connsiteX8" fmla="*/ 6102350 w 7092950"/>
              <a:gd name="connsiteY8" fmla="*/ 43392 h 556684"/>
              <a:gd name="connsiteX9" fmla="*/ 7092950 w 7092950"/>
              <a:gd name="connsiteY9" fmla="*/ 202142 h 556684"/>
              <a:gd name="connsiteX0" fmla="*/ 0 w 7092950"/>
              <a:gd name="connsiteY0" fmla="*/ 35730 h 513354"/>
              <a:gd name="connsiteX1" fmla="*/ 647700 w 7092950"/>
              <a:gd name="connsiteY1" fmla="*/ 378630 h 513354"/>
              <a:gd name="connsiteX2" fmla="*/ 1339850 w 7092950"/>
              <a:gd name="connsiteY2" fmla="*/ 511980 h 513354"/>
              <a:gd name="connsiteX3" fmla="*/ 2838450 w 7092950"/>
              <a:gd name="connsiteY3" fmla="*/ 448480 h 513354"/>
              <a:gd name="connsiteX4" fmla="*/ 3655749 w 7092950"/>
              <a:gd name="connsiteY4" fmla="*/ 456363 h 513354"/>
              <a:gd name="connsiteX5" fmla="*/ 3943350 w 7092950"/>
              <a:gd name="connsiteY5" fmla="*/ 372280 h 513354"/>
              <a:gd name="connsiteX6" fmla="*/ 4514850 w 7092950"/>
              <a:gd name="connsiteY6" fmla="*/ 346880 h 513354"/>
              <a:gd name="connsiteX7" fmla="*/ 5010150 w 7092950"/>
              <a:gd name="connsiteY7" fmla="*/ 448480 h 513354"/>
              <a:gd name="connsiteX8" fmla="*/ 5245100 w 7092950"/>
              <a:gd name="connsiteY8" fmla="*/ 429430 h 513354"/>
              <a:gd name="connsiteX9" fmla="*/ 6102350 w 7092950"/>
              <a:gd name="connsiteY9" fmla="*/ 10330 h 513354"/>
              <a:gd name="connsiteX10" fmla="*/ 7092950 w 7092950"/>
              <a:gd name="connsiteY10" fmla="*/ 169080 h 513354"/>
              <a:gd name="connsiteX0" fmla="*/ 0 w 7092950"/>
              <a:gd name="connsiteY0" fmla="*/ 35730 h 513494"/>
              <a:gd name="connsiteX1" fmla="*/ 647700 w 7092950"/>
              <a:gd name="connsiteY1" fmla="*/ 378630 h 513494"/>
              <a:gd name="connsiteX2" fmla="*/ 1339850 w 7092950"/>
              <a:gd name="connsiteY2" fmla="*/ 511980 h 513494"/>
              <a:gd name="connsiteX3" fmla="*/ 2838450 w 7092950"/>
              <a:gd name="connsiteY3" fmla="*/ 448480 h 513494"/>
              <a:gd name="connsiteX4" fmla="*/ 3286723 w 7092950"/>
              <a:gd name="connsiteY4" fmla="*/ 413909 h 513494"/>
              <a:gd name="connsiteX5" fmla="*/ 3655749 w 7092950"/>
              <a:gd name="connsiteY5" fmla="*/ 456363 h 513494"/>
              <a:gd name="connsiteX6" fmla="*/ 3943350 w 7092950"/>
              <a:gd name="connsiteY6" fmla="*/ 372280 h 513494"/>
              <a:gd name="connsiteX7" fmla="*/ 4514850 w 7092950"/>
              <a:gd name="connsiteY7" fmla="*/ 346880 h 513494"/>
              <a:gd name="connsiteX8" fmla="*/ 5010150 w 7092950"/>
              <a:gd name="connsiteY8" fmla="*/ 448480 h 513494"/>
              <a:gd name="connsiteX9" fmla="*/ 5245100 w 7092950"/>
              <a:gd name="connsiteY9" fmla="*/ 429430 h 513494"/>
              <a:gd name="connsiteX10" fmla="*/ 6102350 w 7092950"/>
              <a:gd name="connsiteY10" fmla="*/ 10330 h 513494"/>
              <a:gd name="connsiteX11" fmla="*/ 7092950 w 7092950"/>
              <a:gd name="connsiteY11" fmla="*/ 169080 h 513494"/>
              <a:gd name="connsiteX0" fmla="*/ 0 w 7092950"/>
              <a:gd name="connsiteY0" fmla="*/ 35730 h 513494"/>
              <a:gd name="connsiteX1" fmla="*/ 647700 w 7092950"/>
              <a:gd name="connsiteY1" fmla="*/ 378630 h 513494"/>
              <a:gd name="connsiteX2" fmla="*/ 1339850 w 7092950"/>
              <a:gd name="connsiteY2" fmla="*/ 511980 h 513494"/>
              <a:gd name="connsiteX3" fmla="*/ 2838450 w 7092950"/>
              <a:gd name="connsiteY3" fmla="*/ 448480 h 513494"/>
              <a:gd name="connsiteX4" fmla="*/ 3286723 w 7092950"/>
              <a:gd name="connsiteY4" fmla="*/ 413909 h 513494"/>
              <a:gd name="connsiteX5" fmla="*/ 3655749 w 7092950"/>
              <a:gd name="connsiteY5" fmla="*/ 456363 h 513494"/>
              <a:gd name="connsiteX6" fmla="*/ 4054384 w 7092950"/>
              <a:gd name="connsiteY6" fmla="*/ 378811 h 513494"/>
              <a:gd name="connsiteX7" fmla="*/ 4514850 w 7092950"/>
              <a:gd name="connsiteY7" fmla="*/ 346880 h 513494"/>
              <a:gd name="connsiteX8" fmla="*/ 5010150 w 7092950"/>
              <a:gd name="connsiteY8" fmla="*/ 448480 h 513494"/>
              <a:gd name="connsiteX9" fmla="*/ 5245100 w 7092950"/>
              <a:gd name="connsiteY9" fmla="*/ 429430 h 513494"/>
              <a:gd name="connsiteX10" fmla="*/ 6102350 w 7092950"/>
              <a:gd name="connsiteY10" fmla="*/ 10330 h 513494"/>
              <a:gd name="connsiteX11" fmla="*/ 7092950 w 7092950"/>
              <a:gd name="connsiteY11" fmla="*/ 169080 h 513494"/>
              <a:gd name="connsiteX0" fmla="*/ 0 w 7092950"/>
              <a:gd name="connsiteY0" fmla="*/ 35730 h 513494"/>
              <a:gd name="connsiteX1" fmla="*/ 647700 w 7092950"/>
              <a:gd name="connsiteY1" fmla="*/ 378630 h 513494"/>
              <a:gd name="connsiteX2" fmla="*/ 1339850 w 7092950"/>
              <a:gd name="connsiteY2" fmla="*/ 511980 h 513494"/>
              <a:gd name="connsiteX3" fmla="*/ 2838450 w 7092950"/>
              <a:gd name="connsiteY3" fmla="*/ 448480 h 513494"/>
              <a:gd name="connsiteX4" fmla="*/ 3286723 w 7092950"/>
              <a:gd name="connsiteY4" fmla="*/ 413909 h 513494"/>
              <a:gd name="connsiteX5" fmla="*/ 3655749 w 7092950"/>
              <a:gd name="connsiteY5" fmla="*/ 456363 h 513494"/>
              <a:gd name="connsiteX6" fmla="*/ 4054384 w 7092950"/>
              <a:gd name="connsiteY6" fmla="*/ 378811 h 513494"/>
              <a:gd name="connsiteX7" fmla="*/ 4322173 w 7092950"/>
              <a:gd name="connsiteY7" fmla="*/ 369740 h 513494"/>
              <a:gd name="connsiteX8" fmla="*/ 5010150 w 7092950"/>
              <a:gd name="connsiteY8" fmla="*/ 448480 h 513494"/>
              <a:gd name="connsiteX9" fmla="*/ 5245100 w 7092950"/>
              <a:gd name="connsiteY9" fmla="*/ 429430 h 513494"/>
              <a:gd name="connsiteX10" fmla="*/ 6102350 w 7092950"/>
              <a:gd name="connsiteY10" fmla="*/ 10330 h 513494"/>
              <a:gd name="connsiteX11" fmla="*/ 7092950 w 7092950"/>
              <a:gd name="connsiteY11" fmla="*/ 169080 h 513494"/>
              <a:gd name="connsiteX0" fmla="*/ 0 w 7092950"/>
              <a:gd name="connsiteY0" fmla="*/ 35730 h 513494"/>
              <a:gd name="connsiteX1" fmla="*/ 647700 w 7092950"/>
              <a:gd name="connsiteY1" fmla="*/ 378630 h 513494"/>
              <a:gd name="connsiteX2" fmla="*/ 1339850 w 7092950"/>
              <a:gd name="connsiteY2" fmla="*/ 511980 h 513494"/>
              <a:gd name="connsiteX3" fmla="*/ 2838450 w 7092950"/>
              <a:gd name="connsiteY3" fmla="*/ 448480 h 513494"/>
              <a:gd name="connsiteX4" fmla="*/ 3286723 w 7092950"/>
              <a:gd name="connsiteY4" fmla="*/ 413909 h 513494"/>
              <a:gd name="connsiteX5" fmla="*/ 3655749 w 7092950"/>
              <a:gd name="connsiteY5" fmla="*/ 456363 h 513494"/>
              <a:gd name="connsiteX6" fmla="*/ 4054384 w 7092950"/>
              <a:gd name="connsiteY6" fmla="*/ 378811 h 513494"/>
              <a:gd name="connsiteX7" fmla="*/ 4322173 w 7092950"/>
              <a:gd name="connsiteY7" fmla="*/ 369740 h 513494"/>
              <a:gd name="connsiteX8" fmla="*/ 4948971 w 7092950"/>
              <a:gd name="connsiteY8" fmla="*/ 502083 h 513494"/>
              <a:gd name="connsiteX9" fmla="*/ 5010150 w 7092950"/>
              <a:gd name="connsiteY9" fmla="*/ 448480 h 513494"/>
              <a:gd name="connsiteX10" fmla="*/ 5245100 w 7092950"/>
              <a:gd name="connsiteY10" fmla="*/ 429430 h 513494"/>
              <a:gd name="connsiteX11" fmla="*/ 6102350 w 7092950"/>
              <a:gd name="connsiteY11" fmla="*/ 10330 h 513494"/>
              <a:gd name="connsiteX12" fmla="*/ 7092950 w 7092950"/>
              <a:gd name="connsiteY12" fmla="*/ 169080 h 513494"/>
              <a:gd name="connsiteX0" fmla="*/ 0 w 7092950"/>
              <a:gd name="connsiteY0" fmla="*/ 35730 h 513494"/>
              <a:gd name="connsiteX1" fmla="*/ 647700 w 7092950"/>
              <a:gd name="connsiteY1" fmla="*/ 378630 h 513494"/>
              <a:gd name="connsiteX2" fmla="*/ 1339850 w 7092950"/>
              <a:gd name="connsiteY2" fmla="*/ 511980 h 513494"/>
              <a:gd name="connsiteX3" fmla="*/ 2838450 w 7092950"/>
              <a:gd name="connsiteY3" fmla="*/ 448480 h 513494"/>
              <a:gd name="connsiteX4" fmla="*/ 3286723 w 7092950"/>
              <a:gd name="connsiteY4" fmla="*/ 413909 h 513494"/>
              <a:gd name="connsiteX5" fmla="*/ 3655749 w 7092950"/>
              <a:gd name="connsiteY5" fmla="*/ 456363 h 513494"/>
              <a:gd name="connsiteX6" fmla="*/ 4054384 w 7092950"/>
              <a:gd name="connsiteY6" fmla="*/ 378811 h 513494"/>
              <a:gd name="connsiteX7" fmla="*/ 4322173 w 7092950"/>
              <a:gd name="connsiteY7" fmla="*/ 369740 h 513494"/>
              <a:gd name="connsiteX8" fmla="*/ 4948971 w 7092950"/>
              <a:gd name="connsiteY8" fmla="*/ 502083 h 513494"/>
              <a:gd name="connsiteX9" fmla="*/ 5108122 w 7092950"/>
              <a:gd name="connsiteY9" fmla="*/ 477871 h 513494"/>
              <a:gd name="connsiteX10" fmla="*/ 5245100 w 7092950"/>
              <a:gd name="connsiteY10" fmla="*/ 429430 h 513494"/>
              <a:gd name="connsiteX11" fmla="*/ 6102350 w 7092950"/>
              <a:gd name="connsiteY11" fmla="*/ 10330 h 513494"/>
              <a:gd name="connsiteX12" fmla="*/ 7092950 w 7092950"/>
              <a:gd name="connsiteY12" fmla="*/ 169080 h 513494"/>
              <a:gd name="connsiteX0" fmla="*/ 0 w 7092950"/>
              <a:gd name="connsiteY0" fmla="*/ 35730 h 513494"/>
              <a:gd name="connsiteX1" fmla="*/ 647700 w 7092950"/>
              <a:gd name="connsiteY1" fmla="*/ 378630 h 513494"/>
              <a:gd name="connsiteX2" fmla="*/ 1339850 w 7092950"/>
              <a:gd name="connsiteY2" fmla="*/ 511980 h 513494"/>
              <a:gd name="connsiteX3" fmla="*/ 2838450 w 7092950"/>
              <a:gd name="connsiteY3" fmla="*/ 448480 h 513494"/>
              <a:gd name="connsiteX4" fmla="*/ 3286723 w 7092950"/>
              <a:gd name="connsiteY4" fmla="*/ 413909 h 513494"/>
              <a:gd name="connsiteX5" fmla="*/ 3655749 w 7092950"/>
              <a:gd name="connsiteY5" fmla="*/ 456363 h 513494"/>
              <a:gd name="connsiteX6" fmla="*/ 4054384 w 7092950"/>
              <a:gd name="connsiteY6" fmla="*/ 378811 h 513494"/>
              <a:gd name="connsiteX7" fmla="*/ 4322173 w 7092950"/>
              <a:gd name="connsiteY7" fmla="*/ 369740 h 513494"/>
              <a:gd name="connsiteX8" fmla="*/ 4948971 w 7092950"/>
              <a:gd name="connsiteY8" fmla="*/ 502083 h 513494"/>
              <a:gd name="connsiteX9" fmla="*/ 5108122 w 7092950"/>
              <a:gd name="connsiteY9" fmla="*/ 477871 h 513494"/>
              <a:gd name="connsiteX10" fmla="*/ 5245100 w 7092950"/>
              <a:gd name="connsiteY10" fmla="*/ 429430 h 513494"/>
              <a:gd name="connsiteX11" fmla="*/ 5409437 w 7092950"/>
              <a:gd name="connsiteY11" fmla="*/ 364923 h 513494"/>
              <a:gd name="connsiteX12" fmla="*/ 6102350 w 7092950"/>
              <a:gd name="connsiteY12" fmla="*/ 10330 h 513494"/>
              <a:gd name="connsiteX13" fmla="*/ 7092950 w 7092950"/>
              <a:gd name="connsiteY13" fmla="*/ 169080 h 513494"/>
              <a:gd name="connsiteX0" fmla="*/ 0 w 7092950"/>
              <a:gd name="connsiteY0" fmla="*/ 35730 h 513494"/>
              <a:gd name="connsiteX1" fmla="*/ 647700 w 7092950"/>
              <a:gd name="connsiteY1" fmla="*/ 378630 h 513494"/>
              <a:gd name="connsiteX2" fmla="*/ 1339850 w 7092950"/>
              <a:gd name="connsiteY2" fmla="*/ 511980 h 513494"/>
              <a:gd name="connsiteX3" fmla="*/ 2838450 w 7092950"/>
              <a:gd name="connsiteY3" fmla="*/ 448480 h 513494"/>
              <a:gd name="connsiteX4" fmla="*/ 3286723 w 7092950"/>
              <a:gd name="connsiteY4" fmla="*/ 413909 h 513494"/>
              <a:gd name="connsiteX5" fmla="*/ 3655749 w 7092950"/>
              <a:gd name="connsiteY5" fmla="*/ 456363 h 513494"/>
              <a:gd name="connsiteX6" fmla="*/ 4054384 w 7092950"/>
              <a:gd name="connsiteY6" fmla="*/ 378811 h 513494"/>
              <a:gd name="connsiteX7" fmla="*/ 4322173 w 7092950"/>
              <a:gd name="connsiteY7" fmla="*/ 369740 h 513494"/>
              <a:gd name="connsiteX8" fmla="*/ 4948971 w 7092950"/>
              <a:gd name="connsiteY8" fmla="*/ 502083 h 513494"/>
              <a:gd name="connsiteX9" fmla="*/ 5108122 w 7092950"/>
              <a:gd name="connsiteY9" fmla="*/ 477871 h 513494"/>
              <a:gd name="connsiteX10" fmla="*/ 5245100 w 7092950"/>
              <a:gd name="connsiteY10" fmla="*/ 429430 h 513494"/>
              <a:gd name="connsiteX11" fmla="*/ 5409437 w 7092950"/>
              <a:gd name="connsiteY11" fmla="*/ 364923 h 513494"/>
              <a:gd name="connsiteX12" fmla="*/ 5791526 w 7092950"/>
              <a:gd name="connsiteY12" fmla="*/ 345329 h 513494"/>
              <a:gd name="connsiteX13" fmla="*/ 6102350 w 7092950"/>
              <a:gd name="connsiteY13" fmla="*/ 10330 h 513494"/>
              <a:gd name="connsiteX14" fmla="*/ 7092950 w 7092950"/>
              <a:gd name="connsiteY14" fmla="*/ 169080 h 513494"/>
              <a:gd name="connsiteX0" fmla="*/ 0 w 7092950"/>
              <a:gd name="connsiteY0" fmla="*/ 23687 h 501451"/>
              <a:gd name="connsiteX1" fmla="*/ 647700 w 7092950"/>
              <a:gd name="connsiteY1" fmla="*/ 366587 h 501451"/>
              <a:gd name="connsiteX2" fmla="*/ 1339850 w 7092950"/>
              <a:gd name="connsiteY2" fmla="*/ 499937 h 501451"/>
              <a:gd name="connsiteX3" fmla="*/ 2838450 w 7092950"/>
              <a:gd name="connsiteY3" fmla="*/ 436437 h 501451"/>
              <a:gd name="connsiteX4" fmla="*/ 3286723 w 7092950"/>
              <a:gd name="connsiteY4" fmla="*/ 401866 h 501451"/>
              <a:gd name="connsiteX5" fmla="*/ 3655749 w 7092950"/>
              <a:gd name="connsiteY5" fmla="*/ 444320 h 501451"/>
              <a:gd name="connsiteX6" fmla="*/ 4054384 w 7092950"/>
              <a:gd name="connsiteY6" fmla="*/ 366768 h 501451"/>
              <a:gd name="connsiteX7" fmla="*/ 4322173 w 7092950"/>
              <a:gd name="connsiteY7" fmla="*/ 357697 h 501451"/>
              <a:gd name="connsiteX8" fmla="*/ 4948971 w 7092950"/>
              <a:gd name="connsiteY8" fmla="*/ 490040 h 501451"/>
              <a:gd name="connsiteX9" fmla="*/ 5108122 w 7092950"/>
              <a:gd name="connsiteY9" fmla="*/ 465828 h 501451"/>
              <a:gd name="connsiteX10" fmla="*/ 5245100 w 7092950"/>
              <a:gd name="connsiteY10" fmla="*/ 417387 h 501451"/>
              <a:gd name="connsiteX11" fmla="*/ 5409437 w 7092950"/>
              <a:gd name="connsiteY11" fmla="*/ 352880 h 501451"/>
              <a:gd name="connsiteX12" fmla="*/ 5791526 w 7092950"/>
              <a:gd name="connsiteY12" fmla="*/ 333286 h 501451"/>
              <a:gd name="connsiteX13" fmla="*/ 6037036 w 7092950"/>
              <a:gd name="connsiteY13" fmla="*/ 11350 h 501451"/>
              <a:gd name="connsiteX14" fmla="*/ 7092950 w 7092950"/>
              <a:gd name="connsiteY14" fmla="*/ 157037 h 501451"/>
              <a:gd name="connsiteX0" fmla="*/ 0 w 7076622"/>
              <a:gd name="connsiteY0" fmla="*/ 19643 h 497407"/>
              <a:gd name="connsiteX1" fmla="*/ 647700 w 7076622"/>
              <a:gd name="connsiteY1" fmla="*/ 362543 h 497407"/>
              <a:gd name="connsiteX2" fmla="*/ 1339850 w 7076622"/>
              <a:gd name="connsiteY2" fmla="*/ 495893 h 497407"/>
              <a:gd name="connsiteX3" fmla="*/ 2838450 w 7076622"/>
              <a:gd name="connsiteY3" fmla="*/ 432393 h 497407"/>
              <a:gd name="connsiteX4" fmla="*/ 3286723 w 7076622"/>
              <a:gd name="connsiteY4" fmla="*/ 397822 h 497407"/>
              <a:gd name="connsiteX5" fmla="*/ 3655749 w 7076622"/>
              <a:gd name="connsiteY5" fmla="*/ 440276 h 497407"/>
              <a:gd name="connsiteX6" fmla="*/ 4054384 w 7076622"/>
              <a:gd name="connsiteY6" fmla="*/ 362724 h 497407"/>
              <a:gd name="connsiteX7" fmla="*/ 4322173 w 7076622"/>
              <a:gd name="connsiteY7" fmla="*/ 353653 h 497407"/>
              <a:gd name="connsiteX8" fmla="*/ 4948971 w 7076622"/>
              <a:gd name="connsiteY8" fmla="*/ 485996 h 497407"/>
              <a:gd name="connsiteX9" fmla="*/ 5108122 w 7076622"/>
              <a:gd name="connsiteY9" fmla="*/ 461784 h 497407"/>
              <a:gd name="connsiteX10" fmla="*/ 5245100 w 7076622"/>
              <a:gd name="connsiteY10" fmla="*/ 413343 h 497407"/>
              <a:gd name="connsiteX11" fmla="*/ 5409437 w 7076622"/>
              <a:gd name="connsiteY11" fmla="*/ 348836 h 497407"/>
              <a:gd name="connsiteX12" fmla="*/ 5791526 w 7076622"/>
              <a:gd name="connsiteY12" fmla="*/ 329242 h 497407"/>
              <a:gd name="connsiteX13" fmla="*/ 6037036 w 7076622"/>
              <a:gd name="connsiteY13" fmla="*/ 7306 h 497407"/>
              <a:gd name="connsiteX14" fmla="*/ 7076622 w 7076622"/>
              <a:gd name="connsiteY14" fmla="*/ 224839 h 497407"/>
              <a:gd name="connsiteX0" fmla="*/ 0 w 7076622"/>
              <a:gd name="connsiteY0" fmla="*/ 0 h 477764"/>
              <a:gd name="connsiteX1" fmla="*/ 647700 w 7076622"/>
              <a:gd name="connsiteY1" fmla="*/ 342900 h 477764"/>
              <a:gd name="connsiteX2" fmla="*/ 1339850 w 7076622"/>
              <a:gd name="connsiteY2" fmla="*/ 476250 h 477764"/>
              <a:gd name="connsiteX3" fmla="*/ 2838450 w 7076622"/>
              <a:gd name="connsiteY3" fmla="*/ 412750 h 477764"/>
              <a:gd name="connsiteX4" fmla="*/ 3286723 w 7076622"/>
              <a:gd name="connsiteY4" fmla="*/ 378179 h 477764"/>
              <a:gd name="connsiteX5" fmla="*/ 3655749 w 7076622"/>
              <a:gd name="connsiteY5" fmla="*/ 420633 h 477764"/>
              <a:gd name="connsiteX6" fmla="*/ 4054384 w 7076622"/>
              <a:gd name="connsiteY6" fmla="*/ 343081 h 477764"/>
              <a:gd name="connsiteX7" fmla="*/ 4322173 w 7076622"/>
              <a:gd name="connsiteY7" fmla="*/ 334010 h 477764"/>
              <a:gd name="connsiteX8" fmla="*/ 4948971 w 7076622"/>
              <a:gd name="connsiteY8" fmla="*/ 466353 h 477764"/>
              <a:gd name="connsiteX9" fmla="*/ 5108122 w 7076622"/>
              <a:gd name="connsiteY9" fmla="*/ 442141 h 477764"/>
              <a:gd name="connsiteX10" fmla="*/ 5245100 w 7076622"/>
              <a:gd name="connsiteY10" fmla="*/ 393700 h 477764"/>
              <a:gd name="connsiteX11" fmla="*/ 5409437 w 7076622"/>
              <a:gd name="connsiteY11" fmla="*/ 329193 h 477764"/>
              <a:gd name="connsiteX12" fmla="*/ 5791526 w 7076622"/>
              <a:gd name="connsiteY12" fmla="*/ 309599 h 477764"/>
              <a:gd name="connsiteX13" fmla="*/ 5991316 w 7076622"/>
              <a:gd name="connsiteY13" fmla="*/ 17055 h 477764"/>
              <a:gd name="connsiteX14" fmla="*/ 7076622 w 7076622"/>
              <a:gd name="connsiteY14" fmla="*/ 205196 h 477764"/>
              <a:gd name="connsiteX0" fmla="*/ 0 w 7076622"/>
              <a:gd name="connsiteY0" fmla="*/ 4431 h 482195"/>
              <a:gd name="connsiteX1" fmla="*/ 647700 w 7076622"/>
              <a:gd name="connsiteY1" fmla="*/ 347331 h 482195"/>
              <a:gd name="connsiteX2" fmla="*/ 1339850 w 7076622"/>
              <a:gd name="connsiteY2" fmla="*/ 480681 h 482195"/>
              <a:gd name="connsiteX3" fmla="*/ 2838450 w 7076622"/>
              <a:gd name="connsiteY3" fmla="*/ 417181 h 482195"/>
              <a:gd name="connsiteX4" fmla="*/ 3286723 w 7076622"/>
              <a:gd name="connsiteY4" fmla="*/ 382610 h 482195"/>
              <a:gd name="connsiteX5" fmla="*/ 3655749 w 7076622"/>
              <a:gd name="connsiteY5" fmla="*/ 425064 h 482195"/>
              <a:gd name="connsiteX6" fmla="*/ 4054384 w 7076622"/>
              <a:gd name="connsiteY6" fmla="*/ 347512 h 482195"/>
              <a:gd name="connsiteX7" fmla="*/ 4322173 w 7076622"/>
              <a:gd name="connsiteY7" fmla="*/ 338441 h 482195"/>
              <a:gd name="connsiteX8" fmla="*/ 4948971 w 7076622"/>
              <a:gd name="connsiteY8" fmla="*/ 470784 h 482195"/>
              <a:gd name="connsiteX9" fmla="*/ 5108122 w 7076622"/>
              <a:gd name="connsiteY9" fmla="*/ 446572 h 482195"/>
              <a:gd name="connsiteX10" fmla="*/ 5245100 w 7076622"/>
              <a:gd name="connsiteY10" fmla="*/ 398131 h 482195"/>
              <a:gd name="connsiteX11" fmla="*/ 5409437 w 7076622"/>
              <a:gd name="connsiteY11" fmla="*/ 333624 h 482195"/>
              <a:gd name="connsiteX12" fmla="*/ 5791526 w 7076622"/>
              <a:gd name="connsiteY12" fmla="*/ 314030 h 482195"/>
              <a:gd name="connsiteX13" fmla="*/ 5991316 w 7076622"/>
              <a:gd name="connsiteY13" fmla="*/ 21486 h 482195"/>
              <a:gd name="connsiteX14" fmla="*/ 6434871 w 7076622"/>
              <a:gd name="connsiteY14" fmla="*/ 42975 h 482195"/>
              <a:gd name="connsiteX15" fmla="*/ 7076622 w 7076622"/>
              <a:gd name="connsiteY15" fmla="*/ 209627 h 482195"/>
              <a:gd name="connsiteX0" fmla="*/ 0 w 7076622"/>
              <a:gd name="connsiteY0" fmla="*/ 694 h 478458"/>
              <a:gd name="connsiteX1" fmla="*/ 647700 w 7076622"/>
              <a:gd name="connsiteY1" fmla="*/ 343594 h 478458"/>
              <a:gd name="connsiteX2" fmla="*/ 1339850 w 7076622"/>
              <a:gd name="connsiteY2" fmla="*/ 476944 h 478458"/>
              <a:gd name="connsiteX3" fmla="*/ 2838450 w 7076622"/>
              <a:gd name="connsiteY3" fmla="*/ 413444 h 478458"/>
              <a:gd name="connsiteX4" fmla="*/ 3286723 w 7076622"/>
              <a:gd name="connsiteY4" fmla="*/ 378873 h 478458"/>
              <a:gd name="connsiteX5" fmla="*/ 3655749 w 7076622"/>
              <a:gd name="connsiteY5" fmla="*/ 421327 h 478458"/>
              <a:gd name="connsiteX6" fmla="*/ 4054384 w 7076622"/>
              <a:gd name="connsiteY6" fmla="*/ 343775 h 478458"/>
              <a:gd name="connsiteX7" fmla="*/ 4322173 w 7076622"/>
              <a:gd name="connsiteY7" fmla="*/ 334704 h 478458"/>
              <a:gd name="connsiteX8" fmla="*/ 4948971 w 7076622"/>
              <a:gd name="connsiteY8" fmla="*/ 467047 h 478458"/>
              <a:gd name="connsiteX9" fmla="*/ 5108122 w 7076622"/>
              <a:gd name="connsiteY9" fmla="*/ 442835 h 478458"/>
              <a:gd name="connsiteX10" fmla="*/ 5245100 w 7076622"/>
              <a:gd name="connsiteY10" fmla="*/ 394394 h 478458"/>
              <a:gd name="connsiteX11" fmla="*/ 5409437 w 7076622"/>
              <a:gd name="connsiteY11" fmla="*/ 329887 h 478458"/>
              <a:gd name="connsiteX12" fmla="*/ 5791526 w 7076622"/>
              <a:gd name="connsiteY12" fmla="*/ 310293 h 478458"/>
              <a:gd name="connsiteX13" fmla="*/ 5991316 w 7076622"/>
              <a:gd name="connsiteY13" fmla="*/ 17749 h 478458"/>
              <a:gd name="connsiteX14" fmla="*/ 6346697 w 7076622"/>
              <a:gd name="connsiteY14" fmla="*/ 55567 h 478458"/>
              <a:gd name="connsiteX15" fmla="*/ 7076622 w 7076622"/>
              <a:gd name="connsiteY15" fmla="*/ 205890 h 478458"/>
              <a:gd name="connsiteX0" fmla="*/ 0 w 7076622"/>
              <a:gd name="connsiteY0" fmla="*/ 0 h 477764"/>
              <a:gd name="connsiteX1" fmla="*/ 647700 w 7076622"/>
              <a:gd name="connsiteY1" fmla="*/ 342900 h 477764"/>
              <a:gd name="connsiteX2" fmla="*/ 1339850 w 7076622"/>
              <a:gd name="connsiteY2" fmla="*/ 476250 h 477764"/>
              <a:gd name="connsiteX3" fmla="*/ 2838450 w 7076622"/>
              <a:gd name="connsiteY3" fmla="*/ 412750 h 477764"/>
              <a:gd name="connsiteX4" fmla="*/ 3286723 w 7076622"/>
              <a:gd name="connsiteY4" fmla="*/ 378179 h 477764"/>
              <a:gd name="connsiteX5" fmla="*/ 3655749 w 7076622"/>
              <a:gd name="connsiteY5" fmla="*/ 420633 h 477764"/>
              <a:gd name="connsiteX6" fmla="*/ 4054384 w 7076622"/>
              <a:gd name="connsiteY6" fmla="*/ 343081 h 477764"/>
              <a:gd name="connsiteX7" fmla="*/ 4322173 w 7076622"/>
              <a:gd name="connsiteY7" fmla="*/ 334010 h 477764"/>
              <a:gd name="connsiteX8" fmla="*/ 4948971 w 7076622"/>
              <a:gd name="connsiteY8" fmla="*/ 466353 h 477764"/>
              <a:gd name="connsiteX9" fmla="*/ 5108122 w 7076622"/>
              <a:gd name="connsiteY9" fmla="*/ 442141 h 477764"/>
              <a:gd name="connsiteX10" fmla="*/ 5245100 w 7076622"/>
              <a:gd name="connsiteY10" fmla="*/ 393700 h 477764"/>
              <a:gd name="connsiteX11" fmla="*/ 5409437 w 7076622"/>
              <a:gd name="connsiteY11" fmla="*/ 329193 h 477764"/>
              <a:gd name="connsiteX12" fmla="*/ 5791526 w 7076622"/>
              <a:gd name="connsiteY12" fmla="*/ 309599 h 477764"/>
              <a:gd name="connsiteX13" fmla="*/ 5926002 w 7076622"/>
              <a:gd name="connsiteY13" fmla="*/ 20321 h 477764"/>
              <a:gd name="connsiteX14" fmla="*/ 6346697 w 7076622"/>
              <a:gd name="connsiteY14" fmla="*/ 54873 h 477764"/>
              <a:gd name="connsiteX15" fmla="*/ 7076622 w 7076622"/>
              <a:gd name="connsiteY15" fmla="*/ 205196 h 477764"/>
              <a:gd name="connsiteX0" fmla="*/ 0 w 7076622"/>
              <a:gd name="connsiteY0" fmla="*/ 0 h 477764"/>
              <a:gd name="connsiteX1" fmla="*/ 647700 w 7076622"/>
              <a:gd name="connsiteY1" fmla="*/ 342900 h 477764"/>
              <a:gd name="connsiteX2" fmla="*/ 1339850 w 7076622"/>
              <a:gd name="connsiteY2" fmla="*/ 476250 h 477764"/>
              <a:gd name="connsiteX3" fmla="*/ 2838450 w 7076622"/>
              <a:gd name="connsiteY3" fmla="*/ 412750 h 477764"/>
              <a:gd name="connsiteX4" fmla="*/ 3286723 w 7076622"/>
              <a:gd name="connsiteY4" fmla="*/ 378179 h 477764"/>
              <a:gd name="connsiteX5" fmla="*/ 3655749 w 7076622"/>
              <a:gd name="connsiteY5" fmla="*/ 420633 h 477764"/>
              <a:gd name="connsiteX6" fmla="*/ 4054384 w 7076622"/>
              <a:gd name="connsiteY6" fmla="*/ 343081 h 477764"/>
              <a:gd name="connsiteX7" fmla="*/ 4335236 w 7076622"/>
              <a:gd name="connsiteY7" fmla="*/ 193584 h 477764"/>
              <a:gd name="connsiteX8" fmla="*/ 4948971 w 7076622"/>
              <a:gd name="connsiteY8" fmla="*/ 466353 h 477764"/>
              <a:gd name="connsiteX9" fmla="*/ 5108122 w 7076622"/>
              <a:gd name="connsiteY9" fmla="*/ 442141 h 477764"/>
              <a:gd name="connsiteX10" fmla="*/ 5245100 w 7076622"/>
              <a:gd name="connsiteY10" fmla="*/ 393700 h 477764"/>
              <a:gd name="connsiteX11" fmla="*/ 5409437 w 7076622"/>
              <a:gd name="connsiteY11" fmla="*/ 329193 h 477764"/>
              <a:gd name="connsiteX12" fmla="*/ 5791526 w 7076622"/>
              <a:gd name="connsiteY12" fmla="*/ 309599 h 477764"/>
              <a:gd name="connsiteX13" fmla="*/ 5926002 w 7076622"/>
              <a:gd name="connsiteY13" fmla="*/ 20321 h 477764"/>
              <a:gd name="connsiteX14" fmla="*/ 6346697 w 7076622"/>
              <a:gd name="connsiteY14" fmla="*/ 54873 h 477764"/>
              <a:gd name="connsiteX15" fmla="*/ 7076622 w 7076622"/>
              <a:gd name="connsiteY15" fmla="*/ 205196 h 477764"/>
              <a:gd name="connsiteX0" fmla="*/ 0 w 7076622"/>
              <a:gd name="connsiteY0" fmla="*/ 0 h 477764"/>
              <a:gd name="connsiteX1" fmla="*/ 647700 w 7076622"/>
              <a:gd name="connsiteY1" fmla="*/ 342900 h 477764"/>
              <a:gd name="connsiteX2" fmla="*/ 1339850 w 7076622"/>
              <a:gd name="connsiteY2" fmla="*/ 476250 h 477764"/>
              <a:gd name="connsiteX3" fmla="*/ 2838450 w 7076622"/>
              <a:gd name="connsiteY3" fmla="*/ 412750 h 477764"/>
              <a:gd name="connsiteX4" fmla="*/ 3286723 w 7076622"/>
              <a:gd name="connsiteY4" fmla="*/ 378179 h 477764"/>
              <a:gd name="connsiteX5" fmla="*/ 3655749 w 7076622"/>
              <a:gd name="connsiteY5" fmla="*/ 420633 h 477764"/>
              <a:gd name="connsiteX6" fmla="*/ 4054384 w 7076622"/>
              <a:gd name="connsiteY6" fmla="*/ 343081 h 477764"/>
              <a:gd name="connsiteX7" fmla="*/ 4345034 w 7076622"/>
              <a:gd name="connsiteY7" fmla="*/ 327479 h 477764"/>
              <a:gd name="connsiteX8" fmla="*/ 4948971 w 7076622"/>
              <a:gd name="connsiteY8" fmla="*/ 466353 h 477764"/>
              <a:gd name="connsiteX9" fmla="*/ 5108122 w 7076622"/>
              <a:gd name="connsiteY9" fmla="*/ 442141 h 477764"/>
              <a:gd name="connsiteX10" fmla="*/ 5245100 w 7076622"/>
              <a:gd name="connsiteY10" fmla="*/ 393700 h 477764"/>
              <a:gd name="connsiteX11" fmla="*/ 5409437 w 7076622"/>
              <a:gd name="connsiteY11" fmla="*/ 329193 h 477764"/>
              <a:gd name="connsiteX12" fmla="*/ 5791526 w 7076622"/>
              <a:gd name="connsiteY12" fmla="*/ 309599 h 477764"/>
              <a:gd name="connsiteX13" fmla="*/ 5926002 w 7076622"/>
              <a:gd name="connsiteY13" fmla="*/ 20321 h 477764"/>
              <a:gd name="connsiteX14" fmla="*/ 6346697 w 7076622"/>
              <a:gd name="connsiteY14" fmla="*/ 54873 h 477764"/>
              <a:gd name="connsiteX15" fmla="*/ 7076622 w 7076622"/>
              <a:gd name="connsiteY15" fmla="*/ 205196 h 477764"/>
              <a:gd name="connsiteX0" fmla="*/ 0 w 6851288"/>
              <a:gd name="connsiteY0" fmla="*/ 0 h 477764"/>
              <a:gd name="connsiteX1" fmla="*/ 647700 w 6851288"/>
              <a:gd name="connsiteY1" fmla="*/ 342900 h 477764"/>
              <a:gd name="connsiteX2" fmla="*/ 1339850 w 6851288"/>
              <a:gd name="connsiteY2" fmla="*/ 476250 h 477764"/>
              <a:gd name="connsiteX3" fmla="*/ 2838450 w 6851288"/>
              <a:gd name="connsiteY3" fmla="*/ 412750 h 477764"/>
              <a:gd name="connsiteX4" fmla="*/ 3286723 w 6851288"/>
              <a:gd name="connsiteY4" fmla="*/ 378179 h 477764"/>
              <a:gd name="connsiteX5" fmla="*/ 3655749 w 6851288"/>
              <a:gd name="connsiteY5" fmla="*/ 420633 h 477764"/>
              <a:gd name="connsiteX6" fmla="*/ 4054384 w 6851288"/>
              <a:gd name="connsiteY6" fmla="*/ 343081 h 477764"/>
              <a:gd name="connsiteX7" fmla="*/ 4345034 w 6851288"/>
              <a:gd name="connsiteY7" fmla="*/ 327479 h 477764"/>
              <a:gd name="connsiteX8" fmla="*/ 4948971 w 6851288"/>
              <a:gd name="connsiteY8" fmla="*/ 466353 h 477764"/>
              <a:gd name="connsiteX9" fmla="*/ 5108122 w 6851288"/>
              <a:gd name="connsiteY9" fmla="*/ 442141 h 477764"/>
              <a:gd name="connsiteX10" fmla="*/ 5245100 w 6851288"/>
              <a:gd name="connsiteY10" fmla="*/ 393700 h 477764"/>
              <a:gd name="connsiteX11" fmla="*/ 5409437 w 6851288"/>
              <a:gd name="connsiteY11" fmla="*/ 329193 h 477764"/>
              <a:gd name="connsiteX12" fmla="*/ 5791526 w 6851288"/>
              <a:gd name="connsiteY12" fmla="*/ 309599 h 477764"/>
              <a:gd name="connsiteX13" fmla="*/ 5926002 w 6851288"/>
              <a:gd name="connsiteY13" fmla="*/ 20321 h 477764"/>
              <a:gd name="connsiteX14" fmla="*/ 6346697 w 6851288"/>
              <a:gd name="connsiteY14" fmla="*/ 54873 h 477764"/>
              <a:gd name="connsiteX15" fmla="*/ 6851288 w 6851288"/>
              <a:gd name="connsiteY15" fmla="*/ 152945 h 477764"/>
              <a:gd name="connsiteX0" fmla="*/ 0 w 6851288"/>
              <a:gd name="connsiteY0" fmla="*/ 0 h 477764"/>
              <a:gd name="connsiteX1" fmla="*/ 647700 w 6851288"/>
              <a:gd name="connsiteY1" fmla="*/ 342900 h 477764"/>
              <a:gd name="connsiteX2" fmla="*/ 1339850 w 6851288"/>
              <a:gd name="connsiteY2" fmla="*/ 476250 h 477764"/>
              <a:gd name="connsiteX3" fmla="*/ 2838450 w 6851288"/>
              <a:gd name="connsiteY3" fmla="*/ 412750 h 477764"/>
              <a:gd name="connsiteX4" fmla="*/ 3286723 w 6851288"/>
              <a:gd name="connsiteY4" fmla="*/ 378179 h 477764"/>
              <a:gd name="connsiteX5" fmla="*/ 3655749 w 6851288"/>
              <a:gd name="connsiteY5" fmla="*/ 420633 h 477764"/>
              <a:gd name="connsiteX6" fmla="*/ 4054384 w 6851288"/>
              <a:gd name="connsiteY6" fmla="*/ 343081 h 477764"/>
              <a:gd name="connsiteX7" fmla="*/ 4345034 w 6851288"/>
              <a:gd name="connsiteY7" fmla="*/ 327479 h 477764"/>
              <a:gd name="connsiteX8" fmla="*/ 4948971 w 6851288"/>
              <a:gd name="connsiteY8" fmla="*/ 466353 h 477764"/>
              <a:gd name="connsiteX9" fmla="*/ 5108122 w 6851288"/>
              <a:gd name="connsiteY9" fmla="*/ 442141 h 477764"/>
              <a:gd name="connsiteX10" fmla="*/ 5245100 w 6851288"/>
              <a:gd name="connsiteY10" fmla="*/ 393700 h 477764"/>
              <a:gd name="connsiteX11" fmla="*/ 5471486 w 6851288"/>
              <a:gd name="connsiteY11" fmla="*/ 280208 h 477764"/>
              <a:gd name="connsiteX12" fmla="*/ 5791526 w 6851288"/>
              <a:gd name="connsiteY12" fmla="*/ 309599 h 477764"/>
              <a:gd name="connsiteX13" fmla="*/ 5926002 w 6851288"/>
              <a:gd name="connsiteY13" fmla="*/ 20321 h 477764"/>
              <a:gd name="connsiteX14" fmla="*/ 6346697 w 6851288"/>
              <a:gd name="connsiteY14" fmla="*/ 54873 h 477764"/>
              <a:gd name="connsiteX15" fmla="*/ 6851288 w 6851288"/>
              <a:gd name="connsiteY15" fmla="*/ 152945 h 477764"/>
              <a:gd name="connsiteX0" fmla="*/ 0 w 6851288"/>
              <a:gd name="connsiteY0" fmla="*/ 0 h 477764"/>
              <a:gd name="connsiteX1" fmla="*/ 647700 w 6851288"/>
              <a:gd name="connsiteY1" fmla="*/ 342900 h 477764"/>
              <a:gd name="connsiteX2" fmla="*/ 1339850 w 6851288"/>
              <a:gd name="connsiteY2" fmla="*/ 476250 h 477764"/>
              <a:gd name="connsiteX3" fmla="*/ 2838450 w 6851288"/>
              <a:gd name="connsiteY3" fmla="*/ 412750 h 477764"/>
              <a:gd name="connsiteX4" fmla="*/ 3286723 w 6851288"/>
              <a:gd name="connsiteY4" fmla="*/ 378179 h 477764"/>
              <a:gd name="connsiteX5" fmla="*/ 3655749 w 6851288"/>
              <a:gd name="connsiteY5" fmla="*/ 420633 h 477764"/>
              <a:gd name="connsiteX6" fmla="*/ 4054384 w 6851288"/>
              <a:gd name="connsiteY6" fmla="*/ 343081 h 477764"/>
              <a:gd name="connsiteX7" fmla="*/ 4345034 w 6851288"/>
              <a:gd name="connsiteY7" fmla="*/ 327479 h 477764"/>
              <a:gd name="connsiteX8" fmla="*/ 4948971 w 6851288"/>
              <a:gd name="connsiteY8" fmla="*/ 466353 h 477764"/>
              <a:gd name="connsiteX9" fmla="*/ 5108122 w 6851288"/>
              <a:gd name="connsiteY9" fmla="*/ 442141 h 477764"/>
              <a:gd name="connsiteX10" fmla="*/ 5245100 w 6851288"/>
              <a:gd name="connsiteY10" fmla="*/ 393700 h 477764"/>
              <a:gd name="connsiteX11" fmla="*/ 5471486 w 6851288"/>
              <a:gd name="connsiteY11" fmla="*/ 280208 h 477764"/>
              <a:gd name="connsiteX12" fmla="*/ 5827449 w 6851288"/>
              <a:gd name="connsiteY12" fmla="*/ 270411 h 477764"/>
              <a:gd name="connsiteX13" fmla="*/ 5926002 w 6851288"/>
              <a:gd name="connsiteY13" fmla="*/ 20321 h 477764"/>
              <a:gd name="connsiteX14" fmla="*/ 6346697 w 6851288"/>
              <a:gd name="connsiteY14" fmla="*/ 54873 h 477764"/>
              <a:gd name="connsiteX15" fmla="*/ 6851288 w 6851288"/>
              <a:gd name="connsiteY15" fmla="*/ 152945 h 477764"/>
              <a:gd name="connsiteX0" fmla="*/ 0 w 6851288"/>
              <a:gd name="connsiteY0" fmla="*/ 0 h 477764"/>
              <a:gd name="connsiteX1" fmla="*/ 647700 w 6851288"/>
              <a:gd name="connsiteY1" fmla="*/ 342900 h 477764"/>
              <a:gd name="connsiteX2" fmla="*/ 1339850 w 6851288"/>
              <a:gd name="connsiteY2" fmla="*/ 476250 h 477764"/>
              <a:gd name="connsiteX3" fmla="*/ 2838450 w 6851288"/>
              <a:gd name="connsiteY3" fmla="*/ 412750 h 477764"/>
              <a:gd name="connsiteX4" fmla="*/ 3286723 w 6851288"/>
              <a:gd name="connsiteY4" fmla="*/ 378179 h 477764"/>
              <a:gd name="connsiteX5" fmla="*/ 3655749 w 6851288"/>
              <a:gd name="connsiteY5" fmla="*/ 420633 h 477764"/>
              <a:gd name="connsiteX6" fmla="*/ 4054384 w 6851288"/>
              <a:gd name="connsiteY6" fmla="*/ 343081 h 477764"/>
              <a:gd name="connsiteX7" fmla="*/ 4345034 w 6851288"/>
              <a:gd name="connsiteY7" fmla="*/ 327479 h 477764"/>
              <a:gd name="connsiteX8" fmla="*/ 4948971 w 6851288"/>
              <a:gd name="connsiteY8" fmla="*/ 466353 h 477764"/>
              <a:gd name="connsiteX9" fmla="*/ 5078731 w 6851288"/>
              <a:gd name="connsiteY9" fmla="*/ 386623 h 477764"/>
              <a:gd name="connsiteX10" fmla="*/ 5245100 w 6851288"/>
              <a:gd name="connsiteY10" fmla="*/ 393700 h 477764"/>
              <a:gd name="connsiteX11" fmla="*/ 5471486 w 6851288"/>
              <a:gd name="connsiteY11" fmla="*/ 280208 h 477764"/>
              <a:gd name="connsiteX12" fmla="*/ 5827449 w 6851288"/>
              <a:gd name="connsiteY12" fmla="*/ 270411 h 477764"/>
              <a:gd name="connsiteX13" fmla="*/ 5926002 w 6851288"/>
              <a:gd name="connsiteY13" fmla="*/ 20321 h 477764"/>
              <a:gd name="connsiteX14" fmla="*/ 6346697 w 6851288"/>
              <a:gd name="connsiteY14" fmla="*/ 54873 h 477764"/>
              <a:gd name="connsiteX15" fmla="*/ 6851288 w 6851288"/>
              <a:gd name="connsiteY15" fmla="*/ 152945 h 477764"/>
              <a:gd name="connsiteX0" fmla="*/ 0 w 6851288"/>
              <a:gd name="connsiteY0" fmla="*/ 0 h 477764"/>
              <a:gd name="connsiteX1" fmla="*/ 647700 w 6851288"/>
              <a:gd name="connsiteY1" fmla="*/ 342900 h 477764"/>
              <a:gd name="connsiteX2" fmla="*/ 1339850 w 6851288"/>
              <a:gd name="connsiteY2" fmla="*/ 476250 h 477764"/>
              <a:gd name="connsiteX3" fmla="*/ 2838450 w 6851288"/>
              <a:gd name="connsiteY3" fmla="*/ 412750 h 477764"/>
              <a:gd name="connsiteX4" fmla="*/ 3286723 w 6851288"/>
              <a:gd name="connsiteY4" fmla="*/ 378179 h 477764"/>
              <a:gd name="connsiteX5" fmla="*/ 3655749 w 6851288"/>
              <a:gd name="connsiteY5" fmla="*/ 420633 h 477764"/>
              <a:gd name="connsiteX6" fmla="*/ 4054384 w 6851288"/>
              <a:gd name="connsiteY6" fmla="*/ 343081 h 477764"/>
              <a:gd name="connsiteX7" fmla="*/ 4345034 w 6851288"/>
              <a:gd name="connsiteY7" fmla="*/ 327479 h 477764"/>
              <a:gd name="connsiteX8" fmla="*/ 4756294 w 6851288"/>
              <a:gd name="connsiteY8" fmla="*/ 283473 h 477764"/>
              <a:gd name="connsiteX9" fmla="*/ 5078731 w 6851288"/>
              <a:gd name="connsiteY9" fmla="*/ 386623 h 477764"/>
              <a:gd name="connsiteX10" fmla="*/ 5245100 w 6851288"/>
              <a:gd name="connsiteY10" fmla="*/ 393700 h 477764"/>
              <a:gd name="connsiteX11" fmla="*/ 5471486 w 6851288"/>
              <a:gd name="connsiteY11" fmla="*/ 280208 h 477764"/>
              <a:gd name="connsiteX12" fmla="*/ 5827449 w 6851288"/>
              <a:gd name="connsiteY12" fmla="*/ 270411 h 477764"/>
              <a:gd name="connsiteX13" fmla="*/ 5926002 w 6851288"/>
              <a:gd name="connsiteY13" fmla="*/ 20321 h 477764"/>
              <a:gd name="connsiteX14" fmla="*/ 6346697 w 6851288"/>
              <a:gd name="connsiteY14" fmla="*/ 54873 h 477764"/>
              <a:gd name="connsiteX15" fmla="*/ 6851288 w 6851288"/>
              <a:gd name="connsiteY15" fmla="*/ 152945 h 477764"/>
              <a:gd name="connsiteX0" fmla="*/ 0 w 6851288"/>
              <a:gd name="connsiteY0" fmla="*/ 0 h 477764"/>
              <a:gd name="connsiteX1" fmla="*/ 647700 w 6851288"/>
              <a:gd name="connsiteY1" fmla="*/ 342900 h 477764"/>
              <a:gd name="connsiteX2" fmla="*/ 1339850 w 6851288"/>
              <a:gd name="connsiteY2" fmla="*/ 476250 h 477764"/>
              <a:gd name="connsiteX3" fmla="*/ 2838450 w 6851288"/>
              <a:gd name="connsiteY3" fmla="*/ 412750 h 477764"/>
              <a:gd name="connsiteX4" fmla="*/ 3286723 w 6851288"/>
              <a:gd name="connsiteY4" fmla="*/ 378179 h 477764"/>
              <a:gd name="connsiteX5" fmla="*/ 3655749 w 6851288"/>
              <a:gd name="connsiteY5" fmla="*/ 420633 h 477764"/>
              <a:gd name="connsiteX6" fmla="*/ 4054384 w 6851288"/>
              <a:gd name="connsiteY6" fmla="*/ 343081 h 477764"/>
              <a:gd name="connsiteX7" fmla="*/ 4345034 w 6851288"/>
              <a:gd name="connsiteY7" fmla="*/ 291556 h 477764"/>
              <a:gd name="connsiteX8" fmla="*/ 4756294 w 6851288"/>
              <a:gd name="connsiteY8" fmla="*/ 283473 h 477764"/>
              <a:gd name="connsiteX9" fmla="*/ 5078731 w 6851288"/>
              <a:gd name="connsiteY9" fmla="*/ 386623 h 477764"/>
              <a:gd name="connsiteX10" fmla="*/ 5245100 w 6851288"/>
              <a:gd name="connsiteY10" fmla="*/ 393700 h 477764"/>
              <a:gd name="connsiteX11" fmla="*/ 5471486 w 6851288"/>
              <a:gd name="connsiteY11" fmla="*/ 280208 h 477764"/>
              <a:gd name="connsiteX12" fmla="*/ 5827449 w 6851288"/>
              <a:gd name="connsiteY12" fmla="*/ 270411 h 477764"/>
              <a:gd name="connsiteX13" fmla="*/ 5926002 w 6851288"/>
              <a:gd name="connsiteY13" fmla="*/ 20321 h 477764"/>
              <a:gd name="connsiteX14" fmla="*/ 6346697 w 6851288"/>
              <a:gd name="connsiteY14" fmla="*/ 54873 h 477764"/>
              <a:gd name="connsiteX15" fmla="*/ 6851288 w 6851288"/>
              <a:gd name="connsiteY15" fmla="*/ 152945 h 477764"/>
              <a:gd name="connsiteX0" fmla="*/ 0 w 6851288"/>
              <a:gd name="connsiteY0" fmla="*/ 0 h 477764"/>
              <a:gd name="connsiteX1" fmla="*/ 647700 w 6851288"/>
              <a:gd name="connsiteY1" fmla="*/ 342900 h 477764"/>
              <a:gd name="connsiteX2" fmla="*/ 1339850 w 6851288"/>
              <a:gd name="connsiteY2" fmla="*/ 476250 h 477764"/>
              <a:gd name="connsiteX3" fmla="*/ 2838450 w 6851288"/>
              <a:gd name="connsiteY3" fmla="*/ 412750 h 477764"/>
              <a:gd name="connsiteX4" fmla="*/ 3286723 w 6851288"/>
              <a:gd name="connsiteY4" fmla="*/ 378179 h 477764"/>
              <a:gd name="connsiteX5" fmla="*/ 3750455 w 6851288"/>
              <a:gd name="connsiteY5" fmla="*/ 309599 h 477764"/>
              <a:gd name="connsiteX6" fmla="*/ 4054384 w 6851288"/>
              <a:gd name="connsiteY6" fmla="*/ 343081 h 477764"/>
              <a:gd name="connsiteX7" fmla="*/ 4345034 w 6851288"/>
              <a:gd name="connsiteY7" fmla="*/ 291556 h 477764"/>
              <a:gd name="connsiteX8" fmla="*/ 4756294 w 6851288"/>
              <a:gd name="connsiteY8" fmla="*/ 283473 h 477764"/>
              <a:gd name="connsiteX9" fmla="*/ 5078731 w 6851288"/>
              <a:gd name="connsiteY9" fmla="*/ 386623 h 477764"/>
              <a:gd name="connsiteX10" fmla="*/ 5245100 w 6851288"/>
              <a:gd name="connsiteY10" fmla="*/ 393700 h 477764"/>
              <a:gd name="connsiteX11" fmla="*/ 5471486 w 6851288"/>
              <a:gd name="connsiteY11" fmla="*/ 280208 h 477764"/>
              <a:gd name="connsiteX12" fmla="*/ 5827449 w 6851288"/>
              <a:gd name="connsiteY12" fmla="*/ 270411 h 477764"/>
              <a:gd name="connsiteX13" fmla="*/ 5926002 w 6851288"/>
              <a:gd name="connsiteY13" fmla="*/ 20321 h 477764"/>
              <a:gd name="connsiteX14" fmla="*/ 6346697 w 6851288"/>
              <a:gd name="connsiteY14" fmla="*/ 54873 h 477764"/>
              <a:gd name="connsiteX15" fmla="*/ 6851288 w 6851288"/>
              <a:gd name="connsiteY15" fmla="*/ 152945 h 477764"/>
              <a:gd name="connsiteX0" fmla="*/ 0 w 6851288"/>
              <a:gd name="connsiteY0" fmla="*/ 0 h 477877"/>
              <a:gd name="connsiteX1" fmla="*/ 647700 w 6851288"/>
              <a:gd name="connsiteY1" fmla="*/ 342900 h 477877"/>
              <a:gd name="connsiteX2" fmla="*/ 1339850 w 6851288"/>
              <a:gd name="connsiteY2" fmla="*/ 476250 h 477877"/>
              <a:gd name="connsiteX3" fmla="*/ 2838450 w 6851288"/>
              <a:gd name="connsiteY3" fmla="*/ 412750 h 477877"/>
              <a:gd name="connsiteX4" fmla="*/ 3208346 w 6851288"/>
              <a:gd name="connsiteY4" fmla="*/ 348788 h 477877"/>
              <a:gd name="connsiteX5" fmla="*/ 3750455 w 6851288"/>
              <a:gd name="connsiteY5" fmla="*/ 309599 h 477877"/>
              <a:gd name="connsiteX6" fmla="*/ 4054384 w 6851288"/>
              <a:gd name="connsiteY6" fmla="*/ 343081 h 477877"/>
              <a:gd name="connsiteX7" fmla="*/ 4345034 w 6851288"/>
              <a:gd name="connsiteY7" fmla="*/ 291556 h 477877"/>
              <a:gd name="connsiteX8" fmla="*/ 4756294 w 6851288"/>
              <a:gd name="connsiteY8" fmla="*/ 283473 h 477877"/>
              <a:gd name="connsiteX9" fmla="*/ 5078731 w 6851288"/>
              <a:gd name="connsiteY9" fmla="*/ 386623 h 477877"/>
              <a:gd name="connsiteX10" fmla="*/ 5245100 w 6851288"/>
              <a:gd name="connsiteY10" fmla="*/ 393700 h 477877"/>
              <a:gd name="connsiteX11" fmla="*/ 5471486 w 6851288"/>
              <a:gd name="connsiteY11" fmla="*/ 280208 h 477877"/>
              <a:gd name="connsiteX12" fmla="*/ 5827449 w 6851288"/>
              <a:gd name="connsiteY12" fmla="*/ 270411 h 477877"/>
              <a:gd name="connsiteX13" fmla="*/ 5926002 w 6851288"/>
              <a:gd name="connsiteY13" fmla="*/ 20321 h 477877"/>
              <a:gd name="connsiteX14" fmla="*/ 6346697 w 6851288"/>
              <a:gd name="connsiteY14" fmla="*/ 54873 h 477877"/>
              <a:gd name="connsiteX15" fmla="*/ 6851288 w 6851288"/>
              <a:gd name="connsiteY15" fmla="*/ 152945 h 477877"/>
              <a:gd name="connsiteX0" fmla="*/ 0 w 6851288"/>
              <a:gd name="connsiteY0" fmla="*/ 0 h 476467"/>
              <a:gd name="connsiteX1" fmla="*/ 647700 w 6851288"/>
              <a:gd name="connsiteY1" fmla="*/ 342900 h 476467"/>
              <a:gd name="connsiteX2" fmla="*/ 1339850 w 6851288"/>
              <a:gd name="connsiteY2" fmla="*/ 476250 h 476467"/>
              <a:gd name="connsiteX3" fmla="*/ 2671899 w 6851288"/>
              <a:gd name="connsiteY3" fmla="*/ 373561 h 476467"/>
              <a:gd name="connsiteX4" fmla="*/ 3208346 w 6851288"/>
              <a:gd name="connsiteY4" fmla="*/ 348788 h 476467"/>
              <a:gd name="connsiteX5" fmla="*/ 3750455 w 6851288"/>
              <a:gd name="connsiteY5" fmla="*/ 309599 h 476467"/>
              <a:gd name="connsiteX6" fmla="*/ 4054384 w 6851288"/>
              <a:gd name="connsiteY6" fmla="*/ 343081 h 476467"/>
              <a:gd name="connsiteX7" fmla="*/ 4345034 w 6851288"/>
              <a:gd name="connsiteY7" fmla="*/ 291556 h 476467"/>
              <a:gd name="connsiteX8" fmla="*/ 4756294 w 6851288"/>
              <a:gd name="connsiteY8" fmla="*/ 283473 h 476467"/>
              <a:gd name="connsiteX9" fmla="*/ 5078731 w 6851288"/>
              <a:gd name="connsiteY9" fmla="*/ 386623 h 476467"/>
              <a:gd name="connsiteX10" fmla="*/ 5245100 w 6851288"/>
              <a:gd name="connsiteY10" fmla="*/ 393700 h 476467"/>
              <a:gd name="connsiteX11" fmla="*/ 5471486 w 6851288"/>
              <a:gd name="connsiteY11" fmla="*/ 280208 h 476467"/>
              <a:gd name="connsiteX12" fmla="*/ 5827449 w 6851288"/>
              <a:gd name="connsiteY12" fmla="*/ 270411 h 476467"/>
              <a:gd name="connsiteX13" fmla="*/ 5926002 w 6851288"/>
              <a:gd name="connsiteY13" fmla="*/ 20321 h 476467"/>
              <a:gd name="connsiteX14" fmla="*/ 6346697 w 6851288"/>
              <a:gd name="connsiteY14" fmla="*/ 54873 h 476467"/>
              <a:gd name="connsiteX15" fmla="*/ 6851288 w 6851288"/>
              <a:gd name="connsiteY15" fmla="*/ 152945 h 476467"/>
              <a:gd name="connsiteX0" fmla="*/ 0 w 6851288"/>
              <a:gd name="connsiteY0" fmla="*/ 0 h 404166"/>
              <a:gd name="connsiteX1" fmla="*/ 647700 w 6851288"/>
              <a:gd name="connsiteY1" fmla="*/ 342900 h 404166"/>
              <a:gd name="connsiteX2" fmla="*/ 1921147 w 6851288"/>
              <a:gd name="connsiteY2" fmla="*/ 394607 h 404166"/>
              <a:gd name="connsiteX3" fmla="*/ 2671899 w 6851288"/>
              <a:gd name="connsiteY3" fmla="*/ 373561 h 404166"/>
              <a:gd name="connsiteX4" fmla="*/ 3208346 w 6851288"/>
              <a:gd name="connsiteY4" fmla="*/ 348788 h 404166"/>
              <a:gd name="connsiteX5" fmla="*/ 3750455 w 6851288"/>
              <a:gd name="connsiteY5" fmla="*/ 309599 h 404166"/>
              <a:gd name="connsiteX6" fmla="*/ 4054384 w 6851288"/>
              <a:gd name="connsiteY6" fmla="*/ 343081 h 404166"/>
              <a:gd name="connsiteX7" fmla="*/ 4345034 w 6851288"/>
              <a:gd name="connsiteY7" fmla="*/ 291556 h 404166"/>
              <a:gd name="connsiteX8" fmla="*/ 4756294 w 6851288"/>
              <a:gd name="connsiteY8" fmla="*/ 283473 h 404166"/>
              <a:gd name="connsiteX9" fmla="*/ 5078731 w 6851288"/>
              <a:gd name="connsiteY9" fmla="*/ 386623 h 404166"/>
              <a:gd name="connsiteX10" fmla="*/ 5245100 w 6851288"/>
              <a:gd name="connsiteY10" fmla="*/ 393700 h 404166"/>
              <a:gd name="connsiteX11" fmla="*/ 5471486 w 6851288"/>
              <a:gd name="connsiteY11" fmla="*/ 280208 h 404166"/>
              <a:gd name="connsiteX12" fmla="*/ 5827449 w 6851288"/>
              <a:gd name="connsiteY12" fmla="*/ 270411 h 404166"/>
              <a:gd name="connsiteX13" fmla="*/ 5926002 w 6851288"/>
              <a:gd name="connsiteY13" fmla="*/ 20321 h 404166"/>
              <a:gd name="connsiteX14" fmla="*/ 6346697 w 6851288"/>
              <a:gd name="connsiteY14" fmla="*/ 54873 h 404166"/>
              <a:gd name="connsiteX15" fmla="*/ 6851288 w 6851288"/>
              <a:gd name="connsiteY15" fmla="*/ 152945 h 404166"/>
              <a:gd name="connsiteX0" fmla="*/ 0 w 6851288"/>
              <a:gd name="connsiteY0" fmla="*/ 0 h 404166"/>
              <a:gd name="connsiteX1" fmla="*/ 1434737 w 6851288"/>
              <a:gd name="connsiteY1" fmla="*/ 218802 h 404166"/>
              <a:gd name="connsiteX2" fmla="*/ 1921147 w 6851288"/>
              <a:gd name="connsiteY2" fmla="*/ 394607 h 404166"/>
              <a:gd name="connsiteX3" fmla="*/ 2671899 w 6851288"/>
              <a:gd name="connsiteY3" fmla="*/ 373561 h 404166"/>
              <a:gd name="connsiteX4" fmla="*/ 3208346 w 6851288"/>
              <a:gd name="connsiteY4" fmla="*/ 348788 h 404166"/>
              <a:gd name="connsiteX5" fmla="*/ 3750455 w 6851288"/>
              <a:gd name="connsiteY5" fmla="*/ 309599 h 404166"/>
              <a:gd name="connsiteX6" fmla="*/ 4054384 w 6851288"/>
              <a:gd name="connsiteY6" fmla="*/ 343081 h 404166"/>
              <a:gd name="connsiteX7" fmla="*/ 4345034 w 6851288"/>
              <a:gd name="connsiteY7" fmla="*/ 291556 h 404166"/>
              <a:gd name="connsiteX8" fmla="*/ 4756294 w 6851288"/>
              <a:gd name="connsiteY8" fmla="*/ 283473 h 404166"/>
              <a:gd name="connsiteX9" fmla="*/ 5078731 w 6851288"/>
              <a:gd name="connsiteY9" fmla="*/ 386623 h 404166"/>
              <a:gd name="connsiteX10" fmla="*/ 5245100 w 6851288"/>
              <a:gd name="connsiteY10" fmla="*/ 393700 h 404166"/>
              <a:gd name="connsiteX11" fmla="*/ 5471486 w 6851288"/>
              <a:gd name="connsiteY11" fmla="*/ 280208 h 404166"/>
              <a:gd name="connsiteX12" fmla="*/ 5827449 w 6851288"/>
              <a:gd name="connsiteY12" fmla="*/ 270411 h 404166"/>
              <a:gd name="connsiteX13" fmla="*/ 5926002 w 6851288"/>
              <a:gd name="connsiteY13" fmla="*/ 20321 h 404166"/>
              <a:gd name="connsiteX14" fmla="*/ 6346697 w 6851288"/>
              <a:gd name="connsiteY14" fmla="*/ 54873 h 404166"/>
              <a:gd name="connsiteX15" fmla="*/ 6851288 w 6851288"/>
              <a:gd name="connsiteY15" fmla="*/ 152945 h 404166"/>
              <a:gd name="connsiteX0" fmla="*/ 0 w 5705022"/>
              <a:gd name="connsiteY0" fmla="*/ 29948 h 398191"/>
              <a:gd name="connsiteX1" fmla="*/ 288471 w 5705022"/>
              <a:gd name="connsiteY1" fmla="*/ 212827 h 398191"/>
              <a:gd name="connsiteX2" fmla="*/ 774881 w 5705022"/>
              <a:gd name="connsiteY2" fmla="*/ 388632 h 398191"/>
              <a:gd name="connsiteX3" fmla="*/ 1525633 w 5705022"/>
              <a:gd name="connsiteY3" fmla="*/ 367586 h 398191"/>
              <a:gd name="connsiteX4" fmla="*/ 2062080 w 5705022"/>
              <a:gd name="connsiteY4" fmla="*/ 342813 h 398191"/>
              <a:gd name="connsiteX5" fmla="*/ 2604189 w 5705022"/>
              <a:gd name="connsiteY5" fmla="*/ 303624 h 398191"/>
              <a:gd name="connsiteX6" fmla="*/ 2908118 w 5705022"/>
              <a:gd name="connsiteY6" fmla="*/ 337106 h 398191"/>
              <a:gd name="connsiteX7" fmla="*/ 3198768 w 5705022"/>
              <a:gd name="connsiteY7" fmla="*/ 285581 h 398191"/>
              <a:gd name="connsiteX8" fmla="*/ 3610028 w 5705022"/>
              <a:gd name="connsiteY8" fmla="*/ 277498 h 398191"/>
              <a:gd name="connsiteX9" fmla="*/ 3932465 w 5705022"/>
              <a:gd name="connsiteY9" fmla="*/ 380648 h 398191"/>
              <a:gd name="connsiteX10" fmla="*/ 4098834 w 5705022"/>
              <a:gd name="connsiteY10" fmla="*/ 387725 h 398191"/>
              <a:gd name="connsiteX11" fmla="*/ 4325220 w 5705022"/>
              <a:gd name="connsiteY11" fmla="*/ 274233 h 398191"/>
              <a:gd name="connsiteX12" fmla="*/ 4681183 w 5705022"/>
              <a:gd name="connsiteY12" fmla="*/ 264436 h 398191"/>
              <a:gd name="connsiteX13" fmla="*/ 4779736 w 5705022"/>
              <a:gd name="connsiteY13" fmla="*/ 14346 h 398191"/>
              <a:gd name="connsiteX14" fmla="*/ 5200431 w 5705022"/>
              <a:gd name="connsiteY14" fmla="*/ 48898 h 398191"/>
              <a:gd name="connsiteX15" fmla="*/ 5705022 w 5705022"/>
              <a:gd name="connsiteY15" fmla="*/ 146970 h 398191"/>
              <a:gd name="connsiteX0" fmla="*/ 0 w 5705022"/>
              <a:gd name="connsiteY0" fmla="*/ 29948 h 399597"/>
              <a:gd name="connsiteX1" fmla="*/ 255814 w 5705022"/>
              <a:gd name="connsiteY1" fmla="*/ 180170 h 399597"/>
              <a:gd name="connsiteX2" fmla="*/ 774881 w 5705022"/>
              <a:gd name="connsiteY2" fmla="*/ 388632 h 399597"/>
              <a:gd name="connsiteX3" fmla="*/ 1525633 w 5705022"/>
              <a:gd name="connsiteY3" fmla="*/ 367586 h 399597"/>
              <a:gd name="connsiteX4" fmla="*/ 2062080 w 5705022"/>
              <a:gd name="connsiteY4" fmla="*/ 342813 h 399597"/>
              <a:gd name="connsiteX5" fmla="*/ 2604189 w 5705022"/>
              <a:gd name="connsiteY5" fmla="*/ 303624 h 399597"/>
              <a:gd name="connsiteX6" fmla="*/ 2908118 w 5705022"/>
              <a:gd name="connsiteY6" fmla="*/ 337106 h 399597"/>
              <a:gd name="connsiteX7" fmla="*/ 3198768 w 5705022"/>
              <a:gd name="connsiteY7" fmla="*/ 285581 h 399597"/>
              <a:gd name="connsiteX8" fmla="*/ 3610028 w 5705022"/>
              <a:gd name="connsiteY8" fmla="*/ 277498 h 399597"/>
              <a:gd name="connsiteX9" fmla="*/ 3932465 w 5705022"/>
              <a:gd name="connsiteY9" fmla="*/ 380648 h 399597"/>
              <a:gd name="connsiteX10" fmla="*/ 4098834 w 5705022"/>
              <a:gd name="connsiteY10" fmla="*/ 387725 h 399597"/>
              <a:gd name="connsiteX11" fmla="*/ 4325220 w 5705022"/>
              <a:gd name="connsiteY11" fmla="*/ 274233 h 399597"/>
              <a:gd name="connsiteX12" fmla="*/ 4681183 w 5705022"/>
              <a:gd name="connsiteY12" fmla="*/ 264436 h 399597"/>
              <a:gd name="connsiteX13" fmla="*/ 4779736 w 5705022"/>
              <a:gd name="connsiteY13" fmla="*/ 14346 h 399597"/>
              <a:gd name="connsiteX14" fmla="*/ 5200431 w 5705022"/>
              <a:gd name="connsiteY14" fmla="*/ 48898 h 399597"/>
              <a:gd name="connsiteX15" fmla="*/ 5705022 w 5705022"/>
              <a:gd name="connsiteY15" fmla="*/ 146970 h 399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705022" h="399597">
                <a:moveTo>
                  <a:pt x="0" y="29948"/>
                </a:moveTo>
                <a:cubicBezTo>
                  <a:pt x="212196" y="161710"/>
                  <a:pt x="126667" y="120389"/>
                  <a:pt x="255814" y="180170"/>
                </a:cubicBezTo>
                <a:cubicBezTo>
                  <a:pt x="384961" y="239951"/>
                  <a:pt x="563245" y="357396"/>
                  <a:pt x="774881" y="388632"/>
                </a:cubicBezTo>
                <a:cubicBezTo>
                  <a:pt x="986517" y="419868"/>
                  <a:pt x="1311100" y="375223"/>
                  <a:pt x="1525633" y="367586"/>
                </a:cubicBezTo>
                <a:cubicBezTo>
                  <a:pt x="1740166" y="359950"/>
                  <a:pt x="1882321" y="353473"/>
                  <a:pt x="2062080" y="342813"/>
                </a:cubicBezTo>
                <a:cubicBezTo>
                  <a:pt x="2241839" y="332153"/>
                  <a:pt x="2463183" y="304575"/>
                  <a:pt x="2604189" y="303624"/>
                </a:cubicBezTo>
                <a:cubicBezTo>
                  <a:pt x="2745195" y="302673"/>
                  <a:pt x="2809022" y="340113"/>
                  <a:pt x="2908118" y="337106"/>
                </a:cubicBezTo>
                <a:cubicBezTo>
                  <a:pt x="3007215" y="334099"/>
                  <a:pt x="3081783" y="295516"/>
                  <a:pt x="3198768" y="285581"/>
                </a:cubicBezTo>
                <a:cubicBezTo>
                  <a:pt x="3315753" y="275646"/>
                  <a:pt x="3487745" y="261654"/>
                  <a:pt x="3610028" y="277498"/>
                </a:cubicBezTo>
                <a:cubicBezTo>
                  <a:pt x="3732311" y="293343"/>
                  <a:pt x="3850997" y="362277"/>
                  <a:pt x="3932465" y="380648"/>
                </a:cubicBezTo>
                <a:cubicBezTo>
                  <a:pt x="4013933" y="399019"/>
                  <a:pt x="4033375" y="405461"/>
                  <a:pt x="4098834" y="387725"/>
                </a:cubicBezTo>
                <a:cubicBezTo>
                  <a:pt x="4164293" y="369989"/>
                  <a:pt x="4228162" y="294781"/>
                  <a:pt x="4325220" y="274233"/>
                </a:cubicBezTo>
                <a:cubicBezTo>
                  <a:pt x="4422278" y="253685"/>
                  <a:pt x="4605430" y="307751"/>
                  <a:pt x="4681183" y="264436"/>
                </a:cubicBezTo>
                <a:cubicBezTo>
                  <a:pt x="4756936" y="221122"/>
                  <a:pt x="4693195" y="50269"/>
                  <a:pt x="4779736" y="14346"/>
                </a:cubicBezTo>
                <a:cubicBezTo>
                  <a:pt x="4866277" y="-21577"/>
                  <a:pt x="5019547" y="17541"/>
                  <a:pt x="5200431" y="48898"/>
                </a:cubicBezTo>
                <a:cubicBezTo>
                  <a:pt x="5381315" y="80255"/>
                  <a:pt x="5598064" y="119195"/>
                  <a:pt x="5705022" y="146970"/>
                </a:cubicBezTo>
              </a:path>
            </a:pathLst>
          </a:custGeom>
          <a:ln w="25400">
            <a:solidFill>
              <a:srgbClr val="00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57" name="Łącznik prosty 56">
            <a:extLst>
              <a:ext uri="{FF2B5EF4-FFF2-40B4-BE49-F238E27FC236}">
                <a16:creationId xmlns="" xmlns:a16="http://schemas.microsoft.com/office/drawing/2014/main" id="{2937CFA9-D5B8-4EC6-9850-0BFE3A5B39A3}"/>
              </a:ext>
            </a:extLst>
          </p:cNvPr>
          <p:cNvCxnSpPr>
            <a:cxnSpLocks/>
            <a:endCxn id="61" idx="7"/>
          </p:cNvCxnSpPr>
          <p:nvPr/>
        </p:nvCxnSpPr>
        <p:spPr>
          <a:xfrm flipH="1">
            <a:off x="6899400" y="3062651"/>
            <a:ext cx="912098" cy="444178"/>
          </a:xfrm>
          <a:prstGeom prst="line">
            <a:avLst/>
          </a:prstGeom>
          <a:ln w="25400">
            <a:solidFill>
              <a:srgbClr val="00FF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Dowolny kształt 78">
            <a:extLst>
              <a:ext uri="{FF2B5EF4-FFF2-40B4-BE49-F238E27FC236}">
                <a16:creationId xmlns="" xmlns:a16="http://schemas.microsoft.com/office/drawing/2014/main" id="{641641FD-074E-496D-A5E7-932AF57C474F}"/>
              </a:ext>
            </a:extLst>
          </p:cNvPr>
          <p:cNvSpPr/>
          <p:nvPr/>
        </p:nvSpPr>
        <p:spPr>
          <a:xfrm>
            <a:off x="4708141" y="3966034"/>
            <a:ext cx="2125478" cy="165685"/>
          </a:xfrm>
          <a:custGeom>
            <a:avLst/>
            <a:gdLst>
              <a:gd name="connsiteX0" fmla="*/ 2676525 w 2676525"/>
              <a:gd name="connsiteY0" fmla="*/ 0 h 185738"/>
              <a:gd name="connsiteX1" fmla="*/ 1585913 w 2676525"/>
              <a:gd name="connsiteY1" fmla="*/ 185738 h 185738"/>
              <a:gd name="connsiteX2" fmla="*/ 219075 w 2676525"/>
              <a:gd name="connsiteY2" fmla="*/ 123825 h 185738"/>
              <a:gd name="connsiteX3" fmla="*/ 0 w 2676525"/>
              <a:gd name="connsiteY3" fmla="*/ 157163 h 185738"/>
              <a:gd name="connsiteX0" fmla="*/ 2630805 w 2630805"/>
              <a:gd name="connsiteY0" fmla="*/ 0 h 185738"/>
              <a:gd name="connsiteX1" fmla="*/ 1540193 w 2630805"/>
              <a:gd name="connsiteY1" fmla="*/ 185738 h 185738"/>
              <a:gd name="connsiteX2" fmla="*/ 173355 w 2630805"/>
              <a:gd name="connsiteY2" fmla="*/ 123825 h 185738"/>
              <a:gd name="connsiteX3" fmla="*/ 0 w 2630805"/>
              <a:gd name="connsiteY3" fmla="*/ 157163 h 185738"/>
              <a:gd name="connsiteX0" fmla="*/ 2630805 w 2630805"/>
              <a:gd name="connsiteY0" fmla="*/ 0 h 185738"/>
              <a:gd name="connsiteX1" fmla="*/ 1211329 w 2630805"/>
              <a:gd name="connsiteY1" fmla="*/ 185738 h 185738"/>
              <a:gd name="connsiteX2" fmla="*/ 173355 w 2630805"/>
              <a:gd name="connsiteY2" fmla="*/ 123825 h 185738"/>
              <a:gd name="connsiteX3" fmla="*/ 0 w 2630805"/>
              <a:gd name="connsiteY3" fmla="*/ 157163 h 185738"/>
              <a:gd name="connsiteX0" fmla="*/ 2125478 w 2125478"/>
              <a:gd name="connsiteY0" fmla="*/ 0 h 165685"/>
              <a:gd name="connsiteX1" fmla="*/ 1211329 w 2125478"/>
              <a:gd name="connsiteY1" fmla="*/ 165685 h 165685"/>
              <a:gd name="connsiteX2" fmla="*/ 173355 w 2125478"/>
              <a:gd name="connsiteY2" fmla="*/ 103772 h 165685"/>
              <a:gd name="connsiteX3" fmla="*/ 0 w 2125478"/>
              <a:gd name="connsiteY3" fmla="*/ 137110 h 165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5478" h="165685">
                <a:moveTo>
                  <a:pt x="2125478" y="0"/>
                </a:moveTo>
                <a:lnTo>
                  <a:pt x="1211329" y="165685"/>
                </a:lnTo>
                <a:cubicBezTo>
                  <a:pt x="755716" y="145047"/>
                  <a:pt x="628968" y="124410"/>
                  <a:pt x="173355" y="103772"/>
                </a:cubicBezTo>
                <a:cubicBezTo>
                  <a:pt x="100330" y="114885"/>
                  <a:pt x="73025" y="125997"/>
                  <a:pt x="0" y="137110"/>
                </a:cubicBezTo>
              </a:path>
            </a:pathLst>
          </a:custGeom>
          <a:ln w="25400">
            <a:solidFill>
              <a:srgbClr val="00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9" name="Dowolny kształt 79">
            <a:extLst>
              <a:ext uri="{FF2B5EF4-FFF2-40B4-BE49-F238E27FC236}">
                <a16:creationId xmlns="" xmlns:a16="http://schemas.microsoft.com/office/drawing/2014/main" id="{810A381D-2773-43ED-821A-8D80469C265D}"/>
              </a:ext>
            </a:extLst>
          </p:cNvPr>
          <p:cNvSpPr/>
          <p:nvPr/>
        </p:nvSpPr>
        <p:spPr>
          <a:xfrm>
            <a:off x="4723102" y="3469858"/>
            <a:ext cx="2176144" cy="100607"/>
          </a:xfrm>
          <a:custGeom>
            <a:avLst/>
            <a:gdLst>
              <a:gd name="connsiteX0" fmla="*/ 0 w 2701925"/>
              <a:gd name="connsiteY0" fmla="*/ 104775 h 136525"/>
              <a:gd name="connsiteX1" fmla="*/ 1463675 w 2701925"/>
              <a:gd name="connsiteY1" fmla="*/ 136525 h 136525"/>
              <a:gd name="connsiteX2" fmla="*/ 2409825 w 2701925"/>
              <a:gd name="connsiteY2" fmla="*/ 0 h 136525"/>
              <a:gd name="connsiteX3" fmla="*/ 2701925 w 2701925"/>
              <a:gd name="connsiteY3" fmla="*/ 31750 h 136525"/>
              <a:gd name="connsiteX0" fmla="*/ 0 w 2701925"/>
              <a:gd name="connsiteY0" fmla="*/ 104775 h 123463"/>
              <a:gd name="connsiteX1" fmla="*/ 1267732 w 2701925"/>
              <a:gd name="connsiteY1" fmla="*/ 123463 h 123463"/>
              <a:gd name="connsiteX2" fmla="*/ 2409825 w 2701925"/>
              <a:gd name="connsiteY2" fmla="*/ 0 h 123463"/>
              <a:gd name="connsiteX3" fmla="*/ 2701925 w 2701925"/>
              <a:gd name="connsiteY3" fmla="*/ 31750 h 123463"/>
              <a:gd name="connsiteX0" fmla="*/ 0 w 2701925"/>
              <a:gd name="connsiteY0" fmla="*/ 81915 h 100603"/>
              <a:gd name="connsiteX1" fmla="*/ 1267732 w 2701925"/>
              <a:gd name="connsiteY1" fmla="*/ 100603 h 100603"/>
              <a:gd name="connsiteX2" fmla="*/ 1968954 w 2701925"/>
              <a:gd name="connsiteY2" fmla="*/ 0 h 100603"/>
              <a:gd name="connsiteX3" fmla="*/ 2701925 w 2701925"/>
              <a:gd name="connsiteY3" fmla="*/ 8890 h 100603"/>
              <a:gd name="connsiteX0" fmla="*/ 0 w 2701925"/>
              <a:gd name="connsiteY0" fmla="*/ 81925 h 100613"/>
              <a:gd name="connsiteX1" fmla="*/ 1267732 w 2701925"/>
              <a:gd name="connsiteY1" fmla="*/ 100613 h 100613"/>
              <a:gd name="connsiteX2" fmla="*/ 1968954 w 2701925"/>
              <a:gd name="connsiteY2" fmla="*/ 10 h 100613"/>
              <a:gd name="connsiteX3" fmla="*/ 2701925 w 2701925"/>
              <a:gd name="connsiteY3" fmla="*/ 8900 h 100613"/>
              <a:gd name="connsiteX0" fmla="*/ 0 w 2166347"/>
              <a:gd name="connsiteY0" fmla="*/ 82099 h 100787"/>
              <a:gd name="connsiteX1" fmla="*/ 1267732 w 2166347"/>
              <a:gd name="connsiteY1" fmla="*/ 100787 h 100787"/>
              <a:gd name="connsiteX2" fmla="*/ 1968954 w 2166347"/>
              <a:gd name="connsiteY2" fmla="*/ 184 h 100787"/>
              <a:gd name="connsiteX3" fmla="*/ 2166347 w 2166347"/>
              <a:gd name="connsiteY3" fmla="*/ 2543 h 100787"/>
              <a:gd name="connsiteX0" fmla="*/ 0 w 2176144"/>
              <a:gd name="connsiteY0" fmla="*/ 81919 h 100607"/>
              <a:gd name="connsiteX1" fmla="*/ 1267732 w 2176144"/>
              <a:gd name="connsiteY1" fmla="*/ 100607 h 100607"/>
              <a:gd name="connsiteX2" fmla="*/ 1968954 w 2176144"/>
              <a:gd name="connsiteY2" fmla="*/ 4 h 100607"/>
              <a:gd name="connsiteX3" fmla="*/ 2176144 w 2176144"/>
              <a:gd name="connsiteY3" fmla="*/ 25223 h 100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6144" h="100607">
                <a:moveTo>
                  <a:pt x="0" y="81919"/>
                </a:moveTo>
                <a:lnTo>
                  <a:pt x="1267732" y="100607"/>
                </a:lnTo>
                <a:lnTo>
                  <a:pt x="1968954" y="4"/>
                </a:lnTo>
                <a:cubicBezTo>
                  <a:pt x="2187152" y="-299"/>
                  <a:pt x="1931820" y="22260"/>
                  <a:pt x="2176144" y="25223"/>
                </a:cubicBezTo>
              </a:path>
            </a:pathLst>
          </a:custGeom>
          <a:ln w="25400">
            <a:solidFill>
              <a:srgbClr val="00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0" name="Dowolny kształt 109">
            <a:extLst>
              <a:ext uri="{FF2B5EF4-FFF2-40B4-BE49-F238E27FC236}">
                <a16:creationId xmlns="" xmlns:a16="http://schemas.microsoft.com/office/drawing/2014/main" id="{7F77DF40-2CE9-4990-A900-11332F6EBE99}"/>
              </a:ext>
            </a:extLst>
          </p:cNvPr>
          <p:cNvSpPr/>
          <p:nvPr/>
        </p:nvSpPr>
        <p:spPr>
          <a:xfrm>
            <a:off x="6811993" y="3770904"/>
            <a:ext cx="22225" cy="1077594"/>
          </a:xfrm>
          <a:custGeom>
            <a:avLst/>
            <a:gdLst>
              <a:gd name="connsiteX0" fmla="*/ 101600 w 101600"/>
              <a:gd name="connsiteY0" fmla="*/ 0 h 1358900"/>
              <a:gd name="connsiteX1" fmla="*/ 0 w 101600"/>
              <a:gd name="connsiteY1" fmla="*/ 342900 h 1358900"/>
              <a:gd name="connsiteX2" fmla="*/ 22225 w 101600"/>
              <a:gd name="connsiteY2" fmla="*/ 635000 h 1358900"/>
              <a:gd name="connsiteX3" fmla="*/ 15875 w 101600"/>
              <a:gd name="connsiteY3" fmla="*/ 1358900 h 1358900"/>
              <a:gd name="connsiteX0" fmla="*/ 0 w 22225"/>
              <a:gd name="connsiteY0" fmla="*/ 0 h 1016000"/>
              <a:gd name="connsiteX1" fmla="*/ 22225 w 22225"/>
              <a:gd name="connsiteY1" fmla="*/ 292100 h 1016000"/>
              <a:gd name="connsiteX2" fmla="*/ 15875 w 22225"/>
              <a:gd name="connsiteY2" fmla="*/ 101600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225" h="1016000">
                <a:moveTo>
                  <a:pt x="0" y="0"/>
                </a:moveTo>
                <a:lnTo>
                  <a:pt x="22225" y="292100"/>
                </a:lnTo>
                <a:cubicBezTo>
                  <a:pt x="20108" y="533400"/>
                  <a:pt x="17992" y="774700"/>
                  <a:pt x="15875" y="1016000"/>
                </a:cubicBezTo>
              </a:path>
            </a:pathLst>
          </a:custGeom>
          <a:ln w="25400">
            <a:solidFill>
              <a:srgbClr val="00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62" name="Łącznik prosty 61">
            <a:extLst>
              <a:ext uri="{FF2B5EF4-FFF2-40B4-BE49-F238E27FC236}">
                <a16:creationId xmlns="" xmlns:a16="http://schemas.microsoft.com/office/drawing/2014/main" id="{A03604DD-6A03-4E6F-8A2D-BC0F9B2F37FA}"/>
              </a:ext>
            </a:extLst>
          </p:cNvPr>
          <p:cNvCxnSpPr>
            <a:cxnSpLocks/>
            <a:endCxn id="41" idx="0"/>
          </p:cNvCxnSpPr>
          <p:nvPr/>
        </p:nvCxnSpPr>
        <p:spPr>
          <a:xfrm flipH="1">
            <a:off x="4701151" y="2348620"/>
            <a:ext cx="126574" cy="1766412"/>
          </a:xfrm>
          <a:prstGeom prst="line">
            <a:avLst/>
          </a:prstGeom>
          <a:ln w="25400">
            <a:solidFill>
              <a:srgbClr val="00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Prostokąt zaokrąglony 31">
            <a:extLst>
              <a:ext uri="{FF2B5EF4-FFF2-40B4-BE49-F238E27FC236}">
                <a16:creationId xmlns="" xmlns:a16="http://schemas.microsoft.com/office/drawing/2014/main" id="{9189437D-6394-44D4-827D-B083A383F658}"/>
              </a:ext>
            </a:extLst>
          </p:cNvPr>
          <p:cNvSpPr/>
          <p:nvPr/>
        </p:nvSpPr>
        <p:spPr>
          <a:xfrm>
            <a:off x="6511770" y="3668585"/>
            <a:ext cx="302404" cy="178598"/>
          </a:xfrm>
          <a:prstGeom prst="roundRect">
            <a:avLst/>
          </a:prstGeom>
          <a:noFill/>
          <a:ln w="317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64" name="Prostokąt 63">
            <a:extLst>
              <a:ext uri="{FF2B5EF4-FFF2-40B4-BE49-F238E27FC236}">
                <a16:creationId xmlns="" xmlns:a16="http://schemas.microsoft.com/office/drawing/2014/main" id="{EA32AE82-3941-4F0C-9510-AC1217120252}"/>
              </a:ext>
            </a:extLst>
          </p:cNvPr>
          <p:cNvSpPr/>
          <p:nvPr/>
        </p:nvSpPr>
        <p:spPr>
          <a:xfrm>
            <a:off x="6567796" y="3693369"/>
            <a:ext cx="414704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5" name="Prostokąt 64">
            <a:extLst>
              <a:ext uri="{FF2B5EF4-FFF2-40B4-BE49-F238E27FC236}">
                <a16:creationId xmlns="" xmlns:a16="http://schemas.microsoft.com/office/drawing/2014/main" id="{95A5A5EA-60CA-4304-87E2-D85BBDF3DA6F}"/>
              </a:ext>
            </a:extLst>
          </p:cNvPr>
          <p:cNvSpPr/>
          <p:nvPr/>
        </p:nvSpPr>
        <p:spPr>
          <a:xfrm>
            <a:off x="5291900" y="3370160"/>
            <a:ext cx="46576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>
                <a:solidFill>
                  <a:schemeClr val="bg1"/>
                </a:solidFill>
              </a:rPr>
              <a:t>5B</a:t>
            </a:r>
          </a:p>
        </p:txBody>
      </p:sp>
      <p:sp>
        <p:nvSpPr>
          <p:cNvPr id="66" name="Prostokąt 65">
            <a:extLst>
              <a:ext uri="{FF2B5EF4-FFF2-40B4-BE49-F238E27FC236}">
                <a16:creationId xmlns="" xmlns:a16="http://schemas.microsoft.com/office/drawing/2014/main" id="{E070BE9A-2D1E-4F7F-A6D0-C0D4E43C1373}"/>
              </a:ext>
            </a:extLst>
          </p:cNvPr>
          <p:cNvSpPr/>
          <p:nvPr/>
        </p:nvSpPr>
        <p:spPr>
          <a:xfrm>
            <a:off x="1186091" y="2699292"/>
            <a:ext cx="1571636" cy="24622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000" b="1" dirty="0"/>
              <a:t>Dolina Bystrzycy</a:t>
            </a:r>
          </a:p>
        </p:txBody>
      </p:sp>
      <p:sp>
        <p:nvSpPr>
          <p:cNvPr id="67" name="Dowolny kształt 66"/>
          <p:cNvSpPr/>
          <p:nvPr/>
        </p:nvSpPr>
        <p:spPr>
          <a:xfrm>
            <a:off x="5072034" y="3857628"/>
            <a:ext cx="928694" cy="45719"/>
          </a:xfrm>
          <a:custGeom>
            <a:avLst/>
            <a:gdLst>
              <a:gd name="connsiteX0" fmla="*/ 0 w 1269206"/>
              <a:gd name="connsiteY0" fmla="*/ 0 h 105172"/>
              <a:gd name="connsiteX1" fmla="*/ 714375 w 1269206"/>
              <a:gd name="connsiteY1" fmla="*/ 102394 h 105172"/>
              <a:gd name="connsiteX2" fmla="*/ 1269206 w 1269206"/>
              <a:gd name="connsiteY2" fmla="*/ 16669 h 105172"/>
              <a:gd name="connsiteX0" fmla="*/ 0 w 1189916"/>
              <a:gd name="connsiteY0" fmla="*/ 0 h 105172"/>
              <a:gd name="connsiteX1" fmla="*/ 635085 w 1189916"/>
              <a:gd name="connsiteY1" fmla="*/ 102394 h 105172"/>
              <a:gd name="connsiteX2" fmla="*/ 1189916 w 1189916"/>
              <a:gd name="connsiteY2" fmla="*/ 16669 h 105172"/>
              <a:gd name="connsiteX0" fmla="*/ 0 w 1031230"/>
              <a:gd name="connsiteY0" fmla="*/ 0 h 105172"/>
              <a:gd name="connsiteX1" fmla="*/ 635085 w 1031230"/>
              <a:gd name="connsiteY1" fmla="*/ 102394 h 105172"/>
              <a:gd name="connsiteX2" fmla="*/ 1031230 w 1031230"/>
              <a:gd name="connsiteY2" fmla="*/ 16669 h 10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1230" h="105172">
                <a:moveTo>
                  <a:pt x="0" y="0"/>
                </a:moveTo>
                <a:cubicBezTo>
                  <a:pt x="251420" y="49808"/>
                  <a:pt x="463213" y="99616"/>
                  <a:pt x="635085" y="102394"/>
                </a:cubicBezTo>
                <a:cubicBezTo>
                  <a:pt x="806957" y="105172"/>
                  <a:pt x="938361" y="30560"/>
                  <a:pt x="1031230" y="16669"/>
                </a:cubicBezTo>
              </a:path>
            </a:pathLst>
          </a:custGeom>
          <a:ln w="25400">
            <a:solidFill>
              <a:srgbClr val="00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68" name="Łącznik prosty 67"/>
          <p:cNvCxnSpPr/>
          <p:nvPr/>
        </p:nvCxnSpPr>
        <p:spPr>
          <a:xfrm>
            <a:off x="5620023" y="3765022"/>
            <a:ext cx="136243" cy="110043"/>
          </a:xfrm>
          <a:prstGeom prst="line">
            <a:avLst/>
          </a:prstGeom>
          <a:ln w="25400">
            <a:solidFill>
              <a:srgbClr val="00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Dowolny kształt 79">
            <a:extLst>
              <a:ext uri="{FF2B5EF4-FFF2-40B4-BE49-F238E27FC236}">
                <a16:creationId xmlns="" xmlns:a16="http://schemas.microsoft.com/office/drawing/2014/main" id="{EA21D27B-801C-4391-A9CA-1A81895B9BF3}"/>
              </a:ext>
            </a:extLst>
          </p:cNvPr>
          <p:cNvSpPr/>
          <p:nvPr/>
        </p:nvSpPr>
        <p:spPr>
          <a:xfrm>
            <a:off x="5036704" y="3145492"/>
            <a:ext cx="2585278" cy="729906"/>
          </a:xfrm>
          <a:custGeom>
            <a:avLst/>
            <a:gdLst>
              <a:gd name="connsiteX0" fmla="*/ 0 w 4006850"/>
              <a:gd name="connsiteY0" fmla="*/ 0 h 1295400"/>
              <a:gd name="connsiteX1" fmla="*/ 1930400 w 4006850"/>
              <a:gd name="connsiteY1" fmla="*/ 342900 h 1295400"/>
              <a:gd name="connsiteX2" fmla="*/ 4006850 w 4006850"/>
              <a:gd name="connsiteY2" fmla="*/ 1295400 h 1295400"/>
              <a:gd name="connsiteX0" fmla="*/ 0 w 3864006"/>
              <a:gd name="connsiteY0" fmla="*/ 0 h 1366862"/>
              <a:gd name="connsiteX1" fmla="*/ 1787556 w 3864006"/>
              <a:gd name="connsiteY1" fmla="*/ 414362 h 1366862"/>
              <a:gd name="connsiteX2" fmla="*/ 3864006 w 3864006"/>
              <a:gd name="connsiteY2" fmla="*/ 1366862 h 1366862"/>
              <a:gd name="connsiteX0" fmla="*/ 0 w 3864006"/>
              <a:gd name="connsiteY0" fmla="*/ 0 h 1366862"/>
              <a:gd name="connsiteX1" fmla="*/ 2216152 w 3864006"/>
              <a:gd name="connsiteY1" fmla="*/ 485776 h 1366862"/>
              <a:gd name="connsiteX2" fmla="*/ 3864006 w 3864006"/>
              <a:gd name="connsiteY2" fmla="*/ 1366862 h 1366862"/>
              <a:gd name="connsiteX0" fmla="*/ 0 w 3292534"/>
              <a:gd name="connsiteY0" fmla="*/ 2036749 h 2100249"/>
              <a:gd name="connsiteX1" fmla="*/ 1644680 w 3292534"/>
              <a:gd name="connsiteY1" fmla="*/ 165095 h 2100249"/>
              <a:gd name="connsiteX2" fmla="*/ 3292534 w 3292534"/>
              <a:gd name="connsiteY2" fmla="*/ 1046181 h 2100249"/>
              <a:gd name="connsiteX0" fmla="*/ 0 w 3292534"/>
              <a:gd name="connsiteY0" fmla="*/ 2182093 h 2245593"/>
              <a:gd name="connsiteX1" fmla="*/ 1644680 w 3292534"/>
              <a:gd name="connsiteY1" fmla="*/ 310439 h 2245593"/>
              <a:gd name="connsiteX2" fmla="*/ 2440020 w 3292534"/>
              <a:gd name="connsiteY2" fmla="*/ 1962508 h 2245593"/>
              <a:gd name="connsiteX3" fmla="*/ 3292534 w 3292534"/>
              <a:gd name="connsiteY3" fmla="*/ 1191525 h 2245593"/>
              <a:gd name="connsiteX0" fmla="*/ 0 w 3292534"/>
              <a:gd name="connsiteY0" fmla="*/ 990568 h 1069935"/>
              <a:gd name="connsiteX1" fmla="*/ 1144582 w 3292534"/>
              <a:gd name="connsiteY1" fmla="*/ 904840 h 1069935"/>
              <a:gd name="connsiteX2" fmla="*/ 2440020 w 3292534"/>
              <a:gd name="connsiteY2" fmla="*/ 770983 h 1069935"/>
              <a:gd name="connsiteX3" fmla="*/ 3292534 w 3292534"/>
              <a:gd name="connsiteY3" fmla="*/ 0 h 1069935"/>
              <a:gd name="connsiteX0" fmla="*/ 0 w 3292534"/>
              <a:gd name="connsiteY0" fmla="*/ 990568 h 1069935"/>
              <a:gd name="connsiteX1" fmla="*/ 1144582 w 3292534"/>
              <a:gd name="connsiteY1" fmla="*/ 904840 h 1069935"/>
              <a:gd name="connsiteX2" fmla="*/ 2440020 w 3292534"/>
              <a:gd name="connsiteY2" fmla="*/ 770983 h 1069935"/>
              <a:gd name="connsiteX3" fmla="*/ 3292534 w 3292534"/>
              <a:gd name="connsiteY3" fmla="*/ 0 h 1069935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2440020 w 3292534"/>
              <a:gd name="connsiteY2" fmla="*/ 770983 h 1054068"/>
              <a:gd name="connsiteX3" fmla="*/ 3292534 w 3292534"/>
              <a:gd name="connsiteY3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1368983 w 3292534"/>
              <a:gd name="connsiteY2" fmla="*/ 968880 h 1054068"/>
              <a:gd name="connsiteX3" fmla="*/ 2440020 w 3292534"/>
              <a:gd name="connsiteY3" fmla="*/ 770983 h 1054068"/>
              <a:gd name="connsiteX4" fmla="*/ 3292534 w 3292534"/>
              <a:gd name="connsiteY4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2440020 w 3292534"/>
              <a:gd name="connsiteY2" fmla="*/ 770983 h 1054068"/>
              <a:gd name="connsiteX3" fmla="*/ 3292534 w 3292534"/>
              <a:gd name="connsiteY3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1368983 w 3292534"/>
              <a:gd name="connsiteY2" fmla="*/ 905932 h 1054068"/>
              <a:gd name="connsiteX3" fmla="*/ 2440020 w 3292534"/>
              <a:gd name="connsiteY3" fmla="*/ 770983 h 1054068"/>
              <a:gd name="connsiteX4" fmla="*/ 3292534 w 3292534"/>
              <a:gd name="connsiteY4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1368983 w 3292534"/>
              <a:gd name="connsiteY2" fmla="*/ 905932 h 1054068"/>
              <a:gd name="connsiteX3" fmla="*/ 2440020 w 3292534"/>
              <a:gd name="connsiteY3" fmla="*/ 770983 h 1054068"/>
              <a:gd name="connsiteX4" fmla="*/ 3292534 w 3292534"/>
              <a:gd name="connsiteY4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2440020 w 3292534"/>
              <a:gd name="connsiteY2" fmla="*/ 770983 h 1054068"/>
              <a:gd name="connsiteX3" fmla="*/ 3292534 w 3292534"/>
              <a:gd name="connsiteY3" fmla="*/ 0 h 1054068"/>
              <a:gd name="connsiteX0" fmla="*/ 0 w 3292534"/>
              <a:gd name="connsiteY0" fmla="*/ 990568 h 990568"/>
              <a:gd name="connsiteX1" fmla="*/ 2440020 w 3292534"/>
              <a:gd name="connsiteY1" fmla="*/ 770983 h 990568"/>
              <a:gd name="connsiteX2" fmla="*/ 3292534 w 3292534"/>
              <a:gd name="connsiteY2" fmla="*/ 0 h 990568"/>
              <a:gd name="connsiteX0" fmla="*/ 0 w 3292534"/>
              <a:gd name="connsiteY0" fmla="*/ 990568 h 1078930"/>
              <a:gd name="connsiteX1" fmla="*/ 1868484 w 3292534"/>
              <a:gd name="connsiteY1" fmla="*/ 913835 h 1078930"/>
              <a:gd name="connsiteX2" fmla="*/ 3292534 w 3292534"/>
              <a:gd name="connsiteY2" fmla="*/ 0 h 1078930"/>
              <a:gd name="connsiteX0" fmla="*/ 0 w 3292534"/>
              <a:gd name="connsiteY0" fmla="*/ 990568 h 1078930"/>
              <a:gd name="connsiteX1" fmla="*/ 1654138 w 3292534"/>
              <a:gd name="connsiteY1" fmla="*/ 913835 h 1078930"/>
              <a:gd name="connsiteX2" fmla="*/ 3292534 w 3292534"/>
              <a:gd name="connsiteY2" fmla="*/ 0 h 1078930"/>
              <a:gd name="connsiteX0" fmla="*/ 0 w 3292534"/>
              <a:gd name="connsiteY0" fmla="*/ 990568 h 1078930"/>
              <a:gd name="connsiteX1" fmla="*/ 1654138 w 3292534"/>
              <a:gd name="connsiteY1" fmla="*/ 913835 h 1078930"/>
              <a:gd name="connsiteX2" fmla="*/ 3292534 w 3292534"/>
              <a:gd name="connsiteY2" fmla="*/ 0 h 1078930"/>
              <a:gd name="connsiteX0" fmla="*/ 0 w 3292534"/>
              <a:gd name="connsiteY0" fmla="*/ 847716 h 936078"/>
              <a:gd name="connsiteX1" fmla="*/ 1654138 w 3292534"/>
              <a:gd name="connsiteY1" fmla="*/ 770983 h 936078"/>
              <a:gd name="connsiteX2" fmla="*/ 3292534 w 3292534"/>
              <a:gd name="connsiteY2" fmla="*/ 0 h 936078"/>
              <a:gd name="connsiteX0" fmla="*/ 0 w 3292534"/>
              <a:gd name="connsiteY0" fmla="*/ 847716 h 1007492"/>
              <a:gd name="connsiteX1" fmla="*/ 1868420 w 3292534"/>
              <a:gd name="connsiteY1" fmla="*/ 842397 h 1007492"/>
              <a:gd name="connsiteX2" fmla="*/ 3292534 w 3292534"/>
              <a:gd name="connsiteY2" fmla="*/ 0 h 1007492"/>
              <a:gd name="connsiteX0" fmla="*/ 0 w 3292534"/>
              <a:gd name="connsiteY0" fmla="*/ 847716 h 991229"/>
              <a:gd name="connsiteX1" fmla="*/ 998597 w 3292534"/>
              <a:gd name="connsiteY1" fmla="*/ 892991 h 991229"/>
              <a:gd name="connsiteX2" fmla="*/ 1868420 w 3292534"/>
              <a:gd name="connsiteY2" fmla="*/ 842397 h 991229"/>
              <a:gd name="connsiteX3" fmla="*/ 3292534 w 3292534"/>
              <a:gd name="connsiteY3" fmla="*/ 0 h 991229"/>
              <a:gd name="connsiteX0" fmla="*/ 0 w 3292534"/>
              <a:gd name="connsiteY0" fmla="*/ 847716 h 991229"/>
              <a:gd name="connsiteX1" fmla="*/ 784251 w 3292534"/>
              <a:gd name="connsiteY1" fmla="*/ 750091 h 991229"/>
              <a:gd name="connsiteX2" fmla="*/ 1868420 w 3292534"/>
              <a:gd name="connsiteY2" fmla="*/ 842397 h 991229"/>
              <a:gd name="connsiteX3" fmla="*/ 3292534 w 3292534"/>
              <a:gd name="connsiteY3" fmla="*/ 0 h 991229"/>
              <a:gd name="connsiteX0" fmla="*/ 0 w 3292534"/>
              <a:gd name="connsiteY0" fmla="*/ 847716 h 891332"/>
              <a:gd name="connsiteX1" fmla="*/ 616611 w 3292534"/>
              <a:gd name="connsiteY1" fmla="*/ 753901 h 891332"/>
              <a:gd name="connsiteX2" fmla="*/ 1868420 w 3292534"/>
              <a:gd name="connsiteY2" fmla="*/ 842397 h 891332"/>
              <a:gd name="connsiteX3" fmla="*/ 3292534 w 3292534"/>
              <a:gd name="connsiteY3" fmla="*/ 0 h 891332"/>
              <a:gd name="connsiteX0" fmla="*/ 0 w 3292534"/>
              <a:gd name="connsiteY0" fmla="*/ 847716 h 868137"/>
              <a:gd name="connsiteX1" fmla="*/ 616611 w 3292534"/>
              <a:gd name="connsiteY1" fmla="*/ 753901 h 868137"/>
              <a:gd name="connsiteX2" fmla="*/ 1666490 w 3292534"/>
              <a:gd name="connsiteY2" fmla="*/ 815727 h 868137"/>
              <a:gd name="connsiteX3" fmla="*/ 3292534 w 3292534"/>
              <a:gd name="connsiteY3" fmla="*/ 0 h 868137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61164 w 3292534"/>
              <a:gd name="connsiteY3" fmla="*/ 612396 h 848138"/>
              <a:gd name="connsiteX4" fmla="*/ 3292534 w 3292534"/>
              <a:gd name="connsiteY4" fmla="*/ 0 h 848138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61164 w 3292534"/>
              <a:gd name="connsiteY3" fmla="*/ 612396 h 848138"/>
              <a:gd name="connsiteX4" fmla="*/ 3292534 w 3292534"/>
              <a:gd name="connsiteY4" fmla="*/ 0 h 848138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61164 w 3292534"/>
              <a:gd name="connsiteY3" fmla="*/ 612396 h 848138"/>
              <a:gd name="connsiteX4" fmla="*/ 3292534 w 3292534"/>
              <a:gd name="connsiteY4" fmla="*/ 0 h 848138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80214 w 3292534"/>
              <a:gd name="connsiteY3" fmla="*/ 646686 h 848138"/>
              <a:gd name="connsiteX4" fmla="*/ 3292534 w 3292534"/>
              <a:gd name="connsiteY4" fmla="*/ 0 h 848138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80214 w 3292534"/>
              <a:gd name="connsiteY3" fmla="*/ 646686 h 848138"/>
              <a:gd name="connsiteX4" fmla="*/ 3292534 w 3292534"/>
              <a:gd name="connsiteY4" fmla="*/ 0 h 848138"/>
              <a:gd name="connsiteX0" fmla="*/ 0 w 3292534"/>
              <a:gd name="connsiteY0" fmla="*/ 847716 h 898142"/>
              <a:gd name="connsiteX1" fmla="*/ 616611 w 3292534"/>
              <a:gd name="connsiteY1" fmla="*/ 753901 h 898142"/>
              <a:gd name="connsiteX2" fmla="*/ 1335020 w 3292534"/>
              <a:gd name="connsiteY2" fmla="*/ 895737 h 898142"/>
              <a:gd name="connsiteX3" fmla="*/ 2180214 w 3292534"/>
              <a:gd name="connsiteY3" fmla="*/ 646686 h 898142"/>
              <a:gd name="connsiteX4" fmla="*/ 3292534 w 3292534"/>
              <a:gd name="connsiteY4" fmla="*/ 0 h 898142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80214 w 3292534"/>
              <a:gd name="connsiteY4" fmla="*/ 646686 h 904184"/>
              <a:gd name="connsiteX5" fmla="*/ 3292534 w 3292534"/>
              <a:gd name="connsiteY5" fmla="*/ 0 h 904184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38304 w 3292534"/>
              <a:gd name="connsiteY4" fmla="*/ 719076 h 904184"/>
              <a:gd name="connsiteX5" fmla="*/ 3292534 w 3292534"/>
              <a:gd name="connsiteY5" fmla="*/ 0 h 904184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38304 w 3292534"/>
              <a:gd name="connsiteY4" fmla="*/ 719076 h 904184"/>
              <a:gd name="connsiteX5" fmla="*/ 3292534 w 3292534"/>
              <a:gd name="connsiteY5" fmla="*/ 0 h 904184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38304 w 3292534"/>
              <a:gd name="connsiteY4" fmla="*/ 719076 h 904184"/>
              <a:gd name="connsiteX5" fmla="*/ 2264034 w 3292534"/>
              <a:gd name="connsiteY5" fmla="*/ 456186 h 904184"/>
              <a:gd name="connsiteX6" fmla="*/ 3292534 w 3292534"/>
              <a:gd name="connsiteY6" fmla="*/ 0 h 904184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49734 w 3292534"/>
              <a:gd name="connsiteY4" fmla="*/ 730506 h 904184"/>
              <a:gd name="connsiteX5" fmla="*/ 2264034 w 3292534"/>
              <a:gd name="connsiteY5" fmla="*/ 456186 h 904184"/>
              <a:gd name="connsiteX6" fmla="*/ 3292534 w 3292534"/>
              <a:gd name="connsiteY6" fmla="*/ 0 h 904184"/>
              <a:gd name="connsiteX0" fmla="*/ 0 w 3292534"/>
              <a:gd name="connsiteY0" fmla="*/ 847716 h 895764"/>
              <a:gd name="connsiteX1" fmla="*/ 616611 w 3292534"/>
              <a:gd name="connsiteY1" fmla="*/ 753901 h 895764"/>
              <a:gd name="connsiteX2" fmla="*/ 1018164 w 3292534"/>
              <a:gd name="connsiteY2" fmla="*/ 829566 h 895764"/>
              <a:gd name="connsiteX3" fmla="*/ 1335020 w 3292534"/>
              <a:gd name="connsiteY3" fmla="*/ 895737 h 895764"/>
              <a:gd name="connsiteX4" fmla="*/ 1768734 w 3292534"/>
              <a:gd name="connsiteY4" fmla="*/ 760986 h 895764"/>
              <a:gd name="connsiteX5" fmla="*/ 2149734 w 3292534"/>
              <a:gd name="connsiteY5" fmla="*/ 730506 h 895764"/>
              <a:gd name="connsiteX6" fmla="*/ 2264034 w 3292534"/>
              <a:gd name="connsiteY6" fmla="*/ 456186 h 895764"/>
              <a:gd name="connsiteX7" fmla="*/ 3292534 w 3292534"/>
              <a:gd name="connsiteY7" fmla="*/ 0 h 895764"/>
              <a:gd name="connsiteX0" fmla="*/ 0 w 3292534"/>
              <a:gd name="connsiteY0" fmla="*/ 847716 h 895764"/>
              <a:gd name="connsiteX1" fmla="*/ 616611 w 3292534"/>
              <a:gd name="connsiteY1" fmla="*/ 753901 h 895764"/>
              <a:gd name="connsiteX2" fmla="*/ 1018164 w 3292534"/>
              <a:gd name="connsiteY2" fmla="*/ 829566 h 895764"/>
              <a:gd name="connsiteX3" fmla="*/ 1335020 w 3292534"/>
              <a:gd name="connsiteY3" fmla="*/ 895737 h 895764"/>
              <a:gd name="connsiteX4" fmla="*/ 1768734 w 3292534"/>
              <a:gd name="connsiteY4" fmla="*/ 760986 h 895764"/>
              <a:gd name="connsiteX5" fmla="*/ 2149734 w 3292534"/>
              <a:gd name="connsiteY5" fmla="*/ 730506 h 895764"/>
              <a:gd name="connsiteX6" fmla="*/ 2206884 w 3292534"/>
              <a:gd name="connsiteY6" fmla="*/ 551436 h 895764"/>
              <a:gd name="connsiteX7" fmla="*/ 2264034 w 3292534"/>
              <a:gd name="connsiteY7" fmla="*/ 456186 h 895764"/>
              <a:gd name="connsiteX8" fmla="*/ 3292534 w 3292534"/>
              <a:gd name="connsiteY8" fmla="*/ 0 h 895764"/>
              <a:gd name="connsiteX0" fmla="*/ 0 w 3292534"/>
              <a:gd name="connsiteY0" fmla="*/ 847716 h 895764"/>
              <a:gd name="connsiteX1" fmla="*/ 616611 w 3292534"/>
              <a:gd name="connsiteY1" fmla="*/ 753901 h 895764"/>
              <a:gd name="connsiteX2" fmla="*/ 1018164 w 3292534"/>
              <a:gd name="connsiteY2" fmla="*/ 829566 h 895764"/>
              <a:gd name="connsiteX3" fmla="*/ 1335020 w 3292534"/>
              <a:gd name="connsiteY3" fmla="*/ 895737 h 895764"/>
              <a:gd name="connsiteX4" fmla="*/ 1768734 w 3292534"/>
              <a:gd name="connsiteY4" fmla="*/ 760986 h 895764"/>
              <a:gd name="connsiteX5" fmla="*/ 2149734 w 3292534"/>
              <a:gd name="connsiteY5" fmla="*/ 730506 h 895764"/>
              <a:gd name="connsiteX6" fmla="*/ 2264034 w 3292534"/>
              <a:gd name="connsiteY6" fmla="*/ 456186 h 895764"/>
              <a:gd name="connsiteX7" fmla="*/ 3292534 w 3292534"/>
              <a:gd name="connsiteY7" fmla="*/ 0 h 895764"/>
              <a:gd name="connsiteX0" fmla="*/ 0 w 3113464"/>
              <a:gd name="connsiteY0" fmla="*/ 832476 h 880524"/>
              <a:gd name="connsiteX1" fmla="*/ 616611 w 3113464"/>
              <a:gd name="connsiteY1" fmla="*/ 738661 h 880524"/>
              <a:gd name="connsiteX2" fmla="*/ 1018164 w 3113464"/>
              <a:gd name="connsiteY2" fmla="*/ 814326 h 880524"/>
              <a:gd name="connsiteX3" fmla="*/ 1335020 w 3113464"/>
              <a:gd name="connsiteY3" fmla="*/ 880497 h 880524"/>
              <a:gd name="connsiteX4" fmla="*/ 1768734 w 3113464"/>
              <a:gd name="connsiteY4" fmla="*/ 745746 h 880524"/>
              <a:gd name="connsiteX5" fmla="*/ 2149734 w 3113464"/>
              <a:gd name="connsiteY5" fmla="*/ 715266 h 880524"/>
              <a:gd name="connsiteX6" fmla="*/ 2264034 w 3113464"/>
              <a:gd name="connsiteY6" fmla="*/ 440946 h 880524"/>
              <a:gd name="connsiteX7" fmla="*/ 3113464 w 3113464"/>
              <a:gd name="connsiteY7" fmla="*/ 0 h 88052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64034 w 3090604"/>
              <a:gd name="connsiteY6" fmla="*/ 406656 h 846234"/>
              <a:gd name="connsiteX7" fmla="*/ 3090604 w 3090604"/>
              <a:gd name="connsiteY7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171505 w 3090604"/>
              <a:gd name="connsiteY6" fmla="*/ 516602 h 846234"/>
              <a:gd name="connsiteX7" fmla="*/ 2264034 w 3090604"/>
              <a:gd name="connsiteY7" fmla="*/ 406656 h 846234"/>
              <a:gd name="connsiteX8" fmla="*/ 3090604 w 3090604"/>
              <a:gd name="connsiteY8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64034 w 3090604"/>
              <a:gd name="connsiteY7" fmla="*/ 406656 h 846234"/>
              <a:gd name="connsiteX8" fmla="*/ 3090604 w 3090604"/>
              <a:gd name="connsiteY8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184568 w 3090604"/>
              <a:gd name="connsiteY7" fmla="*/ 457819 h 846234"/>
              <a:gd name="connsiteX8" fmla="*/ 2264034 w 3090604"/>
              <a:gd name="connsiteY8" fmla="*/ 406656 h 846234"/>
              <a:gd name="connsiteX9" fmla="*/ 3090604 w 3090604"/>
              <a:gd name="connsiteY9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33554 w 3090604"/>
              <a:gd name="connsiteY7" fmla="*/ 464350 h 846234"/>
              <a:gd name="connsiteX8" fmla="*/ 2264034 w 3090604"/>
              <a:gd name="connsiteY8" fmla="*/ 406656 h 846234"/>
              <a:gd name="connsiteX9" fmla="*/ 3090604 w 3090604"/>
              <a:gd name="connsiteY9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33554 w 3090604"/>
              <a:gd name="connsiteY7" fmla="*/ 464350 h 846234"/>
              <a:gd name="connsiteX8" fmla="*/ 2264034 w 3090604"/>
              <a:gd name="connsiteY8" fmla="*/ 406656 h 846234"/>
              <a:gd name="connsiteX9" fmla="*/ 3090604 w 3090604"/>
              <a:gd name="connsiteY9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64034 w 3090604"/>
              <a:gd name="connsiteY7" fmla="*/ 406656 h 846234"/>
              <a:gd name="connsiteX8" fmla="*/ 3090604 w 3090604"/>
              <a:gd name="connsiteY8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47706 w 3090604"/>
              <a:gd name="connsiteY7" fmla="*/ 429516 h 846234"/>
              <a:gd name="connsiteX8" fmla="*/ 3090604 w 3090604"/>
              <a:gd name="connsiteY8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47706 w 3090604"/>
              <a:gd name="connsiteY7" fmla="*/ 429516 h 846234"/>
              <a:gd name="connsiteX8" fmla="*/ 3090604 w 3090604"/>
              <a:gd name="connsiteY8" fmla="*/ 0 h 846234"/>
              <a:gd name="connsiteX0" fmla="*/ 0 w 2970288"/>
              <a:gd name="connsiteY0" fmla="*/ 730007 h 778055"/>
              <a:gd name="connsiteX1" fmla="*/ 616611 w 2970288"/>
              <a:gd name="connsiteY1" fmla="*/ 636192 h 778055"/>
              <a:gd name="connsiteX2" fmla="*/ 1018164 w 2970288"/>
              <a:gd name="connsiteY2" fmla="*/ 711857 h 778055"/>
              <a:gd name="connsiteX3" fmla="*/ 1335020 w 2970288"/>
              <a:gd name="connsiteY3" fmla="*/ 778028 h 778055"/>
              <a:gd name="connsiteX4" fmla="*/ 1768734 w 2970288"/>
              <a:gd name="connsiteY4" fmla="*/ 643277 h 778055"/>
              <a:gd name="connsiteX5" fmla="*/ 2149734 w 2970288"/>
              <a:gd name="connsiteY5" fmla="*/ 612797 h 778055"/>
              <a:gd name="connsiteX6" fmla="*/ 2210694 w 2970288"/>
              <a:gd name="connsiteY6" fmla="*/ 474549 h 778055"/>
              <a:gd name="connsiteX7" fmla="*/ 2247706 w 2970288"/>
              <a:gd name="connsiteY7" fmla="*/ 361337 h 778055"/>
              <a:gd name="connsiteX8" fmla="*/ 2970288 w 2970288"/>
              <a:gd name="connsiteY8" fmla="*/ 0 h 778055"/>
              <a:gd name="connsiteX0" fmla="*/ 0 w 2970288"/>
              <a:gd name="connsiteY0" fmla="*/ 730007 h 738027"/>
              <a:gd name="connsiteX1" fmla="*/ 616611 w 2970288"/>
              <a:gd name="connsiteY1" fmla="*/ 636192 h 738027"/>
              <a:gd name="connsiteX2" fmla="*/ 1018164 w 2970288"/>
              <a:gd name="connsiteY2" fmla="*/ 711857 h 738027"/>
              <a:gd name="connsiteX3" fmla="*/ 1491431 w 2970288"/>
              <a:gd name="connsiteY3" fmla="*/ 737923 h 738027"/>
              <a:gd name="connsiteX4" fmla="*/ 1768734 w 2970288"/>
              <a:gd name="connsiteY4" fmla="*/ 643277 h 738027"/>
              <a:gd name="connsiteX5" fmla="*/ 2149734 w 2970288"/>
              <a:gd name="connsiteY5" fmla="*/ 612797 h 738027"/>
              <a:gd name="connsiteX6" fmla="*/ 2210694 w 2970288"/>
              <a:gd name="connsiteY6" fmla="*/ 474549 h 738027"/>
              <a:gd name="connsiteX7" fmla="*/ 2247706 w 2970288"/>
              <a:gd name="connsiteY7" fmla="*/ 361337 h 738027"/>
              <a:gd name="connsiteX8" fmla="*/ 2970288 w 2970288"/>
              <a:gd name="connsiteY8" fmla="*/ 0 h 738027"/>
              <a:gd name="connsiteX0" fmla="*/ 0 w 2970288"/>
              <a:gd name="connsiteY0" fmla="*/ 730007 h 738622"/>
              <a:gd name="connsiteX1" fmla="*/ 616611 w 2970288"/>
              <a:gd name="connsiteY1" fmla="*/ 636192 h 738622"/>
              <a:gd name="connsiteX2" fmla="*/ 1294890 w 2970288"/>
              <a:gd name="connsiteY2" fmla="*/ 683783 h 738622"/>
              <a:gd name="connsiteX3" fmla="*/ 1491431 w 2970288"/>
              <a:gd name="connsiteY3" fmla="*/ 737923 h 738622"/>
              <a:gd name="connsiteX4" fmla="*/ 1768734 w 2970288"/>
              <a:gd name="connsiteY4" fmla="*/ 643277 h 738622"/>
              <a:gd name="connsiteX5" fmla="*/ 2149734 w 2970288"/>
              <a:gd name="connsiteY5" fmla="*/ 612797 h 738622"/>
              <a:gd name="connsiteX6" fmla="*/ 2210694 w 2970288"/>
              <a:gd name="connsiteY6" fmla="*/ 474549 h 738622"/>
              <a:gd name="connsiteX7" fmla="*/ 2247706 w 2970288"/>
              <a:gd name="connsiteY7" fmla="*/ 361337 h 738622"/>
              <a:gd name="connsiteX8" fmla="*/ 2970288 w 2970288"/>
              <a:gd name="connsiteY8" fmla="*/ 0 h 738622"/>
              <a:gd name="connsiteX0" fmla="*/ 0 w 2970288"/>
              <a:gd name="connsiteY0" fmla="*/ 730007 h 750123"/>
              <a:gd name="connsiteX1" fmla="*/ 616611 w 2970288"/>
              <a:gd name="connsiteY1" fmla="*/ 636192 h 750123"/>
              <a:gd name="connsiteX2" fmla="*/ 1294890 w 2970288"/>
              <a:gd name="connsiteY2" fmla="*/ 683783 h 750123"/>
              <a:gd name="connsiteX3" fmla="*/ 1491431 w 2970288"/>
              <a:gd name="connsiteY3" fmla="*/ 737923 h 750123"/>
              <a:gd name="connsiteX4" fmla="*/ 1768734 w 2970288"/>
              <a:gd name="connsiteY4" fmla="*/ 643277 h 750123"/>
              <a:gd name="connsiteX5" fmla="*/ 2149734 w 2970288"/>
              <a:gd name="connsiteY5" fmla="*/ 612797 h 750123"/>
              <a:gd name="connsiteX6" fmla="*/ 2210694 w 2970288"/>
              <a:gd name="connsiteY6" fmla="*/ 474549 h 750123"/>
              <a:gd name="connsiteX7" fmla="*/ 2247706 w 2970288"/>
              <a:gd name="connsiteY7" fmla="*/ 361337 h 750123"/>
              <a:gd name="connsiteX8" fmla="*/ 2970288 w 2970288"/>
              <a:gd name="connsiteY8" fmla="*/ 0 h 750123"/>
              <a:gd name="connsiteX0" fmla="*/ 0 w 2585278"/>
              <a:gd name="connsiteY0" fmla="*/ 681881 h 750123"/>
              <a:gd name="connsiteX1" fmla="*/ 231601 w 2585278"/>
              <a:gd name="connsiteY1" fmla="*/ 636192 h 750123"/>
              <a:gd name="connsiteX2" fmla="*/ 909880 w 2585278"/>
              <a:gd name="connsiteY2" fmla="*/ 683783 h 750123"/>
              <a:gd name="connsiteX3" fmla="*/ 1106421 w 2585278"/>
              <a:gd name="connsiteY3" fmla="*/ 737923 h 750123"/>
              <a:gd name="connsiteX4" fmla="*/ 1383724 w 2585278"/>
              <a:gd name="connsiteY4" fmla="*/ 643277 h 750123"/>
              <a:gd name="connsiteX5" fmla="*/ 1764724 w 2585278"/>
              <a:gd name="connsiteY5" fmla="*/ 612797 h 750123"/>
              <a:gd name="connsiteX6" fmla="*/ 1825684 w 2585278"/>
              <a:gd name="connsiteY6" fmla="*/ 474549 h 750123"/>
              <a:gd name="connsiteX7" fmla="*/ 1862696 w 2585278"/>
              <a:gd name="connsiteY7" fmla="*/ 361337 h 750123"/>
              <a:gd name="connsiteX8" fmla="*/ 2585278 w 2585278"/>
              <a:gd name="connsiteY8" fmla="*/ 0 h 750123"/>
              <a:gd name="connsiteX0" fmla="*/ 0 w 2585278"/>
              <a:gd name="connsiteY0" fmla="*/ 681881 h 730711"/>
              <a:gd name="connsiteX1" fmla="*/ 231601 w 2585278"/>
              <a:gd name="connsiteY1" fmla="*/ 636192 h 730711"/>
              <a:gd name="connsiteX2" fmla="*/ 909880 w 2585278"/>
              <a:gd name="connsiteY2" fmla="*/ 683783 h 730711"/>
              <a:gd name="connsiteX3" fmla="*/ 1122463 w 2585278"/>
              <a:gd name="connsiteY3" fmla="*/ 729902 h 730711"/>
              <a:gd name="connsiteX4" fmla="*/ 1383724 w 2585278"/>
              <a:gd name="connsiteY4" fmla="*/ 643277 h 730711"/>
              <a:gd name="connsiteX5" fmla="*/ 1764724 w 2585278"/>
              <a:gd name="connsiteY5" fmla="*/ 612797 h 730711"/>
              <a:gd name="connsiteX6" fmla="*/ 1825684 w 2585278"/>
              <a:gd name="connsiteY6" fmla="*/ 474549 h 730711"/>
              <a:gd name="connsiteX7" fmla="*/ 1862696 w 2585278"/>
              <a:gd name="connsiteY7" fmla="*/ 361337 h 730711"/>
              <a:gd name="connsiteX8" fmla="*/ 2585278 w 2585278"/>
              <a:gd name="connsiteY8" fmla="*/ 0 h 730711"/>
              <a:gd name="connsiteX0" fmla="*/ 0 w 2585278"/>
              <a:gd name="connsiteY0" fmla="*/ 681881 h 730059"/>
              <a:gd name="connsiteX1" fmla="*/ 231601 w 2585278"/>
              <a:gd name="connsiteY1" fmla="*/ 636192 h 730059"/>
              <a:gd name="connsiteX2" fmla="*/ 597059 w 2585278"/>
              <a:gd name="connsiteY2" fmla="*/ 619615 h 730059"/>
              <a:gd name="connsiteX3" fmla="*/ 1122463 w 2585278"/>
              <a:gd name="connsiteY3" fmla="*/ 729902 h 730059"/>
              <a:gd name="connsiteX4" fmla="*/ 1383724 w 2585278"/>
              <a:gd name="connsiteY4" fmla="*/ 643277 h 730059"/>
              <a:gd name="connsiteX5" fmla="*/ 1764724 w 2585278"/>
              <a:gd name="connsiteY5" fmla="*/ 612797 h 730059"/>
              <a:gd name="connsiteX6" fmla="*/ 1825684 w 2585278"/>
              <a:gd name="connsiteY6" fmla="*/ 474549 h 730059"/>
              <a:gd name="connsiteX7" fmla="*/ 1862696 w 2585278"/>
              <a:gd name="connsiteY7" fmla="*/ 361337 h 730059"/>
              <a:gd name="connsiteX8" fmla="*/ 2585278 w 2585278"/>
              <a:gd name="connsiteY8" fmla="*/ 0 h 730059"/>
              <a:gd name="connsiteX0" fmla="*/ 0 w 2585278"/>
              <a:gd name="connsiteY0" fmla="*/ 681881 h 729906"/>
              <a:gd name="connsiteX1" fmla="*/ 231601 w 2585278"/>
              <a:gd name="connsiteY1" fmla="*/ 636192 h 729906"/>
              <a:gd name="connsiteX2" fmla="*/ 597059 w 2585278"/>
              <a:gd name="connsiteY2" fmla="*/ 619615 h 729906"/>
              <a:gd name="connsiteX3" fmla="*/ 1122463 w 2585278"/>
              <a:gd name="connsiteY3" fmla="*/ 729902 h 729906"/>
              <a:gd name="connsiteX4" fmla="*/ 1411797 w 2585278"/>
              <a:gd name="connsiteY4" fmla="*/ 615203 h 729906"/>
              <a:gd name="connsiteX5" fmla="*/ 1764724 w 2585278"/>
              <a:gd name="connsiteY5" fmla="*/ 612797 h 729906"/>
              <a:gd name="connsiteX6" fmla="*/ 1825684 w 2585278"/>
              <a:gd name="connsiteY6" fmla="*/ 474549 h 729906"/>
              <a:gd name="connsiteX7" fmla="*/ 1862696 w 2585278"/>
              <a:gd name="connsiteY7" fmla="*/ 361337 h 729906"/>
              <a:gd name="connsiteX8" fmla="*/ 2585278 w 2585278"/>
              <a:gd name="connsiteY8" fmla="*/ 0 h 72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5278" h="729906">
                <a:moveTo>
                  <a:pt x="0" y="681881"/>
                </a:moveTo>
                <a:cubicBezTo>
                  <a:pt x="166433" y="689427"/>
                  <a:pt x="132091" y="646570"/>
                  <a:pt x="231601" y="636192"/>
                </a:cubicBezTo>
                <a:cubicBezTo>
                  <a:pt x="331111" y="625814"/>
                  <a:pt x="448582" y="603997"/>
                  <a:pt x="597059" y="619615"/>
                </a:cubicBezTo>
                <a:cubicBezTo>
                  <a:pt x="745536" y="635233"/>
                  <a:pt x="986673" y="730637"/>
                  <a:pt x="1122463" y="729902"/>
                </a:cubicBezTo>
                <a:cubicBezTo>
                  <a:pt x="1258253" y="729167"/>
                  <a:pt x="1304754" y="634720"/>
                  <a:pt x="1411797" y="615203"/>
                </a:cubicBezTo>
                <a:cubicBezTo>
                  <a:pt x="1518840" y="595686"/>
                  <a:pt x="1695743" y="636239"/>
                  <a:pt x="1764724" y="612797"/>
                </a:cubicBezTo>
                <a:cubicBezTo>
                  <a:pt x="1833705" y="589355"/>
                  <a:pt x="1806634" y="520269"/>
                  <a:pt x="1825684" y="474549"/>
                </a:cubicBezTo>
                <a:cubicBezTo>
                  <a:pt x="1844734" y="428829"/>
                  <a:pt x="1820546" y="409338"/>
                  <a:pt x="1862696" y="361337"/>
                </a:cubicBezTo>
                <a:cubicBezTo>
                  <a:pt x="2055068" y="241491"/>
                  <a:pt x="2430371" y="78571"/>
                  <a:pt x="2585278" y="0"/>
                </a:cubicBezTo>
              </a:path>
            </a:pathLst>
          </a:custGeom>
          <a:ln w="38100">
            <a:solidFill>
              <a:schemeClr val="tx2">
                <a:lumMod val="50000"/>
              </a:schemeClr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69" name="Łącznik prosty 68">
            <a:extLst>
              <a:ext uri="{FF2B5EF4-FFF2-40B4-BE49-F238E27FC236}">
                <a16:creationId xmlns="" xmlns:a16="http://schemas.microsoft.com/office/drawing/2014/main" id="{FA1E332D-2BC1-4143-805D-916EFB1DD7EF}"/>
              </a:ext>
            </a:extLst>
          </p:cNvPr>
          <p:cNvCxnSpPr>
            <a:cxnSpLocks/>
          </p:cNvCxnSpPr>
          <p:nvPr/>
        </p:nvCxnSpPr>
        <p:spPr>
          <a:xfrm rot="5400000">
            <a:off x="5323145" y="2835613"/>
            <a:ext cx="567992" cy="40254"/>
          </a:xfrm>
          <a:prstGeom prst="line">
            <a:avLst/>
          </a:prstGeom>
          <a:ln w="25400">
            <a:solidFill>
              <a:srgbClr val="00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Łącznik prosty 69">
            <a:extLst>
              <a:ext uri="{FF2B5EF4-FFF2-40B4-BE49-F238E27FC236}">
                <a16:creationId xmlns="" xmlns:a16="http://schemas.microsoft.com/office/drawing/2014/main" id="{FA1E332D-2BC1-4143-805D-916EFB1DD7EF}"/>
              </a:ext>
            </a:extLst>
          </p:cNvPr>
          <p:cNvCxnSpPr>
            <a:cxnSpLocks/>
          </p:cNvCxnSpPr>
          <p:nvPr/>
        </p:nvCxnSpPr>
        <p:spPr>
          <a:xfrm rot="5400000">
            <a:off x="5527680" y="3318731"/>
            <a:ext cx="427795" cy="42796"/>
          </a:xfrm>
          <a:prstGeom prst="line">
            <a:avLst/>
          </a:prstGeom>
          <a:ln w="25400">
            <a:solidFill>
              <a:srgbClr val="00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Łącznik prosty 70">
            <a:extLst>
              <a:ext uri="{FF2B5EF4-FFF2-40B4-BE49-F238E27FC236}">
                <a16:creationId xmlns="" xmlns:a16="http://schemas.microsoft.com/office/drawing/2014/main" id="{FA1E332D-2BC1-4143-805D-916EFB1DD7EF}"/>
              </a:ext>
            </a:extLst>
          </p:cNvPr>
          <p:cNvCxnSpPr>
            <a:cxnSpLocks/>
          </p:cNvCxnSpPr>
          <p:nvPr/>
        </p:nvCxnSpPr>
        <p:spPr>
          <a:xfrm rot="10800000">
            <a:off x="5581096" y="3133818"/>
            <a:ext cx="180515" cy="2959"/>
          </a:xfrm>
          <a:prstGeom prst="line">
            <a:avLst/>
          </a:prstGeom>
          <a:ln w="25400">
            <a:solidFill>
              <a:srgbClr val="00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Dowolny kształt 32">
            <a:extLst>
              <a:ext uri="{FF2B5EF4-FFF2-40B4-BE49-F238E27FC236}">
                <a16:creationId xmlns="" xmlns:a16="http://schemas.microsoft.com/office/drawing/2014/main" id="{2D2AD91C-24FD-4BD3-B024-0DDE0EBC877D}"/>
              </a:ext>
            </a:extLst>
          </p:cNvPr>
          <p:cNvSpPr/>
          <p:nvPr/>
        </p:nvSpPr>
        <p:spPr>
          <a:xfrm>
            <a:off x="6905146" y="2316385"/>
            <a:ext cx="424522" cy="1140041"/>
          </a:xfrm>
          <a:custGeom>
            <a:avLst/>
            <a:gdLst>
              <a:gd name="connsiteX0" fmla="*/ 0 w 428625"/>
              <a:gd name="connsiteY0" fmla="*/ 1123950 h 1123950"/>
              <a:gd name="connsiteX1" fmla="*/ 76200 w 428625"/>
              <a:gd name="connsiteY1" fmla="*/ 309563 h 1123950"/>
              <a:gd name="connsiteX2" fmla="*/ 428625 w 428625"/>
              <a:gd name="connsiteY2" fmla="*/ 0 h 1123950"/>
              <a:gd name="connsiteX0" fmla="*/ 0 w 424506"/>
              <a:gd name="connsiteY0" fmla="*/ 868577 h 868577"/>
              <a:gd name="connsiteX1" fmla="*/ 72081 w 424506"/>
              <a:gd name="connsiteY1" fmla="*/ 309563 h 868577"/>
              <a:gd name="connsiteX2" fmla="*/ 424506 w 424506"/>
              <a:gd name="connsiteY2" fmla="*/ 0 h 868577"/>
              <a:gd name="connsiteX0" fmla="*/ 0 w 424522"/>
              <a:gd name="connsiteY0" fmla="*/ 1140041 h 1140041"/>
              <a:gd name="connsiteX1" fmla="*/ 72097 w 424522"/>
              <a:gd name="connsiteY1" fmla="*/ 309563 h 1140041"/>
              <a:gd name="connsiteX2" fmla="*/ 424522 w 424522"/>
              <a:gd name="connsiteY2" fmla="*/ 0 h 1140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4522" h="1140041">
                <a:moveTo>
                  <a:pt x="0" y="1140041"/>
                </a:moveTo>
                <a:cubicBezTo>
                  <a:pt x="2381" y="826510"/>
                  <a:pt x="1343" y="499570"/>
                  <a:pt x="72097" y="309563"/>
                </a:cubicBezTo>
                <a:cubicBezTo>
                  <a:pt x="142851" y="119556"/>
                  <a:pt x="284028" y="61119"/>
                  <a:pt x="424522" y="0"/>
                </a:cubicBezTo>
              </a:path>
            </a:pathLst>
          </a:custGeom>
          <a:ln w="38100">
            <a:solidFill>
              <a:schemeClr val="tx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3" name="Obraz 72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STUDIUM WROCŁAWIA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2018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„DOSKONALENIE 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MIASTA”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PRZESTRZENNE Z KONSULTACJI SPOŁECZNYCH W RAMACH PROJEKTU „OSIEDLA KOMPLETNE”</a:t>
            </a:r>
          </a:p>
        </p:txBody>
      </p:sp>
      <p:cxnSp>
        <p:nvCxnSpPr>
          <p:cNvPr id="20" name="Łącznik prosty 19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Obraz 16" descr="zfolderu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438805" y="962186"/>
            <a:ext cx="3166887" cy="3381214"/>
          </a:xfrm>
          <a:prstGeom prst="rect">
            <a:avLst/>
          </a:prstGeom>
        </p:spPr>
      </p:pic>
      <p:pic>
        <p:nvPicPr>
          <p:cNvPr id="19" name="Obraz 18" descr="zfolderu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494882" y="962186"/>
            <a:ext cx="3317478" cy="3381214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xmlns="" id="{0B99D1DE-CCA9-415D-8E9A-AA95E1E20B6F}"/>
              </a:ext>
            </a:extLst>
          </p:cNvPr>
          <p:cNvSpPr/>
          <p:nvPr/>
        </p:nvSpPr>
        <p:spPr>
          <a:xfrm>
            <a:off x="4572000" y="4293096"/>
            <a:ext cx="3312368" cy="179404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just">
              <a:spcBef>
                <a:spcPct val="0"/>
              </a:spcBef>
              <a:defRPr/>
            </a:pP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algn="just">
              <a:spcBef>
                <a:spcPct val="0"/>
              </a:spcBef>
              <a:defRPr/>
            </a:pPr>
            <a:r>
              <a:rPr lang="pl-PL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Studium uwarunkowań i kierunków zagospodarowania przestrzennego </a:t>
            </a:r>
            <a:r>
              <a:rPr lang="pl-PL" sz="1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Wrocławia </a:t>
            </a: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określa 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politykę </a:t>
            </a: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przestrzenną dla 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całego obszaru </a:t>
            </a: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miasta  oraz stanowi 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punkt </a:t>
            </a: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wyjścia 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formowania zasad kształtowania kierunków rozwoju </a:t>
            </a: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funkcjonalno-przestrzennego w poszczególnych jednostkach urbanistycznych.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algn="just">
              <a:spcBef>
                <a:spcPct val="0"/>
              </a:spcBef>
              <a:defRPr/>
            </a:pP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xmlns="" id="{D96EC707-D441-481C-B80E-A5235E82FE5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403648" y="5493003"/>
            <a:ext cx="6456887" cy="1098198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xmlns="" id="{D96EC707-D441-481C-B80E-A5235E82FE5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331640" y="4325835"/>
            <a:ext cx="3288862" cy="123049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6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12" name="Łącznik prosty 11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stokąt 16"/>
          <p:cNvSpPr/>
          <p:nvPr/>
        </p:nvSpPr>
        <p:spPr>
          <a:xfrm>
            <a:off x="1357290" y="1058275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 </a:t>
            </a:r>
          </a:p>
        </p:txBody>
      </p:sp>
      <p:sp>
        <p:nvSpPr>
          <p:cNvPr id="22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WYKAZ ELEMENTÓW MAPY ZBIORCZEJ TEMATU PRZEMIESZCZANIE SIĘ</a:t>
            </a:r>
          </a:p>
        </p:txBody>
      </p:sp>
      <p:sp>
        <p:nvSpPr>
          <p:cNvPr id="23" name="Prostokąt 22"/>
          <p:cNvSpPr/>
          <p:nvPr/>
        </p:nvSpPr>
        <p:spPr>
          <a:xfrm>
            <a:off x="1395167" y="1714488"/>
            <a:ext cx="7136092" cy="42148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 23"/>
          <p:cNvSpPr/>
          <p:nvPr/>
        </p:nvSpPr>
        <p:spPr>
          <a:xfrm>
            <a:off x="1479302" y="2214554"/>
            <a:ext cx="6736036" cy="350046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52000" lvl="0" indent="-252000" algn="just">
              <a:spcBef>
                <a:spcPct val="0"/>
              </a:spcBef>
              <a:defRPr/>
            </a:pPr>
            <a:r>
              <a:rPr lang="pl-PL" sz="1000" b="1" dirty="0" smtClean="0">
                <a:solidFill>
                  <a:schemeClr val="accent1"/>
                </a:solidFill>
              </a:rPr>
              <a:t>1. </a:t>
            </a:r>
            <a:r>
              <a:rPr lang="pl-PL" sz="1000" b="1" dirty="0">
                <a:solidFill>
                  <a:schemeClr val="accent1"/>
                </a:solidFill>
              </a:rPr>
              <a:t>ŚCIEŻKI ROWEROWE</a:t>
            </a:r>
            <a:r>
              <a:rPr lang="pl-PL" sz="1000" dirty="0">
                <a:solidFill>
                  <a:schemeClr val="accent1"/>
                </a:solidFill>
              </a:rPr>
              <a:t>                                                                                                                                  </a:t>
            </a:r>
          </a:p>
          <a:p>
            <a:pPr marL="176213" indent="-176213">
              <a:spcBef>
                <a:spcPct val="0"/>
              </a:spcBef>
              <a:defRPr/>
            </a:pPr>
            <a:r>
              <a:rPr lang="pl-PL" sz="1000" b="1" dirty="0"/>
              <a:t>1A</a:t>
            </a:r>
            <a:r>
              <a:rPr lang="pl-PL" sz="1000" dirty="0"/>
              <a:t> </a:t>
            </a:r>
            <a:r>
              <a:rPr lang="pl-PL" sz="1000" dirty="0" smtClean="0"/>
              <a:t>BRAKUJE ŚCIEŻEK ROWEROWYCH NA CAŁYM OSIEDLU. ISTNIEJE POTRZEBA UTWORZENIA ŚCIEŻEK PRZEDE WSZYSTKIM WZDŁUŻ ULIC: GAŁOWSKIEJ, KOŚNEGO, JARNOŁTOWSKIEJ ORAZ OD LOTNISKA PRZEZ POLA W KIERUNKU OSIEDLA (PROJEKT ZGŁOSZONY DO WBO).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b="1" dirty="0" smtClean="0"/>
              <a:t>1B</a:t>
            </a:r>
            <a:r>
              <a:rPr lang="pl-PL" sz="1000" dirty="0" smtClean="0"/>
              <a:t> </a:t>
            </a:r>
            <a:r>
              <a:rPr lang="pl-PL" sz="1000" dirty="0"/>
              <a:t>PROPOZYCJE LOKALIZACJI STACJI ROWERÓW MIEJSKICH:</a:t>
            </a:r>
          </a:p>
          <a:p>
            <a:pPr marL="179388" lvl="0">
              <a:spcBef>
                <a:spcPct val="0"/>
              </a:spcBef>
              <a:defRPr/>
            </a:pPr>
            <a:r>
              <a:rPr lang="pl-PL" sz="1000" dirty="0"/>
              <a:t>- </a:t>
            </a:r>
            <a:r>
              <a:rPr lang="pl-PL" sz="1000" dirty="0" smtClean="0"/>
              <a:t>UL. </a:t>
            </a:r>
            <a:r>
              <a:rPr lang="pl-PL" sz="1000" dirty="0"/>
              <a:t>JARNOŁTOWSKA – OKOLICE KARCZMY RZYM I STAREGO MŁYNA</a:t>
            </a:r>
          </a:p>
          <a:p>
            <a:pPr lvl="0" indent="179388">
              <a:spcBef>
                <a:spcPct val="0"/>
              </a:spcBef>
              <a:defRPr/>
            </a:pPr>
            <a:r>
              <a:rPr lang="pl-PL" sz="1000" dirty="0" smtClean="0"/>
              <a:t>- UL. </a:t>
            </a:r>
            <a:r>
              <a:rPr lang="pl-PL" sz="1000" dirty="0"/>
              <a:t>JERZMANOWSKA – OKOLICE SKLEPU ORAZ ZANIEDBANEGO BASENU </a:t>
            </a:r>
            <a:r>
              <a:rPr lang="pl-PL" sz="1000" dirty="0" err="1" smtClean="0"/>
              <a:t>P-POŻ</a:t>
            </a:r>
            <a:r>
              <a:rPr lang="pl-PL" sz="1000" dirty="0" smtClean="0"/>
              <a:t>.</a:t>
            </a:r>
            <a:endParaRPr lang="pl-PL" sz="1000" dirty="0"/>
          </a:p>
          <a:p>
            <a:pPr marL="252000" lvl="0" indent="-252000" algn="just">
              <a:spcBef>
                <a:spcPts val="400"/>
              </a:spcBef>
              <a:defRPr/>
            </a:pPr>
            <a:r>
              <a:rPr lang="pl-PL" sz="1000" b="1" dirty="0" smtClean="0">
                <a:solidFill>
                  <a:schemeClr val="accent1"/>
                </a:solidFill>
              </a:rPr>
              <a:t>2. </a:t>
            </a:r>
            <a:r>
              <a:rPr lang="pl-PL" sz="1000" b="1" dirty="0">
                <a:solidFill>
                  <a:schemeClr val="accent1"/>
                </a:solidFill>
              </a:rPr>
              <a:t>PARKINGI</a:t>
            </a:r>
            <a:endParaRPr lang="pl-PL" sz="1000" b="1" dirty="0">
              <a:solidFill>
                <a:schemeClr val="accent4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ISTNIEJE POTRZEBA UTWORZENIA PARKINGÓW W CENTRUM OSIEDLA, MIĘDZY INNYMI W SĄSIEDZTWIE SKLEPU. 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WSKAZANO PROPOZYCJĘ UTWORZENIA PARKINGU </a:t>
            </a:r>
            <a:r>
              <a:rPr lang="pl-PL" sz="1000" dirty="0" err="1" smtClean="0"/>
              <a:t>P&amp;R</a:t>
            </a:r>
            <a:r>
              <a:rPr lang="pl-PL" sz="1000" dirty="0" smtClean="0"/>
              <a:t> NA MIEJSCU ZANIEDBANEGO ZBIORNIKA </a:t>
            </a:r>
            <a:r>
              <a:rPr lang="pl-PL" sz="1000" dirty="0" err="1" smtClean="0"/>
              <a:t>P-POŻ</a:t>
            </a:r>
            <a:r>
              <a:rPr lang="pl-PL" sz="1000" dirty="0" smtClean="0"/>
              <a:t>.</a:t>
            </a:r>
          </a:p>
          <a:p>
            <a:pPr marL="252000" indent="-252000" algn="just">
              <a:spcBef>
                <a:spcPts val="400"/>
              </a:spcBef>
              <a:defRPr/>
            </a:pPr>
            <a:r>
              <a:rPr lang="pl-PL" sz="1000" b="1" dirty="0" smtClean="0">
                <a:solidFill>
                  <a:schemeClr val="accent1"/>
                </a:solidFill>
              </a:rPr>
              <a:t>3. </a:t>
            </a:r>
            <a:r>
              <a:rPr lang="pl-PL" sz="1000" b="1" dirty="0">
                <a:solidFill>
                  <a:schemeClr val="accent1"/>
                </a:solidFill>
              </a:rPr>
              <a:t>KOMUNIKACJA ZBIOROWA</a:t>
            </a:r>
          </a:p>
          <a:p>
            <a:pPr lvl="0" algn="just">
              <a:spcBef>
                <a:spcPct val="0"/>
              </a:spcBef>
              <a:defRPr/>
            </a:pPr>
            <a:r>
              <a:rPr lang="pl-PL" sz="1000" b="1" dirty="0"/>
              <a:t>3A </a:t>
            </a:r>
            <a:r>
              <a:rPr lang="pl-PL" sz="1000" dirty="0" smtClean="0"/>
              <a:t>ZAPROPONOWANO UTWORZENIE NOWEGO PRZYSTANKU KOLEJOWEGO DLA ZŁOTNIK, JERZMANOWA, JARNOŁTOWA.</a:t>
            </a:r>
          </a:p>
          <a:p>
            <a:pPr lvl="0" algn="just">
              <a:spcBef>
                <a:spcPct val="0"/>
              </a:spcBef>
              <a:defRPr/>
            </a:pPr>
            <a:r>
              <a:rPr lang="pl-PL" sz="1000" b="1" dirty="0" smtClean="0"/>
              <a:t>3B </a:t>
            </a:r>
            <a:r>
              <a:rPr lang="pl-PL" sz="1000" dirty="0" smtClean="0"/>
              <a:t>POTRZEBNE JEST ZAPEWNIENIE POŁĄCZENIA KOMUNIKACJĄ MIEJSKĄ Z REJONEM SKLEPU SIECI BIEDRONKA.</a:t>
            </a:r>
            <a:endParaRPr lang="pl-PL" sz="1000" dirty="0"/>
          </a:p>
          <a:p>
            <a:pPr marL="182563" lvl="0" indent="-182563">
              <a:spcBef>
                <a:spcPct val="0"/>
              </a:spcBef>
              <a:defRPr/>
            </a:pPr>
            <a:r>
              <a:rPr lang="pl-PL" sz="1000" b="1" dirty="0"/>
              <a:t>3C </a:t>
            </a:r>
            <a:r>
              <a:rPr lang="pl-PL" sz="1000" dirty="0" smtClean="0"/>
              <a:t>ZAPROPONOWANO PRZEDŁUŻENIE LINII AUTOBUSOWEJ </a:t>
            </a:r>
            <a:r>
              <a:rPr lang="pl-PL" sz="1000" dirty="0"/>
              <a:t>117 DO CMENTARZA </a:t>
            </a:r>
            <a:r>
              <a:rPr lang="pl-PL" sz="1000" dirty="0" smtClean="0"/>
              <a:t>(</a:t>
            </a:r>
            <a:r>
              <a:rPr lang="pl-PL" sz="1000" dirty="0"/>
              <a:t>AUTOBUS KURSUJE Z LEŚNICY PRZEZ RATYŃ DO CENTRUM JERZMANOWA</a:t>
            </a:r>
            <a:r>
              <a:rPr lang="pl-PL" sz="1000" dirty="0" smtClean="0"/>
              <a:t>).</a:t>
            </a:r>
            <a:endParaRPr lang="pl-PL" sz="1000" dirty="0"/>
          </a:p>
          <a:p>
            <a:pPr lvl="0">
              <a:spcBef>
                <a:spcPct val="0"/>
              </a:spcBef>
              <a:defRPr/>
            </a:pPr>
            <a:endParaRPr lang="pl-PL" sz="1000" dirty="0"/>
          </a:p>
          <a:p>
            <a:pPr lvl="0">
              <a:spcBef>
                <a:spcPct val="0"/>
              </a:spcBef>
              <a:defRPr/>
            </a:pPr>
            <a:endParaRPr lang="pl-PL" sz="1000" dirty="0"/>
          </a:p>
          <a:p>
            <a:pPr lvl="0">
              <a:spcBef>
                <a:spcPct val="0"/>
              </a:spcBef>
              <a:defRPr/>
            </a:pPr>
            <a:endParaRPr lang="pl-PL" sz="1000" dirty="0"/>
          </a:p>
          <a:p>
            <a:pPr lvl="0">
              <a:spcBef>
                <a:spcPct val="0"/>
              </a:spcBef>
              <a:defRPr/>
            </a:pPr>
            <a:endParaRPr lang="pl-PL" sz="1000" i="1" dirty="0"/>
          </a:p>
          <a:p>
            <a:pPr algn="just">
              <a:spcBef>
                <a:spcPct val="0"/>
              </a:spcBef>
              <a:defRPr/>
            </a:pPr>
            <a:endParaRPr lang="pl-PL" sz="1000" b="1" dirty="0">
              <a:solidFill>
                <a:schemeClr val="accent4"/>
              </a:solidFill>
            </a:endParaRPr>
          </a:p>
          <a:p>
            <a:pPr algn="just">
              <a:spcBef>
                <a:spcPct val="0"/>
              </a:spcBef>
              <a:defRPr/>
            </a:pPr>
            <a:endParaRPr lang="pl-PL" sz="1000" dirty="0"/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b="1" dirty="0">
              <a:solidFill>
                <a:schemeClr val="accent4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dirty="0">
              <a:solidFill>
                <a:srgbClr val="00B0F0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dirty="0">
              <a:solidFill>
                <a:srgbClr val="00B0F0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dirty="0">
              <a:solidFill>
                <a:srgbClr val="00B0F0"/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2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1457326" y="1785926"/>
            <a:ext cx="7000874" cy="366724"/>
          </a:xfrm>
          <a:prstGeom prst="rect">
            <a:avLst/>
          </a:prstGeom>
          <a:solidFill>
            <a:schemeClr val="accent1">
              <a:lumMod val="7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/>
          <p:cNvSpPr txBox="1"/>
          <p:nvPr/>
        </p:nvSpPr>
        <p:spPr>
          <a:xfrm>
            <a:off x="1500166" y="1785926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MAPA ZBIORCZA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14" name="Picture 2" descr="M:\UMW_Projekty\Niebieski_Stol\NIEB_STOL_TRAMAJ_WODNY\trasy_gis\jpg\fro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contrast="40000"/>
          </a:blip>
          <a:srcRect l="44464" t="93266" r="45239" b="3427"/>
          <a:stretch>
            <a:fillRect/>
          </a:stretch>
        </p:blipFill>
        <p:spPr bwMode="auto">
          <a:xfrm>
            <a:off x="6858016" y="1785926"/>
            <a:ext cx="1571636" cy="35719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12" name="Łącznik prosty 11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stokąt 16"/>
          <p:cNvSpPr/>
          <p:nvPr/>
        </p:nvSpPr>
        <p:spPr>
          <a:xfrm>
            <a:off x="1357290" y="1058275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 </a:t>
            </a:r>
          </a:p>
        </p:txBody>
      </p:sp>
      <p:sp>
        <p:nvSpPr>
          <p:cNvPr id="22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WYKAZ ELEMENTÓW MAPY ZBIORCZEJ TEMATU PRZEMIESZCZANIE SIĘ</a:t>
            </a:r>
          </a:p>
        </p:txBody>
      </p:sp>
      <p:sp>
        <p:nvSpPr>
          <p:cNvPr id="23" name="Prostokąt 22"/>
          <p:cNvSpPr/>
          <p:nvPr/>
        </p:nvSpPr>
        <p:spPr>
          <a:xfrm>
            <a:off x="1395167" y="1714488"/>
            <a:ext cx="7136092" cy="42148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 23"/>
          <p:cNvSpPr/>
          <p:nvPr/>
        </p:nvSpPr>
        <p:spPr>
          <a:xfrm>
            <a:off x="1479302" y="2214554"/>
            <a:ext cx="6909122" cy="350046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52000" lvl="0" indent="-252000" algn="just">
              <a:spcBef>
                <a:spcPct val="0"/>
              </a:spcBef>
              <a:defRPr/>
            </a:pPr>
            <a:r>
              <a:rPr lang="pl-PL" sz="1000" b="1" dirty="0" smtClean="0">
                <a:solidFill>
                  <a:schemeClr val="accent1"/>
                </a:solidFill>
              </a:rPr>
              <a:t>4. </a:t>
            </a:r>
            <a:r>
              <a:rPr lang="pl-PL" sz="1000" b="1" dirty="0">
                <a:solidFill>
                  <a:schemeClr val="accent1"/>
                </a:solidFill>
              </a:rPr>
              <a:t>BEZPIECZEŃSTWO I ORGANIZACJA RUCHU</a:t>
            </a:r>
            <a:r>
              <a:rPr lang="pl-PL" sz="1000" dirty="0">
                <a:solidFill>
                  <a:schemeClr val="accent1"/>
                </a:solidFill>
              </a:rPr>
              <a:t>                                                                                                                                  </a:t>
            </a:r>
          </a:p>
          <a:p>
            <a:pPr marL="174625" indent="-174625">
              <a:spcBef>
                <a:spcPct val="0"/>
              </a:spcBef>
              <a:defRPr/>
            </a:pPr>
            <a:r>
              <a:rPr lang="pl-PL" sz="1000" b="1" dirty="0"/>
              <a:t>4A</a:t>
            </a:r>
            <a:r>
              <a:rPr lang="pl-PL" sz="1000" dirty="0"/>
              <a:t> </a:t>
            </a:r>
            <a:r>
              <a:rPr lang="pl-PL" sz="1000" dirty="0" smtClean="0"/>
              <a:t>WSKAZANO KONIECZNOŚĆ REORGANIZACJI RUCHU W CELU POPRAWY BEZPIECZEŃSTWA I ZMNIEJSZENIA ATRAKCYJNOŚCI SKRACANIA DROGI PRZEZ UL. RDESTOWĄ (OTWARCIE ALEI KACZOROWSKIEGO SPOWODOWAŁO WZMOŻONY RUCH PRZEZ OSIEDLE).</a:t>
            </a:r>
            <a:endParaRPr lang="pl-PL" sz="1000" i="1" dirty="0"/>
          </a:p>
          <a:p>
            <a:pPr marL="180975" indent="-180975">
              <a:spcBef>
                <a:spcPct val="0"/>
              </a:spcBef>
              <a:defRPr/>
            </a:pPr>
            <a:r>
              <a:rPr lang="pl-PL" sz="1000" b="1" dirty="0"/>
              <a:t>4B</a:t>
            </a:r>
            <a:r>
              <a:rPr lang="pl-PL" sz="1000" dirty="0"/>
              <a:t> </a:t>
            </a:r>
            <a:r>
              <a:rPr lang="pl-PL" sz="1000" dirty="0" smtClean="0"/>
              <a:t>WSKAZANO KONIECZNOŚĆ POPRAWY BEZPIECZEŃSTWA NA SKRZYŻOWANIACH ULIC: JERZMANOWSKIEJ, JARNOŁTOWSKIEJ, KOŚNEGO ORAZ JARNOŁTOWSKIEJ I SAMOTWORSKIEJ.</a:t>
            </a:r>
            <a:endParaRPr lang="pl-PL" sz="1000" i="1" dirty="0"/>
          </a:p>
          <a:p>
            <a:pPr marL="182563" lvl="0" indent="-182563">
              <a:spcBef>
                <a:spcPct val="0"/>
              </a:spcBef>
              <a:tabLst>
                <a:tab pos="176213" algn="l"/>
              </a:tabLst>
              <a:defRPr/>
            </a:pPr>
            <a:r>
              <a:rPr lang="pl-PL" sz="1000" b="1" dirty="0"/>
              <a:t>4C </a:t>
            </a:r>
            <a:r>
              <a:rPr lang="pl-PL" sz="1000" dirty="0" smtClean="0"/>
              <a:t>ZAPROPONOWANO WPROWADZENIE ZAKAZU RUCHU SAMOCHODOWEGO PRZEZ DREWNIANE MOSTY, PROWADZĄCE DO MALOWNICZYCH TERENÓW DOLINY BYSTRZYCY.</a:t>
            </a:r>
            <a:endParaRPr lang="pl-PL" sz="1000" dirty="0"/>
          </a:p>
          <a:p>
            <a:pPr marL="252000" lvl="0" indent="-252000" algn="just">
              <a:spcBef>
                <a:spcPts val="400"/>
              </a:spcBef>
              <a:defRPr/>
            </a:pPr>
            <a:r>
              <a:rPr lang="pl-PL" sz="1000" b="1" dirty="0" smtClean="0">
                <a:solidFill>
                  <a:schemeClr val="accent1"/>
                </a:solidFill>
              </a:rPr>
              <a:t>5. </a:t>
            </a:r>
            <a:r>
              <a:rPr lang="pl-PL" sz="1000" b="1" dirty="0">
                <a:solidFill>
                  <a:schemeClr val="accent1"/>
                </a:solidFill>
              </a:rPr>
              <a:t>WYPOSAŻENIE I STAN ULIC</a:t>
            </a:r>
            <a:endParaRPr lang="pl-PL" sz="1000" b="1" dirty="0">
              <a:solidFill>
                <a:schemeClr val="accent4"/>
              </a:solidFill>
            </a:endParaRPr>
          </a:p>
          <a:p>
            <a:pPr marL="182563" lvl="0" indent="-182563">
              <a:spcBef>
                <a:spcPct val="0"/>
              </a:spcBef>
              <a:defRPr/>
            </a:pPr>
            <a:r>
              <a:rPr lang="pl-PL" sz="1000" b="1" dirty="0"/>
              <a:t>5A</a:t>
            </a:r>
            <a:r>
              <a:rPr lang="pl-PL" sz="1000" dirty="0"/>
              <a:t> </a:t>
            </a:r>
            <a:r>
              <a:rPr lang="pl-PL" sz="1000" dirty="0" smtClean="0"/>
              <a:t>WSKAZANO POTRZEBĘ USTAWIENIA ZNAKU INFORMUJĄCEGO O ŚLEPEJ ULICY GRUSZOWEJ (UCIĄŻLIWE ZAWRACANIE NA PRYWATNEJ POSESJI). </a:t>
            </a:r>
          </a:p>
          <a:p>
            <a:pPr marL="182563" lvl="0" indent="-182563">
              <a:spcBef>
                <a:spcPct val="0"/>
              </a:spcBef>
              <a:defRPr/>
            </a:pPr>
            <a:r>
              <a:rPr lang="pl-PL" sz="1000" b="1" dirty="0" smtClean="0"/>
              <a:t>5B </a:t>
            </a:r>
            <a:r>
              <a:rPr lang="pl-PL" sz="1000" dirty="0" smtClean="0"/>
              <a:t>WSKAZANO POTRZEBĘ ROZPOCZĘCIA PROCESU POPRAWY STANU I WYPOSAŻENIA ULIC OSIEDLOWYCH, W SZCZEGÓLNOŚCI ULIC: JERZMANOWSKIEJ, JARNOŁTOWSKIEJ, GAŁOWSKIEJ, PŁUŻNEJ, KOŚNEGO, OSIENICKIEJ, RDESTOWEJ, ADAMCZEWSKICH ORAZ ŁĄCZNIKA PIESZEGO  POMIĘDZY PRZYSTANKIEM AUTOBUSOWYM, A UL. ADAMCZEWSKICH.</a:t>
            </a:r>
            <a:endParaRPr lang="pl-PL" sz="1000" dirty="0"/>
          </a:p>
          <a:p>
            <a:pPr marL="180975" indent="-180975">
              <a:spcBef>
                <a:spcPct val="0"/>
              </a:spcBef>
              <a:defRPr/>
            </a:pPr>
            <a:endParaRPr lang="pl-PL" sz="1000" dirty="0"/>
          </a:p>
          <a:p>
            <a:pPr marL="180975" indent="-180975">
              <a:spcBef>
                <a:spcPct val="0"/>
              </a:spcBef>
              <a:defRPr/>
            </a:pPr>
            <a:endParaRPr lang="pl-PL" sz="1000" dirty="0"/>
          </a:p>
          <a:p>
            <a:pPr lvl="0">
              <a:spcBef>
                <a:spcPct val="0"/>
              </a:spcBef>
              <a:defRPr/>
            </a:pPr>
            <a:endParaRPr lang="pl-PL" sz="1000" b="1" i="1" dirty="0"/>
          </a:p>
          <a:p>
            <a:pPr algn="just">
              <a:spcBef>
                <a:spcPct val="0"/>
              </a:spcBef>
              <a:defRPr/>
            </a:pPr>
            <a:endParaRPr lang="pl-PL" sz="1000" b="1" dirty="0">
              <a:solidFill>
                <a:schemeClr val="accent4"/>
              </a:solidFill>
            </a:endParaRPr>
          </a:p>
          <a:p>
            <a:pPr algn="just">
              <a:spcBef>
                <a:spcPct val="0"/>
              </a:spcBef>
              <a:defRPr/>
            </a:pPr>
            <a:endParaRPr lang="pl-PL" sz="1000" dirty="0"/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b="1" dirty="0">
              <a:solidFill>
                <a:schemeClr val="accent4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dirty="0">
              <a:solidFill>
                <a:srgbClr val="00B0F0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dirty="0">
              <a:solidFill>
                <a:srgbClr val="00B0F0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dirty="0">
              <a:solidFill>
                <a:srgbClr val="00B0F0"/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2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1457326" y="1785926"/>
            <a:ext cx="7000874" cy="366724"/>
          </a:xfrm>
          <a:prstGeom prst="rect">
            <a:avLst/>
          </a:prstGeom>
          <a:solidFill>
            <a:schemeClr val="accent1">
              <a:lumMod val="7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/>
          <p:cNvSpPr txBox="1"/>
          <p:nvPr/>
        </p:nvSpPr>
        <p:spPr>
          <a:xfrm>
            <a:off x="1500166" y="1785926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MAPA ZBIORCZA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14" name="Picture 2" descr="M:\UMW_Projekty\Niebieski_Stol\NIEB_STOL_TRAMAJ_WODNY\trasy_gis\jpg\fro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contrast="40000"/>
          </a:blip>
          <a:srcRect l="44464" t="93266" r="45239" b="3427"/>
          <a:stretch>
            <a:fillRect/>
          </a:stretch>
        </p:blipFill>
        <p:spPr bwMode="auto">
          <a:xfrm>
            <a:off x="6858016" y="1785926"/>
            <a:ext cx="1571636" cy="3571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75981393"/>
      </p:ext>
    </p:extLst>
  </p:cSld>
  <p:clrMapOvr>
    <a:masterClrMapping/>
  </p:clrMapOvr>
  <p:transition spd="med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12" name="Łącznik prosty 11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rostokąt 13"/>
          <p:cNvSpPr/>
          <p:nvPr/>
        </p:nvSpPr>
        <p:spPr>
          <a:xfrm>
            <a:off x="1357290" y="1058275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 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1395167" y="1714488"/>
            <a:ext cx="7136092" cy="42148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19"/>
          <p:cNvSpPr/>
          <p:nvPr/>
        </p:nvSpPr>
        <p:spPr>
          <a:xfrm>
            <a:off x="1479302" y="2214554"/>
            <a:ext cx="6736036" cy="350046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52000" lvl="0" indent="-252000" algn="just">
              <a:spcBef>
                <a:spcPct val="0"/>
              </a:spcBef>
              <a:defRPr/>
            </a:pPr>
            <a:r>
              <a:rPr lang="pl-PL" sz="1000" b="1" dirty="0" smtClean="0">
                <a:solidFill>
                  <a:schemeClr val="accent1"/>
                </a:solidFill>
              </a:rPr>
              <a:t>1. </a:t>
            </a:r>
            <a:r>
              <a:rPr lang="pl-PL" sz="1000" b="1" dirty="0">
                <a:solidFill>
                  <a:schemeClr val="accent1"/>
                </a:solidFill>
              </a:rPr>
              <a:t>KOMUNIKACJA ZBIOROWA</a:t>
            </a:r>
            <a:r>
              <a:rPr lang="pl-PL" sz="1000" dirty="0">
                <a:solidFill>
                  <a:schemeClr val="accent1"/>
                </a:solidFill>
              </a:rPr>
              <a:t>                                                                                                                                  </a:t>
            </a:r>
          </a:p>
          <a:p>
            <a:pPr marL="250825" lvl="0" indent="-250825" algn="just">
              <a:spcBef>
                <a:spcPct val="0"/>
              </a:spcBef>
              <a:defRPr/>
            </a:pPr>
            <a:r>
              <a:rPr lang="pl-PL" sz="1000" b="1" dirty="0"/>
              <a:t>1A</a:t>
            </a:r>
            <a:r>
              <a:rPr lang="pl-PL" sz="1000" dirty="0"/>
              <a:t>  </a:t>
            </a:r>
            <a:r>
              <a:rPr lang="pl-PL" sz="1000" dirty="0" smtClean="0"/>
              <a:t>	KOMUNIKACJA </a:t>
            </a:r>
            <a:r>
              <a:rPr lang="pl-PL" sz="1000" dirty="0"/>
              <a:t>MIEJSKA Z OSIEDLA DO CENTRUM MIASTA JEST WYSTARCZAJĄCA, NATOMIAST BRAKUJE POŁĄCZEŃ </a:t>
            </a:r>
            <a:r>
              <a:rPr lang="pl-PL" sz="1000" dirty="0" smtClean="0"/>
              <a:t>DO LEŚNICY </a:t>
            </a:r>
            <a:r>
              <a:rPr lang="pl-PL" sz="1000" dirty="0"/>
              <a:t>(DO DWORCA KOLEJOWEGO) I W KIERUNKU </a:t>
            </a:r>
            <a:r>
              <a:rPr lang="pl-PL" sz="1000" dirty="0" smtClean="0"/>
              <a:t>FUTURA PARK ORAZ PORTU LOTNICZEGO.</a:t>
            </a:r>
            <a:endParaRPr lang="pl-PL" sz="1000" dirty="0"/>
          </a:p>
          <a:p>
            <a:pPr marL="250825" lvl="0" indent="-250825" algn="just">
              <a:spcBef>
                <a:spcPct val="0"/>
              </a:spcBef>
              <a:defRPr/>
            </a:pPr>
            <a:r>
              <a:rPr lang="pl-PL" sz="1000" b="1" dirty="0"/>
              <a:t>1B</a:t>
            </a:r>
            <a:r>
              <a:rPr lang="pl-PL" sz="1000" dirty="0"/>
              <a:t> </a:t>
            </a:r>
            <a:r>
              <a:rPr lang="pl-PL" sz="1000" dirty="0" smtClean="0"/>
              <a:t>	NALEŻY LEPIEJ SKOMUNIKOWAĆ STACJĘ KOLEJOWĄ </a:t>
            </a:r>
            <a:r>
              <a:rPr lang="pl-PL" sz="1000" dirty="0"/>
              <a:t>W </a:t>
            </a:r>
            <a:r>
              <a:rPr lang="pl-PL" sz="1000" dirty="0" smtClean="0"/>
              <a:t>LEŚNICY Z OSIEDLEM ORAZ WPROWADZIĆ BILET AGLOMERACYJNY.</a:t>
            </a:r>
            <a:endParaRPr lang="pl-PL" sz="1000" dirty="0"/>
          </a:p>
          <a:p>
            <a:pPr marL="250825" lvl="0" indent="-250825" algn="just">
              <a:spcBef>
                <a:spcPct val="0"/>
              </a:spcBef>
              <a:defRPr/>
            </a:pPr>
            <a:r>
              <a:rPr lang="pl-PL" sz="1000" b="1" dirty="0" smtClean="0"/>
              <a:t>1C	</a:t>
            </a:r>
            <a:r>
              <a:rPr lang="pl-PL" sz="1000" dirty="0" smtClean="0"/>
              <a:t>BRAKUJE </a:t>
            </a:r>
            <a:r>
              <a:rPr lang="pl-PL" sz="1000" dirty="0"/>
              <a:t>SYNCHRONIZACJI KOMUNIKACJI MIEJSKIEJ (MIESZKAŃCY DŁUGO CZEKAJĄ NA POŁĄCZENIA, 2 AUTOBUSY JEŻDŻĄ PRAKTYCZNIE TĄ SAMĄ TRASĄ, </a:t>
            </a:r>
            <a:r>
              <a:rPr lang="pl-PL" sz="1000" dirty="0" smtClean="0"/>
              <a:t>BRAKUJE </a:t>
            </a:r>
            <a:r>
              <a:rPr lang="pl-PL" sz="1000" dirty="0"/>
              <a:t>SYNCHRONIZACJI </a:t>
            </a:r>
            <a:r>
              <a:rPr lang="pl-PL" sz="1000" dirty="0" smtClean="0"/>
              <a:t>LINII 129 Z </a:t>
            </a:r>
            <a:r>
              <a:rPr lang="pl-PL" sz="1000" dirty="0"/>
              <a:t>109 I 609</a:t>
            </a:r>
            <a:r>
              <a:rPr lang="pl-PL" sz="1000" dirty="0" smtClean="0"/>
              <a:t>).</a:t>
            </a:r>
            <a:endParaRPr lang="pl-PL" sz="1000" dirty="0"/>
          </a:p>
          <a:p>
            <a:pPr marL="250825" lvl="0" indent="-250825" algn="just">
              <a:spcBef>
                <a:spcPct val="0"/>
              </a:spcBef>
              <a:defRPr/>
            </a:pPr>
            <a:r>
              <a:rPr lang="pl-PL" sz="1000" b="1" dirty="0"/>
              <a:t>1D</a:t>
            </a:r>
            <a:r>
              <a:rPr lang="pl-PL" sz="1000" dirty="0"/>
              <a:t>   </a:t>
            </a:r>
            <a:r>
              <a:rPr lang="pl-PL" sz="1000" dirty="0" smtClean="0"/>
              <a:t>	BARDZO </a:t>
            </a:r>
            <a:r>
              <a:rPr lang="pl-PL" sz="1000" dirty="0"/>
              <a:t>CIĘŻKO DOSTAĆ SIĘ Z OSIEDLA NA MAŚLICE I DO </a:t>
            </a:r>
            <a:r>
              <a:rPr lang="pl-PL" sz="1000" dirty="0" smtClean="0"/>
              <a:t>SZPITALA.</a:t>
            </a:r>
            <a:endParaRPr lang="pl-PL" sz="1000" dirty="0"/>
          </a:p>
          <a:p>
            <a:pPr marL="250825" lvl="0" indent="-250825" algn="just">
              <a:spcBef>
                <a:spcPct val="0"/>
              </a:spcBef>
              <a:defRPr/>
            </a:pPr>
            <a:r>
              <a:rPr lang="pl-PL" sz="1000" b="1" dirty="0"/>
              <a:t>1E</a:t>
            </a:r>
            <a:r>
              <a:rPr lang="pl-PL" sz="1000" dirty="0"/>
              <a:t>    </a:t>
            </a:r>
            <a:r>
              <a:rPr lang="pl-PL" sz="1000" dirty="0" smtClean="0"/>
              <a:t>WSKAZANO POTRZEBĘ </a:t>
            </a:r>
            <a:r>
              <a:rPr lang="pl-PL" sz="1000" dirty="0"/>
              <a:t>PRZEDŁUŻENIA </a:t>
            </a:r>
            <a:r>
              <a:rPr lang="pl-PL" sz="1000" dirty="0" smtClean="0"/>
              <a:t> TRAS AUTOBUSÓW </a:t>
            </a:r>
            <a:r>
              <a:rPr lang="pl-PL" sz="1000" dirty="0"/>
              <a:t>109 I 609 </a:t>
            </a:r>
            <a:r>
              <a:rPr lang="pl-PL" sz="1000" dirty="0" smtClean="0"/>
              <a:t>Z DWORCA ŚWIEBODZKIEGO </a:t>
            </a:r>
            <a:r>
              <a:rPr lang="pl-PL" sz="1000" dirty="0"/>
              <a:t>DO UL. </a:t>
            </a:r>
            <a:r>
              <a:rPr lang="pl-PL" sz="1000" dirty="0" smtClean="0"/>
              <a:t>DWORCOWEJ.</a:t>
            </a:r>
            <a:endParaRPr lang="pl-PL" sz="1000" dirty="0"/>
          </a:p>
          <a:p>
            <a:pPr marL="250825" lvl="0" indent="-250825" algn="just">
              <a:spcBef>
                <a:spcPct val="0"/>
              </a:spcBef>
              <a:defRPr/>
            </a:pPr>
            <a:r>
              <a:rPr lang="pl-PL" sz="1000" b="1" dirty="0"/>
              <a:t>1F</a:t>
            </a:r>
            <a:r>
              <a:rPr lang="pl-PL" sz="1000" dirty="0"/>
              <a:t>    </a:t>
            </a:r>
            <a:r>
              <a:rPr lang="pl-PL" sz="1000" dirty="0" smtClean="0"/>
              <a:t>BRAKUJE BILETOMATÓW </a:t>
            </a:r>
            <a:r>
              <a:rPr lang="pl-PL" sz="1000" dirty="0"/>
              <a:t>NA </a:t>
            </a:r>
            <a:r>
              <a:rPr lang="pl-PL" sz="1000" dirty="0" smtClean="0"/>
              <a:t>PRZYSTANKACH.</a:t>
            </a:r>
            <a:endParaRPr lang="pl-PL" sz="1000" dirty="0"/>
          </a:p>
          <a:p>
            <a:pPr marL="250825" lvl="0" indent="-250825" algn="just">
              <a:spcBef>
                <a:spcPts val="400"/>
              </a:spcBef>
              <a:defRPr/>
            </a:pPr>
            <a:r>
              <a:rPr lang="pl-PL" sz="1000" b="1" dirty="0" smtClean="0">
                <a:solidFill>
                  <a:schemeClr val="accent1"/>
                </a:solidFill>
              </a:rPr>
              <a:t>2. </a:t>
            </a:r>
            <a:r>
              <a:rPr lang="pl-PL" sz="1000" b="1" dirty="0">
                <a:solidFill>
                  <a:schemeClr val="accent1"/>
                </a:solidFill>
              </a:rPr>
              <a:t>BEZPIECZEŃSTWO I ORGANIZACJA </a:t>
            </a:r>
            <a:r>
              <a:rPr lang="pl-PL" sz="1000" b="1" dirty="0" smtClean="0">
                <a:solidFill>
                  <a:schemeClr val="accent1"/>
                </a:solidFill>
              </a:rPr>
              <a:t>RUCHU</a:t>
            </a:r>
          </a:p>
          <a:p>
            <a:pPr lvl="0" algn="just">
              <a:spcBef>
                <a:spcPct val="0"/>
              </a:spcBef>
              <a:defRPr/>
            </a:pPr>
            <a:r>
              <a:rPr lang="pl-PL" sz="1000" dirty="0" smtClean="0"/>
              <a:t>ZAPROPONOWANO WPROWADZENIE OGRANICZENIA RUCHU DLA SAMOCHODÓW CIĘŻAROWYCH.</a:t>
            </a:r>
          </a:p>
          <a:p>
            <a:pPr marL="250825" indent="-250825" algn="just">
              <a:spcBef>
                <a:spcPts val="400"/>
              </a:spcBef>
              <a:defRPr/>
            </a:pPr>
            <a:r>
              <a:rPr lang="pl-PL" sz="1000" b="1" dirty="0" smtClean="0">
                <a:solidFill>
                  <a:schemeClr val="accent1"/>
                </a:solidFill>
              </a:rPr>
              <a:t>3. </a:t>
            </a:r>
            <a:r>
              <a:rPr lang="pl-PL" sz="1000" b="1" dirty="0">
                <a:solidFill>
                  <a:schemeClr val="accent1"/>
                </a:solidFill>
              </a:rPr>
              <a:t>WYPOSAŻENIE I STAN ULIC</a:t>
            </a:r>
          </a:p>
          <a:p>
            <a:pPr marL="250825" indent="-250825" algn="just">
              <a:spcBef>
                <a:spcPct val="0"/>
              </a:spcBef>
              <a:defRPr/>
            </a:pPr>
            <a:r>
              <a:rPr lang="pl-PL" sz="1000" b="1" dirty="0" smtClean="0"/>
              <a:t>3A</a:t>
            </a:r>
            <a:r>
              <a:rPr lang="pl-PL" sz="1000" dirty="0" smtClean="0"/>
              <a:t>	BRAKUJE POZIOMYCH ZNAKÓW NA JEZDNI W REJONIE ESTAKADY (OKOLICE „ŚLIMAKA”). EFEKTEM SĄ CZĘSTE WYPADKI </a:t>
            </a:r>
          </a:p>
          <a:p>
            <a:pPr marL="250825" indent="19050" algn="just">
              <a:spcBef>
                <a:spcPct val="0"/>
              </a:spcBef>
              <a:defRPr/>
            </a:pPr>
            <a:r>
              <a:rPr lang="pl-PL" sz="1000" dirty="0" smtClean="0"/>
              <a:t>I KOLIZJE.</a:t>
            </a:r>
            <a:endParaRPr lang="pl-PL" sz="1000" dirty="0"/>
          </a:p>
          <a:p>
            <a:pPr marL="250825" indent="-250825" algn="just">
              <a:spcBef>
                <a:spcPct val="0"/>
              </a:spcBef>
              <a:defRPr/>
            </a:pPr>
            <a:r>
              <a:rPr lang="pl-PL" sz="1000" b="1" dirty="0"/>
              <a:t>3B </a:t>
            </a:r>
            <a:r>
              <a:rPr lang="pl-PL" sz="1000" b="1" dirty="0" smtClean="0"/>
              <a:t> 	</a:t>
            </a:r>
            <a:r>
              <a:rPr lang="pl-PL" sz="1000" dirty="0" smtClean="0"/>
              <a:t>WSKAZANO POTRZEBĘ WPROWADZENIA UDOGODNIEŃ </a:t>
            </a:r>
            <a:r>
              <a:rPr lang="pl-PL" sz="1000" dirty="0"/>
              <a:t>DLA </a:t>
            </a:r>
            <a:r>
              <a:rPr lang="pl-PL" sz="1000" dirty="0" smtClean="0"/>
              <a:t>NIEPEŁNOSPRAWNYCH.</a:t>
            </a:r>
            <a:endParaRPr lang="pl-PL" sz="1000" dirty="0"/>
          </a:p>
          <a:p>
            <a:pPr marL="250825" indent="-250825" algn="just">
              <a:spcBef>
                <a:spcPct val="0"/>
              </a:spcBef>
              <a:defRPr/>
            </a:pPr>
            <a:r>
              <a:rPr lang="pl-PL" sz="1000" b="1" dirty="0"/>
              <a:t>3C </a:t>
            </a:r>
            <a:r>
              <a:rPr lang="pl-PL" sz="1000" b="1" dirty="0" smtClean="0"/>
              <a:t>	</a:t>
            </a:r>
            <a:r>
              <a:rPr lang="pl-PL" sz="1000" dirty="0" smtClean="0"/>
              <a:t>OKOŁO </a:t>
            </a:r>
            <a:r>
              <a:rPr lang="pl-PL" sz="1000" dirty="0"/>
              <a:t>40% MIESZKAŃCÓW </a:t>
            </a:r>
            <a:r>
              <a:rPr lang="pl-PL" sz="1000" dirty="0" smtClean="0"/>
              <a:t>ODPROWADZA </a:t>
            </a:r>
            <a:r>
              <a:rPr lang="pl-PL" sz="1000" dirty="0"/>
              <a:t>ŚCIEKI DO </a:t>
            </a:r>
            <a:r>
              <a:rPr lang="pl-PL" sz="1000" dirty="0" smtClean="0"/>
              <a:t>ROWÓW, POMIMO LICZNYCH INTERWENCJI STRAŻY EKOLOGICZNEJ.</a:t>
            </a:r>
            <a:endParaRPr lang="pl-PL" sz="1000" dirty="0"/>
          </a:p>
          <a:p>
            <a:pPr marL="250825" lvl="0" indent="-250825" algn="just">
              <a:spcBef>
                <a:spcPct val="0"/>
              </a:spcBef>
              <a:defRPr/>
            </a:pPr>
            <a:endParaRPr lang="pl-PL" sz="1000" dirty="0"/>
          </a:p>
          <a:p>
            <a:pPr marL="250825" lvl="0" indent="-250825" algn="just">
              <a:spcBef>
                <a:spcPct val="0"/>
              </a:spcBef>
              <a:defRPr/>
            </a:pPr>
            <a:endParaRPr lang="pl-PL" sz="1000" dirty="0"/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b="1" dirty="0">
              <a:solidFill>
                <a:schemeClr val="accent4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b="1" dirty="0">
              <a:solidFill>
                <a:schemeClr val="accent4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dirty="0">
              <a:solidFill>
                <a:srgbClr val="00B0F0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dirty="0">
              <a:solidFill>
                <a:srgbClr val="00B0F0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dirty="0">
              <a:solidFill>
                <a:srgbClr val="00B0F0"/>
              </a:solidFill>
            </a:endParaRPr>
          </a:p>
        </p:txBody>
      </p:sp>
      <p:sp>
        <p:nvSpPr>
          <p:cNvPr id="21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OGÓLNE, NIEWSKAZANE 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 MAPIE TEMATU PRZEMIESZCZANIE SIĘ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2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1457326" y="1785926"/>
            <a:ext cx="7000874" cy="366724"/>
          </a:xfrm>
          <a:prstGeom prst="rect">
            <a:avLst/>
          </a:prstGeom>
          <a:solidFill>
            <a:schemeClr val="accent1">
              <a:lumMod val="75000"/>
              <a:alpha val="68000"/>
            </a:schemeClr>
          </a:solidFill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/>
          <p:cNvSpPr txBox="1"/>
          <p:nvPr/>
        </p:nvSpPr>
        <p:spPr>
          <a:xfrm>
            <a:off x="1500166" y="1785926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ZAGADNIENIA BEZ WSKAZANEJ LOKALIZACJI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12" name="Łącznik prosty 11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rostokąt 20"/>
          <p:cNvSpPr/>
          <p:nvPr/>
        </p:nvSpPr>
        <p:spPr>
          <a:xfrm>
            <a:off x="1357290" y="1058275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 </a:t>
            </a:r>
          </a:p>
        </p:txBody>
      </p:sp>
      <p:sp>
        <p:nvSpPr>
          <p:cNvPr id="22" name="Prostokąt 21"/>
          <p:cNvSpPr/>
          <p:nvPr/>
        </p:nvSpPr>
        <p:spPr>
          <a:xfrm>
            <a:off x="1403648" y="1700808"/>
            <a:ext cx="7136092" cy="42148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 22"/>
          <p:cNvSpPr/>
          <p:nvPr/>
        </p:nvSpPr>
        <p:spPr>
          <a:xfrm>
            <a:off x="1479302" y="1857364"/>
            <a:ext cx="7021788" cy="350046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52000" lvl="0" indent="-252000" algn="just">
              <a:spcBef>
                <a:spcPct val="0"/>
              </a:spcBef>
              <a:buFontTx/>
              <a:buChar char="-"/>
              <a:defRPr/>
            </a:pPr>
            <a:endParaRPr lang="pl-PL" sz="1200" b="1" dirty="0">
              <a:solidFill>
                <a:schemeClr val="accent4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200" b="1" dirty="0">
              <a:solidFill>
                <a:schemeClr val="accent4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200" b="1" dirty="0">
              <a:solidFill>
                <a:schemeClr val="accent4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200" dirty="0">
              <a:solidFill>
                <a:srgbClr val="00B0F0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200" dirty="0">
              <a:solidFill>
                <a:srgbClr val="00B0F0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200" dirty="0">
              <a:solidFill>
                <a:srgbClr val="00B0F0"/>
              </a:solidFill>
            </a:endParaRPr>
          </a:p>
        </p:txBody>
      </p:sp>
      <p:sp>
        <p:nvSpPr>
          <p:cNvPr id="24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PODSUMOWANIE TEMATU PRZEMIESZCZANIE SIĘ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1479302" y="2214554"/>
            <a:ext cx="6736036" cy="350046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just">
              <a:defRPr/>
            </a:pPr>
            <a:r>
              <a:rPr lang="pl-PL" sz="1200" b="1" dirty="0" smtClean="0">
                <a:solidFill>
                  <a:schemeClr val="tx2">
                    <a:lumMod val="75000"/>
                  </a:schemeClr>
                </a:solidFill>
              </a:rPr>
              <a:t>KOMUNIKACJA ZBIOROWA</a:t>
            </a:r>
            <a:r>
              <a:rPr lang="pl-PL" sz="1200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                                                                      </a:t>
            </a:r>
          </a:p>
          <a:p>
            <a:pPr lvl="0" algn="just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ZAPROPONOWANO ZWIĘKSZENIE CZĘSTOTLIWOŚCI I LEPSZĄ SYNCHRONIZACJĘ POŁĄCZEŃ KOMUNIKACJI ZBIOROWEJ.</a:t>
            </a:r>
            <a:endParaRPr lang="pl-PL" sz="1200" b="1" dirty="0" smtClean="0">
              <a:solidFill>
                <a:schemeClr val="bg1"/>
              </a:solidFill>
            </a:endParaRPr>
          </a:p>
          <a:p>
            <a:pPr>
              <a:defRPr/>
            </a:pPr>
            <a:endParaRPr lang="pl-PL" sz="1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r>
              <a:rPr lang="pl-PL" sz="1200" b="1" dirty="0" smtClean="0">
                <a:solidFill>
                  <a:schemeClr val="tx2">
                    <a:lumMod val="75000"/>
                  </a:schemeClr>
                </a:solidFill>
              </a:rPr>
              <a:t>BEZPIECZEŃSTWO I ORGANIZACJA RUCHU</a:t>
            </a:r>
          </a:p>
          <a:p>
            <a:pPr lvl="0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WSKAZANO POTRZEBĘ ZAPEWNIENIA BEZPIECZNEGO I FUNKCJONALNEGO SYSTEMU ŚCIEŻEK ROWEROWYCH, W TYM STACJI ROWEROWYCH ORAZ OGRANICZENIA UCIĄŻLIWOŚCI ZWIĄZANYCH </a:t>
            </a:r>
          </a:p>
          <a:p>
            <a:pPr lvl="0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Z OBWODNICĄ POPRZEZ ZMNIEJSZENIE RUCHU, HAŁASU I WPROWADZENIE ZIELENI IZOLACYJNEJ.</a:t>
            </a:r>
          </a:p>
          <a:p>
            <a:pPr lvl="0">
              <a:defRPr/>
            </a:pPr>
            <a:endParaRPr lang="pl-PL" sz="1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defRPr/>
            </a:pPr>
            <a:r>
              <a:rPr lang="pl-PL" sz="1200" b="1" dirty="0" smtClean="0">
                <a:solidFill>
                  <a:schemeClr val="tx2">
                    <a:lumMod val="75000"/>
                  </a:schemeClr>
                </a:solidFill>
              </a:rPr>
              <a:t>WYPOSAŻENIE I STAN ULIC</a:t>
            </a:r>
          </a:p>
          <a:p>
            <a:pPr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WSKAZANO KONIECZNOŚĆ POPRAWY STANU ORAZ WYPOSAŻENIA ULIC OSIEDLOWYCH ZE WZGLĘDU NA BARDZO ZŁY STAN TECHNICZNY NAWIERZCHNI, BRAK CHODNIKÓW, OŚWIETLENIA, KOSZY NA ŚMIECI </a:t>
            </a:r>
            <a:r>
              <a:rPr lang="pl-PL" sz="1200" dirty="0" smtClean="0">
                <a:solidFill>
                  <a:schemeClr val="bg1"/>
                </a:solidFill>
              </a:rPr>
              <a:t>I NIEDROŻNĄ KANALIZACJĘ DESZCZOWĄ</a:t>
            </a:r>
            <a:r>
              <a:rPr lang="pl-PL" sz="1200" dirty="0" smtClean="0">
                <a:solidFill>
                  <a:schemeClr val="bg1"/>
                </a:solidFill>
              </a:rPr>
              <a:t>.</a:t>
            </a:r>
          </a:p>
          <a:p>
            <a:pPr lvl="0">
              <a:defRPr/>
            </a:pPr>
            <a:endParaRPr lang="pl-PL" sz="1200" dirty="0" smtClean="0">
              <a:solidFill>
                <a:schemeClr val="bg1"/>
              </a:solidFill>
            </a:endParaRPr>
          </a:p>
          <a:p>
            <a:pPr lvl="0">
              <a:defRPr/>
            </a:pPr>
            <a:endParaRPr lang="pl-PL" sz="1200" b="1" dirty="0" smtClean="0">
              <a:solidFill>
                <a:schemeClr val="bg1"/>
              </a:solidFill>
            </a:endParaRPr>
          </a:p>
          <a:p>
            <a:pPr lvl="0">
              <a:defRPr/>
            </a:pPr>
            <a:endParaRPr lang="pl-PL" sz="1200" b="1" dirty="0" smtClean="0">
              <a:solidFill>
                <a:schemeClr val="bg1"/>
              </a:solidFill>
            </a:endParaRPr>
          </a:p>
          <a:p>
            <a:pPr lvl="0">
              <a:defRPr/>
            </a:pPr>
            <a:endParaRPr lang="pl-PL" sz="1200" b="1" dirty="0" smtClean="0">
              <a:solidFill>
                <a:schemeClr val="bg1"/>
              </a:solidFill>
            </a:endParaRPr>
          </a:p>
          <a:p>
            <a:pPr lvl="0" algn="just">
              <a:defRPr/>
            </a:pPr>
            <a:endParaRPr lang="pl-PL" sz="1200" b="1" dirty="0" smtClean="0">
              <a:solidFill>
                <a:schemeClr val="bg1"/>
              </a:solidFill>
            </a:endParaRPr>
          </a:p>
          <a:p>
            <a:pPr lvl="0" algn="just">
              <a:defRPr/>
            </a:pPr>
            <a:endParaRPr lang="pl-PL" sz="1200" b="1" dirty="0" smtClean="0">
              <a:solidFill>
                <a:schemeClr val="bg1"/>
              </a:solidFill>
            </a:endParaRPr>
          </a:p>
          <a:p>
            <a:pPr lvl="0" algn="just">
              <a:defRPr/>
            </a:pPr>
            <a:endParaRPr lang="pl-PL" sz="1200" dirty="0" smtClean="0">
              <a:solidFill>
                <a:schemeClr val="bg1"/>
              </a:solidFill>
            </a:endParaRPr>
          </a:p>
          <a:p>
            <a:pPr lvl="0" algn="just">
              <a:defRPr/>
            </a:pPr>
            <a:endParaRPr lang="pl-PL" sz="1200" dirty="0" smtClean="0">
              <a:solidFill>
                <a:schemeClr val="bg1"/>
              </a:solidFill>
            </a:endParaRPr>
          </a:p>
          <a:p>
            <a:pPr lvl="0" algn="just">
              <a:defRPr/>
            </a:pPr>
            <a:endParaRPr lang="pl-PL" sz="1200" dirty="0">
              <a:solidFill>
                <a:schemeClr val="bg1"/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2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1457326" y="1785926"/>
            <a:ext cx="7000874" cy="366724"/>
          </a:xfrm>
          <a:prstGeom prst="rect">
            <a:avLst/>
          </a:prstGeom>
          <a:solidFill>
            <a:schemeClr val="accent1">
              <a:lumMod val="7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ole tekstowe 14"/>
          <p:cNvSpPr txBox="1"/>
          <p:nvPr/>
        </p:nvSpPr>
        <p:spPr>
          <a:xfrm>
            <a:off x="1500166" y="1785926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PODSUMOWANIE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12" name="Łącznik prosty 11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/>
          <p:nvPr/>
        </p:nvSpPr>
        <p:spPr>
          <a:xfrm rot="16200000">
            <a:off x="1211051" y="1261824"/>
            <a:ext cx="630076" cy="2683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109728" rIns="142240" bIns="0" numCol="1" spcCol="1270" anchor="t" anchorCtr="0">
            <a:noAutofit/>
          </a:bodyPr>
          <a:lstStyle/>
          <a:p>
            <a:pPr lvl="0" algn="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3200" kern="1200" dirty="0"/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WYBRANE ZAGADNIENIA Z WYNIKÓW ANKIETY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5724128" y="3660651"/>
            <a:ext cx="2880320" cy="50405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u="sng" dirty="0" smtClean="0"/>
              <a:t>ILOŚĆ LAT MIESZKANIA NA OSIEDLU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5580112" y="1268760"/>
            <a:ext cx="2880320" cy="50405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u="sng" dirty="0" smtClean="0"/>
              <a:t>ZADOWOLENIE Z OKOLICY ZAMIESZKANIA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1331640" y="1268760"/>
            <a:ext cx="4248472" cy="43204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u="sng" dirty="0" smtClean="0"/>
              <a:t>CO W SZCZEGÓLNOŚCI POWINNO POSIADAĆ OSIEDLE KOMPLETNE?</a:t>
            </a:r>
          </a:p>
          <a:p>
            <a:pPr lvl="0">
              <a:spcBef>
                <a:spcPct val="0"/>
              </a:spcBef>
              <a:spcAft>
                <a:spcPts val="400"/>
              </a:spcAft>
              <a:defRPr/>
            </a:pPr>
            <a:r>
              <a:rPr lang="pl-PL" sz="1000" dirty="0" smtClean="0"/>
              <a:t>(wynik wspólny dla wszystkich czterech osiedli objętych programem)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19%  - DOBRE POŁĄCZENIA KOMUNIKACJĄ MIEJSKĄ Z CENTRUM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            I INNYMI OSIEDLAMI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18%  - TERENY ZIELENI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16%  - DOSTĘPNOŚĆ PODSTAWOWYCH USŁUG PIESZO</a:t>
            </a:r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spcAft>
                <a:spcPts val="400"/>
              </a:spcAft>
              <a:defRPr/>
            </a:pPr>
            <a:r>
              <a:rPr lang="pl-PL" sz="1000" u="sng" dirty="0" smtClean="0"/>
              <a:t>CZEGO PRZEDE WSZYSTKIM BRAKUJE NA OSIEDLU?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15%  - PRZEDSZKOLA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14%  - GASTRONOMII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12%  - LOKALNEGO MIEJSCA SPOTKAŃ</a:t>
            </a:r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spcAft>
                <a:spcPts val="400"/>
              </a:spcAft>
              <a:defRPr/>
            </a:pPr>
            <a:r>
              <a:rPr lang="pl-PL" sz="1000" u="sng" dirty="0" smtClean="0"/>
              <a:t>JAKIE DZIAŁANIA POPRAWIŁYBY PORUSZANIE SIĘ PO OSIEDLU?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26%  - POPRAWA NAWIERZCHNI CHODNIKÓW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21%  - BUDOWA NOWYCH CHODNIKÓW I PRZEJŚĆ DLA PIESZYCH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16%  - USPOKOJENIE RUCHU SAMOCHODOWEGO</a:t>
            </a:r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spcAft>
                <a:spcPts val="400"/>
              </a:spcAft>
              <a:defRPr/>
            </a:pPr>
            <a:r>
              <a:rPr lang="pl-PL" sz="1000" u="sng" dirty="0" smtClean="0"/>
              <a:t>JAKIE DZIAŁANIA USPRAWNIŁYBY POŁĄCZENIE Z INNYMI OSIEDLAMI?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34%  - WYDZIELENIE DRÓG ROWEROWYCH PRZY GŁÓWNYCH ULICACH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17%  - NOWY PRZYSTANEK KOLEJOWY WRAZ Z PARKINGIEM</a:t>
            </a:r>
          </a:p>
          <a:p>
            <a:pPr>
              <a:spcBef>
                <a:spcPct val="0"/>
              </a:spcBef>
              <a:defRPr/>
            </a:pPr>
            <a:r>
              <a:rPr lang="pl-PL" sz="1000" dirty="0" smtClean="0"/>
              <a:t>17%  - NOWE ULICE ŁĄCZĄCE TEREN Z INNYMI OSIEDLAMI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15% - DOGODNY DOJAZD SAMOCHODEM 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            DO WĘZŁA KOMUNIKACJI ZBIOROWEJ Z </a:t>
            </a:r>
            <a:r>
              <a:rPr lang="pl-PL" sz="1000" dirty="0" err="1" smtClean="0"/>
              <a:t>P&amp;R</a:t>
            </a: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</p:txBody>
      </p:sp>
      <p:graphicFrame>
        <p:nvGraphicFramePr>
          <p:cNvPr id="13" name="Wykres 12"/>
          <p:cNvGraphicFramePr/>
          <p:nvPr/>
        </p:nvGraphicFramePr>
        <p:xfrm>
          <a:off x="5580112" y="4005064"/>
          <a:ext cx="3096344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Wykres 16"/>
          <p:cNvGraphicFramePr/>
          <p:nvPr/>
        </p:nvGraphicFramePr>
        <p:xfrm>
          <a:off x="5652120" y="1556792"/>
          <a:ext cx="3203848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9" name="Obraz 18"/>
          <p:cNvPicPr>
            <a:picLocks noChangeAspect="1"/>
          </p:cNvPicPr>
          <p:nvPr/>
        </p:nvPicPr>
        <p:blipFill rotWithShape="1">
          <a:blip r:embed="rId4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rostokąt 35"/>
          <p:cNvSpPr/>
          <p:nvPr/>
        </p:nvSpPr>
        <p:spPr>
          <a:xfrm>
            <a:off x="1428728" y="2924944"/>
            <a:ext cx="7072362" cy="30043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6" name="Picture 2" descr="M:\DAR\BRW\wszyscy\Osiedle Kompletne\_E15 Jerzmanowo Jarnoltow\do prezentacji na11maja\ul. Jerzmanowska.jpg"/>
          <p:cNvPicPr>
            <a:picLocks noChangeAspect="1" noChangeArrowheads="1"/>
          </p:cNvPicPr>
          <p:nvPr/>
        </p:nvPicPr>
        <p:blipFill rotWithShape="1">
          <a:blip r:embed="rId2" cstate="screen">
            <a:alphaModFix amt="84000"/>
          </a:blip>
          <a:srcRect l="231" r="-588"/>
          <a:stretch/>
        </p:blipFill>
        <p:spPr bwMode="auto">
          <a:xfrm>
            <a:off x="1428726" y="912385"/>
            <a:ext cx="7097593" cy="2016549"/>
          </a:xfrm>
          <a:prstGeom prst="rect">
            <a:avLst/>
          </a:prstGeom>
          <a:noFill/>
        </p:spPr>
      </p:pic>
      <p:sp>
        <p:nvSpPr>
          <p:cNvPr id="29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MIEJSCA LICZNYCH WSKAZAŃ MIESZKAŃCÓW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38" name="Łącznik prosty 37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rostokąt 38"/>
          <p:cNvSpPr/>
          <p:nvPr/>
        </p:nvSpPr>
        <p:spPr>
          <a:xfrm>
            <a:off x="1500166" y="3000372"/>
            <a:ext cx="3500462" cy="28575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400" dirty="0"/>
              <a:t>OWALNICOWE CENTRUM DAWNEJ WSI</a:t>
            </a:r>
          </a:p>
        </p:txBody>
      </p:sp>
      <p:pic>
        <p:nvPicPr>
          <p:cNvPr id="1026" name="Picture 2" descr="M:\UMW_Projekty\Osiedla_Kompletne\03_Jerzmanowo_Jarnoltow\JERZMANOWO mapy przybliżeń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7" y="3402246"/>
            <a:ext cx="3575321" cy="2527083"/>
          </a:xfrm>
          <a:prstGeom prst="rect">
            <a:avLst/>
          </a:prstGeom>
          <a:noFill/>
        </p:spPr>
      </p:pic>
      <p:sp>
        <p:nvSpPr>
          <p:cNvPr id="11" name="Prostokąt 10"/>
          <p:cNvSpPr/>
          <p:nvPr/>
        </p:nvSpPr>
        <p:spPr>
          <a:xfrm>
            <a:off x="5143504" y="3356992"/>
            <a:ext cx="3388936" cy="23574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pl-PL" sz="1000" b="1" dirty="0" smtClean="0">
                <a:solidFill>
                  <a:schemeClr val="accent4"/>
                </a:solidFill>
              </a:rPr>
              <a:t>ŚCISŁE CENTRUM JEDNOSTKI</a:t>
            </a: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DWIE HISTORYCZNE OWALNICE.</a:t>
            </a:r>
          </a:p>
          <a:p>
            <a:pPr>
              <a:spcBef>
                <a:spcPts val="400"/>
              </a:spcBef>
              <a:defRPr/>
            </a:pPr>
            <a:r>
              <a:rPr lang="pl-PL" sz="1000" b="1" dirty="0" smtClean="0">
                <a:solidFill>
                  <a:schemeClr val="accent6"/>
                </a:solidFill>
              </a:rPr>
              <a:t>SZCZEGÓLNE MIEJSCE SPOTKAŃ</a:t>
            </a: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TERENY DO OCHRONY I NADANIA IM NOWEJ FORMY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Z POSZANOWANIEM ZABYTKOWEGO CHARAKTERU MIEJSCA.</a:t>
            </a:r>
          </a:p>
          <a:p>
            <a:pPr lvl="0">
              <a:spcBef>
                <a:spcPts val="400"/>
              </a:spcBef>
              <a:defRPr/>
            </a:pPr>
            <a:r>
              <a:rPr lang="pl-PL" sz="1000" b="1" dirty="0" smtClean="0">
                <a:solidFill>
                  <a:srgbClr val="C00000"/>
                </a:solidFill>
              </a:rPr>
              <a:t>GASTRONOMIA I USŁUGI</a:t>
            </a: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UATRAKCYJNIENIE OFERTY USŁUGOWEJ.</a:t>
            </a:r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4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rostokąt 35"/>
          <p:cNvSpPr/>
          <p:nvPr/>
        </p:nvSpPr>
        <p:spPr>
          <a:xfrm>
            <a:off x="1428728" y="2924944"/>
            <a:ext cx="7072362" cy="30043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6" name="Picture 2" descr="M:\UMW_Projekty\Osiedla_Kompletne\03_Jerzmanowo_Jarnoltow\JERZMANOWO mapy przybliżeń 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3404665"/>
            <a:ext cx="3571900" cy="2524666"/>
          </a:xfrm>
          <a:prstGeom prst="rect">
            <a:avLst/>
          </a:prstGeom>
          <a:noFill/>
        </p:spPr>
      </p:pic>
      <p:pic>
        <p:nvPicPr>
          <p:cNvPr id="7" name="Obraz 6" descr="Obraz zawierający drzewo, trawa, zewnętrzne, niebo&#10;&#10;Opis wygenerowany przy bardzo wysokim poziomie pewności">
            <a:extLst>
              <a:ext uri="{FF2B5EF4-FFF2-40B4-BE49-F238E27FC236}">
                <a16:creationId xmlns="" xmlns:a16="http://schemas.microsoft.com/office/drawing/2014/main" id="{7CBA3FA8-5F61-41B6-AD06-BAF961371A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4" t="18826" r="314" b="43265"/>
          <a:stretch/>
        </p:blipFill>
        <p:spPr>
          <a:xfrm>
            <a:off x="1428728" y="905463"/>
            <a:ext cx="7072331" cy="2023471"/>
          </a:xfrm>
          <a:prstGeom prst="rect">
            <a:avLst/>
          </a:prstGeom>
        </p:spPr>
      </p:pic>
      <p:sp>
        <p:nvSpPr>
          <p:cNvPr id="29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MIEJSCA LICZNYCH WSKAZAŃ MIESZKAŃCÓW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38" name="Łącznik prosty 37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rostokąt 38"/>
          <p:cNvSpPr/>
          <p:nvPr/>
        </p:nvSpPr>
        <p:spPr>
          <a:xfrm>
            <a:off x="1500166" y="3000372"/>
            <a:ext cx="3500462" cy="28575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400" dirty="0"/>
              <a:t>PLAC DOŻYNKOWY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5143504" y="3356992"/>
            <a:ext cx="3388936" cy="23574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pl-PL" sz="1000" b="1" dirty="0" smtClean="0">
                <a:solidFill>
                  <a:schemeClr val="accent6"/>
                </a:solidFill>
              </a:rPr>
              <a:t>MIEJSCE SPOTKAŃ</a:t>
            </a: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MIEJSCE INTEGRUJĄCE MIESZKAŃCÓW </a:t>
            </a:r>
            <a:r>
              <a:rPr lang="pl-PL" sz="1000" dirty="0" smtClean="0"/>
              <a:t>JEDNOSTKI.</a:t>
            </a: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PLAC, GDZIE ORGANIZWANE SĄ DOŻYNKI.</a:t>
            </a:r>
          </a:p>
          <a:p>
            <a:pPr>
              <a:spcBef>
                <a:spcPts val="400"/>
              </a:spcBef>
              <a:defRPr/>
            </a:pPr>
            <a:r>
              <a:rPr lang="pl-PL" sz="1000" b="1" dirty="0" smtClean="0">
                <a:solidFill>
                  <a:srgbClr val="C00000"/>
                </a:solidFill>
              </a:rPr>
              <a:t>HANDEL, GASTRONOMIA I USŁUGI</a:t>
            </a: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MIEJSCE  MAJĄCE POTENCJAŁ DO DALSZEGO ROZWOJU. </a:t>
            </a:r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4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__Ania\inne\!OSIEDLA KOMPLETNE\Jerzmanowo-zdjęcia\młyn w Jarnołtowie.jpg"/>
          <p:cNvPicPr>
            <a:picLocks noChangeAspect="1" noChangeArrowheads="1"/>
          </p:cNvPicPr>
          <p:nvPr/>
        </p:nvPicPr>
        <p:blipFill rotWithShape="1">
          <a:blip r:embed="rId2" cstate="print"/>
          <a:srcRect l="1980"/>
          <a:stretch/>
        </p:blipFill>
        <p:spPr bwMode="auto">
          <a:xfrm>
            <a:off x="1428728" y="928670"/>
            <a:ext cx="7072330" cy="1988451"/>
          </a:xfrm>
          <a:prstGeom prst="rect">
            <a:avLst/>
          </a:prstGeom>
          <a:noFill/>
        </p:spPr>
      </p:pic>
      <p:sp>
        <p:nvSpPr>
          <p:cNvPr id="36" name="Prostokąt 35"/>
          <p:cNvSpPr/>
          <p:nvPr/>
        </p:nvSpPr>
        <p:spPr>
          <a:xfrm>
            <a:off x="1428728" y="2924944"/>
            <a:ext cx="7072362" cy="30043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MIEJSCA LICZNYCH WSKAZAŃ MIESZKAŃCÓW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38" name="Łącznik prosty 37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rostokąt 38"/>
          <p:cNvSpPr/>
          <p:nvPr/>
        </p:nvSpPr>
        <p:spPr>
          <a:xfrm>
            <a:off x="1500166" y="3000372"/>
            <a:ext cx="6929486" cy="28575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400" dirty="0"/>
              <a:t>OKOLICE DAWNEGO MŁYNA I KARCZMY RZYM - BRAMA DO DOLINY BYSTRZYCY</a:t>
            </a:r>
          </a:p>
        </p:txBody>
      </p:sp>
      <p:pic>
        <p:nvPicPr>
          <p:cNvPr id="3074" name="Picture 2" descr="M:\UMW_Projekty\Osiedla_Kompletne\03_Jerzmanowo_Jarnoltow\JERZMANOWO mapy przybliżeń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7" y="3390900"/>
            <a:ext cx="3575321" cy="2554161"/>
          </a:xfrm>
          <a:prstGeom prst="rect">
            <a:avLst/>
          </a:prstGeom>
          <a:noFill/>
        </p:spPr>
      </p:pic>
      <p:sp>
        <p:nvSpPr>
          <p:cNvPr id="11" name="Prostokąt 10"/>
          <p:cNvSpPr/>
          <p:nvPr/>
        </p:nvSpPr>
        <p:spPr>
          <a:xfrm>
            <a:off x="5143504" y="3356992"/>
            <a:ext cx="3388936" cy="23574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pl-PL" sz="1000" b="1" dirty="0" smtClean="0">
                <a:solidFill>
                  <a:schemeClr val="accent4"/>
                </a:solidFill>
              </a:rPr>
              <a:t>WYJĄTKOWA HISTORYCZNA ZABUDOWA</a:t>
            </a: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DAWNY MŁYN I KARCZMA „RZYM”.</a:t>
            </a:r>
          </a:p>
          <a:p>
            <a:pPr>
              <a:spcBef>
                <a:spcPts val="400"/>
              </a:spcBef>
              <a:defRPr/>
            </a:pPr>
            <a:r>
              <a:rPr lang="pl-PL" sz="1000" b="1" dirty="0" smtClean="0">
                <a:solidFill>
                  <a:schemeClr val="accent6"/>
                </a:solidFill>
              </a:rPr>
              <a:t>MIEJSCE REKREACJI I WYPOCZYNKU</a:t>
            </a: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PARK KRAJOBRAZOWY DOLINY BYSTRZYCY – ZIELONE „PŁUCA” JEDNOSTKI I OKOLICZNYCH OBSZARÓW.</a:t>
            </a:r>
          </a:p>
          <a:p>
            <a:pPr lvl="0">
              <a:spcBef>
                <a:spcPct val="0"/>
              </a:spcBef>
              <a:defRPr/>
            </a:pPr>
            <a:endParaRPr lang="pl-PL" sz="1000" dirty="0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4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__Ania\inne\!OSIEDLA KOMPLETNE\Jerzmanowo-zdjęcia\IMG_20190425_105625.jpg"/>
          <p:cNvPicPr>
            <a:picLocks noChangeAspect="1" noChangeArrowheads="1"/>
          </p:cNvPicPr>
          <p:nvPr/>
        </p:nvPicPr>
        <p:blipFill rotWithShape="1">
          <a:blip r:embed="rId2" cstate="print"/>
          <a:srcRect l="4807" b="19230"/>
          <a:stretch/>
        </p:blipFill>
        <p:spPr bwMode="auto">
          <a:xfrm>
            <a:off x="1428664" y="928670"/>
            <a:ext cx="7072330" cy="2000264"/>
          </a:xfrm>
          <a:prstGeom prst="rect">
            <a:avLst/>
          </a:prstGeom>
          <a:noFill/>
        </p:spPr>
      </p:pic>
      <p:sp>
        <p:nvSpPr>
          <p:cNvPr id="36" name="Prostokąt 35"/>
          <p:cNvSpPr/>
          <p:nvPr/>
        </p:nvSpPr>
        <p:spPr>
          <a:xfrm>
            <a:off x="1428728" y="2924944"/>
            <a:ext cx="7072362" cy="30043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MIEJSCA LICZNYCH WSKAZAŃ MIESZKAŃCÓW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38" name="Łącznik prosty 37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rostokąt 38"/>
          <p:cNvSpPr/>
          <p:nvPr/>
        </p:nvSpPr>
        <p:spPr>
          <a:xfrm>
            <a:off x="1500166" y="3000372"/>
            <a:ext cx="6858048" cy="28575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pl-PL" sz="1400" dirty="0"/>
              <a:t>ORGANIZACJA RUCHU DROGOWEGO W OKOLICY ALEI PREZYDENTA KACZOROWSKIEGO</a:t>
            </a:r>
          </a:p>
        </p:txBody>
      </p:sp>
      <p:pic>
        <p:nvPicPr>
          <p:cNvPr id="2050" name="Picture 2" descr="M:\UMW_Projekty\Osiedla_Kompletne\03_Jerzmanowo_Jarnoltow\JERZMANOWO mapy przybliżeń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3400425"/>
            <a:ext cx="3571897" cy="2545745"/>
          </a:xfrm>
          <a:prstGeom prst="rect">
            <a:avLst/>
          </a:prstGeom>
          <a:noFill/>
        </p:spPr>
      </p:pic>
      <p:sp>
        <p:nvSpPr>
          <p:cNvPr id="11" name="Prostokąt 10"/>
          <p:cNvSpPr/>
          <p:nvPr/>
        </p:nvSpPr>
        <p:spPr>
          <a:xfrm>
            <a:off x="5143504" y="3356992"/>
            <a:ext cx="3388936" cy="23574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pl-PL" sz="1000" b="1" dirty="0" smtClean="0">
                <a:solidFill>
                  <a:schemeClr val="accent1"/>
                </a:solidFill>
              </a:rPr>
              <a:t>OTWARCIE </a:t>
            </a:r>
            <a:r>
              <a:rPr lang="pl-PL" sz="1000" b="1" dirty="0" smtClean="0">
                <a:solidFill>
                  <a:schemeClr val="accent1"/>
                </a:solidFill>
              </a:rPr>
              <a:t>ALEI PREZYDENTA </a:t>
            </a:r>
            <a:r>
              <a:rPr lang="pl-PL" sz="1000" b="1" dirty="0" smtClean="0">
                <a:solidFill>
                  <a:schemeClr val="accent1"/>
                </a:solidFill>
              </a:rPr>
              <a:t>RYSZARDA KACZOROWSKIEGO</a:t>
            </a:r>
          </a:p>
          <a:p>
            <a:pPr>
              <a:spcBef>
                <a:spcPct val="0"/>
              </a:spcBef>
              <a:defRPr/>
            </a:pPr>
            <a:r>
              <a:rPr lang="pl-PL" sz="1000" dirty="0" smtClean="0"/>
              <a:t>WZMOŻONY RUCH ULICAMI PIOŁUNOWĄ I </a:t>
            </a:r>
            <a:r>
              <a:rPr lang="pl-PL" sz="1000" dirty="0" smtClean="0"/>
              <a:t>RDESTOWĄ.</a:t>
            </a: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POTRZEBA REORGANIZACJI RUCHU </a:t>
            </a:r>
            <a:r>
              <a:rPr lang="pl-PL" sz="1000" dirty="0" smtClean="0"/>
              <a:t>DROGOWEGO.</a:t>
            </a: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POPRAWA </a:t>
            </a:r>
            <a:r>
              <a:rPr lang="pl-PL" sz="1000" dirty="0" smtClean="0"/>
              <a:t>BEZPIECZEŃSTWA NA </a:t>
            </a:r>
            <a:r>
              <a:rPr lang="pl-PL" sz="1000" dirty="0" smtClean="0"/>
              <a:t>DROGACH.</a:t>
            </a:r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4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mapa, tekst&#10;&#10;Opis wygenerowany automatycznie">
            <a:extLst>
              <a:ext uri="{FF2B5EF4-FFF2-40B4-BE49-F238E27FC236}">
                <a16:creationId xmlns="" xmlns:a16="http://schemas.microsoft.com/office/drawing/2014/main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7128792" cy="5038722"/>
          </a:xfrm>
          <a:prstGeom prst="rect">
            <a:avLst/>
          </a:prstGeom>
        </p:spPr>
      </p:pic>
      <p:sp>
        <p:nvSpPr>
          <p:cNvPr id="20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WYBRANE ZAGADNIENIA Z KONSULTACJI DLA CAŁEJ JEDNOSTKI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22" name="Łącznik prosty 21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rostokąt 48"/>
          <p:cNvSpPr/>
          <p:nvPr/>
        </p:nvSpPr>
        <p:spPr>
          <a:xfrm>
            <a:off x="5331076" y="6026331"/>
            <a:ext cx="1643074" cy="28575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pl-PL" sz="900" dirty="0" smtClean="0"/>
              <a:t>PRZEDSIĘBIORCZOŚĆ I USŁUGI</a:t>
            </a:r>
            <a:endParaRPr lang="pl-PL" sz="900" dirty="0"/>
          </a:p>
        </p:txBody>
      </p:sp>
      <p:sp>
        <p:nvSpPr>
          <p:cNvPr id="51" name="Prostokąt 50"/>
          <p:cNvSpPr/>
          <p:nvPr/>
        </p:nvSpPr>
        <p:spPr>
          <a:xfrm>
            <a:off x="7391712" y="6022998"/>
            <a:ext cx="1428760" cy="21431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52000" lvl="0" indent="-252000" algn="just">
              <a:spcBef>
                <a:spcPct val="0"/>
              </a:spcBef>
              <a:defRPr/>
            </a:pPr>
            <a:r>
              <a:rPr lang="pl-PL" sz="900" dirty="0" smtClean="0"/>
              <a:t>PRZEMIESZCZANIE SIĘ</a:t>
            </a:r>
            <a:endParaRPr lang="pl-PL" sz="900" dirty="0"/>
          </a:p>
        </p:txBody>
      </p:sp>
      <p:sp>
        <p:nvSpPr>
          <p:cNvPr id="53" name="Dowolny kształt 50">
            <a:extLst>
              <a:ext uri="{FF2B5EF4-FFF2-40B4-BE49-F238E27FC236}">
                <a16:creationId xmlns="" xmlns:a16="http://schemas.microsoft.com/office/drawing/2014/main" id="{8566B9F5-9E7A-4852-8328-AA91AA63FD27}"/>
              </a:ext>
            </a:extLst>
          </p:cNvPr>
          <p:cNvSpPr/>
          <p:nvPr/>
        </p:nvSpPr>
        <p:spPr>
          <a:xfrm>
            <a:off x="6474343" y="912452"/>
            <a:ext cx="2055981" cy="1001308"/>
          </a:xfrm>
          <a:custGeom>
            <a:avLst/>
            <a:gdLst>
              <a:gd name="connsiteX0" fmla="*/ 0 w 2403123"/>
              <a:gd name="connsiteY0" fmla="*/ 0 h 1072445"/>
              <a:gd name="connsiteX1" fmla="*/ 609600 w 2403123"/>
              <a:gd name="connsiteY1" fmla="*/ 457200 h 1072445"/>
              <a:gd name="connsiteX2" fmla="*/ 1456267 w 2403123"/>
              <a:gd name="connsiteY2" fmla="*/ 795867 h 1072445"/>
              <a:gd name="connsiteX3" fmla="*/ 2269067 w 2403123"/>
              <a:gd name="connsiteY3" fmla="*/ 1032934 h 1072445"/>
              <a:gd name="connsiteX4" fmla="*/ 2260600 w 2403123"/>
              <a:gd name="connsiteY4" fmla="*/ 1032934 h 1072445"/>
              <a:gd name="connsiteX5" fmla="*/ 2302934 w 2403123"/>
              <a:gd name="connsiteY5" fmla="*/ 1058334 h 1072445"/>
              <a:gd name="connsiteX0" fmla="*/ 0 w 2403123"/>
              <a:gd name="connsiteY0" fmla="*/ 0 h 1072445"/>
              <a:gd name="connsiteX1" fmla="*/ 578624 w 2403123"/>
              <a:gd name="connsiteY1" fmla="*/ 409591 h 1072445"/>
              <a:gd name="connsiteX2" fmla="*/ 1456267 w 2403123"/>
              <a:gd name="connsiteY2" fmla="*/ 795867 h 1072445"/>
              <a:gd name="connsiteX3" fmla="*/ 2269067 w 2403123"/>
              <a:gd name="connsiteY3" fmla="*/ 1032934 h 1072445"/>
              <a:gd name="connsiteX4" fmla="*/ 2260600 w 2403123"/>
              <a:gd name="connsiteY4" fmla="*/ 1032934 h 1072445"/>
              <a:gd name="connsiteX5" fmla="*/ 2302934 w 2403123"/>
              <a:gd name="connsiteY5" fmla="*/ 1058334 h 1072445"/>
              <a:gd name="connsiteX0" fmla="*/ 0 w 2403123"/>
              <a:gd name="connsiteY0" fmla="*/ 0 h 1072445"/>
              <a:gd name="connsiteX1" fmla="*/ 578624 w 2403123"/>
              <a:gd name="connsiteY1" fmla="*/ 409591 h 1072445"/>
              <a:gd name="connsiteX2" fmla="*/ 1456267 w 2403123"/>
              <a:gd name="connsiteY2" fmla="*/ 795867 h 1072445"/>
              <a:gd name="connsiteX3" fmla="*/ 2269067 w 2403123"/>
              <a:gd name="connsiteY3" fmla="*/ 1032934 h 1072445"/>
              <a:gd name="connsiteX4" fmla="*/ 2260600 w 2403123"/>
              <a:gd name="connsiteY4" fmla="*/ 1032934 h 1072445"/>
              <a:gd name="connsiteX0" fmla="*/ 0 w 2426930"/>
              <a:gd name="connsiteY0" fmla="*/ 0 h 1072445"/>
              <a:gd name="connsiteX1" fmla="*/ 578624 w 2426930"/>
              <a:gd name="connsiteY1" fmla="*/ 409591 h 1072445"/>
              <a:gd name="connsiteX2" fmla="*/ 1456267 w 2426930"/>
              <a:gd name="connsiteY2" fmla="*/ 795867 h 1072445"/>
              <a:gd name="connsiteX3" fmla="*/ 2269067 w 2426930"/>
              <a:gd name="connsiteY3" fmla="*/ 1032934 h 1072445"/>
              <a:gd name="connsiteX4" fmla="*/ 2403444 w 2426930"/>
              <a:gd name="connsiteY4" fmla="*/ 1032934 h 1072445"/>
              <a:gd name="connsiteX0" fmla="*/ 0 w 2269067"/>
              <a:gd name="connsiteY0" fmla="*/ 0 h 1032934"/>
              <a:gd name="connsiteX1" fmla="*/ 578624 w 2269067"/>
              <a:gd name="connsiteY1" fmla="*/ 409591 h 1032934"/>
              <a:gd name="connsiteX2" fmla="*/ 1456267 w 2269067"/>
              <a:gd name="connsiteY2" fmla="*/ 795867 h 1032934"/>
              <a:gd name="connsiteX3" fmla="*/ 2269067 w 2269067"/>
              <a:gd name="connsiteY3" fmla="*/ 1032934 h 1032934"/>
              <a:gd name="connsiteX0" fmla="*/ 0 w 2330995"/>
              <a:gd name="connsiteY0" fmla="*/ 0 h 1016246"/>
              <a:gd name="connsiteX1" fmla="*/ 640552 w 2330995"/>
              <a:gd name="connsiteY1" fmla="*/ 392903 h 1016246"/>
              <a:gd name="connsiteX2" fmla="*/ 1518195 w 2330995"/>
              <a:gd name="connsiteY2" fmla="*/ 779179 h 1016246"/>
              <a:gd name="connsiteX3" fmla="*/ 2330995 w 2330995"/>
              <a:gd name="connsiteY3" fmla="*/ 1016246 h 1016246"/>
              <a:gd name="connsiteX0" fmla="*/ 0 w 2330995"/>
              <a:gd name="connsiteY0" fmla="*/ 0 h 1016246"/>
              <a:gd name="connsiteX1" fmla="*/ 640552 w 2330995"/>
              <a:gd name="connsiteY1" fmla="*/ 392903 h 1016246"/>
              <a:gd name="connsiteX2" fmla="*/ 1518195 w 2330995"/>
              <a:gd name="connsiteY2" fmla="*/ 779179 h 1016246"/>
              <a:gd name="connsiteX3" fmla="*/ 2330995 w 2330995"/>
              <a:gd name="connsiteY3" fmla="*/ 1016246 h 1016246"/>
              <a:gd name="connsiteX0" fmla="*/ 0 w 2259589"/>
              <a:gd name="connsiteY0" fmla="*/ 0 h 1016246"/>
              <a:gd name="connsiteX1" fmla="*/ 569146 w 2259589"/>
              <a:gd name="connsiteY1" fmla="*/ 392903 h 1016246"/>
              <a:gd name="connsiteX2" fmla="*/ 1446789 w 2259589"/>
              <a:gd name="connsiteY2" fmla="*/ 779179 h 1016246"/>
              <a:gd name="connsiteX3" fmla="*/ 2259589 w 2259589"/>
              <a:gd name="connsiteY3" fmla="*/ 1016246 h 1016246"/>
              <a:gd name="connsiteX0" fmla="*/ 0 w 2259589"/>
              <a:gd name="connsiteY0" fmla="*/ 0 h 1016246"/>
              <a:gd name="connsiteX1" fmla="*/ 569146 w 2259589"/>
              <a:gd name="connsiteY1" fmla="*/ 392903 h 1016246"/>
              <a:gd name="connsiteX2" fmla="*/ 1446789 w 2259589"/>
              <a:gd name="connsiteY2" fmla="*/ 779179 h 1016246"/>
              <a:gd name="connsiteX3" fmla="*/ 2259589 w 2259589"/>
              <a:gd name="connsiteY3" fmla="*/ 1016246 h 1016246"/>
              <a:gd name="connsiteX0" fmla="*/ 0 w 2259589"/>
              <a:gd name="connsiteY0" fmla="*/ 0 h 1016246"/>
              <a:gd name="connsiteX1" fmla="*/ 649828 w 2259589"/>
              <a:gd name="connsiteY1" fmla="*/ 305497 h 1016246"/>
              <a:gd name="connsiteX2" fmla="*/ 1446789 w 2259589"/>
              <a:gd name="connsiteY2" fmla="*/ 779179 h 1016246"/>
              <a:gd name="connsiteX3" fmla="*/ 2259589 w 2259589"/>
              <a:gd name="connsiteY3" fmla="*/ 1016246 h 1016246"/>
              <a:gd name="connsiteX0" fmla="*/ 0 w 1862901"/>
              <a:gd name="connsiteY0" fmla="*/ 0 h 922117"/>
              <a:gd name="connsiteX1" fmla="*/ 649828 w 1862901"/>
              <a:gd name="connsiteY1" fmla="*/ 305497 h 922117"/>
              <a:gd name="connsiteX2" fmla="*/ 1446789 w 1862901"/>
              <a:gd name="connsiteY2" fmla="*/ 779179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649828 w 1862901"/>
              <a:gd name="connsiteY1" fmla="*/ 305497 h 922117"/>
              <a:gd name="connsiteX2" fmla="*/ 1103889 w 1862901"/>
              <a:gd name="connsiteY2" fmla="*/ 604368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327099 w 1862901"/>
              <a:gd name="connsiteY1" fmla="*/ 648397 h 922117"/>
              <a:gd name="connsiteX2" fmla="*/ 1103889 w 1862901"/>
              <a:gd name="connsiteY2" fmla="*/ 604368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327099 w 1862901"/>
              <a:gd name="connsiteY1" fmla="*/ 648397 h 922117"/>
              <a:gd name="connsiteX2" fmla="*/ 687030 w 1862901"/>
              <a:gd name="connsiteY2" fmla="*/ 301809 h 922117"/>
              <a:gd name="connsiteX3" fmla="*/ 1862901 w 1862901"/>
              <a:gd name="connsiteY3" fmla="*/ 922117 h 922117"/>
              <a:gd name="connsiteX0" fmla="*/ 0 w 1862901"/>
              <a:gd name="connsiteY0" fmla="*/ 0 h 922117"/>
              <a:gd name="connsiteX1" fmla="*/ 687030 w 1862901"/>
              <a:gd name="connsiteY1" fmla="*/ 301809 h 922117"/>
              <a:gd name="connsiteX2" fmla="*/ 1862901 w 1862901"/>
              <a:gd name="connsiteY2" fmla="*/ 922117 h 922117"/>
              <a:gd name="connsiteX0" fmla="*/ 0 w 1175871"/>
              <a:gd name="connsiteY0" fmla="*/ 0 h 620308"/>
              <a:gd name="connsiteX1" fmla="*/ 1175871 w 1175871"/>
              <a:gd name="connsiteY1" fmla="*/ 620308 h 620308"/>
              <a:gd name="connsiteX0" fmla="*/ 0 w 1175871"/>
              <a:gd name="connsiteY0" fmla="*/ 0 h 620308"/>
              <a:gd name="connsiteX1" fmla="*/ 496901 w 1175871"/>
              <a:gd name="connsiteY1" fmla="*/ 271646 h 620308"/>
              <a:gd name="connsiteX2" fmla="*/ 1175871 w 1175871"/>
              <a:gd name="connsiteY2" fmla="*/ 620308 h 620308"/>
              <a:gd name="connsiteX0" fmla="*/ 0 w 1175871"/>
              <a:gd name="connsiteY0" fmla="*/ 0 h 620308"/>
              <a:gd name="connsiteX1" fmla="*/ 362430 w 1175871"/>
              <a:gd name="connsiteY1" fmla="*/ 258198 h 620308"/>
              <a:gd name="connsiteX2" fmla="*/ 1175871 w 1175871"/>
              <a:gd name="connsiteY2" fmla="*/ 620308 h 620308"/>
              <a:gd name="connsiteX0" fmla="*/ 0 w 1175871"/>
              <a:gd name="connsiteY0" fmla="*/ 0 h 620308"/>
              <a:gd name="connsiteX1" fmla="*/ 362430 w 1175871"/>
              <a:gd name="connsiteY1" fmla="*/ 258198 h 620308"/>
              <a:gd name="connsiteX2" fmla="*/ 691884 w 1175871"/>
              <a:gd name="connsiteY2" fmla="*/ 379222 h 620308"/>
              <a:gd name="connsiteX3" fmla="*/ 1175871 w 1175871"/>
              <a:gd name="connsiteY3" fmla="*/ 620308 h 620308"/>
              <a:gd name="connsiteX0" fmla="*/ 0 w 1175871"/>
              <a:gd name="connsiteY0" fmla="*/ 0 h 620308"/>
              <a:gd name="connsiteX1" fmla="*/ 362430 w 1175871"/>
              <a:gd name="connsiteY1" fmla="*/ 258198 h 620308"/>
              <a:gd name="connsiteX2" fmla="*/ 738949 w 1175871"/>
              <a:gd name="connsiteY2" fmla="*/ 466628 h 620308"/>
              <a:gd name="connsiteX3" fmla="*/ 1175871 w 1175871"/>
              <a:gd name="connsiteY3" fmla="*/ 620308 h 620308"/>
              <a:gd name="connsiteX0" fmla="*/ 0 w 1655931"/>
              <a:gd name="connsiteY0" fmla="*/ 0 h 734608"/>
              <a:gd name="connsiteX1" fmla="*/ 362430 w 1655931"/>
              <a:gd name="connsiteY1" fmla="*/ 258198 h 734608"/>
              <a:gd name="connsiteX2" fmla="*/ 738949 w 1655931"/>
              <a:gd name="connsiteY2" fmla="*/ 466628 h 734608"/>
              <a:gd name="connsiteX3" fmla="*/ 1655931 w 1655931"/>
              <a:gd name="connsiteY3" fmla="*/ 734608 h 734608"/>
              <a:gd name="connsiteX0" fmla="*/ 0 w 2055981"/>
              <a:gd name="connsiteY0" fmla="*/ 0 h 1001308"/>
              <a:gd name="connsiteX1" fmla="*/ 762480 w 2055981"/>
              <a:gd name="connsiteY1" fmla="*/ 524898 h 1001308"/>
              <a:gd name="connsiteX2" fmla="*/ 1138999 w 2055981"/>
              <a:gd name="connsiteY2" fmla="*/ 733328 h 1001308"/>
              <a:gd name="connsiteX3" fmla="*/ 2055981 w 2055981"/>
              <a:gd name="connsiteY3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1138999 w 2055981"/>
              <a:gd name="connsiteY2" fmla="*/ 733328 h 1001308"/>
              <a:gd name="connsiteX3" fmla="*/ 2055981 w 2055981"/>
              <a:gd name="connsiteY3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906589 w 2055981"/>
              <a:gd name="connsiteY2" fmla="*/ 607598 h 1001308"/>
              <a:gd name="connsiteX3" fmla="*/ 2055981 w 2055981"/>
              <a:gd name="connsiteY3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906589 w 2055981"/>
              <a:gd name="connsiteY2" fmla="*/ 607598 h 1001308"/>
              <a:gd name="connsiteX3" fmla="*/ 1431407 w 2055981"/>
              <a:gd name="connsiteY3" fmla="*/ 794428 h 1001308"/>
              <a:gd name="connsiteX4" fmla="*/ 2055981 w 2055981"/>
              <a:gd name="connsiteY4" fmla="*/ 1001308 h 1001308"/>
              <a:gd name="connsiteX0" fmla="*/ 0 w 2055981"/>
              <a:gd name="connsiteY0" fmla="*/ 0 h 1001308"/>
              <a:gd name="connsiteX1" fmla="*/ 469110 w 2055981"/>
              <a:gd name="connsiteY1" fmla="*/ 364878 h 1001308"/>
              <a:gd name="connsiteX2" fmla="*/ 906589 w 2055981"/>
              <a:gd name="connsiteY2" fmla="*/ 607598 h 1001308"/>
              <a:gd name="connsiteX3" fmla="*/ 1347587 w 2055981"/>
              <a:gd name="connsiteY3" fmla="*/ 798238 h 1001308"/>
              <a:gd name="connsiteX4" fmla="*/ 2055981 w 2055981"/>
              <a:gd name="connsiteY4" fmla="*/ 1001308 h 1001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5981" h="1001308">
                <a:moveTo>
                  <a:pt x="0" y="0"/>
                </a:moveTo>
                <a:lnTo>
                  <a:pt x="469110" y="364878"/>
                </a:lnTo>
                <a:cubicBezTo>
                  <a:pt x="584424" y="428082"/>
                  <a:pt x="771016" y="547246"/>
                  <a:pt x="906589" y="607598"/>
                </a:cubicBezTo>
                <a:cubicBezTo>
                  <a:pt x="1066972" y="679190"/>
                  <a:pt x="1156022" y="732620"/>
                  <a:pt x="1347587" y="798238"/>
                </a:cubicBezTo>
                <a:cubicBezTo>
                  <a:pt x="1539152" y="863856"/>
                  <a:pt x="1951885" y="966828"/>
                  <a:pt x="2055981" y="1001308"/>
                </a:cubicBezTo>
              </a:path>
            </a:pathLst>
          </a:custGeom>
          <a:ln w="25400" cmpd="sng"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5" name="Elipsa 48">
            <a:extLst>
              <a:ext uri="{FF2B5EF4-FFF2-40B4-BE49-F238E27FC236}">
                <a16:creationId xmlns="" xmlns:a16="http://schemas.microsoft.com/office/drawing/2014/main" id="{C645F9EE-6E4E-4038-BBA7-DBE7A9ABEE24}"/>
              </a:ext>
            </a:extLst>
          </p:cNvPr>
          <p:cNvSpPr/>
          <p:nvPr/>
        </p:nvSpPr>
        <p:spPr>
          <a:xfrm>
            <a:off x="7060827" y="1297366"/>
            <a:ext cx="142876" cy="142876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" name="Grupa 27">
            <a:extLst>
              <a:ext uri="{FF2B5EF4-FFF2-40B4-BE49-F238E27FC236}">
                <a16:creationId xmlns="" xmlns:a16="http://schemas.microsoft.com/office/drawing/2014/main" id="{CB44A58C-45A8-4BBB-969E-6E976287A8E1}"/>
              </a:ext>
            </a:extLst>
          </p:cNvPr>
          <p:cNvGrpSpPr/>
          <p:nvPr/>
        </p:nvGrpSpPr>
        <p:grpSpPr>
          <a:xfrm>
            <a:off x="2163669" y="3514844"/>
            <a:ext cx="4513606" cy="314569"/>
            <a:chOff x="2066586" y="3878227"/>
            <a:chExt cx="4513606" cy="314569"/>
          </a:xfrm>
        </p:grpSpPr>
        <p:sp>
          <p:nvSpPr>
            <p:cNvPr id="62" name="Prostokąt zaokrąglony 23">
              <a:extLst>
                <a:ext uri="{FF2B5EF4-FFF2-40B4-BE49-F238E27FC236}">
                  <a16:creationId xmlns="" xmlns:a16="http://schemas.microsoft.com/office/drawing/2014/main" id="{31534961-D5F4-4DE2-A5C6-1D5A4F4CA328}"/>
                </a:ext>
              </a:extLst>
            </p:cNvPr>
            <p:cNvSpPr/>
            <p:nvPr/>
          </p:nvSpPr>
          <p:spPr>
            <a:xfrm>
              <a:off x="6429158" y="4063051"/>
              <a:ext cx="151034" cy="129745"/>
            </a:xfrm>
            <a:prstGeom prst="roundRect">
              <a:avLst/>
            </a:prstGeom>
            <a:noFill/>
            <a:ln w="444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080808"/>
                </a:solidFill>
              </a:endParaRPr>
            </a:p>
          </p:txBody>
        </p:sp>
        <p:sp>
          <p:nvSpPr>
            <p:cNvPr id="63" name="Prostokąt zaokrąglony 32">
              <a:extLst>
                <a:ext uri="{FF2B5EF4-FFF2-40B4-BE49-F238E27FC236}">
                  <a16:creationId xmlns="" xmlns:a16="http://schemas.microsoft.com/office/drawing/2014/main" id="{D4E7B4C9-1A18-4FDE-B2D2-B08192BF11B1}"/>
                </a:ext>
              </a:extLst>
            </p:cNvPr>
            <p:cNvSpPr/>
            <p:nvPr/>
          </p:nvSpPr>
          <p:spPr>
            <a:xfrm>
              <a:off x="2066586" y="3878227"/>
              <a:ext cx="151034" cy="129745"/>
            </a:xfrm>
            <a:prstGeom prst="roundRect">
              <a:avLst/>
            </a:prstGeom>
            <a:noFill/>
            <a:ln w="444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080808"/>
                </a:solidFill>
              </a:endParaRPr>
            </a:p>
          </p:txBody>
        </p:sp>
      </p:grpSp>
      <p:sp>
        <p:nvSpPr>
          <p:cNvPr id="65" name="Dowolny kształt 54">
            <a:extLst>
              <a:ext uri="{FF2B5EF4-FFF2-40B4-BE49-F238E27FC236}">
                <a16:creationId xmlns="" xmlns:a16="http://schemas.microsoft.com/office/drawing/2014/main" id="{A727ECA7-61A0-4E25-9BBE-90BC72F71F68}"/>
              </a:ext>
            </a:extLst>
          </p:cNvPr>
          <p:cNvSpPr/>
          <p:nvPr/>
        </p:nvSpPr>
        <p:spPr>
          <a:xfrm>
            <a:off x="6796674" y="2406199"/>
            <a:ext cx="909471" cy="2908439"/>
          </a:xfrm>
          <a:custGeom>
            <a:avLst/>
            <a:gdLst>
              <a:gd name="connsiteX0" fmla="*/ 6350 w 177800"/>
              <a:gd name="connsiteY0" fmla="*/ 3619500 h 3619500"/>
              <a:gd name="connsiteX1" fmla="*/ 31750 w 177800"/>
              <a:gd name="connsiteY1" fmla="*/ 1835150 h 3619500"/>
              <a:gd name="connsiteX2" fmla="*/ 0 w 177800"/>
              <a:gd name="connsiteY2" fmla="*/ 1593850 h 3619500"/>
              <a:gd name="connsiteX3" fmla="*/ 95250 w 177800"/>
              <a:gd name="connsiteY3" fmla="*/ 1238250 h 3619500"/>
              <a:gd name="connsiteX4" fmla="*/ 127000 w 177800"/>
              <a:gd name="connsiteY4" fmla="*/ 368300 h 3619500"/>
              <a:gd name="connsiteX5" fmla="*/ 177800 w 177800"/>
              <a:gd name="connsiteY5" fmla="*/ 0 h 3619500"/>
              <a:gd name="connsiteX0" fmla="*/ 6350 w 177800"/>
              <a:gd name="connsiteY0" fmla="*/ 3619500 h 3619500"/>
              <a:gd name="connsiteX1" fmla="*/ 6350 w 177800"/>
              <a:gd name="connsiteY1" fmla="*/ 3328988 h 3619500"/>
              <a:gd name="connsiteX2" fmla="*/ 31750 w 177800"/>
              <a:gd name="connsiteY2" fmla="*/ 1835150 h 3619500"/>
              <a:gd name="connsiteX3" fmla="*/ 0 w 177800"/>
              <a:gd name="connsiteY3" fmla="*/ 1593850 h 3619500"/>
              <a:gd name="connsiteX4" fmla="*/ 95250 w 177800"/>
              <a:gd name="connsiteY4" fmla="*/ 1238250 h 3619500"/>
              <a:gd name="connsiteX5" fmla="*/ 127000 w 177800"/>
              <a:gd name="connsiteY5" fmla="*/ 368300 h 3619500"/>
              <a:gd name="connsiteX6" fmla="*/ 177800 w 177800"/>
              <a:gd name="connsiteY6" fmla="*/ 0 h 3619500"/>
              <a:gd name="connsiteX0" fmla="*/ 792136 w 792136"/>
              <a:gd name="connsiteY0" fmla="*/ 4048104 h 4048104"/>
              <a:gd name="connsiteX1" fmla="*/ 6350 w 792136"/>
              <a:gd name="connsiteY1" fmla="*/ 3328988 h 4048104"/>
              <a:gd name="connsiteX2" fmla="*/ 31750 w 792136"/>
              <a:gd name="connsiteY2" fmla="*/ 1835150 h 4048104"/>
              <a:gd name="connsiteX3" fmla="*/ 0 w 792136"/>
              <a:gd name="connsiteY3" fmla="*/ 1593850 h 4048104"/>
              <a:gd name="connsiteX4" fmla="*/ 95250 w 792136"/>
              <a:gd name="connsiteY4" fmla="*/ 1238250 h 4048104"/>
              <a:gd name="connsiteX5" fmla="*/ 127000 w 792136"/>
              <a:gd name="connsiteY5" fmla="*/ 368300 h 4048104"/>
              <a:gd name="connsiteX6" fmla="*/ 177800 w 792136"/>
              <a:gd name="connsiteY6" fmla="*/ 0 h 4048104"/>
              <a:gd name="connsiteX0" fmla="*/ 792136 w 792136"/>
              <a:gd name="connsiteY0" fmla="*/ 4048104 h 4048104"/>
              <a:gd name="connsiteX1" fmla="*/ 6350 w 792136"/>
              <a:gd name="connsiteY1" fmla="*/ 3614716 h 4048104"/>
              <a:gd name="connsiteX2" fmla="*/ 31750 w 792136"/>
              <a:gd name="connsiteY2" fmla="*/ 1835150 h 4048104"/>
              <a:gd name="connsiteX3" fmla="*/ 0 w 792136"/>
              <a:gd name="connsiteY3" fmla="*/ 1593850 h 4048104"/>
              <a:gd name="connsiteX4" fmla="*/ 95250 w 792136"/>
              <a:gd name="connsiteY4" fmla="*/ 1238250 h 4048104"/>
              <a:gd name="connsiteX5" fmla="*/ 127000 w 792136"/>
              <a:gd name="connsiteY5" fmla="*/ 368300 h 4048104"/>
              <a:gd name="connsiteX6" fmla="*/ 177800 w 792136"/>
              <a:gd name="connsiteY6" fmla="*/ 0 h 4048104"/>
              <a:gd name="connsiteX0" fmla="*/ 896889 w 896889"/>
              <a:gd name="connsiteY0" fmla="*/ 4093326 h 4093326"/>
              <a:gd name="connsiteX1" fmla="*/ 6350 w 896889"/>
              <a:gd name="connsiteY1" fmla="*/ 3614716 h 4093326"/>
              <a:gd name="connsiteX2" fmla="*/ 31750 w 896889"/>
              <a:gd name="connsiteY2" fmla="*/ 1835150 h 4093326"/>
              <a:gd name="connsiteX3" fmla="*/ 0 w 896889"/>
              <a:gd name="connsiteY3" fmla="*/ 1593850 h 4093326"/>
              <a:gd name="connsiteX4" fmla="*/ 95250 w 896889"/>
              <a:gd name="connsiteY4" fmla="*/ 1238250 h 4093326"/>
              <a:gd name="connsiteX5" fmla="*/ 127000 w 896889"/>
              <a:gd name="connsiteY5" fmla="*/ 368300 h 4093326"/>
              <a:gd name="connsiteX6" fmla="*/ 177800 w 896889"/>
              <a:gd name="connsiteY6" fmla="*/ 0 h 4093326"/>
              <a:gd name="connsiteX0" fmla="*/ 682543 w 682543"/>
              <a:gd name="connsiteY0" fmla="*/ 3950426 h 3950426"/>
              <a:gd name="connsiteX1" fmla="*/ 6350 w 682543"/>
              <a:gd name="connsiteY1" fmla="*/ 3614716 h 3950426"/>
              <a:gd name="connsiteX2" fmla="*/ 31750 w 682543"/>
              <a:gd name="connsiteY2" fmla="*/ 1835150 h 3950426"/>
              <a:gd name="connsiteX3" fmla="*/ 0 w 682543"/>
              <a:gd name="connsiteY3" fmla="*/ 1593850 h 3950426"/>
              <a:gd name="connsiteX4" fmla="*/ 95250 w 682543"/>
              <a:gd name="connsiteY4" fmla="*/ 1238250 h 3950426"/>
              <a:gd name="connsiteX5" fmla="*/ 127000 w 682543"/>
              <a:gd name="connsiteY5" fmla="*/ 368300 h 3950426"/>
              <a:gd name="connsiteX6" fmla="*/ 177800 w 682543"/>
              <a:gd name="connsiteY6" fmla="*/ 0 h 3950426"/>
              <a:gd name="connsiteX0" fmla="*/ 766659 w 766659"/>
              <a:gd name="connsiteY0" fmla="*/ 4007555 h 4007555"/>
              <a:gd name="connsiteX1" fmla="*/ 6350 w 766659"/>
              <a:gd name="connsiteY1" fmla="*/ 3614716 h 4007555"/>
              <a:gd name="connsiteX2" fmla="*/ 31750 w 766659"/>
              <a:gd name="connsiteY2" fmla="*/ 1835150 h 4007555"/>
              <a:gd name="connsiteX3" fmla="*/ 0 w 766659"/>
              <a:gd name="connsiteY3" fmla="*/ 1593850 h 4007555"/>
              <a:gd name="connsiteX4" fmla="*/ 95250 w 766659"/>
              <a:gd name="connsiteY4" fmla="*/ 1238250 h 4007555"/>
              <a:gd name="connsiteX5" fmla="*/ 127000 w 766659"/>
              <a:gd name="connsiteY5" fmla="*/ 368300 h 4007555"/>
              <a:gd name="connsiteX6" fmla="*/ 177800 w 766659"/>
              <a:gd name="connsiteY6" fmla="*/ 0 h 4007555"/>
              <a:gd name="connsiteX0" fmla="*/ 766659 w 766659"/>
              <a:gd name="connsiteY0" fmla="*/ 4007555 h 4007555"/>
              <a:gd name="connsiteX1" fmla="*/ 6350 w 766659"/>
              <a:gd name="connsiteY1" fmla="*/ 2614560 h 4007555"/>
              <a:gd name="connsiteX2" fmla="*/ 31750 w 766659"/>
              <a:gd name="connsiteY2" fmla="*/ 1835150 h 4007555"/>
              <a:gd name="connsiteX3" fmla="*/ 0 w 766659"/>
              <a:gd name="connsiteY3" fmla="*/ 1593850 h 4007555"/>
              <a:gd name="connsiteX4" fmla="*/ 95250 w 766659"/>
              <a:gd name="connsiteY4" fmla="*/ 1238250 h 4007555"/>
              <a:gd name="connsiteX5" fmla="*/ 127000 w 766659"/>
              <a:gd name="connsiteY5" fmla="*/ 368300 h 4007555"/>
              <a:gd name="connsiteX6" fmla="*/ 177800 w 766659"/>
              <a:gd name="connsiteY6" fmla="*/ 0 h 4007555"/>
              <a:gd name="connsiteX0" fmla="*/ 1481007 w 1481007"/>
              <a:gd name="connsiteY0" fmla="*/ 4007555 h 4007555"/>
              <a:gd name="connsiteX1" fmla="*/ 6350 w 1481007"/>
              <a:gd name="connsiteY1" fmla="*/ 2614560 h 4007555"/>
              <a:gd name="connsiteX2" fmla="*/ 31750 w 1481007"/>
              <a:gd name="connsiteY2" fmla="*/ 1835150 h 4007555"/>
              <a:gd name="connsiteX3" fmla="*/ 0 w 1481007"/>
              <a:gd name="connsiteY3" fmla="*/ 1593850 h 4007555"/>
              <a:gd name="connsiteX4" fmla="*/ 95250 w 1481007"/>
              <a:gd name="connsiteY4" fmla="*/ 1238250 h 4007555"/>
              <a:gd name="connsiteX5" fmla="*/ 127000 w 1481007"/>
              <a:gd name="connsiteY5" fmla="*/ 368300 h 4007555"/>
              <a:gd name="connsiteX6" fmla="*/ 177800 w 1481007"/>
              <a:gd name="connsiteY6" fmla="*/ 0 h 4007555"/>
              <a:gd name="connsiteX0" fmla="*/ 909471 w 909471"/>
              <a:gd name="connsiteY0" fmla="*/ 3436027 h 3436027"/>
              <a:gd name="connsiteX1" fmla="*/ 6350 w 909471"/>
              <a:gd name="connsiteY1" fmla="*/ 2614560 h 3436027"/>
              <a:gd name="connsiteX2" fmla="*/ 31750 w 909471"/>
              <a:gd name="connsiteY2" fmla="*/ 1835150 h 3436027"/>
              <a:gd name="connsiteX3" fmla="*/ 0 w 909471"/>
              <a:gd name="connsiteY3" fmla="*/ 1593850 h 3436027"/>
              <a:gd name="connsiteX4" fmla="*/ 95250 w 909471"/>
              <a:gd name="connsiteY4" fmla="*/ 1238250 h 3436027"/>
              <a:gd name="connsiteX5" fmla="*/ 127000 w 909471"/>
              <a:gd name="connsiteY5" fmla="*/ 368300 h 3436027"/>
              <a:gd name="connsiteX6" fmla="*/ 177800 w 909471"/>
              <a:gd name="connsiteY6" fmla="*/ 0 h 3436027"/>
              <a:gd name="connsiteX0" fmla="*/ 909471 w 909471"/>
              <a:gd name="connsiteY0" fmla="*/ 3436027 h 3436027"/>
              <a:gd name="connsiteX1" fmla="*/ 32476 w 909471"/>
              <a:gd name="connsiteY1" fmla="*/ 2663062 h 3436027"/>
              <a:gd name="connsiteX2" fmla="*/ 31750 w 909471"/>
              <a:gd name="connsiteY2" fmla="*/ 1835150 h 3436027"/>
              <a:gd name="connsiteX3" fmla="*/ 0 w 909471"/>
              <a:gd name="connsiteY3" fmla="*/ 1593850 h 3436027"/>
              <a:gd name="connsiteX4" fmla="*/ 95250 w 909471"/>
              <a:gd name="connsiteY4" fmla="*/ 1238250 h 3436027"/>
              <a:gd name="connsiteX5" fmla="*/ 127000 w 909471"/>
              <a:gd name="connsiteY5" fmla="*/ 368300 h 3436027"/>
              <a:gd name="connsiteX6" fmla="*/ 177800 w 909471"/>
              <a:gd name="connsiteY6" fmla="*/ 0 h 343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9471" h="3436027">
                <a:moveTo>
                  <a:pt x="909471" y="3436027"/>
                </a:moveTo>
                <a:lnTo>
                  <a:pt x="32476" y="2663062"/>
                </a:lnTo>
                <a:lnTo>
                  <a:pt x="31750" y="1835150"/>
                </a:lnTo>
                <a:lnTo>
                  <a:pt x="0" y="1593850"/>
                </a:lnTo>
                <a:lnTo>
                  <a:pt x="95250" y="1238250"/>
                </a:lnTo>
                <a:lnTo>
                  <a:pt x="127000" y="368300"/>
                </a:lnTo>
                <a:lnTo>
                  <a:pt x="177800" y="0"/>
                </a:lnTo>
              </a:path>
            </a:pathLst>
          </a:custGeom>
          <a:ln w="101600" cmpd="sng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3" name="Grupa 32">
            <a:extLst>
              <a:ext uri="{FF2B5EF4-FFF2-40B4-BE49-F238E27FC236}">
                <a16:creationId xmlns="" xmlns:a16="http://schemas.microsoft.com/office/drawing/2014/main" id="{7C980DDB-145F-4F9F-B2A1-30E256BE4F76}"/>
              </a:ext>
            </a:extLst>
          </p:cNvPr>
          <p:cNvGrpSpPr/>
          <p:nvPr/>
        </p:nvGrpSpPr>
        <p:grpSpPr>
          <a:xfrm>
            <a:off x="1657581" y="2348880"/>
            <a:ext cx="5804748" cy="3359402"/>
            <a:chOff x="1657581" y="2348880"/>
            <a:chExt cx="5804748" cy="3359402"/>
          </a:xfrm>
        </p:grpSpPr>
        <p:grpSp>
          <p:nvGrpSpPr>
            <p:cNvPr id="4" name="Grupa 33">
              <a:extLst>
                <a:ext uri="{FF2B5EF4-FFF2-40B4-BE49-F238E27FC236}">
                  <a16:creationId xmlns="" xmlns:a16="http://schemas.microsoft.com/office/drawing/2014/main" id="{BE073AB1-5E8C-4198-A894-8DB5AFBB8024}"/>
                </a:ext>
              </a:extLst>
            </p:cNvPr>
            <p:cNvGrpSpPr/>
            <p:nvPr/>
          </p:nvGrpSpPr>
          <p:grpSpPr>
            <a:xfrm>
              <a:off x="1657581" y="2348880"/>
              <a:ext cx="5804748" cy="3359402"/>
              <a:chOff x="1657581" y="2348880"/>
              <a:chExt cx="5804748" cy="3359402"/>
            </a:xfrm>
          </p:grpSpPr>
          <p:cxnSp>
            <p:nvCxnSpPr>
              <p:cNvPr id="69" name="Łącznik prosty 68">
                <a:extLst>
                  <a:ext uri="{FF2B5EF4-FFF2-40B4-BE49-F238E27FC236}">
                    <a16:creationId xmlns="" xmlns:a16="http://schemas.microsoft.com/office/drawing/2014/main" id="{9A21D462-991C-4450-BFD4-11AD84DA597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3878496" y="3161913"/>
                <a:ext cx="1766152" cy="140085"/>
              </a:xfrm>
              <a:prstGeom prst="line">
                <a:avLst/>
              </a:pr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Dowolny kształt 31">
                <a:extLst>
                  <a:ext uri="{FF2B5EF4-FFF2-40B4-BE49-F238E27FC236}">
                    <a16:creationId xmlns="" xmlns:a16="http://schemas.microsoft.com/office/drawing/2014/main" id="{AD56447F-BAD0-4A74-B29B-8211780E84E0}"/>
                  </a:ext>
                </a:extLst>
              </p:cNvPr>
              <p:cNvSpPr/>
              <p:nvPr/>
            </p:nvSpPr>
            <p:spPr>
              <a:xfrm>
                <a:off x="1657581" y="3096587"/>
                <a:ext cx="3028192" cy="772630"/>
              </a:xfrm>
              <a:custGeom>
                <a:avLst/>
                <a:gdLst>
                  <a:gd name="connsiteX0" fmla="*/ 3305175 w 3305175"/>
                  <a:gd name="connsiteY0" fmla="*/ 452438 h 519113"/>
                  <a:gd name="connsiteX1" fmla="*/ 1016793 w 3305175"/>
                  <a:gd name="connsiteY1" fmla="*/ 519113 h 519113"/>
                  <a:gd name="connsiteX2" fmla="*/ 485775 w 3305175"/>
                  <a:gd name="connsiteY2" fmla="*/ 311944 h 519113"/>
                  <a:gd name="connsiteX3" fmla="*/ 0 w 3305175"/>
                  <a:gd name="connsiteY3" fmla="*/ 0 h 519113"/>
                  <a:gd name="connsiteX0" fmla="*/ 3400400 w 3400400"/>
                  <a:gd name="connsiteY0" fmla="*/ 538165 h 604840"/>
                  <a:gd name="connsiteX1" fmla="*/ 1112018 w 3400400"/>
                  <a:gd name="connsiteY1" fmla="*/ 604840 h 604840"/>
                  <a:gd name="connsiteX2" fmla="*/ 581000 w 3400400"/>
                  <a:gd name="connsiteY2" fmla="*/ 397671 h 604840"/>
                  <a:gd name="connsiteX3" fmla="*/ 0 w 3400400"/>
                  <a:gd name="connsiteY3" fmla="*/ 0 h 604840"/>
                  <a:gd name="connsiteX0" fmla="*/ 3400400 w 3400400"/>
                  <a:gd name="connsiteY0" fmla="*/ 538165 h 604840"/>
                  <a:gd name="connsiteX1" fmla="*/ 1112018 w 3400400"/>
                  <a:gd name="connsiteY1" fmla="*/ 604840 h 604840"/>
                  <a:gd name="connsiteX2" fmla="*/ 581000 w 3400400"/>
                  <a:gd name="connsiteY2" fmla="*/ 397671 h 604840"/>
                  <a:gd name="connsiteX3" fmla="*/ 119037 w 3400400"/>
                  <a:gd name="connsiteY3" fmla="*/ 80965 h 604840"/>
                  <a:gd name="connsiteX4" fmla="*/ 0 w 3400400"/>
                  <a:gd name="connsiteY4" fmla="*/ 0 h 604840"/>
                  <a:gd name="connsiteX0" fmla="*/ 3686184 w 3686184"/>
                  <a:gd name="connsiteY0" fmla="*/ 681065 h 747740"/>
                  <a:gd name="connsiteX1" fmla="*/ 1397802 w 3686184"/>
                  <a:gd name="connsiteY1" fmla="*/ 747740 h 747740"/>
                  <a:gd name="connsiteX2" fmla="*/ 866784 w 3686184"/>
                  <a:gd name="connsiteY2" fmla="*/ 540571 h 747740"/>
                  <a:gd name="connsiteX3" fmla="*/ 404821 w 3686184"/>
                  <a:gd name="connsiteY3" fmla="*/ 223865 h 747740"/>
                  <a:gd name="connsiteX4" fmla="*/ 0 w 3686184"/>
                  <a:gd name="connsiteY4" fmla="*/ 0 h 747740"/>
                  <a:gd name="connsiteX0" fmla="*/ 4043406 w 4043406"/>
                  <a:gd name="connsiteY0" fmla="*/ 823965 h 890640"/>
                  <a:gd name="connsiteX1" fmla="*/ 1755024 w 4043406"/>
                  <a:gd name="connsiteY1" fmla="*/ 890640 h 890640"/>
                  <a:gd name="connsiteX2" fmla="*/ 1224006 w 4043406"/>
                  <a:gd name="connsiteY2" fmla="*/ 683471 h 890640"/>
                  <a:gd name="connsiteX3" fmla="*/ 762043 w 4043406"/>
                  <a:gd name="connsiteY3" fmla="*/ 366765 h 890640"/>
                  <a:gd name="connsiteX4" fmla="*/ 0 w 4043406"/>
                  <a:gd name="connsiteY4" fmla="*/ 0 h 890640"/>
                  <a:gd name="connsiteX0" fmla="*/ 4043406 w 4043406"/>
                  <a:gd name="connsiteY0" fmla="*/ 823965 h 890640"/>
                  <a:gd name="connsiteX1" fmla="*/ 1755024 w 4043406"/>
                  <a:gd name="connsiteY1" fmla="*/ 890640 h 890640"/>
                  <a:gd name="connsiteX2" fmla="*/ 1224006 w 4043406"/>
                  <a:gd name="connsiteY2" fmla="*/ 683471 h 890640"/>
                  <a:gd name="connsiteX3" fmla="*/ 619135 w 4043406"/>
                  <a:gd name="connsiteY3" fmla="*/ 366765 h 890640"/>
                  <a:gd name="connsiteX4" fmla="*/ 0 w 4043406"/>
                  <a:gd name="connsiteY4" fmla="*/ 0 h 890640"/>
                  <a:gd name="connsiteX0" fmla="*/ 3757686 w 3757686"/>
                  <a:gd name="connsiteY0" fmla="*/ 823989 h 890664"/>
                  <a:gd name="connsiteX1" fmla="*/ 1469304 w 3757686"/>
                  <a:gd name="connsiteY1" fmla="*/ 890664 h 890664"/>
                  <a:gd name="connsiteX2" fmla="*/ 938286 w 3757686"/>
                  <a:gd name="connsiteY2" fmla="*/ 683495 h 890664"/>
                  <a:gd name="connsiteX3" fmla="*/ 333415 w 3757686"/>
                  <a:gd name="connsiteY3" fmla="*/ 366789 h 890664"/>
                  <a:gd name="connsiteX4" fmla="*/ 0 w 3757686"/>
                  <a:gd name="connsiteY4" fmla="*/ 0 h 89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7686" h="890664">
                    <a:moveTo>
                      <a:pt x="3757686" y="823989"/>
                    </a:moveTo>
                    <a:lnTo>
                      <a:pt x="1469304" y="890664"/>
                    </a:lnTo>
                    <a:lnTo>
                      <a:pt x="938286" y="683495"/>
                    </a:lnTo>
                    <a:lnTo>
                      <a:pt x="333415" y="366789"/>
                    </a:lnTo>
                    <a:lnTo>
                      <a:pt x="0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1" name="Dowolny kształt 35">
                <a:extLst>
                  <a:ext uri="{FF2B5EF4-FFF2-40B4-BE49-F238E27FC236}">
                    <a16:creationId xmlns="" xmlns:a16="http://schemas.microsoft.com/office/drawing/2014/main" id="{D1B2D491-7D5F-42C8-9FE7-F65F5EFF6D3A}"/>
                  </a:ext>
                </a:extLst>
              </p:cNvPr>
              <p:cNvSpPr/>
              <p:nvPr/>
            </p:nvSpPr>
            <p:spPr>
              <a:xfrm>
                <a:off x="3526720" y="3968369"/>
                <a:ext cx="3323650" cy="875839"/>
              </a:xfrm>
              <a:custGeom>
                <a:avLst/>
                <a:gdLst>
                  <a:gd name="connsiteX0" fmla="*/ 0 w 3138488"/>
                  <a:gd name="connsiteY0" fmla="*/ 419100 h 419100"/>
                  <a:gd name="connsiteX1" fmla="*/ 459581 w 3138488"/>
                  <a:gd name="connsiteY1" fmla="*/ 166687 h 419100"/>
                  <a:gd name="connsiteX2" fmla="*/ 652463 w 3138488"/>
                  <a:gd name="connsiteY2" fmla="*/ 123825 h 419100"/>
                  <a:gd name="connsiteX3" fmla="*/ 1052513 w 3138488"/>
                  <a:gd name="connsiteY3" fmla="*/ 147637 h 419100"/>
                  <a:gd name="connsiteX4" fmla="*/ 2059781 w 3138488"/>
                  <a:gd name="connsiteY4" fmla="*/ 183356 h 419100"/>
                  <a:gd name="connsiteX5" fmla="*/ 3138488 w 3138488"/>
                  <a:gd name="connsiteY5" fmla="*/ 0 h 419100"/>
                  <a:gd name="connsiteX0" fmla="*/ 0 w 4124320"/>
                  <a:gd name="connsiteY0" fmla="*/ 1009641 h 1009641"/>
                  <a:gd name="connsiteX1" fmla="*/ 1445413 w 4124320"/>
                  <a:gd name="connsiteY1" fmla="*/ 166687 h 1009641"/>
                  <a:gd name="connsiteX2" fmla="*/ 1638295 w 4124320"/>
                  <a:gd name="connsiteY2" fmla="*/ 123825 h 1009641"/>
                  <a:gd name="connsiteX3" fmla="*/ 2038345 w 4124320"/>
                  <a:gd name="connsiteY3" fmla="*/ 147637 h 1009641"/>
                  <a:gd name="connsiteX4" fmla="*/ 3045613 w 4124320"/>
                  <a:gd name="connsiteY4" fmla="*/ 183356 h 1009641"/>
                  <a:gd name="connsiteX5" fmla="*/ 4124320 w 4124320"/>
                  <a:gd name="connsiteY5" fmla="*/ 0 h 100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24320" h="1009641">
                    <a:moveTo>
                      <a:pt x="0" y="1009641"/>
                    </a:moveTo>
                    <a:lnTo>
                      <a:pt x="1445413" y="166687"/>
                    </a:lnTo>
                    <a:lnTo>
                      <a:pt x="1638295" y="123825"/>
                    </a:lnTo>
                    <a:lnTo>
                      <a:pt x="2038345" y="147637"/>
                    </a:lnTo>
                    <a:lnTo>
                      <a:pt x="3045613" y="183356"/>
                    </a:lnTo>
                    <a:lnTo>
                      <a:pt x="4124320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Dowolny kształt 40">
                <a:extLst>
                  <a:ext uri="{FF2B5EF4-FFF2-40B4-BE49-F238E27FC236}">
                    <a16:creationId xmlns="" xmlns:a16="http://schemas.microsoft.com/office/drawing/2014/main" id="{66E690A0-42A1-4C4C-A9B5-BE947E6E470D}"/>
                  </a:ext>
                </a:extLst>
              </p:cNvPr>
              <p:cNvSpPr/>
              <p:nvPr/>
            </p:nvSpPr>
            <p:spPr>
              <a:xfrm>
                <a:off x="2701559" y="3821706"/>
                <a:ext cx="1869076" cy="353231"/>
              </a:xfrm>
              <a:custGeom>
                <a:avLst/>
                <a:gdLst>
                  <a:gd name="connsiteX0" fmla="*/ 2316956 w 2319338"/>
                  <a:gd name="connsiteY0" fmla="*/ 407194 h 407194"/>
                  <a:gd name="connsiteX1" fmla="*/ 2319338 w 2319338"/>
                  <a:gd name="connsiteY1" fmla="*/ 290512 h 407194"/>
                  <a:gd name="connsiteX2" fmla="*/ 1759744 w 2319338"/>
                  <a:gd name="connsiteY2" fmla="*/ 288131 h 407194"/>
                  <a:gd name="connsiteX3" fmla="*/ 1478756 w 2319338"/>
                  <a:gd name="connsiteY3" fmla="*/ 321469 h 407194"/>
                  <a:gd name="connsiteX4" fmla="*/ 1381125 w 2319338"/>
                  <a:gd name="connsiteY4" fmla="*/ 292894 h 407194"/>
                  <a:gd name="connsiteX5" fmla="*/ 347663 w 2319338"/>
                  <a:gd name="connsiteY5" fmla="*/ 292894 h 407194"/>
                  <a:gd name="connsiteX6" fmla="*/ 26194 w 2319338"/>
                  <a:gd name="connsiteY6" fmla="*/ 157162 h 407194"/>
                  <a:gd name="connsiteX7" fmla="*/ 0 w 2319338"/>
                  <a:gd name="connsiteY7" fmla="*/ 95250 h 407194"/>
                  <a:gd name="connsiteX8" fmla="*/ 30956 w 2319338"/>
                  <a:gd name="connsiteY8" fmla="*/ 0 h 40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19338" h="407194">
                    <a:moveTo>
                      <a:pt x="2316956" y="407194"/>
                    </a:moveTo>
                    <a:lnTo>
                      <a:pt x="2319338" y="290512"/>
                    </a:lnTo>
                    <a:lnTo>
                      <a:pt x="1759744" y="288131"/>
                    </a:lnTo>
                    <a:lnTo>
                      <a:pt x="1478756" y="321469"/>
                    </a:lnTo>
                    <a:lnTo>
                      <a:pt x="1381125" y="292894"/>
                    </a:lnTo>
                    <a:lnTo>
                      <a:pt x="347663" y="292894"/>
                    </a:lnTo>
                    <a:lnTo>
                      <a:pt x="26194" y="157162"/>
                    </a:lnTo>
                    <a:lnTo>
                      <a:pt x="0" y="95250"/>
                    </a:lnTo>
                    <a:lnTo>
                      <a:pt x="30956" y="0"/>
                    </a:ln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Dowolny kształt 36">
                <a:extLst>
                  <a:ext uri="{FF2B5EF4-FFF2-40B4-BE49-F238E27FC236}">
                    <a16:creationId xmlns="" xmlns:a16="http://schemas.microsoft.com/office/drawing/2014/main" id="{53BFDD56-2CF7-4ADF-AC32-545F126246E7}"/>
                  </a:ext>
                </a:extLst>
              </p:cNvPr>
              <p:cNvSpPr/>
              <p:nvPr/>
            </p:nvSpPr>
            <p:spPr>
              <a:xfrm>
                <a:off x="4685799" y="4115032"/>
                <a:ext cx="2776530" cy="1593250"/>
              </a:xfrm>
              <a:custGeom>
                <a:avLst/>
                <a:gdLst>
                  <a:gd name="connsiteX0" fmla="*/ 19050 w 2688431"/>
                  <a:gd name="connsiteY0" fmla="*/ 0 h 1462087"/>
                  <a:gd name="connsiteX1" fmla="*/ 0 w 2688431"/>
                  <a:gd name="connsiteY1" fmla="*/ 497681 h 1462087"/>
                  <a:gd name="connsiteX2" fmla="*/ 1207294 w 2688431"/>
                  <a:gd name="connsiteY2" fmla="*/ 409575 h 1462087"/>
                  <a:gd name="connsiteX3" fmla="*/ 1195388 w 2688431"/>
                  <a:gd name="connsiteY3" fmla="*/ 952500 h 1462087"/>
                  <a:gd name="connsiteX4" fmla="*/ 2688431 w 2688431"/>
                  <a:gd name="connsiteY4" fmla="*/ 952500 h 1462087"/>
                  <a:gd name="connsiteX5" fmla="*/ 2676525 w 2688431"/>
                  <a:gd name="connsiteY5" fmla="*/ 1462087 h 1462087"/>
                  <a:gd name="connsiteX0" fmla="*/ 19050 w 2688431"/>
                  <a:gd name="connsiteY0" fmla="*/ 0 h 1462087"/>
                  <a:gd name="connsiteX1" fmla="*/ 0 w 2688431"/>
                  <a:gd name="connsiteY1" fmla="*/ 497681 h 1462087"/>
                  <a:gd name="connsiteX2" fmla="*/ 1207294 w 2688431"/>
                  <a:gd name="connsiteY2" fmla="*/ 409575 h 1462087"/>
                  <a:gd name="connsiteX3" fmla="*/ 1195388 w 2688431"/>
                  <a:gd name="connsiteY3" fmla="*/ 952500 h 1462087"/>
                  <a:gd name="connsiteX4" fmla="*/ 2688431 w 2688431"/>
                  <a:gd name="connsiteY4" fmla="*/ 952500 h 1462087"/>
                  <a:gd name="connsiteX5" fmla="*/ 2681288 w 2688431"/>
                  <a:gd name="connsiteY5" fmla="*/ 1362075 h 1462087"/>
                  <a:gd name="connsiteX6" fmla="*/ 2676525 w 2688431"/>
                  <a:gd name="connsiteY6" fmla="*/ 1462087 h 1462087"/>
                  <a:gd name="connsiteX0" fmla="*/ 19050 w 3462311"/>
                  <a:gd name="connsiteY0" fmla="*/ 0 h 1890691"/>
                  <a:gd name="connsiteX1" fmla="*/ 0 w 3462311"/>
                  <a:gd name="connsiteY1" fmla="*/ 497681 h 1890691"/>
                  <a:gd name="connsiteX2" fmla="*/ 1207294 w 3462311"/>
                  <a:gd name="connsiteY2" fmla="*/ 409575 h 1890691"/>
                  <a:gd name="connsiteX3" fmla="*/ 1195388 w 3462311"/>
                  <a:gd name="connsiteY3" fmla="*/ 952500 h 1890691"/>
                  <a:gd name="connsiteX4" fmla="*/ 2688431 w 3462311"/>
                  <a:gd name="connsiteY4" fmla="*/ 952500 h 1890691"/>
                  <a:gd name="connsiteX5" fmla="*/ 2681288 w 3462311"/>
                  <a:gd name="connsiteY5" fmla="*/ 1362075 h 1890691"/>
                  <a:gd name="connsiteX6" fmla="*/ 3462311 w 3462311"/>
                  <a:gd name="connsiteY6" fmla="*/ 1890691 h 1890691"/>
                  <a:gd name="connsiteX0" fmla="*/ 19050 w 3462311"/>
                  <a:gd name="connsiteY0" fmla="*/ 0 h 1890691"/>
                  <a:gd name="connsiteX1" fmla="*/ 0 w 3462311"/>
                  <a:gd name="connsiteY1" fmla="*/ 497681 h 1890691"/>
                  <a:gd name="connsiteX2" fmla="*/ 1207294 w 3462311"/>
                  <a:gd name="connsiteY2" fmla="*/ 409575 h 1890691"/>
                  <a:gd name="connsiteX3" fmla="*/ 1195388 w 3462311"/>
                  <a:gd name="connsiteY3" fmla="*/ 952500 h 1890691"/>
                  <a:gd name="connsiteX4" fmla="*/ 2688431 w 3462311"/>
                  <a:gd name="connsiteY4" fmla="*/ 952500 h 1890691"/>
                  <a:gd name="connsiteX5" fmla="*/ 2681288 w 3462311"/>
                  <a:gd name="connsiteY5" fmla="*/ 1504927 h 1890691"/>
                  <a:gd name="connsiteX6" fmla="*/ 3462311 w 3462311"/>
                  <a:gd name="connsiteY6" fmla="*/ 1890691 h 1890691"/>
                  <a:gd name="connsiteX0" fmla="*/ 19050 w 3424189"/>
                  <a:gd name="connsiteY0" fmla="*/ 0 h 1885907"/>
                  <a:gd name="connsiteX1" fmla="*/ 0 w 3424189"/>
                  <a:gd name="connsiteY1" fmla="*/ 497681 h 1885907"/>
                  <a:gd name="connsiteX2" fmla="*/ 1207294 w 3424189"/>
                  <a:gd name="connsiteY2" fmla="*/ 409575 h 1885907"/>
                  <a:gd name="connsiteX3" fmla="*/ 1195388 w 3424189"/>
                  <a:gd name="connsiteY3" fmla="*/ 952500 h 1885907"/>
                  <a:gd name="connsiteX4" fmla="*/ 2688431 w 3424189"/>
                  <a:gd name="connsiteY4" fmla="*/ 952500 h 1885907"/>
                  <a:gd name="connsiteX5" fmla="*/ 2681288 w 3424189"/>
                  <a:gd name="connsiteY5" fmla="*/ 1504927 h 1885907"/>
                  <a:gd name="connsiteX6" fmla="*/ 3424189 w 3424189"/>
                  <a:gd name="connsiteY6" fmla="*/ 1885907 h 1885907"/>
                  <a:gd name="connsiteX0" fmla="*/ 19050 w 3445398"/>
                  <a:gd name="connsiteY0" fmla="*/ 0 h 1836650"/>
                  <a:gd name="connsiteX1" fmla="*/ 0 w 3445398"/>
                  <a:gd name="connsiteY1" fmla="*/ 497681 h 1836650"/>
                  <a:gd name="connsiteX2" fmla="*/ 1207294 w 3445398"/>
                  <a:gd name="connsiteY2" fmla="*/ 409575 h 1836650"/>
                  <a:gd name="connsiteX3" fmla="*/ 1195388 w 3445398"/>
                  <a:gd name="connsiteY3" fmla="*/ 952500 h 1836650"/>
                  <a:gd name="connsiteX4" fmla="*/ 2688431 w 3445398"/>
                  <a:gd name="connsiteY4" fmla="*/ 952500 h 1836650"/>
                  <a:gd name="connsiteX5" fmla="*/ 2681288 w 3445398"/>
                  <a:gd name="connsiteY5" fmla="*/ 1504927 h 1836650"/>
                  <a:gd name="connsiteX6" fmla="*/ 3445398 w 3445398"/>
                  <a:gd name="connsiteY6" fmla="*/ 1836650 h 183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398" h="1836650">
                    <a:moveTo>
                      <a:pt x="19050" y="0"/>
                    </a:moveTo>
                    <a:lnTo>
                      <a:pt x="0" y="497681"/>
                    </a:lnTo>
                    <a:lnTo>
                      <a:pt x="1207294" y="409575"/>
                    </a:lnTo>
                    <a:lnTo>
                      <a:pt x="1195388" y="952500"/>
                    </a:lnTo>
                    <a:lnTo>
                      <a:pt x="2688431" y="952500"/>
                    </a:lnTo>
                    <a:lnTo>
                      <a:pt x="2681288" y="1504927"/>
                    </a:lnTo>
                    <a:cubicBezTo>
                      <a:pt x="2928922" y="1631920"/>
                      <a:pt x="3197764" y="1709657"/>
                      <a:pt x="3445398" y="1836650"/>
                    </a:cubicBezTo>
                  </a:path>
                </a:pathLst>
              </a:custGeom>
              <a:ln w="76200">
                <a:solidFill>
                  <a:srgbClr val="0070C0">
                    <a:alpha val="6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68" name="Dowolny kształt 39">
              <a:extLst>
                <a:ext uri="{FF2B5EF4-FFF2-40B4-BE49-F238E27FC236}">
                  <a16:creationId xmlns="" xmlns:a16="http://schemas.microsoft.com/office/drawing/2014/main" id="{9D997A6F-6006-4790-8851-9F6B81461FF4}"/>
                </a:ext>
              </a:extLst>
            </p:cNvPr>
            <p:cNvSpPr/>
            <p:nvPr/>
          </p:nvSpPr>
          <p:spPr>
            <a:xfrm>
              <a:off x="6836936" y="3968369"/>
              <a:ext cx="15352" cy="991525"/>
            </a:xfrm>
            <a:custGeom>
              <a:avLst/>
              <a:gdLst>
                <a:gd name="connsiteX0" fmla="*/ 19050 w 19050"/>
                <a:gd name="connsiteY0" fmla="*/ 0 h 1143000"/>
                <a:gd name="connsiteX1" fmla="*/ 0 w 19050"/>
                <a:gd name="connsiteY1" fmla="*/ 11430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143000">
                  <a:moveTo>
                    <a:pt x="19050" y="0"/>
                  </a:moveTo>
                  <a:lnTo>
                    <a:pt x="0" y="1143000"/>
                  </a:lnTo>
                </a:path>
              </a:pathLst>
            </a:custGeom>
            <a:ln w="76200">
              <a:solidFill>
                <a:srgbClr val="0070C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5" name="Elipsa 57">
            <a:extLst>
              <a:ext uri="{FF2B5EF4-FFF2-40B4-BE49-F238E27FC236}">
                <a16:creationId xmlns="" xmlns:a16="http://schemas.microsoft.com/office/drawing/2014/main" id="{DC9EAFBD-D69C-4D6D-B7C5-9F5250F05367}"/>
              </a:ext>
            </a:extLst>
          </p:cNvPr>
          <p:cNvSpPr/>
          <p:nvPr/>
        </p:nvSpPr>
        <p:spPr>
          <a:xfrm>
            <a:off x="4565018" y="3650699"/>
            <a:ext cx="285752" cy="285752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6" name="Elipsa 59">
            <a:extLst>
              <a:ext uri="{FF2B5EF4-FFF2-40B4-BE49-F238E27FC236}">
                <a16:creationId xmlns="" xmlns:a16="http://schemas.microsoft.com/office/drawing/2014/main" id="{E0A7B73C-06FE-4442-B034-B20BE1BA41BD}"/>
              </a:ext>
            </a:extLst>
          </p:cNvPr>
          <p:cNvSpPr/>
          <p:nvPr/>
        </p:nvSpPr>
        <p:spPr>
          <a:xfrm>
            <a:off x="2588846" y="3717542"/>
            <a:ext cx="285752" cy="285752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79" name="Łącznik prosty 78">
            <a:extLst>
              <a:ext uri="{FF2B5EF4-FFF2-40B4-BE49-F238E27FC236}">
                <a16:creationId xmlns="" xmlns:a16="http://schemas.microsoft.com/office/drawing/2014/main" id="{35C3B688-2E49-40BE-9734-3A5C68211D83}"/>
              </a:ext>
            </a:extLst>
          </p:cNvPr>
          <p:cNvCxnSpPr/>
          <p:nvPr/>
        </p:nvCxnSpPr>
        <p:spPr>
          <a:xfrm rot="5400000">
            <a:off x="1671121" y="3277819"/>
            <a:ext cx="528641" cy="34292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Elipsa 54">
            <a:extLst>
              <a:ext uri="{FF2B5EF4-FFF2-40B4-BE49-F238E27FC236}">
                <a16:creationId xmlns="" xmlns:a16="http://schemas.microsoft.com/office/drawing/2014/main" id="{6E74271A-B39A-4DD4-AB99-F178F12FFA5F}"/>
              </a:ext>
            </a:extLst>
          </p:cNvPr>
          <p:cNvSpPr/>
          <p:nvPr/>
        </p:nvSpPr>
        <p:spPr>
          <a:xfrm>
            <a:off x="7144252" y="3639791"/>
            <a:ext cx="214314" cy="214314"/>
          </a:xfrm>
          <a:prstGeom prst="ellipse">
            <a:avLst/>
          </a:prstGeom>
          <a:solidFill>
            <a:srgbClr val="00B0F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4" name="Dowolny kształt 63">
            <a:extLst>
              <a:ext uri="{FF2B5EF4-FFF2-40B4-BE49-F238E27FC236}">
                <a16:creationId xmlns="" xmlns:a16="http://schemas.microsoft.com/office/drawing/2014/main" id="{E6B713A4-109E-484F-97B4-83B12E6053A6}"/>
              </a:ext>
            </a:extLst>
          </p:cNvPr>
          <p:cNvSpPr/>
          <p:nvPr/>
        </p:nvSpPr>
        <p:spPr>
          <a:xfrm>
            <a:off x="2117866" y="3493181"/>
            <a:ext cx="5705022" cy="399597"/>
          </a:xfrm>
          <a:custGeom>
            <a:avLst/>
            <a:gdLst>
              <a:gd name="connsiteX0" fmla="*/ 0 w 7092950"/>
              <a:gd name="connsiteY0" fmla="*/ 68792 h 556684"/>
              <a:gd name="connsiteX1" fmla="*/ 647700 w 7092950"/>
              <a:gd name="connsiteY1" fmla="*/ 411692 h 556684"/>
              <a:gd name="connsiteX2" fmla="*/ 1339850 w 7092950"/>
              <a:gd name="connsiteY2" fmla="*/ 545042 h 556684"/>
              <a:gd name="connsiteX3" fmla="*/ 2838450 w 7092950"/>
              <a:gd name="connsiteY3" fmla="*/ 481542 h 556684"/>
              <a:gd name="connsiteX4" fmla="*/ 3943350 w 7092950"/>
              <a:gd name="connsiteY4" fmla="*/ 405342 h 556684"/>
              <a:gd name="connsiteX5" fmla="*/ 4514850 w 7092950"/>
              <a:gd name="connsiteY5" fmla="*/ 379942 h 556684"/>
              <a:gd name="connsiteX6" fmla="*/ 5010150 w 7092950"/>
              <a:gd name="connsiteY6" fmla="*/ 481542 h 556684"/>
              <a:gd name="connsiteX7" fmla="*/ 5245100 w 7092950"/>
              <a:gd name="connsiteY7" fmla="*/ 462492 h 556684"/>
              <a:gd name="connsiteX8" fmla="*/ 6102350 w 7092950"/>
              <a:gd name="connsiteY8" fmla="*/ 43392 h 556684"/>
              <a:gd name="connsiteX9" fmla="*/ 7092950 w 7092950"/>
              <a:gd name="connsiteY9" fmla="*/ 202142 h 556684"/>
              <a:gd name="connsiteX0" fmla="*/ 0 w 7092950"/>
              <a:gd name="connsiteY0" fmla="*/ 35730 h 513354"/>
              <a:gd name="connsiteX1" fmla="*/ 647700 w 7092950"/>
              <a:gd name="connsiteY1" fmla="*/ 378630 h 513354"/>
              <a:gd name="connsiteX2" fmla="*/ 1339850 w 7092950"/>
              <a:gd name="connsiteY2" fmla="*/ 511980 h 513354"/>
              <a:gd name="connsiteX3" fmla="*/ 2838450 w 7092950"/>
              <a:gd name="connsiteY3" fmla="*/ 448480 h 513354"/>
              <a:gd name="connsiteX4" fmla="*/ 3655749 w 7092950"/>
              <a:gd name="connsiteY4" fmla="*/ 456363 h 513354"/>
              <a:gd name="connsiteX5" fmla="*/ 3943350 w 7092950"/>
              <a:gd name="connsiteY5" fmla="*/ 372280 h 513354"/>
              <a:gd name="connsiteX6" fmla="*/ 4514850 w 7092950"/>
              <a:gd name="connsiteY6" fmla="*/ 346880 h 513354"/>
              <a:gd name="connsiteX7" fmla="*/ 5010150 w 7092950"/>
              <a:gd name="connsiteY7" fmla="*/ 448480 h 513354"/>
              <a:gd name="connsiteX8" fmla="*/ 5245100 w 7092950"/>
              <a:gd name="connsiteY8" fmla="*/ 429430 h 513354"/>
              <a:gd name="connsiteX9" fmla="*/ 6102350 w 7092950"/>
              <a:gd name="connsiteY9" fmla="*/ 10330 h 513354"/>
              <a:gd name="connsiteX10" fmla="*/ 7092950 w 7092950"/>
              <a:gd name="connsiteY10" fmla="*/ 169080 h 513354"/>
              <a:gd name="connsiteX0" fmla="*/ 0 w 7092950"/>
              <a:gd name="connsiteY0" fmla="*/ 35730 h 513494"/>
              <a:gd name="connsiteX1" fmla="*/ 647700 w 7092950"/>
              <a:gd name="connsiteY1" fmla="*/ 378630 h 513494"/>
              <a:gd name="connsiteX2" fmla="*/ 1339850 w 7092950"/>
              <a:gd name="connsiteY2" fmla="*/ 511980 h 513494"/>
              <a:gd name="connsiteX3" fmla="*/ 2838450 w 7092950"/>
              <a:gd name="connsiteY3" fmla="*/ 448480 h 513494"/>
              <a:gd name="connsiteX4" fmla="*/ 3286723 w 7092950"/>
              <a:gd name="connsiteY4" fmla="*/ 413909 h 513494"/>
              <a:gd name="connsiteX5" fmla="*/ 3655749 w 7092950"/>
              <a:gd name="connsiteY5" fmla="*/ 456363 h 513494"/>
              <a:gd name="connsiteX6" fmla="*/ 3943350 w 7092950"/>
              <a:gd name="connsiteY6" fmla="*/ 372280 h 513494"/>
              <a:gd name="connsiteX7" fmla="*/ 4514850 w 7092950"/>
              <a:gd name="connsiteY7" fmla="*/ 346880 h 513494"/>
              <a:gd name="connsiteX8" fmla="*/ 5010150 w 7092950"/>
              <a:gd name="connsiteY8" fmla="*/ 448480 h 513494"/>
              <a:gd name="connsiteX9" fmla="*/ 5245100 w 7092950"/>
              <a:gd name="connsiteY9" fmla="*/ 429430 h 513494"/>
              <a:gd name="connsiteX10" fmla="*/ 6102350 w 7092950"/>
              <a:gd name="connsiteY10" fmla="*/ 10330 h 513494"/>
              <a:gd name="connsiteX11" fmla="*/ 7092950 w 7092950"/>
              <a:gd name="connsiteY11" fmla="*/ 169080 h 513494"/>
              <a:gd name="connsiteX0" fmla="*/ 0 w 7092950"/>
              <a:gd name="connsiteY0" fmla="*/ 35730 h 513494"/>
              <a:gd name="connsiteX1" fmla="*/ 647700 w 7092950"/>
              <a:gd name="connsiteY1" fmla="*/ 378630 h 513494"/>
              <a:gd name="connsiteX2" fmla="*/ 1339850 w 7092950"/>
              <a:gd name="connsiteY2" fmla="*/ 511980 h 513494"/>
              <a:gd name="connsiteX3" fmla="*/ 2838450 w 7092950"/>
              <a:gd name="connsiteY3" fmla="*/ 448480 h 513494"/>
              <a:gd name="connsiteX4" fmla="*/ 3286723 w 7092950"/>
              <a:gd name="connsiteY4" fmla="*/ 413909 h 513494"/>
              <a:gd name="connsiteX5" fmla="*/ 3655749 w 7092950"/>
              <a:gd name="connsiteY5" fmla="*/ 456363 h 513494"/>
              <a:gd name="connsiteX6" fmla="*/ 4054384 w 7092950"/>
              <a:gd name="connsiteY6" fmla="*/ 378811 h 513494"/>
              <a:gd name="connsiteX7" fmla="*/ 4514850 w 7092950"/>
              <a:gd name="connsiteY7" fmla="*/ 346880 h 513494"/>
              <a:gd name="connsiteX8" fmla="*/ 5010150 w 7092950"/>
              <a:gd name="connsiteY8" fmla="*/ 448480 h 513494"/>
              <a:gd name="connsiteX9" fmla="*/ 5245100 w 7092950"/>
              <a:gd name="connsiteY9" fmla="*/ 429430 h 513494"/>
              <a:gd name="connsiteX10" fmla="*/ 6102350 w 7092950"/>
              <a:gd name="connsiteY10" fmla="*/ 10330 h 513494"/>
              <a:gd name="connsiteX11" fmla="*/ 7092950 w 7092950"/>
              <a:gd name="connsiteY11" fmla="*/ 169080 h 513494"/>
              <a:gd name="connsiteX0" fmla="*/ 0 w 7092950"/>
              <a:gd name="connsiteY0" fmla="*/ 35730 h 513494"/>
              <a:gd name="connsiteX1" fmla="*/ 647700 w 7092950"/>
              <a:gd name="connsiteY1" fmla="*/ 378630 h 513494"/>
              <a:gd name="connsiteX2" fmla="*/ 1339850 w 7092950"/>
              <a:gd name="connsiteY2" fmla="*/ 511980 h 513494"/>
              <a:gd name="connsiteX3" fmla="*/ 2838450 w 7092950"/>
              <a:gd name="connsiteY3" fmla="*/ 448480 h 513494"/>
              <a:gd name="connsiteX4" fmla="*/ 3286723 w 7092950"/>
              <a:gd name="connsiteY4" fmla="*/ 413909 h 513494"/>
              <a:gd name="connsiteX5" fmla="*/ 3655749 w 7092950"/>
              <a:gd name="connsiteY5" fmla="*/ 456363 h 513494"/>
              <a:gd name="connsiteX6" fmla="*/ 4054384 w 7092950"/>
              <a:gd name="connsiteY6" fmla="*/ 378811 h 513494"/>
              <a:gd name="connsiteX7" fmla="*/ 4322173 w 7092950"/>
              <a:gd name="connsiteY7" fmla="*/ 369740 h 513494"/>
              <a:gd name="connsiteX8" fmla="*/ 5010150 w 7092950"/>
              <a:gd name="connsiteY8" fmla="*/ 448480 h 513494"/>
              <a:gd name="connsiteX9" fmla="*/ 5245100 w 7092950"/>
              <a:gd name="connsiteY9" fmla="*/ 429430 h 513494"/>
              <a:gd name="connsiteX10" fmla="*/ 6102350 w 7092950"/>
              <a:gd name="connsiteY10" fmla="*/ 10330 h 513494"/>
              <a:gd name="connsiteX11" fmla="*/ 7092950 w 7092950"/>
              <a:gd name="connsiteY11" fmla="*/ 169080 h 513494"/>
              <a:gd name="connsiteX0" fmla="*/ 0 w 7092950"/>
              <a:gd name="connsiteY0" fmla="*/ 35730 h 513494"/>
              <a:gd name="connsiteX1" fmla="*/ 647700 w 7092950"/>
              <a:gd name="connsiteY1" fmla="*/ 378630 h 513494"/>
              <a:gd name="connsiteX2" fmla="*/ 1339850 w 7092950"/>
              <a:gd name="connsiteY2" fmla="*/ 511980 h 513494"/>
              <a:gd name="connsiteX3" fmla="*/ 2838450 w 7092950"/>
              <a:gd name="connsiteY3" fmla="*/ 448480 h 513494"/>
              <a:gd name="connsiteX4" fmla="*/ 3286723 w 7092950"/>
              <a:gd name="connsiteY4" fmla="*/ 413909 h 513494"/>
              <a:gd name="connsiteX5" fmla="*/ 3655749 w 7092950"/>
              <a:gd name="connsiteY5" fmla="*/ 456363 h 513494"/>
              <a:gd name="connsiteX6" fmla="*/ 4054384 w 7092950"/>
              <a:gd name="connsiteY6" fmla="*/ 378811 h 513494"/>
              <a:gd name="connsiteX7" fmla="*/ 4322173 w 7092950"/>
              <a:gd name="connsiteY7" fmla="*/ 369740 h 513494"/>
              <a:gd name="connsiteX8" fmla="*/ 4948971 w 7092950"/>
              <a:gd name="connsiteY8" fmla="*/ 502083 h 513494"/>
              <a:gd name="connsiteX9" fmla="*/ 5010150 w 7092950"/>
              <a:gd name="connsiteY9" fmla="*/ 448480 h 513494"/>
              <a:gd name="connsiteX10" fmla="*/ 5245100 w 7092950"/>
              <a:gd name="connsiteY10" fmla="*/ 429430 h 513494"/>
              <a:gd name="connsiteX11" fmla="*/ 6102350 w 7092950"/>
              <a:gd name="connsiteY11" fmla="*/ 10330 h 513494"/>
              <a:gd name="connsiteX12" fmla="*/ 7092950 w 7092950"/>
              <a:gd name="connsiteY12" fmla="*/ 169080 h 513494"/>
              <a:gd name="connsiteX0" fmla="*/ 0 w 7092950"/>
              <a:gd name="connsiteY0" fmla="*/ 35730 h 513494"/>
              <a:gd name="connsiteX1" fmla="*/ 647700 w 7092950"/>
              <a:gd name="connsiteY1" fmla="*/ 378630 h 513494"/>
              <a:gd name="connsiteX2" fmla="*/ 1339850 w 7092950"/>
              <a:gd name="connsiteY2" fmla="*/ 511980 h 513494"/>
              <a:gd name="connsiteX3" fmla="*/ 2838450 w 7092950"/>
              <a:gd name="connsiteY3" fmla="*/ 448480 h 513494"/>
              <a:gd name="connsiteX4" fmla="*/ 3286723 w 7092950"/>
              <a:gd name="connsiteY4" fmla="*/ 413909 h 513494"/>
              <a:gd name="connsiteX5" fmla="*/ 3655749 w 7092950"/>
              <a:gd name="connsiteY5" fmla="*/ 456363 h 513494"/>
              <a:gd name="connsiteX6" fmla="*/ 4054384 w 7092950"/>
              <a:gd name="connsiteY6" fmla="*/ 378811 h 513494"/>
              <a:gd name="connsiteX7" fmla="*/ 4322173 w 7092950"/>
              <a:gd name="connsiteY7" fmla="*/ 369740 h 513494"/>
              <a:gd name="connsiteX8" fmla="*/ 4948971 w 7092950"/>
              <a:gd name="connsiteY8" fmla="*/ 502083 h 513494"/>
              <a:gd name="connsiteX9" fmla="*/ 5108122 w 7092950"/>
              <a:gd name="connsiteY9" fmla="*/ 477871 h 513494"/>
              <a:gd name="connsiteX10" fmla="*/ 5245100 w 7092950"/>
              <a:gd name="connsiteY10" fmla="*/ 429430 h 513494"/>
              <a:gd name="connsiteX11" fmla="*/ 6102350 w 7092950"/>
              <a:gd name="connsiteY11" fmla="*/ 10330 h 513494"/>
              <a:gd name="connsiteX12" fmla="*/ 7092950 w 7092950"/>
              <a:gd name="connsiteY12" fmla="*/ 169080 h 513494"/>
              <a:gd name="connsiteX0" fmla="*/ 0 w 7092950"/>
              <a:gd name="connsiteY0" fmla="*/ 35730 h 513494"/>
              <a:gd name="connsiteX1" fmla="*/ 647700 w 7092950"/>
              <a:gd name="connsiteY1" fmla="*/ 378630 h 513494"/>
              <a:gd name="connsiteX2" fmla="*/ 1339850 w 7092950"/>
              <a:gd name="connsiteY2" fmla="*/ 511980 h 513494"/>
              <a:gd name="connsiteX3" fmla="*/ 2838450 w 7092950"/>
              <a:gd name="connsiteY3" fmla="*/ 448480 h 513494"/>
              <a:gd name="connsiteX4" fmla="*/ 3286723 w 7092950"/>
              <a:gd name="connsiteY4" fmla="*/ 413909 h 513494"/>
              <a:gd name="connsiteX5" fmla="*/ 3655749 w 7092950"/>
              <a:gd name="connsiteY5" fmla="*/ 456363 h 513494"/>
              <a:gd name="connsiteX6" fmla="*/ 4054384 w 7092950"/>
              <a:gd name="connsiteY6" fmla="*/ 378811 h 513494"/>
              <a:gd name="connsiteX7" fmla="*/ 4322173 w 7092950"/>
              <a:gd name="connsiteY7" fmla="*/ 369740 h 513494"/>
              <a:gd name="connsiteX8" fmla="*/ 4948971 w 7092950"/>
              <a:gd name="connsiteY8" fmla="*/ 502083 h 513494"/>
              <a:gd name="connsiteX9" fmla="*/ 5108122 w 7092950"/>
              <a:gd name="connsiteY9" fmla="*/ 477871 h 513494"/>
              <a:gd name="connsiteX10" fmla="*/ 5245100 w 7092950"/>
              <a:gd name="connsiteY10" fmla="*/ 429430 h 513494"/>
              <a:gd name="connsiteX11" fmla="*/ 5409437 w 7092950"/>
              <a:gd name="connsiteY11" fmla="*/ 364923 h 513494"/>
              <a:gd name="connsiteX12" fmla="*/ 6102350 w 7092950"/>
              <a:gd name="connsiteY12" fmla="*/ 10330 h 513494"/>
              <a:gd name="connsiteX13" fmla="*/ 7092950 w 7092950"/>
              <a:gd name="connsiteY13" fmla="*/ 169080 h 513494"/>
              <a:gd name="connsiteX0" fmla="*/ 0 w 7092950"/>
              <a:gd name="connsiteY0" fmla="*/ 35730 h 513494"/>
              <a:gd name="connsiteX1" fmla="*/ 647700 w 7092950"/>
              <a:gd name="connsiteY1" fmla="*/ 378630 h 513494"/>
              <a:gd name="connsiteX2" fmla="*/ 1339850 w 7092950"/>
              <a:gd name="connsiteY2" fmla="*/ 511980 h 513494"/>
              <a:gd name="connsiteX3" fmla="*/ 2838450 w 7092950"/>
              <a:gd name="connsiteY3" fmla="*/ 448480 h 513494"/>
              <a:gd name="connsiteX4" fmla="*/ 3286723 w 7092950"/>
              <a:gd name="connsiteY4" fmla="*/ 413909 h 513494"/>
              <a:gd name="connsiteX5" fmla="*/ 3655749 w 7092950"/>
              <a:gd name="connsiteY5" fmla="*/ 456363 h 513494"/>
              <a:gd name="connsiteX6" fmla="*/ 4054384 w 7092950"/>
              <a:gd name="connsiteY6" fmla="*/ 378811 h 513494"/>
              <a:gd name="connsiteX7" fmla="*/ 4322173 w 7092950"/>
              <a:gd name="connsiteY7" fmla="*/ 369740 h 513494"/>
              <a:gd name="connsiteX8" fmla="*/ 4948971 w 7092950"/>
              <a:gd name="connsiteY8" fmla="*/ 502083 h 513494"/>
              <a:gd name="connsiteX9" fmla="*/ 5108122 w 7092950"/>
              <a:gd name="connsiteY9" fmla="*/ 477871 h 513494"/>
              <a:gd name="connsiteX10" fmla="*/ 5245100 w 7092950"/>
              <a:gd name="connsiteY10" fmla="*/ 429430 h 513494"/>
              <a:gd name="connsiteX11" fmla="*/ 5409437 w 7092950"/>
              <a:gd name="connsiteY11" fmla="*/ 364923 h 513494"/>
              <a:gd name="connsiteX12" fmla="*/ 5791526 w 7092950"/>
              <a:gd name="connsiteY12" fmla="*/ 345329 h 513494"/>
              <a:gd name="connsiteX13" fmla="*/ 6102350 w 7092950"/>
              <a:gd name="connsiteY13" fmla="*/ 10330 h 513494"/>
              <a:gd name="connsiteX14" fmla="*/ 7092950 w 7092950"/>
              <a:gd name="connsiteY14" fmla="*/ 169080 h 513494"/>
              <a:gd name="connsiteX0" fmla="*/ 0 w 7092950"/>
              <a:gd name="connsiteY0" fmla="*/ 23687 h 501451"/>
              <a:gd name="connsiteX1" fmla="*/ 647700 w 7092950"/>
              <a:gd name="connsiteY1" fmla="*/ 366587 h 501451"/>
              <a:gd name="connsiteX2" fmla="*/ 1339850 w 7092950"/>
              <a:gd name="connsiteY2" fmla="*/ 499937 h 501451"/>
              <a:gd name="connsiteX3" fmla="*/ 2838450 w 7092950"/>
              <a:gd name="connsiteY3" fmla="*/ 436437 h 501451"/>
              <a:gd name="connsiteX4" fmla="*/ 3286723 w 7092950"/>
              <a:gd name="connsiteY4" fmla="*/ 401866 h 501451"/>
              <a:gd name="connsiteX5" fmla="*/ 3655749 w 7092950"/>
              <a:gd name="connsiteY5" fmla="*/ 444320 h 501451"/>
              <a:gd name="connsiteX6" fmla="*/ 4054384 w 7092950"/>
              <a:gd name="connsiteY6" fmla="*/ 366768 h 501451"/>
              <a:gd name="connsiteX7" fmla="*/ 4322173 w 7092950"/>
              <a:gd name="connsiteY7" fmla="*/ 357697 h 501451"/>
              <a:gd name="connsiteX8" fmla="*/ 4948971 w 7092950"/>
              <a:gd name="connsiteY8" fmla="*/ 490040 h 501451"/>
              <a:gd name="connsiteX9" fmla="*/ 5108122 w 7092950"/>
              <a:gd name="connsiteY9" fmla="*/ 465828 h 501451"/>
              <a:gd name="connsiteX10" fmla="*/ 5245100 w 7092950"/>
              <a:gd name="connsiteY10" fmla="*/ 417387 h 501451"/>
              <a:gd name="connsiteX11" fmla="*/ 5409437 w 7092950"/>
              <a:gd name="connsiteY11" fmla="*/ 352880 h 501451"/>
              <a:gd name="connsiteX12" fmla="*/ 5791526 w 7092950"/>
              <a:gd name="connsiteY12" fmla="*/ 333286 h 501451"/>
              <a:gd name="connsiteX13" fmla="*/ 6037036 w 7092950"/>
              <a:gd name="connsiteY13" fmla="*/ 11350 h 501451"/>
              <a:gd name="connsiteX14" fmla="*/ 7092950 w 7092950"/>
              <a:gd name="connsiteY14" fmla="*/ 157037 h 501451"/>
              <a:gd name="connsiteX0" fmla="*/ 0 w 7076622"/>
              <a:gd name="connsiteY0" fmla="*/ 19643 h 497407"/>
              <a:gd name="connsiteX1" fmla="*/ 647700 w 7076622"/>
              <a:gd name="connsiteY1" fmla="*/ 362543 h 497407"/>
              <a:gd name="connsiteX2" fmla="*/ 1339850 w 7076622"/>
              <a:gd name="connsiteY2" fmla="*/ 495893 h 497407"/>
              <a:gd name="connsiteX3" fmla="*/ 2838450 w 7076622"/>
              <a:gd name="connsiteY3" fmla="*/ 432393 h 497407"/>
              <a:gd name="connsiteX4" fmla="*/ 3286723 w 7076622"/>
              <a:gd name="connsiteY4" fmla="*/ 397822 h 497407"/>
              <a:gd name="connsiteX5" fmla="*/ 3655749 w 7076622"/>
              <a:gd name="connsiteY5" fmla="*/ 440276 h 497407"/>
              <a:gd name="connsiteX6" fmla="*/ 4054384 w 7076622"/>
              <a:gd name="connsiteY6" fmla="*/ 362724 h 497407"/>
              <a:gd name="connsiteX7" fmla="*/ 4322173 w 7076622"/>
              <a:gd name="connsiteY7" fmla="*/ 353653 h 497407"/>
              <a:gd name="connsiteX8" fmla="*/ 4948971 w 7076622"/>
              <a:gd name="connsiteY8" fmla="*/ 485996 h 497407"/>
              <a:gd name="connsiteX9" fmla="*/ 5108122 w 7076622"/>
              <a:gd name="connsiteY9" fmla="*/ 461784 h 497407"/>
              <a:gd name="connsiteX10" fmla="*/ 5245100 w 7076622"/>
              <a:gd name="connsiteY10" fmla="*/ 413343 h 497407"/>
              <a:gd name="connsiteX11" fmla="*/ 5409437 w 7076622"/>
              <a:gd name="connsiteY11" fmla="*/ 348836 h 497407"/>
              <a:gd name="connsiteX12" fmla="*/ 5791526 w 7076622"/>
              <a:gd name="connsiteY12" fmla="*/ 329242 h 497407"/>
              <a:gd name="connsiteX13" fmla="*/ 6037036 w 7076622"/>
              <a:gd name="connsiteY13" fmla="*/ 7306 h 497407"/>
              <a:gd name="connsiteX14" fmla="*/ 7076622 w 7076622"/>
              <a:gd name="connsiteY14" fmla="*/ 224839 h 497407"/>
              <a:gd name="connsiteX0" fmla="*/ 0 w 7076622"/>
              <a:gd name="connsiteY0" fmla="*/ 0 h 477764"/>
              <a:gd name="connsiteX1" fmla="*/ 647700 w 7076622"/>
              <a:gd name="connsiteY1" fmla="*/ 342900 h 477764"/>
              <a:gd name="connsiteX2" fmla="*/ 1339850 w 7076622"/>
              <a:gd name="connsiteY2" fmla="*/ 476250 h 477764"/>
              <a:gd name="connsiteX3" fmla="*/ 2838450 w 7076622"/>
              <a:gd name="connsiteY3" fmla="*/ 412750 h 477764"/>
              <a:gd name="connsiteX4" fmla="*/ 3286723 w 7076622"/>
              <a:gd name="connsiteY4" fmla="*/ 378179 h 477764"/>
              <a:gd name="connsiteX5" fmla="*/ 3655749 w 7076622"/>
              <a:gd name="connsiteY5" fmla="*/ 420633 h 477764"/>
              <a:gd name="connsiteX6" fmla="*/ 4054384 w 7076622"/>
              <a:gd name="connsiteY6" fmla="*/ 343081 h 477764"/>
              <a:gd name="connsiteX7" fmla="*/ 4322173 w 7076622"/>
              <a:gd name="connsiteY7" fmla="*/ 334010 h 477764"/>
              <a:gd name="connsiteX8" fmla="*/ 4948971 w 7076622"/>
              <a:gd name="connsiteY8" fmla="*/ 466353 h 477764"/>
              <a:gd name="connsiteX9" fmla="*/ 5108122 w 7076622"/>
              <a:gd name="connsiteY9" fmla="*/ 442141 h 477764"/>
              <a:gd name="connsiteX10" fmla="*/ 5245100 w 7076622"/>
              <a:gd name="connsiteY10" fmla="*/ 393700 h 477764"/>
              <a:gd name="connsiteX11" fmla="*/ 5409437 w 7076622"/>
              <a:gd name="connsiteY11" fmla="*/ 329193 h 477764"/>
              <a:gd name="connsiteX12" fmla="*/ 5791526 w 7076622"/>
              <a:gd name="connsiteY12" fmla="*/ 309599 h 477764"/>
              <a:gd name="connsiteX13" fmla="*/ 5991316 w 7076622"/>
              <a:gd name="connsiteY13" fmla="*/ 17055 h 477764"/>
              <a:gd name="connsiteX14" fmla="*/ 7076622 w 7076622"/>
              <a:gd name="connsiteY14" fmla="*/ 205196 h 477764"/>
              <a:gd name="connsiteX0" fmla="*/ 0 w 7076622"/>
              <a:gd name="connsiteY0" fmla="*/ 4431 h 482195"/>
              <a:gd name="connsiteX1" fmla="*/ 647700 w 7076622"/>
              <a:gd name="connsiteY1" fmla="*/ 347331 h 482195"/>
              <a:gd name="connsiteX2" fmla="*/ 1339850 w 7076622"/>
              <a:gd name="connsiteY2" fmla="*/ 480681 h 482195"/>
              <a:gd name="connsiteX3" fmla="*/ 2838450 w 7076622"/>
              <a:gd name="connsiteY3" fmla="*/ 417181 h 482195"/>
              <a:gd name="connsiteX4" fmla="*/ 3286723 w 7076622"/>
              <a:gd name="connsiteY4" fmla="*/ 382610 h 482195"/>
              <a:gd name="connsiteX5" fmla="*/ 3655749 w 7076622"/>
              <a:gd name="connsiteY5" fmla="*/ 425064 h 482195"/>
              <a:gd name="connsiteX6" fmla="*/ 4054384 w 7076622"/>
              <a:gd name="connsiteY6" fmla="*/ 347512 h 482195"/>
              <a:gd name="connsiteX7" fmla="*/ 4322173 w 7076622"/>
              <a:gd name="connsiteY7" fmla="*/ 338441 h 482195"/>
              <a:gd name="connsiteX8" fmla="*/ 4948971 w 7076622"/>
              <a:gd name="connsiteY8" fmla="*/ 470784 h 482195"/>
              <a:gd name="connsiteX9" fmla="*/ 5108122 w 7076622"/>
              <a:gd name="connsiteY9" fmla="*/ 446572 h 482195"/>
              <a:gd name="connsiteX10" fmla="*/ 5245100 w 7076622"/>
              <a:gd name="connsiteY10" fmla="*/ 398131 h 482195"/>
              <a:gd name="connsiteX11" fmla="*/ 5409437 w 7076622"/>
              <a:gd name="connsiteY11" fmla="*/ 333624 h 482195"/>
              <a:gd name="connsiteX12" fmla="*/ 5791526 w 7076622"/>
              <a:gd name="connsiteY12" fmla="*/ 314030 h 482195"/>
              <a:gd name="connsiteX13" fmla="*/ 5991316 w 7076622"/>
              <a:gd name="connsiteY13" fmla="*/ 21486 h 482195"/>
              <a:gd name="connsiteX14" fmla="*/ 6434871 w 7076622"/>
              <a:gd name="connsiteY14" fmla="*/ 42975 h 482195"/>
              <a:gd name="connsiteX15" fmla="*/ 7076622 w 7076622"/>
              <a:gd name="connsiteY15" fmla="*/ 209627 h 482195"/>
              <a:gd name="connsiteX0" fmla="*/ 0 w 7076622"/>
              <a:gd name="connsiteY0" fmla="*/ 694 h 478458"/>
              <a:gd name="connsiteX1" fmla="*/ 647700 w 7076622"/>
              <a:gd name="connsiteY1" fmla="*/ 343594 h 478458"/>
              <a:gd name="connsiteX2" fmla="*/ 1339850 w 7076622"/>
              <a:gd name="connsiteY2" fmla="*/ 476944 h 478458"/>
              <a:gd name="connsiteX3" fmla="*/ 2838450 w 7076622"/>
              <a:gd name="connsiteY3" fmla="*/ 413444 h 478458"/>
              <a:gd name="connsiteX4" fmla="*/ 3286723 w 7076622"/>
              <a:gd name="connsiteY4" fmla="*/ 378873 h 478458"/>
              <a:gd name="connsiteX5" fmla="*/ 3655749 w 7076622"/>
              <a:gd name="connsiteY5" fmla="*/ 421327 h 478458"/>
              <a:gd name="connsiteX6" fmla="*/ 4054384 w 7076622"/>
              <a:gd name="connsiteY6" fmla="*/ 343775 h 478458"/>
              <a:gd name="connsiteX7" fmla="*/ 4322173 w 7076622"/>
              <a:gd name="connsiteY7" fmla="*/ 334704 h 478458"/>
              <a:gd name="connsiteX8" fmla="*/ 4948971 w 7076622"/>
              <a:gd name="connsiteY8" fmla="*/ 467047 h 478458"/>
              <a:gd name="connsiteX9" fmla="*/ 5108122 w 7076622"/>
              <a:gd name="connsiteY9" fmla="*/ 442835 h 478458"/>
              <a:gd name="connsiteX10" fmla="*/ 5245100 w 7076622"/>
              <a:gd name="connsiteY10" fmla="*/ 394394 h 478458"/>
              <a:gd name="connsiteX11" fmla="*/ 5409437 w 7076622"/>
              <a:gd name="connsiteY11" fmla="*/ 329887 h 478458"/>
              <a:gd name="connsiteX12" fmla="*/ 5791526 w 7076622"/>
              <a:gd name="connsiteY12" fmla="*/ 310293 h 478458"/>
              <a:gd name="connsiteX13" fmla="*/ 5991316 w 7076622"/>
              <a:gd name="connsiteY13" fmla="*/ 17749 h 478458"/>
              <a:gd name="connsiteX14" fmla="*/ 6346697 w 7076622"/>
              <a:gd name="connsiteY14" fmla="*/ 55567 h 478458"/>
              <a:gd name="connsiteX15" fmla="*/ 7076622 w 7076622"/>
              <a:gd name="connsiteY15" fmla="*/ 205890 h 478458"/>
              <a:gd name="connsiteX0" fmla="*/ 0 w 7076622"/>
              <a:gd name="connsiteY0" fmla="*/ 0 h 477764"/>
              <a:gd name="connsiteX1" fmla="*/ 647700 w 7076622"/>
              <a:gd name="connsiteY1" fmla="*/ 342900 h 477764"/>
              <a:gd name="connsiteX2" fmla="*/ 1339850 w 7076622"/>
              <a:gd name="connsiteY2" fmla="*/ 476250 h 477764"/>
              <a:gd name="connsiteX3" fmla="*/ 2838450 w 7076622"/>
              <a:gd name="connsiteY3" fmla="*/ 412750 h 477764"/>
              <a:gd name="connsiteX4" fmla="*/ 3286723 w 7076622"/>
              <a:gd name="connsiteY4" fmla="*/ 378179 h 477764"/>
              <a:gd name="connsiteX5" fmla="*/ 3655749 w 7076622"/>
              <a:gd name="connsiteY5" fmla="*/ 420633 h 477764"/>
              <a:gd name="connsiteX6" fmla="*/ 4054384 w 7076622"/>
              <a:gd name="connsiteY6" fmla="*/ 343081 h 477764"/>
              <a:gd name="connsiteX7" fmla="*/ 4322173 w 7076622"/>
              <a:gd name="connsiteY7" fmla="*/ 334010 h 477764"/>
              <a:gd name="connsiteX8" fmla="*/ 4948971 w 7076622"/>
              <a:gd name="connsiteY8" fmla="*/ 466353 h 477764"/>
              <a:gd name="connsiteX9" fmla="*/ 5108122 w 7076622"/>
              <a:gd name="connsiteY9" fmla="*/ 442141 h 477764"/>
              <a:gd name="connsiteX10" fmla="*/ 5245100 w 7076622"/>
              <a:gd name="connsiteY10" fmla="*/ 393700 h 477764"/>
              <a:gd name="connsiteX11" fmla="*/ 5409437 w 7076622"/>
              <a:gd name="connsiteY11" fmla="*/ 329193 h 477764"/>
              <a:gd name="connsiteX12" fmla="*/ 5791526 w 7076622"/>
              <a:gd name="connsiteY12" fmla="*/ 309599 h 477764"/>
              <a:gd name="connsiteX13" fmla="*/ 5926002 w 7076622"/>
              <a:gd name="connsiteY13" fmla="*/ 20321 h 477764"/>
              <a:gd name="connsiteX14" fmla="*/ 6346697 w 7076622"/>
              <a:gd name="connsiteY14" fmla="*/ 54873 h 477764"/>
              <a:gd name="connsiteX15" fmla="*/ 7076622 w 7076622"/>
              <a:gd name="connsiteY15" fmla="*/ 205196 h 477764"/>
              <a:gd name="connsiteX0" fmla="*/ 0 w 7076622"/>
              <a:gd name="connsiteY0" fmla="*/ 0 h 477764"/>
              <a:gd name="connsiteX1" fmla="*/ 647700 w 7076622"/>
              <a:gd name="connsiteY1" fmla="*/ 342900 h 477764"/>
              <a:gd name="connsiteX2" fmla="*/ 1339850 w 7076622"/>
              <a:gd name="connsiteY2" fmla="*/ 476250 h 477764"/>
              <a:gd name="connsiteX3" fmla="*/ 2838450 w 7076622"/>
              <a:gd name="connsiteY3" fmla="*/ 412750 h 477764"/>
              <a:gd name="connsiteX4" fmla="*/ 3286723 w 7076622"/>
              <a:gd name="connsiteY4" fmla="*/ 378179 h 477764"/>
              <a:gd name="connsiteX5" fmla="*/ 3655749 w 7076622"/>
              <a:gd name="connsiteY5" fmla="*/ 420633 h 477764"/>
              <a:gd name="connsiteX6" fmla="*/ 4054384 w 7076622"/>
              <a:gd name="connsiteY6" fmla="*/ 343081 h 477764"/>
              <a:gd name="connsiteX7" fmla="*/ 4335236 w 7076622"/>
              <a:gd name="connsiteY7" fmla="*/ 193584 h 477764"/>
              <a:gd name="connsiteX8" fmla="*/ 4948971 w 7076622"/>
              <a:gd name="connsiteY8" fmla="*/ 466353 h 477764"/>
              <a:gd name="connsiteX9" fmla="*/ 5108122 w 7076622"/>
              <a:gd name="connsiteY9" fmla="*/ 442141 h 477764"/>
              <a:gd name="connsiteX10" fmla="*/ 5245100 w 7076622"/>
              <a:gd name="connsiteY10" fmla="*/ 393700 h 477764"/>
              <a:gd name="connsiteX11" fmla="*/ 5409437 w 7076622"/>
              <a:gd name="connsiteY11" fmla="*/ 329193 h 477764"/>
              <a:gd name="connsiteX12" fmla="*/ 5791526 w 7076622"/>
              <a:gd name="connsiteY12" fmla="*/ 309599 h 477764"/>
              <a:gd name="connsiteX13" fmla="*/ 5926002 w 7076622"/>
              <a:gd name="connsiteY13" fmla="*/ 20321 h 477764"/>
              <a:gd name="connsiteX14" fmla="*/ 6346697 w 7076622"/>
              <a:gd name="connsiteY14" fmla="*/ 54873 h 477764"/>
              <a:gd name="connsiteX15" fmla="*/ 7076622 w 7076622"/>
              <a:gd name="connsiteY15" fmla="*/ 205196 h 477764"/>
              <a:gd name="connsiteX0" fmla="*/ 0 w 7076622"/>
              <a:gd name="connsiteY0" fmla="*/ 0 h 477764"/>
              <a:gd name="connsiteX1" fmla="*/ 647700 w 7076622"/>
              <a:gd name="connsiteY1" fmla="*/ 342900 h 477764"/>
              <a:gd name="connsiteX2" fmla="*/ 1339850 w 7076622"/>
              <a:gd name="connsiteY2" fmla="*/ 476250 h 477764"/>
              <a:gd name="connsiteX3" fmla="*/ 2838450 w 7076622"/>
              <a:gd name="connsiteY3" fmla="*/ 412750 h 477764"/>
              <a:gd name="connsiteX4" fmla="*/ 3286723 w 7076622"/>
              <a:gd name="connsiteY4" fmla="*/ 378179 h 477764"/>
              <a:gd name="connsiteX5" fmla="*/ 3655749 w 7076622"/>
              <a:gd name="connsiteY5" fmla="*/ 420633 h 477764"/>
              <a:gd name="connsiteX6" fmla="*/ 4054384 w 7076622"/>
              <a:gd name="connsiteY6" fmla="*/ 343081 h 477764"/>
              <a:gd name="connsiteX7" fmla="*/ 4345034 w 7076622"/>
              <a:gd name="connsiteY7" fmla="*/ 327479 h 477764"/>
              <a:gd name="connsiteX8" fmla="*/ 4948971 w 7076622"/>
              <a:gd name="connsiteY8" fmla="*/ 466353 h 477764"/>
              <a:gd name="connsiteX9" fmla="*/ 5108122 w 7076622"/>
              <a:gd name="connsiteY9" fmla="*/ 442141 h 477764"/>
              <a:gd name="connsiteX10" fmla="*/ 5245100 w 7076622"/>
              <a:gd name="connsiteY10" fmla="*/ 393700 h 477764"/>
              <a:gd name="connsiteX11" fmla="*/ 5409437 w 7076622"/>
              <a:gd name="connsiteY11" fmla="*/ 329193 h 477764"/>
              <a:gd name="connsiteX12" fmla="*/ 5791526 w 7076622"/>
              <a:gd name="connsiteY12" fmla="*/ 309599 h 477764"/>
              <a:gd name="connsiteX13" fmla="*/ 5926002 w 7076622"/>
              <a:gd name="connsiteY13" fmla="*/ 20321 h 477764"/>
              <a:gd name="connsiteX14" fmla="*/ 6346697 w 7076622"/>
              <a:gd name="connsiteY14" fmla="*/ 54873 h 477764"/>
              <a:gd name="connsiteX15" fmla="*/ 7076622 w 7076622"/>
              <a:gd name="connsiteY15" fmla="*/ 205196 h 477764"/>
              <a:gd name="connsiteX0" fmla="*/ 0 w 6851288"/>
              <a:gd name="connsiteY0" fmla="*/ 0 h 477764"/>
              <a:gd name="connsiteX1" fmla="*/ 647700 w 6851288"/>
              <a:gd name="connsiteY1" fmla="*/ 342900 h 477764"/>
              <a:gd name="connsiteX2" fmla="*/ 1339850 w 6851288"/>
              <a:gd name="connsiteY2" fmla="*/ 476250 h 477764"/>
              <a:gd name="connsiteX3" fmla="*/ 2838450 w 6851288"/>
              <a:gd name="connsiteY3" fmla="*/ 412750 h 477764"/>
              <a:gd name="connsiteX4" fmla="*/ 3286723 w 6851288"/>
              <a:gd name="connsiteY4" fmla="*/ 378179 h 477764"/>
              <a:gd name="connsiteX5" fmla="*/ 3655749 w 6851288"/>
              <a:gd name="connsiteY5" fmla="*/ 420633 h 477764"/>
              <a:gd name="connsiteX6" fmla="*/ 4054384 w 6851288"/>
              <a:gd name="connsiteY6" fmla="*/ 343081 h 477764"/>
              <a:gd name="connsiteX7" fmla="*/ 4345034 w 6851288"/>
              <a:gd name="connsiteY7" fmla="*/ 327479 h 477764"/>
              <a:gd name="connsiteX8" fmla="*/ 4948971 w 6851288"/>
              <a:gd name="connsiteY8" fmla="*/ 466353 h 477764"/>
              <a:gd name="connsiteX9" fmla="*/ 5108122 w 6851288"/>
              <a:gd name="connsiteY9" fmla="*/ 442141 h 477764"/>
              <a:gd name="connsiteX10" fmla="*/ 5245100 w 6851288"/>
              <a:gd name="connsiteY10" fmla="*/ 393700 h 477764"/>
              <a:gd name="connsiteX11" fmla="*/ 5409437 w 6851288"/>
              <a:gd name="connsiteY11" fmla="*/ 329193 h 477764"/>
              <a:gd name="connsiteX12" fmla="*/ 5791526 w 6851288"/>
              <a:gd name="connsiteY12" fmla="*/ 309599 h 477764"/>
              <a:gd name="connsiteX13" fmla="*/ 5926002 w 6851288"/>
              <a:gd name="connsiteY13" fmla="*/ 20321 h 477764"/>
              <a:gd name="connsiteX14" fmla="*/ 6346697 w 6851288"/>
              <a:gd name="connsiteY14" fmla="*/ 54873 h 477764"/>
              <a:gd name="connsiteX15" fmla="*/ 6851288 w 6851288"/>
              <a:gd name="connsiteY15" fmla="*/ 152945 h 477764"/>
              <a:gd name="connsiteX0" fmla="*/ 0 w 6851288"/>
              <a:gd name="connsiteY0" fmla="*/ 0 h 477764"/>
              <a:gd name="connsiteX1" fmla="*/ 647700 w 6851288"/>
              <a:gd name="connsiteY1" fmla="*/ 342900 h 477764"/>
              <a:gd name="connsiteX2" fmla="*/ 1339850 w 6851288"/>
              <a:gd name="connsiteY2" fmla="*/ 476250 h 477764"/>
              <a:gd name="connsiteX3" fmla="*/ 2838450 w 6851288"/>
              <a:gd name="connsiteY3" fmla="*/ 412750 h 477764"/>
              <a:gd name="connsiteX4" fmla="*/ 3286723 w 6851288"/>
              <a:gd name="connsiteY4" fmla="*/ 378179 h 477764"/>
              <a:gd name="connsiteX5" fmla="*/ 3655749 w 6851288"/>
              <a:gd name="connsiteY5" fmla="*/ 420633 h 477764"/>
              <a:gd name="connsiteX6" fmla="*/ 4054384 w 6851288"/>
              <a:gd name="connsiteY6" fmla="*/ 343081 h 477764"/>
              <a:gd name="connsiteX7" fmla="*/ 4345034 w 6851288"/>
              <a:gd name="connsiteY7" fmla="*/ 327479 h 477764"/>
              <a:gd name="connsiteX8" fmla="*/ 4948971 w 6851288"/>
              <a:gd name="connsiteY8" fmla="*/ 466353 h 477764"/>
              <a:gd name="connsiteX9" fmla="*/ 5108122 w 6851288"/>
              <a:gd name="connsiteY9" fmla="*/ 442141 h 477764"/>
              <a:gd name="connsiteX10" fmla="*/ 5245100 w 6851288"/>
              <a:gd name="connsiteY10" fmla="*/ 393700 h 477764"/>
              <a:gd name="connsiteX11" fmla="*/ 5471486 w 6851288"/>
              <a:gd name="connsiteY11" fmla="*/ 280208 h 477764"/>
              <a:gd name="connsiteX12" fmla="*/ 5791526 w 6851288"/>
              <a:gd name="connsiteY12" fmla="*/ 309599 h 477764"/>
              <a:gd name="connsiteX13" fmla="*/ 5926002 w 6851288"/>
              <a:gd name="connsiteY13" fmla="*/ 20321 h 477764"/>
              <a:gd name="connsiteX14" fmla="*/ 6346697 w 6851288"/>
              <a:gd name="connsiteY14" fmla="*/ 54873 h 477764"/>
              <a:gd name="connsiteX15" fmla="*/ 6851288 w 6851288"/>
              <a:gd name="connsiteY15" fmla="*/ 152945 h 477764"/>
              <a:gd name="connsiteX0" fmla="*/ 0 w 6851288"/>
              <a:gd name="connsiteY0" fmla="*/ 0 h 477764"/>
              <a:gd name="connsiteX1" fmla="*/ 647700 w 6851288"/>
              <a:gd name="connsiteY1" fmla="*/ 342900 h 477764"/>
              <a:gd name="connsiteX2" fmla="*/ 1339850 w 6851288"/>
              <a:gd name="connsiteY2" fmla="*/ 476250 h 477764"/>
              <a:gd name="connsiteX3" fmla="*/ 2838450 w 6851288"/>
              <a:gd name="connsiteY3" fmla="*/ 412750 h 477764"/>
              <a:gd name="connsiteX4" fmla="*/ 3286723 w 6851288"/>
              <a:gd name="connsiteY4" fmla="*/ 378179 h 477764"/>
              <a:gd name="connsiteX5" fmla="*/ 3655749 w 6851288"/>
              <a:gd name="connsiteY5" fmla="*/ 420633 h 477764"/>
              <a:gd name="connsiteX6" fmla="*/ 4054384 w 6851288"/>
              <a:gd name="connsiteY6" fmla="*/ 343081 h 477764"/>
              <a:gd name="connsiteX7" fmla="*/ 4345034 w 6851288"/>
              <a:gd name="connsiteY7" fmla="*/ 327479 h 477764"/>
              <a:gd name="connsiteX8" fmla="*/ 4948971 w 6851288"/>
              <a:gd name="connsiteY8" fmla="*/ 466353 h 477764"/>
              <a:gd name="connsiteX9" fmla="*/ 5108122 w 6851288"/>
              <a:gd name="connsiteY9" fmla="*/ 442141 h 477764"/>
              <a:gd name="connsiteX10" fmla="*/ 5245100 w 6851288"/>
              <a:gd name="connsiteY10" fmla="*/ 393700 h 477764"/>
              <a:gd name="connsiteX11" fmla="*/ 5471486 w 6851288"/>
              <a:gd name="connsiteY11" fmla="*/ 280208 h 477764"/>
              <a:gd name="connsiteX12" fmla="*/ 5827449 w 6851288"/>
              <a:gd name="connsiteY12" fmla="*/ 270411 h 477764"/>
              <a:gd name="connsiteX13" fmla="*/ 5926002 w 6851288"/>
              <a:gd name="connsiteY13" fmla="*/ 20321 h 477764"/>
              <a:gd name="connsiteX14" fmla="*/ 6346697 w 6851288"/>
              <a:gd name="connsiteY14" fmla="*/ 54873 h 477764"/>
              <a:gd name="connsiteX15" fmla="*/ 6851288 w 6851288"/>
              <a:gd name="connsiteY15" fmla="*/ 152945 h 477764"/>
              <a:gd name="connsiteX0" fmla="*/ 0 w 6851288"/>
              <a:gd name="connsiteY0" fmla="*/ 0 h 477764"/>
              <a:gd name="connsiteX1" fmla="*/ 647700 w 6851288"/>
              <a:gd name="connsiteY1" fmla="*/ 342900 h 477764"/>
              <a:gd name="connsiteX2" fmla="*/ 1339850 w 6851288"/>
              <a:gd name="connsiteY2" fmla="*/ 476250 h 477764"/>
              <a:gd name="connsiteX3" fmla="*/ 2838450 w 6851288"/>
              <a:gd name="connsiteY3" fmla="*/ 412750 h 477764"/>
              <a:gd name="connsiteX4" fmla="*/ 3286723 w 6851288"/>
              <a:gd name="connsiteY4" fmla="*/ 378179 h 477764"/>
              <a:gd name="connsiteX5" fmla="*/ 3655749 w 6851288"/>
              <a:gd name="connsiteY5" fmla="*/ 420633 h 477764"/>
              <a:gd name="connsiteX6" fmla="*/ 4054384 w 6851288"/>
              <a:gd name="connsiteY6" fmla="*/ 343081 h 477764"/>
              <a:gd name="connsiteX7" fmla="*/ 4345034 w 6851288"/>
              <a:gd name="connsiteY7" fmla="*/ 327479 h 477764"/>
              <a:gd name="connsiteX8" fmla="*/ 4948971 w 6851288"/>
              <a:gd name="connsiteY8" fmla="*/ 466353 h 477764"/>
              <a:gd name="connsiteX9" fmla="*/ 5078731 w 6851288"/>
              <a:gd name="connsiteY9" fmla="*/ 386623 h 477764"/>
              <a:gd name="connsiteX10" fmla="*/ 5245100 w 6851288"/>
              <a:gd name="connsiteY10" fmla="*/ 393700 h 477764"/>
              <a:gd name="connsiteX11" fmla="*/ 5471486 w 6851288"/>
              <a:gd name="connsiteY11" fmla="*/ 280208 h 477764"/>
              <a:gd name="connsiteX12" fmla="*/ 5827449 w 6851288"/>
              <a:gd name="connsiteY12" fmla="*/ 270411 h 477764"/>
              <a:gd name="connsiteX13" fmla="*/ 5926002 w 6851288"/>
              <a:gd name="connsiteY13" fmla="*/ 20321 h 477764"/>
              <a:gd name="connsiteX14" fmla="*/ 6346697 w 6851288"/>
              <a:gd name="connsiteY14" fmla="*/ 54873 h 477764"/>
              <a:gd name="connsiteX15" fmla="*/ 6851288 w 6851288"/>
              <a:gd name="connsiteY15" fmla="*/ 152945 h 477764"/>
              <a:gd name="connsiteX0" fmla="*/ 0 w 6851288"/>
              <a:gd name="connsiteY0" fmla="*/ 0 h 477764"/>
              <a:gd name="connsiteX1" fmla="*/ 647700 w 6851288"/>
              <a:gd name="connsiteY1" fmla="*/ 342900 h 477764"/>
              <a:gd name="connsiteX2" fmla="*/ 1339850 w 6851288"/>
              <a:gd name="connsiteY2" fmla="*/ 476250 h 477764"/>
              <a:gd name="connsiteX3" fmla="*/ 2838450 w 6851288"/>
              <a:gd name="connsiteY3" fmla="*/ 412750 h 477764"/>
              <a:gd name="connsiteX4" fmla="*/ 3286723 w 6851288"/>
              <a:gd name="connsiteY4" fmla="*/ 378179 h 477764"/>
              <a:gd name="connsiteX5" fmla="*/ 3655749 w 6851288"/>
              <a:gd name="connsiteY5" fmla="*/ 420633 h 477764"/>
              <a:gd name="connsiteX6" fmla="*/ 4054384 w 6851288"/>
              <a:gd name="connsiteY6" fmla="*/ 343081 h 477764"/>
              <a:gd name="connsiteX7" fmla="*/ 4345034 w 6851288"/>
              <a:gd name="connsiteY7" fmla="*/ 327479 h 477764"/>
              <a:gd name="connsiteX8" fmla="*/ 4756294 w 6851288"/>
              <a:gd name="connsiteY8" fmla="*/ 283473 h 477764"/>
              <a:gd name="connsiteX9" fmla="*/ 5078731 w 6851288"/>
              <a:gd name="connsiteY9" fmla="*/ 386623 h 477764"/>
              <a:gd name="connsiteX10" fmla="*/ 5245100 w 6851288"/>
              <a:gd name="connsiteY10" fmla="*/ 393700 h 477764"/>
              <a:gd name="connsiteX11" fmla="*/ 5471486 w 6851288"/>
              <a:gd name="connsiteY11" fmla="*/ 280208 h 477764"/>
              <a:gd name="connsiteX12" fmla="*/ 5827449 w 6851288"/>
              <a:gd name="connsiteY12" fmla="*/ 270411 h 477764"/>
              <a:gd name="connsiteX13" fmla="*/ 5926002 w 6851288"/>
              <a:gd name="connsiteY13" fmla="*/ 20321 h 477764"/>
              <a:gd name="connsiteX14" fmla="*/ 6346697 w 6851288"/>
              <a:gd name="connsiteY14" fmla="*/ 54873 h 477764"/>
              <a:gd name="connsiteX15" fmla="*/ 6851288 w 6851288"/>
              <a:gd name="connsiteY15" fmla="*/ 152945 h 477764"/>
              <a:gd name="connsiteX0" fmla="*/ 0 w 6851288"/>
              <a:gd name="connsiteY0" fmla="*/ 0 h 477764"/>
              <a:gd name="connsiteX1" fmla="*/ 647700 w 6851288"/>
              <a:gd name="connsiteY1" fmla="*/ 342900 h 477764"/>
              <a:gd name="connsiteX2" fmla="*/ 1339850 w 6851288"/>
              <a:gd name="connsiteY2" fmla="*/ 476250 h 477764"/>
              <a:gd name="connsiteX3" fmla="*/ 2838450 w 6851288"/>
              <a:gd name="connsiteY3" fmla="*/ 412750 h 477764"/>
              <a:gd name="connsiteX4" fmla="*/ 3286723 w 6851288"/>
              <a:gd name="connsiteY4" fmla="*/ 378179 h 477764"/>
              <a:gd name="connsiteX5" fmla="*/ 3655749 w 6851288"/>
              <a:gd name="connsiteY5" fmla="*/ 420633 h 477764"/>
              <a:gd name="connsiteX6" fmla="*/ 4054384 w 6851288"/>
              <a:gd name="connsiteY6" fmla="*/ 343081 h 477764"/>
              <a:gd name="connsiteX7" fmla="*/ 4345034 w 6851288"/>
              <a:gd name="connsiteY7" fmla="*/ 291556 h 477764"/>
              <a:gd name="connsiteX8" fmla="*/ 4756294 w 6851288"/>
              <a:gd name="connsiteY8" fmla="*/ 283473 h 477764"/>
              <a:gd name="connsiteX9" fmla="*/ 5078731 w 6851288"/>
              <a:gd name="connsiteY9" fmla="*/ 386623 h 477764"/>
              <a:gd name="connsiteX10" fmla="*/ 5245100 w 6851288"/>
              <a:gd name="connsiteY10" fmla="*/ 393700 h 477764"/>
              <a:gd name="connsiteX11" fmla="*/ 5471486 w 6851288"/>
              <a:gd name="connsiteY11" fmla="*/ 280208 h 477764"/>
              <a:gd name="connsiteX12" fmla="*/ 5827449 w 6851288"/>
              <a:gd name="connsiteY12" fmla="*/ 270411 h 477764"/>
              <a:gd name="connsiteX13" fmla="*/ 5926002 w 6851288"/>
              <a:gd name="connsiteY13" fmla="*/ 20321 h 477764"/>
              <a:gd name="connsiteX14" fmla="*/ 6346697 w 6851288"/>
              <a:gd name="connsiteY14" fmla="*/ 54873 h 477764"/>
              <a:gd name="connsiteX15" fmla="*/ 6851288 w 6851288"/>
              <a:gd name="connsiteY15" fmla="*/ 152945 h 477764"/>
              <a:gd name="connsiteX0" fmla="*/ 0 w 6851288"/>
              <a:gd name="connsiteY0" fmla="*/ 0 h 477764"/>
              <a:gd name="connsiteX1" fmla="*/ 647700 w 6851288"/>
              <a:gd name="connsiteY1" fmla="*/ 342900 h 477764"/>
              <a:gd name="connsiteX2" fmla="*/ 1339850 w 6851288"/>
              <a:gd name="connsiteY2" fmla="*/ 476250 h 477764"/>
              <a:gd name="connsiteX3" fmla="*/ 2838450 w 6851288"/>
              <a:gd name="connsiteY3" fmla="*/ 412750 h 477764"/>
              <a:gd name="connsiteX4" fmla="*/ 3286723 w 6851288"/>
              <a:gd name="connsiteY4" fmla="*/ 378179 h 477764"/>
              <a:gd name="connsiteX5" fmla="*/ 3750455 w 6851288"/>
              <a:gd name="connsiteY5" fmla="*/ 309599 h 477764"/>
              <a:gd name="connsiteX6" fmla="*/ 4054384 w 6851288"/>
              <a:gd name="connsiteY6" fmla="*/ 343081 h 477764"/>
              <a:gd name="connsiteX7" fmla="*/ 4345034 w 6851288"/>
              <a:gd name="connsiteY7" fmla="*/ 291556 h 477764"/>
              <a:gd name="connsiteX8" fmla="*/ 4756294 w 6851288"/>
              <a:gd name="connsiteY8" fmla="*/ 283473 h 477764"/>
              <a:gd name="connsiteX9" fmla="*/ 5078731 w 6851288"/>
              <a:gd name="connsiteY9" fmla="*/ 386623 h 477764"/>
              <a:gd name="connsiteX10" fmla="*/ 5245100 w 6851288"/>
              <a:gd name="connsiteY10" fmla="*/ 393700 h 477764"/>
              <a:gd name="connsiteX11" fmla="*/ 5471486 w 6851288"/>
              <a:gd name="connsiteY11" fmla="*/ 280208 h 477764"/>
              <a:gd name="connsiteX12" fmla="*/ 5827449 w 6851288"/>
              <a:gd name="connsiteY12" fmla="*/ 270411 h 477764"/>
              <a:gd name="connsiteX13" fmla="*/ 5926002 w 6851288"/>
              <a:gd name="connsiteY13" fmla="*/ 20321 h 477764"/>
              <a:gd name="connsiteX14" fmla="*/ 6346697 w 6851288"/>
              <a:gd name="connsiteY14" fmla="*/ 54873 h 477764"/>
              <a:gd name="connsiteX15" fmla="*/ 6851288 w 6851288"/>
              <a:gd name="connsiteY15" fmla="*/ 152945 h 477764"/>
              <a:gd name="connsiteX0" fmla="*/ 0 w 6851288"/>
              <a:gd name="connsiteY0" fmla="*/ 0 h 477877"/>
              <a:gd name="connsiteX1" fmla="*/ 647700 w 6851288"/>
              <a:gd name="connsiteY1" fmla="*/ 342900 h 477877"/>
              <a:gd name="connsiteX2" fmla="*/ 1339850 w 6851288"/>
              <a:gd name="connsiteY2" fmla="*/ 476250 h 477877"/>
              <a:gd name="connsiteX3" fmla="*/ 2838450 w 6851288"/>
              <a:gd name="connsiteY3" fmla="*/ 412750 h 477877"/>
              <a:gd name="connsiteX4" fmla="*/ 3208346 w 6851288"/>
              <a:gd name="connsiteY4" fmla="*/ 348788 h 477877"/>
              <a:gd name="connsiteX5" fmla="*/ 3750455 w 6851288"/>
              <a:gd name="connsiteY5" fmla="*/ 309599 h 477877"/>
              <a:gd name="connsiteX6" fmla="*/ 4054384 w 6851288"/>
              <a:gd name="connsiteY6" fmla="*/ 343081 h 477877"/>
              <a:gd name="connsiteX7" fmla="*/ 4345034 w 6851288"/>
              <a:gd name="connsiteY7" fmla="*/ 291556 h 477877"/>
              <a:gd name="connsiteX8" fmla="*/ 4756294 w 6851288"/>
              <a:gd name="connsiteY8" fmla="*/ 283473 h 477877"/>
              <a:gd name="connsiteX9" fmla="*/ 5078731 w 6851288"/>
              <a:gd name="connsiteY9" fmla="*/ 386623 h 477877"/>
              <a:gd name="connsiteX10" fmla="*/ 5245100 w 6851288"/>
              <a:gd name="connsiteY10" fmla="*/ 393700 h 477877"/>
              <a:gd name="connsiteX11" fmla="*/ 5471486 w 6851288"/>
              <a:gd name="connsiteY11" fmla="*/ 280208 h 477877"/>
              <a:gd name="connsiteX12" fmla="*/ 5827449 w 6851288"/>
              <a:gd name="connsiteY12" fmla="*/ 270411 h 477877"/>
              <a:gd name="connsiteX13" fmla="*/ 5926002 w 6851288"/>
              <a:gd name="connsiteY13" fmla="*/ 20321 h 477877"/>
              <a:gd name="connsiteX14" fmla="*/ 6346697 w 6851288"/>
              <a:gd name="connsiteY14" fmla="*/ 54873 h 477877"/>
              <a:gd name="connsiteX15" fmla="*/ 6851288 w 6851288"/>
              <a:gd name="connsiteY15" fmla="*/ 152945 h 477877"/>
              <a:gd name="connsiteX0" fmla="*/ 0 w 6851288"/>
              <a:gd name="connsiteY0" fmla="*/ 0 h 476467"/>
              <a:gd name="connsiteX1" fmla="*/ 647700 w 6851288"/>
              <a:gd name="connsiteY1" fmla="*/ 342900 h 476467"/>
              <a:gd name="connsiteX2" fmla="*/ 1339850 w 6851288"/>
              <a:gd name="connsiteY2" fmla="*/ 476250 h 476467"/>
              <a:gd name="connsiteX3" fmla="*/ 2671899 w 6851288"/>
              <a:gd name="connsiteY3" fmla="*/ 373561 h 476467"/>
              <a:gd name="connsiteX4" fmla="*/ 3208346 w 6851288"/>
              <a:gd name="connsiteY4" fmla="*/ 348788 h 476467"/>
              <a:gd name="connsiteX5" fmla="*/ 3750455 w 6851288"/>
              <a:gd name="connsiteY5" fmla="*/ 309599 h 476467"/>
              <a:gd name="connsiteX6" fmla="*/ 4054384 w 6851288"/>
              <a:gd name="connsiteY6" fmla="*/ 343081 h 476467"/>
              <a:gd name="connsiteX7" fmla="*/ 4345034 w 6851288"/>
              <a:gd name="connsiteY7" fmla="*/ 291556 h 476467"/>
              <a:gd name="connsiteX8" fmla="*/ 4756294 w 6851288"/>
              <a:gd name="connsiteY8" fmla="*/ 283473 h 476467"/>
              <a:gd name="connsiteX9" fmla="*/ 5078731 w 6851288"/>
              <a:gd name="connsiteY9" fmla="*/ 386623 h 476467"/>
              <a:gd name="connsiteX10" fmla="*/ 5245100 w 6851288"/>
              <a:gd name="connsiteY10" fmla="*/ 393700 h 476467"/>
              <a:gd name="connsiteX11" fmla="*/ 5471486 w 6851288"/>
              <a:gd name="connsiteY11" fmla="*/ 280208 h 476467"/>
              <a:gd name="connsiteX12" fmla="*/ 5827449 w 6851288"/>
              <a:gd name="connsiteY12" fmla="*/ 270411 h 476467"/>
              <a:gd name="connsiteX13" fmla="*/ 5926002 w 6851288"/>
              <a:gd name="connsiteY13" fmla="*/ 20321 h 476467"/>
              <a:gd name="connsiteX14" fmla="*/ 6346697 w 6851288"/>
              <a:gd name="connsiteY14" fmla="*/ 54873 h 476467"/>
              <a:gd name="connsiteX15" fmla="*/ 6851288 w 6851288"/>
              <a:gd name="connsiteY15" fmla="*/ 152945 h 476467"/>
              <a:gd name="connsiteX0" fmla="*/ 0 w 6851288"/>
              <a:gd name="connsiteY0" fmla="*/ 0 h 404166"/>
              <a:gd name="connsiteX1" fmla="*/ 647700 w 6851288"/>
              <a:gd name="connsiteY1" fmla="*/ 342900 h 404166"/>
              <a:gd name="connsiteX2" fmla="*/ 1921147 w 6851288"/>
              <a:gd name="connsiteY2" fmla="*/ 394607 h 404166"/>
              <a:gd name="connsiteX3" fmla="*/ 2671899 w 6851288"/>
              <a:gd name="connsiteY3" fmla="*/ 373561 h 404166"/>
              <a:gd name="connsiteX4" fmla="*/ 3208346 w 6851288"/>
              <a:gd name="connsiteY4" fmla="*/ 348788 h 404166"/>
              <a:gd name="connsiteX5" fmla="*/ 3750455 w 6851288"/>
              <a:gd name="connsiteY5" fmla="*/ 309599 h 404166"/>
              <a:gd name="connsiteX6" fmla="*/ 4054384 w 6851288"/>
              <a:gd name="connsiteY6" fmla="*/ 343081 h 404166"/>
              <a:gd name="connsiteX7" fmla="*/ 4345034 w 6851288"/>
              <a:gd name="connsiteY7" fmla="*/ 291556 h 404166"/>
              <a:gd name="connsiteX8" fmla="*/ 4756294 w 6851288"/>
              <a:gd name="connsiteY8" fmla="*/ 283473 h 404166"/>
              <a:gd name="connsiteX9" fmla="*/ 5078731 w 6851288"/>
              <a:gd name="connsiteY9" fmla="*/ 386623 h 404166"/>
              <a:gd name="connsiteX10" fmla="*/ 5245100 w 6851288"/>
              <a:gd name="connsiteY10" fmla="*/ 393700 h 404166"/>
              <a:gd name="connsiteX11" fmla="*/ 5471486 w 6851288"/>
              <a:gd name="connsiteY11" fmla="*/ 280208 h 404166"/>
              <a:gd name="connsiteX12" fmla="*/ 5827449 w 6851288"/>
              <a:gd name="connsiteY12" fmla="*/ 270411 h 404166"/>
              <a:gd name="connsiteX13" fmla="*/ 5926002 w 6851288"/>
              <a:gd name="connsiteY13" fmla="*/ 20321 h 404166"/>
              <a:gd name="connsiteX14" fmla="*/ 6346697 w 6851288"/>
              <a:gd name="connsiteY14" fmla="*/ 54873 h 404166"/>
              <a:gd name="connsiteX15" fmla="*/ 6851288 w 6851288"/>
              <a:gd name="connsiteY15" fmla="*/ 152945 h 404166"/>
              <a:gd name="connsiteX0" fmla="*/ 0 w 6851288"/>
              <a:gd name="connsiteY0" fmla="*/ 0 h 404166"/>
              <a:gd name="connsiteX1" fmla="*/ 1434737 w 6851288"/>
              <a:gd name="connsiteY1" fmla="*/ 218802 h 404166"/>
              <a:gd name="connsiteX2" fmla="*/ 1921147 w 6851288"/>
              <a:gd name="connsiteY2" fmla="*/ 394607 h 404166"/>
              <a:gd name="connsiteX3" fmla="*/ 2671899 w 6851288"/>
              <a:gd name="connsiteY3" fmla="*/ 373561 h 404166"/>
              <a:gd name="connsiteX4" fmla="*/ 3208346 w 6851288"/>
              <a:gd name="connsiteY4" fmla="*/ 348788 h 404166"/>
              <a:gd name="connsiteX5" fmla="*/ 3750455 w 6851288"/>
              <a:gd name="connsiteY5" fmla="*/ 309599 h 404166"/>
              <a:gd name="connsiteX6" fmla="*/ 4054384 w 6851288"/>
              <a:gd name="connsiteY6" fmla="*/ 343081 h 404166"/>
              <a:gd name="connsiteX7" fmla="*/ 4345034 w 6851288"/>
              <a:gd name="connsiteY7" fmla="*/ 291556 h 404166"/>
              <a:gd name="connsiteX8" fmla="*/ 4756294 w 6851288"/>
              <a:gd name="connsiteY8" fmla="*/ 283473 h 404166"/>
              <a:gd name="connsiteX9" fmla="*/ 5078731 w 6851288"/>
              <a:gd name="connsiteY9" fmla="*/ 386623 h 404166"/>
              <a:gd name="connsiteX10" fmla="*/ 5245100 w 6851288"/>
              <a:gd name="connsiteY10" fmla="*/ 393700 h 404166"/>
              <a:gd name="connsiteX11" fmla="*/ 5471486 w 6851288"/>
              <a:gd name="connsiteY11" fmla="*/ 280208 h 404166"/>
              <a:gd name="connsiteX12" fmla="*/ 5827449 w 6851288"/>
              <a:gd name="connsiteY12" fmla="*/ 270411 h 404166"/>
              <a:gd name="connsiteX13" fmla="*/ 5926002 w 6851288"/>
              <a:gd name="connsiteY13" fmla="*/ 20321 h 404166"/>
              <a:gd name="connsiteX14" fmla="*/ 6346697 w 6851288"/>
              <a:gd name="connsiteY14" fmla="*/ 54873 h 404166"/>
              <a:gd name="connsiteX15" fmla="*/ 6851288 w 6851288"/>
              <a:gd name="connsiteY15" fmla="*/ 152945 h 404166"/>
              <a:gd name="connsiteX0" fmla="*/ 0 w 5705022"/>
              <a:gd name="connsiteY0" fmla="*/ 29948 h 398191"/>
              <a:gd name="connsiteX1" fmla="*/ 288471 w 5705022"/>
              <a:gd name="connsiteY1" fmla="*/ 212827 h 398191"/>
              <a:gd name="connsiteX2" fmla="*/ 774881 w 5705022"/>
              <a:gd name="connsiteY2" fmla="*/ 388632 h 398191"/>
              <a:gd name="connsiteX3" fmla="*/ 1525633 w 5705022"/>
              <a:gd name="connsiteY3" fmla="*/ 367586 h 398191"/>
              <a:gd name="connsiteX4" fmla="*/ 2062080 w 5705022"/>
              <a:gd name="connsiteY4" fmla="*/ 342813 h 398191"/>
              <a:gd name="connsiteX5" fmla="*/ 2604189 w 5705022"/>
              <a:gd name="connsiteY5" fmla="*/ 303624 h 398191"/>
              <a:gd name="connsiteX6" fmla="*/ 2908118 w 5705022"/>
              <a:gd name="connsiteY6" fmla="*/ 337106 h 398191"/>
              <a:gd name="connsiteX7" fmla="*/ 3198768 w 5705022"/>
              <a:gd name="connsiteY7" fmla="*/ 285581 h 398191"/>
              <a:gd name="connsiteX8" fmla="*/ 3610028 w 5705022"/>
              <a:gd name="connsiteY8" fmla="*/ 277498 h 398191"/>
              <a:gd name="connsiteX9" fmla="*/ 3932465 w 5705022"/>
              <a:gd name="connsiteY9" fmla="*/ 380648 h 398191"/>
              <a:gd name="connsiteX10" fmla="*/ 4098834 w 5705022"/>
              <a:gd name="connsiteY10" fmla="*/ 387725 h 398191"/>
              <a:gd name="connsiteX11" fmla="*/ 4325220 w 5705022"/>
              <a:gd name="connsiteY11" fmla="*/ 274233 h 398191"/>
              <a:gd name="connsiteX12" fmla="*/ 4681183 w 5705022"/>
              <a:gd name="connsiteY12" fmla="*/ 264436 h 398191"/>
              <a:gd name="connsiteX13" fmla="*/ 4779736 w 5705022"/>
              <a:gd name="connsiteY13" fmla="*/ 14346 h 398191"/>
              <a:gd name="connsiteX14" fmla="*/ 5200431 w 5705022"/>
              <a:gd name="connsiteY14" fmla="*/ 48898 h 398191"/>
              <a:gd name="connsiteX15" fmla="*/ 5705022 w 5705022"/>
              <a:gd name="connsiteY15" fmla="*/ 146970 h 398191"/>
              <a:gd name="connsiteX0" fmla="*/ 0 w 5705022"/>
              <a:gd name="connsiteY0" fmla="*/ 29948 h 399597"/>
              <a:gd name="connsiteX1" fmla="*/ 255814 w 5705022"/>
              <a:gd name="connsiteY1" fmla="*/ 180170 h 399597"/>
              <a:gd name="connsiteX2" fmla="*/ 774881 w 5705022"/>
              <a:gd name="connsiteY2" fmla="*/ 388632 h 399597"/>
              <a:gd name="connsiteX3" fmla="*/ 1525633 w 5705022"/>
              <a:gd name="connsiteY3" fmla="*/ 367586 h 399597"/>
              <a:gd name="connsiteX4" fmla="*/ 2062080 w 5705022"/>
              <a:gd name="connsiteY4" fmla="*/ 342813 h 399597"/>
              <a:gd name="connsiteX5" fmla="*/ 2604189 w 5705022"/>
              <a:gd name="connsiteY5" fmla="*/ 303624 h 399597"/>
              <a:gd name="connsiteX6" fmla="*/ 2908118 w 5705022"/>
              <a:gd name="connsiteY6" fmla="*/ 337106 h 399597"/>
              <a:gd name="connsiteX7" fmla="*/ 3198768 w 5705022"/>
              <a:gd name="connsiteY7" fmla="*/ 285581 h 399597"/>
              <a:gd name="connsiteX8" fmla="*/ 3610028 w 5705022"/>
              <a:gd name="connsiteY8" fmla="*/ 277498 h 399597"/>
              <a:gd name="connsiteX9" fmla="*/ 3932465 w 5705022"/>
              <a:gd name="connsiteY9" fmla="*/ 380648 h 399597"/>
              <a:gd name="connsiteX10" fmla="*/ 4098834 w 5705022"/>
              <a:gd name="connsiteY10" fmla="*/ 387725 h 399597"/>
              <a:gd name="connsiteX11" fmla="*/ 4325220 w 5705022"/>
              <a:gd name="connsiteY11" fmla="*/ 274233 h 399597"/>
              <a:gd name="connsiteX12" fmla="*/ 4681183 w 5705022"/>
              <a:gd name="connsiteY12" fmla="*/ 264436 h 399597"/>
              <a:gd name="connsiteX13" fmla="*/ 4779736 w 5705022"/>
              <a:gd name="connsiteY13" fmla="*/ 14346 h 399597"/>
              <a:gd name="connsiteX14" fmla="*/ 5200431 w 5705022"/>
              <a:gd name="connsiteY14" fmla="*/ 48898 h 399597"/>
              <a:gd name="connsiteX15" fmla="*/ 5705022 w 5705022"/>
              <a:gd name="connsiteY15" fmla="*/ 146970 h 399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705022" h="399597">
                <a:moveTo>
                  <a:pt x="0" y="29948"/>
                </a:moveTo>
                <a:cubicBezTo>
                  <a:pt x="212196" y="161710"/>
                  <a:pt x="126667" y="120389"/>
                  <a:pt x="255814" y="180170"/>
                </a:cubicBezTo>
                <a:cubicBezTo>
                  <a:pt x="384961" y="239951"/>
                  <a:pt x="563245" y="357396"/>
                  <a:pt x="774881" y="388632"/>
                </a:cubicBezTo>
                <a:cubicBezTo>
                  <a:pt x="986517" y="419868"/>
                  <a:pt x="1311100" y="375223"/>
                  <a:pt x="1525633" y="367586"/>
                </a:cubicBezTo>
                <a:cubicBezTo>
                  <a:pt x="1740166" y="359950"/>
                  <a:pt x="1882321" y="353473"/>
                  <a:pt x="2062080" y="342813"/>
                </a:cubicBezTo>
                <a:cubicBezTo>
                  <a:pt x="2241839" y="332153"/>
                  <a:pt x="2463183" y="304575"/>
                  <a:pt x="2604189" y="303624"/>
                </a:cubicBezTo>
                <a:cubicBezTo>
                  <a:pt x="2745195" y="302673"/>
                  <a:pt x="2809022" y="340113"/>
                  <a:pt x="2908118" y="337106"/>
                </a:cubicBezTo>
                <a:cubicBezTo>
                  <a:pt x="3007215" y="334099"/>
                  <a:pt x="3081783" y="295516"/>
                  <a:pt x="3198768" y="285581"/>
                </a:cubicBezTo>
                <a:cubicBezTo>
                  <a:pt x="3315753" y="275646"/>
                  <a:pt x="3487745" y="261654"/>
                  <a:pt x="3610028" y="277498"/>
                </a:cubicBezTo>
                <a:cubicBezTo>
                  <a:pt x="3732311" y="293343"/>
                  <a:pt x="3850997" y="362277"/>
                  <a:pt x="3932465" y="380648"/>
                </a:cubicBezTo>
                <a:cubicBezTo>
                  <a:pt x="4013933" y="399019"/>
                  <a:pt x="4033375" y="405461"/>
                  <a:pt x="4098834" y="387725"/>
                </a:cubicBezTo>
                <a:cubicBezTo>
                  <a:pt x="4164293" y="369989"/>
                  <a:pt x="4228162" y="294781"/>
                  <a:pt x="4325220" y="274233"/>
                </a:cubicBezTo>
                <a:cubicBezTo>
                  <a:pt x="4422278" y="253685"/>
                  <a:pt x="4605430" y="307751"/>
                  <a:pt x="4681183" y="264436"/>
                </a:cubicBezTo>
                <a:cubicBezTo>
                  <a:pt x="4756936" y="221122"/>
                  <a:pt x="4693195" y="50269"/>
                  <a:pt x="4779736" y="14346"/>
                </a:cubicBezTo>
                <a:cubicBezTo>
                  <a:pt x="4866277" y="-21577"/>
                  <a:pt x="5019547" y="17541"/>
                  <a:pt x="5200431" y="48898"/>
                </a:cubicBezTo>
                <a:cubicBezTo>
                  <a:pt x="5381315" y="80255"/>
                  <a:pt x="5598064" y="119195"/>
                  <a:pt x="5705022" y="146970"/>
                </a:cubicBezTo>
              </a:path>
            </a:pathLst>
          </a:custGeom>
          <a:ln w="25400">
            <a:solidFill>
              <a:srgbClr val="00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85" name="Łącznik prosty 84">
            <a:extLst>
              <a:ext uri="{FF2B5EF4-FFF2-40B4-BE49-F238E27FC236}">
                <a16:creationId xmlns="" xmlns:a16="http://schemas.microsoft.com/office/drawing/2014/main" id="{2937CFA9-D5B8-4EC6-9850-0BFE3A5B39A3}"/>
              </a:ext>
            </a:extLst>
          </p:cNvPr>
          <p:cNvCxnSpPr>
            <a:cxnSpLocks/>
            <a:endCxn id="95" idx="7"/>
          </p:cNvCxnSpPr>
          <p:nvPr/>
        </p:nvCxnSpPr>
        <p:spPr>
          <a:xfrm flipH="1">
            <a:off x="6899400" y="3062651"/>
            <a:ext cx="912098" cy="444178"/>
          </a:xfrm>
          <a:prstGeom prst="line">
            <a:avLst/>
          </a:prstGeom>
          <a:ln w="25400">
            <a:solidFill>
              <a:srgbClr val="00FF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Dowolny kształt 78">
            <a:extLst>
              <a:ext uri="{FF2B5EF4-FFF2-40B4-BE49-F238E27FC236}">
                <a16:creationId xmlns="" xmlns:a16="http://schemas.microsoft.com/office/drawing/2014/main" id="{641641FD-074E-496D-A5E7-932AF57C474F}"/>
              </a:ext>
            </a:extLst>
          </p:cNvPr>
          <p:cNvSpPr/>
          <p:nvPr/>
        </p:nvSpPr>
        <p:spPr>
          <a:xfrm>
            <a:off x="4708141" y="3966034"/>
            <a:ext cx="2125478" cy="165685"/>
          </a:xfrm>
          <a:custGeom>
            <a:avLst/>
            <a:gdLst>
              <a:gd name="connsiteX0" fmla="*/ 2676525 w 2676525"/>
              <a:gd name="connsiteY0" fmla="*/ 0 h 185738"/>
              <a:gd name="connsiteX1" fmla="*/ 1585913 w 2676525"/>
              <a:gd name="connsiteY1" fmla="*/ 185738 h 185738"/>
              <a:gd name="connsiteX2" fmla="*/ 219075 w 2676525"/>
              <a:gd name="connsiteY2" fmla="*/ 123825 h 185738"/>
              <a:gd name="connsiteX3" fmla="*/ 0 w 2676525"/>
              <a:gd name="connsiteY3" fmla="*/ 157163 h 185738"/>
              <a:gd name="connsiteX0" fmla="*/ 2630805 w 2630805"/>
              <a:gd name="connsiteY0" fmla="*/ 0 h 185738"/>
              <a:gd name="connsiteX1" fmla="*/ 1540193 w 2630805"/>
              <a:gd name="connsiteY1" fmla="*/ 185738 h 185738"/>
              <a:gd name="connsiteX2" fmla="*/ 173355 w 2630805"/>
              <a:gd name="connsiteY2" fmla="*/ 123825 h 185738"/>
              <a:gd name="connsiteX3" fmla="*/ 0 w 2630805"/>
              <a:gd name="connsiteY3" fmla="*/ 157163 h 185738"/>
              <a:gd name="connsiteX0" fmla="*/ 2630805 w 2630805"/>
              <a:gd name="connsiteY0" fmla="*/ 0 h 185738"/>
              <a:gd name="connsiteX1" fmla="*/ 1211329 w 2630805"/>
              <a:gd name="connsiteY1" fmla="*/ 185738 h 185738"/>
              <a:gd name="connsiteX2" fmla="*/ 173355 w 2630805"/>
              <a:gd name="connsiteY2" fmla="*/ 123825 h 185738"/>
              <a:gd name="connsiteX3" fmla="*/ 0 w 2630805"/>
              <a:gd name="connsiteY3" fmla="*/ 157163 h 185738"/>
              <a:gd name="connsiteX0" fmla="*/ 2125478 w 2125478"/>
              <a:gd name="connsiteY0" fmla="*/ 0 h 165685"/>
              <a:gd name="connsiteX1" fmla="*/ 1211329 w 2125478"/>
              <a:gd name="connsiteY1" fmla="*/ 165685 h 165685"/>
              <a:gd name="connsiteX2" fmla="*/ 173355 w 2125478"/>
              <a:gd name="connsiteY2" fmla="*/ 103772 h 165685"/>
              <a:gd name="connsiteX3" fmla="*/ 0 w 2125478"/>
              <a:gd name="connsiteY3" fmla="*/ 137110 h 165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5478" h="165685">
                <a:moveTo>
                  <a:pt x="2125478" y="0"/>
                </a:moveTo>
                <a:lnTo>
                  <a:pt x="1211329" y="165685"/>
                </a:lnTo>
                <a:cubicBezTo>
                  <a:pt x="755716" y="145047"/>
                  <a:pt x="628968" y="124410"/>
                  <a:pt x="173355" y="103772"/>
                </a:cubicBezTo>
                <a:cubicBezTo>
                  <a:pt x="100330" y="114885"/>
                  <a:pt x="73025" y="125997"/>
                  <a:pt x="0" y="137110"/>
                </a:cubicBezTo>
              </a:path>
            </a:pathLst>
          </a:custGeom>
          <a:ln w="25400">
            <a:solidFill>
              <a:srgbClr val="00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7" name="Dowolny kształt 79">
            <a:extLst>
              <a:ext uri="{FF2B5EF4-FFF2-40B4-BE49-F238E27FC236}">
                <a16:creationId xmlns="" xmlns:a16="http://schemas.microsoft.com/office/drawing/2014/main" id="{810A381D-2773-43ED-821A-8D80469C265D}"/>
              </a:ext>
            </a:extLst>
          </p:cNvPr>
          <p:cNvSpPr/>
          <p:nvPr/>
        </p:nvSpPr>
        <p:spPr>
          <a:xfrm>
            <a:off x="4723102" y="3469858"/>
            <a:ext cx="2176144" cy="100607"/>
          </a:xfrm>
          <a:custGeom>
            <a:avLst/>
            <a:gdLst>
              <a:gd name="connsiteX0" fmla="*/ 0 w 2701925"/>
              <a:gd name="connsiteY0" fmla="*/ 104775 h 136525"/>
              <a:gd name="connsiteX1" fmla="*/ 1463675 w 2701925"/>
              <a:gd name="connsiteY1" fmla="*/ 136525 h 136525"/>
              <a:gd name="connsiteX2" fmla="*/ 2409825 w 2701925"/>
              <a:gd name="connsiteY2" fmla="*/ 0 h 136525"/>
              <a:gd name="connsiteX3" fmla="*/ 2701925 w 2701925"/>
              <a:gd name="connsiteY3" fmla="*/ 31750 h 136525"/>
              <a:gd name="connsiteX0" fmla="*/ 0 w 2701925"/>
              <a:gd name="connsiteY0" fmla="*/ 104775 h 123463"/>
              <a:gd name="connsiteX1" fmla="*/ 1267732 w 2701925"/>
              <a:gd name="connsiteY1" fmla="*/ 123463 h 123463"/>
              <a:gd name="connsiteX2" fmla="*/ 2409825 w 2701925"/>
              <a:gd name="connsiteY2" fmla="*/ 0 h 123463"/>
              <a:gd name="connsiteX3" fmla="*/ 2701925 w 2701925"/>
              <a:gd name="connsiteY3" fmla="*/ 31750 h 123463"/>
              <a:gd name="connsiteX0" fmla="*/ 0 w 2701925"/>
              <a:gd name="connsiteY0" fmla="*/ 81915 h 100603"/>
              <a:gd name="connsiteX1" fmla="*/ 1267732 w 2701925"/>
              <a:gd name="connsiteY1" fmla="*/ 100603 h 100603"/>
              <a:gd name="connsiteX2" fmla="*/ 1968954 w 2701925"/>
              <a:gd name="connsiteY2" fmla="*/ 0 h 100603"/>
              <a:gd name="connsiteX3" fmla="*/ 2701925 w 2701925"/>
              <a:gd name="connsiteY3" fmla="*/ 8890 h 100603"/>
              <a:gd name="connsiteX0" fmla="*/ 0 w 2701925"/>
              <a:gd name="connsiteY0" fmla="*/ 81925 h 100613"/>
              <a:gd name="connsiteX1" fmla="*/ 1267732 w 2701925"/>
              <a:gd name="connsiteY1" fmla="*/ 100613 h 100613"/>
              <a:gd name="connsiteX2" fmla="*/ 1968954 w 2701925"/>
              <a:gd name="connsiteY2" fmla="*/ 10 h 100613"/>
              <a:gd name="connsiteX3" fmla="*/ 2701925 w 2701925"/>
              <a:gd name="connsiteY3" fmla="*/ 8900 h 100613"/>
              <a:gd name="connsiteX0" fmla="*/ 0 w 2166347"/>
              <a:gd name="connsiteY0" fmla="*/ 82099 h 100787"/>
              <a:gd name="connsiteX1" fmla="*/ 1267732 w 2166347"/>
              <a:gd name="connsiteY1" fmla="*/ 100787 h 100787"/>
              <a:gd name="connsiteX2" fmla="*/ 1968954 w 2166347"/>
              <a:gd name="connsiteY2" fmla="*/ 184 h 100787"/>
              <a:gd name="connsiteX3" fmla="*/ 2166347 w 2166347"/>
              <a:gd name="connsiteY3" fmla="*/ 2543 h 100787"/>
              <a:gd name="connsiteX0" fmla="*/ 0 w 2176144"/>
              <a:gd name="connsiteY0" fmla="*/ 81919 h 100607"/>
              <a:gd name="connsiteX1" fmla="*/ 1267732 w 2176144"/>
              <a:gd name="connsiteY1" fmla="*/ 100607 h 100607"/>
              <a:gd name="connsiteX2" fmla="*/ 1968954 w 2176144"/>
              <a:gd name="connsiteY2" fmla="*/ 4 h 100607"/>
              <a:gd name="connsiteX3" fmla="*/ 2176144 w 2176144"/>
              <a:gd name="connsiteY3" fmla="*/ 25223 h 100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6144" h="100607">
                <a:moveTo>
                  <a:pt x="0" y="81919"/>
                </a:moveTo>
                <a:lnTo>
                  <a:pt x="1267732" y="100607"/>
                </a:lnTo>
                <a:lnTo>
                  <a:pt x="1968954" y="4"/>
                </a:lnTo>
                <a:cubicBezTo>
                  <a:pt x="2187152" y="-299"/>
                  <a:pt x="1931820" y="22260"/>
                  <a:pt x="2176144" y="25223"/>
                </a:cubicBezTo>
              </a:path>
            </a:pathLst>
          </a:custGeom>
          <a:ln w="25400">
            <a:solidFill>
              <a:srgbClr val="00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8" name="Dowolny kształt 109">
            <a:extLst>
              <a:ext uri="{FF2B5EF4-FFF2-40B4-BE49-F238E27FC236}">
                <a16:creationId xmlns="" xmlns:a16="http://schemas.microsoft.com/office/drawing/2014/main" id="{7F77DF40-2CE9-4990-A900-11332F6EBE99}"/>
              </a:ext>
            </a:extLst>
          </p:cNvPr>
          <p:cNvSpPr/>
          <p:nvPr/>
        </p:nvSpPr>
        <p:spPr>
          <a:xfrm>
            <a:off x="6811993" y="3770904"/>
            <a:ext cx="22225" cy="1077594"/>
          </a:xfrm>
          <a:custGeom>
            <a:avLst/>
            <a:gdLst>
              <a:gd name="connsiteX0" fmla="*/ 101600 w 101600"/>
              <a:gd name="connsiteY0" fmla="*/ 0 h 1358900"/>
              <a:gd name="connsiteX1" fmla="*/ 0 w 101600"/>
              <a:gd name="connsiteY1" fmla="*/ 342900 h 1358900"/>
              <a:gd name="connsiteX2" fmla="*/ 22225 w 101600"/>
              <a:gd name="connsiteY2" fmla="*/ 635000 h 1358900"/>
              <a:gd name="connsiteX3" fmla="*/ 15875 w 101600"/>
              <a:gd name="connsiteY3" fmla="*/ 1358900 h 1358900"/>
              <a:gd name="connsiteX0" fmla="*/ 0 w 22225"/>
              <a:gd name="connsiteY0" fmla="*/ 0 h 1016000"/>
              <a:gd name="connsiteX1" fmla="*/ 22225 w 22225"/>
              <a:gd name="connsiteY1" fmla="*/ 292100 h 1016000"/>
              <a:gd name="connsiteX2" fmla="*/ 15875 w 22225"/>
              <a:gd name="connsiteY2" fmla="*/ 101600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225" h="1016000">
                <a:moveTo>
                  <a:pt x="0" y="0"/>
                </a:moveTo>
                <a:lnTo>
                  <a:pt x="22225" y="292100"/>
                </a:lnTo>
                <a:cubicBezTo>
                  <a:pt x="20108" y="533400"/>
                  <a:pt x="17992" y="774700"/>
                  <a:pt x="15875" y="1016000"/>
                </a:cubicBezTo>
              </a:path>
            </a:pathLst>
          </a:custGeom>
          <a:ln w="25400">
            <a:solidFill>
              <a:srgbClr val="00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89" name="Łącznik prosty 88">
            <a:extLst>
              <a:ext uri="{FF2B5EF4-FFF2-40B4-BE49-F238E27FC236}">
                <a16:creationId xmlns="" xmlns:a16="http://schemas.microsoft.com/office/drawing/2014/main" id="{A03604DD-6A03-4E6F-8A2D-BC0F9B2F37FA}"/>
              </a:ext>
            </a:extLst>
          </p:cNvPr>
          <p:cNvCxnSpPr>
            <a:cxnSpLocks/>
            <a:endCxn id="73" idx="0"/>
          </p:cNvCxnSpPr>
          <p:nvPr/>
        </p:nvCxnSpPr>
        <p:spPr>
          <a:xfrm flipH="1">
            <a:off x="4701151" y="2348620"/>
            <a:ext cx="126574" cy="1766412"/>
          </a:xfrm>
          <a:prstGeom prst="line">
            <a:avLst/>
          </a:prstGeom>
          <a:ln w="25400">
            <a:solidFill>
              <a:srgbClr val="00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Dowolny kształt 92"/>
          <p:cNvSpPr/>
          <p:nvPr/>
        </p:nvSpPr>
        <p:spPr>
          <a:xfrm>
            <a:off x="5072034" y="3857628"/>
            <a:ext cx="928694" cy="45719"/>
          </a:xfrm>
          <a:custGeom>
            <a:avLst/>
            <a:gdLst>
              <a:gd name="connsiteX0" fmla="*/ 0 w 1269206"/>
              <a:gd name="connsiteY0" fmla="*/ 0 h 105172"/>
              <a:gd name="connsiteX1" fmla="*/ 714375 w 1269206"/>
              <a:gd name="connsiteY1" fmla="*/ 102394 h 105172"/>
              <a:gd name="connsiteX2" fmla="*/ 1269206 w 1269206"/>
              <a:gd name="connsiteY2" fmla="*/ 16669 h 105172"/>
              <a:gd name="connsiteX0" fmla="*/ 0 w 1189916"/>
              <a:gd name="connsiteY0" fmla="*/ 0 h 105172"/>
              <a:gd name="connsiteX1" fmla="*/ 635085 w 1189916"/>
              <a:gd name="connsiteY1" fmla="*/ 102394 h 105172"/>
              <a:gd name="connsiteX2" fmla="*/ 1189916 w 1189916"/>
              <a:gd name="connsiteY2" fmla="*/ 16669 h 105172"/>
              <a:gd name="connsiteX0" fmla="*/ 0 w 1031230"/>
              <a:gd name="connsiteY0" fmla="*/ 0 h 105172"/>
              <a:gd name="connsiteX1" fmla="*/ 635085 w 1031230"/>
              <a:gd name="connsiteY1" fmla="*/ 102394 h 105172"/>
              <a:gd name="connsiteX2" fmla="*/ 1031230 w 1031230"/>
              <a:gd name="connsiteY2" fmla="*/ 16669 h 10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1230" h="105172">
                <a:moveTo>
                  <a:pt x="0" y="0"/>
                </a:moveTo>
                <a:cubicBezTo>
                  <a:pt x="251420" y="49808"/>
                  <a:pt x="463213" y="99616"/>
                  <a:pt x="635085" y="102394"/>
                </a:cubicBezTo>
                <a:cubicBezTo>
                  <a:pt x="806957" y="105172"/>
                  <a:pt x="938361" y="30560"/>
                  <a:pt x="1031230" y="16669"/>
                </a:cubicBezTo>
              </a:path>
            </a:pathLst>
          </a:custGeom>
          <a:ln w="25400">
            <a:solidFill>
              <a:srgbClr val="00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4" name="Łącznik prosty 93"/>
          <p:cNvCxnSpPr/>
          <p:nvPr/>
        </p:nvCxnSpPr>
        <p:spPr>
          <a:xfrm>
            <a:off x="5620023" y="3765022"/>
            <a:ext cx="136243" cy="110043"/>
          </a:xfrm>
          <a:prstGeom prst="line">
            <a:avLst/>
          </a:prstGeom>
          <a:ln w="25400">
            <a:solidFill>
              <a:srgbClr val="00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Dowolny kształt 79">
            <a:extLst>
              <a:ext uri="{FF2B5EF4-FFF2-40B4-BE49-F238E27FC236}">
                <a16:creationId xmlns="" xmlns:a16="http://schemas.microsoft.com/office/drawing/2014/main" id="{EA21D27B-801C-4391-A9CA-1A81895B9BF3}"/>
              </a:ext>
            </a:extLst>
          </p:cNvPr>
          <p:cNvSpPr/>
          <p:nvPr/>
        </p:nvSpPr>
        <p:spPr>
          <a:xfrm>
            <a:off x="5036704" y="3145492"/>
            <a:ext cx="2585278" cy="729906"/>
          </a:xfrm>
          <a:custGeom>
            <a:avLst/>
            <a:gdLst>
              <a:gd name="connsiteX0" fmla="*/ 0 w 4006850"/>
              <a:gd name="connsiteY0" fmla="*/ 0 h 1295400"/>
              <a:gd name="connsiteX1" fmla="*/ 1930400 w 4006850"/>
              <a:gd name="connsiteY1" fmla="*/ 342900 h 1295400"/>
              <a:gd name="connsiteX2" fmla="*/ 4006850 w 4006850"/>
              <a:gd name="connsiteY2" fmla="*/ 1295400 h 1295400"/>
              <a:gd name="connsiteX0" fmla="*/ 0 w 3864006"/>
              <a:gd name="connsiteY0" fmla="*/ 0 h 1366862"/>
              <a:gd name="connsiteX1" fmla="*/ 1787556 w 3864006"/>
              <a:gd name="connsiteY1" fmla="*/ 414362 h 1366862"/>
              <a:gd name="connsiteX2" fmla="*/ 3864006 w 3864006"/>
              <a:gd name="connsiteY2" fmla="*/ 1366862 h 1366862"/>
              <a:gd name="connsiteX0" fmla="*/ 0 w 3864006"/>
              <a:gd name="connsiteY0" fmla="*/ 0 h 1366862"/>
              <a:gd name="connsiteX1" fmla="*/ 2216152 w 3864006"/>
              <a:gd name="connsiteY1" fmla="*/ 485776 h 1366862"/>
              <a:gd name="connsiteX2" fmla="*/ 3864006 w 3864006"/>
              <a:gd name="connsiteY2" fmla="*/ 1366862 h 1366862"/>
              <a:gd name="connsiteX0" fmla="*/ 0 w 3292534"/>
              <a:gd name="connsiteY0" fmla="*/ 2036749 h 2100249"/>
              <a:gd name="connsiteX1" fmla="*/ 1644680 w 3292534"/>
              <a:gd name="connsiteY1" fmla="*/ 165095 h 2100249"/>
              <a:gd name="connsiteX2" fmla="*/ 3292534 w 3292534"/>
              <a:gd name="connsiteY2" fmla="*/ 1046181 h 2100249"/>
              <a:gd name="connsiteX0" fmla="*/ 0 w 3292534"/>
              <a:gd name="connsiteY0" fmla="*/ 2182093 h 2245593"/>
              <a:gd name="connsiteX1" fmla="*/ 1644680 w 3292534"/>
              <a:gd name="connsiteY1" fmla="*/ 310439 h 2245593"/>
              <a:gd name="connsiteX2" fmla="*/ 2440020 w 3292534"/>
              <a:gd name="connsiteY2" fmla="*/ 1962508 h 2245593"/>
              <a:gd name="connsiteX3" fmla="*/ 3292534 w 3292534"/>
              <a:gd name="connsiteY3" fmla="*/ 1191525 h 2245593"/>
              <a:gd name="connsiteX0" fmla="*/ 0 w 3292534"/>
              <a:gd name="connsiteY0" fmla="*/ 990568 h 1069935"/>
              <a:gd name="connsiteX1" fmla="*/ 1144582 w 3292534"/>
              <a:gd name="connsiteY1" fmla="*/ 904840 h 1069935"/>
              <a:gd name="connsiteX2" fmla="*/ 2440020 w 3292534"/>
              <a:gd name="connsiteY2" fmla="*/ 770983 h 1069935"/>
              <a:gd name="connsiteX3" fmla="*/ 3292534 w 3292534"/>
              <a:gd name="connsiteY3" fmla="*/ 0 h 1069935"/>
              <a:gd name="connsiteX0" fmla="*/ 0 w 3292534"/>
              <a:gd name="connsiteY0" fmla="*/ 990568 h 1069935"/>
              <a:gd name="connsiteX1" fmla="*/ 1144582 w 3292534"/>
              <a:gd name="connsiteY1" fmla="*/ 904840 h 1069935"/>
              <a:gd name="connsiteX2" fmla="*/ 2440020 w 3292534"/>
              <a:gd name="connsiteY2" fmla="*/ 770983 h 1069935"/>
              <a:gd name="connsiteX3" fmla="*/ 3292534 w 3292534"/>
              <a:gd name="connsiteY3" fmla="*/ 0 h 1069935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2440020 w 3292534"/>
              <a:gd name="connsiteY2" fmla="*/ 770983 h 1054068"/>
              <a:gd name="connsiteX3" fmla="*/ 3292534 w 3292534"/>
              <a:gd name="connsiteY3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1368983 w 3292534"/>
              <a:gd name="connsiteY2" fmla="*/ 968880 h 1054068"/>
              <a:gd name="connsiteX3" fmla="*/ 2440020 w 3292534"/>
              <a:gd name="connsiteY3" fmla="*/ 770983 h 1054068"/>
              <a:gd name="connsiteX4" fmla="*/ 3292534 w 3292534"/>
              <a:gd name="connsiteY4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2440020 w 3292534"/>
              <a:gd name="connsiteY2" fmla="*/ 770983 h 1054068"/>
              <a:gd name="connsiteX3" fmla="*/ 3292534 w 3292534"/>
              <a:gd name="connsiteY3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1368983 w 3292534"/>
              <a:gd name="connsiteY2" fmla="*/ 905932 h 1054068"/>
              <a:gd name="connsiteX3" fmla="*/ 2440020 w 3292534"/>
              <a:gd name="connsiteY3" fmla="*/ 770983 h 1054068"/>
              <a:gd name="connsiteX4" fmla="*/ 3292534 w 3292534"/>
              <a:gd name="connsiteY4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1368983 w 3292534"/>
              <a:gd name="connsiteY2" fmla="*/ 905932 h 1054068"/>
              <a:gd name="connsiteX3" fmla="*/ 2440020 w 3292534"/>
              <a:gd name="connsiteY3" fmla="*/ 770983 h 1054068"/>
              <a:gd name="connsiteX4" fmla="*/ 3292534 w 3292534"/>
              <a:gd name="connsiteY4" fmla="*/ 0 h 1054068"/>
              <a:gd name="connsiteX0" fmla="*/ 0 w 3292534"/>
              <a:gd name="connsiteY0" fmla="*/ 990568 h 1054068"/>
              <a:gd name="connsiteX1" fmla="*/ 1144582 w 3292534"/>
              <a:gd name="connsiteY1" fmla="*/ 904840 h 1054068"/>
              <a:gd name="connsiteX2" fmla="*/ 2440020 w 3292534"/>
              <a:gd name="connsiteY2" fmla="*/ 770983 h 1054068"/>
              <a:gd name="connsiteX3" fmla="*/ 3292534 w 3292534"/>
              <a:gd name="connsiteY3" fmla="*/ 0 h 1054068"/>
              <a:gd name="connsiteX0" fmla="*/ 0 w 3292534"/>
              <a:gd name="connsiteY0" fmla="*/ 990568 h 990568"/>
              <a:gd name="connsiteX1" fmla="*/ 2440020 w 3292534"/>
              <a:gd name="connsiteY1" fmla="*/ 770983 h 990568"/>
              <a:gd name="connsiteX2" fmla="*/ 3292534 w 3292534"/>
              <a:gd name="connsiteY2" fmla="*/ 0 h 990568"/>
              <a:gd name="connsiteX0" fmla="*/ 0 w 3292534"/>
              <a:gd name="connsiteY0" fmla="*/ 990568 h 1078930"/>
              <a:gd name="connsiteX1" fmla="*/ 1868484 w 3292534"/>
              <a:gd name="connsiteY1" fmla="*/ 913835 h 1078930"/>
              <a:gd name="connsiteX2" fmla="*/ 3292534 w 3292534"/>
              <a:gd name="connsiteY2" fmla="*/ 0 h 1078930"/>
              <a:gd name="connsiteX0" fmla="*/ 0 w 3292534"/>
              <a:gd name="connsiteY0" fmla="*/ 990568 h 1078930"/>
              <a:gd name="connsiteX1" fmla="*/ 1654138 w 3292534"/>
              <a:gd name="connsiteY1" fmla="*/ 913835 h 1078930"/>
              <a:gd name="connsiteX2" fmla="*/ 3292534 w 3292534"/>
              <a:gd name="connsiteY2" fmla="*/ 0 h 1078930"/>
              <a:gd name="connsiteX0" fmla="*/ 0 w 3292534"/>
              <a:gd name="connsiteY0" fmla="*/ 990568 h 1078930"/>
              <a:gd name="connsiteX1" fmla="*/ 1654138 w 3292534"/>
              <a:gd name="connsiteY1" fmla="*/ 913835 h 1078930"/>
              <a:gd name="connsiteX2" fmla="*/ 3292534 w 3292534"/>
              <a:gd name="connsiteY2" fmla="*/ 0 h 1078930"/>
              <a:gd name="connsiteX0" fmla="*/ 0 w 3292534"/>
              <a:gd name="connsiteY0" fmla="*/ 847716 h 936078"/>
              <a:gd name="connsiteX1" fmla="*/ 1654138 w 3292534"/>
              <a:gd name="connsiteY1" fmla="*/ 770983 h 936078"/>
              <a:gd name="connsiteX2" fmla="*/ 3292534 w 3292534"/>
              <a:gd name="connsiteY2" fmla="*/ 0 h 936078"/>
              <a:gd name="connsiteX0" fmla="*/ 0 w 3292534"/>
              <a:gd name="connsiteY0" fmla="*/ 847716 h 1007492"/>
              <a:gd name="connsiteX1" fmla="*/ 1868420 w 3292534"/>
              <a:gd name="connsiteY1" fmla="*/ 842397 h 1007492"/>
              <a:gd name="connsiteX2" fmla="*/ 3292534 w 3292534"/>
              <a:gd name="connsiteY2" fmla="*/ 0 h 1007492"/>
              <a:gd name="connsiteX0" fmla="*/ 0 w 3292534"/>
              <a:gd name="connsiteY0" fmla="*/ 847716 h 991229"/>
              <a:gd name="connsiteX1" fmla="*/ 998597 w 3292534"/>
              <a:gd name="connsiteY1" fmla="*/ 892991 h 991229"/>
              <a:gd name="connsiteX2" fmla="*/ 1868420 w 3292534"/>
              <a:gd name="connsiteY2" fmla="*/ 842397 h 991229"/>
              <a:gd name="connsiteX3" fmla="*/ 3292534 w 3292534"/>
              <a:gd name="connsiteY3" fmla="*/ 0 h 991229"/>
              <a:gd name="connsiteX0" fmla="*/ 0 w 3292534"/>
              <a:gd name="connsiteY0" fmla="*/ 847716 h 991229"/>
              <a:gd name="connsiteX1" fmla="*/ 784251 w 3292534"/>
              <a:gd name="connsiteY1" fmla="*/ 750091 h 991229"/>
              <a:gd name="connsiteX2" fmla="*/ 1868420 w 3292534"/>
              <a:gd name="connsiteY2" fmla="*/ 842397 h 991229"/>
              <a:gd name="connsiteX3" fmla="*/ 3292534 w 3292534"/>
              <a:gd name="connsiteY3" fmla="*/ 0 h 991229"/>
              <a:gd name="connsiteX0" fmla="*/ 0 w 3292534"/>
              <a:gd name="connsiteY0" fmla="*/ 847716 h 891332"/>
              <a:gd name="connsiteX1" fmla="*/ 616611 w 3292534"/>
              <a:gd name="connsiteY1" fmla="*/ 753901 h 891332"/>
              <a:gd name="connsiteX2" fmla="*/ 1868420 w 3292534"/>
              <a:gd name="connsiteY2" fmla="*/ 842397 h 891332"/>
              <a:gd name="connsiteX3" fmla="*/ 3292534 w 3292534"/>
              <a:gd name="connsiteY3" fmla="*/ 0 h 891332"/>
              <a:gd name="connsiteX0" fmla="*/ 0 w 3292534"/>
              <a:gd name="connsiteY0" fmla="*/ 847716 h 868137"/>
              <a:gd name="connsiteX1" fmla="*/ 616611 w 3292534"/>
              <a:gd name="connsiteY1" fmla="*/ 753901 h 868137"/>
              <a:gd name="connsiteX2" fmla="*/ 1666490 w 3292534"/>
              <a:gd name="connsiteY2" fmla="*/ 815727 h 868137"/>
              <a:gd name="connsiteX3" fmla="*/ 3292534 w 3292534"/>
              <a:gd name="connsiteY3" fmla="*/ 0 h 868137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61164 w 3292534"/>
              <a:gd name="connsiteY3" fmla="*/ 612396 h 848138"/>
              <a:gd name="connsiteX4" fmla="*/ 3292534 w 3292534"/>
              <a:gd name="connsiteY4" fmla="*/ 0 h 848138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61164 w 3292534"/>
              <a:gd name="connsiteY3" fmla="*/ 612396 h 848138"/>
              <a:gd name="connsiteX4" fmla="*/ 3292534 w 3292534"/>
              <a:gd name="connsiteY4" fmla="*/ 0 h 848138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61164 w 3292534"/>
              <a:gd name="connsiteY3" fmla="*/ 612396 h 848138"/>
              <a:gd name="connsiteX4" fmla="*/ 3292534 w 3292534"/>
              <a:gd name="connsiteY4" fmla="*/ 0 h 848138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80214 w 3292534"/>
              <a:gd name="connsiteY3" fmla="*/ 646686 h 848138"/>
              <a:gd name="connsiteX4" fmla="*/ 3292534 w 3292534"/>
              <a:gd name="connsiteY4" fmla="*/ 0 h 848138"/>
              <a:gd name="connsiteX0" fmla="*/ 0 w 3292534"/>
              <a:gd name="connsiteY0" fmla="*/ 847716 h 848138"/>
              <a:gd name="connsiteX1" fmla="*/ 616611 w 3292534"/>
              <a:gd name="connsiteY1" fmla="*/ 753901 h 848138"/>
              <a:gd name="connsiteX2" fmla="*/ 1666490 w 3292534"/>
              <a:gd name="connsiteY2" fmla="*/ 815727 h 848138"/>
              <a:gd name="connsiteX3" fmla="*/ 2180214 w 3292534"/>
              <a:gd name="connsiteY3" fmla="*/ 646686 h 848138"/>
              <a:gd name="connsiteX4" fmla="*/ 3292534 w 3292534"/>
              <a:gd name="connsiteY4" fmla="*/ 0 h 848138"/>
              <a:gd name="connsiteX0" fmla="*/ 0 w 3292534"/>
              <a:gd name="connsiteY0" fmla="*/ 847716 h 898142"/>
              <a:gd name="connsiteX1" fmla="*/ 616611 w 3292534"/>
              <a:gd name="connsiteY1" fmla="*/ 753901 h 898142"/>
              <a:gd name="connsiteX2" fmla="*/ 1335020 w 3292534"/>
              <a:gd name="connsiteY2" fmla="*/ 895737 h 898142"/>
              <a:gd name="connsiteX3" fmla="*/ 2180214 w 3292534"/>
              <a:gd name="connsiteY3" fmla="*/ 646686 h 898142"/>
              <a:gd name="connsiteX4" fmla="*/ 3292534 w 3292534"/>
              <a:gd name="connsiteY4" fmla="*/ 0 h 898142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80214 w 3292534"/>
              <a:gd name="connsiteY4" fmla="*/ 646686 h 904184"/>
              <a:gd name="connsiteX5" fmla="*/ 3292534 w 3292534"/>
              <a:gd name="connsiteY5" fmla="*/ 0 h 904184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38304 w 3292534"/>
              <a:gd name="connsiteY4" fmla="*/ 719076 h 904184"/>
              <a:gd name="connsiteX5" fmla="*/ 3292534 w 3292534"/>
              <a:gd name="connsiteY5" fmla="*/ 0 h 904184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38304 w 3292534"/>
              <a:gd name="connsiteY4" fmla="*/ 719076 h 904184"/>
              <a:gd name="connsiteX5" fmla="*/ 3292534 w 3292534"/>
              <a:gd name="connsiteY5" fmla="*/ 0 h 904184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38304 w 3292534"/>
              <a:gd name="connsiteY4" fmla="*/ 719076 h 904184"/>
              <a:gd name="connsiteX5" fmla="*/ 2264034 w 3292534"/>
              <a:gd name="connsiteY5" fmla="*/ 456186 h 904184"/>
              <a:gd name="connsiteX6" fmla="*/ 3292534 w 3292534"/>
              <a:gd name="connsiteY6" fmla="*/ 0 h 904184"/>
              <a:gd name="connsiteX0" fmla="*/ 0 w 3292534"/>
              <a:gd name="connsiteY0" fmla="*/ 847716 h 904184"/>
              <a:gd name="connsiteX1" fmla="*/ 616611 w 3292534"/>
              <a:gd name="connsiteY1" fmla="*/ 753901 h 904184"/>
              <a:gd name="connsiteX2" fmla="*/ 1018164 w 3292534"/>
              <a:gd name="connsiteY2" fmla="*/ 829566 h 904184"/>
              <a:gd name="connsiteX3" fmla="*/ 1335020 w 3292534"/>
              <a:gd name="connsiteY3" fmla="*/ 895737 h 904184"/>
              <a:gd name="connsiteX4" fmla="*/ 2149734 w 3292534"/>
              <a:gd name="connsiteY4" fmla="*/ 730506 h 904184"/>
              <a:gd name="connsiteX5" fmla="*/ 2264034 w 3292534"/>
              <a:gd name="connsiteY5" fmla="*/ 456186 h 904184"/>
              <a:gd name="connsiteX6" fmla="*/ 3292534 w 3292534"/>
              <a:gd name="connsiteY6" fmla="*/ 0 h 904184"/>
              <a:gd name="connsiteX0" fmla="*/ 0 w 3292534"/>
              <a:gd name="connsiteY0" fmla="*/ 847716 h 895764"/>
              <a:gd name="connsiteX1" fmla="*/ 616611 w 3292534"/>
              <a:gd name="connsiteY1" fmla="*/ 753901 h 895764"/>
              <a:gd name="connsiteX2" fmla="*/ 1018164 w 3292534"/>
              <a:gd name="connsiteY2" fmla="*/ 829566 h 895764"/>
              <a:gd name="connsiteX3" fmla="*/ 1335020 w 3292534"/>
              <a:gd name="connsiteY3" fmla="*/ 895737 h 895764"/>
              <a:gd name="connsiteX4" fmla="*/ 1768734 w 3292534"/>
              <a:gd name="connsiteY4" fmla="*/ 760986 h 895764"/>
              <a:gd name="connsiteX5" fmla="*/ 2149734 w 3292534"/>
              <a:gd name="connsiteY5" fmla="*/ 730506 h 895764"/>
              <a:gd name="connsiteX6" fmla="*/ 2264034 w 3292534"/>
              <a:gd name="connsiteY6" fmla="*/ 456186 h 895764"/>
              <a:gd name="connsiteX7" fmla="*/ 3292534 w 3292534"/>
              <a:gd name="connsiteY7" fmla="*/ 0 h 895764"/>
              <a:gd name="connsiteX0" fmla="*/ 0 w 3292534"/>
              <a:gd name="connsiteY0" fmla="*/ 847716 h 895764"/>
              <a:gd name="connsiteX1" fmla="*/ 616611 w 3292534"/>
              <a:gd name="connsiteY1" fmla="*/ 753901 h 895764"/>
              <a:gd name="connsiteX2" fmla="*/ 1018164 w 3292534"/>
              <a:gd name="connsiteY2" fmla="*/ 829566 h 895764"/>
              <a:gd name="connsiteX3" fmla="*/ 1335020 w 3292534"/>
              <a:gd name="connsiteY3" fmla="*/ 895737 h 895764"/>
              <a:gd name="connsiteX4" fmla="*/ 1768734 w 3292534"/>
              <a:gd name="connsiteY4" fmla="*/ 760986 h 895764"/>
              <a:gd name="connsiteX5" fmla="*/ 2149734 w 3292534"/>
              <a:gd name="connsiteY5" fmla="*/ 730506 h 895764"/>
              <a:gd name="connsiteX6" fmla="*/ 2206884 w 3292534"/>
              <a:gd name="connsiteY6" fmla="*/ 551436 h 895764"/>
              <a:gd name="connsiteX7" fmla="*/ 2264034 w 3292534"/>
              <a:gd name="connsiteY7" fmla="*/ 456186 h 895764"/>
              <a:gd name="connsiteX8" fmla="*/ 3292534 w 3292534"/>
              <a:gd name="connsiteY8" fmla="*/ 0 h 895764"/>
              <a:gd name="connsiteX0" fmla="*/ 0 w 3292534"/>
              <a:gd name="connsiteY0" fmla="*/ 847716 h 895764"/>
              <a:gd name="connsiteX1" fmla="*/ 616611 w 3292534"/>
              <a:gd name="connsiteY1" fmla="*/ 753901 h 895764"/>
              <a:gd name="connsiteX2" fmla="*/ 1018164 w 3292534"/>
              <a:gd name="connsiteY2" fmla="*/ 829566 h 895764"/>
              <a:gd name="connsiteX3" fmla="*/ 1335020 w 3292534"/>
              <a:gd name="connsiteY3" fmla="*/ 895737 h 895764"/>
              <a:gd name="connsiteX4" fmla="*/ 1768734 w 3292534"/>
              <a:gd name="connsiteY4" fmla="*/ 760986 h 895764"/>
              <a:gd name="connsiteX5" fmla="*/ 2149734 w 3292534"/>
              <a:gd name="connsiteY5" fmla="*/ 730506 h 895764"/>
              <a:gd name="connsiteX6" fmla="*/ 2264034 w 3292534"/>
              <a:gd name="connsiteY6" fmla="*/ 456186 h 895764"/>
              <a:gd name="connsiteX7" fmla="*/ 3292534 w 3292534"/>
              <a:gd name="connsiteY7" fmla="*/ 0 h 895764"/>
              <a:gd name="connsiteX0" fmla="*/ 0 w 3113464"/>
              <a:gd name="connsiteY0" fmla="*/ 832476 h 880524"/>
              <a:gd name="connsiteX1" fmla="*/ 616611 w 3113464"/>
              <a:gd name="connsiteY1" fmla="*/ 738661 h 880524"/>
              <a:gd name="connsiteX2" fmla="*/ 1018164 w 3113464"/>
              <a:gd name="connsiteY2" fmla="*/ 814326 h 880524"/>
              <a:gd name="connsiteX3" fmla="*/ 1335020 w 3113464"/>
              <a:gd name="connsiteY3" fmla="*/ 880497 h 880524"/>
              <a:gd name="connsiteX4" fmla="*/ 1768734 w 3113464"/>
              <a:gd name="connsiteY4" fmla="*/ 745746 h 880524"/>
              <a:gd name="connsiteX5" fmla="*/ 2149734 w 3113464"/>
              <a:gd name="connsiteY5" fmla="*/ 715266 h 880524"/>
              <a:gd name="connsiteX6" fmla="*/ 2264034 w 3113464"/>
              <a:gd name="connsiteY6" fmla="*/ 440946 h 880524"/>
              <a:gd name="connsiteX7" fmla="*/ 3113464 w 3113464"/>
              <a:gd name="connsiteY7" fmla="*/ 0 h 88052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64034 w 3090604"/>
              <a:gd name="connsiteY6" fmla="*/ 406656 h 846234"/>
              <a:gd name="connsiteX7" fmla="*/ 3090604 w 3090604"/>
              <a:gd name="connsiteY7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171505 w 3090604"/>
              <a:gd name="connsiteY6" fmla="*/ 516602 h 846234"/>
              <a:gd name="connsiteX7" fmla="*/ 2264034 w 3090604"/>
              <a:gd name="connsiteY7" fmla="*/ 406656 h 846234"/>
              <a:gd name="connsiteX8" fmla="*/ 3090604 w 3090604"/>
              <a:gd name="connsiteY8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64034 w 3090604"/>
              <a:gd name="connsiteY7" fmla="*/ 406656 h 846234"/>
              <a:gd name="connsiteX8" fmla="*/ 3090604 w 3090604"/>
              <a:gd name="connsiteY8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184568 w 3090604"/>
              <a:gd name="connsiteY7" fmla="*/ 457819 h 846234"/>
              <a:gd name="connsiteX8" fmla="*/ 2264034 w 3090604"/>
              <a:gd name="connsiteY8" fmla="*/ 406656 h 846234"/>
              <a:gd name="connsiteX9" fmla="*/ 3090604 w 3090604"/>
              <a:gd name="connsiteY9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33554 w 3090604"/>
              <a:gd name="connsiteY7" fmla="*/ 464350 h 846234"/>
              <a:gd name="connsiteX8" fmla="*/ 2264034 w 3090604"/>
              <a:gd name="connsiteY8" fmla="*/ 406656 h 846234"/>
              <a:gd name="connsiteX9" fmla="*/ 3090604 w 3090604"/>
              <a:gd name="connsiteY9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33554 w 3090604"/>
              <a:gd name="connsiteY7" fmla="*/ 464350 h 846234"/>
              <a:gd name="connsiteX8" fmla="*/ 2264034 w 3090604"/>
              <a:gd name="connsiteY8" fmla="*/ 406656 h 846234"/>
              <a:gd name="connsiteX9" fmla="*/ 3090604 w 3090604"/>
              <a:gd name="connsiteY9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64034 w 3090604"/>
              <a:gd name="connsiteY7" fmla="*/ 406656 h 846234"/>
              <a:gd name="connsiteX8" fmla="*/ 3090604 w 3090604"/>
              <a:gd name="connsiteY8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47706 w 3090604"/>
              <a:gd name="connsiteY7" fmla="*/ 429516 h 846234"/>
              <a:gd name="connsiteX8" fmla="*/ 3090604 w 3090604"/>
              <a:gd name="connsiteY8" fmla="*/ 0 h 846234"/>
              <a:gd name="connsiteX0" fmla="*/ 0 w 3090604"/>
              <a:gd name="connsiteY0" fmla="*/ 798186 h 846234"/>
              <a:gd name="connsiteX1" fmla="*/ 616611 w 3090604"/>
              <a:gd name="connsiteY1" fmla="*/ 704371 h 846234"/>
              <a:gd name="connsiteX2" fmla="*/ 1018164 w 3090604"/>
              <a:gd name="connsiteY2" fmla="*/ 780036 h 846234"/>
              <a:gd name="connsiteX3" fmla="*/ 1335020 w 3090604"/>
              <a:gd name="connsiteY3" fmla="*/ 846207 h 846234"/>
              <a:gd name="connsiteX4" fmla="*/ 1768734 w 3090604"/>
              <a:gd name="connsiteY4" fmla="*/ 711456 h 846234"/>
              <a:gd name="connsiteX5" fmla="*/ 2149734 w 3090604"/>
              <a:gd name="connsiteY5" fmla="*/ 680976 h 846234"/>
              <a:gd name="connsiteX6" fmla="*/ 2210694 w 3090604"/>
              <a:gd name="connsiteY6" fmla="*/ 542728 h 846234"/>
              <a:gd name="connsiteX7" fmla="*/ 2247706 w 3090604"/>
              <a:gd name="connsiteY7" fmla="*/ 429516 h 846234"/>
              <a:gd name="connsiteX8" fmla="*/ 3090604 w 3090604"/>
              <a:gd name="connsiteY8" fmla="*/ 0 h 846234"/>
              <a:gd name="connsiteX0" fmla="*/ 0 w 2970288"/>
              <a:gd name="connsiteY0" fmla="*/ 730007 h 778055"/>
              <a:gd name="connsiteX1" fmla="*/ 616611 w 2970288"/>
              <a:gd name="connsiteY1" fmla="*/ 636192 h 778055"/>
              <a:gd name="connsiteX2" fmla="*/ 1018164 w 2970288"/>
              <a:gd name="connsiteY2" fmla="*/ 711857 h 778055"/>
              <a:gd name="connsiteX3" fmla="*/ 1335020 w 2970288"/>
              <a:gd name="connsiteY3" fmla="*/ 778028 h 778055"/>
              <a:gd name="connsiteX4" fmla="*/ 1768734 w 2970288"/>
              <a:gd name="connsiteY4" fmla="*/ 643277 h 778055"/>
              <a:gd name="connsiteX5" fmla="*/ 2149734 w 2970288"/>
              <a:gd name="connsiteY5" fmla="*/ 612797 h 778055"/>
              <a:gd name="connsiteX6" fmla="*/ 2210694 w 2970288"/>
              <a:gd name="connsiteY6" fmla="*/ 474549 h 778055"/>
              <a:gd name="connsiteX7" fmla="*/ 2247706 w 2970288"/>
              <a:gd name="connsiteY7" fmla="*/ 361337 h 778055"/>
              <a:gd name="connsiteX8" fmla="*/ 2970288 w 2970288"/>
              <a:gd name="connsiteY8" fmla="*/ 0 h 778055"/>
              <a:gd name="connsiteX0" fmla="*/ 0 w 2970288"/>
              <a:gd name="connsiteY0" fmla="*/ 730007 h 738027"/>
              <a:gd name="connsiteX1" fmla="*/ 616611 w 2970288"/>
              <a:gd name="connsiteY1" fmla="*/ 636192 h 738027"/>
              <a:gd name="connsiteX2" fmla="*/ 1018164 w 2970288"/>
              <a:gd name="connsiteY2" fmla="*/ 711857 h 738027"/>
              <a:gd name="connsiteX3" fmla="*/ 1491431 w 2970288"/>
              <a:gd name="connsiteY3" fmla="*/ 737923 h 738027"/>
              <a:gd name="connsiteX4" fmla="*/ 1768734 w 2970288"/>
              <a:gd name="connsiteY4" fmla="*/ 643277 h 738027"/>
              <a:gd name="connsiteX5" fmla="*/ 2149734 w 2970288"/>
              <a:gd name="connsiteY5" fmla="*/ 612797 h 738027"/>
              <a:gd name="connsiteX6" fmla="*/ 2210694 w 2970288"/>
              <a:gd name="connsiteY6" fmla="*/ 474549 h 738027"/>
              <a:gd name="connsiteX7" fmla="*/ 2247706 w 2970288"/>
              <a:gd name="connsiteY7" fmla="*/ 361337 h 738027"/>
              <a:gd name="connsiteX8" fmla="*/ 2970288 w 2970288"/>
              <a:gd name="connsiteY8" fmla="*/ 0 h 738027"/>
              <a:gd name="connsiteX0" fmla="*/ 0 w 2970288"/>
              <a:gd name="connsiteY0" fmla="*/ 730007 h 738622"/>
              <a:gd name="connsiteX1" fmla="*/ 616611 w 2970288"/>
              <a:gd name="connsiteY1" fmla="*/ 636192 h 738622"/>
              <a:gd name="connsiteX2" fmla="*/ 1294890 w 2970288"/>
              <a:gd name="connsiteY2" fmla="*/ 683783 h 738622"/>
              <a:gd name="connsiteX3" fmla="*/ 1491431 w 2970288"/>
              <a:gd name="connsiteY3" fmla="*/ 737923 h 738622"/>
              <a:gd name="connsiteX4" fmla="*/ 1768734 w 2970288"/>
              <a:gd name="connsiteY4" fmla="*/ 643277 h 738622"/>
              <a:gd name="connsiteX5" fmla="*/ 2149734 w 2970288"/>
              <a:gd name="connsiteY5" fmla="*/ 612797 h 738622"/>
              <a:gd name="connsiteX6" fmla="*/ 2210694 w 2970288"/>
              <a:gd name="connsiteY6" fmla="*/ 474549 h 738622"/>
              <a:gd name="connsiteX7" fmla="*/ 2247706 w 2970288"/>
              <a:gd name="connsiteY7" fmla="*/ 361337 h 738622"/>
              <a:gd name="connsiteX8" fmla="*/ 2970288 w 2970288"/>
              <a:gd name="connsiteY8" fmla="*/ 0 h 738622"/>
              <a:gd name="connsiteX0" fmla="*/ 0 w 2970288"/>
              <a:gd name="connsiteY0" fmla="*/ 730007 h 750123"/>
              <a:gd name="connsiteX1" fmla="*/ 616611 w 2970288"/>
              <a:gd name="connsiteY1" fmla="*/ 636192 h 750123"/>
              <a:gd name="connsiteX2" fmla="*/ 1294890 w 2970288"/>
              <a:gd name="connsiteY2" fmla="*/ 683783 h 750123"/>
              <a:gd name="connsiteX3" fmla="*/ 1491431 w 2970288"/>
              <a:gd name="connsiteY3" fmla="*/ 737923 h 750123"/>
              <a:gd name="connsiteX4" fmla="*/ 1768734 w 2970288"/>
              <a:gd name="connsiteY4" fmla="*/ 643277 h 750123"/>
              <a:gd name="connsiteX5" fmla="*/ 2149734 w 2970288"/>
              <a:gd name="connsiteY5" fmla="*/ 612797 h 750123"/>
              <a:gd name="connsiteX6" fmla="*/ 2210694 w 2970288"/>
              <a:gd name="connsiteY6" fmla="*/ 474549 h 750123"/>
              <a:gd name="connsiteX7" fmla="*/ 2247706 w 2970288"/>
              <a:gd name="connsiteY7" fmla="*/ 361337 h 750123"/>
              <a:gd name="connsiteX8" fmla="*/ 2970288 w 2970288"/>
              <a:gd name="connsiteY8" fmla="*/ 0 h 750123"/>
              <a:gd name="connsiteX0" fmla="*/ 0 w 2585278"/>
              <a:gd name="connsiteY0" fmla="*/ 681881 h 750123"/>
              <a:gd name="connsiteX1" fmla="*/ 231601 w 2585278"/>
              <a:gd name="connsiteY1" fmla="*/ 636192 h 750123"/>
              <a:gd name="connsiteX2" fmla="*/ 909880 w 2585278"/>
              <a:gd name="connsiteY2" fmla="*/ 683783 h 750123"/>
              <a:gd name="connsiteX3" fmla="*/ 1106421 w 2585278"/>
              <a:gd name="connsiteY3" fmla="*/ 737923 h 750123"/>
              <a:gd name="connsiteX4" fmla="*/ 1383724 w 2585278"/>
              <a:gd name="connsiteY4" fmla="*/ 643277 h 750123"/>
              <a:gd name="connsiteX5" fmla="*/ 1764724 w 2585278"/>
              <a:gd name="connsiteY5" fmla="*/ 612797 h 750123"/>
              <a:gd name="connsiteX6" fmla="*/ 1825684 w 2585278"/>
              <a:gd name="connsiteY6" fmla="*/ 474549 h 750123"/>
              <a:gd name="connsiteX7" fmla="*/ 1862696 w 2585278"/>
              <a:gd name="connsiteY7" fmla="*/ 361337 h 750123"/>
              <a:gd name="connsiteX8" fmla="*/ 2585278 w 2585278"/>
              <a:gd name="connsiteY8" fmla="*/ 0 h 750123"/>
              <a:gd name="connsiteX0" fmla="*/ 0 w 2585278"/>
              <a:gd name="connsiteY0" fmla="*/ 681881 h 730711"/>
              <a:gd name="connsiteX1" fmla="*/ 231601 w 2585278"/>
              <a:gd name="connsiteY1" fmla="*/ 636192 h 730711"/>
              <a:gd name="connsiteX2" fmla="*/ 909880 w 2585278"/>
              <a:gd name="connsiteY2" fmla="*/ 683783 h 730711"/>
              <a:gd name="connsiteX3" fmla="*/ 1122463 w 2585278"/>
              <a:gd name="connsiteY3" fmla="*/ 729902 h 730711"/>
              <a:gd name="connsiteX4" fmla="*/ 1383724 w 2585278"/>
              <a:gd name="connsiteY4" fmla="*/ 643277 h 730711"/>
              <a:gd name="connsiteX5" fmla="*/ 1764724 w 2585278"/>
              <a:gd name="connsiteY5" fmla="*/ 612797 h 730711"/>
              <a:gd name="connsiteX6" fmla="*/ 1825684 w 2585278"/>
              <a:gd name="connsiteY6" fmla="*/ 474549 h 730711"/>
              <a:gd name="connsiteX7" fmla="*/ 1862696 w 2585278"/>
              <a:gd name="connsiteY7" fmla="*/ 361337 h 730711"/>
              <a:gd name="connsiteX8" fmla="*/ 2585278 w 2585278"/>
              <a:gd name="connsiteY8" fmla="*/ 0 h 730711"/>
              <a:gd name="connsiteX0" fmla="*/ 0 w 2585278"/>
              <a:gd name="connsiteY0" fmla="*/ 681881 h 730059"/>
              <a:gd name="connsiteX1" fmla="*/ 231601 w 2585278"/>
              <a:gd name="connsiteY1" fmla="*/ 636192 h 730059"/>
              <a:gd name="connsiteX2" fmla="*/ 597059 w 2585278"/>
              <a:gd name="connsiteY2" fmla="*/ 619615 h 730059"/>
              <a:gd name="connsiteX3" fmla="*/ 1122463 w 2585278"/>
              <a:gd name="connsiteY3" fmla="*/ 729902 h 730059"/>
              <a:gd name="connsiteX4" fmla="*/ 1383724 w 2585278"/>
              <a:gd name="connsiteY4" fmla="*/ 643277 h 730059"/>
              <a:gd name="connsiteX5" fmla="*/ 1764724 w 2585278"/>
              <a:gd name="connsiteY5" fmla="*/ 612797 h 730059"/>
              <a:gd name="connsiteX6" fmla="*/ 1825684 w 2585278"/>
              <a:gd name="connsiteY6" fmla="*/ 474549 h 730059"/>
              <a:gd name="connsiteX7" fmla="*/ 1862696 w 2585278"/>
              <a:gd name="connsiteY7" fmla="*/ 361337 h 730059"/>
              <a:gd name="connsiteX8" fmla="*/ 2585278 w 2585278"/>
              <a:gd name="connsiteY8" fmla="*/ 0 h 730059"/>
              <a:gd name="connsiteX0" fmla="*/ 0 w 2585278"/>
              <a:gd name="connsiteY0" fmla="*/ 681881 h 729906"/>
              <a:gd name="connsiteX1" fmla="*/ 231601 w 2585278"/>
              <a:gd name="connsiteY1" fmla="*/ 636192 h 729906"/>
              <a:gd name="connsiteX2" fmla="*/ 597059 w 2585278"/>
              <a:gd name="connsiteY2" fmla="*/ 619615 h 729906"/>
              <a:gd name="connsiteX3" fmla="*/ 1122463 w 2585278"/>
              <a:gd name="connsiteY3" fmla="*/ 729902 h 729906"/>
              <a:gd name="connsiteX4" fmla="*/ 1411797 w 2585278"/>
              <a:gd name="connsiteY4" fmla="*/ 615203 h 729906"/>
              <a:gd name="connsiteX5" fmla="*/ 1764724 w 2585278"/>
              <a:gd name="connsiteY5" fmla="*/ 612797 h 729906"/>
              <a:gd name="connsiteX6" fmla="*/ 1825684 w 2585278"/>
              <a:gd name="connsiteY6" fmla="*/ 474549 h 729906"/>
              <a:gd name="connsiteX7" fmla="*/ 1862696 w 2585278"/>
              <a:gd name="connsiteY7" fmla="*/ 361337 h 729906"/>
              <a:gd name="connsiteX8" fmla="*/ 2585278 w 2585278"/>
              <a:gd name="connsiteY8" fmla="*/ 0 h 72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5278" h="729906">
                <a:moveTo>
                  <a:pt x="0" y="681881"/>
                </a:moveTo>
                <a:cubicBezTo>
                  <a:pt x="166433" y="689427"/>
                  <a:pt x="132091" y="646570"/>
                  <a:pt x="231601" y="636192"/>
                </a:cubicBezTo>
                <a:cubicBezTo>
                  <a:pt x="331111" y="625814"/>
                  <a:pt x="448582" y="603997"/>
                  <a:pt x="597059" y="619615"/>
                </a:cubicBezTo>
                <a:cubicBezTo>
                  <a:pt x="745536" y="635233"/>
                  <a:pt x="986673" y="730637"/>
                  <a:pt x="1122463" y="729902"/>
                </a:cubicBezTo>
                <a:cubicBezTo>
                  <a:pt x="1258253" y="729167"/>
                  <a:pt x="1304754" y="634720"/>
                  <a:pt x="1411797" y="615203"/>
                </a:cubicBezTo>
                <a:cubicBezTo>
                  <a:pt x="1518840" y="595686"/>
                  <a:pt x="1695743" y="636239"/>
                  <a:pt x="1764724" y="612797"/>
                </a:cubicBezTo>
                <a:cubicBezTo>
                  <a:pt x="1833705" y="589355"/>
                  <a:pt x="1806634" y="520269"/>
                  <a:pt x="1825684" y="474549"/>
                </a:cubicBezTo>
                <a:cubicBezTo>
                  <a:pt x="1844734" y="428829"/>
                  <a:pt x="1820546" y="409338"/>
                  <a:pt x="1862696" y="361337"/>
                </a:cubicBezTo>
                <a:cubicBezTo>
                  <a:pt x="2055068" y="241491"/>
                  <a:pt x="2430371" y="78571"/>
                  <a:pt x="2585278" y="0"/>
                </a:cubicBezTo>
              </a:path>
            </a:pathLst>
          </a:custGeom>
          <a:ln w="38100">
            <a:solidFill>
              <a:schemeClr val="tx2">
                <a:lumMod val="50000"/>
              </a:schemeClr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6" name="Łącznik prosty 95">
            <a:extLst>
              <a:ext uri="{FF2B5EF4-FFF2-40B4-BE49-F238E27FC236}">
                <a16:creationId xmlns="" xmlns:a16="http://schemas.microsoft.com/office/drawing/2014/main" id="{FA1E332D-2BC1-4143-805D-916EFB1DD7EF}"/>
              </a:ext>
            </a:extLst>
          </p:cNvPr>
          <p:cNvCxnSpPr>
            <a:cxnSpLocks/>
          </p:cNvCxnSpPr>
          <p:nvPr/>
        </p:nvCxnSpPr>
        <p:spPr>
          <a:xfrm rot="5400000">
            <a:off x="5323145" y="2835613"/>
            <a:ext cx="567992" cy="40254"/>
          </a:xfrm>
          <a:prstGeom prst="line">
            <a:avLst/>
          </a:prstGeom>
          <a:ln w="25400">
            <a:solidFill>
              <a:srgbClr val="00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Łącznik prosty 96">
            <a:extLst>
              <a:ext uri="{FF2B5EF4-FFF2-40B4-BE49-F238E27FC236}">
                <a16:creationId xmlns="" xmlns:a16="http://schemas.microsoft.com/office/drawing/2014/main" id="{FA1E332D-2BC1-4143-805D-916EFB1DD7EF}"/>
              </a:ext>
            </a:extLst>
          </p:cNvPr>
          <p:cNvCxnSpPr>
            <a:cxnSpLocks/>
          </p:cNvCxnSpPr>
          <p:nvPr/>
        </p:nvCxnSpPr>
        <p:spPr>
          <a:xfrm rot="5400000">
            <a:off x="5527680" y="3318731"/>
            <a:ext cx="427795" cy="42796"/>
          </a:xfrm>
          <a:prstGeom prst="line">
            <a:avLst/>
          </a:prstGeom>
          <a:ln w="25400">
            <a:solidFill>
              <a:srgbClr val="00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Łącznik prosty 97">
            <a:extLst>
              <a:ext uri="{FF2B5EF4-FFF2-40B4-BE49-F238E27FC236}">
                <a16:creationId xmlns="" xmlns:a16="http://schemas.microsoft.com/office/drawing/2014/main" id="{FA1E332D-2BC1-4143-805D-916EFB1DD7EF}"/>
              </a:ext>
            </a:extLst>
          </p:cNvPr>
          <p:cNvCxnSpPr>
            <a:cxnSpLocks/>
          </p:cNvCxnSpPr>
          <p:nvPr/>
        </p:nvCxnSpPr>
        <p:spPr>
          <a:xfrm rot="10800000">
            <a:off x="5581096" y="3133818"/>
            <a:ext cx="180515" cy="2959"/>
          </a:xfrm>
          <a:prstGeom prst="line">
            <a:avLst/>
          </a:prstGeom>
          <a:ln w="25400">
            <a:solidFill>
              <a:srgbClr val="00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Dowolny kształt 32">
            <a:extLst>
              <a:ext uri="{FF2B5EF4-FFF2-40B4-BE49-F238E27FC236}">
                <a16:creationId xmlns="" xmlns:a16="http://schemas.microsoft.com/office/drawing/2014/main" id="{2D2AD91C-24FD-4BD3-B024-0DDE0EBC877D}"/>
              </a:ext>
            </a:extLst>
          </p:cNvPr>
          <p:cNvSpPr/>
          <p:nvPr/>
        </p:nvSpPr>
        <p:spPr>
          <a:xfrm>
            <a:off x="6905146" y="2316385"/>
            <a:ext cx="424522" cy="1140041"/>
          </a:xfrm>
          <a:custGeom>
            <a:avLst/>
            <a:gdLst>
              <a:gd name="connsiteX0" fmla="*/ 0 w 428625"/>
              <a:gd name="connsiteY0" fmla="*/ 1123950 h 1123950"/>
              <a:gd name="connsiteX1" fmla="*/ 76200 w 428625"/>
              <a:gd name="connsiteY1" fmla="*/ 309563 h 1123950"/>
              <a:gd name="connsiteX2" fmla="*/ 428625 w 428625"/>
              <a:gd name="connsiteY2" fmla="*/ 0 h 1123950"/>
              <a:gd name="connsiteX0" fmla="*/ 0 w 424506"/>
              <a:gd name="connsiteY0" fmla="*/ 868577 h 868577"/>
              <a:gd name="connsiteX1" fmla="*/ 72081 w 424506"/>
              <a:gd name="connsiteY1" fmla="*/ 309563 h 868577"/>
              <a:gd name="connsiteX2" fmla="*/ 424506 w 424506"/>
              <a:gd name="connsiteY2" fmla="*/ 0 h 868577"/>
              <a:gd name="connsiteX0" fmla="*/ 0 w 424522"/>
              <a:gd name="connsiteY0" fmla="*/ 1140041 h 1140041"/>
              <a:gd name="connsiteX1" fmla="*/ 72097 w 424522"/>
              <a:gd name="connsiteY1" fmla="*/ 309563 h 1140041"/>
              <a:gd name="connsiteX2" fmla="*/ 424522 w 424522"/>
              <a:gd name="connsiteY2" fmla="*/ 0 h 1140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4522" h="1140041">
                <a:moveTo>
                  <a:pt x="0" y="1140041"/>
                </a:moveTo>
                <a:cubicBezTo>
                  <a:pt x="2381" y="826510"/>
                  <a:pt x="1343" y="499570"/>
                  <a:pt x="72097" y="309563"/>
                </a:cubicBezTo>
                <a:cubicBezTo>
                  <a:pt x="142851" y="119556"/>
                  <a:pt x="284028" y="61119"/>
                  <a:pt x="424522" y="0"/>
                </a:cubicBezTo>
              </a:path>
            </a:pathLst>
          </a:custGeom>
          <a:ln w="38100">
            <a:solidFill>
              <a:schemeClr val="tx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Dowolny kształt 51">
            <a:extLst>
              <a:ext uri="{FF2B5EF4-FFF2-40B4-BE49-F238E27FC236}">
                <a16:creationId xmlns="" xmlns:a16="http://schemas.microsoft.com/office/drawing/2014/main" id="{B4C92830-E76E-463C-829D-D62CF46BB252}"/>
              </a:ext>
            </a:extLst>
          </p:cNvPr>
          <p:cNvSpPr/>
          <p:nvPr/>
        </p:nvSpPr>
        <p:spPr>
          <a:xfrm>
            <a:off x="1400690" y="898494"/>
            <a:ext cx="4317620" cy="5050309"/>
          </a:xfrm>
          <a:custGeom>
            <a:avLst/>
            <a:gdLst>
              <a:gd name="connsiteX0" fmla="*/ 54919 w 5204940"/>
              <a:gd name="connsiteY0" fmla="*/ 5678615 h 5877696"/>
              <a:gd name="connsiteX1" fmla="*/ 153773 w 5204940"/>
              <a:gd name="connsiteY1" fmla="*/ 5266724 h 5877696"/>
              <a:gd name="connsiteX2" fmla="*/ 302054 w 5204940"/>
              <a:gd name="connsiteY2" fmla="*/ 5134918 h 5877696"/>
              <a:gd name="connsiteX3" fmla="*/ 623329 w 5204940"/>
              <a:gd name="connsiteY3" fmla="*/ 4994875 h 5877696"/>
              <a:gd name="connsiteX4" fmla="*/ 796324 w 5204940"/>
              <a:gd name="connsiteY4" fmla="*/ 4846594 h 5877696"/>
              <a:gd name="connsiteX5" fmla="*/ 878702 w 5204940"/>
              <a:gd name="connsiteY5" fmla="*/ 4657124 h 5877696"/>
              <a:gd name="connsiteX6" fmla="*/ 853989 w 5204940"/>
              <a:gd name="connsiteY6" fmla="*/ 4434702 h 5877696"/>
              <a:gd name="connsiteX7" fmla="*/ 862227 w 5204940"/>
              <a:gd name="connsiteY7" fmla="*/ 4261707 h 5877696"/>
              <a:gd name="connsiteX8" fmla="*/ 878702 w 5204940"/>
              <a:gd name="connsiteY8" fmla="*/ 4080475 h 5877696"/>
              <a:gd name="connsiteX9" fmla="*/ 1010508 w 5204940"/>
              <a:gd name="connsiteY9" fmla="*/ 3965145 h 5877696"/>
              <a:gd name="connsiteX10" fmla="*/ 1010508 w 5204940"/>
              <a:gd name="connsiteY10" fmla="*/ 3808626 h 5877696"/>
              <a:gd name="connsiteX11" fmla="*/ 1026983 w 5204940"/>
              <a:gd name="connsiteY11" fmla="*/ 3750961 h 5877696"/>
              <a:gd name="connsiteX12" fmla="*/ 1142313 w 5204940"/>
              <a:gd name="connsiteY12" fmla="*/ 3792151 h 5877696"/>
              <a:gd name="connsiteX13" fmla="*/ 1274119 w 5204940"/>
              <a:gd name="connsiteY13" fmla="*/ 3792151 h 5877696"/>
              <a:gd name="connsiteX14" fmla="*/ 1315308 w 5204940"/>
              <a:gd name="connsiteY14" fmla="*/ 3660345 h 5877696"/>
              <a:gd name="connsiteX15" fmla="*/ 1323546 w 5204940"/>
              <a:gd name="connsiteY15" fmla="*/ 3569729 h 5877696"/>
              <a:gd name="connsiteX16" fmla="*/ 1265881 w 5204940"/>
              <a:gd name="connsiteY16" fmla="*/ 3421448 h 5877696"/>
              <a:gd name="connsiteX17" fmla="*/ 1059935 w 5204940"/>
              <a:gd name="connsiteY17" fmla="*/ 3347307 h 5877696"/>
              <a:gd name="connsiteX18" fmla="*/ 845751 w 5204940"/>
              <a:gd name="connsiteY18" fmla="*/ 3215502 h 5877696"/>
              <a:gd name="connsiteX19" fmla="*/ 878702 w 5204940"/>
              <a:gd name="connsiteY19" fmla="*/ 3026032 h 5877696"/>
              <a:gd name="connsiteX20" fmla="*/ 911654 w 5204940"/>
              <a:gd name="connsiteY20" fmla="*/ 2943653 h 5877696"/>
              <a:gd name="connsiteX21" fmla="*/ 1076411 w 5204940"/>
              <a:gd name="connsiteY21" fmla="*/ 2984842 h 5877696"/>
              <a:gd name="connsiteX22" fmla="*/ 1183502 w 5204940"/>
              <a:gd name="connsiteY22" fmla="*/ 3001318 h 5877696"/>
              <a:gd name="connsiteX23" fmla="*/ 1249405 w 5204940"/>
              <a:gd name="connsiteY23" fmla="*/ 2976605 h 5877696"/>
              <a:gd name="connsiteX24" fmla="*/ 1298832 w 5204940"/>
              <a:gd name="connsiteY24" fmla="*/ 2943653 h 5877696"/>
              <a:gd name="connsiteX25" fmla="*/ 1405924 w 5204940"/>
              <a:gd name="connsiteY25" fmla="*/ 2960129 h 5877696"/>
              <a:gd name="connsiteX26" fmla="*/ 1496540 w 5204940"/>
              <a:gd name="connsiteY26" fmla="*/ 3001318 h 5877696"/>
              <a:gd name="connsiteX27" fmla="*/ 1587156 w 5204940"/>
              <a:gd name="connsiteY27" fmla="*/ 3042507 h 5877696"/>
              <a:gd name="connsiteX28" fmla="*/ 1669535 w 5204940"/>
              <a:gd name="connsiteY28" fmla="*/ 3050745 h 5877696"/>
              <a:gd name="connsiteX29" fmla="*/ 1793102 w 5204940"/>
              <a:gd name="connsiteY29" fmla="*/ 3042507 h 5877696"/>
              <a:gd name="connsiteX30" fmla="*/ 1891956 w 5204940"/>
              <a:gd name="connsiteY30" fmla="*/ 2993080 h 5877696"/>
              <a:gd name="connsiteX31" fmla="*/ 1949621 w 5204940"/>
              <a:gd name="connsiteY31" fmla="*/ 2960129 h 5877696"/>
              <a:gd name="connsiteX32" fmla="*/ 2056713 w 5204940"/>
              <a:gd name="connsiteY32" fmla="*/ 2877751 h 5877696"/>
              <a:gd name="connsiteX33" fmla="*/ 2097902 w 5204940"/>
              <a:gd name="connsiteY33" fmla="*/ 2778897 h 5877696"/>
              <a:gd name="connsiteX34" fmla="*/ 2130854 w 5204940"/>
              <a:gd name="connsiteY34" fmla="*/ 2680042 h 5877696"/>
              <a:gd name="connsiteX35" fmla="*/ 2345038 w 5204940"/>
              <a:gd name="connsiteY35" fmla="*/ 2655329 h 5877696"/>
              <a:gd name="connsiteX36" fmla="*/ 2452129 w 5204940"/>
              <a:gd name="connsiteY36" fmla="*/ 2589426 h 5877696"/>
              <a:gd name="connsiteX37" fmla="*/ 2476843 w 5204940"/>
              <a:gd name="connsiteY37" fmla="*/ 2457621 h 5877696"/>
              <a:gd name="connsiteX38" fmla="*/ 2320324 w 5204940"/>
              <a:gd name="connsiteY38" fmla="*/ 2194010 h 5877696"/>
              <a:gd name="connsiteX39" fmla="*/ 2262659 w 5204940"/>
              <a:gd name="connsiteY39" fmla="*/ 2021015 h 5877696"/>
              <a:gd name="connsiteX40" fmla="*/ 2287373 w 5204940"/>
              <a:gd name="connsiteY40" fmla="*/ 1880972 h 5877696"/>
              <a:gd name="connsiteX41" fmla="*/ 2616886 w 5204940"/>
              <a:gd name="connsiteY41" fmla="*/ 1856259 h 5877696"/>
              <a:gd name="connsiteX42" fmla="*/ 2880497 w 5204940"/>
              <a:gd name="connsiteY42" fmla="*/ 1880972 h 5877696"/>
              <a:gd name="connsiteX43" fmla="*/ 3127632 w 5204940"/>
              <a:gd name="connsiteY43" fmla="*/ 1691502 h 5877696"/>
              <a:gd name="connsiteX44" fmla="*/ 3564238 w 5204940"/>
              <a:gd name="connsiteY44" fmla="*/ 1658551 h 5877696"/>
              <a:gd name="connsiteX45" fmla="*/ 3910227 w 5204940"/>
              <a:gd name="connsiteY45" fmla="*/ 1592648 h 5877696"/>
              <a:gd name="connsiteX46" fmla="*/ 4330356 w 5204940"/>
              <a:gd name="connsiteY46" fmla="*/ 1518507 h 5877696"/>
              <a:gd name="connsiteX47" fmla="*/ 4775200 w 5204940"/>
              <a:gd name="connsiteY47" fmla="*/ 1320799 h 5877696"/>
              <a:gd name="connsiteX48" fmla="*/ 4874054 w 5204940"/>
              <a:gd name="connsiteY48" fmla="*/ 1015999 h 5877696"/>
              <a:gd name="connsiteX49" fmla="*/ 5047048 w 5204940"/>
              <a:gd name="connsiteY49" fmla="*/ 571156 h 5877696"/>
              <a:gd name="connsiteX50" fmla="*/ 5047048 w 5204940"/>
              <a:gd name="connsiteY50" fmla="*/ 332259 h 5877696"/>
              <a:gd name="connsiteX51" fmla="*/ 5096475 w 5204940"/>
              <a:gd name="connsiteY51" fmla="*/ 60410 h 5877696"/>
              <a:gd name="connsiteX52" fmla="*/ 4396259 w 5204940"/>
              <a:gd name="connsiteY52" fmla="*/ 85124 h 5877696"/>
              <a:gd name="connsiteX53" fmla="*/ 4280929 w 5204940"/>
              <a:gd name="connsiteY53" fmla="*/ 571156 h 5877696"/>
              <a:gd name="connsiteX54" fmla="*/ 4190313 w 5204940"/>
              <a:gd name="connsiteY54" fmla="*/ 801815 h 5877696"/>
              <a:gd name="connsiteX55" fmla="*/ 3918465 w 5204940"/>
              <a:gd name="connsiteY55" fmla="*/ 974810 h 5877696"/>
              <a:gd name="connsiteX56" fmla="*/ 3671329 w 5204940"/>
              <a:gd name="connsiteY56" fmla="*/ 1123091 h 5877696"/>
              <a:gd name="connsiteX57" fmla="*/ 2847546 w 5204940"/>
              <a:gd name="connsiteY57" fmla="*/ 1246659 h 5877696"/>
              <a:gd name="connsiteX58" fmla="*/ 2361513 w 5204940"/>
              <a:gd name="connsiteY58" fmla="*/ 1320799 h 5877696"/>
              <a:gd name="connsiteX59" fmla="*/ 1990811 w 5204940"/>
              <a:gd name="connsiteY59" fmla="*/ 1411415 h 5877696"/>
              <a:gd name="connsiteX60" fmla="*/ 1809578 w 5204940"/>
              <a:gd name="connsiteY60" fmla="*/ 1559697 h 5877696"/>
              <a:gd name="connsiteX61" fmla="*/ 1587156 w 5204940"/>
              <a:gd name="connsiteY61" fmla="*/ 1872734 h 5877696"/>
              <a:gd name="connsiteX62" fmla="*/ 1529492 w 5204940"/>
              <a:gd name="connsiteY62" fmla="*/ 2037491 h 5877696"/>
              <a:gd name="connsiteX63" fmla="*/ 1471827 w 5204940"/>
              <a:gd name="connsiteY63" fmla="*/ 2169297 h 5877696"/>
              <a:gd name="connsiteX64" fmla="*/ 1216454 w 5204940"/>
              <a:gd name="connsiteY64" fmla="*/ 2194010 h 5877696"/>
              <a:gd name="connsiteX65" fmla="*/ 1059935 w 5204940"/>
              <a:gd name="connsiteY65" fmla="*/ 2185772 h 5877696"/>
              <a:gd name="connsiteX66" fmla="*/ 952843 w 5204940"/>
              <a:gd name="connsiteY66" fmla="*/ 2301102 h 5877696"/>
              <a:gd name="connsiteX67" fmla="*/ 722183 w 5204940"/>
              <a:gd name="connsiteY67" fmla="*/ 2539999 h 5877696"/>
              <a:gd name="connsiteX68" fmla="*/ 442097 w 5204940"/>
              <a:gd name="connsiteY68" fmla="*/ 2811848 h 5877696"/>
              <a:gd name="connsiteX69" fmla="*/ 326767 w 5204940"/>
              <a:gd name="connsiteY69" fmla="*/ 2910702 h 5877696"/>
              <a:gd name="connsiteX70" fmla="*/ 516238 w 5204940"/>
              <a:gd name="connsiteY70" fmla="*/ 3199026 h 5877696"/>
              <a:gd name="connsiteX71" fmla="*/ 648043 w 5204940"/>
              <a:gd name="connsiteY71" fmla="*/ 3388497 h 5877696"/>
              <a:gd name="connsiteX72" fmla="*/ 582140 w 5204940"/>
              <a:gd name="connsiteY72" fmla="*/ 3545015 h 5877696"/>
              <a:gd name="connsiteX73" fmla="*/ 433859 w 5204940"/>
              <a:gd name="connsiteY73" fmla="*/ 3759199 h 5877696"/>
              <a:gd name="connsiteX74" fmla="*/ 260865 w 5204940"/>
              <a:gd name="connsiteY74" fmla="*/ 3940432 h 5877696"/>
              <a:gd name="connsiteX75" fmla="*/ 38443 w 5204940"/>
              <a:gd name="connsiteY75" fmla="*/ 4072237 h 5877696"/>
              <a:gd name="connsiteX76" fmla="*/ 54919 w 5204940"/>
              <a:gd name="connsiteY76" fmla="*/ 5678615 h 5877696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00840 w 5114418"/>
              <a:gd name="connsiteY67" fmla="*/ 2514622 h 5698255"/>
              <a:gd name="connsiteX68" fmla="*/ 420754 w 5114418"/>
              <a:gd name="connsiteY68" fmla="*/ 2786471 h 5698255"/>
              <a:gd name="connsiteX69" fmla="*/ 305424 w 5114418"/>
              <a:gd name="connsiteY69" fmla="*/ 2885325 h 5698255"/>
              <a:gd name="connsiteX70" fmla="*/ 494895 w 5114418"/>
              <a:gd name="connsiteY70" fmla="*/ 3173649 h 5698255"/>
              <a:gd name="connsiteX71" fmla="*/ 626700 w 5114418"/>
              <a:gd name="connsiteY71" fmla="*/ 3363120 h 5698255"/>
              <a:gd name="connsiteX72" fmla="*/ 560797 w 5114418"/>
              <a:gd name="connsiteY72" fmla="*/ 3519638 h 5698255"/>
              <a:gd name="connsiteX73" fmla="*/ 412516 w 5114418"/>
              <a:gd name="connsiteY73" fmla="*/ 3733822 h 5698255"/>
              <a:gd name="connsiteX74" fmla="*/ 239522 w 5114418"/>
              <a:gd name="connsiteY74" fmla="*/ 3915055 h 5698255"/>
              <a:gd name="connsiteX75" fmla="*/ 17100 w 5114418"/>
              <a:gd name="connsiteY75" fmla="*/ 4046860 h 5698255"/>
              <a:gd name="connsiteX76" fmla="*/ 33576 w 5114418"/>
              <a:gd name="connsiteY76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00840 w 5114418"/>
              <a:gd name="connsiteY67" fmla="*/ 2514622 h 5698255"/>
              <a:gd name="connsiteX68" fmla="*/ 420754 w 5114418"/>
              <a:gd name="connsiteY68" fmla="*/ 2786471 h 5698255"/>
              <a:gd name="connsiteX69" fmla="*/ 494895 w 5114418"/>
              <a:gd name="connsiteY69" fmla="*/ 3173649 h 5698255"/>
              <a:gd name="connsiteX70" fmla="*/ 626700 w 5114418"/>
              <a:gd name="connsiteY70" fmla="*/ 3363120 h 5698255"/>
              <a:gd name="connsiteX71" fmla="*/ 560797 w 5114418"/>
              <a:gd name="connsiteY71" fmla="*/ 3519638 h 5698255"/>
              <a:gd name="connsiteX72" fmla="*/ 412516 w 5114418"/>
              <a:gd name="connsiteY72" fmla="*/ 3733822 h 5698255"/>
              <a:gd name="connsiteX73" fmla="*/ 239522 w 5114418"/>
              <a:gd name="connsiteY73" fmla="*/ 3915055 h 5698255"/>
              <a:gd name="connsiteX74" fmla="*/ 17100 w 5114418"/>
              <a:gd name="connsiteY74" fmla="*/ 4046860 h 5698255"/>
              <a:gd name="connsiteX75" fmla="*/ 33576 w 5114418"/>
              <a:gd name="connsiteY75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00840 w 5114418"/>
              <a:gd name="connsiteY67" fmla="*/ 2514622 h 5698255"/>
              <a:gd name="connsiteX68" fmla="*/ 420754 w 5114418"/>
              <a:gd name="connsiteY68" fmla="*/ 2786471 h 5698255"/>
              <a:gd name="connsiteX69" fmla="*/ 494895 w 5114418"/>
              <a:gd name="connsiteY69" fmla="*/ 3173649 h 5698255"/>
              <a:gd name="connsiteX70" fmla="*/ 626700 w 5114418"/>
              <a:gd name="connsiteY70" fmla="*/ 3363120 h 5698255"/>
              <a:gd name="connsiteX71" fmla="*/ 560797 w 5114418"/>
              <a:gd name="connsiteY71" fmla="*/ 3519638 h 5698255"/>
              <a:gd name="connsiteX72" fmla="*/ 412516 w 5114418"/>
              <a:gd name="connsiteY72" fmla="*/ 3733822 h 5698255"/>
              <a:gd name="connsiteX73" fmla="*/ 239522 w 5114418"/>
              <a:gd name="connsiteY73" fmla="*/ 3915055 h 5698255"/>
              <a:gd name="connsiteX74" fmla="*/ 17100 w 5114418"/>
              <a:gd name="connsiteY74" fmla="*/ 4046860 h 5698255"/>
              <a:gd name="connsiteX75" fmla="*/ 33576 w 5114418"/>
              <a:gd name="connsiteY75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00840 w 5114418"/>
              <a:gd name="connsiteY67" fmla="*/ 2514622 h 5698255"/>
              <a:gd name="connsiteX68" fmla="*/ 494895 w 5114418"/>
              <a:gd name="connsiteY68" fmla="*/ 3173649 h 5698255"/>
              <a:gd name="connsiteX69" fmla="*/ 626700 w 5114418"/>
              <a:gd name="connsiteY69" fmla="*/ 3363120 h 5698255"/>
              <a:gd name="connsiteX70" fmla="*/ 560797 w 5114418"/>
              <a:gd name="connsiteY70" fmla="*/ 3519638 h 5698255"/>
              <a:gd name="connsiteX71" fmla="*/ 412516 w 5114418"/>
              <a:gd name="connsiteY71" fmla="*/ 3733822 h 5698255"/>
              <a:gd name="connsiteX72" fmla="*/ 239522 w 5114418"/>
              <a:gd name="connsiteY72" fmla="*/ 3915055 h 5698255"/>
              <a:gd name="connsiteX73" fmla="*/ 17100 w 5114418"/>
              <a:gd name="connsiteY73" fmla="*/ 4046860 h 5698255"/>
              <a:gd name="connsiteX74" fmla="*/ 33576 w 5114418"/>
              <a:gd name="connsiteY74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494895 w 5114418"/>
              <a:gd name="connsiteY68" fmla="*/ 3173649 h 5698255"/>
              <a:gd name="connsiteX69" fmla="*/ 626700 w 5114418"/>
              <a:gd name="connsiteY69" fmla="*/ 3363120 h 5698255"/>
              <a:gd name="connsiteX70" fmla="*/ 560797 w 5114418"/>
              <a:gd name="connsiteY70" fmla="*/ 3519638 h 5698255"/>
              <a:gd name="connsiteX71" fmla="*/ 412516 w 5114418"/>
              <a:gd name="connsiteY71" fmla="*/ 3733822 h 5698255"/>
              <a:gd name="connsiteX72" fmla="*/ 239522 w 5114418"/>
              <a:gd name="connsiteY72" fmla="*/ 3915055 h 5698255"/>
              <a:gd name="connsiteX73" fmla="*/ 17100 w 5114418"/>
              <a:gd name="connsiteY73" fmla="*/ 4046860 h 5698255"/>
              <a:gd name="connsiteX74" fmla="*/ 33576 w 5114418"/>
              <a:gd name="connsiteY74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626700 w 5114418"/>
              <a:gd name="connsiteY68" fmla="*/ 3363120 h 5698255"/>
              <a:gd name="connsiteX69" fmla="*/ 560797 w 5114418"/>
              <a:gd name="connsiteY69" fmla="*/ 3519638 h 5698255"/>
              <a:gd name="connsiteX70" fmla="*/ 412516 w 5114418"/>
              <a:gd name="connsiteY70" fmla="*/ 3733822 h 5698255"/>
              <a:gd name="connsiteX71" fmla="*/ 239522 w 5114418"/>
              <a:gd name="connsiteY71" fmla="*/ 3915055 h 5698255"/>
              <a:gd name="connsiteX72" fmla="*/ 17100 w 5114418"/>
              <a:gd name="connsiteY72" fmla="*/ 4046860 h 5698255"/>
              <a:gd name="connsiteX73" fmla="*/ 33576 w 5114418"/>
              <a:gd name="connsiteY73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626700 w 5114418"/>
              <a:gd name="connsiteY68" fmla="*/ 3363120 h 5698255"/>
              <a:gd name="connsiteX69" fmla="*/ 560797 w 5114418"/>
              <a:gd name="connsiteY69" fmla="*/ 3519638 h 5698255"/>
              <a:gd name="connsiteX70" fmla="*/ 412516 w 5114418"/>
              <a:gd name="connsiteY70" fmla="*/ 3733822 h 5698255"/>
              <a:gd name="connsiteX71" fmla="*/ 239522 w 5114418"/>
              <a:gd name="connsiteY71" fmla="*/ 3915055 h 5698255"/>
              <a:gd name="connsiteX72" fmla="*/ 17100 w 5114418"/>
              <a:gd name="connsiteY72" fmla="*/ 4046860 h 5698255"/>
              <a:gd name="connsiteX73" fmla="*/ 33576 w 5114418"/>
              <a:gd name="connsiteY73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560797 w 5114418"/>
              <a:gd name="connsiteY68" fmla="*/ 3519638 h 5698255"/>
              <a:gd name="connsiteX69" fmla="*/ 412516 w 5114418"/>
              <a:gd name="connsiteY69" fmla="*/ 3733822 h 5698255"/>
              <a:gd name="connsiteX70" fmla="*/ 239522 w 5114418"/>
              <a:gd name="connsiteY70" fmla="*/ 3915055 h 5698255"/>
              <a:gd name="connsiteX71" fmla="*/ 17100 w 5114418"/>
              <a:gd name="connsiteY71" fmla="*/ 4046860 h 5698255"/>
              <a:gd name="connsiteX72" fmla="*/ 33576 w 5114418"/>
              <a:gd name="connsiteY72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412516 w 5114418"/>
              <a:gd name="connsiteY68" fmla="*/ 3733822 h 5698255"/>
              <a:gd name="connsiteX69" fmla="*/ 239522 w 5114418"/>
              <a:gd name="connsiteY69" fmla="*/ 3915055 h 5698255"/>
              <a:gd name="connsiteX70" fmla="*/ 17100 w 5114418"/>
              <a:gd name="connsiteY70" fmla="*/ 4046860 h 5698255"/>
              <a:gd name="connsiteX71" fmla="*/ 33576 w 5114418"/>
              <a:gd name="connsiteY71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239522 w 5114418"/>
              <a:gd name="connsiteY68" fmla="*/ 3915055 h 5698255"/>
              <a:gd name="connsiteX69" fmla="*/ 17100 w 5114418"/>
              <a:gd name="connsiteY69" fmla="*/ 4046860 h 5698255"/>
              <a:gd name="connsiteX70" fmla="*/ 33576 w 5114418"/>
              <a:gd name="connsiteY70" fmla="*/ 5653238 h 5698255"/>
              <a:gd name="connsiteX0" fmla="*/ 70012 w 5150854"/>
              <a:gd name="connsiteY0" fmla="*/ 5653238 h 5698255"/>
              <a:gd name="connsiteX1" fmla="*/ 168866 w 5150854"/>
              <a:gd name="connsiteY1" fmla="*/ 5241347 h 5698255"/>
              <a:gd name="connsiteX2" fmla="*/ 317147 w 5150854"/>
              <a:gd name="connsiteY2" fmla="*/ 5109541 h 5698255"/>
              <a:gd name="connsiteX3" fmla="*/ 638422 w 5150854"/>
              <a:gd name="connsiteY3" fmla="*/ 4969498 h 5698255"/>
              <a:gd name="connsiteX4" fmla="*/ 811417 w 5150854"/>
              <a:gd name="connsiteY4" fmla="*/ 4821217 h 5698255"/>
              <a:gd name="connsiteX5" fmla="*/ 893795 w 5150854"/>
              <a:gd name="connsiteY5" fmla="*/ 4631747 h 5698255"/>
              <a:gd name="connsiteX6" fmla="*/ 869082 w 5150854"/>
              <a:gd name="connsiteY6" fmla="*/ 4409325 h 5698255"/>
              <a:gd name="connsiteX7" fmla="*/ 877320 w 5150854"/>
              <a:gd name="connsiteY7" fmla="*/ 4236330 h 5698255"/>
              <a:gd name="connsiteX8" fmla="*/ 893795 w 5150854"/>
              <a:gd name="connsiteY8" fmla="*/ 4055098 h 5698255"/>
              <a:gd name="connsiteX9" fmla="*/ 1025601 w 5150854"/>
              <a:gd name="connsiteY9" fmla="*/ 3939768 h 5698255"/>
              <a:gd name="connsiteX10" fmla="*/ 1025601 w 5150854"/>
              <a:gd name="connsiteY10" fmla="*/ 3783249 h 5698255"/>
              <a:gd name="connsiteX11" fmla="*/ 1042076 w 5150854"/>
              <a:gd name="connsiteY11" fmla="*/ 3725584 h 5698255"/>
              <a:gd name="connsiteX12" fmla="*/ 1157406 w 5150854"/>
              <a:gd name="connsiteY12" fmla="*/ 3766774 h 5698255"/>
              <a:gd name="connsiteX13" fmla="*/ 1289212 w 5150854"/>
              <a:gd name="connsiteY13" fmla="*/ 3766774 h 5698255"/>
              <a:gd name="connsiteX14" fmla="*/ 1330401 w 5150854"/>
              <a:gd name="connsiteY14" fmla="*/ 3634968 h 5698255"/>
              <a:gd name="connsiteX15" fmla="*/ 1338639 w 5150854"/>
              <a:gd name="connsiteY15" fmla="*/ 3544352 h 5698255"/>
              <a:gd name="connsiteX16" fmla="*/ 1280974 w 5150854"/>
              <a:gd name="connsiteY16" fmla="*/ 3396071 h 5698255"/>
              <a:gd name="connsiteX17" fmla="*/ 1075028 w 5150854"/>
              <a:gd name="connsiteY17" fmla="*/ 3321930 h 5698255"/>
              <a:gd name="connsiteX18" fmla="*/ 860844 w 5150854"/>
              <a:gd name="connsiteY18" fmla="*/ 3190125 h 5698255"/>
              <a:gd name="connsiteX19" fmla="*/ 893795 w 5150854"/>
              <a:gd name="connsiteY19" fmla="*/ 3000655 h 5698255"/>
              <a:gd name="connsiteX20" fmla="*/ 926747 w 5150854"/>
              <a:gd name="connsiteY20" fmla="*/ 2918276 h 5698255"/>
              <a:gd name="connsiteX21" fmla="*/ 1091504 w 5150854"/>
              <a:gd name="connsiteY21" fmla="*/ 2959465 h 5698255"/>
              <a:gd name="connsiteX22" fmla="*/ 1198595 w 5150854"/>
              <a:gd name="connsiteY22" fmla="*/ 2975941 h 5698255"/>
              <a:gd name="connsiteX23" fmla="*/ 1264498 w 5150854"/>
              <a:gd name="connsiteY23" fmla="*/ 2951228 h 5698255"/>
              <a:gd name="connsiteX24" fmla="*/ 1313925 w 5150854"/>
              <a:gd name="connsiteY24" fmla="*/ 2918276 h 5698255"/>
              <a:gd name="connsiteX25" fmla="*/ 1421017 w 5150854"/>
              <a:gd name="connsiteY25" fmla="*/ 2934752 h 5698255"/>
              <a:gd name="connsiteX26" fmla="*/ 1511633 w 5150854"/>
              <a:gd name="connsiteY26" fmla="*/ 2975941 h 5698255"/>
              <a:gd name="connsiteX27" fmla="*/ 1602249 w 5150854"/>
              <a:gd name="connsiteY27" fmla="*/ 3017130 h 5698255"/>
              <a:gd name="connsiteX28" fmla="*/ 1684628 w 5150854"/>
              <a:gd name="connsiteY28" fmla="*/ 3025368 h 5698255"/>
              <a:gd name="connsiteX29" fmla="*/ 1808195 w 5150854"/>
              <a:gd name="connsiteY29" fmla="*/ 3017130 h 5698255"/>
              <a:gd name="connsiteX30" fmla="*/ 1907049 w 5150854"/>
              <a:gd name="connsiteY30" fmla="*/ 2967703 h 5698255"/>
              <a:gd name="connsiteX31" fmla="*/ 1964714 w 5150854"/>
              <a:gd name="connsiteY31" fmla="*/ 2934752 h 5698255"/>
              <a:gd name="connsiteX32" fmla="*/ 2071806 w 5150854"/>
              <a:gd name="connsiteY32" fmla="*/ 2852374 h 5698255"/>
              <a:gd name="connsiteX33" fmla="*/ 2112995 w 5150854"/>
              <a:gd name="connsiteY33" fmla="*/ 2753520 h 5698255"/>
              <a:gd name="connsiteX34" fmla="*/ 2145947 w 5150854"/>
              <a:gd name="connsiteY34" fmla="*/ 2654665 h 5698255"/>
              <a:gd name="connsiteX35" fmla="*/ 2360131 w 5150854"/>
              <a:gd name="connsiteY35" fmla="*/ 2629952 h 5698255"/>
              <a:gd name="connsiteX36" fmla="*/ 2467222 w 5150854"/>
              <a:gd name="connsiteY36" fmla="*/ 2564049 h 5698255"/>
              <a:gd name="connsiteX37" fmla="*/ 2491936 w 5150854"/>
              <a:gd name="connsiteY37" fmla="*/ 2432244 h 5698255"/>
              <a:gd name="connsiteX38" fmla="*/ 2335417 w 5150854"/>
              <a:gd name="connsiteY38" fmla="*/ 2168633 h 5698255"/>
              <a:gd name="connsiteX39" fmla="*/ 2277752 w 5150854"/>
              <a:gd name="connsiteY39" fmla="*/ 1995638 h 5698255"/>
              <a:gd name="connsiteX40" fmla="*/ 2302466 w 5150854"/>
              <a:gd name="connsiteY40" fmla="*/ 1855595 h 5698255"/>
              <a:gd name="connsiteX41" fmla="*/ 2631979 w 5150854"/>
              <a:gd name="connsiteY41" fmla="*/ 1830882 h 5698255"/>
              <a:gd name="connsiteX42" fmla="*/ 2895590 w 5150854"/>
              <a:gd name="connsiteY42" fmla="*/ 1855595 h 5698255"/>
              <a:gd name="connsiteX43" fmla="*/ 3142725 w 5150854"/>
              <a:gd name="connsiteY43" fmla="*/ 1666125 h 5698255"/>
              <a:gd name="connsiteX44" fmla="*/ 3579331 w 5150854"/>
              <a:gd name="connsiteY44" fmla="*/ 1633174 h 5698255"/>
              <a:gd name="connsiteX45" fmla="*/ 3925320 w 5150854"/>
              <a:gd name="connsiteY45" fmla="*/ 1567271 h 5698255"/>
              <a:gd name="connsiteX46" fmla="*/ 4345449 w 5150854"/>
              <a:gd name="connsiteY46" fmla="*/ 1493130 h 5698255"/>
              <a:gd name="connsiteX47" fmla="*/ 4790293 w 5150854"/>
              <a:gd name="connsiteY47" fmla="*/ 1295422 h 5698255"/>
              <a:gd name="connsiteX48" fmla="*/ 4889147 w 5150854"/>
              <a:gd name="connsiteY48" fmla="*/ 990622 h 5698255"/>
              <a:gd name="connsiteX49" fmla="*/ 5062141 w 5150854"/>
              <a:gd name="connsiteY49" fmla="*/ 545779 h 5698255"/>
              <a:gd name="connsiteX50" fmla="*/ 5062141 w 5150854"/>
              <a:gd name="connsiteY50" fmla="*/ 306882 h 5698255"/>
              <a:gd name="connsiteX51" fmla="*/ 5111568 w 5150854"/>
              <a:gd name="connsiteY51" fmla="*/ 35033 h 5698255"/>
              <a:gd name="connsiteX52" fmla="*/ 4411352 w 5150854"/>
              <a:gd name="connsiteY52" fmla="*/ 59747 h 5698255"/>
              <a:gd name="connsiteX53" fmla="*/ 4296022 w 5150854"/>
              <a:gd name="connsiteY53" fmla="*/ 545779 h 5698255"/>
              <a:gd name="connsiteX54" fmla="*/ 4205406 w 5150854"/>
              <a:gd name="connsiteY54" fmla="*/ 776438 h 5698255"/>
              <a:gd name="connsiteX55" fmla="*/ 3933558 w 5150854"/>
              <a:gd name="connsiteY55" fmla="*/ 949433 h 5698255"/>
              <a:gd name="connsiteX56" fmla="*/ 3686422 w 5150854"/>
              <a:gd name="connsiteY56" fmla="*/ 1097714 h 5698255"/>
              <a:gd name="connsiteX57" fmla="*/ 2862639 w 5150854"/>
              <a:gd name="connsiteY57" fmla="*/ 1221282 h 5698255"/>
              <a:gd name="connsiteX58" fmla="*/ 2376606 w 5150854"/>
              <a:gd name="connsiteY58" fmla="*/ 1295422 h 5698255"/>
              <a:gd name="connsiteX59" fmla="*/ 2005904 w 5150854"/>
              <a:gd name="connsiteY59" fmla="*/ 1386038 h 5698255"/>
              <a:gd name="connsiteX60" fmla="*/ 1824671 w 5150854"/>
              <a:gd name="connsiteY60" fmla="*/ 1534320 h 5698255"/>
              <a:gd name="connsiteX61" fmla="*/ 1602249 w 5150854"/>
              <a:gd name="connsiteY61" fmla="*/ 1847357 h 5698255"/>
              <a:gd name="connsiteX62" fmla="*/ 1544585 w 5150854"/>
              <a:gd name="connsiteY62" fmla="*/ 2012114 h 5698255"/>
              <a:gd name="connsiteX63" fmla="*/ 1486920 w 5150854"/>
              <a:gd name="connsiteY63" fmla="*/ 2143920 h 5698255"/>
              <a:gd name="connsiteX64" fmla="*/ 1231547 w 5150854"/>
              <a:gd name="connsiteY64" fmla="*/ 2168633 h 5698255"/>
              <a:gd name="connsiteX65" fmla="*/ 1075028 w 5150854"/>
              <a:gd name="connsiteY65" fmla="*/ 2160395 h 5698255"/>
              <a:gd name="connsiteX66" fmla="*/ 967936 w 5150854"/>
              <a:gd name="connsiteY66" fmla="*/ 2275725 h 5698255"/>
              <a:gd name="connsiteX67" fmla="*/ 792694 w 5150854"/>
              <a:gd name="connsiteY67" fmla="*/ 2389931 h 5698255"/>
              <a:gd name="connsiteX68" fmla="*/ 53536 w 5150854"/>
              <a:gd name="connsiteY68" fmla="*/ 4046860 h 5698255"/>
              <a:gd name="connsiteX69" fmla="*/ 70012 w 5150854"/>
              <a:gd name="connsiteY69" fmla="*/ 5653238 h 5698255"/>
              <a:gd name="connsiteX0" fmla="*/ 70012 w 5150854"/>
              <a:gd name="connsiteY0" fmla="*/ 5653238 h 5698255"/>
              <a:gd name="connsiteX1" fmla="*/ 168866 w 5150854"/>
              <a:gd name="connsiteY1" fmla="*/ 5241347 h 5698255"/>
              <a:gd name="connsiteX2" fmla="*/ 317147 w 5150854"/>
              <a:gd name="connsiteY2" fmla="*/ 5109541 h 5698255"/>
              <a:gd name="connsiteX3" fmla="*/ 638422 w 5150854"/>
              <a:gd name="connsiteY3" fmla="*/ 4969498 h 5698255"/>
              <a:gd name="connsiteX4" fmla="*/ 811417 w 5150854"/>
              <a:gd name="connsiteY4" fmla="*/ 4821217 h 5698255"/>
              <a:gd name="connsiteX5" fmla="*/ 893795 w 5150854"/>
              <a:gd name="connsiteY5" fmla="*/ 4631747 h 5698255"/>
              <a:gd name="connsiteX6" fmla="*/ 869082 w 5150854"/>
              <a:gd name="connsiteY6" fmla="*/ 4409325 h 5698255"/>
              <a:gd name="connsiteX7" fmla="*/ 877320 w 5150854"/>
              <a:gd name="connsiteY7" fmla="*/ 4236330 h 5698255"/>
              <a:gd name="connsiteX8" fmla="*/ 893795 w 5150854"/>
              <a:gd name="connsiteY8" fmla="*/ 4055098 h 5698255"/>
              <a:gd name="connsiteX9" fmla="*/ 1025601 w 5150854"/>
              <a:gd name="connsiteY9" fmla="*/ 3939768 h 5698255"/>
              <a:gd name="connsiteX10" fmla="*/ 1025601 w 5150854"/>
              <a:gd name="connsiteY10" fmla="*/ 3783249 h 5698255"/>
              <a:gd name="connsiteX11" fmla="*/ 1042076 w 5150854"/>
              <a:gd name="connsiteY11" fmla="*/ 3725584 h 5698255"/>
              <a:gd name="connsiteX12" fmla="*/ 1157406 w 5150854"/>
              <a:gd name="connsiteY12" fmla="*/ 3766774 h 5698255"/>
              <a:gd name="connsiteX13" fmla="*/ 1289212 w 5150854"/>
              <a:gd name="connsiteY13" fmla="*/ 3766774 h 5698255"/>
              <a:gd name="connsiteX14" fmla="*/ 1330401 w 5150854"/>
              <a:gd name="connsiteY14" fmla="*/ 3634968 h 5698255"/>
              <a:gd name="connsiteX15" fmla="*/ 1338639 w 5150854"/>
              <a:gd name="connsiteY15" fmla="*/ 3544352 h 5698255"/>
              <a:gd name="connsiteX16" fmla="*/ 1280974 w 5150854"/>
              <a:gd name="connsiteY16" fmla="*/ 3396071 h 5698255"/>
              <a:gd name="connsiteX17" fmla="*/ 1075028 w 5150854"/>
              <a:gd name="connsiteY17" fmla="*/ 3321930 h 5698255"/>
              <a:gd name="connsiteX18" fmla="*/ 860844 w 5150854"/>
              <a:gd name="connsiteY18" fmla="*/ 3190125 h 5698255"/>
              <a:gd name="connsiteX19" fmla="*/ 893795 w 5150854"/>
              <a:gd name="connsiteY19" fmla="*/ 3000655 h 5698255"/>
              <a:gd name="connsiteX20" fmla="*/ 926747 w 5150854"/>
              <a:gd name="connsiteY20" fmla="*/ 2918276 h 5698255"/>
              <a:gd name="connsiteX21" fmla="*/ 1091504 w 5150854"/>
              <a:gd name="connsiteY21" fmla="*/ 2959465 h 5698255"/>
              <a:gd name="connsiteX22" fmla="*/ 1198595 w 5150854"/>
              <a:gd name="connsiteY22" fmla="*/ 2975941 h 5698255"/>
              <a:gd name="connsiteX23" fmla="*/ 1264498 w 5150854"/>
              <a:gd name="connsiteY23" fmla="*/ 2951228 h 5698255"/>
              <a:gd name="connsiteX24" fmla="*/ 1313925 w 5150854"/>
              <a:gd name="connsiteY24" fmla="*/ 2918276 h 5698255"/>
              <a:gd name="connsiteX25" fmla="*/ 1421017 w 5150854"/>
              <a:gd name="connsiteY25" fmla="*/ 2934752 h 5698255"/>
              <a:gd name="connsiteX26" fmla="*/ 1511633 w 5150854"/>
              <a:gd name="connsiteY26" fmla="*/ 2975941 h 5698255"/>
              <a:gd name="connsiteX27" fmla="*/ 1602249 w 5150854"/>
              <a:gd name="connsiteY27" fmla="*/ 3017130 h 5698255"/>
              <a:gd name="connsiteX28" fmla="*/ 1684628 w 5150854"/>
              <a:gd name="connsiteY28" fmla="*/ 3025368 h 5698255"/>
              <a:gd name="connsiteX29" fmla="*/ 1808195 w 5150854"/>
              <a:gd name="connsiteY29" fmla="*/ 3017130 h 5698255"/>
              <a:gd name="connsiteX30" fmla="*/ 1907049 w 5150854"/>
              <a:gd name="connsiteY30" fmla="*/ 2967703 h 5698255"/>
              <a:gd name="connsiteX31" fmla="*/ 1964714 w 5150854"/>
              <a:gd name="connsiteY31" fmla="*/ 2934752 h 5698255"/>
              <a:gd name="connsiteX32" fmla="*/ 2071806 w 5150854"/>
              <a:gd name="connsiteY32" fmla="*/ 2852374 h 5698255"/>
              <a:gd name="connsiteX33" fmla="*/ 2112995 w 5150854"/>
              <a:gd name="connsiteY33" fmla="*/ 2753520 h 5698255"/>
              <a:gd name="connsiteX34" fmla="*/ 2145947 w 5150854"/>
              <a:gd name="connsiteY34" fmla="*/ 2654665 h 5698255"/>
              <a:gd name="connsiteX35" fmla="*/ 2360131 w 5150854"/>
              <a:gd name="connsiteY35" fmla="*/ 2629952 h 5698255"/>
              <a:gd name="connsiteX36" fmla="*/ 2467222 w 5150854"/>
              <a:gd name="connsiteY36" fmla="*/ 2564049 h 5698255"/>
              <a:gd name="connsiteX37" fmla="*/ 2491936 w 5150854"/>
              <a:gd name="connsiteY37" fmla="*/ 2432244 h 5698255"/>
              <a:gd name="connsiteX38" fmla="*/ 2335417 w 5150854"/>
              <a:gd name="connsiteY38" fmla="*/ 2168633 h 5698255"/>
              <a:gd name="connsiteX39" fmla="*/ 2277752 w 5150854"/>
              <a:gd name="connsiteY39" fmla="*/ 1995638 h 5698255"/>
              <a:gd name="connsiteX40" fmla="*/ 2302466 w 5150854"/>
              <a:gd name="connsiteY40" fmla="*/ 1855595 h 5698255"/>
              <a:gd name="connsiteX41" fmla="*/ 2631979 w 5150854"/>
              <a:gd name="connsiteY41" fmla="*/ 1830882 h 5698255"/>
              <a:gd name="connsiteX42" fmla="*/ 2895590 w 5150854"/>
              <a:gd name="connsiteY42" fmla="*/ 1855595 h 5698255"/>
              <a:gd name="connsiteX43" fmla="*/ 3142725 w 5150854"/>
              <a:gd name="connsiteY43" fmla="*/ 1666125 h 5698255"/>
              <a:gd name="connsiteX44" fmla="*/ 3579331 w 5150854"/>
              <a:gd name="connsiteY44" fmla="*/ 1633174 h 5698255"/>
              <a:gd name="connsiteX45" fmla="*/ 3925320 w 5150854"/>
              <a:gd name="connsiteY45" fmla="*/ 1567271 h 5698255"/>
              <a:gd name="connsiteX46" fmla="*/ 4345449 w 5150854"/>
              <a:gd name="connsiteY46" fmla="*/ 1493130 h 5698255"/>
              <a:gd name="connsiteX47" fmla="*/ 4790293 w 5150854"/>
              <a:gd name="connsiteY47" fmla="*/ 1295422 h 5698255"/>
              <a:gd name="connsiteX48" fmla="*/ 4889147 w 5150854"/>
              <a:gd name="connsiteY48" fmla="*/ 990622 h 5698255"/>
              <a:gd name="connsiteX49" fmla="*/ 5062141 w 5150854"/>
              <a:gd name="connsiteY49" fmla="*/ 545779 h 5698255"/>
              <a:gd name="connsiteX50" fmla="*/ 5062141 w 5150854"/>
              <a:gd name="connsiteY50" fmla="*/ 306882 h 5698255"/>
              <a:gd name="connsiteX51" fmla="*/ 5111568 w 5150854"/>
              <a:gd name="connsiteY51" fmla="*/ 35033 h 5698255"/>
              <a:gd name="connsiteX52" fmla="*/ 4411352 w 5150854"/>
              <a:gd name="connsiteY52" fmla="*/ 59747 h 5698255"/>
              <a:gd name="connsiteX53" fmla="*/ 4296022 w 5150854"/>
              <a:gd name="connsiteY53" fmla="*/ 545779 h 5698255"/>
              <a:gd name="connsiteX54" fmla="*/ 4205406 w 5150854"/>
              <a:gd name="connsiteY54" fmla="*/ 776438 h 5698255"/>
              <a:gd name="connsiteX55" fmla="*/ 3933558 w 5150854"/>
              <a:gd name="connsiteY55" fmla="*/ 949433 h 5698255"/>
              <a:gd name="connsiteX56" fmla="*/ 3686422 w 5150854"/>
              <a:gd name="connsiteY56" fmla="*/ 1097714 h 5698255"/>
              <a:gd name="connsiteX57" fmla="*/ 2862639 w 5150854"/>
              <a:gd name="connsiteY57" fmla="*/ 1221282 h 5698255"/>
              <a:gd name="connsiteX58" fmla="*/ 2376606 w 5150854"/>
              <a:gd name="connsiteY58" fmla="*/ 1295422 h 5698255"/>
              <a:gd name="connsiteX59" fmla="*/ 2005904 w 5150854"/>
              <a:gd name="connsiteY59" fmla="*/ 1386038 h 5698255"/>
              <a:gd name="connsiteX60" fmla="*/ 1824671 w 5150854"/>
              <a:gd name="connsiteY60" fmla="*/ 1534320 h 5698255"/>
              <a:gd name="connsiteX61" fmla="*/ 1602249 w 5150854"/>
              <a:gd name="connsiteY61" fmla="*/ 1847357 h 5698255"/>
              <a:gd name="connsiteX62" fmla="*/ 1544585 w 5150854"/>
              <a:gd name="connsiteY62" fmla="*/ 2012114 h 5698255"/>
              <a:gd name="connsiteX63" fmla="*/ 1486920 w 5150854"/>
              <a:gd name="connsiteY63" fmla="*/ 2143920 h 5698255"/>
              <a:gd name="connsiteX64" fmla="*/ 1231547 w 5150854"/>
              <a:gd name="connsiteY64" fmla="*/ 2168633 h 5698255"/>
              <a:gd name="connsiteX65" fmla="*/ 1075028 w 5150854"/>
              <a:gd name="connsiteY65" fmla="*/ 2160395 h 5698255"/>
              <a:gd name="connsiteX66" fmla="*/ 967936 w 5150854"/>
              <a:gd name="connsiteY66" fmla="*/ 2275725 h 5698255"/>
              <a:gd name="connsiteX67" fmla="*/ 792694 w 5150854"/>
              <a:gd name="connsiteY67" fmla="*/ 2389931 h 5698255"/>
              <a:gd name="connsiteX68" fmla="*/ 53536 w 5150854"/>
              <a:gd name="connsiteY68" fmla="*/ 4046860 h 5698255"/>
              <a:gd name="connsiteX69" fmla="*/ 70012 w 5150854"/>
              <a:gd name="connsiteY69" fmla="*/ 5653238 h 5698255"/>
              <a:gd name="connsiteX0" fmla="*/ 34307 w 5115149"/>
              <a:gd name="connsiteY0" fmla="*/ 5653238 h 5803410"/>
              <a:gd name="connsiteX1" fmla="*/ 133161 w 5115149"/>
              <a:gd name="connsiteY1" fmla="*/ 5241347 h 5803410"/>
              <a:gd name="connsiteX2" fmla="*/ 281442 w 5115149"/>
              <a:gd name="connsiteY2" fmla="*/ 5109541 h 5803410"/>
              <a:gd name="connsiteX3" fmla="*/ 602717 w 5115149"/>
              <a:gd name="connsiteY3" fmla="*/ 4969498 h 5803410"/>
              <a:gd name="connsiteX4" fmla="*/ 775712 w 5115149"/>
              <a:gd name="connsiteY4" fmla="*/ 4821217 h 5803410"/>
              <a:gd name="connsiteX5" fmla="*/ 858090 w 5115149"/>
              <a:gd name="connsiteY5" fmla="*/ 4631747 h 5803410"/>
              <a:gd name="connsiteX6" fmla="*/ 833377 w 5115149"/>
              <a:gd name="connsiteY6" fmla="*/ 4409325 h 5803410"/>
              <a:gd name="connsiteX7" fmla="*/ 841615 w 5115149"/>
              <a:gd name="connsiteY7" fmla="*/ 4236330 h 5803410"/>
              <a:gd name="connsiteX8" fmla="*/ 858090 w 5115149"/>
              <a:gd name="connsiteY8" fmla="*/ 4055098 h 5803410"/>
              <a:gd name="connsiteX9" fmla="*/ 989896 w 5115149"/>
              <a:gd name="connsiteY9" fmla="*/ 3939768 h 5803410"/>
              <a:gd name="connsiteX10" fmla="*/ 989896 w 5115149"/>
              <a:gd name="connsiteY10" fmla="*/ 3783249 h 5803410"/>
              <a:gd name="connsiteX11" fmla="*/ 1006371 w 5115149"/>
              <a:gd name="connsiteY11" fmla="*/ 3725584 h 5803410"/>
              <a:gd name="connsiteX12" fmla="*/ 1121701 w 5115149"/>
              <a:gd name="connsiteY12" fmla="*/ 3766774 h 5803410"/>
              <a:gd name="connsiteX13" fmla="*/ 1253507 w 5115149"/>
              <a:gd name="connsiteY13" fmla="*/ 3766774 h 5803410"/>
              <a:gd name="connsiteX14" fmla="*/ 1294696 w 5115149"/>
              <a:gd name="connsiteY14" fmla="*/ 3634968 h 5803410"/>
              <a:gd name="connsiteX15" fmla="*/ 1302934 w 5115149"/>
              <a:gd name="connsiteY15" fmla="*/ 3544352 h 5803410"/>
              <a:gd name="connsiteX16" fmla="*/ 1245269 w 5115149"/>
              <a:gd name="connsiteY16" fmla="*/ 3396071 h 5803410"/>
              <a:gd name="connsiteX17" fmla="*/ 1039323 w 5115149"/>
              <a:gd name="connsiteY17" fmla="*/ 3321930 h 5803410"/>
              <a:gd name="connsiteX18" fmla="*/ 825139 w 5115149"/>
              <a:gd name="connsiteY18" fmla="*/ 3190125 h 5803410"/>
              <a:gd name="connsiteX19" fmla="*/ 858090 w 5115149"/>
              <a:gd name="connsiteY19" fmla="*/ 3000655 h 5803410"/>
              <a:gd name="connsiteX20" fmla="*/ 891042 w 5115149"/>
              <a:gd name="connsiteY20" fmla="*/ 2918276 h 5803410"/>
              <a:gd name="connsiteX21" fmla="*/ 1055799 w 5115149"/>
              <a:gd name="connsiteY21" fmla="*/ 2959465 h 5803410"/>
              <a:gd name="connsiteX22" fmla="*/ 1162890 w 5115149"/>
              <a:gd name="connsiteY22" fmla="*/ 2975941 h 5803410"/>
              <a:gd name="connsiteX23" fmla="*/ 1228793 w 5115149"/>
              <a:gd name="connsiteY23" fmla="*/ 2951228 h 5803410"/>
              <a:gd name="connsiteX24" fmla="*/ 1278220 w 5115149"/>
              <a:gd name="connsiteY24" fmla="*/ 2918276 h 5803410"/>
              <a:gd name="connsiteX25" fmla="*/ 1385312 w 5115149"/>
              <a:gd name="connsiteY25" fmla="*/ 2934752 h 5803410"/>
              <a:gd name="connsiteX26" fmla="*/ 1475928 w 5115149"/>
              <a:gd name="connsiteY26" fmla="*/ 2975941 h 5803410"/>
              <a:gd name="connsiteX27" fmla="*/ 1566544 w 5115149"/>
              <a:gd name="connsiteY27" fmla="*/ 3017130 h 5803410"/>
              <a:gd name="connsiteX28" fmla="*/ 1648923 w 5115149"/>
              <a:gd name="connsiteY28" fmla="*/ 3025368 h 5803410"/>
              <a:gd name="connsiteX29" fmla="*/ 1772490 w 5115149"/>
              <a:gd name="connsiteY29" fmla="*/ 3017130 h 5803410"/>
              <a:gd name="connsiteX30" fmla="*/ 1871344 w 5115149"/>
              <a:gd name="connsiteY30" fmla="*/ 2967703 h 5803410"/>
              <a:gd name="connsiteX31" fmla="*/ 1929009 w 5115149"/>
              <a:gd name="connsiteY31" fmla="*/ 2934752 h 5803410"/>
              <a:gd name="connsiteX32" fmla="*/ 2036101 w 5115149"/>
              <a:gd name="connsiteY32" fmla="*/ 2852374 h 5803410"/>
              <a:gd name="connsiteX33" fmla="*/ 2077290 w 5115149"/>
              <a:gd name="connsiteY33" fmla="*/ 2753520 h 5803410"/>
              <a:gd name="connsiteX34" fmla="*/ 2110242 w 5115149"/>
              <a:gd name="connsiteY34" fmla="*/ 2654665 h 5803410"/>
              <a:gd name="connsiteX35" fmla="*/ 2324426 w 5115149"/>
              <a:gd name="connsiteY35" fmla="*/ 2629952 h 5803410"/>
              <a:gd name="connsiteX36" fmla="*/ 2431517 w 5115149"/>
              <a:gd name="connsiteY36" fmla="*/ 2564049 h 5803410"/>
              <a:gd name="connsiteX37" fmla="*/ 2456231 w 5115149"/>
              <a:gd name="connsiteY37" fmla="*/ 2432244 h 5803410"/>
              <a:gd name="connsiteX38" fmla="*/ 2299712 w 5115149"/>
              <a:gd name="connsiteY38" fmla="*/ 2168633 h 5803410"/>
              <a:gd name="connsiteX39" fmla="*/ 2242047 w 5115149"/>
              <a:gd name="connsiteY39" fmla="*/ 1995638 h 5803410"/>
              <a:gd name="connsiteX40" fmla="*/ 2266761 w 5115149"/>
              <a:gd name="connsiteY40" fmla="*/ 1855595 h 5803410"/>
              <a:gd name="connsiteX41" fmla="*/ 2596274 w 5115149"/>
              <a:gd name="connsiteY41" fmla="*/ 1830882 h 5803410"/>
              <a:gd name="connsiteX42" fmla="*/ 2859885 w 5115149"/>
              <a:gd name="connsiteY42" fmla="*/ 1855595 h 5803410"/>
              <a:gd name="connsiteX43" fmla="*/ 3107020 w 5115149"/>
              <a:gd name="connsiteY43" fmla="*/ 1666125 h 5803410"/>
              <a:gd name="connsiteX44" fmla="*/ 3543626 w 5115149"/>
              <a:gd name="connsiteY44" fmla="*/ 1633174 h 5803410"/>
              <a:gd name="connsiteX45" fmla="*/ 3889615 w 5115149"/>
              <a:gd name="connsiteY45" fmla="*/ 1567271 h 5803410"/>
              <a:gd name="connsiteX46" fmla="*/ 4309744 w 5115149"/>
              <a:gd name="connsiteY46" fmla="*/ 1493130 h 5803410"/>
              <a:gd name="connsiteX47" fmla="*/ 4754588 w 5115149"/>
              <a:gd name="connsiteY47" fmla="*/ 1295422 h 5803410"/>
              <a:gd name="connsiteX48" fmla="*/ 4853442 w 5115149"/>
              <a:gd name="connsiteY48" fmla="*/ 990622 h 5803410"/>
              <a:gd name="connsiteX49" fmla="*/ 5026436 w 5115149"/>
              <a:gd name="connsiteY49" fmla="*/ 545779 h 5803410"/>
              <a:gd name="connsiteX50" fmla="*/ 5026436 w 5115149"/>
              <a:gd name="connsiteY50" fmla="*/ 306882 h 5803410"/>
              <a:gd name="connsiteX51" fmla="*/ 5075863 w 5115149"/>
              <a:gd name="connsiteY51" fmla="*/ 35033 h 5803410"/>
              <a:gd name="connsiteX52" fmla="*/ 4375647 w 5115149"/>
              <a:gd name="connsiteY52" fmla="*/ 59747 h 5803410"/>
              <a:gd name="connsiteX53" fmla="*/ 4260317 w 5115149"/>
              <a:gd name="connsiteY53" fmla="*/ 545779 h 5803410"/>
              <a:gd name="connsiteX54" fmla="*/ 4169701 w 5115149"/>
              <a:gd name="connsiteY54" fmla="*/ 776438 h 5803410"/>
              <a:gd name="connsiteX55" fmla="*/ 3897853 w 5115149"/>
              <a:gd name="connsiteY55" fmla="*/ 949433 h 5803410"/>
              <a:gd name="connsiteX56" fmla="*/ 3650717 w 5115149"/>
              <a:gd name="connsiteY56" fmla="*/ 1097714 h 5803410"/>
              <a:gd name="connsiteX57" fmla="*/ 2826934 w 5115149"/>
              <a:gd name="connsiteY57" fmla="*/ 1221282 h 5803410"/>
              <a:gd name="connsiteX58" fmla="*/ 2340901 w 5115149"/>
              <a:gd name="connsiteY58" fmla="*/ 1295422 h 5803410"/>
              <a:gd name="connsiteX59" fmla="*/ 1970199 w 5115149"/>
              <a:gd name="connsiteY59" fmla="*/ 1386038 h 5803410"/>
              <a:gd name="connsiteX60" fmla="*/ 1788966 w 5115149"/>
              <a:gd name="connsiteY60" fmla="*/ 1534320 h 5803410"/>
              <a:gd name="connsiteX61" fmla="*/ 1566544 w 5115149"/>
              <a:gd name="connsiteY61" fmla="*/ 1847357 h 5803410"/>
              <a:gd name="connsiteX62" fmla="*/ 1508880 w 5115149"/>
              <a:gd name="connsiteY62" fmla="*/ 2012114 h 5803410"/>
              <a:gd name="connsiteX63" fmla="*/ 1451215 w 5115149"/>
              <a:gd name="connsiteY63" fmla="*/ 2143920 h 5803410"/>
              <a:gd name="connsiteX64" fmla="*/ 1195842 w 5115149"/>
              <a:gd name="connsiteY64" fmla="*/ 2168633 h 5803410"/>
              <a:gd name="connsiteX65" fmla="*/ 1039323 w 5115149"/>
              <a:gd name="connsiteY65" fmla="*/ 2160395 h 5803410"/>
              <a:gd name="connsiteX66" fmla="*/ 932231 w 5115149"/>
              <a:gd name="connsiteY66" fmla="*/ 2275725 h 5803410"/>
              <a:gd name="connsiteX67" fmla="*/ 756989 w 5115149"/>
              <a:gd name="connsiteY67" fmla="*/ 2389931 h 5803410"/>
              <a:gd name="connsiteX68" fmla="*/ 34307 w 5115149"/>
              <a:gd name="connsiteY68" fmla="*/ 5653238 h 5803410"/>
              <a:gd name="connsiteX0" fmla="*/ 646355 w 5004515"/>
              <a:gd name="connsiteY0" fmla="*/ 2389931 h 5421433"/>
              <a:gd name="connsiteX1" fmla="*/ 22527 w 5004515"/>
              <a:gd name="connsiteY1" fmla="*/ 5241347 h 5421433"/>
              <a:gd name="connsiteX2" fmla="*/ 170808 w 5004515"/>
              <a:gd name="connsiteY2" fmla="*/ 5109541 h 5421433"/>
              <a:gd name="connsiteX3" fmla="*/ 492083 w 5004515"/>
              <a:gd name="connsiteY3" fmla="*/ 4969498 h 5421433"/>
              <a:gd name="connsiteX4" fmla="*/ 665078 w 5004515"/>
              <a:gd name="connsiteY4" fmla="*/ 4821217 h 5421433"/>
              <a:gd name="connsiteX5" fmla="*/ 747456 w 5004515"/>
              <a:gd name="connsiteY5" fmla="*/ 4631747 h 5421433"/>
              <a:gd name="connsiteX6" fmla="*/ 722743 w 5004515"/>
              <a:gd name="connsiteY6" fmla="*/ 4409325 h 5421433"/>
              <a:gd name="connsiteX7" fmla="*/ 730981 w 5004515"/>
              <a:gd name="connsiteY7" fmla="*/ 4236330 h 5421433"/>
              <a:gd name="connsiteX8" fmla="*/ 747456 w 5004515"/>
              <a:gd name="connsiteY8" fmla="*/ 4055098 h 5421433"/>
              <a:gd name="connsiteX9" fmla="*/ 879262 w 5004515"/>
              <a:gd name="connsiteY9" fmla="*/ 3939768 h 5421433"/>
              <a:gd name="connsiteX10" fmla="*/ 879262 w 5004515"/>
              <a:gd name="connsiteY10" fmla="*/ 3783249 h 5421433"/>
              <a:gd name="connsiteX11" fmla="*/ 895737 w 5004515"/>
              <a:gd name="connsiteY11" fmla="*/ 3725584 h 5421433"/>
              <a:gd name="connsiteX12" fmla="*/ 1011067 w 5004515"/>
              <a:gd name="connsiteY12" fmla="*/ 3766774 h 5421433"/>
              <a:gd name="connsiteX13" fmla="*/ 1142873 w 5004515"/>
              <a:gd name="connsiteY13" fmla="*/ 3766774 h 5421433"/>
              <a:gd name="connsiteX14" fmla="*/ 1184062 w 5004515"/>
              <a:gd name="connsiteY14" fmla="*/ 3634968 h 5421433"/>
              <a:gd name="connsiteX15" fmla="*/ 1192300 w 5004515"/>
              <a:gd name="connsiteY15" fmla="*/ 3544352 h 5421433"/>
              <a:gd name="connsiteX16" fmla="*/ 1134635 w 5004515"/>
              <a:gd name="connsiteY16" fmla="*/ 3396071 h 5421433"/>
              <a:gd name="connsiteX17" fmla="*/ 928689 w 5004515"/>
              <a:gd name="connsiteY17" fmla="*/ 3321930 h 5421433"/>
              <a:gd name="connsiteX18" fmla="*/ 714505 w 5004515"/>
              <a:gd name="connsiteY18" fmla="*/ 3190125 h 5421433"/>
              <a:gd name="connsiteX19" fmla="*/ 747456 w 5004515"/>
              <a:gd name="connsiteY19" fmla="*/ 3000655 h 5421433"/>
              <a:gd name="connsiteX20" fmla="*/ 780408 w 5004515"/>
              <a:gd name="connsiteY20" fmla="*/ 2918276 h 5421433"/>
              <a:gd name="connsiteX21" fmla="*/ 945165 w 5004515"/>
              <a:gd name="connsiteY21" fmla="*/ 2959465 h 5421433"/>
              <a:gd name="connsiteX22" fmla="*/ 1052256 w 5004515"/>
              <a:gd name="connsiteY22" fmla="*/ 2975941 h 5421433"/>
              <a:gd name="connsiteX23" fmla="*/ 1118159 w 5004515"/>
              <a:gd name="connsiteY23" fmla="*/ 2951228 h 5421433"/>
              <a:gd name="connsiteX24" fmla="*/ 1167586 w 5004515"/>
              <a:gd name="connsiteY24" fmla="*/ 2918276 h 5421433"/>
              <a:gd name="connsiteX25" fmla="*/ 1274678 w 5004515"/>
              <a:gd name="connsiteY25" fmla="*/ 2934752 h 5421433"/>
              <a:gd name="connsiteX26" fmla="*/ 1365294 w 5004515"/>
              <a:gd name="connsiteY26" fmla="*/ 2975941 h 5421433"/>
              <a:gd name="connsiteX27" fmla="*/ 1455910 w 5004515"/>
              <a:gd name="connsiteY27" fmla="*/ 3017130 h 5421433"/>
              <a:gd name="connsiteX28" fmla="*/ 1538289 w 5004515"/>
              <a:gd name="connsiteY28" fmla="*/ 3025368 h 5421433"/>
              <a:gd name="connsiteX29" fmla="*/ 1661856 w 5004515"/>
              <a:gd name="connsiteY29" fmla="*/ 3017130 h 5421433"/>
              <a:gd name="connsiteX30" fmla="*/ 1760710 w 5004515"/>
              <a:gd name="connsiteY30" fmla="*/ 2967703 h 5421433"/>
              <a:gd name="connsiteX31" fmla="*/ 1818375 w 5004515"/>
              <a:gd name="connsiteY31" fmla="*/ 2934752 h 5421433"/>
              <a:gd name="connsiteX32" fmla="*/ 1925467 w 5004515"/>
              <a:gd name="connsiteY32" fmla="*/ 2852374 h 5421433"/>
              <a:gd name="connsiteX33" fmla="*/ 1966656 w 5004515"/>
              <a:gd name="connsiteY33" fmla="*/ 2753520 h 5421433"/>
              <a:gd name="connsiteX34" fmla="*/ 1999608 w 5004515"/>
              <a:gd name="connsiteY34" fmla="*/ 2654665 h 5421433"/>
              <a:gd name="connsiteX35" fmla="*/ 2213792 w 5004515"/>
              <a:gd name="connsiteY35" fmla="*/ 2629952 h 5421433"/>
              <a:gd name="connsiteX36" fmla="*/ 2320883 w 5004515"/>
              <a:gd name="connsiteY36" fmla="*/ 2564049 h 5421433"/>
              <a:gd name="connsiteX37" fmla="*/ 2345597 w 5004515"/>
              <a:gd name="connsiteY37" fmla="*/ 2432244 h 5421433"/>
              <a:gd name="connsiteX38" fmla="*/ 2189078 w 5004515"/>
              <a:gd name="connsiteY38" fmla="*/ 2168633 h 5421433"/>
              <a:gd name="connsiteX39" fmla="*/ 2131413 w 5004515"/>
              <a:gd name="connsiteY39" fmla="*/ 1995638 h 5421433"/>
              <a:gd name="connsiteX40" fmla="*/ 2156127 w 5004515"/>
              <a:gd name="connsiteY40" fmla="*/ 1855595 h 5421433"/>
              <a:gd name="connsiteX41" fmla="*/ 2485640 w 5004515"/>
              <a:gd name="connsiteY41" fmla="*/ 1830882 h 5421433"/>
              <a:gd name="connsiteX42" fmla="*/ 2749251 w 5004515"/>
              <a:gd name="connsiteY42" fmla="*/ 1855595 h 5421433"/>
              <a:gd name="connsiteX43" fmla="*/ 2996386 w 5004515"/>
              <a:gd name="connsiteY43" fmla="*/ 1666125 h 5421433"/>
              <a:gd name="connsiteX44" fmla="*/ 3432992 w 5004515"/>
              <a:gd name="connsiteY44" fmla="*/ 1633174 h 5421433"/>
              <a:gd name="connsiteX45" fmla="*/ 3778981 w 5004515"/>
              <a:gd name="connsiteY45" fmla="*/ 1567271 h 5421433"/>
              <a:gd name="connsiteX46" fmla="*/ 4199110 w 5004515"/>
              <a:gd name="connsiteY46" fmla="*/ 1493130 h 5421433"/>
              <a:gd name="connsiteX47" fmla="*/ 4643954 w 5004515"/>
              <a:gd name="connsiteY47" fmla="*/ 1295422 h 5421433"/>
              <a:gd name="connsiteX48" fmla="*/ 4742808 w 5004515"/>
              <a:gd name="connsiteY48" fmla="*/ 990622 h 5421433"/>
              <a:gd name="connsiteX49" fmla="*/ 4915802 w 5004515"/>
              <a:gd name="connsiteY49" fmla="*/ 545779 h 5421433"/>
              <a:gd name="connsiteX50" fmla="*/ 4915802 w 5004515"/>
              <a:gd name="connsiteY50" fmla="*/ 306882 h 5421433"/>
              <a:gd name="connsiteX51" fmla="*/ 4965229 w 5004515"/>
              <a:gd name="connsiteY51" fmla="*/ 35033 h 5421433"/>
              <a:gd name="connsiteX52" fmla="*/ 4265013 w 5004515"/>
              <a:gd name="connsiteY52" fmla="*/ 59747 h 5421433"/>
              <a:gd name="connsiteX53" fmla="*/ 4149683 w 5004515"/>
              <a:gd name="connsiteY53" fmla="*/ 545779 h 5421433"/>
              <a:gd name="connsiteX54" fmla="*/ 4059067 w 5004515"/>
              <a:gd name="connsiteY54" fmla="*/ 776438 h 5421433"/>
              <a:gd name="connsiteX55" fmla="*/ 3787219 w 5004515"/>
              <a:gd name="connsiteY55" fmla="*/ 949433 h 5421433"/>
              <a:gd name="connsiteX56" fmla="*/ 3540083 w 5004515"/>
              <a:gd name="connsiteY56" fmla="*/ 1097714 h 5421433"/>
              <a:gd name="connsiteX57" fmla="*/ 2716300 w 5004515"/>
              <a:gd name="connsiteY57" fmla="*/ 1221282 h 5421433"/>
              <a:gd name="connsiteX58" fmla="*/ 2230267 w 5004515"/>
              <a:gd name="connsiteY58" fmla="*/ 1295422 h 5421433"/>
              <a:gd name="connsiteX59" fmla="*/ 1859565 w 5004515"/>
              <a:gd name="connsiteY59" fmla="*/ 1386038 h 5421433"/>
              <a:gd name="connsiteX60" fmla="*/ 1678332 w 5004515"/>
              <a:gd name="connsiteY60" fmla="*/ 1534320 h 5421433"/>
              <a:gd name="connsiteX61" fmla="*/ 1455910 w 5004515"/>
              <a:gd name="connsiteY61" fmla="*/ 1847357 h 5421433"/>
              <a:gd name="connsiteX62" fmla="*/ 1398246 w 5004515"/>
              <a:gd name="connsiteY62" fmla="*/ 2012114 h 5421433"/>
              <a:gd name="connsiteX63" fmla="*/ 1340581 w 5004515"/>
              <a:gd name="connsiteY63" fmla="*/ 2143920 h 5421433"/>
              <a:gd name="connsiteX64" fmla="*/ 1085208 w 5004515"/>
              <a:gd name="connsiteY64" fmla="*/ 2168633 h 5421433"/>
              <a:gd name="connsiteX65" fmla="*/ 928689 w 5004515"/>
              <a:gd name="connsiteY65" fmla="*/ 2160395 h 5421433"/>
              <a:gd name="connsiteX66" fmla="*/ 821597 w 5004515"/>
              <a:gd name="connsiteY66" fmla="*/ 2275725 h 5421433"/>
              <a:gd name="connsiteX67" fmla="*/ 646355 w 5004515"/>
              <a:gd name="connsiteY67" fmla="*/ 2389931 h 5421433"/>
              <a:gd name="connsiteX0" fmla="*/ 477299 w 4835459"/>
              <a:gd name="connsiteY0" fmla="*/ 2389931 h 5278206"/>
              <a:gd name="connsiteX1" fmla="*/ 1752 w 4835459"/>
              <a:gd name="connsiteY1" fmla="*/ 5109541 h 5278206"/>
              <a:gd name="connsiteX2" fmla="*/ 323027 w 4835459"/>
              <a:gd name="connsiteY2" fmla="*/ 4969498 h 5278206"/>
              <a:gd name="connsiteX3" fmla="*/ 496022 w 4835459"/>
              <a:gd name="connsiteY3" fmla="*/ 4821217 h 5278206"/>
              <a:gd name="connsiteX4" fmla="*/ 578400 w 4835459"/>
              <a:gd name="connsiteY4" fmla="*/ 4631747 h 5278206"/>
              <a:gd name="connsiteX5" fmla="*/ 553687 w 4835459"/>
              <a:gd name="connsiteY5" fmla="*/ 4409325 h 5278206"/>
              <a:gd name="connsiteX6" fmla="*/ 561925 w 4835459"/>
              <a:gd name="connsiteY6" fmla="*/ 4236330 h 5278206"/>
              <a:gd name="connsiteX7" fmla="*/ 578400 w 4835459"/>
              <a:gd name="connsiteY7" fmla="*/ 4055098 h 5278206"/>
              <a:gd name="connsiteX8" fmla="*/ 710206 w 4835459"/>
              <a:gd name="connsiteY8" fmla="*/ 3939768 h 5278206"/>
              <a:gd name="connsiteX9" fmla="*/ 710206 w 4835459"/>
              <a:gd name="connsiteY9" fmla="*/ 3783249 h 5278206"/>
              <a:gd name="connsiteX10" fmla="*/ 726681 w 4835459"/>
              <a:gd name="connsiteY10" fmla="*/ 3725584 h 5278206"/>
              <a:gd name="connsiteX11" fmla="*/ 842011 w 4835459"/>
              <a:gd name="connsiteY11" fmla="*/ 3766774 h 5278206"/>
              <a:gd name="connsiteX12" fmla="*/ 973817 w 4835459"/>
              <a:gd name="connsiteY12" fmla="*/ 3766774 h 5278206"/>
              <a:gd name="connsiteX13" fmla="*/ 1015006 w 4835459"/>
              <a:gd name="connsiteY13" fmla="*/ 3634968 h 5278206"/>
              <a:gd name="connsiteX14" fmla="*/ 1023244 w 4835459"/>
              <a:gd name="connsiteY14" fmla="*/ 3544352 h 5278206"/>
              <a:gd name="connsiteX15" fmla="*/ 965579 w 4835459"/>
              <a:gd name="connsiteY15" fmla="*/ 3396071 h 5278206"/>
              <a:gd name="connsiteX16" fmla="*/ 759633 w 4835459"/>
              <a:gd name="connsiteY16" fmla="*/ 3321930 h 5278206"/>
              <a:gd name="connsiteX17" fmla="*/ 545449 w 4835459"/>
              <a:gd name="connsiteY17" fmla="*/ 3190125 h 5278206"/>
              <a:gd name="connsiteX18" fmla="*/ 578400 w 4835459"/>
              <a:gd name="connsiteY18" fmla="*/ 3000655 h 5278206"/>
              <a:gd name="connsiteX19" fmla="*/ 611352 w 4835459"/>
              <a:gd name="connsiteY19" fmla="*/ 2918276 h 5278206"/>
              <a:gd name="connsiteX20" fmla="*/ 776109 w 4835459"/>
              <a:gd name="connsiteY20" fmla="*/ 2959465 h 5278206"/>
              <a:gd name="connsiteX21" fmla="*/ 883200 w 4835459"/>
              <a:gd name="connsiteY21" fmla="*/ 2975941 h 5278206"/>
              <a:gd name="connsiteX22" fmla="*/ 949103 w 4835459"/>
              <a:gd name="connsiteY22" fmla="*/ 2951228 h 5278206"/>
              <a:gd name="connsiteX23" fmla="*/ 998530 w 4835459"/>
              <a:gd name="connsiteY23" fmla="*/ 2918276 h 5278206"/>
              <a:gd name="connsiteX24" fmla="*/ 1105622 w 4835459"/>
              <a:gd name="connsiteY24" fmla="*/ 2934752 h 5278206"/>
              <a:gd name="connsiteX25" fmla="*/ 1196238 w 4835459"/>
              <a:gd name="connsiteY25" fmla="*/ 2975941 h 5278206"/>
              <a:gd name="connsiteX26" fmla="*/ 1286854 w 4835459"/>
              <a:gd name="connsiteY26" fmla="*/ 3017130 h 5278206"/>
              <a:gd name="connsiteX27" fmla="*/ 1369233 w 4835459"/>
              <a:gd name="connsiteY27" fmla="*/ 3025368 h 5278206"/>
              <a:gd name="connsiteX28" fmla="*/ 1492800 w 4835459"/>
              <a:gd name="connsiteY28" fmla="*/ 3017130 h 5278206"/>
              <a:gd name="connsiteX29" fmla="*/ 1591654 w 4835459"/>
              <a:gd name="connsiteY29" fmla="*/ 2967703 h 5278206"/>
              <a:gd name="connsiteX30" fmla="*/ 1649319 w 4835459"/>
              <a:gd name="connsiteY30" fmla="*/ 2934752 h 5278206"/>
              <a:gd name="connsiteX31" fmla="*/ 1756411 w 4835459"/>
              <a:gd name="connsiteY31" fmla="*/ 2852374 h 5278206"/>
              <a:gd name="connsiteX32" fmla="*/ 1797600 w 4835459"/>
              <a:gd name="connsiteY32" fmla="*/ 2753520 h 5278206"/>
              <a:gd name="connsiteX33" fmla="*/ 1830552 w 4835459"/>
              <a:gd name="connsiteY33" fmla="*/ 2654665 h 5278206"/>
              <a:gd name="connsiteX34" fmla="*/ 2044736 w 4835459"/>
              <a:gd name="connsiteY34" fmla="*/ 2629952 h 5278206"/>
              <a:gd name="connsiteX35" fmla="*/ 2151827 w 4835459"/>
              <a:gd name="connsiteY35" fmla="*/ 2564049 h 5278206"/>
              <a:gd name="connsiteX36" fmla="*/ 2176541 w 4835459"/>
              <a:gd name="connsiteY36" fmla="*/ 2432244 h 5278206"/>
              <a:gd name="connsiteX37" fmla="*/ 2020022 w 4835459"/>
              <a:gd name="connsiteY37" fmla="*/ 2168633 h 5278206"/>
              <a:gd name="connsiteX38" fmla="*/ 1962357 w 4835459"/>
              <a:gd name="connsiteY38" fmla="*/ 1995638 h 5278206"/>
              <a:gd name="connsiteX39" fmla="*/ 1987071 w 4835459"/>
              <a:gd name="connsiteY39" fmla="*/ 1855595 h 5278206"/>
              <a:gd name="connsiteX40" fmla="*/ 2316584 w 4835459"/>
              <a:gd name="connsiteY40" fmla="*/ 1830882 h 5278206"/>
              <a:gd name="connsiteX41" fmla="*/ 2580195 w 4835459"/>
              <a:gd name="connsiteY41" fmla="*/ 1855595 h 5278206"/>
              <a:gd name="connsiteX42" fmla="*/ 2827330 w 4835459"/>
              <a:gd name="connsiteY42" fmla="*/ 1666125 h 5278206"/>
              <a:gd name="connsiteX43" fmla="*/ 3263936 w 4835459"/>
              <a:gd name="connsiteY43" fmla="*/ 1633174 h 5278206"/>
              <a:gd name="connsiteX44" fmla="*/ 3609925 w 4835459"/>
              <a:gd name="connsiteY44" fmla="*/ 1567271 h 5278206"/>
              <a:gd name="connsiteX45" fmla="*/ 4030054 w 4835459"/>
              <a:gd name="connsiteY45" fmla="*/ 1493130 h 5278206"/>
              <a:gd name="connsiteX46" fmla="*/ 4474898 w 4835459"/>
              <a:gd name="connsiteY46" fmla="*/ 1295422 h 5278206"/>
              <a:gd name="connsiteX47" fmla="*/ 4573752 w 4835459"/>
              <a:gd name="connsiteY47" fmla="*/ 990622 h 5278206"/>
              <a:gd name="connsiteX48" fmla="*/ 4746746 w 4835459"/>
              <a:gd name="connsiteY48" fmla="*/ 545779 h 5278206"/>
              <a:gd name="connsiteX49" fmla="*/ 4746746 w 4835459"/>
              <a:gd name="connsiteY49" fmla="*/ 306882 h 5278206"/>
              <a:gd name="connsiteX50" fmla="*/ 4796173 w 4835459"/>
              <a:gd name="connsiteY50" fmla="*/ 35033 h 5278206"/>
              <a:gd name="connsiteX51" fmla="*/ 4095957 w 4835459"/>
              <a:gd name="connsiteY51" fmla="*/ 59747 h 5278206"/>
              <a:gd name="connsiteX52" fmla="*/ 3980627 w 4835459"/>
              <a:gd name="connsiteY52" fmla="*/ 545779 h 5278206"/>
              <a:gd name="connsiteX53" fmla="*/ 3890011 w 4835459"/>
              <a:gd name="connsiteY53" fmla="*/ 776438 h 5278206"/>
              <a:gd name="connsiteX54" fmla="*/ 3618163 w 4835459"/>
              <a:gd name="connsiteY54" fmla="*/ 949433 h 5278206"/>
              <a:gd name="connsiteX55" fmla="*/ 3371027 w 4835459"/>
              <a:gd name="connsiteY55" fmla="*/ 1097714 h 5278206"/>
              <a:gd name="connsiteX56" fmla="*/ 2547244 w 4835459"/>
              <a:gd name="connsiteY56" fmla="*/ 1221282 h 5278206"/>
              <a:gd name="connsiteX57" fmla="*/ 2061211 w 4835459"/>
              <a:gd name="connsiteY57" fmla="*/ 1295422 h 5278206"/>
              <a:gd name="connsiteX58" fmla="*/ 1690509 w 4835459"/>
              <a:gd name="connsiteY58" fmla="*/ 1386038 h 5278206"/>
              <a:gd name="connsiteX59" fmla="*/ 1509276 w 4835459"/>
              <a:gd name="connsiteY59" fmla="*/ 1534320 h 5278206"/>
              <a:gd name="connsiteX60" fmla="*/ 1286854 w 4835459"/>
              <a:gd name="connsiteY60" fmla="*/ 1847357 h 5278206"/>
              <a:gd name="connsiteX61" fmla="*/ 1229190 w 4835459"/>
              <a:gd name="connsiteY61" fmla="*/ 2012114 h 5278206"/>
              <a:gd name="connsiteX62" fmla="*/ 1171525 w 4835459"/>
              <a:gd name="connsiteY62" fmla="*/ 2143920 h 5278206"/>
              <a:gd name="connsiteX63" fmla="*/ 916152 w 4835459"/>
              <a:gd name="connsiteY63" fmla="*/ 2168633 h 5278206"/>
              <a:gd name="connsiteX64" fmla="*/ 759633 w 4835459"/>
              <a:gd name="connsiteY64" fmla="*/ 2160395 h 5278206"/>
              <a:gd name="connsiteX65" fmla="*/ 652541 w 4835459"/>
              <a:gd name="connsiteY65" fmla="*/ 2275725 h 5278206"/>
              <a:gd name="connsiteX66" fmla="*/ 477299 w 4835459"/>
              <a:gd name="connsiteY66" fmla="*/ 2389931 h 5278206"/>
              <a:gd name="connsiteX0" fmla="*/ 154342 w 4512502"/>
              <a:gd name="connsiteY0" fmla="*/ 2389931 h 5127156"/>
              <a:gd name="connsiteX1" fmla="*/ 70 w 4512502"/>
              <a:gd name="connsiteY1" fmla="*/ 4969498 h 5127156"/>
              <a:gd name="connsiteX2" fmla="*/ 173065 w 4512502"/>
              <a:gd name="connsiteY2" fmla="*/ 4821217 h 5127156"/>
              <a:gd name="connsiteX3" fmla="*/ 255443 w 4512502"/>
              <a:gd name="connsiteY3" fmla="*/ 4631747 h 5127156"/>
              <a:gd name="connsiteX4" fmla="*/ 230730 w 4512502"/>
              <a:gd name="connsiteY4" fmla="*/ 4409325 h 5127156"/>
              <a:gd name="connsiteX5" fmla="*/ 238968 w 4512502"/>
              <a:gd name="connsiteY5" fmla="*/ 4236330 h 5127156"/>
              <a:gd name="connsiteX6" fmla="*/ 255443 w 4512502"/>
              <a:gd name="connsiteY6" fmla="*/ 4055098 h 5127156"/>
              <a:gd name="connsiteX7" fmla="*/ 387249 w 4512502"/>
              <a:gd name="connsiteY7" fmla="*/ 3939768 h 5127156"/>
              <a:gd name="connsiteX8" fmla="*/ 387249 w 4512502"/>
              <a:gd name="connsiteY8" fmla="*/ 3783249 h 5127156"/>
              <a:gd name="connsiteX9" fmla="*/ 403724 w 4512502"/>
              <a:gd name="connsiteY9" fmla="*/ 3725584 h 5127156"/>
              <a:gd name="connsiteX10" fmla="*/ 519054 w 4512502"/>
              <a:gd name="connsiteY10" fmla="*/ 3766774 h 5127156"/>
              <a:gd name="connsiteX11" fmla="*/ 650860 w 4512502"/>
              <a:gd name="connsiteY11" fmla="*/ 3766774 h 5127156"/>
              <a:gd name="connsiteX12" fmla="*/ 692049 w 4512502"/>
              <a:gd name="connsiteY12" fmla="*/ 3634968 h 5127156"/>
              <a:gd name="connsiteX13" fmla="*/ 700287 w 4512502"/>
              <a:gd name="connsiteY13" fmla="*/ 3544352 h 5127156"/>
              <a:gd name="connsiteX14" fmla="*/ 642622 w 4512502"/>
              <a:gd name="connsiteY14" fmla="*/ 3396071 h 5127156"/>
              <a:gd name="connsiteX15" fmla="*/ 436676 w 4512502"/>
              <a:gd name="connsiteY15" fmla="*/ 3321930 h 5127156"/>
              <a:gd name="connsiteX16" fmla="*/ 222492 w 4512502"/>
              <a:gd name="connsiteY16" fmla="*/ 3190125 h 5127156"/>
              <a:gd name="connsiteX17" fmla="*/ 255443 w 4512502"/>
              <a:gd name="connsiteY17" fmla="*/ 3000655 h 5127156"/>
              <a:gd name="connsiteX18" fmla="*/ 288395 w 4512502"/>
              <a:gd name="connsiteY18" fmla="*/ 2918276 h 5127156"/>
              <a:gd name="connsiteX19" fmla="*/ 453152 w 4512502"/>
              <a:gd name="connsiteY19" fmla="*/ 2959465 h 5127156"/>
              <a:gd name="connsiteX20" fmla="*/ 560243 w 4512502"/>
              <a:gd name="connsiteY20" fmla="*/ 2975941 h 5127156"/>
              <a:gd name="connsiteX21" fmla="*/ 626146 w 4512502"/>
              <a:gd name="connsiteY21" fmla="*/ 2951228 h 5127156"/>
              <a:gd name="connsiteX22" fmla="*/ 675573 w 4512502"/>
              <a:gd name="connsiteY22" fmla="*/ 2918276 h 5127156"/>
              <a:gd name="connsiteX23" fmla="*/ 782665 w 4512502"/>
              <a:gd name="connsiteY23" fmla="*/ 2934752 h 5127156"/>
              <a:gd name="connsiteX24" fmla="*/ 873281 w 4512502"/>
              <a:gd name="connsiteY24" fmla="*/ 2975941 h 5127156"/>
              <a:gd name="connsiteX25" fmla="*/ 963897 w 4512502"/>
              <a:gd name="connsiteY25" fmla="*/ 3017130 h 5127156"/>
              <a:gd name="connsiteX26" fmla="*/ 1046276 w 4512502"/>
              <a:gd name="connsiteY26" fmla="*/ 3025368 h 5127156"/>
              <a:gd name="connsiteX27" fmla="*/ 1169843 w 4512502"/>
              <a:gd name="connsiteY27" fmla="*/ 3017130 h 5127156"/>
              <a:gd name="connsiteX28" fmla="*/ 1268697 w 4512502"/>
              <a:gd name="connsiteY28" fmla="*/ 2967703 h 5127156"/>
              <a:gd name="connsiteX29" fmla="*/ 1326362 w 4512502"/>
              <a:gd name="connsiteY29" fmla="*/ 2934752 h 5127156"/>
              <a:gd name="connsiteX30" fmla="*/ 1433454 w 4512502"/>
              <a:gd name="connsiteY30" fmla="*/ 2852374 h 5127156"/>
              <a:gd name="connsiteX31" fmla="*/ 1474643 w 4512502"/>
              <a:gd name="connsiteY31" fmla="*/ 2753520 h 5127156"/>
              <a:gd name="connsiteX32" fmla="*/ 1507595 w 4512502"/>
              <a:gd name="connsiteY32" fmla="*/ 2654665 h 5127156"/>
              <a:gd name="connsiteX33" fmla="*/ 1721779 w 4512502"/>
              <a:gd name="connsiteY33" fmla="*/ 2629952 h 5127156"/>
              <a:gd name="connsiteX34" fmla="*/ 1828870 w 4512502"/>
              <a:gd name="connsiteY34" fmla="*/ 2564049 h 5127156"/>
              <a:gd name="connsiteX35" fmla="*/ 1853584 w 4512502"/>
              <a:gd name="connsiteY35" fmla="*/ 2432244 h 5127156"/>
              <a:gd name="connsiteX36" fmla="*/ 1697065 w 4512502"/>
              <a:gd name="connsiteY36" fmla="*/ 2168633 h 5127156"/>
              <a:gd name="connsiteX37" fmla="*/ 1639400 w 4512502"/>
              <a:gd name="connsiteY37" fmla="*/ 1995638 h 5127156"/>
              <a:gd name="connsiteX38" fmla="*/ 1664114 w 4512502"/>
              <a:gd name="connsiteY38" fmla="*/ 1855595 h 5127156"/>
              <a:gd name="connsiteX39" fmla="*/ 1993627 w 4512502"/>
              <a:gd name="connsiteY39" fmla="*/ 1830882 h 5127156"/>
              <a:gd name="connsiteX40" fmla="*/ 2257238 w 4512502"/>
              <a:gd name="connsiteY40" fmla="*/ 1855595 h 5127156"/>
              <a:gd name="connsiteX41" fmla="*/ 2504373 w 4512502"/>
              <a:gd name="connsiteY41" fmla="*/ 1666125 h 5127156"/>
              <a:gd name="connsiteX42" fmla="*/ 2940979 w 4512502"/>
              <a:gd name="connsiteY42" fmla="*/ 1633174 h 5127156"/>
              <a:gd name="connsiteX43" fmla="*/ 3286968 w 4512502"/>
              <a:gd name="connsiteY43" fmla="*/ 1567271 h 5127156"/>
              <a:gd name="connsiteX44" fmla="*/ 3707097 w 4512502"/>
              <a:gd name="connsiteY44" fmla="*/ 1493130 h 5127156"/>
              <a:gd name="connsiteX45" fmla="*/ 4151941 w 4512502"/>
              <a:gd name="connsiteY45" fmla="*/ 1295422 h 5127156"/>
              <a:gd name="connsiteX46" fmla="*/ 4250795 w 4512502"/>
              <a:gd name="connsiteY46" fmla="*/ 990622 h 5127156"/>
              <a:gd name="connsiteX47" fmla="*/ 4423789 w 4512502"/>
              <a:gd name="connsiteY47" fmla="*/ 545779 h 5127156"/>
              <a:gd name="connsiteX48" fmla="*/ 4423789 w 4512502"/>
              <a:gd name="connsiteY48" fmla="*/ 306882 h 5127156"/>
              <a:gd name="connsiteX49" fmla="*/ 4473216 w 4512502"/>
              <a:gd name="connsiteY49" fmla="*/ 35033 h 5127156"/>
              <a:gd name="connsiteX50" fmla="*/ 3773000 w 4512502"/>
              <a:gd name="connsiteY50" fmla="*/ 59747 h 5127156"/>
              <a:gd name="connsiteX51" fmla="*/ 3657670 w 4512502"/>
              <a:gd name="connsiteY51" fmla="*/ 545779 h 5127156"/>
              <a:gd name="connsiteX52" fmla="*/ 3567054 w 4512502"/>
              <a:gd name="connsiteY52" fmla="*/ 776438 h 5127156"/>
              <a:gd name="connsiteX53" fmla="*/ 3295206 w 4512502"/>
              <a:gd name="connsiteY53" fmla="*/ 949433 h 5127156"/>
              <a:gd name="connsiteX54" fmla="*/ 3048070 w 4512502"/>
              <a:gd name="connsiteY54" fmla="*/ 1097714 h 5127156"/>
              <a:gd name="connsiteX55" fmla="*/ 2224287 w 4512502"/>
              <a:gd name="connsiteY55" fmla="*/ 1221282 h 5127156"/>
              <a:gd name="connsiteX56" fmla="*/ 1738254 w 4512502"/>
              <a:gd name="connsiteY56" fmla="*/ 1295422 h 5127156"/>
              <a:gd name="connsiteX57" fmla="*/ 1367552 w 4512502"/>
              <a:gd name="connsiteY57" fmla="*/ 1386038 h 5127156"/>
              <a:gd name="connsiteX58" fmla="*/ 1186319 w 4512502"/>
              <a:gd name="connsiteY58" fmla="*/ 1534320 h 5127156"/>
              <a:gd name="connsiteX59" fmla="*/ 963897 w 4512502"/>
              <a:gd name="connsiteY59" fmla="*/ 1847357 h 5127156"/>
              <a:gd name="connsiteX60" fmla="*/ 906233 w 4512502"/>
              <a:gd name="connsiteY60" fmla="*/ 2012114 h 5127156"/>
              <a:gd name="connsiteX61" fmla="*/ 848568 w 4512502"/>
              <a:gd name="connsiteY61" fmla="*/ 2143920 h 5127156"/>
              <a:gd name="connsiteX62" fmla="*/ 593195 w 4512502"/>
              <a:gd name="connsiteY62" fmla="*/ 2168633 h 5127156"/>
              <a:gd name="connsiteX63" fmla="*/ 436676 w 4512502"/>
              <a:gd name="connsiteY63" fmla="*/ 2160395 h 5127156"/>
              <a:gd name="connsiteX64" fmla="*/ 329584 w 4512502"/>
              <a:gd name="connsiteY64" fmla="*/ 2275725 h 5127156"/>
              <a:gd name="connsiteX65" fmla="*/ 154342 w 4512502"/>
              <a:gd name="connsiteY65" fmla="*/ 2389931 h 5127156"/>
              <a:gd name="connsiteX0" fmla="*/ 10650 w 4368810"/>
              <a:gd name="connsiteY0" fmla="*/ 2389931 h 4959479"/>
              <a:gd name="connsiteX1" fmla="*/ 29373 w 4368810"/>
              <a:gd name="connsiteY1" fmla="*/ 4821217 h 4959479"/>
              <a:gd name="connsiteX2" fmla="*/ 111751 w 4368810"/>
              <a:gd name="connsiteY2" fmla="*/ 4631747 h 4959479"/>
              <a:gd name="connsiteX3" fmla="*/ 87038 w 4368810"/>
              <a:gd name="connsiteY3" fmla="*/ 4409325 h 4959479"/>
              <a:gd name="connsiteX4" fmla="*/ 95276 w 4368810"/>
              <a:gd name="connsiteY4" fmla="*/ 4236330 h 4959479"/>
              <a:gd name="connsiteX5" fmla="*/ 111751 w 4368810"/>
              <a:gd name="connsiteY5" fmla="*/ 4055098 h 4959479"/>
              <a:gd name="connsiteX6" fmla="*/ 243557 w 4368810"/>
              <a:gd name="connsiteY6" fmla="*/ 3939768 h 4959479"/>
              <a:gd name="connsiteX7" fmla="*/ 243557 w 4368810"/>
              <a:gd name="connsiteY7" fmla="*/ 3783249 h 4959479"/>
              <a:gd name="connsiteX8" fmla="*/ 260032 w 4368810"/>
              <a:gd name="connsiteY8" fmla="*/ 3725584 h 4959479"/>
              <a:gd name="connsiteX9" fmla="*/ 375362 w 4368810"/>
              <a:gd name="connsiteY9" fmla="*/ 3766774 h 4959479"/>
              <a:gd name="connsiteX10" fmla="*/ 507168 w 4368810"/>
              <a:gd name="connsiteY10" fmla="*/ 3766774 h 4959479"/>
              <a:gd name="connsiteX11" fmla="*/ 548357 w 4368810"/>
              <a:gd name="connsiteY11" fmla="*/ 3634968 h 4959479"/>
              <a:gd name="connsiteX12" fmla="*/ 556595 w 4368810"/>
              <a:gd name="connsiteY12" fmla="*/ 3544352 h 4959479"/>
              <a:gd name="connsiteX13" fmla="*/ 498930 w 4368810"/>
              <a:gd name="connsiteY13" fmla="*/ 3396071 h 4959479"/>
              <a:gd name="connsiteX14" fmla="*/ 292984 w 4368810"/>
              <a:gd name="connsiteY14" fmla="*/ 3321930 h 4959479"/>
              <a:gd name="connsiteX15" fmla="*/ 78800 w 4368810"/>
              <a:gd name="connsiteY15" fmla="*/ 3190125 h 4959479"/>
              <a:gd name="connsiteX16" fmla="*/ 111751 w 4368810"/>
              <a:gd name="connsiteY16" fmla="*/ 3000655 h 4959479"/>
              <a:gd name="connsiteX17" fmla="*/ 144703 w 4368810"/>
              <a:gd name="connsiteY17" fmla="*/ 2918276 h 4959479"/>
              <a:gd name="connsiteX18" fmla="*/ 309460 w 4368810"/>
              <a:gd name="connsiteY18" fmla="*/ 2959465 h 4959479"/>
              <a:gd name="connsiteX19" fmla="*/ 416551 w 4368810"/>
              <a:gd name="connsiteY19" fmla="*/ 2975941 h 4959479"/>
              <a:gd name="connsiteX20" fmla="*/ 482454 w 4368810"/>
              <a:gd name="connsiteY20" fmla="*/ 2951228 h 4959479"/>
              <a:gd name="connsiteX21" fmla="*/ 531881 w 4368810"/>
              <a:gd name="connsiteY21" fmla="*/ 2918276 h 4959479"/>
              <a:gd name="connsiteX22" fmla="*/ 638973 w 4368810"/>
              <a:gd name="connsiteY22" fmla="*/ 2934752 h 4959479"/>
              <a:gd name="connsiteX23" fmla="*/ 729589 w 4368810"/>
              <a:gd name="connsiteY23" fmla="*/ 2975941 h 4959479"/>
              <a:gd name="connsiteX24" fmla="*/ 820205 w 4368810"/>
              <a:gd name="connsiteY24" fmla="*/ 3017130 h 4959479"/>
              <a:gd name="connsiteX25" fmla="*/ 902584 w 4368810"/>
              <a:gd name="connsiteY25" fmla="*/ 3025368 h 4959479"/>
              <a:gd name="connsiteX26" fmla="*/ 1026151 w 4368810"/>
              <a:gd name="connsiteY26" fmla="*/ 3017130 h 4959479"/>
              <a:gd name="connsiteX27" fmla="*/ 1125005 w 4368810"/>
              <a:gd name="connsiteY27" fmla="*/ 2967703 h 4959479"/>
              <a:gd name="connsiteX28" fmla="*/ 1182670 w 4368810"/>
              <a:gd name="connsiteY28" fmla="*/ 2934752 h 4959479"/>
              <a:gd name="connsiteX29" fmla="*/ 1289762 w 4368810"/>
              <a:gd name="connsiteY29" fmla="*/ 2852374 h 4959479"/>
              <a:gd name="connsiteX30" fmla="*/ 1330951 w 4368810"/>
              <a:gd name="connsiteY30" fmla="*/ 2753520 h 4959479"/>
              <a:gd name="connsiteX31" fmla="*/ 1363903 w 4368810"/>
              <a:gd name="connsiteY31" fmla="*/ 2654665 h 4959479"/>
              <a:gd name="connsiteX32" fmla="*/ 1578087 w 4368810"/>
              <a:gd name="connsiteY32" fmla="*/ 2629952 h 4959479"/>
              <a:gd name="connsiteX33" fmla="*/ 1685178 w 4368810"/>
              <a:gd name="connsiteY33" fmla="*/ 2564049 h 4959479"/>
              <a:gd name="connsiteX34" fmla="*/ 1709892 w 4368810"/>
              <a:gd name="connsiteY34" fmla="*/ 2432244 h 4959479"/>
              <a:gd name="connsiteX35" fmla="*/ 1553373 w 4368810"/>
              <a:gd name="connsiteY35" fmla="*/ 2168633 h 4959479"/>
              <a:gd name="connsiteX36" fmla="*/ 1495708 w 4368810"/>
              <a:gd name="connsiteY36" fmla="*/ 1995638 h 4959479"/>
              <a:gd name="connsiteX37" fmla="*/ 1520422 w 4368810"/>
              <a:gd name="connsiteY37" fmla="*/ 1855595 h 4959479"/>
              <a:gd name="connsiteX38" fmla="*/ 1849935 w 4368810"/>
              <a:gd name="connsiteY38" fmla="*/ 1830882 h 4959479"/>
              <a:gd name="connsiteX39" fmla="*/ 2113546 w 4368810"/>
              <a:gd name="connsiteY39" fmla="*/ 1855595 h 4959479"/>
              <a:gd name="connsiteX40" fmla="*/ 2360681 w 4368810"/>
              <a:gd name="connsiteY40" fmla="*/ 1666125 h 4959479"/>
              <a:gd name="connsiteX41" fmla="*/ 2797287 w 4368810"/>
              <a:gd name="connsiteY41" fmla="*/ 1633174 h 4959479"/>
              <a:gd name="connsiteX42" fmla="*/ 3143276 w 4368810"/>
              <a:gd name="connsiteY42" fmla="*/ 1567271 h 4959479"/>
              <a:gd name="connsiteX43" fmla="*/ 3563405 w 4368810"/>
              <a:gd name="connsiteY43" fmla="*/ 1493130 h 4959479"/>
              <a:gd name="connsiteX44" fmla="*/ 4008249 w 4368810"/>
              <a:gd name="connsiteY44" fmla="*/ 1295422 h 4959479"/>
              <a:gd name="connsiteX45" fmla="*/ 4107103 w 4368810"/>
              <a:gd name="connsiteY45" fmla="*/ 990622 h 4959479"/>
              <a:gd name="connsiteX46" fmla="*/ 4280097 w 4368810"/>
              <a:gd name="connsiteY46" fmla="*/ 545779 h 4959479"/>
              <a:gd name="connsiteX47" fmla="*/ 4280097 w 4368810"/>
              <a:gd name="connsiteY47" fmla="*/ 306882 h 4959479"/>
              <a:gd name="connsiteX48" fmla="*/ 4329524 w 4368810"/>
              <a:gd name="connsiteY48" fmla="*/ 35033 h 4959479"/>
              <a:gd name="connsiteX49" fmla="*/ 3629308 w 4368810"/>
              <a:gd name="connsiteY49" fmla="*/ 59747 h 4959479"/>
              <a:gd name="connsiteX50" fmla="*/ 3513978 w 4368810"/>
              <a:gd name="connsiteY50" fmla="*/ 545779 h 4959479"/>
              <a:gd name="connsiteX51" fmla="*/ 3423362 w 4368810"/>
              <a:gd name="connsiteY51" fmla="*/ 776438 h 4959479"/>
              <a:gd name="connsiteX52" fmla="*/ 3151514 w 4368810"/>
              <a:gd name="connsiteY52" fmla="*/ 949433 h 4959479"/>
              <a:gd name="connsiteX53" fmla="*/ 2904378 w 4368810"/>
              <a:gd name="connsiteY53" fmla="*/ 1097714 h 4959479"/>
              <a:gd name="connsiteX54" fmla="*/ 2080595 w 4368810"/>
              <a:gd name="connsiteY54" fmla="*/ 1221282 h 4959479"/>
              <a:gd name="connsiteX55" fmla="*/ 1594562 w 4368810"/>
              <a:gd name="connsiteY55" fmla="*/ 1295422 h 4959479"/>
              <a:gd name="connsiteX56" fmla="*/ 1223860 w 4368810"/>
              <a:gd name="connsiteY56" fmla="*/ 1386038 h 4959479"/>
              <a:gd name="connsiteX57" fmla="*/ 1042627 w 4368810"/>
              <a:gd name="connsiteY57" fmla="*/ 1534320 h 4959479"/>
              <a:gd name="connsiteX58" fmla="*/ 820205 w 4368810"/>
              <a:gd name="connsiteY58" fmla="*/ 1847357 h 4959479"/>
              <a:gd name="connsiteX59" fmla="*/ 762541 w 4368810"/>
              <a:gd name="connsiteY59" fmla="*/ 2012114 h 4959479"/>
              <a:gd name="connsiteX60" fmla="*/ 704876 w 4368810"/>
              <a:gd name="connsiteY60" fmla="*/ 2143920 h 4959479"/>
              <a:gd name="connsiteX61" fmla="*/ 449503 w 4368810"/>
              <a:gd name="connsiteY61" fmla="*/ 2168633 h 4959479"/>
              <a:gd name="connsiteX62" fmla="*/ 292984 w 4368810"/>
              <a:gd name="connsiteY62" fmla="*/ 2160395 h 4959479"/>
              <a:gd name="connsiteX63" fmla="*/ 185892 w 4368810"/>
              <a:gd name="connsiteY63" fmla="*/ 2275725 h 4959479"/>
              <a:gd name="connsiteX64" fmla="*/ 10650 w 4368810"/>
              <a:gd name="connsiteY64" fmla="*/ 2389931 h 4959479"/>
              <a:gd name="connsiteX0" fmla="*/ 10650 w 4374774"/>
              <a:gd name="connsiteY0" fmla="*/ 2354899 h 4924447"/>
              <a:gd name="connsiteX1" fmla="*/ 29373 w 4374774"/>
              <a:gd name="connsiteY1" fmla="*/ 4786185 h 4924447"/>
              <a:gd name="connsiteX2" fmla="*/ 111751 w 4374774"/>
              <a:gd name="connsiteY2" fmla="*/ 4596715 h 4924447"/>
              <a:gd name="connsiteX3" fmla="*/ 87038 w 4374774"/>
              <a:gd name="connsiteY3" fmla="*/ 4374293 h 4924447"/>
              <a:gd name="connsiteX4" fmla="*/ 95276 w 4374774"/>
              <a:gd name="connsiteY4" fmla="*/ 4201298 h 4924447"/>
              <a:gd name="connsiteX5" fmla="*/ 111751 w 4374774"/>
              <a:gd name="connsiteY5" fmla="*/ 4020066 h 4924447"/>
              <a:gd name="connsiteX6" fmla="*/ 243557 w 4374774"/>
              <a:gd name="connsiteY6" fmla="*/ 3904736 h 4924447"/>
              <a:gd name="connsiteX7" fmla="*/ 243557 w 4374774"/>
              <a:gd name="connsiteY7" fmla="*/ 3748217 h 4924447"/>
              <a:gd name="connsiteX8" fmla="*/ 260032 w 4374774"/>
              <a:gd name="connsiteY8" fmla="*/ 3690552 h 4924447"/>
              <a:gd name="connsiteX9" fmla="*/ 375362 w 4374774"/>
              <a:gd name="connsiteY9" fmla="*/ 3731742 h 4924447"/>
              <a:gd name="connsiteX10" fmla="*/ 507168 w 4374774"/>
              <a:gd name="connsiteY10" fmla="*/ 3731742 h 4924447"/>
              <a:gd name="connsiteX11" fmla="*/ 548357 w 4374774"/>
              <a:gd name="connsiteY11" fmla="*/ 3599936 h 4924447"/>
              <a:gd name="connsiteX12" fmla="*/ 556595 w 4374774"/>
              <a:gd name="connsiteY12" fmla="*/ 3509320 h 4924447"/>
              <a:gd name="connsiteX13" fmla="*/ 498930 w 4374774"/>
              <a:gd name="connsiteY13" fmla="*/ 3361039 h 4924447"/>
              <a:gd name="connsiteX14" fmla="*/ 292984 w 4374774"/>
              <a:gd name="connsiteY14" fmla="*/ 3286898 h 4924447"/>
              <a:gd name="connsiteX15" fmla="*/ 78800 w 4374774"/>
              <a:gd name="connsiteY15" fmla="*/ 3155093 h 4924447"/>
              <a:gd name="connsiteX16" fmla="*/ 111751 w 4374774"/>
              <a:gd name="connsiteY16" fmla="*/ 2965623 h 4924447"/>
              <a:gd name="connsiteX17" fmla="*/ 144703 w 4374774"/>
              <a:gd name="connsiteY17" fmla="*/ 2883244 h 4924447"/>
              <a:gd name="connsiteX18" fmla="*/ 309460 w 4374774"/>
              <a:gd name="connsiteY18" fmla="*/ 2924433 h 4924447"/>
              <a:gd name="connsiteX19" fmla="*/ 416551 w 4374774"/>
              <a:gd name="connsiteY19" fmla="*/ 2940909 h 4924447"/>
              <a:gd name="connsiteX20" fmla="*/ 482454 w 4374774"/>
              <a:gd name="connsiteY20" fmla="*/ 2916196 h 4924447"/>
              <a:gd name="connsiteX21" fmla="*/ 531881 w 4374774"/>
              <a:gd name="connsiteY21" fmla="*/ 2883244 h 4924447"/>
              <a:gd name="connsiteX22" fmla="*/ 638973 w 4374774"/>
              <a:gd name="connsiteY22" fmla="*/ 2899720 h 4924447"/>
              <a:gd name="connsiteX23" fmla="*/ 729589 w 4374774"/>
              <a:gd name="connsiteY23" fmla="*/ 2940909 h 4924447"/>
              <a:gd name="connsiteX24" fmla="*/ 820205 w 4374774"/>
              <a:gd name="connsiteY24" fmla="*/ 2982098 h 4924447"/>
              <a:gd name="connsiteX25" fmla="*/ 902584 w 4374774"/>
              <a:gd name="connsiteY25" fmla="*/ 2990336 h 4924447"/>
              <a:gd name="connsiteX26" fmla="*/ 1026151 w 4374774"/>
              <a:gd name="connsiteY26" fmla="*/ 2982098 h 4924447"/>
              <a:gd name="connsiteX27" fmla="*/ 1125005 w 4374774"/>
              <a:gd name="connsiteY27" fmla="*/ 2932671 h 4924447"/>
              <a:gd name="connsiteX28" fmla="*/ 1182670 w 4374774"/>
              <a:gd name="connsiteY28" fmla="*/ 2899720 h 4924447"/>
              <a:gd name="connsiteX29" fmla="*/ 1289762 w 4374774"/>
              <a:gd name="connsiteY29" fmla="*/ 2817342 h 4924447"/>
              <a:gd name="connsiteX30" fmla="*/ 1330951 w 4374774"/>
              <a:gd name="connsiteY30" fmla="*/ 2718488 h 4924447"/>
              <a:gd name="connsiteX31" fmla="*/ 1363903 w 4374774"/>
              <a:gd name="connsiteY31" fmla="*/ 2619633 h 4924447"/>
              <a:gd name="connsiteX32" fmla="*/ 1578087 w 4374774"/>
              <a:gd name="connsiteY32" fmla="*/ 2594920 h 4924447"/>
              <a:gd name="connsiteX33" fmla="*/ 1685178 w 4374774"/>
              <a:gd name="connsiteY33" fmla="*/ 2529017 h 4924447"/>
              <a:gd name="connsiteX34" fmla="*/ 1709892 w 4374774"/>
              <a:gd name="connsiteY34" fmla="*/ 2397212 h 4924447"/>
              <a:gd name="connsiteX35" fmla="*/ 1553373 w 4374774"/>
              <a:gd name="connsiteY35" fmla="*/ 2133601 h 4924447"/>
              <a:gd name="connsiteX36" fmla="*/ 1495708 w 4374774"/>
              <a:gd name="connsiteY36" fmla="*/ 1960606 h 4924447"/>
              <a:gd name="connsiteX37" fmla="*/ 1520422 w 4374774"/>
              <a:gd name="connsiteY37" fmla="*/ 1820563 h 4924447"/>
              <a:gd name="connsiteX38" fmla="*/ 1849935 w 4374774"/>
              <a:gd name="connsiteY38" fmla="*/ 1795850 h 4924447"/>
              <a:gd name="connsiteX39" fmla="*/ 2113546 w 4374774"/>
              <a:gd name="connsiteY39" fmla="*/ 1820563 h 4924447"/>
              <a:gd name="connsiteX40" fmla="*/ 2360681 w 4374774"/>
              <a:gd name="connsiteY40" fmla="*/ 1631093 h 4924447"/>
              <a:gd name="connsiteX41" fmla="*/ 2797287 w 4374774"/>
              <a:gd name="connsiteY41" fmla="*/ 1598142 h 4924447"/>
              <a:gd name="connsiteX42" fmla="*/ 3143276 w 4374774"/>
              <a:gd name="connsiteY42" fmla="*/ 1532239 h 4924447"/>
              <a:gd name="connsiteX43" fmla="*/ 3563405 w 4374774"/>
              <a:gd name="connsiteY43" fmla="*/ 1458098 h 4924447"/>
              <a:gd name="connsiteX44" fmla="*/ 4008249 w 4374774"/>
              <a:gd name="connsiteY44" fmla="*/ 1260390 h 4924447"/>
              <a:gd name="connsiteX45" fmla="*/ 4107103 w 4374774"/>
              <a:gd name="connsiteY45" fmla="*/ 955590 h 4924447"/>
              <a:gd name="connsiteX46" fmla="*/ 4280097 w 4374774"/>
              <a:gd name="connsiteY46" fmla="*/ 510747 h 4924447"/>
              <a:gd name="connsiteX47" fmla="*/ 4280097 w 4374774"/>
              <a:gd name="connsiteY47" fmla="*/ 271850 h 4924447"/>
              <a:gd name="connsiteX48" fmla="*/ 4329524 w 4374774"/>
              <a:gd name="connsiteY48" fmla="*/ 1 h 4924447"/>
              <a:gd name="connsiteX49" fmla="*/ 3546181 w 4374774"/>
              <a:gd name="connsiteY49" fmla="*/ 274096 h 4924447"/>
              <a:gd name="connsiteX50" fmla="*/ 3513978 w 4374774"/>
              <a:gd name="connsiteY50" fmla="*/ 510747 h 4924447"/>
              <a:gd name="connsiteX51" fmla="*/ 3423362 w 4374774"/>
              <a:gd name="connsiteY51" fmla="*/ 741406 h 4924447"/>
              <a:gd name="connsiteX52" fmla="*/ 3151514 w 4374774"/>
              <a:gd name="connsiteY52" fmla="*/ 914401 h 4924447"/>
              <a:gd name="connsiteX53" fmla="*/ 2904378 w 4374774"/>
              <a:gd name="connsiteY53" fmla="*/ 1062682 h 4924447"/>
              <a:gd name="connsiteX54" fmla="*/ 2080595 w 4374774"/>
              <a:gd name="connsiteY54" fmla="*/ 1186250 h 4924447"/>
              <a:gd name="connsiteX55" fmla="*/ 1594562 w 4374774"/>
              <a:gd name="connsiteY55" fmla="*/ 1260390 h 4924447"/>
              <a:gd name="connsiteX56" fmla="*/ 1223860 w 4374774"/>
              <a:gd name="connsiteY56" fmla="*/ 1351006 h 4924447"/>
              <a:gd name="connsiteX57" fmla="*/ 1042627 w 4374774"/>
              <a:gd name="connsiteY57" fmla="*/ 1499288 h 4924447"/>
              <a:gd name="connsiteX58" fmla="*/ 820205 w 4374774"/>
              <a:gd name="connsiteY58" fmla="*/ 1812325 h 4924447"/>
              <a:gd name="connsiteX59" fmla="*/ 762541 w 4374774"/>
              <a:gd name="connsiteY59" fmla="*/ 1977082 h 4924447"/>
              <a:gd name="connsiteX60" fmla="*/ 704876 w 4374774"/>
              <a:gd name="connsiteY60" fmla="*/ 2108888 h 4924447"/>
              <a:gd name="connsiteX61" fmla="*/ 449503 w 4374774"/>
              <a:gd name="connsiteY61" fmla="*/ 2133601 h 4924447"/>
              <a:gd name="connsiteX62" fmla="*/ 292984 w 4374774"/>
              <a:gd name="connsiteY62" fmla="*/ 2125363 h 4924447"/>
              <a:gd name="connsiteX63" fmla="*/ 185892 w 4374774"/>
              <a:gd name="connsiteY63" fmla="*/ 2240693 h 4924447"/>
              <a:gd name="connsiteX64" fmla="*/ 10650 w 4374774"/>
              <a:gd name="connsiteY64" fmla="*/ 2354899 h 4924447"/>
              <a:gd name="connsiteX0" fmla="*/ 10650 w 4373777"/>
              <a:gd name="connsiteY0" fmla="*/ 2355047 h 4924595"/>
              <a:gd name="connsiteX1" fmla="*/ 29373 w 4373777"/>
              <a:gd name="connsiteY1" fmla="*/ 4786333 h 4924595"/>
              <a:gd name="connsiteX2" fmla="*/ 111751 w 4373777"/>
              <a:gd name="connsiteY2" fmla="*/ 4596863 h 4924595"/>
              <a:gd name="connsiteX3" fmla="*/ 87038 w 4373777"/>
              <a:gd name="connsiteY3" fmla="*/ 4374441 h 4924595"/>
              <a:gd name="connsiteX4" fmla="*/ 95276 w 4373777"/>
              <a:gd name="connsiteY4" fmla="*/ 4201446 h 4924595"/>
              <a:gd name="connsiteX5" fmla="*/ 111751 w 4373777"/>
              <a:gd name="connsiteY5" fmla="*/ 4020214 h 4924595"/>
              <a:gd name="connsiteX6" fmla="*/ 243557 w 4373777"/>
              <a:gd name="connsiteY6" fmla="*/ 3904884 h 4924595"/>
              <a:gd name="connsiteX7" fmla="*/ 243557 w 4373777"/>
              <a:gd name="connsiteY7" fmla="*/ 3748365 h 4924595"/>
              <a:gd name="connsiteX8" fmla="*/ 260032 w 4373777"/>
              <a:gd name="connsiteY8" fmla="*/ 3690700 h 4924595"/>
              <a:gd name="connsiteX9" fmla="*/ 375362 w 4373777"/>
              <a:gd name="connsiteY9" fmla="*/ 3731890 h 4924595"/>
              <a:gd name="connsiteX10" fmla="*/ 507168 w 4373777"/>
              <a:gd name="connsiteY10" fmla="*/ 3731890 h 4924595"/>
              <a:gd name="connsiteX11" fmla="*/ 548357 w 4373777"/>
              <a:gd name="connsiteY11" fmla="*/ 3600084 h 4924595"/>
              <a:gd name="connsiteX12" fmla="*/ 556595 w 4373777"/>
              <a:gd name="connsiteY12" fmla="*/ 3509468 h 4924595"/>
              <a:gd name="connsiteX13" fmla="*/ 498930 w 4373777"/>
              <a:gd name="connsiteY13" fmla="*/ 3361187 h 4924595"/>
              <a:gd name="connsiteX14" fmla="*/ 292984 w 4373777"/>
              <a:gd name="connsiteY14" fmla="*/ 3287046 h 4924595"/>
              <a:gd name="connsiteX15" fmla="*/ 78800 w 4373777"/>
              <a:gd name="connsiteY15" fmla="*/ 3155241 h 4924595"/>
              <a:gd name="connsiteX16" fmla="*/ 111751 w 4373777"/>
              <a:gd name="connsiteY16" fmla="*/ 2965771 h 4924595"/>
              <a:gd name="connsiteX17" fmla="*/ 144703 w 4373777"/>
              <a:gd name="connsiteY17" fmla="*/ 2883392 h 4924595"/>
              <a:gd name="connsiteX18" fmla="*/ 309460 w 4373777"/>
              <a:gd name="connsiteY18" fmla="*/ 2924581 h 4924595"/>
              <a:gd name="connsiteX19" fmla="*/ 416551 w 4373777"/>
              <a:gd name="connsiteY19" fmla="*/ 2941057 h 4924595"/>
              <a:gd name="connsiteX20" fmla="*/ 482454 w 4373777"/>
              <a:gd name="connsiteY20" fmla="*/ 2916344 h 4924595"/>
              <a:gd name="connsiteX21" fmla="*/ 531881 w 4373777"/>
              <a:gd name="connsiteY21" fmla="*/ 2883392 h 4924595"/>
              <a:gd name="connsiteX22" fmla="*/ 638973 w 4373777"/>
              <a:gd name="connsiteY22" fmla="*/ 2899868 h 4924595"/>
              <a:gd name="connsiteX23" fmla="*/ 729589 w 4373777"/>
              <a:gd name="connsiteY23" fmla="*/ 2941057 h 4924595"/>
              <a:gd name="connsiteX24" fmla="*/ 820205 w 4373777"/>
              <a:gd name="connsiteY24" fmla="*/ 2982246 h 4924595"/>
              <a:gd name="connsiteX25" fmla="*/ 902584 w 4373777"/>
              <a:gd name="connsiteY25" fmla="*/ 2990484 h 4924595"/>
              <a:gd name="connsiteX26" fmla="*/ 1026151 w 4373777"/>
              <a:gd name="connsiteY26" fmla="*/ 2982246 h 4924595"/>
              <a:gd name="connsiteX27" fmla="*/ 1125005 w 4373777"/>
              <a:gd name="connsiteY27" fmla="*/ 2932819 h 4924595"/>
              <a:gd name="connsiteX28" fmla="*/ 1182670 w 4373777"/>
              <a:gd name="connsiteY28" fmla="*/ 2899868 h 4924595"/>
              <a:gd name="connsiteX29" fmla="*/ 1289762 w 4373777"/>
              <a:gd name="connsiteY29" fmla="*/ 2817490 h 4924595"/>
              <a:gd name="connsiteX30" fmla="*/ 1330951 w 4373777"/>
              <a:gd name="connsiteY30" fmla="*/ 2718636 h 4924595"/>
              <a:gd name="connsiteX31" fmla="*/ 1363903 w 4373777"/>
              <a:gd name="connsiteY31" fmla="*/ 2619781 h 4924595"/>
              <a:gd name="connsiteX32" fmla="*/ 1578087 w 4373777"/>
              <a:gd name="connsiteY32" fmla="*/ 2595068 h 4924595"/>
              <a:gd name="connsiteX33" fmla="*/ 1685178 w 4373777"/>
              <a:gd name="connsiteY33" fmla="*/ 2529165 h 4924595"/>
              <a:gd name="connsiteX34" fmla="*/ 1709892 w 4373777"/>
              <a:gd name="connsiteY34" fmla="*/ 2397360 h 4924595"/>
              <a:gd name="connsiteX35" fmla="*/ 1553373 w 4373777"/>
              <a:gd name="connsiteY35" fmla="*/ 2133749 h 4924595"/>
              <a:gd name="connsiteX36" fmla="*/ 1495708 w 4373777"/>
              <a:gd name="connsiteY36" fmla="*/ 1960754 h 4924595"/>
              <a:gd name="connsiteX37" fmla="*/ 1520422 w 4373777"/>
              <a:gd name="connsiteY37" fmla="*/ 1820711 h 4924595"/>
              <a:gd name="connsiteX38" fmla="*/ 1849935 w 4373777"/>
              <a:gd name="connsiteY38" fmla="*/ 1795998 h 4924595"/>
              <a:gd name="connsiteX39" fmla="*/ 2113546 w 4373777"/>
              <a:gd name="connsiteY39" fmla="*/ 1820711 h 4924595"/>
              <a:gd name="connsiteX40" fmla="*/ 2360681 w 4373777"/>
              <a:gd name="connsiteY40" fmla="*/ 1631241 h 4924595"/>
              <a:gd name="connsiteX41" fmla="*/ 2797287 w 4373777"/>
              <a:gd name="connsiteY41" fmla="*/ 1598290 h 4924595"/>
              <a:gd name="connsiteX42" fmla="*/ 3143276 w 4373777"/>
              <a:gd name="connsiteY42" fmla="*/ 1532387 h 4924595"/>
              <a:gd name="connsiteX43" fmla="*/ 3563405 w 4373777"/>
              <a:gd name="connsiteY43" fmla="*/ 1458246 h 4924595"/>
              <a:gd name="connsiteX44" fmla="*/ 4008249 w 4373777"/>
              <a:gd name="connsiteY44" fmla="*/ 1260538 h 4924595"/>
              <a:gd name="connsiteX45" fmla="*/ 4107103 w 4373777"/>
              <a:gd name="connsiteY45" fmla="*/ 955738 h 4924595"/>
              <a:gd name="connsiteX46" fmla="*/ 4280097 w 4373777"/>
              <a:gd name="connsiteY46" fmla="*/ 510895 h 4924595"/>
              <a:gd name="connsiteX47" fmla="*/ 4276086 w 4373777"/>
              <a:gd name="connsiteY47" fmla="*/ 312103 h 4924595"/>
              <a:gd name="connsiteX48" fmla="*/ 4329524 w 4373777"/>
              <a:gd name="connsiteY48" fmla="*/ 149 h 4924595"/>
              <a:gd name="connsiteX49" fmla="*/ 3546181 w 4373777"/>
              <a:gd name="connsiteY49" fmla="*/ 274244 h 4924595"/>
              <a:gd name="connsiteX50" fmla="*/ 3513978 w 4373777"/>
              <a:gd name="connsiteY50" fmla="*/ 510895 h 4924595"/>
              <a:gd name="connsiteX51" fmla="*/ 3423362 w 4373777"/>
              <a:gd name="connsiteY51" fmla="*/ 741554 h 4924595"/>
              <a:gd name="connsiteX52" fmla="*/ 3151514 w 4373777"/>
              <a:gd name="connsiteY52" fmla="*/ 914549 h 4924595"/>
              <a:gd name="connsiteX53" fmla="*/ 2904378 w 4373777"/>
              <a:gd name="connsiteY53" fmla="*/ 1062830 h 4924595"/>
              <a:gd name="connsiteX54" fmla="*/ 2080595 w 4373777"/>
              <a:gd name="connsiteY54" fmla="*/ 1186398 h 4924595"/>
              <a:gd name="connsiteX55" fmla="*/ 1594562 w 4373777"/>
              <a:gd name="connsiteY55" fmla="*/ 1260538 h 4924595"/>
              <a:gd name="connsiteX56" fmla="*/ 1223860 w 4373777"/>
              <a:gd name="connsiteY56" fmla="*/ 1351154 h 4924595"/>
              <a:gd name="connsiteX57" fmla="*/ 1042627 w 4373777"/>
              <a:gd name="connsiteY57" fmla="*/ 1499436 h 4924595"/>
              <a:gd name="connsiteX58" fmla="*/ 820205 w 4373777"/>
              <a:gd name="connsiteY58" fmla="*/ 1812473 h 4924595"/>
              <a:gd name="connsiteX59" fmla="*/ 762541 w 4373777"/>
              <a:gd name="connsiteY59" fmla="*/ 1977230 h 4924595"/>
              <a:gd name="connsiteX60" fmla="*/ 704876 w 4373777"/>
              <a:gd name="connsiteY60" fmla="*/ 2109036 h 4924595"/>
              <a:gd name="connsiteX61" fmla="*/ 449503 w 4373777"/>
              <a:gd name="connsiteY61" fmla="*/ 2133749 h 4924595"/>
              <a:gd name="connsiteX62" fmla="*/ 292984 w 4373777"/>
              <a:gd name="connsiteY62" fmla="*/ 2125511 h 4924595"/>
              <a:gd name="connsiteX63" fmla="*/ 185892 w 4373777"/>
              <a:gd name="connsiteY63" fmla="*/ 2240841 h 4924595"/>
              <a:gd name="connsiteX64" fmla="*/ 10650 w 4373777"/>
              <a:gd name="connsiteY64" fmla="*/ 2355047 h 4924595"/>
              <a:gd name="connsiteX0" fmla="*/ 10650 w 4376077"/>
              <a:gd name="connsiteY0" fmla="*/ 2354908 h 4924456"/>
              <a:gd name="connsiteX1" fmla="*/ 29373 w 4376077"/>
              <a:gd name="connsiteY1" fmla="*/ 4786194 h 4924456"/>
              <a:gd name="connsiteX2" fmla="*/ 111751 w 4376077"/>
              <a:gd name="connsiteY2" fmla="*/ 4596724 h 4924456"/>
              <a:gd name="connsiteX3" fmla="*/ 87038 w 4376077"/>
              <a:gd name="connsiteY3" fmla="*/ 4374302 h 4924456"/>
              <a:gd name="connsiteX4" fmla="*/ 95276 w 4376077"/>
              <a:gd name="connsiteY4" fmla="*/ 4201307 h 4924456"/>
              <a:gd name="connsiteX5" fmla="*/ 111751 w 4376077"/>
              <a:gd name="connsiteY5" fmla="*/ 4020075 h 4924456"/>
              <a:gd name="connsiteX6" fmla="*/ 243557 w 4376077"/>
              <a:gd name="connsiteY6" fmla="*/ 3904745 h 4924456"/>
              <a:gd name="connsiteX7" fmla="*/ 243557 w 4376077"/>
              <a:gd name="connsiteY7" fmla="*/ 3748226 h 4924456"/>
              <a:gd name="connsiteX8" fmla="*/ 260032 w 4376077"/>
              <a:gd name="connsiteY8" fmla="*/ 3690561 h 4924456"/>
              <a:gd name="connsiteX9" fmla="*/ 375362 w 4376077"/>
              <a:gd name="connsiteY9" fmla="*/ 3731751 h 4924456"/>
              <a:gd name="connsiteX10" fmla="*/ 507168 w 4376077"/>
              <a:gd name="connsiteY10" fmla="*/ 3731751 h 4924456"/>
              <a:gd name="connsiteX11" fmla="*/ 548357 w 4376077"/>
              <a:gd name="connsiteY11" fmla="*/ 3599945 h 4924456"/>
              <a:gd name="connsiteX12" fmla="*/ 556595 w 4376077"/>
              <a:gd name="connsiteY12" fmla="*/ 3509329 h 4924456"/>
              <a:gd name="connsiteX13" fmla="*/ 498930 w 4376077"/>
              <a:gd name="connsiteY13" fmla="*/ 3361048 h 4924456"/>
              <a:gd name="connsiteX14" fmla="*/ 292984 w 4376077"/>
              <a:gd name="connsiteY14" fmla="*/ 3286907 h 4924456"/>
              <a:gd name="connsiteX15" fmla="*/ 78800 w 4376077"/>
              <a:gd name="connsiteY15" fmla="*/ 3155102 h 4924456"/>
              <a:gd name="connsiteX16" fmla="*/ 111751 w 4376077"/>
              <a:gd name="connsiteY16" fmla="*/ 2965632 h 4924456"/>
              <a:gd name="connsiteX17" fmla="*/ 144703 w 4376077"/>
              <a:gd name="connsiteY17" fmla="*/ 2883253 h 4924456"/>
              <a:gd name="connsiteX18" fmla="*/ 309460 w 4376077"/>
              <a:gd name="connsiteY18" fmla="*/ 2924442 h 4924456"/>
              <a:gd name="connsiteX19" fmla="*/ 416551 w 4376077"/>
              <a:gd name="connsiteY19" fmla="*/ 2940918 h 4924456"/>
              <a:gd name="connsiteX20" fmla="*/ 482454 w 4376077"/>
              <a:gd name="connsiteY20" fmla="*/ 2916205 h 4924456"/>
              <a:gd name="connsiteX21" fmla="*/ 531881 w 4376077"/>
              <a:gd name="connsiteY21" fmla="*/ 2883253 h 4924456"/>
              <a:gd name="connsiteX22" fmla="*/ 638973 w 4376077"/>
              <a:gd name="connsiteY22" fmla="*/ 2899729 h 4924456"/>
              <a:gd name="connsiteX23" fmla="*/ 729589 w 4376077"/>
              <a:gd name="connsiteY23" fmla="*/ 2940918 h 4924456"/>
              <a:gd name="connsiteX24" fmla="*/ 820205 w 4376077"/>
              <a:gd name="connsiteY24" fmla="*/ 2982107 h 4924456"/>
              <a:gd name="connsiteX25" fmla="*/ 902584 w 4376077"/>
              <a:gd name="connsiteY25" fmla="*/ 2990345 h 4924456"/>
              <a:gd name="connsiteX26" fmla="*/ 1026151 w 4376077"/>
              <a:gd name="connsiteY26" fmla="*/ 2982107 h 4924456"/>
              <a:gd name="connsiteX27" fmla="*/ 1125005 w 4376077"/>
              <a:gd name="connsiteY27" fmla="*/ 2932680 h 4924456"/>
              <a:gd name="connsiteX28" fmla="*/ 1182670 w 4376077"/>
              <a:gd name="connsiteY28" fmla="*/ 2899729 h 4924456"/>
              <a:gd name="connsiteX29" fmla="*/ 1289762 w 4376077"/>
              <a:gd name="connsiteY29" fmla="*/ 2817351 h 4924456"/>
              <a:gd name="connsiteX30" fmla="*/ 1330951 w 4376077"/>
              <a:gd name="connsiteY30" fmla="*/ 2718497 h 4924456"/>
              <a:gd name="connsiteX31" fmla="*/ 1363903 w 4376077"/>
              <a:gd name="connsiteY31" fmla="*/ 2619642 h 4924456"/>
              <a:gd name="connsiteX32" fmla="*/ 1578087 w 4376077"/>
              <a:gd name="connsiteY32" fmla="*/ 2594929 h 4924456"/>
              <a:gd name="connsiteX33" fmla="*/ 1685178 w 4376077"/>
              <a:gd name="connsiteY33" fmla="*/ 2529026 h 4924456"/>
              <a:gd name="connsiteX34" fmla="*/ 1709892 w 4376077"/>
              <a:gd name="connsiteY34" fmla="*/ 2397221 h 4924456"/>
              <a:gd name="connsiteX35" fmla="*/ 1553373 w 4376077"/>
              <a:gd name="connsiteY35" fmla="*/ 2133610 h 4924456"/>
              <a:gd name="connsiteX36" fmla="*/ 1495708 w 4376077"/>
              <a:gd name="connsiteY36" fmla="*/ 1960615 h 4924456"/>
              <a:gd name="connsiteX37" fmla="*/ 1520422 w 4376077"/>
              <a:gd name="connsiteY37" fmla="*/ 1820572 h 4924456"/>
              <a:gd name="connsiteX38" fmla="*/ 1849935 w 4376077"/>
              <a:gd name="connsiteY38" fmla="*/ 1795859 h 4924456"/>
              <a:gd name="connsiteX39" fmla="*/ 2113546 w 4376077"/>
              <a:gd name="connsiteY39" fmla="*/ 1820572 h 4924456"/>
              <a:gd name="connsiteX40" fmla="*/ 2360681 w 4376077"/>
              <a:gd name="connsiteY40" fmla="*/ 1631102 h 4924456"/>
              <a:gd name="connsiteX41" fmla="*/ 2797287 w 4376077"/>
              <a:gd name="connsiteY41" fmla="*/ 1598151 h 4924456"/>
              <a:gd name="connsiteX42" fmla="*/ 3143276 w 4376077"/>
              <a:gd name="connsiteY42" fmla="*/ 1532248 h 4924456"/>
              <a:gd name="connsiteX43" fmla="*/ 3563405 w 4376077"/>
              <a:gd name="connsiteY43" fmla="*/ 1458107 h 4924456"/>
              <a:gd name="connsiteX44" fmla="*/ 4008249 w 4376077"/>
              <a:gd name="connsiteY44" fmla="*/ 1260399 h 4924456"/>
              <a:gd name="connsiteX45" fmla="*/ 4107103 w 4376077"/>
              <a:gd name="connsiteY45" fmla="*/ 955599 h 4924456"/>
              <a:gd name="connsiteX46" fmla="*/ 4280097 w 4376077"/>
              <a:gd name="connsiteY46" fmla="*/ 510756 h 4924456"/>
              <a:gd name="connsiteX47" fmla="*/ 4276086 w 4376077"/>
              <a:gd name="connsiteY47" fmla="*/ 311964 h 4924456"/>
              <a:gd name="connsiteX48" fmla="*/ 4329524 w 4376077"/>
              <a:gd name="connsiteY48" fmla="*/ 10 h 4924456"/>
              <a:gd name="connsiteX49" fmla="*/ 3514097 w 4376077"/>
              <a:gd name="connsiteY49" fmla="*/ 302178 h 4924456"/>
              <a:gd name="connsiteX50" fmla="*/ 3513978 w 4376077"/>
              <a:gd name="connsiteY50" fmla="*/ 510756 h 4924456"/>
              <a:gd name="connsiteX51" fmla="*/ 3423362 w 4376077"/>
              <a:gd name="connsiteY51" fmla="*/ 741415 h 4924456"/>
              <a:gd name="connsiteX52" fmla="*/ 3151514 w 4376077"/>
              <a:gd name="connsiteY52" fmla="*/ 914410 h 4924456"/>
              <a:gd name="connsiteX53" fmla="*/ 2904378 w 4376077"/>
              <a:gd name="connsiteY53" fmla="*/ 1062691 h 4924456"/>
              <a:gd name="connsiteX54" fmla="*/ 2080595 w 4376077"/>
              <a:gd name="connsiteY54" fmla="*/ 1186259 h 4924456"/>
              <a:gd name="connsiteX55" fmla="*/ 1594562 w 4376077"/>
              <a:gd name="connsiteY55" fmla="*/ 1260399 h 4924456"/>
              <a:gd name="connsiteX56" fmla="*/ 1223860 w 4376077"/>
              <a:gd name="connsiteY56" fmla="*/ 1351015 h 4924456"/>
              <a:gd name="connsiteX57" fmla="*/ 1042627 w 4376077"/>
              <a:gd name="connsiteY57" fmla="*/ 1499297 h 4924456"/>
              <a:gd name="connsiteX58" fmla="*/ 820205 w 4376077"/>
              <a:gd name="connsiteY58" fmla="*/ 1812334 h 4924456"/>
              <a:gd name="connsiteX59" fmla="*/ 762541 w 4376077"/>
              <a:gd name="connsiteY59" fmla="*/ 1977091 h 4924456"/>
              <a:gd name="connsiteX60" fmla="*/ 704876 w 4376077"/>
              <a:gd name="connsiteY60" fmla="*/ 2108897 h 4924456"/>
              <a:gd name="connsiteX61" fmla="*/ 449503 w 4376077"/>
              <a:gd name="connsiteY61" fmla="*/ 2133610 h 4924456"/>
              <a:gd name="connsiteX62" fmla="*/ 292984 w 4376077"/>
              <a:gd name="connsiteY62" fmla="*/ 2125372 h 4924456"/>
              <a:gd name="connsiteX63" fmla="*/ 185892 w 4376077"/>
              <a:gd name="connsiteY63" fmla="*/ 2240702 h 4924456"/>
              <a:gd name="connsiteX64" fmla="*/ 10650 w 4376077"/>
              <a:gd name="connsiteY64" fmla="*/ 2354908 h 4924456"/>
              <a:gd name="connsiteX0" fmla="*/ 10650 w 4340893"/>
              <a:gd name="connsiteY0" fmla="*/ 2073738 h 4643286"/>
              <a:gd name="connsiteX1" fmla="*/ 29373 w 4340893"/>
              <a:gd name="connsiteY1" fmla="*/ 4505024 h 4643286"/>
              <a:gd name="connsiteX2" fmla="*/ 111751 w 4340893"/>
              <a:gd name="connsiteY2" fmla="*/ 4315554 h 4643286"/>
              <a:gd name="connsiteX3" fmla="*/ 87038 w 4340893"/>
              <a:gd name="connsiteY3" fmla="*/ 4093132 h 4643286"/>
              <a:gd name="connsiteX4" fmla="*/ 95276 w 4340893"/>
              <a:gd name="connsiteY4" fmla="*/ 3920137 h 4643286"/>
              <a:gd name="connsiteX5" fmla="*/ 111751 w 4340893"/>
              <a:gd name="connsiteY5" fmla="*/ 3738905 h 4643286"/>
              <a:gd name="connsiteX6" fmla="*/ 243557 w 4340893"/>
              <a:gd name="connsiteY6" fmla="*/ 3623575 h 4643286"/>
              <a:gd name="connsiteX7" fmla="*/ 243557 w 4340893"/>
              <a:gd name="connsiteY7" fmla="*/ 3467056 h 4643286"/>
              <a:gd name="connsiteX8" fmla="*/ 260032 w 4340893"/>
              <a:gd name="connsiteY8" fmla="*/ 3409391 h 4643286"/>
              <a:gd name="connsiteX9" fmla="*/ 375362 w 4340893"/>
              <a:gd name="connsiteY9" fmla="*/ 3450581 h 4643286"/>
              <a:gd name="connsiteX10" fmla="*/ 507168 w 4340893"/>
              <a:gd name="connsiteY10" fmla="*/ 3450581 h 4643286"/>
              <a:gd name="connsiteX11" fmla="*/ 548357 w 4340893"/>
              <a:gd name="connsiteY11" fmla="*/ 3318775 h 4643286"/>
              <a:gd name="connsiteX12" fmla="*/ 556595 w 4340893"/>
              <a:gd name="connsiteY12" fmla="*/ 3228159 h 4643286"/>
              <a:gd name="connsiteX13" fmla="*/ 498930 w 4340893"/>
              <a:gd name="connsiteY13" fmla="*/ 3079878 h 4643286"/>
              <a:gd name="connsiteX14" fmla="*/ 292984 w 4340893"/>
              <a:gd name="connsiteY14" fmla="*/ 3005737 h 4643286"/>
              <a:gd name="connsiteX15" fmla="*/ 78800 w 4340893"/>
              <a:gd name="connsiteY15" fmla="*/ 2873932 h 4643286"/>
              <a:gd name="connsiteX16" fmla="*/ 111751 w 4340893"/>
              <a:gd name="connsiteY16" fmla="*/ 2684462 h 4643286"/>
              <a:gd name="connsiteX17" fmla="*/ 144703 w 4340893"/>
              <a:gd name="connsiteY17" fmla="*/ 2602083 h 4643286"/>
              <a:gd name="connsiteX18" fmla="*/ 309460 w 4340893"/>
              <a:gd name="connsiteY18" fmla="*/ 2643272 h 4643286"/>
              <a:gd name="connsiteX19" fmla="*/ 416551 w 4340893"/>
              <a:gd name="connsiteY19" fmla="*/ 2659748 h 4643286"/>
              <a:gd name="connsiteX20" fmla="*/ 482454 w 4340893"/>
              <a:gd name="connsiteY20" fmla="*/ 2635035 h 4643286"/>
              <a:gd name="connsiteX21" fmla="*/ 531881 w 4340893"/>
              <a:gd name="connsiteY21" fmla="*/ 2602083 h 4643286"/>
              <a:gd name="connsiteX22" fmla="*/ 638973 w 4340893"/>
              <a:gd name="connsiteY22" fmla="*/ 2618559 h 4643286"/>
              <a:gd name="connsiteX23" fmla="*/ 729589 w 4340893"/>
              <a:gd name="connsiteY23" fmla="*/ 2659748 h 4643286"/>
              <a:gd name="connsiteX24" fmla="*/ 820205 w 4340893"/>
              <a:gd name="connsiteY24" fmla="*/ 2700937 h 4643286"/>
              <a:gd name="connsiteX25" fmla="*/ 902584 w 4340893"/>
              <a:gd name="connsiteY25" fmla="*/ 2709175 h 4643286"/>
              <a:gd name="connsiteX26" fmla="*/ 1026151 w 4340893"/>
              <a:gd name="connsiteY26" fmla="*/ 2700937 h 4643286"/>
              <a:gd name="connsiteX27" fmla="*/ 1125005 w 4340893"/>
              <a:gd name="connsiteY27" fmla="*/ 2651510 h 4643286"/>
              <a:gd name="connsiteX28" fmla="*/ 1182670 w 4340893"/>
              <a:gd name="connsiteY28" fmla="*/ 2618559 h 4643286"/>
              <a:gd name="connsiteX29" fmla="*/ 1289762 w 4340893"/>
              <a:gd name="connsiteY29" fmla="*/ 2536181 h 4643286"/>
              <a:gd name="connsiteX30" fmla="*/ 1330951 w 4340893"/>
              <a:gd name="connsiteY30" fmla="*/ 2437327 h 4643286"/>
              <a:gd name="connsiteX31" fmla="*/ 1363903 w 4340893"/>
              <a:gd name="connsiteY31" fmla="*/ 2338472 h 4643286"/>
              <a:gd name="connsiteX32" fmla="*/ 1578087 w 4340893"/>
              <a:gd name="connsiteY32" fmla="*/ 2313759 h 4643286"/>
              <a:gd name="connsiteX33" fmla="*/ 1685178 w 4340893"/>
              <a:gd name="connsiteY33" fmla="*/ 2247856 h 4643286"/>
              <a:gd name="connsiteX34" fmla="*/ 1709892 w 4340893"/>
              <a:gd name="connsiteY34" fmla="*/ 2116051 h 4643286"/>
              <a:gd name="connsiteX35" fmla="*/ 1553373 w 4340893"/>
              <a:gd name="connsiteY35" fmla="*/ 1852440 h 4643286"/>
              <a:gd name="connsiteX36" fmla="*/ 1495708 w 4340893"/>
              <a:gd name="connsiteY36" fmla="*/ 1679445 h 4643286"/>
              <a:gd name="connsiteX37" fmla="*/ 1520422 w 4340893"/>
              <a:gd name="connsiteY37" fmla="*/ 1539402 h 4643286"/>
              <a:gd name="connsiteX38" fmla="*/ 1849935 w 4340893"/>
              <a:gd name="connsiteY38" fmla="*/ 1514689 h 4643286"/>
              <a:gd name="connsiteX39" fmla="*/ 2113546 w 4340893"/>
              <a:gd name="connsiteY39" fmla="*/ 1539402 h 4643286"/>
              <a:gd name="connsiteX40" fmla="*/ 2360681 w 4340893"/>
              <a:gd name="connsiteY40" fmla="*/ 1349932 h 4643286"/>
              <a:gd name="connsiteX41" fmla="*/ 2797287 w 4340893"/>
              <a:gd name="connsiteY41" fmla="*/ 1316981 h 4643286"/>
              <a:gd name="connsiteX42" fmla="*/ 3143276 w 4340893"/>
              <a:gd name="connsiteY42" fmla="*/ 1251078 h 4643286"/>
              <a:gd name="connsiteX43" fmla="*/ 3563405 w 4340893"/>
              <a:gd name="connsiteY43" fmla="*/ 1176937 h 4643286"/>
              <a:gd name="connsiteX44" fmla="*/ 4008249 w 4340893"/>
              <a:gd name="connsiteY44" fmla="*/ 979229 h 4643286"/>
              <a:gd name="connsiteX45" fmla="*/ 4107103 w 4340893"/>
              <a:gd name="connsiteY45" fmla="*/ 674429 h 4643286"/>
              <a:gd name="connsiteX46" fmla="*/ 4280097 w 4340893"/>
              <a:gd name="connsiteY46" fmla="*/ 229586 h 4643286"/>
              <a:gd name="connsiteX47" fmla="*/ 4276086 w 4340893"/>
              <a:gd name="connsiteY47" fmla="*/ 30794 h 4643286"/>
              <a:gd name="connsiteX48" fmla="*/ 3514097 w 4340893"/>
              <a:gd name="connsiteY48" fmla="*/ 21008 h 4643286"/>
              <a:gd name="connsiteX49" fmla="*/ 3513978 w 4340893"/>
              <a:gd name="connsiteY49" fmla="*/ 229586 h 4643286"/>
              <a:gd name="connsiteX50" fmla="*/ 3423362 w 4340893"/>
              <a:gd name="connsiteY50" fmla="*/ 460245 h 4643286"/>
              <a:gd name="connsiteX51" fmla="*/ 3151514 w 4340893"/>
              <a:gd name="connsiteY51" fmla="*/ 633240 h 4643286"/>
              <a:gd name="connsiteX52" fmla="*/ 2904378 w 4340893"/>
              <a:gd name="connsiteY52" fmla="*/ 781521 h 4643286"/>
              <a:gd name="connsiteX53" fmla="*/ 2080595 w 4340893"/>
              <a:gd name="connsiteY53" fmla="*/ 905089 h 4643286"/>
              <a:gd name="connsiteX54" fmla="*/ 1594562 w 4340893"/>
              <a:gd name="connsiteY54" fmla="*/ 979229 h 4643286"/>
              <a:gd name="connsiteX55" fmla="*/ 1223860 w 4340893"/>
              <a:gd name="connsiteY55" fmla="*/ 1069845 h 4643286"/>
              <a:gd name="connsiteX56" fmla="*/ 1042627 w 4340893"/>
              <a:gd name="connsiteY56" fmla="*/ 1218127 h 4643286"/>
              <a:gd name="connsiteX57" fmla="*/ 820205 w 4340893"/>
              <a:gd name="connsiteY57" fmla="*/ 1531164 h 4643286"/>
              <a:gd name="connsiteX58" fmla="*/ 762541 w 4340893"/>
              <a:gd name="connsiteY58" fmla="*/ 1695921 h 4643286"/>
              <a:gd name="connsiteX59" fmla="*/ 704876 w 4340893"/>
              <a:gd name="connsiteY59" fmla="*/ 1827727 h 4643286"/>
              <a:gd name="connsiteX60" fmla="*/ 449503 w 4340893"/>
              <a:gd name="connsiteY60" fmla="*/ 1852440 h 4643286"/>
              <a:gd name="connsiteX61" fmla="*/ 292984 w 4340893"/>
              <a:gd name="connsiteY61" fmla="*/ 1844202 h 4643286"/>
              <a:gd name="connsiteX62" fmla="*/ 185892 w 4340893"/>
              <a:gd name="connsiteY62" fmla="*/ 1959532 h 4643286"/>
              <a:gd name="connsiteX63" fmla="*/ 10650 w 4340893"/>
              <a:gd name="connsiteY63" fmla="*/ 2073738 h 4643286"/>
              <a:gd name="connsiteX0" fmla="*/ 10650 w 4315685"/>
              <a:gd name="connsiteY0" fmla="*/ 2077075 h 4646623"/>
              <a:gd name="connsiteX1" fmla="*/ 29373 w 4315685"/>
              <a:gd name="connsiteY1" fmla="*/ 4508361 h 4646623"/>
              <a:gd name="connsiteX2" fmla="*/ 111751 w 4315685"/>
              <a:gd name="connsiteY2" fmla="*/ 4318891 h 4646623"/>
              <a:gd name="connsiteX3" fmla="*/ 87038 w 4315685"/>
              <a:gd name="connsiteY3" fmla="*/ 4096469 h 4646623"/>
              <a:gd name="connsiteX4" fmla="*/ 95276 w 4315685"/>
              <a:gd name="connsiteY4" fmla="*/ 3923474 h 4646623"/>
              <a:gd name="connsiteX5" fmla="*/ 111751 w 4315685"/>
              <a:gd name="connsiteY5" fmla="*/ 3742242 h 4646623"/>
              <a:gd name="connsiteX6" fmla="*/ 243557 w 4315685"/>
              <a:gd name="connsiteY6" fmla="*/ 3626912 h 4646623"/>
              <a:gd name="connsiteX7" fmla="*/ 243557 w 4315685"/>
              <a:gd name="connsiteY7" fmla="*/ 3470393 h 4646623"/>
              <a:gd name="connsiteX8" fmla="*/ 260032 w 4315685"/>
              <a:gd name="connsiteY8" fmla="*/ 3412728 h 4646623"/>
              <a:gd name="connsiteX9" fmla="*/ 375362 w 4315685"/>
              <a:gd name="connsiteY9" fmla="*/ 3453918 h 4646623"/>
              <a:gd name="connsiteX10" fmla="*/ 507168 w 4315685"/>
              <a:gd name="connsiteY10" fmla="*/ 3453918 h 4646623"/>
              <a:gd name="connsiteX11" fmla="*/ 548357 w 4315685"/>
              <a:gd name="connsiteY11" fmla="*/ 3322112 h 4646623"/>
              <a:gd name="connsiteX12" fmla="*/ 556595 w 4315685"/>
              <a:gd name="connsiteY12" fmla="*/ 3231496 h 4646623"/>
              <a:gd name="connsiteX13" fmla="*/ 498930 w 4315685"/>
              <a:gd name="connsiteY13" fmla="*/ 3083215 h 4646623"/>
              <a:gd name="connsiteX14" fmla="*/ 292984 w 4315685"/>
              <a:gd name="connsiteY14" fmla="*/ 3009074 h 4646623"/>
              <a:gd name="connsiteX15" fmla="*/ 78800 w 4315685"/>
              <a:gd name="connsiteY15" fmla="*/ 2877269 h 4646623"/>
              <a:gd name="connsiteX16" fmla="*/ 111751 w 4315685"/>
              <a:gd name="connsiteY16" fmla="*/ 2687799 h 4646623"/>
              <a:gd name="connsiteX17" fmla="*/ 144703 w 4315685"/>
              <a:gd name="connsiteY17" fmla="*/ 2605420 h 4646623"/>
              <a:gd name="connsiteX18" fmla="*/ 309460 w 4315685"/>
              <a:gd name="connsiteY18" fmla="*/ 2646609 h 4646623"/>
              <a:gd name="connsiteX19" fmla="*/ 416551 w 4315685"/>
              <a:gd name="connsiteY19" fmla="*/ 2663085 h 4646623"/>
              <a:gd name="connsiteX20" fmla="*/ 482454 w 4315685"/>
              <a:gd name="connsiteY20" fmla="*/ 2638372 h 4646623"/>
              <a:gd name="connsiteX21" fmla="*/ 531881 w 4315685"/>
              <a:gd name="connsiteY21" fmla="*/ 2605420 h 4646623"/>
              <a:gd name="connsiteX22" fmla="*/ 638973 w 4315685"/>
              <a:gd name="connsiteY22" fmla="*/ 2621896 h 4646623"/>
              <a:gd name="connsiteX23" fmla="*/ 729589 w 4315685"/>
              <a:gd name="connsiteY23" fmla="*/ 2663085 h 4646623"/>
              <a:gd name="connsiteX24" fmla="*/ 820205 w 4315685"/>
              <a:gd name="connsiteY24" fmla="*/ 2704274 h 4646623"/>
              <a:gd name="connsiteX25" fmla="*/ 902584 w 4315685"/>
              <a:gd name="connsiteY25" fmla="*/ 2712512 h 4646623"/>
              <a:gd name="connsiteX26" fmla="*/ 1026151 w 4315685"/>
              <a:gd name="connsiteY26" fmla="*/ 2704274 h 4646623"/>
              <a:gd name="connsiteX27" fmla="*/ 1125005 w 4315685"/>
              <a:gd name="connsiteY27" fmla="*/ 2654847 h 4646623"/>
              <a:gd name="connsiteX28" fmla="*/ 1182670 w 4315685"/>
              <a:gd name="connsiteY28" fmla="*/ 2621896 h 4646623"/>
              <a:gd name="connsiteX29" fmla="*/ 1289762 w 4315685"/>
              <a:gd name="connsiteY29" fmla="*/ 2539518 h 4646623"/>
              <a:gd name="connsiteX30" fmla="*/ 1330951 w 4315685"/>
              <a:gd name="connsiteY30" fmla="*/ 2440664 h 4646623"/>
              <a:gd name="connsiteX31" fmla="*/ 1363903 w 4315685"/>
              <a:gd name="connsiteY31" fmla="*/ 2341809 h 4646623"/>
              <a:gd name="connsiteX32" fmla="*/ 1578087 w 4315685"/>
              <a:gd name="connsiteY32" fmla="*/ 2317096 h 4646623"/>
              <a:gd name="connsiteX33" fmla="*/ 1685178 w 4315685"/>
              <a:gd name="connsiteY33" fmla="*/ 2251193 h 4646623"/>
              <a:gd name="connsiteX34" fmla="*/ 1709892 w 4315685"/>
              <a:gd name="connsiteY34" fmla="*/ 2119388 h 4646623"/>
              <a:gd name="connsiteX35" fmla="*/ 1553373 w 4315685"/>
              <a:gd name="connsiteY35" fmla="*/ 1855777 h 4646623"/>
              <a:gd name="connsiteX36" fmla="*/ 1495708 w 4315685"/>
              <a:gd name="connsiteY36" fmla="*/ 1682782 h 4646623"/>
              <a:gd name="connsiteX37" fmla="*/ 1520422 w 4315685"/>
              <a:gd name="connsiteY37" fmla="*/ 1542739 h 4646623"/>
              <a:gd name="connsiteX38" fmla="*/ 1849935 w 4315685"/>
              <a:gd name="connsiteY38" fmla="*/ 1518026 h 4646623"/>
              <a:gd name="connsiteX39" fmla="*/ 2113546 w 4315685"/>
              <a:gd name="connsiteY39" fmla="*/ 1542739 h 4646623"/>
              <a:gd name="connsiteX40" fmla="*/ 2360681 w 4315685"/>
              <a:gd name="connsiteY40" fmla="*/ 1353269 h 4646623"/>
              <a:gd name="connsiteX41" fmla="*/ 2797287 w 4315685"/>
              <a:gd name="connsiteY41" fmla="*/ 1320318 h 4646623"/>
              <a:gd name="connsiteX42" fmla="*/ 3143276 w 4315685"/>
              <a:gd name="connsiteY42" fmla="*/ 1254415 h 4646623"/>
              <a:gd name="connsiteX43" fmla="*/ 3563405 w 4315685"/>
              <a:gd name="connsiteY43" fmla="*/ 1180274 h 4646623"/>
              <a:gd name="connsiteX44" fmla="*/ 4008249 w 4315685"/>
              <a:gd name="connsiteY44" fmla="*/ 982566 h 4646623"/>
              <a:gd name="connsiteX45" fmla="*/ 4107103 w 4315685"/>
              <a:gd name="connsiteY45" fmla="*/ 677766 h 4646623"/>
              <a:gd name="connsiteX46" fmla="*/ 4280097 w 4315685"/>
              <a:gd name="connsiteY46" fmla="*/ 232923 h 4646623"/>
              <a:gd name="connsiteX47" fmla="*/ 4276086 w 4315685"/>
              <a:gd name="connsiteY47" fmla="*/ 34131 h 4646623"/>
              <a:gd name="connsiteX48" fmla="*/ 3863558 w 4315685"/>
              <a:gd name="connsiteY48" fmla="*/ 5339 h 4646623"/>
              <a:gd name="connsiteX49" fmla="*/ 3514097 w 4315685"/>
              <a:gd name="connsiteY49" fmla="*/ 24345 h 4646623"/>
              <a:gd name="connsiteX50" fmla="*/ 3513978 w 4315685"/>
              <a:gd name="connsiteY50" fmla="*/ 232923 h 4646623"/>
              <a:gd name="connsiteX51" fmla="*/ 3423362 w 4315685"/>
              <a:gd name="connsiteY51" fmla="*/ 463582 h 4646623"/>
              <a:gd name="connsiteX52" fmla="*/ 3151514 w 4315685"/>
              <a:gd name="connsiteY52" fmla="*/ 636577 h 4646623"/>
              <a:gd name="connsiteX53" fmla="*/ 2904378 w 4315685"/>
              <a:gd name="connsiteY53" fmla="*/ 784858 h 4646623"/>
              <a:gd name="connsiteX54" fmla="*/ 2080595 w 4315685"/>
              <a:gd name="connsiteY54" fmla="*/ 908426 h 4646623"/>
              <a:gd name="connsiteX55" fmla="*/ 1594562 w 4315685"/>
              <a:gd name="connsiteY55" fmla="*/ 982566 h 4646623"/>
              <a:gd name="connsiteX56" fmla="*/ 1223860 w 4315685"/>
              <a:gd name="connsiteY56" fmla="*/ 1073182 h 4646623"/>
              <a:gd name="connsiteX57" fmla="*/ 1042627 w 4315685"/>
              <a:gd name="connsiteY57" fmla="*/ 1221464 h 4646623"/>
              <a:gd name="connsiteX58" fmla="*/ 820205 w 4315685"/>
              <a:gd name="connsiteY58" fmla="*/ 1534501 h 4646623"/>
              <a:gd name="connsiteX59" fmla="*/ 762541 w 4315685"/>
              <a:gd name="connsiteY59" fmla="*/ 1699258 h 4646623"/>
              <a:gd name="connsiteX60" fmla="*/ 704876 w 4315685"/>
              <a:gd name="connsiteY60" fmla="*/ 1831064 h 4646623"/>
              <a:gd name="connsiteX61" fmla="*/ 449503 w 4315685"/>
              <a:gd name="connsiteY61" fmla="*/ 1855777 h 4646623"/>
              <a:gd name="connsiteX62" fmla="*/ 292984 w 4315685"/>
              <a:gd name="connsiteY62" fmla="*/ 1847539 h 4646623"/>
              <a:gd name="connsiteX63" fmla="*/ 185892 w 4315685"/>
              <a:gd name="connsiteY63" fmla="*/ 1962869 h 4646623"/>
              <a:gd name="connsiteX64" fmla="*/ 10650 w 4315685"/>
              <a:gd name="connsiteY64" fmla="*/ 2077075 h 4646623"/>
              <a:gd name="connsiteX0" fmla="*/ 10650 w 4315968"/>
              <a:gd name="connsiteY0" fmla="*/ 2068194 h 4637742"/>
              <a:gd name="connsiteX1" fmla="*/ 29373 w 4315968"/>
              <a:gd name="connsiteY1" fmla="*/ 4499480 h 4637742"/>
              <a:gd name="connsiteX2" fmla="*/ 111751 w 4315968"/>
              <a:gd name="connsiteY2" fmla="*/ 4310010 h 4637742"/>
              <a:gd name="connsiteX3" fmla="*/ 87038 w 4315968"/>
              <a:gd name="connsiteY3" fmla="*/ 4087588 h 4637742"/>
              <a:gd name="connsiteX4" fmla="*/ 95276 w 4315968"/>
              <a:gd name="connsiteY4" fmla="*/ 3914593 h 4637742"/>
              <a:gd name="connsiteX5" fmla="*/ 111751 w 4315968"/>
              <a:gd name="connsiteY5" fmla="*/ 3733361 h 4637742"/>
              <a:gd name="connsiteX6" fmla="*/ 243557 w 4315968"/>
              <a:gd name="connsiteY6" fmla="*/ 3618031 h 4637742"/>
              <a:gd name="connsiteX7" fmla="*/ 243557 w 4315968"/>
              <a:gd name="connsiteY7" fmla="*/ 3461512 h 4637742"/>
              <a:gd name="connsiteX8" fmla="*/ 260032 w 4315968"/>
              <a:gd name="connsiteY8" fmla="*/ 3403847 h 4637742"/>
              <a:gd name="connsiteX9" fmla="*/ 375362 w 4315968"/>
              <a:gd name="connsiteY9" fmla="*/ 3445037 h 4637742"/>
              <a:gd name="connsiteX10" fmla="*/ 507168 w 4315968"/>
              <a:gd name="connsiteY10" fmla="*/ 3445037 h 4637742"/>
              <a:gd name="connsiteX11" fmla="*/ 548357 w 4315968"/>
              <a:gd name="connsiteY11" fmla="*/ 3313231 h 4637742"/>
              <a:gd name="connsiteX12" fmla="*/ 556595 w 4315968"/>
              <a:gd name="connsiteY12" fmla="*/ 3222615 h 4637742"/>
              <a:gd name="connsiteX13" fmla="*/ 498930 w 4315968"/>
              <a:gd name="connsiteY13" fmla="*/ 3074334 h 4637742"/>
              <a:gd name="connsiteX14" fmla="*/ 292984 w 4315968"/>
              <a:gd name="connsiteY14" fmla="*/ 3000193 h 4637742"/>
              <a:gd name="connsiteX15" fmla="*/ 78800 w 4315968"/>
              <a:gd name="connsiteY15" fmla="*/ 2868388 h 4637742"/>
              <a:gd name="connsiteX16" fmla="*/ 111751 w 4315968"/>
              <a:gd name="connsiteY16" fmla="*/ 2678918 h 4637742"/>
              <a:gd name="connsiteX17" fmla="*/ 144703 w 4315968"/>
              <a:gd name="connsiteY17" fmla="*/ 2596539 h 4637742"/>
              <a:gd name="connsiteX18" fmla="*/ 309460 w 4315968"/>
              <a:gd name="connsiteY18" fmla="*/ 2637728 h 4637742"/>
              <a:gd name="connsiteX19" fmla="*/ 416551 w 4315968"/>
              <a:gd name="connsiteY19" fmla="*/ 2654204 h 4637742"/>
              <a:gd name="connsiteX20" fmla="*/ 482454 w 4315968"/>
              <a:gd name="connsiteY20" fmla="*/ 2629491 h 4637742"/>
              <a:gd name="connsiteX21" fmla="*/ 531881 w 4315968"/>
              <a:gd name="connsiteY21" fmla="*/ 2596539 h 4637742"/>
              <a:gd name="connsiteX22" fmla="*/ 638973 w 4315968"/>
              <a:gd name="connsiteY22" fmla="*/ 2613015 h 4637742"/>
              <a:gd name="connsiteX23" fmla="*/ 729589 w 4315968"/>
              <a:gd name="connsiteY23" fmla="*/ 2654204 h 4637742"/>
              <a:gd name="connsiteX24" fmla="*/ 820205 w 4315968"/>
              <a:gd name="connsiteY24" fmla="*/ 2695393 h 4637742"/>
              <a:gd name="connsiteX25" fmla="*/ 902584 w 4315968"/>
              <a:gd name="connsiteY25" fmla="*/ 2703631 h 4637742"/>
              <a:gd name="connsiteX26" fmla="*/ 1026151 w 4315968"/>
              <a:gd name="connsiteY26" fmla="*/ 2695393 h 4637742"/>
              <a:gd name="connsiteX27" fmla="*/ 1125005 w 4315968"/>
              <a:gd name="connsiteY27" fmla="*/ 2645966 h 4637742"/>
              <a:gd name="connsiteX28" fmla="*/ 1182670 w 4315968"/>
              <a:gd name="connsiteY28" fmla="*/ 2613015 h 4637742"/>
              <a:gd name="connsiteX29" fmla="*/ 1289762 w 4315968"/>
              <a:gd name="connsiteY29" fmla="*/ 2530637 h 4637742"/>
              <a:gd name="connsiteX30" fmla="*/ 1330951 w 4315968"/>
              <a:gd name="connsiteY30" fmla="*/ 2431783 h 4637742"/>
              <a:gd name="connsiteX31" fmla="*/ 1363903 w 4315968"/>
              <a:gd name="connsiteY31" fmla="*/ 2332928 h 4637742"/>
              <a:gd name="connsiteX32" fmla="*/ 1578087 w 4315968"/>
              <a:gd name="connsiteY32" fmla="*/ 2308215 h 4637742"/>
              <a:gd name="connsiteX33" fmla="*/ 1685178 w 4315968"/>
              <a:gd name="connsiteY33" fmla="*/ 2242312 h 4637742"/>
              <a:gd name="connsiteX34" fmla="*/ 1709892 w 4315968"/>
              <a:gd name="connsiteY34" fmla="*/ 2110507 h 4637742"/>
              <a:gd name="connsiteX35" fmla="*/ 1553373 w 4315968"/>
              <a:gd name="connsiteY35" fmla="*/ 1846896 h 4637742"/>
              <a:gd name="connsiteX36" fmla="*/ 1495708 w 4315968"/>
              <a:gd name="connsiteY36" fmla="*/ 1673901 h 4637742"/>
              <a:gd name="connsiteX37" fmla="*/ 1520422 w 4315968"/>
              <a:gd name="connsiteY37" fmla="*/ 1533858 h 4637742"/>
              <a:gd name="connsiteX38" fmla="*/ 1849935 w 4315968"/>
              <a:gd name="connsiteY38" fmla="*/ 1509145 h 4637742"/>
              <a:gd name="connsiteX39" fmla="*/ 2113546 w 4315968"/>
              <a:gd name="connsiteY39" fmla="*/ 1533858 h 4637742"/>
              <a:gd name="connsiteX40" fmla="*/ 2360681 w 4315968"/>
              <a:gd name="connsiteY40" fmla="*/ 1344388 h 4637742"/>
              <a:gd name="connsiteX41" fmla="*/ 2797287 w 4315968"/>
              <a:gd name="connsiteY41" fmla="*/ 1311437 h 4637742"/>
              <a:gd name="connsiteX42" fmla="*/ 3143276 w 4315968"/>
              <a:gd name="connsiteY42" fmla="*/ 1245534 h 4637742"/>
              <a:gd name="connsiteX43" fmla="*/ 3563405 w 4315968"/>
              <a:gd name="connsiteY43" fmla="*/ 1171393 h 4637742"/>
              <a:gd name="connsiteX44" fmla="*/ 4008249 w 4315968"/>
              <a:gd name="connsiteY44" fmla="*/ 973685 h 4637742"/>
              <a:gd name="connsiteX45" fmla="*/ 4107103 w 4315968"/>
              <a:gd name="connsiteY45" fmla="*/ 668885 h 4637742"/>
              <a:gd name="connsiteX46" fmla="*/ 4280097 w 4315968"/>
              <a:gd name="connsiteY46" fmla="*/ 224042 h 4637742"/>
              <a:gd name="connsiteX47" fmla="*/ 4276086 w 4315968"/>
              <a:gd name="connsiteY47" fmla="*/ 25250 h 4637742"/>
              <a:gd name="connsiteX48" fmla="*/ 3859548 w 4315968"/>
              <a:gd name="connsiteY48" fmla="*/ 16511 h 4637742"/>
              <a:gd name="connsiteX49" fmla="*/ 3514097 w 4315968"/>
              <a:gd name="connsiteY49" fmla="*/ 15464 h 4637742"/>
              <a:gd name="connsiteX50" fmla="*/ 3513978 w 4315968"/>
              <a:gd name="connsiteY50" fmla="*/ 224042 h 4637742"/>
              <a:gd name="connsiteX51" fmla="*/ 3423362 w 4315968"/>
              <a:gd name="connsiteY51" fmla="*/ 454701 h 4637742"/>
              <a:gd name="connsiteX52" fmla="*/ 3151514 w 4315968"/>
              <a:gd name="connsiteY52" fmla="*/ 627696 h 4637742"/>
              <a:gd name="connsiteX53" fmla="*/ 2904378 w 4315968"/>
              <a:gd name="connsiteY53" fmla="*/ 775977 h 4637742"/>
              <a:gd name="connsiteX54" fmla="*/ 2080595 w 4315968"/>
              <a:gd name="connsiteY54" fmla="*/ 899545 h 4637742"/>
              <a:gd name="connsiteX55" fmla="*/ 1594562 w 4315968"/>
              <a:gd name="connsiteY55" fmla="*/ 973685 h 4637742"/>
              <a:gd name="connsiteX56" fmla="*/ 1223860 w 4315968"/>
              <a:gd name="connsiteY56" fmla="*/ 1064301 h 4637742"/>
              <a:gd name="connsiteX57" fmla="*/ 1042627 w 4315968"/>
              <a:gd name="connsiteY57" fmla="*/ 1212583 h 4637742"/>
              <a:gd name="connsiteX58" fmla="*/ 820205 w 4315968"/>
              <a:gd name="connsiteY58" fmla="*/ 1525620 h 4637742"/>
              <a:gd name="connsiteX59" fmla="*/ 762541 w 4315968"/>
              <a:gd name="connsiteY59" fmla="*/ 1690377 h 4637742"/>
              <a:gd name="connsiteX60" fmla="*/ 704876 w 4315968"/>
              <a:gd name="connsiteY60" fmla="*/ 1822183 h 4637742"/>
              <a:gd name="connsiteX61" fmla="*/ 449503 w 4315968"/>
              <a:gd name="connsiteY61" fmla="*/ 1846896 h 4637742"/>
              <a:gd name="connsiteX62" fmla="*/ 292984 w 4315968"/>
              <a:gd name="connsiteY62" fmla="*/ 1838658 h 4637742"/>
              <a:gd name="connsiteX63" fmla="*/ 185892 w 4315968"/>
              <a:gd name="connsiteY63" fmla="*/ 1953988 h 4637742"/>
              <a:gd name="connsiteX64" fmla="*/ 10650 w 4315968"/>
              <a:gd name="connsiteY64" fmla="*/ 2068194 h 4637742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309460 w 4315968"/>
              <a:gd name="connsiteY18" fmla="*/ 2630034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31881 w 4315968"/>
              <a:gd name="connsiteY21" fmla="*/ 2588845 h 4630048"/>
              <a:gd name="connsiteX22" fmla="*/ 638973 w 4315968"/>
              <a:gd name="connsiteY22" fmla="*/ 2605321 h 4630048"/>
              <a:gd name="connsiteX23" fmla="*/ 729589 w 4315968"/>
              <a:gd name="connsiteY23" fmla="*/ 2646510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26151 w 4315968"/>
              <a:gd name="connsiteY26" fmla="*/ 2687699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31881 w 4315968"/>
              <a:gd name="connsiteY21" fmla="*/ 2588845 h 4630048"/>
              <a:gd name="connsiteX22" fmla="*/ 638973 w 4315968"/>
              <a:gd name="connsiteY22" fmla="*/ 2605321 h 4630048"/>
              <a:gd name="connsiteX23" fmla="*/ 729589 w 4315968"/>
              <a:gd name="connsiteY23" fmla="*/ 2646510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26151 w 4315968"/>
              <a:gd name="connsiteY26" fmla="*/ 2687699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8973 w 4315968"/>
              <a:gd name="connsiteY22" fmla="*/ 2605321 h 4630048"/>
              <a:gd name="connsiteX23" fmla="*/ 729589 w 4315968"/>
              <a:gd name="connsiteY23" fmla="*/ 2646510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26151 w 4315968"/>
              <a:gd name="connsiteY26" fmla="*/ 2687699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729589 w 4315968"/>
              <a:gd name="connsiteY23" fmla="*/ 2646510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26151 w 4315968"/>
              <a:gd name="connsiteY26" fmla="*/ 2687699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26151 w 4315968"/>
              <a:gd name="connsiteY26" fmla="*/ 2687699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211136 w 4315968"/>
              <a:gd name="connsiteY29" fmla="*/ 2351129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211136 w 4315968"/>
              <a:gd name="connsiteY29" fmla="*/ 2351129 h 4630048"/>
              <a:gd name="connsiteX30" fmla="*/ 1246500 w 4315968"/>
              <a:gd name="connsiteY30" fmla="*/ 2400792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66439 w 4315968"/>
              <a:gd name="connsiteY32" fmla="*/ 2568434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66439 w 4315968"/>
              <a:gd name="connsiteY32" fmla="*/ 2568434 h 4630048"/>
              <a:gd name="connsiteX33" fmla="*/ 1635673 w 4315968"/>
              <a:gd name="connsiteY33" fmla="*/ 2097749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0771 w 4315968"/>
              <a:gd name="connsiteY12" fmla="*/ 2958656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0771 w 4315968"/>
              <a:gd name="connsiteY12" fmla="*/ 2958656 h 4630048"/>
              <a:gd name="connsiteX13" fmla="*/ 484343 w 4315968"/>
              <a:gd name="connsiteY13" fmla="*/ 2891821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0771 w 4315968"/>
              <a:gd name="connsiteY12" fmla="*/ 2958656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716840 w 4315968"/>
              <a:gd name="connsiteY10" fmla="*/ 3451904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570473 w 4315968"/>
              <a:gd name="connsiteY9" fmla="*/ 3434431 h 4630048"/>
              <a:gd name="connsiteX10" fmla="*/ 716840 w 4315968"/>
              <a:gd name="connsiteY10" fmla="*/ 3451904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476525 w 4315968"/>
              <a:gd name="connsiteY7" fmla="*/ 3646017 h 4630048"/>
              <a:gd name="connsiteX8" fmla="*/ 260032 w 4315968"/>
              <a:gd name="connsiteY8" fmla="*/ 3396153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476525 w 4315968"/>
              <a:gd name="connsiteY7" fmla="*/ 3646017 h 4630048"/>
              <a:gd name="connsiteX8" fmla="*/ 542506 w 4315968"/>
              <a:gd name="connsiteY8" fmla="*/ 3512637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587185 w 4315968"/>
              <a:gd name="connsiteY6" fmla="*/ 3723909 h 4630048"/>
              <a:gd name="connsiteX7" fmla="*/ 476525 w 4315968"/>
              <a:gd name="connsiteY7" fmla="*/ 3646017 h 4630048"/>
              <a:gd name="connsiteX8" fmla="*/ 542506 w 4315968"/>
              <a:gd name="connsiteY8" fmla="*/ 3512637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35930 w 4315968"/>
              <a:gd name="connsiteY5" fmla="*/ 3853800 h 4630048"/>
              <a:gd name="connsiteX6" fmla="*/ 587185 w 4315968"/>
              <a:gd name="connsiteY6" fmla="*/ 3723909 h 4630048"/>
              <a:gd name="connsiteX7" fmla="*/ 476525 w 4315968"/>
              <a:gd name="connsiteY7" fmla="*/ 3646017 h 4630048"/>
              <a:gd name="connsiteX8" fmla="*/ 542506 w 4315968"/>
              <a:gd name="connsiteY8" fmla="*/ 3512637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6314 w 4315968"/>
              <a:gd name="connsiteY5" fmla="*/ 3786821 h 4630048"/>
              <a:gd name="connsiteX6" fmla="*/ 587185 w 4315968"/>
              <a:gd name="connsiteY6" fmla="*/ 3723909 h 4630048"/>
              <a:gd name="connsiteX7" fmla="*/ 476525 w 4315968"/>
              <a:gd name="connsiteY7" fmla="*/ 3646017 h 4630048"/>
              <a:gd name="connsiteX8" fmla="*/ 542506 w 4315968"/>
              <a:gd name="connsiteY8" fmla="*/ 3512637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6314 w 4315968"/>
              <a:gd name="connsiteY5" fmla="*/ 3786821 h 4630048"/>
              <a:gd name="connsiteX6" fmla="*/ 587185 w 4315968"/>
              <a:gd name="connsiteY6" fmla="*/ 3723909 h 4630048"/>
              <a:gd name="connsiteX7" fmla="*/ 476525 w 4315968"/>
              <a:gd name="connsiteY7" fmla="*/ 3646017 h 4630048"/>
              <a:gd name="connsiteX8" fmla="*/ 542506 w 4315968"/>
              <a:gd name="connsiteY8" fmla="*/ 3512637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587185 w 4315968"/>
              <a:gd name="connsiteY5" fmla="*/ 3723909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1251 w 4315968"/>
              <a:gd name="connsiteY5" fmla="*/ 3785063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1251 w 4315968"/>
              <a:gd name="connsiteY5" fmla="*/ 3785063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1251 w 4315968"/>
              <a:gd name="connsiteY5" fmla="*/ 3785063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1251 w 4315968"/>
              <a:gd name="connsiteY5" fmla="*/ 3785063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42515 w 4315968"/>
              <a:gd name="connsiteY5" fmla="*/ 3817096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42515 w 4315968"/>
              <a:gd name="connsiteY5" fmla="*/ 3817096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456376 w 4315968"/>
              <a:gd name="connsiteY4" fmla="*/ 4270912 h 4630048"/>
              <a:gd name="connsiteX5" fmla="*/ 642515 w 4315968"/>
              <a:gd name="connsiteY5" fmla="*/ 3817096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456376 w 4315968"/>
              <a:gd name="connsiteY4" fmla="*/ 4270912 h 4630048"/>
              <a:gd name="connsiteX5" fmla="*/ 642515 w 4315968"/>
              <a:gd name="connsiteY5" fmla="*/ 3817096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787581"/>
              <a:gd name="connsiteX1" fmla="*/ 29373 w 4315968"/>
              <a:gd name="connsiteY1" fmla="*/ 4491786 h 4787581"/>
              <a:gd name="connsiteX2" fmla="*/ 111751 w 4315968"/>
              <a:gd name="connsiteY2" fmla="*/ 4302316 h 4787581"/>
              <a:gd name="connsiteX3" fmla="*/ 401545 w 4315968"/>
              <a:gd name="connsiteY3" fmla="*/ 4787535 h 4787581"/>
              <a:gd name="connsiteX4" fmla="*/ 456376 w 4315968"/>
              <a:gd name="connsiteY4" fmla="*/ 4270912 h 4787581"/>
              <a:gd name="connsiteX5" fmla="*/ 642515 w 4315968"/>
              <a:gd name="connsiteY5" fmla="*/ 3817096 h 4787581"/>
              <a:gd name="connsiteX6" fmla="*/ 476525 w 4315968"/>
              <a:gd name="connsiteY6" fmla="*/ 3646017 h 4787581"/>
              <a:gd name="connsiteX7" fmla="*/ 542506 w 4315968"/>
              <a:gd name="connsiteY7" fmla="*/ 3512637 h 4787581"/>
              <a:gd name="connsiteX8" fmla="*/ 570473 w 4315968"/>
              <a:gd name="connsiteY8" fmla="*/ 3434431 h 4787581"/>
              <a:gd name="connsiteX9" fmla="*/ 734312 w 4315968"/>
              <a:gd name="connsiteY9" fmla="*/ 3422783 h 4787581"/>
              <a:gd name="connsiteX10" fmla="*/ 769676 w 4315968"/>
              <a:gd name="connsiteY10" fmla="*/ 3122075 h 4787581"/>
              <a:gd name="connsiteX11" fmla="*/ 550771 w 4315968"/>
              <a:gd name="connsiteY11" fmla="*/ 2984865 h 4787581"/>
              <a:gd name="connsiteX12" fmla="*/ 490167 w 4315968"/>
              <a:gd name="connsiteY12" fmla="*/ 2935502 h 4787581"/>
              <a:gd name="connsiteX13" fmla="*/ 411567 w 4315968"/>
              <a:gd name="connsiteY13" fmla="*/ 2877353 h 4787581"/>
              <a:gd name="connsiteX14" fmla="*/ 319193 w 4315968"/>
              <a:gd name="connsiteY14" fmla="*/ 2843982 h 4787581"/>
              <a:gd name="connsiteX15" fmla="*/ 308856 w 4315968"/>
              <a:gd name="connsiteY15" fmla="*/ 2866518 h 4787581"/>
              <a:gd name="connsiteX16" fmla="*/ 257356 w 4315968"/>
              <a:gd name="connsiteY16" fmla="*/ 2860510 h 4787581"/>
              <a:gd name="connsiteX17" fmla="*/ 182560 w 4315968"/>
              <a:gd name="connsiteY17" fmla="*/ 2746099 h 4787581"/>
              <a:gd name="connsiteX18" fmla="*/ 262867 w 4315968"/>
              <a:gd name="connsiteY18" fmla="*/ 2598001 h 4787581"/>
              <a:gd name="connsiteX19" fmla="*/ 416551 w 4315968"/>
              <a:gd name="connsiteY19" fmla="*/ 2646510 h 4787581"/>
              <a:gd name="connsiteX20" fmla="*/ 482454 w 4315968"/>
              <a:gd name="connsiteY20" fmla="*/ 2621797 h 4787581"/>
              <a:gd name="connsiteX21" fmla="*/ 517321 w 4315968"/>
              <a:gd name="connsiteY21" fmla="*/ 2588845 h 4787581"/>
              <a:gd name="connsiteX22" fmla="*/ 633148 w 4315968"/>
              <a:gd name="connsiteY22" fmla="*/ 2625705 h 4787581"/>
              <a:gd name="connsiteX23" fmla="*/ 645138 w 4315968"/>
              <a:gd name="connsiteY23" fmla="*/ 2655247 h 4787581"/>
              <a:gd name="connsiteX24" fmla="*/ 820205 w 4315968"/>
              <a:gd name="connsiteY24" fmla="*/ 2687699 h 4787581"/>
              <a:gd name="connsiteX25" fmla="*/ 902584 w 4315968"/>
              <a:gd name="connsiteY25" fmla="*/ 2695937 h 4787581"/>
              <a:gd name="connsiteX26" fmla="*/ 1043623 w 4315968"/>
              <a:gd name="connsiteY26" fmla="*/ 2617808 h 4787581"/>
              <a:gd name="connsiteX27" fmla="*/ 1095884 w 4315968"/>
              <a:gd name="connsiteY27" fmla="*/ 2609151 h 4787581"/>
              <a:gd name="connsiteX28" fmla="*/ 1176846 w 4315968"/>
              <a:gd name="connsiteY28" fmla="*/ 2517958 h 4787581"/>
              <a:gd name="connsiteX29" fmla="*/ 1190751 w 4315968"/>
              <a:gd name="connsiteY29" fmla="*/ 2377338 h 4787581"/>
              <a:gd name="connsiteX30" fmla="*/ 1246500 w 4315968"/>
              <a:gd name="connsiteY30" fmla="*/ 2400792 h 4787581"/>
              <a:gd name="connsiteX31" fmla="*/ 1340607 w 4315968"/>
              <a:gd name="connsiteY31" fmla="*/ 2403861 h 4787581"/>
              <a:gd name="connsiteX32" fmla="*/ 1546055 w 4315968"/>
              <a:gd name="connsiteY32" fmla="*/ 2565522 h 4787581"/>
              <a:gd name="connsiteX33" fmla="*/ 1635673 w 4315968"/>
              <a:gd name="connsiteY33" fmla="*/ 2097749 h 4787581"/>
              <a:gd name="connsiteX34" fmla="*/ 1657474 w 4315968"/>
              <a:gd name="connsiteY34" fmla="*/ 1968857 h 4787581"/>
              <a:gd name="connsiteX35" fmla="*/ 1553373 w 4315968"/>
              <a:gd name="connsiteY35" fmla="*/ 1839202 h 4787581"/>
              <a:gd name="connsiteX36" fmla="*/ 1495708 w 4315968"/>
              <a:gd name="connsiteY36" fmla="*/ 1666207 h 4787581"/>
              <a:gd name="connsiteX37" fmla="*/ 1520422 w 4315968"/>
              <a:gd name="connsiteY37" fmla="*/ 1526164 h 4787581"/>
              <a:gd name="connsiteX38" fmla="*/ 1849935 w 4315968"/>
              <a:gd name="connsiteY38" fmla="*/ 1501451 h 4787581"/>
              <a:gd name="connsiteX39" fmla="*/ 2113546 w 4315968"/>
              <a:gd name="connsiteY39" fmla="*/ 1526164 h 4787581"/>
              <a:gd name="connsiteX40" fmla="*/ 2360681 w 4315968"/>
              <a:gd name="connsiteY40" fmla="*/ 1336694 h 4787581"/>
              <a:gd name="connsiteX41" fmla="*/ 2797287 w 4315968"/>
              <a:gd name="connsiteY41" fmla="*/ 1303743 h 4787581"/>
              <a:gd name="connsiteX42" fmla="*/ 3143276 w 4315968"/>
              <a:gd name="connsiteY42" fmla="*/ 1237840 h 4787581"/>
              <a:gd name="connsiteX43" fmla="*/ 3563405 w 4315968"/>
              <a:gd name="connsiteY43" fmla="*/ 1163699 h 4787581"/>
              <a:gd name="connsiteX44" fmla="*/ 4008249 w 4315968"/>
              <a:gd name="connsiteY44" fmla="*/ 965991 h 4787581"/>
              <a:gd name="connsiteX45" fmla="*/ 4107103 w 4315968"/>
              <a:gd name="connsiteY45" fmla="*/ 661191 h 4787581"/>
              <a:gd name="connsiteX46" fmla="*/ 4280097 w 4315968"/>
              <a:gd name="connsiteY46" fmla="*/ 216348 h 4787581"/>
              <a:gd name="connsiteX47" fmla="*/ 4276086 w 4315968"/>
              <a:gd name="connsiteY47" fmla="*/ 17556 h 4787581"/>
              <a:gd name="connsiteX48" fmla="*/ 3859548 w 4315968"/>
              <a:gd name="connsiteY48" fmla="*/ 8817 h 4787581"/>
              <a:gd name="connsiteX49" fmla="*/ 3514097 w 4315968"/>
              <a:gd name="connsiteY49" fmla="*/ 19802 h 4787581"/>
              <a:gd name="connsiteX50" fmla="*/ 3513978 w 4315968"/>
              <a:gd name="connsiteY50" fmla="*/ 216348 h 4787581"/>
              <a:gd name="connsiteX51" fmla="*/ 3423362 w 4315968"/>
              <a:gd name="connsiteY51" fmla="*/ 447007 h 4787581"/>
              <a:gd name="connsiteX52" fmla="*/ 3151514 w 4315968"/>
              <a:gd name="connsiteY52" fmla="*/ 620002 h 4787581"/>
              <a:gd name="connsiteX53" fmla="*/ 2904378 w 4315968"/>
              <a:gd name="connsiteY53" fmla="*/ 768283 h 4787581"/>
              <a:gd name="connsiteX54" fmla="*/ 2080595 w 4315968"/>
              <a:gd name="connsiteY54" fmla="*/ 891851 h 4787581"/>
              <a:gd name="connsiteX55" fmla="*/ 1594562 w 4315968"/>
              <a:gd name="connsiteY55" fmla="*/ 965991 h 4787581"/>
              <a:gd name="connsiteX56" fmla="*/ 1223860 w 4315968"/>
              <a:gd name="connsiteY56" fmla="*/ 1056607 h 4787581"/>
              <a:gd name="connsiteX57" fmla="*/ 1042627 w 4315968"/>
              <a:gd name="connsiteY57" fmla="*/ 1204889 h 4787581"/>
              <a:gd name="connsiteX58" fmla="*/ 820205 w 4315968"/>
              <a:gd name="connsiteY58" fmla="*/ 1517926 h 4787581"/>
              <a:gd name="connsiteX59" fmla="*/ 762541 w 4315968"/>
              <a:gd name="connsiteY59" fmla="*/ 1682683 h 4787581"/>
              <a:gd name="connsiteX60" fmla="*/ 704876 w 4315968"/>
              <a:gd name="connsiteY60" fmla="*/ 1814489 h 4787581"/>
              <a:gd name="connsiteX61" fmla="*/ 449503 w 4315968"/>
              <a:gd name="connsiteY61" fmla="*/ 1839202 h 4787581"/>
              <a:gd name="connsiteX62" fmla="*/ 292984 w 4315968"/>
              <a:gd name="connsiteY62" fmla="*/ 1830964 h 4787581"/>
              <a:gd name="connsiteX63" fmla="*/ 185892 w 4315968"/>
              <a:gd name="connsiteY63" fmla="*/ 1946294 h 4787581"/>
              <a:gd name="connsiteX64" fmla="*/ 10650 w 4315968"/>
              <a:gd name="connsiteY64" fmla="*/ 2060500 h 4787581"/>
              <a:gd name="connsiteX0" fmla="*/ 17446 w 4322764"/>
              <a:gd name="connsiteY0" fmla="*/ 2060500 h 5147174"/>
              <a:gd name="connsiteX1" fmla="*/ 36169 w 4322764"/>
              <a:gd name="connsiteY1" fmla="*/ 4491786 h 5147174"/>
              <a:gd name="connsiteX2" fmla="*/ 281625 w 4322764"/>
              <a:gd name="connsiteY2" fmla="*/ 5141002 h 5147174"/>
              <a:gd name="connsiteX3" fmla="*/ 408341 w 4322764"/>
              <a:gd name="connsiteY3" fmla="*/ 4787535 h 5147174"/>
              <a:gd name="connsiteX4" fmla="*/ 463172 w 4322764"/>
              <a:gd name="connsiteY4" fmla="*/ 4270912 h 5147174"/>
              <a:gd name="connsiteX5" fmla="*/ 649311 w 4322764"/>
              <a:gd name="connsiteY5" fmla="*/ 3817096 h 5147174"/>
              <a:gd name="connsiteX6" fmla="*/ 483321 w 4322764"/>
              <a:gd name="connsiteY6" fmla="*/ 3646017 h 5147174"/>
              <a:gd name="connsiteX7" fmla="*/ 549302 w 4322764"/>
              <a:gd name="connsiteY7" fmla="*/ 3512637 h 5147174"/>
              <a:gd name="connsiteX8" fmla="*/ 577269 w 4322764"/>
              <a:gd name="connsiteY8" fmla="*/ 3434431 h 5147174"/>
              <a:gd name="connsiteX9" fmla="*/ 741108 w 4322764"/>
              <a:gd name="connsiteY9" fmla="*/ 3422783 h 5147174"/>
              <a:gd name="connsiteX10" fmla="*/ 776472 w 4322764"/>
              <a:gd name="connsiteY10" fmla="*/ 3122075 h 5147174"/>
              <a:gd name="connsiteX11" fmla="*/ 557567 w 4322764"/>
              <a:gd name="connsiteY11" fmla="*/ 2984865 h 5147174"/>
              <a:gd name="connsiteX12" fmla="*/ 496963 w 4322764"/>
              <a:gd name="connsiteY12" fmla="*/ 2935502 h 5147174"/>
              <a:gd name="connsiteX13" fmla="*/ 418363 w 4322764"/>
              <a:gd name="connsiteY13" fmla="*/ 2877353 h 5147174"/>
              <a:gd name="connsiteX14" fmla="*/ 325989 w 4322764"/>
              <a:gd name="connsiteY14" fmla="*/ 2843982 h 5147174"/>
              <a:gd name="connsiteX15" fmla="*/ 315652 w 4322764"/>
              <a:gd name="connsiteY15" fmla="*/ 2866518 h 5147174"/>
              <a:gd name="connsiteX16" fmla="*/ 264152 w 4322764"/>
              <a:gd name="connsiteY16" fmla="*/ 2860510 h 5147174"/>
              <a:gd name="connsiteX17" fmla="*/ 189356 w 4322764"/>
              <a:gd name="connsiteY17" fmla="*/ 2746099 h 5147174"/>
              <a:gd name="connsiteX18" fmla="*/ 269663 w 4322764"/>
              <a:gd name="connsiteY18" fmla="*/ 2598001 h 5147174"/>
              <a:gd name="connsiteX19" fmla="*/ 423347 w 4322764"/>
              <a:gd name="connsiteY19" fmla="*/ 2646510 h 5147174"/>
              <a:gd name="connsiteX20" fmla="*/ 489250 w 4322764"/>
              <a:gd name="connsiteY20" fmla="*/ 2621797 h 5147174"/>
              <a:gd name="connsiteX21" fmla="*/ 524117 w 4322764"/>
              <a:gd name="connsiteY21" fmla="*/ 2588845 h 5147174"/>
              <a:gd name="connsiteX22" fmla="*/ 639944 w 4322764"/>
              <a:gd name="connsiteY22" fmla="*/ 2625705 h 5147174"/>
              <a:gd name="connsiteX23" fmla="*/ 651934 w 4322764"/>
              <a:gd name="connsiteY23" fmla="*/ 2655247 h 5147174"/>
              <a:gd name="connsiteX24" fmla="*/ 827001 w 4322764"/>
              <a:gd name="connsiteY24" fmla="*/ 2687699 h 5147174"/>
              <a:gd name="connsiteX25" fmla="*/ 909380 w 4322764"/>
              <a:gd name="connsiteY25" fmla="*/ 2695937 h 5147174"/>
              <a:gd name="connsiteX26" fmla="*/ 1050419 w 4322764"/>
              <a:gd name="connsiteY26" fmla="*/ 2617808 h 5147174"/>
              <a:gd name="connsiteX27" fmla="*/ 1102680 w 4322764"/>
              <a:gd name="connsiteY27" fmla="*/ 2609151 h 5147174"/>
              <a:gd name="connsiteX28" fmla="*/ 1183642 w 4322764"/>
              <a:gd name="connsiteY28" fmla="*/ 2517958 h 5147174"/>
              <a:gd name="connsiteX29" fmla="*/ 1197547 w 4322764"/>
              <a:gd name="connsiteY29" fmla="*/ 2377338 h 5147174"/>
              <a:gd name="connsiteX30" fmla="*/ 1253296 w 4322764"/>
              <a:gd name="connsiteY30" fmla="*/ 2400792 h 5147174"/>
              <a:gd name="connsiteX31" fmla="*/ 1347403 w 4322764"/>
              <a:gd name="connsiteY31" fmla="*/ 2403861 h 5147174"/>
              <a:gd name="connsiteX32" fmla="*/ 1552851 w 4322764"/>
              <a:gd name="connsiteY32" fmla="*/ 2565522 h 5147174"/>
              <a:gd name="connsiteX33" fmla="*/ 1642469 w 4322764"/>
              <a:gd name="connsiteY33" fmla="*/ 2097749 h 5147174"/>
              <a:gd name="connsiteX34" fmla="*/ 1664270 w 4322764"/>
              <a:gd name="connsiteY34" fmla="*/ 1968857 h 5147174"/>
              <a:gd name="connsiteX35" fmla="*/ 1560169 w 4322764"/>
              <a:gd name="connsiteY35" fmla="*/ 1839202 h 5147174"/>
              <a:gd name="connsiteX36" fmla="*/ 1502504 w 4322764"/>
              <a:gd name="connsiteY36" fmla="*/ 1666207 h 5147174"/>
              <a:gd name="connsiteX37" fmla="*/ 1527218 w 4322764"/>
              <a:gd name="connsiteY37" fmla="*/ 1526164 h 5147174"/>
              <a:gd name="connsiteX38" fmla="*/ 1856731 w 4322764"/>
              <a:gd name="connsiteY38" fmla="*/ 1501451 h 5147174"/>
              <a:gd name="connsiteX39" fmla="*/ 2120342 w 4322764"/>
              <a:gd name="connsiteY39" fmla="*/ 1526164 h 5147174"/>
              <a:gd name="connsiteX40" fmla="*/ 2367477 w 4322764"/>
              <a:gd name="connsiteY40" fmla="*/ 1336694 h 5147174"/>
              <a:gd name="connsiteX41" fmla="*/ 2804083 w 4322764"/>
              <a:gd name="connsiteY41" fmla="*/ 1303743 h 5147174"/>
              <a:gd name="connsiteX42" fmla="*/ 3150072 w 4322764"/>
              <a:gd name="connsiteY42" fmla="*/ 1237840 h 5147174"/>
              <a:gd name="connsiteX43" fmla="*/ 3570201 w 4322764"/>
              <a:gd name="connsiteY43" fmla="*/ 1163699 h 5147174"/>
              <a:gd name="connsiteX44" fmla="*/ 4015045 w 4322764"/>
              <a:gd name="connsiteY44" fmla="*/ 965991 h 5147174"/>
              <a:gd name="connsiteX45" fmla="*/ 4113899 w 4322764"/>
              <a:gd name="connsiteY45" fmla="*/ 661191 h 5147174"/>
              <a:gd name="connsiteX46" fmla="*/ 4286893 w 4322764"/>
              <a:gd name="connsiteY46" fmla="*/ 216348 h 5147174"/>
              <a:gd name="connsiteX47" fmla="*/ 4282882 w 4322764"/>
              <a:gd name="connsiteY47" fmla="*/ 17556 h 5147174"/>
              <a:gd name="connsiteX48" fmla="*/ 3866344 w 4322764"/>
              <a:gd name="connsiteY48" fmla="*/ 8817 h 5147174"/>
              <a:gd name="connsiteX49" fmla="*/ 3520893 w 4322764"/>
              <a:gd name="connsiteY49" fmla="*/ 19802 h 5147174"/>
              <a:gd name="connsiteX50" fmla="*/ 3520774 w 4322764"/>
              <a:gd name="connsiteY50" fmla="*/ 216348 h 5147174"/>
              <a:gd name="connsiteX51" fmla="*/ 3430158 w 4322764"/>
              <a:gd name="connsiteY51" fmla="*/ 447007 h 5147174"/>
              <a:gd name="connsiteX52" fmla="*/ 3158310 w 4322764"/>
              <a:gd name="connsiteY52" fmla="*/ 620002 h 5147174"/>
              <a:gd name="connsiteX53" fmla="*/ 2911174 w 4322764"/>
              <a:gd name="connsiteY53" fmla="*/ 768283 h 5147174"/>
              <a:gd name="connsiteX54" fmla="*/ 2087391 w 4322764"/>
              <a:gd name="connsiteY54" fmla="*/ 891851 h 5147174"/>
              <a:gd name="connsiteX55" fmla="*/ 1601358 w 4322764"/>
              <a:gd name="connsiteY55" fmla="*/ 965991 h 5147174"/>
              <a:gd name="connsiteX56" fmla="*/ 1230656 w 4322764"/>
              <a:gd name="connsiteY56" fmla="*/ 1056607 h 5147174"/>
              <a:gd name="connsiteX57" fmla="*/ 1049423 w 4322764"/>
              <a:gd name="connsiteY57" fmla="*/ 1204889 h 5147174"/>
              <a:gd name="connsiteX58" fmla="*/ 827001 w 4322764"/>
              <a:gd name="connsiteY58" fmla="*/ 1517926 h 5147174"/>
              <a:gd name="connsiteX59" fmla="*/ 769337 w 4322764"/>
              <a:gd name="connsiteY59" fmla="*/ 1682683 h 5147174"/>
              <a:gd name="connsiteX60" fmla="*/ 711672 w 4322764"/>
              <a:gd name="connsiteY60" fmla="*/ 1814489 h 5147174"/>
              <a:gd name="connsiteX61" fmla="*/ 456299 w 4322764"/>
              <a:gd name="connsiteY61" fmla="*/ 1839202 h 5147174"/>
              <a:gd name="connsiteX62" fmla="*/ 299780 w 4322764"/>
              <a:gd name="connsiteY62" fmla="*/ 1830964 h 5147174"/>
              <a:gd name="connsiteX63" fmla="*/ 192688 w 4322764"/>
              <a:gd name="connsiteY63" fmla="*/ 1946294 h 5147174"/>
              <a:gd name="connsiteX64" fmla="*/ 17446 w 4322764"/>
              <a:gd name="connsiteY64" fmla="*/ 2060500 h 5147174"/>
              <a:gd name="connsiteX0" fmla="*/ 534173 w 4839491"/>
              <a:gd name="connsiteY0" fmla="*/ 2060500 h 5387393"/>
              <a:gd name="connsiteX1" fmla="*/ 2509 w 4839491"/>
              <a:gd name="connsiteY1" fmla="*/ 5147009 h 5387393"/>
              <a:gd name="connsiteX2" fmla="*/ 798352 w 4839491"/>
              <a:gd name="connsiteY2" fmla="*/ 5141002 h 5387393"/>
              <a:gd name="connsiteX3" fmla="*/ 925068 w 4839491"/>
              <a:gd name="connsiteY3" fmla="*/ 4787535 h 5387393"/>
              <a:gd name="connsiteX4" fmla="*/ 979899 w 4839491"/>
              <a:gd name="connsiteY4" fmla="*/ 4270912 h 5387393"/>
              <a:gd name="connsiteX5" fmla="*/ 1166038 w 4839491"/>
              <a:gd name="connsiteY5" fmla="*/ 3817096 h 5387393"/>
              <a:gd name="connsiteX6" fmla="*/ 1000048 w 4839491"/>
              <a:gd name="connsiteY6" fmla="*/ 3646017 h 5387393"/>
              <a:gd name="connsiteX7" fmla="*/ 1066029 w 4839491"/>
              <a:gd name="connsiteY7" fmla="*/ 3512637 h 5387393"/>
              <a:gd name="connsiteX8" fmla="*/ 1093996 w 4839491"/>
              <a:gd name="connsiteY8" fmla="*/ 3434431 h 5387393"/>
              <a:gd name="connsiteX9" fmla="*/ 1257835 w 4839491"/>
              <a:gd name="connsiteY9" fmla="*/ 3422783 h 5387393"/>
              <a:gd name="connsiteX10" fmla="*/ 1293199 w 4839491"/>
              <a:gd name="connsiteY10" fmla="*/ 3122075 h 5387393"/>
              <a:gd name="connsiteX11" fmla="*/ 1074294 w 4839491"/>
              <a:gd name="connsiteY11" fmla="*/ 2984865 h 5387393"/>
              <a:gd name="connsiteX12" fmla="*/ 1013690 w 4839491"/>
              <a:gd name="connsiteY12" fmla="*/ 2935502 h 5387393"/>
              <a:gd name="connsiteX13" fmla="*/ 935090 w 4839491"/>
              <a:gd name="connsiteY13" fmla="*/ 2877353 h 5387393"/>
              <a:gd name="connsiteX14" fmla="*/ 842716 w 4839491"/>
              <a:gd name="connsiteY14" fmla="*/ 2843982 h 5387393"/>
              <a:gd name="connsiteX15" fmla="*/ 832379 w 4839491"/>
              <a:gd name="connsiteY15" fmla="*/ 2866518 h 5387393"/>
              <a:gd name="connsiteX16" fmla="*/ 780879 w 4839491"/>
              <a:gd name="connsiteY16" fmla="*/ 2860510 h 5387393"/>
              <a:gd name="connsiteX17" fmla="*/ 706083 w 4839491"/>
              <a:gd name="connsiteY17" fmla="*/ 2746099 h 5387393"/>
              <a:gd name="connsiteX18" fmla="*/ 786390 w 4839491"/>
              <a:gd name="connsiteY18" fmla="*/ 2598001 h 5387393"/>
              <a:gd name="connsiteX19" fmla="*/ 940074 w 4839491"/>
              <a:gd name="connsiteY19" fmla="*/ 2646510 h 5387393"/>
              <a:gd name="connsiteX20" fmla="*/ 1005977 w 4839491"/>
              <a:gd name="connsiteY20" fmla="*/ 2621797 h 5387393"/>
              <a:gd name="connsiteX21" fmla="*/ 1040844 w 4839491"/>
              <a:gd name="connsiteY21" fmla="*/ 2588845 h 5387393"/>
              <a:gd name="connsiteX22" fmla="*/ 1156671 w 4839491"/>
              <a:gd name="connsiteY22" fmla="*/ 2625705 h 5387393"/>
              <a:gd name="connsiteX23" fmla="*/ 1168661 w 4839491"/>
              <a:gd name="connsiteY23" fmla="*/ 2655247 h 5387393"/>
              <a:gd name="connsiteX24" fmla="*/ 1343728 w 4839491"/>
              <a:gd name="connsiteY24" fmla="*/ 2687699 h 5387393"/>
              <a:gd name="connsiteX25" fmla="*/ 1426107 w 4839491"/>
              <a:gd name="connsiteY25" fmla="*/ 2695937 h 5387393"/>
              <a:gd name="connsiteX26" fmla="*/ 1567146 w 4839491"/>
              <a:gd name="connsiteY26" fmla="*/ 2617808 h 5387393"/>
              <a:gd name="connsiteX27" fmla="*/ 1619407 w 4839491"/>
              <a:gd name="connsiteY27" fmla="*/ 2609151 h 5387393"/>
              <a:gd name="connsiteX28" fmla="*/ 1700369 w 4839491"/>
              <a:gd name="connsiteY28" fmla="*/ 2517958 h 5387393"/>
              <a:gd name="connsiteX29" fmla="*/ 1714274 w 4839491"/>
              <a:gd name="connsiteY29" fmla="*/ 2377338 h 5387393"/>
              <a:gd name="connsiteX30" fmla="*/ 1770023 w 4839491"/>
              <a:gd name="connsiteY30" fmla="*/ 2400792 h 5387393"/>
              <a:gd name="connsiteX31" fmla="*/ 1864130 w 4839491"/>
              <a:gd name="connsiteY31" fmla="*/ 2403861 h 5387393"/>
              <a:gd name="connsiteX32" fmla="*/ 2069578 w 4839491"/>
              <a:gd name="connsiteY32" fmla="*/ 2565522 h 5387393"/>
              <a:gd name="connsiteX33" fmla="*/ 2159196 w 4839491"/>
              <a:gd name="connsiteY33" fmla="*/ 2097749 h 5387393"/>
              <a:gd name="connsiteX34" fmla="*/ 2180997 w 4839491"/>
              <a:gd name="connsiteY34" fmla="*/ 1968857 h 5387393"/>
              <a:gd name="connsiteX35" fmla="*/ 2076896 w 4839491"/>
              <a:gd name="connsiteY35" fmla="*/ 1839202 h 5387393"/>
              <a:gd name="connsiteX36" fmla="*/ 2019231 w 4839491"/>
              <a:gd name="connsiteY36" fmla="*/ 1666207 h 5387393"/>
              <a:gd name="connsiteX37" fmla="*/ 2043945 w 4839491"/>
              <a:gd name="connsiteY37" fmla="*/ 1526164 h 5387393"/>
              <a:gd name="connsiteX38" fmla="*/ 2373458 w 4839491"/>
              <a:gd name="connsiteY38" fmla="*/ 1501451 h 5387393"/>
              <a:gd name="connsiteX39" fmla="*/ 2637069 w 4839491"/>
              <a:gd name="connsiteY39" fmla="*/ 1526164 h 5387393"/>
              <a:gd name="connsiteX40" fmla="*/ 2884204 w 4839491"/>
              <a:gd name="connsiteY40" fmla="*/ 1336694 h 5387393"/>
              <a:gd name="connsiteX41" fmla="*/ 3320810 w 4839491"/>
              <a:gd name="connsiteY41" fmla="*/ 1303743 h 5387393"/>
              <a:gd name="connsiteX42" fmla="*/ 3666799 w 4839491"/>
              <a:gd name="connsiteY42" fmla="*/ 1237840 h 5387393"/>
              <a:gd name="connsiteX43" fmla="*/ 4086928 w 4839491"/>
              <a:gd name="connsiteY43" fmla="*/ 1163699 h 5387393"/>
              <a:gd name="connsiteX44" fmla="*/ 4531772 w 4839491"/>
              <a:gd name="connsiteY44" fmla="*/ 965991 h 5387393"/>
              <a:gd name="connsiteX45" fmla="*/ 4630626 w 4839491"/>
              <a:gd name="connsiteY45" fmla="*/ 661191 h 5387393"/>
              <a:gd name="connsiteX46" fmla="*/ 4803620 w 4839491"/>
              <a:gd name="connsiteY46" fmla="*/ 216348 h 5387393"/>
              <a:gd name="connsiteX47" fmla="*/ 4799609 w 4839491"/>
              <a:gd name="connsiteY47" fmla="*/ 17556 h 5387393"/>
              <a:gd name="connsiteX48" fmla="*/ 4383071 w 4839491"/>
              <a:gd name="connsiteY48" fmla="*/ 8817 h 5387393"/>
              <a:gd name="connsiteX49" fmla="*/ 4037620 w 4839491"/>
              <a:gd name="connsiteY49" fmla="*/ 19802 h 5387393"/>
              <a:gd name="connsiteX50" fmla="*/ 4037501 w 4839491"/>
              <a:gd name="connsiteY50" fmla="*/ 216348 h 5387393"/>
              <a:gd name="connsiteX51" fmla="*/ 3946885 w 4839491"/>
              <a:gd name="connsiteY51" fmla="*/ 447007 h 5387393"/>
              <a:gd name="connsiteX52" fmla="*/ 3675037 w 4839491"/>
              <a:gd name="connsiteY52" fmla="*/ 620002 h 5387393"/>
              <a:gd name="connsiteX53" fmla="*/ 3427901 w 4839491"/>
              <a:gd name="connsiteY53" fmla="*/ 768283 h 5387393"/>
              <a:gd name="connsiteX54" fmla="*/ 2604118 w 4839491"/>
              <a:gd name="connsiteY54" fmla="*/ 891851 h 5387393"/>
              <a:gd name="connsiteX55" fmla="*/ 2118085 w 4839491"/>
              <a:gd name="connsiteY55" fmla="*/ 965991 h 5387393"/>
              <a:gd name="connsiteX56" fmla="*/ 1747383 w 4839491"/>
              <a:gd name="connsiteY56" fmla="*/ 1056607 h 5387393"/>
              <a:gd name="connsiteX57" fmla="*/ 1566150 w 4839491"/>
              <a:gd name="connsiteY57" fmla="*/ 1204889 h 5387393"/>
              <a:gd name="connsiteX58" fmla="*/ 1343728 w 4839491"/>
              <a:gd name="connsiteY58" fmla="*/ 1517926 h 5387393"/>
              <a:gd name="connsiteX59" fmla="*/ 1286064 w 4839491"/>
              <a:gd name="connsiteY59" fmla="*/ 1682683 h 5387393"/>
              <a:gd name="connsiteX60" fmla="*/ 1228399 w 4839491"/>
              <a:gd name="connsiteY60" fmla="*/ 1814489 h 5387393"/>
              <a:gd name="connsiteX61" fmla="*/ 973026 w 4839491"/>
              <a:gd name="connsiteY61" fmla="*/ 1839202 h 5387393"/>
              <a:gd name="connsiteX62" fmla="*/ 816507 w 4839491"/>
              <a:gd name="connsiteY62" fmla="*/ 1830964 h 5387393"/>
              <a:gd name="connsiteX63" fmla="*/ 709415 w 4839491"/>
              <a:gd name="connsiteY63" fmla="*/ 1946294 h 5387393"/>
              <a:gd name="connsiteX64" fmla="*/ 534173 w 4839491"/>
              <a:gd name="connsiteY64" fmla="*/ 2060500 h 5387393"/>
              <a:gd name="connsiteX0" fmla="*/ 687082 w 4992400"/>
              <a:gd name="connsiteY0" fmla="*/ 2060500 h 5164490"/>
              <a:gd name="connsiteX1" fmla="*/ 155418 w 4992400"/>
              <a:gd name="connsiteY1" fmla="*/ 5147009 h 5164490"/>
              <a:gd name="connsiteX2" fmla="*/ 951261 w 4992400"/>
              <a:gd name="connsiteY2" fmla="*/ 5141002 h 5164490"/>
              <a:gd name="connsiteX3" fmla="*/ 1077977 w 4992400"/>
              <a:gd name="connsiteY3" fmla="*/ 4787535 h 5164490"/>
              <a:gd name="connsiteX4" fmla="*/ 1132808 w 4992400"/>
              <a:gd name="connsiteY4" fmla="*/ 4270912 h 5164490"/>
              <a:gd name="connsiteX5" fmla="*/ 1318947 w 4992400"/>
              <a:gd name="connsiteY5" fmla="*/ 3817096 h 5164490"/>
              <a:gd name="connsiteX6" fmla="*/ 1152957 w 4992400"/>
              <a:gd name="connsiteY6" fmla="*/ 3646017 h 5164490"/>
              <a:gd name="connsiteX7" fmla="*/ 1218938 w 4992400"/>
              <a:gd name="connsiteY7" fmla="*/ 3512637 h 5164490"/>
              <a:gd name="connsiteX8" fmla="*/ 1246905 w 4992400"/>
              <a:gd name="connsiteY8" fmla="*/ 3434431 h 5164490"/>
              <a:gd name="connsiteX9" fmla="*/ 1410744 w 4992400"/>
              <a:gd name="connsiteY9" fmla="*/ 3422783 h 5164490"/>
              <a:gd name="connsiteX10" fmla="*/ 1446108 w 4992400"/>
              <a:gd name="connsiteY10" fmla="*/ 3122075 h 5164490"/>
              <a:gd name="connsiteX11" fmla="*/ 1227203 w 4992400"/>
              <a:gd name="connsiteY11" fmla="*/ 2984865 h 5164490"/>
              <a:gd name="connsiteX12" fmla="*/ 1166599 w 4992400"/>
              <a:gd name="connsiteY12" fmla="*/ 2935502 h 5164490"/>
              <a:gd name="connsiteX13" fmla="*/ 1087999 w 4992400"/>
              <a:gd name="connsiteY13" fmla="*/ 2877353 h 5164490"/>
              <a:gd name="connsiteX14" fmla="*/ 995625 w 4992400"/>
              <a:gd name="connsiteY14" fmla="*/ 2843982 h 5164490"/>
              <a:gd name="connsiteX15" fmla="*/ 985288 w 4992400"/>
              <a:gd name="connsiteY15" fmla="*/ 2866518 h 5164490"/>
              <a:gd name="connsiteX16" fmla="*/ 933788 w 4992400"/>
              <a:gd name="connsiteY16" fmla="*/ 2860510 h 5164490"/>
              <a:gd name="connsiteX17" fmla="*/ 858992 w 4992400"/>
              <a:gd name="connsiteY17" fmla="*/ 2746099 h 5164490"/>
              <a:gd name="connsiteX18" fmla="*/ 939299 w 4992400"/>
              <a:gd name="connsiteY18" fmla="*/ 2598001 h 5164490"/>
              <a:gd name="connsiteX19" fmla="*/ 1092983 w 4992400"/>
              <a:gd name="connsiteY19" fmla="*/ 2646510 h 5164490"/>
              <a:gd name="connsiteX20" fmla="*/ 1158886 w 4992400"/>
              <a:gd name="connsiteY20" fmla="*/ 2621797 h 5164490"/>
              <a:gd name="connsiteX21" fmla="*/ 1193753 w 4992400"/>
              <a:gd name="connsiteY21" fmla="*/ 2588845 h 5164490"/>
              <a:gd name="connsiteX22" fmla="*/ 1309580 w 4992400"/>
              <a:gd name="connsiteY22" fmla="*/ 2625705 h 5164490"/>
              <a:gd name="connsiteX23" fmla="*/ 1321570 w 4992400"/>
              <a:gd name="connsiteY23" fmla="*/ 2655247 h 5164490"/>
              <a:gd name="connsiteX24" fmla="*/ 1496637 w 4992400"/>
              <a:gd name="connsiteY24" fmla="*/ 2687699 h 5164490"/>
              <a:gd name="connsiteX25" fmla="*/ 1579016 w 4992400"/>
              <a:gd name="connsiteY25" fmla="*/ 2695937 h 5164490"/>
              <a:gd name="connsiteX26" fmla="*/ 1720055 w 4992400"/>
              <a:gd name="connsiteY26" fmla="*/ 2617808 h 5164490"/>
              <a:gd name="connsiteX27" fmla="*/ 1772316 w 4992400"/>
              <a:gd name="connsiteY27" fmla="*/ 2609151 h 5164490"/>
              <a:gd name="connsiteX28" fmla="*/ 1853278 w 4992400"/>
              <a:gd name="connsiteY28" fmla="*/ 2517958 h 5164490"/>
              <a:gd name="connsiteX29" fmla="*/ 1867183 w 4992400"/>
              <a:gd name="connsiteY29" fmla="*/ 2377338 h 5164490"/>
              <a:gd name="connsiteX30" fmla="*/ 1922932 w 4992400"/>
              <a:gd name="connsiteY30" fmla="*/ 2400792 h 5164490"/>
              <a:gd name="connsiteX31" fmla="*/ 2017039 w 4992400"/>
              <a:gd name="connsiteY31" fmla="*/ 2403861 h 5164490"/>
              <a:gd name="connsiteX32" fmla="*/ 2222487 w 4992400"/>
              <a:gd name="connsiteY32" fmla="*/ 2565522 h 5164490"/>
              <a:gd name="connsiteX33" fmla="*/ 2312105 w 4992400"/>
              <a:gd name="connsiteY33" fmla="*/ 2097749 h 5164490"/>
              <a:gd name="connsiteX34" fmla="*/ 2333906 w 4992400"/>
              <a:gd name="connsiteY34" fmla="*/ 1968857 h 5164490"/>
              <a:gd name="connsiteX35" fmla="*/ 2229805 w 4992400"/>
              <a:gd name="connsiteY35" fmla="*/ 1839202 h 5164490"/>
              <a:gd name="connsiteX36" fmla="*/ 2172140 w 4992400"/>
              <a:gd name="connsiteY36" fmla="*/ 1666207 h 5164490"/>
              <a:gd name="connsiteX37" fmla="*/ 2196854 w 4992400"/>
              <a:gd name="connsiteY37" fmla="*/ 1526164 h 5164490"/>
              <a:gd name="connsiteX38" fmla="*/ 2526367 w 4992400"/>
              <a:gd name="connsiteY38" fmla="*/ 1501451 h 5164490"/>
              <a:gd name="connsiteX39" fmla="*/ 2789978 w 4992400"/>
              <a:gd name="connsiteY39" fmla="*/ 1526164 h 5164490"/>
              <a:gd name="connsiteX40" fmla="*/ 3037113 w 4992400"/>
              <a:gd name="connsiteY40" fmla="*/ 1336694 h 5164490"/>
              <a:gd name="connsiteX41" fmla="*/ 3473719 w 4992400"/>
              <a:gd name="connsiteY41" fmla="*/ 1303743 h 5164490"/>
              <a:gd name="connsiteX42" fmla="*/ 3819708 w 4992400"/>
              <a:gd name="connsiteY42" fmla="*/ 1237840 h 5164490"/>
              <a:gd name="connsiteX43" fmla="*/ 4239837 w 4992400"/>
              <a:gd name="connsiteY43" fmla="*/ 1163699 h 5164490"/>
              <a:gd name="connsiteX44" fmla="*/ 4684681 w 4992400"/>
              <a:gd name="connsiteY44" fmla="*/ 965991 h 5164490"/>
              <a:gd name="connsiteX45" fmla="*/ 4783535 w 4992400"/>
              <a:gd name="connsiteY45" fmla="*/ 661191 h 5164490"/>
              <a:gd name="connsiteX46" fmla="*/ 4956529 w 4992400"/>
              <a:gd name="connsiteY46" fmla="*/ 216348 h 5164490"/>
              <a:gd name="connsiteX47" fmla="*/ 4952518 w 4992400"/>
              <a:gd name="connsiteY47" fmla="*/ 17556 h 5164490"/>
              <a:gd name="connsiteX48" fmla="*/ 4535980 w 4992400"/>
              <a:gd name="connsiteY48" fmla="*/ 8817 h 5164490"/>
              <a:gd name="connsiteX49" fmla="*/ 4190529 w 4992400"/>
              <a:gd name="connsiteY49" fmla="*/ 19802 h 5164490"/>
              <a:gd name="connsiteX50" fmla="*/ 4190410 w 4992400"/>
              <a:gd name="connsiteY50" fmla="*/ 216348 h 5164490"/>
              <a:gd name="connsiteX51" fmla="*/ 4099794 w 4992400"/>
              <a:gd name="connsiteY51" fmla="*/ 447007 h 5164490"/>
              <a:gd name="connsiteX52" fmla="*/ 3827946 w 4992400"/>
              <a:gd name="connsiteY52" fmla="*/ 620002 h 5164490"/>
              <a:gd name="connsiteX53" fmla="*/ 3580810 w 4992400"/>
              <a:gd name="connsiteY53" fmla="*/ 768283 h 5164490"/>
              <a:gd name="connsiteX54" fmla="*/ 2757027 w 4992400"/>
              <a:gd name="connsiteY54" fmla="*/ 891851 h 5164490"/>
              <a:gd name="connsiteX55" fmla="*/ 2270994 w 4992400"/>
              <a:gd name="connsiteY55" fmla="*/ 965991 h 5164490"/>
              <a:gd name="connsiteX56" fmla="*/ 1900292 w 4992400"/>
              <a:gd name="connsiteY56" fmla="*/ 1056607 h 5164490"/>
              <a:gd name="connsiteX57" fmla="*/ 1719059 w 4992400"/>
              <a:gd name="connsiteY57" fmla="*/ 1204889 h 5164490"/>
              <a:gd name="connsiteX58" fmla="*/ 1496637 w 4992400"/>
              <a:gd name="connsiteY58" fmla="*/ 1517926 h 5164490"/>
              <a:gd name="connsiteX59" fmla="*/ 1438973 w 4992400"/>
              <a:gd name="connsiteY59" fmla="*/ 1682683 h 5164490"/>
              <a:gd name="connsiteX60" fmla="*/ 1381308 w 4992400"/>
              <a:gd name="connsiteY60" fmla="*/ 1814489 h 5164490"/>
              <a:gd name="connsiteX61" fmla="*/ 1125935 w 4992400"/>
              <a:gd name="connsiteY61" fmla="*/ 1839202 h 5164490"/>
              <a:gd name="connsiteX62" fmla="*/ 969416 w 4992400"/>
              <a:gd name="connsiteY62" fmla="*/ 1830964 h 5164490"/>
              <a:gd name="connsiteX63" fmla="*/ 862324 w 4992400"/>
              <a:gd name="connsiteY63" fmla="*/ 1946294 h 5164490"/>
              <a:gd name="connsiteX64" fmla="*/ 687082 w 4992400"/>
              <a:gd name="connsiteY64" fmla="*/ 2060500 h 5164490"/>
              <a:gd name="connsiteX0" fmla="*/ 687082 w 4992400"/>
              <a:gd name="connsiteY0" fmla="*/ 2060500 h 5153049"/>
              <a:gd name="connsiteX1" fmla="*/ 155418 w 4992400"/>
              <a:gd name="connsiteY1" fmla="*/ 5147009 h 5153049"/>
              <a:gd name="connsiteX2" fmla="*/ 951261 w 4992400"/>
              <a:gd name="connsiteY2" fmla="*/ 5141002 h 5153049"/>
              <a:gd name="connsiteX3" fmla="*/ 1077977 w 4992400"/>
              <a:gd name="connsiteY3" fmla="*/ 4787535 h 5153049"/>
              <a:gd name="connsiteX4" fmla="*/ 1132808 w 4992400"/>
              <a:gd name="connsiteY4" fmla="*/ 4270912 h 5153049"/>
              <a:gd name="connsiteX5" fmla="*/ 1318947 w 4992400"/>
              <a:gd name="connsiteY5" fmla="*/ 3817096 h 5153049"/>
              <a:gd name="connsiteX6" fmla="*/ 1152957 w 4992400"/>
              <a:gd name="connsiteY6" fmla="*/ 3646017 h 5153049"/>
              <a:gd name="connsiteX7" fmla="*/ 1218938 w 4992400"/>
              <a:gd name="connsiteY7" fmla="*/ 3512637 h 5153049"/>
              <a:gd name="connsiteX8" fmla="*/ 1246905 w 4992400"/>
              <a:gd name="connsiteY8" fmla="*/ 3434431 h 5153049"/>
              <a:gd name="connsiteX9" fmla="*/ 1410744 w 4992400"/>
              <a:gd name="connsiteY9" fmla="*/ 3422783 h 5153049"/>
              <a:gd name="connsiteX10" fmla="*/ 1446108 w 4992400"/>
              <a:gd name="connsiteY10" fmla="*/ 3122075 h 5153049"/>
              <a:gd name="connsiteX11" fmla="*/ 1227203 w 4992400"/>
              <a:gd name="connsiteY11" fmla="*/ 2984865 h 5153049"/>
              <a:gd name="connsiteX12" fmla="*/ 1166599 w 4992400"/>
              <a:gd name="connsiteY12" fmla="*/ 2935502 h 5153049"/>
              <a:gd name="connsiteX13" fmla="*/ 1087999 w 4992400"/>
              <a:gd name="connsiteY13" fmla="*/ 2877353 h 5153049"/>
              <a:gd name="connsiteX14" fmla="*/ 995625 w 4992400"/>
              <a:gd name="connsiteY14" fmla="*/ 2843982 h 5153049"/>
              <a:gd name="connsiteX15" fmla="*/ 985288 w 4992400"/>
              <a:gd name="connsiteY15" fmla="*/ 2866518 h 5153049"/>
              <a:gd name="connsiteX16" fmla="*/ 933788 w 4992400"/>
              <a:gd name="connsiteY16" fmla="*/ 2860510 h 5153049"/>
              <a:gd name="connsiteX17" fmla="*/ 858992 w 4992400"/>
              <a:gd name="connsiteY17" fmla="*/ 2746099 h 5153049"/>
              <a:gd name="connsiteX18" fmla="*/ 939299 w 4992400"/>
              <a:gd name="connsiteY18" fmla="*/ 2598001 h 5153049"/>
              <a:gd name="connsiteX19" fmla="*/ 1092983 w 4992400"/>
              <a:gd name="connsiteY19" fmla="*/ 2646510 h 5153049"/>
              <a:gd name="connsiteX20" fmla="*/ 1158886 w 4992400"/>
              <a:gd name="connsiteY20" fmla="*/ 2621797 h 5153049"/>
              <a:gd name="connsiteX21" fmla="*/ 1193753 w 4992400"/>
              <a:gd name="connsiteY21" fmla="*/ 2588845 h 5153049"/>
              <a:gd name="connsiteX22" fmla="*/ 1309580 w 4992400"/>
              <a:gd name="connsiteY22" fmla="*/ 2625705 h 5153049"/>
              <a:gd name="connsiteX23" fmla="*/ 1321570 w 4992400"/>
              <a:gd name="connsiteY23" fmla="*/ 2655247 h 5153049"/>
              <a:gd name="connsiteX24" fmla="*/ 1496637 w 4992400"/>
              <a:gd name="connsiteY24" fmla="*/ 2687699 h 5153049"/>
              <a:gd name="connsiteX25" fmla="*/ 1579016 w 4992400"/>
              <a:gd name="connsiteY25" fmla="*/ 2695937 h 5153049"/>
              <a:gd name="connsiteX26" fmla="*/ 1720055 w 4992400"/>
              <a:gd name="connsiteY26" fmla="*/ 2617808 h 5153049"/>
              <a:gd name="connsiteX27" fmla="*/ 1772316 w 4992400"/>
              <a:gd name="connsiteY27" fmla="*/ 2609151 h 5153049"/>
              <a:gd name="connsiteX28" fmla="*/ 1853278 w 4992400"/>
              <a:gd name="connsiteY28" fmla="*/ 2517958 h 5153049"/>
              <a:gd name="connsiteX29" fmla="*/ 1867183 w 4992400"/>
              <a:gd name="connsiteY29" fmla="*/ 2377338 h 5153049"/>
              <a:gd name="connsiteX30" fmla="*/ 1922932 w 4992400"/>
              <a:gd name="connsiteY30" fmla="*/ 2400792 h 5153049"/>
              <a:gd name="connsiteX31" fmla="*/ 2017039 w 4992400"/>
              <a:gd name="connsiteY31" fmla="*/ 2403861 h 5153049"/>
              <a:gd name="connsiteX32" fmla="*/ 2222487 w 4992400"/>
              <a:gd name="connsiteY32" fmla="*/ 2565522 h 5153049"/>
              <a:gd name="connsiteX33" fmla="*/ 2312105 w 4992400"/>
              <a:gd name="connsiteY33" fmla="*/ 2097749 h 5153049"/>
              <a:gd name="connsiteX34" fmla="*/ 2333906 w 4992400"/>
              <a:gd name="connsiteY34" fmla="*/ 1968857 h 5153049"/>
              <a:gd name="connsiteX35" fmla="*/ 2229805 w 4992400"/>
              <a:gd name="connsiteY35" fmla="*/ 1839202 h 5153049"/>
              <a:gd name="connsiteX36" fmla="*/ 2172140 w 4992400"/>
              <a:gd name="connsiteY36" fmla="*/ 1666207 h 5153049"/>
              <a:gd name="connsiteX37" fmla="*/ 2196854 w 4992400"/>
              <a:gd name="connsiteY37" fmla="*/ 1526164 h 5153049"/>
              <a:gd name="connsiteX38" fmla="*/ 2526367 w 4992400"/>
              <a:gd name="connsiteY38" fmla="*/ 1501451 h 5153049"/>
              <a:gd name="connsiteX39" fmla="*/ 2789978 w 4992400"/>
              <a:gd name="connsiteY39" fmla="*/ 1526164 h 5153049"/>
              <a:gd name="connsiteX40" fmla="*/ 3037113 w 4992400"/>
              <a:gd name="connsiteY40" fmla="*/ 1336694 h 5153049"/>
              <a:gd name="connsiteX41" fmla="*/ 3473719 w 4992400"/>
              <a:gd name="connsiteY41" fmla="*/ 1303743 h 5153049"/>
              <a:gd name="connsiteX42" fmla="*/ 3819708 w 4992400"/>
              <a:gd name="connsiteY42" fmla="*/ 1237840 h 5153049"/>
              <a:gd name="connsiteX43" fmla="*/ 4239837 w 4992400"/>
              <a:gd name="connsiteY43" fmla="*/ 1163699 h 5153049"/>
              <a:gd name="connsiteX44" fmla="*/ 4684681 w 4992400"/>
              <a:gd name="connsiteY44" fmla="*/ 965991 h 5153049"/>
              <a:gd name="connsiteX45" fmla="*/ 4783535 w 4992400"/>
              <a:gd name="connsiteY45" fmla="*/ 661191 h 5153049"/>
              <a:gd name="connsiteX46" fmla="*/ 4956529 w 4992400"/>
              <a:gd name="connsiteY46" fmla="*/ 216348 h 5153049"/>
              <a:gd name="connsiteX47" fmla="*/ 4952518 w 4992400"/>
              <a:gd name="connsiteY47" fmla="*/ 17556 h 5153049"/>
              <a:gd name="connsiteX48" fmla="*/ 4535980 w 4992400"/>
              <a:gd name="connsiteY48" fmla="*/ 8817 h 5153049"/>
              <a:gd name="connsiteX49" fmla="*/ 4190529 w 4992400"/>
              <a:gd name="connsiteY49" fmla="*/ 19802 h 5153049"/>
              <a:gd name="connsiteX50" fmla="*/ 4190410 w 4992400"/>
              <a:gd name="connsiteY50" fmla="*/ 216348 h 5153049"/>
              <a:gd name="connsiteX51" fmla="*/ 4099794 w 4992400"/>
              <a:gd name="connsiteY51" fmla="*/ 447007 h 5153049"/>
              <a:gd name="connsiteX52" fmla="*/ 3827946 w 4992400"/>
              <a:gd name="connsiteY52" fmla="*/ 620002 h 5153049"/>
              <a:gd name="connsiteX53" fmla="*/ 3580810 w 4992400"/>
              <a:gd name="connsiteY53" fmla="*/ 768283 h 5153049"/>
              <a:gd name="connsiteX54" fmla="*/ 2757027 w 4992400"/>
              <a:gd name="connsiteY54" fmla="*/ 891851 h 5153049"/>
              <a:gd name="connsiteX55" fmla="*/ 2270994 w 4992400"/>
              <a:gd name="connsiteY55" fmla="*/ 965991 h 5153049"/>
              <a:gd name="connsiteX56" fmla="*/ 1900292 w 4992400"/>
              <a:gd name="connsiteY56" fmla="*/ 1056607 h 5153049"/>
              <a:gd name="connsiteX57" fmla="*/ 1719059 w 4992400"/>
              <a:gd name="connsiteY57" fmla="*/ 1204889 h 5153049"/>
              <a:gd name="connsiteX58" fmla="*/ 1496637 w 4992400"/>
              <a:gd name="connsiteY58" fmla="*/ 1517926 h 5153049"/>
              <a:gd name="connsiteX59" fmla="*/ 1438973 w 4992400"/>
              <a:gd name="connsiteY59" fmla="*/ 1682683 h 5153049"/>
              <a:gd name="connsiteX60" fmla="*/ 1381308 w 4992400"/>
              <a:gd name="connsiteY60" fmla="*/ 1814489 h 5153049"/>
              <a:gd name="connsiteX61" fmla="*/ 1125935 w 4992400"/>
              <a:gd name="connsiteY61" fmla="*/ 1839202 h 5153049"/>
              <a:gd name="connsiteX62" fmla="*/ 969416 w 4992400"/>
              <a:gd name="connsiteY62" fmla="*/ 1830964 h 5153049"/>
              <a:gd name="connsiteX63" fmla="*/ 862324 w 4992400"/>
              <a:gd name="connsiteY63" fmla="*/ 1946294 h 5153049"/>
              <a:gd name="connsiteX64" fmla="*/ 687082 w 4992400"/>
              <a:gd name="connsiteY64" fmla="*/ 2060500 h 5153049"/>
              <a:gd name="connsiteX0" fmla="*/ 687082 w 4992400"/>
              <a:gd name="connsiteY0" fmla="*/ 2060500 h 5160654"/>
              <a:gd name="connsiteX1" fmla="*/ 155418 w 4992400"/>
              <a:gd name="connsiteY1" fmla="*/ 5147009 h 5160654"/>
              <a:gd name="connsiteX2" fmla="*/ 951261 w 4992400"/>
              <a:gd name="connsiteY2" fmla="*/ 5141002 h 5160654"/>
              <a:gd name="connsiteX3" fmla="*/ 1077977 w 4992400"/>
              <a:gd name="connsiteY3" fmla="*/ 4787535 h 5160654"/>
              <a:gd name="connsiteX4" fmla="*/ 1132808 w 4992400"/>
              <a:gd name="connsiteY4" fmla="*/ 4270912 h 5160654"/>
              <a:gd name="connsiteX5" fmla="*/ 1318947 w 4992400"/>
              <a:gd name="connsiteY5" fmla="*/ 3817096 h 5160654"/>
              <a:gd name="connsiteX6" fmla="*/ 1152957 w 4992400"/>
              <a:gd name="connsiteY6" fmla="*/ 3646017 h 5160654"/>
              <a:gd name="connsiteX7" fmla="*/ 1218938 w 4992400"/>
              <a:gd name="connsiteY7" fmla="*/ 3512637 h 5160654"/>
              <a:gd name="connsiteX8" fmla="*/ 1246905 w 4992400"/>
              <a:gd name="connsiteY8" fmla="*/ 3434431 h 5160654"/>
              <a:gd name="connsiteX9" fmla="*/ 1410744 w 4992400"/>
              <a:gd name="connsiteY9" fmla="*/ 3422783 h 5160654"/>
              <a:gd name="connsiteX10" fmla="*/ 1446108 w 4992400"/>
              <a:gd name="connsiteY10" fmla="*/ 3122075 h 5160654"/>
              <a:gd name="connsiteX11" fmla="*/ 1227203 w 4992400"/>
              <a:gd name="connsiteY11" fmla="*/ 2984865 h 5160654"/>
              <a:gd name="connsiteX12" fmla="*/ 1166599 w 4992400"/>
              <a:gd name="connsiteY12" fmla="*/ 2935502 h 5160654"/>
              <a:gd name="connsiteX13" fmla="*/ 1087999 w 4992400"/>
              <a:gd name="connsiteY13" fmla="*/ 2877353 h 5160654"/>
              <a:gd name="connsiteX14" fmla="*/ 995625 w 4992400"/>
              <a:gd name="connsiteY14" fmla="*/ 2843982 h 5160654"/>
              <a:gd name="connsiteX15" fmla="*/ 985288 w 4992400"/>
              <a:gd name="connsiteY15" fmla="*/ 2866518 h 5160654"/>
              <a:gd name="connsiteX16" fmla="*/ 933788 w 4992400"/>
              <a:gd name="connsiteY16" fmla="*/ 2860510 h 5160654"/>
              <a:gd name="connsiteX17" fmla="*/ 858992 w 4992400"/>
              <a:gd name="connsiteY17" fmla="*/ 2746099 h 5160654"/>
              <a:gd name="connsiteX18" fmla="*/ 939299 w 4992400"/>
              <a:gd name="connsiteY18" fmla="*/ 2598001 h 5160654"/>
              <a:gd name="connsiteX19" fmla="*/ 1092983 w 4992400"/>
              <a:gd name="connsiteY19" fmla="*/ 2646510 h 5160654"/>
              <a:gd name="connsiteX20" fmla="*/ 1158886 w 4992400"/>
              <a:gd name="connsiteY20" fmla="*/ 2621797 h 5160654"/>
              <a:gd name="connsiteX21" fmla="*/ 1193753 w 4992400"/>
              <a:gd name="connsiteY21" fmla="*/ 2588845 h 5160654"/>
              <a:gd name="connsiteX22" fmla="*/ 1309580 w 4992400"/>
              <a:gd name="connsiteY22" fmla="*/ 2625705 h 5160654"/>
              <a:gd name="connsiteX23" fmla="*/ 1321570 w 4992400"/>
              <a:gd name="connsiteY23" fmla="*/ 2655247 h 5160654"/>
              <a:gd name="connsiteX24" fmla="*/ 1496637 w 4992400"/>
              <a:gd name="connsiteY24" fmla="*/ 2687699 h 5160654"/>
              <a:gd name="connsiteX25" fmla="*/ 1579016 w 4992400"/>
              <a:gd name="connsiteY25" fmla="*/ 2695937 h 5160654"/>
              <a:gd name="connsiteX26" fmla="*/ 1720055 w 4992400"/>
              <a:gd name="connsiteY26" fmla="*/ 2617808 h 5160654"/>
              <a:gd name="connsiteX27" fmla="*/ 1772316 w 4992400"/>
              <a:gd name="connsiteY27" fmla="*/ 2609151 h 5160654"/>
              <a:gd name="connsiteX28" fmla="*/ 1853278 w 4992400"/>
              <a:gd name="connsiteY28" fmla="*/ 2517958 h 5160654"/>
              <a:gd name="connsiteX29" fmla="*/ 1867183 w 4992400"/>
              <a:gd name="connsiteY29" fmla="*/ 2377338 h 5160654"/>
              <a:gd name="connsiteX30" fmla="*/ 1922932 w 4992400"/>
              <a:gd name="connsiteY30" fmla="*/ 2400792 h 5160654"/>
              <a:gd name="connsiteX31" fmla="*/ 2017039 w 4992400"/>
              <a:gd name="connsiteY31" fmla="*/ 2403861 h 5160654"/>
              <a:gd name="connsiteX32" fmla="*/ 2222487 w 4992400"/>
              <a:gd name="connsiteY32" fmla="*/ 2565522 h 5160654"/>
              <a:gd name="connsiteX33" fmla="*/ 2312105 w 4992400"/>
              <a:gd name="connsiteY33" fmla="*/ 2097749 h 5160654"/>
              <a:gd name="connsiteX34" fmla="*/ 2333906 w 4992400"/>
              <a:gd name="connsiteY34" fmla="*/ 1968857 h 5160654"/>
              <a:gd name="connsiteX35" fmla="*/ 2229805 w 4992400"/>
              <a:gd name="connsiteY35" fmla="*/ 1839202 h 5160654"/>
              <a:gd name="connsiteX36" fmla="*/ 2172140 w 4992400"/>
              <a:gd name="connsiteY36" fmla="*/ 1666207 h 5160654"/>
              <a:gd name="connsiteX37" fmla="*/ 2196854 w 4992400"/>
              <a:gd name="connsiteY37" fmla="*/ 1526164 h 5160654"/>
              <a:gd name="connsiteX38" fmla="*/ 2526367 w 4992400"/>
              <a:gd name="connsiteY38" fmla="*/ 1501451 h 5160654"/>
              <a:gd name="connsiteX39" fmla="*/ 2789978 w 4992400"/>
              <a:gd name="connsiteY39" fmla="*/ 1526164 h 5160654"/>
              <a:gd name="connsiteX40" fmla="*/ 3037113 w 4992400"/>
              <a:gd name="connsiteY40" fmla="*/ 1336694 h 5160654"/>
              <a:gd name="connsiteX41" fmla="*/ 3473719 w 4992400"/>
              <a:gd name="connsiteY41" fmla="*/ 1303743 h 5160654"/>
              <a:gd name="connsiteX42" fmla="*/ 3819708 w 4992400"/>
              <a:gd name="connsiteY42" fmla="*/ 1237840 h 5160654"/>
              <a:gd name="connsiteX43" fmla="*/ 4239837 w 4992400"/>
              <a:gd name="connsiteY43" fmla="*/ 1163699 h 5160654"/>
              <a:gd name="connsiteX44" fmla="*/ 4684681 w 4992400"/>
              <a:gd name="connsiteY44" fmla="*/ 965991 h 5160654"/>
              <a:gd name="connsiteX45" fmla="*/ 4783535 w 4992400"/>
              <a:gd name="connsiteY45" fmla="*/ 661191 h 5160654"/>
              <a:gd name="connsiteX46" fmla="*/ 4956529 w 4992400"/>
              <a:gd name="connsiteY46" fmla="*/ 216348 h 5160654"/>
              <a:gd name="connsiteX47" fmla="*/ 4952518 w 4992400"/>
              <a:gd name="connsiteY47" fmla="*/ 17556 h 5160654"/>
              <a:gd name="connsiteX48" fmla="*/ 4535980 w 4992400"/>
              <a:gd name="connsiteY48" fmla="*/ 8817 h 5160654"/>
              <a:gd name="connsiteX49" fmla="*/ 4190529 w 4992400"/>
              <a:gd name="connsiteY49" fmla="*/ 19802 h 5160654"/>
              <a:gd name="connsiteX50" fmla="*/ 4190410 w 4992400"/>
              <a:gd name="connsiteY50" fmla="*/ 216348 h 5160654"/>
              <a:gd name="connsiteX51" fmla="*/ 4099794 w 4992400"/>
              <a:gd name="connsiteY51" fmla="*/ 447007 h 5160654"/>
              <a:gd name="connsiteX52" fmla="*/ 3827946 w 4992400"/>
              <a:gd name="connsiteY52" fmla="*/ 620002 h 5160654"/>
              <a:gd name="connsiteX53" fmla="*/ 3580810 w 4992400"/>
              <a:gd name="connsiteY53" fmla="*/ 768283 h 5160654"/>
              <a:gd name="connsiteX54" fmla="*/ 2757027 w 4992400"/>
              <a:gd name="connsiteY54" fmla="*/ 891851 h 5160654"/>
              <a:gd name="connsiteX55" fmla="*/ 2270994 w 4992400"/>
              <a:gd name="connsiteY55" fmla="*/ 965991 h 5160654"/>
              <a:gd name="connsiteX56" fmla="*/ 1900292 w 4992400"/>
              <a:gd name="connsiteY56" fmla="*/ 1056607 h 5160654"/>
              <a:gd name="connsiteX57" fmla="*/ 1719059 w 4992400"/>
              <a:gd name="connsiteY57" fmla="*/ 1204889 h 5160654"/>
              <a:gd name="connsiteX58" fmla="*/ 1496637 w 4992400"/>
              <a:gd name="connsiteY58" fmla="*/ 1517926 h 5160654"/>
              <a:gd name="connsiteX59" fmla="*/ 1438973 w 4992400"/>
              <a:gd name="connsiteY59" fmla="*/ 1682683 h 5160654"/>
              <a:gd name="connsiteX60" fmla="*/ 1381308 w 4992400"/>
              <a:gd name="connsiteY60" fmla="*/ 1814489 h 5160654"/>
              <a:gd name="connsiteX61" fmla="*/ 1125935 w 4992400"/>
              <a:gd name="connsiteY61" fmla="*/ 1839202 h 5160654"/>
              <a:gd name="connsiteX62" fmla="*/ 969416 w 4992400"/>
              <a:gd name="connsiteY62" fmla="*/ 1830964 h 5160654"/>
              <a:gd name="connsiteX63" fmla="*/ 862324 w 4992400"/>
              <a:gd name="connsiteY63" fmla="*/ 1946294 h 5160654"/>
              <a:gd name="connsiteX64" fmla="*/ 687082 w 4992400"/>
              <a:gd name="connsiteY64" fmla="*/ 2060500 h 5160654"/>
              <a:gd name="connsiteX0" fmla="*/ 683835 w 4989153"/>
              <a:gd name="connsiteY0" fmla="*/ 2060500 h 5211712"/>
              <a:gd name="connsiteX1" fmla="*/ 45107 w 4989153"/>
              <a:gd name="connsiteY1" fmla="*/ 4417761 h 5211712"/>
              <a:gd name="connsiteX2" fmla="*/ 152171 w 4989153"/>
              <a:gd name="connsiteY2" fmla="*/ 5147009 h 5211712"/>
              <a:gd name="connsiteX3" fmla="*/ 948014 w 4989153"/>
              <a:gd name="connsiteY3" fmla="*/ 5141002 h 5211712"/>
              <a:gd name="connsiteX4" fmla="*/ 1074730 w 4989153"/>
              <a:gd name="connsiteY4" fmla="*/ 4787535 h 5211712"/>
              <a:gd name="connsiteX5" fmla="*/ 1129561 w 4989153"/>
              <a:gd name="connsiteY5" fmla="*/ 4270912 h 5211712"/>
              <a:gd name="connsiteX6" fmla="*/ 1315700 w 4989153"/>
              <a:gd name="connsiteY6" fmla="*/ 3817096 h 5211712"/>
              <a:gd name="connsiteX7" fmla="*/ 1149710 w 4989153"/>
              <a:gd name="connsiteY7" fmla="*/ 3646017 h 5211712"/>
              <a:gd name="connsiteX8" fmla="*/ 1215691 w 4989153"/>
              <a:gd name="connsiteY8" fmla="*/ 3512637 h 5211712"/>
              <a:gd name="connsiteX9" fmla="*/ 1243658 w 4989153"/>
              <a:gd name="connsiteY9" fmla="*/ 3434431 h 5211712"/>
              <a:gd name="connsiteX10" fmla="*/ 1407497 w 4989153"/>
              <a:gd name="connsiteY10" fmla="*/ 3422783 h 5211712"/>
              <a:gd name="connsiteX11" fmla="*/ 1442861 w 4989153"/>
              <a:gd name="connsiteY11" fmla="*/ 3122075 h 5211712"/>
              <a:gd name="connsiteX12" fmla="*/ 1223956 w 4989153"/>
              <a:gd name="connsiteY12" fmla="*/ 2984865 h 5211712"/>
              <a:gd name="connsiteX13" fmla="*/ 1163352 w 4989153"/>
              <a:gd name="connsiteY13" fmla="*/ 2935502 h 5211712"/>
              <a:gd name="connsiteX14" fmla="*/ 1084752 w 4989153"/>
              <a:gd name="connsiteY14" fmla="*/ 2877353 h 5211712"/>
              <a:gd name="connsiteX15" fmla="*/ 992378 w 4989153"/>
              <a:gd name="connsiteY15" fmla="*/ 2843982 h 5211712"/>
              <a:gd name="connsiteX16" fmla="*/ 982041 w 4989153"/>
              <a:gd name="connsiteY16" fmla="*/ 2866518 h 5211712"/>
              <a:gd name="connsiteX17" fmla="*/ 930541 w 4989153"/>
              <a:gd name="connsiteY17" fmla="*/ 2860510 h 5211712"/>
              <a:gd name="connsiteX18" fmla="*/ 855745 w 4989153"/>
              <a:gd name="connsiteY18" fmla="*/ 2746099 h 5211712"/>
              <a:gd name="connsiteX19" fmla="*/ 936052 w 4989153"/>
              <a:gd name="connsiteY19" fmla="*/ 2598001 h 5211712"/>
              <a:gd name="connsiteX20" fmla="*/ 1089736 w 4989153"/>
              <a:gd name="connsiteY20" fmla="*/ 2646510 h 5211712"/>
              <a:gd name="connsiteX21" fmla="*/ 1155639 w 4989153"/>
              <a:gd name="connsiteY21" fmla="*/ 2621797 h 5211712"/>
              <a:gd name="connsiteX22" fmla="*/ 1190506 w 4989153"/>
              <a:gd name="connsiteY22" fmla="*/ 2588845 h 5211712"/>
              <a:gd name="connsiteX23" fmla="*/ 1306333 w 4989153"/>
              <a:gd name="connsiteY23" fmla="*/ 2625705 h 5211712"/>
              <a:gd name="connsiteX24" fmla="*/ 1318323 w 4989153"/>
              <a:gd name="connsiteY24" fmla="*/ 2655247 h 5211712"/>
              <a:gd name="connsiteX25" fmla="*/ 1493390 w 4989153"/>
              <a:gd name="connsiteY25" fmla="*/ 2687699 h 5211712"/>
              <a:gd name="connsiteX26" fmla="*/ 1575769 w 4989153"/>
              <a:gd name="connsiteY26" fmla="*/ 2695937 h 5211712"/>
              <a:gd name="connsiteX27" fmla="*/ 1716808 w 4989153"/>
              <a:gd name="connsiteY27" fmla="*/ 2617808 h 5211712"/>
              <a:gd name="connsiteX28" fmla="*/ 1769069 w 4989153"/>
              <a:gd name="connsiteY28" fmla="*/ 2609151 h 5211712"/>
              <a:gd name="connsiteX29" fmla="*/ 1850031 w 4989153"/>
              <a:gd name="connsiteY29" fmla="*/ 2517958 h 5211712"/>
              <a:gd name="connsiteX30" fmla="*/ 1863936 w 4989153"/>
              <a:gd name="connsiteY30" fmla="*/ 2377338 h 5211712"/>
              <a:gd name="connsiteX31" fmla="*/ 1919685 w 4989153"/>
              <a:gd name="connsiteY31" fmla="*/ 2400792 h 5211712"/>
              <a:gd name="connsiteX32" fmla="*/ 2013792 w 4989153"/>
              <a:gd name="connsiteY32" fmla="*/ 2403861 h 5211712"/>
              <a:gd name="connsiteX33" fmla="*/ 2219240 w 4989153"/>
              <a:gd name="connsiteY33" fmla="*/ 2565522 h 5211712"/>
              <a:gd name="connsiteX34" fmla="*/ 2308858 w 4989153"/>
              <a:gd name="connsiteY34" fmla="*/ 2097749 h 5211712"/>
              <a:gd name="connsiteX35" fmla="*/ 2330659 w 4989153"/>
              <a:gd name="connsiteY35" fmla="*/ 1968857 h 5211712"/>
              <a:gd name="connsiteX36" fmla="*/ 2226558 w 4989153"/>
              <a:gd name="connsiteY36" fmla="*/ 1839202 h 5211712"/>
              <a:gd name="connsiteX37" fmla="*/ 2168893 w 4989153"/>
              <a:gd name="connsiteY37" fmla="*/ 1666207 h 5211712"/>
              <a:gd name="connsiteX38" fmla="*/ 2193607 w 4989153"/>
              <a:gd name="connsiteY38" fmla="*/ 1526164 h 5211712"/>
              <a:gd name="connsiteX39" fmla="*/ 2523120 w 4989153"/>
              <a:gd name="connsiteY39" fmla="*/ 1501451 h 5211712"/>
              <a:gd name="connsiteX40" fmla="*/ 2786731 w 4989153"/>
              <a:gd name="connsiteY40" fmla="*/ 1526164 h 5211712"/>
              <a:gd name="connsiteX41" fmla="*/ 3033866 w 4989153"/>
              <a:gd name="connsiteY41" fmla="*/ 1336694 h 5211712"/>
              <a:gd name="connsiteX42" fmla="*/ 3470472 w 4989153"/>
              <a:gd name="connsiteY42" fmla="*/ 1303743 h 5211712"/>
              <a:gd name="connsiteX43" fmla="*/ 3816461 w 4989153"/>
              <a:gd name="connsiteY43" fmla="*/ 1237840 h 5211712"/>
              <a:gd name="connsiteX44" fmla="*/ 4236590 w 4989153"/>
              <a:gd name="connsiteY44" fmla="*/ 1163699 h 5211712"/>
              <a:gd name="connsiteX45" fmla="*/ 4681434 w 4989153"/>
              <a:gd name="connsiteY45" fmla="*/ 965991 h 5211712"/>
              <a:gd name="connsiteX46" fmla="*/ 4780288 w 4989153"/>
              <a:gd name="connsiteY46" fmla="*/ 661191 h 5211712"/>
              <a:gd name="connsiteX47" fmla="*/ 4953282 w 4989153"/>
              <a:gd name="connsiteY47" fmla="*/ 216348 h 5211712"/>
              <a:gd name="connsiteX48" fmla="*/ 4949271 w 4989153"/>
              <a:gd name="connsiteY48" fmla="*/ 17556 h 5211712"/>
              <a:gd name="connsiteX49" fmla="*/ 4532733 w 4989153"/>
              <a:gd name="connsiteY49" fmla="*/ 8817 h 5211712"/>
              <a:gd name="connsiteX50" fmla="*/ 4187282 w 4989153"/>
              <a:gd name="connsiteY50" fmla="*/ 19802 h 5211712"/>
              <a:gd name="connsiteX51" fmla="*/ 4187163 w 4989153"/>
              <a:gd name="connsiteY51" fmla="*/ 216348 h 5211712"/>
              <a:gd name="connsiteX52" fmla="*/ 4096547 w 4989153"/>
              <a:gd name="connsiteY52" fmla="*/ 447007 h 5211712"/>
              <a:gd name="connsiteX53" fmla="*/ 3824699 w 4989153"/>
              <a:gd name="connsiteY53" fmla="*/ 620002 h 5211712"/>
              <a:gd name="connsiteX54" fmla="*/ 3577563 w 4989153"/>
              <a:gd name="connsiteY54" fmla="*/ 768283 h 5211712"/>
              <a:gd name="connsiteX55" fmla="*/ 2753780 w 4989153"/>
              <a:gd name="connsiteY55" fmla="*/ 891851 h 5211712"/>
              <a:gd name="connsiteX56" fmla="*/ 2267747 w 4989153"/>
              <a:gd name="connsiteY56" fmla="*/ 965991 h 5211712"/>
              <a:gd name="connsiteX57" fmla="*/ 1897045 w 4989153"/>
              <a:gd name="connsiteY57" fmla="*/ 1056607 h 5211712"/>
              <a:gd name="connsiteX58" fmla="*/ 1715812 w 4989153"/>
              <a:gd name="connsiteY58" fmla="*/ 1204889 h 5211712"/>
              <a:gd name="connsiteX59" fmla="*/ 1493390 w 4989153"/>
              <a:gd name="connsiteY59" fmla="*/ 1517926 h 5211712"/>
              <a:gd name="connsiteX60" fmla="*/ 1435726 w 4989153"/>
              <a:gd name="connsiteY60" fmla="*/ 1682683 h 5211712"/>
              <a:gd name="connsiteX61" fmla="*/ 1378061 w 4989153"/>
              <a:gd name="connsiteY61" fmla="*/ 1814489 h 5211712"/>
              <a:gd name="connsiteX62" fmla="*/ 1122688 w 4989153"/>
              <a:gd name="connsiteY62" fmla="*/ 1839202 h 5211712"/>
              <a:gd name="connsiteX63" fmla="*/ 966169 w 4989153"/>
              <a:gd name="connsiteY63" fmla="*/ 1830964 h 5211712"/>
              <a:gd name="connsiteX64" fmla="*/ 859077 w 4989153"/>
              <a:gd name="connsiteY64" fmla="*/ 1946294 h 5211712"/>
              <a:gd name="connsiteX65" fmla="*/ 683835 w 4989153"/>
              <a:gd name="connsiteY65" fmla="*/ 2060500 h 5211712"/>
              <a:gd name="connsiteX0" fmla="*/ 618024 w 4923342"/>
              <a:gd name="connsiteY0" fmla="*/ 2060500 h 5211502"/>
              <a:gd name="connsiteX1" fmla="*/ 81219 w 4923342"/>
              <a:gd name="connsiteY1" fmla="*/ 4420673 h 5211502"/>
              <a:gd name="connsiteX2" fmla="*/ 86360 w 4923342"/>
              <a:gd name="connsiteY2" fmla="*/ 5147009 h 5211502"/>
              <a:gd name="connsiteX3" fmla="*/ 882203 w 4923342"/>
              <a:gd name="connsiteY3" fmla="*/ 5141002 h 5211502"/>
              <a:gd name="connsiteX4" fmla="*/ 1008919 w 4923342"/>
              <a:gd name="connsiteY4" fmla="*/ 4787535 h 5211502"/>
              <a:gd name="connsiteX5" fmla="*/ 1063750 w 4923342"/>
              <a:gd name="connsiteY5" fmla="*/ 4270912 h 5211502"/>
              <a:gd name="connsiteX6" fmla="*/ 1249889 w 4923342"/>
              <a:gd name="connsiteY6" fmla="*/ 3817096 h 5211502"/>
              <a:gd name="connsiteX7" fmla="*/ 1083899 w 4923342"/>
              <a:gd name="connsiteY7" fmla="*/ 3646017 h 5211502"/>
              <a:gd name="connsiteX8" fmla="*/ 1149880 w 4923342"/>
              <a:gd name="connsiteY8" fmla="*/ 3512637 h 5211502"/>
              <a:gd name="connsiteX9" fmla="*/ 1177847 w 4923342"/>
              <a:gd name="connsiteY9" fmla="*/ 3434431 h 5211502"/>
              <a:gd name="connsiteX10" fmla="*/ 1341686 w 4923342"/>
              <a:gd name="connsiteY10" fmla="*/ 3422783 h 5211502"/>
              <a:gd name="connsiteX11" fmla="*/ 1377050 w 4923342"/>
              <a:gd name="connsiteY11" fmla="*/ 3122075 h 5211502"/>
              <a:gd name="connsiteX12" fmla="*/ 1158145 w 4923342"/>
              <a:gd name="connsiteY12" fmla="*/ 2984865 h 5211502"/>
              <a:gd name="connsiteX13" fmla="*/ 1097541 w 4923342"/>
              <a:gd name="connsiteY13" fmla="*/ 2935502 h 5211502"/>
              <a:gd name="connsiteX14" fmla="*/ 1018941 w 4923342"/>
              <a:gd name="connsiteY14" fmla="*/ 2877353 h 5211502"/>
              <a:gd name="connsiteX15" fmla="*/ 926567 w 4923342"/>
              <a:gd name="connsiteY15" fmla="*/ 2843982 h 5211502"/>
              <a:gd name="connsiteX16" fmla="*/ 916230 w 4923342"/>
              <a:gd name="connsiteY16" fmla="*/ 2866518 h 5211502"/>
              <a:gd name="connsiteX17" fmla="*/ 864730 w 4923342"/>
              <a:gd name="connsiteY17" fmla="*/ 2860510 h 5211502"/>
              <a:gd name="connsiteX18" fmla="*/ 789934 w 4923342"/>
              <a:gd name="connsiteY18" fmla="*/ 2746099 h 5211502"/>
              <a:gd name="connsiteX19" fmla="*/ 870241 w 4923342"/>
              <a:gd name="connsiteY19" fmla="*/ 2598001 h 5211502"/>
              <a:gd name="connsiteX20" fmla="*/ 1023925 w 4923342"/>
              <a:gd name="connsiteY20" fmla="*/ 2646510 h 5211502"/>
              <a:gd name="connsiteX21" fmla="*/ 1089828 w 4923342"/>
              <a:gd name="connsiteY21" fmla="*/ 2621797 h 5211502"/>
              <a:gd name="connsiteX22" fmla="*/ 1124695 w 4923342"/>
              <a:gd name="connsiteY22" fmla="*/ 2588845 h 5211502"/>
              <a:gd name="connsiteX23" fmla="*/ 1240522 w 4923342"/>
              <a:gd name="connsiteY23" fmla="*/ 2625705 h 5211502"/>
              <a:gd name="connsiteX24" fmla="*/ 1252512 w 4923342"/>
              <a:gd name="connsiteY24" fmla="*/ 2655247 h 5211502"/>
              <a:gd name="connsiteX25" fmla="*/ 1427579 w 4923342"/>
              <a:gd name="connsiteY25" fmla="*/ 2687699 h 5211502"/>
              <a:gd name="connsiteX26" fmla="*/ 1509958 w 4923342"/>
              <a:gd name="connsiteY26" fmla="*/ 2695937 h 5211502"/>
              <a:gd name="connsiteX27" fmla="*/ 1650997 w 4923342"/>
              <a:gd name="connsiteY27" fmla="*/ 2617808 h 5211502"/>
              <a:gd name="connsiteX28" fmla="*/ 1703258 w 4923342"/>
              <a:gd name="connsiteY28" fmla="*/ 2609151 h 5211502"/>
              <a:gd name="connsiteX29" fmla="*/ 1784220 w 4923342"/>
              <a:gd name="connsiteY29" fmla="*/ 2517958 h 5211502"/>
              <a:gd name="connsiteX30" fmla="*/ 1798125 w 4923342"/>
              <a:gd name="connsiteY30" fmla="*/ 2377338 h 5211502"/>
              <a:gd name="connsiteX31" fmla="*/ 1853874 w 4923342"/>
              <a:gd name="connsiteY31" fmla="*/ 2400792 h 5211502"/>
              <a:gd name="connsiteX32" fmla="*/ 1947981 w 4923342"/>
              <a:gd name="connsiteY32" fmla="*/ 2403861 h 5211502"/>
              <a:gd name="connsiteX33" fmla="*/ 2153429 w 4923342"/>
              <a:gd name="connsiteY33" fmla="*/ 2565522 h 5211502"/>
              <a:gd name="connsiteX34" fmla="*/ 2243047 w 4923342"/>
              <a:gd name="connsiteY34" fmla="*/ 2097749 h 5211502"/>
              <a:gd name="connsiteX35" fmla="*/ 2264848 w 4923342"/>
              <a:gd name="connsiteY35" fmla="*/ 1968857 h 5211502"/>
              <a:gd name="connsiteX36" fmla="*/ 2160747 w 4923342"/>
              <a:gd name="connsiteY36" fmla="*/ 1839202 h 5211502"/>
              <a:gd name="connsiteX37" fmla="*/ 2103082 w 4923342"/>
              <a:gd name="connsiteY37" fmla="*/ 1666207 h 5211502"/>
              <a:gd name="connsiteX38" fmla="*/ 2127796 w 4923342"/>
              <a:gd name="connsiteY38" fmla="*/ 1526164 h 5211502"/>
              <a:gd name="connsiteX39" fmla="*/ 2457309 w 4923342"/>
              <a:gd name="connsiteY39" fmla="*/ 1501451 h 5211502"/>
              <a:gd name="connsiteX40" fmla="*/ 2720920 w 4923342"/>
              <a:gd name="connsiteY40" fmla="*/ 1526164 h 5211502"/>
              <a:gd name="connsiteX41" fmla="*/ 2968055 w 4923342"/>
              <a:gd name="connsiteY41" fmla="*/ 1336694 h 5211502"/>
              <a:gd name="connsiteX42" fmla="*/ 3404661 w 4923342"/>
              <a:gd name="connsiteY42" fmla="*/ 1303743 h 5211502"/>
              <a:gd name="connsiteX43" fmla="*/ 3750650 w 4923342"/>
              <a:gd name="connsiteY43" fmla="*/ 1237840 h 5211502"/>
              <a:gd name="connsiteX44" fmla="*/ 4170779 w 4923342"/>
              <a:gd name="connsiteY44" fmla="*/ 1163699 h 5211502"/>
              <a:gd name="connsiteX45" fmla="*/ 4615623 w 4923342"/>
              <a:gd name="connsiteY45" fmla="*/ 965991 h 5211502"/>
              <a:gd name="connsiteX46" fmla="*/ 4714477 w 4923342"/>
              <a:gd name="connsiteY46" fmla="*/ 661191 h 5211502"/>
              <a:gd name="connsiteX47" fmla="*/ 4887471 w 4923342"/>
              <a:gd name="connsiteY47" fmla="*/ 216348 h 5211502"/>
              <a:gd name="connsiteX48" fmla="*/ 4883460 w 4923342"/>
              <a:gd name="connsiteY48" fmla="*/ 17556 h 5211502"/>
              <a:gd name="connsiteX49" fmla="*/ 4466922 w 4923342"/>
              <a:gd name="connsiteY49" fmla="*/ 8817 h 5211502"/>
              <a:gd name="connsiteX50" fmla="*/ 4121471 w 4923342"/>
              <a:gd name="connsiteY50" fmla="*/ 19802 h 5211502"/>
              <a:gd name="connsiteX51" fmla="*/ 4121352 w 4923342"/>
              <a:gd name="connsiteY51" fmla="*/ 216348 h 5211502"/>
              <a:gd name="connsiteX52" fmla="*/ 4030736 w 4923342"/>
              <a:gd name="connsiteY52" fmla="*/ 447007 h 5211502"/>
              <a:gd name="connsiteX53" fmla="*/ 3758888 w 4923342"/>
              <a:gd name="connsiteY53" fmla="*/ 620002 h 5211502"/>
              <a:gd name="connsiteX54" fmla="*/ 3511752 w 4923342"/>
              <a:gd name="connsiteY54" fmla="*/ 768283 h 5211502"/>
              <a:gd name="connsiteX55" fmla="*/ 2687969 w 4923342"/>
              <a:gd name="connsiteY55" fmla="*/ 891851 h 5211502"/>
              <a:gd name="connsiteX56" fmla="*/ 2201936 w 4923342"/>
              <a:gd name="connsiteY56" fmla="*/ 965991 h 5211502"/>
              <a:gd name="connsiteX57" fmla="*/ 1831234 w 4923342"/>
              <a:gd name="connsiteY57" fmla="*/ 1056607 h 5211502"/>
              <a:gd name="connsiteX58" fmla="*/ 1650001 w 4923342"/>
              <a:gd name="connsiteY58" fmla="*/ 1204889 h 5211502"/>
              <a:gd name="connsiteX59" fmla="*/ 1427579 w 4923342"/>
              <a:gd name="connsiteY59" fmla="*/ 1517926 h 5211502"/>
              <a:gd name="connsiteX60" fmla="*/ 1369915 w 4923342"/>
              <a:gd name="connsiteY60" fmla="*/ 1682683 h 5211502"/>
              <a:gd name="connsiteX61" fmla="*/ 1312250 w 4923342"/>
              <a:gd name="connsiteY61" fmla="*/ 1814489 h 5211502"/>
              <a:gd name="connsiteX62" fmla="*/ 1056877 w 4923342"/>
              <a:gd name="connsiteY62" fmla="*/ 1839202 h 5211502"/>
              <a:gd name="connsiteX63" fmla="*/ 900358 w 4923342"/>
              <a:gd name="connsiteY63" fmla="*/ 1830964 h 5211502"/>
              <a:gd name="connsiteX64" fmla="*/ 793266 w 4923342"/>
              <a:gd name="connsiteY64" fmla="*/ 1946294 h 5211502"/>
              <a:gd name="connsiteX65" fmla="*/ 618024 w 4923342"/>
              <a:gd name="connsiteY65" fmla="*/ 2060500 h 5211502"/>
              <a:gd name="connsiteX0" fmla="*/ 592649 w 4897967"/>
              <a:gd name="connsiteY0" fmla="*/ 2060500 h 5211502"/>
              <a:gd name="connsiteX1" fmla="*/ 55844 w 4897967"/>
              <a:gd name="connsiteY1" fmla="*/ 4420673 h 5211502"/>
              <a:gd name="connsiteX2" fmla="*/ 60985 w 4897967"/>
              <a:gd name="connsiteY2" fmla="*/ 5147009 h 5211502"/>
              <a:gd name="connsiteX3" fmla="*/ 856828 w 4897967"/>
              <a:gd name="connsiteY3" fmla="*/ 5141002 h 5211502"/>
              <a:gd name="connsiteX4" fmla="*/ 983544 w 4897967"/>
              <a:gd name="connsiteY4" fmla="*/ 4787535 h 5211502"/>
              <a:gd name="connsiteX5" fmla="*/ 1038375 w 4897967"/>
              <a:gd name="connsiteY5" fmla="*/ 4270912 h 5211502"/>
              <a:gd name="connsiteX6" fmla="*/ 1224514 w 4897967"/>
              <a:gd name="connsiteY6" fmla="*/ 3817096 h 5211502"/>
              <a:gd name="connsiteX7" fmla="*/ 1058524 w 4897967"/>
              <a:gd name="connsiteY7" fmla="*/ 3646017 h 5211502"/>
              <a:gd name="connsiteX8" fmla="*/ 1124505 w 4897967"/>
              <a:gd name="connsiteY8" fmla="*/ 3512637 h 5211502"/>
              <a:gd name="connsiteX9" fmla="*/ 1152472 w 4897967"/>
              <a:gd name="connsiteY9" fmla="*/ 3434431 h 5211502"/>
              <a:gd name="connsiteX10" fmla="*/ 1316311 w 4897967"/>
              <a:gd name="connsiteY10" fmla="*/ 3422783 h 5211502"/>
              <a:gd name="connsiteX11" fmla="*/ 1351675 w 4897967"/>
              <a:gd name="connsiteY11" fmla="*/ 3122075 h 5211502"/>
              <a:gd name="connsiteX12" fmla="*/ 1132770 w 4897967"/>
              <a:gd name="connsiteY12" fmla="*/ 2984865 h 5211502"/>
              <a:gd name="connsiteX13" fmla="*/ 1072166 w 4897967"/>
              <a:gd name="connsiteY13" fmla="*/ 2935502 h 5211502"/>
              <a:gd name="connsiteX14" fmla="*/ 993566 w 4897967"/>
              <a:gd name="connsiteY14" fmla="*/ 2877353 h 5211502"/>
              <a:gd name="connsiteX15" fmla="*/ 901192 w 4897967"/>
              <a:gd name="connsiteY15" fmla="*/ 2843982 h 5211502"/>
              <a:gd name="connsiteX16" fmla="*/ 890855 w 4897967"/>
              <a:gd name="connsiteY16" fmla="*/ 2866518 h 5211502"/>
              <a:gd name="connsiteX17" fmla="*/ 839355 w 4897967"/>
              <a:gd name="connsiteY17" fmla="*/ 2860510 h 5211502"/>
              <a:gd name="connsiteX18" fmla="*/ 764559 w 4897967"/>
              <a:gd name="connsiteY18" fmla="*/ 2746099 h 5211502"/>
              <a:gd name="connsiteX19" fmla="*/ 844866 w 4897967"/>
              <a:gd name="connsiteY19" fmla="*/ 2598001 h 5211502"/>
              <a:gd name="connsiteX20" fmla="*/ 998550 w 4897967"/>
              <a:gd name="connsiteY20" fmla="*/ 2646510 h 5211502"/>
              <a:gd name="connsiteX21" fmla="*/ 1064453 w 4897967"/>
              <a:gd name="connsiteY21" fmla="*/ 2621797 h 5211502"/>
              <a:gd name="connsiteX22" fmla="*/ 1099320 w 4897967"/>
              <a:gd name="connsiteY22" fmla="*/ 2588845 h 5211502"/>
              <a:gd name="connsiteX23" fmla="*/ 1215147 w 4897967"/>
              <a:gd name="connsiteY23" fmla="*/ 2625705 h 5211502"/>
              <a:gd name="connsiteX24" fmla="*/ 1227137 w 4897967"/>
              <a:gd name="connsiteY24" fmla="*/ 2655247 h 5211502"/>
              <a:gd name="connsiteX25" fmla="*/ 1402204 w 4897967"/>
              <a:gd name="connsiteY25" fmla="*/ 2687699 h 5211502"/>
              <a:gd name="connsiteX26" fmla="*/ 1484583 w 4897967"/>
              <a:gd name="connsiteY26" fmla="*/ 2695937 h 5211502"/>
              <a:gd name="connsiteX27" fmla="*/ 1625622 w 4897967"/>
              <a:gd name="connsiteY27" fmla="*/ 2617808 h 5211502"/>
              <a:gd name="connsiteX28" fmla="*/ 1677883 w 4897967"/>
              <a:gd name="connsiteY28" fmla="*/ 2609151 h 5211502"/>
              <a:gd name="connsiteX29" fmla="*/ 1758845 w 4897967"/>
              <a:gd name="connsiteY29" fmla="*/ 2517958 h 5211502"/>
              <a:gd name="connsiteX30" fmla="*/ 1772750 w 4897967"/>
              <a:gd name="connsiteY30" fmla="*/ 2377338 h 5211502"/>
              <a:gd name="connsiteX31" fmla="*/ 1828499 w 4897967"/>
              <a:gd name="connsiteY31" fmla="*/ 2400792 h 5211502"/>
              <a:gd name="connsiteX32" fmla="*/ 1922606 w 4897967"/>
              <a:gd name="connsiteY32" fmla="*/ 2403861 h 5211502"/>
              <a:gd name="connsiteX33" fmla="*/ 2128054 w 4897967"/>
              <a:gd name="connsiteY33" fmla="*/ 2565522 h 5211502"/>
              <a:gd name="connsiteX34" fmla="*/ 2217672 w 4897967"/>
              <a:gd name="connsiteY34" fmla="*/ 2097749 h 5211502"/>
              <a:gd name="connsiteX35" fmla="*/ 2239473 w 4897967"/>
              <a:gd name="connsiteY35" fmla="*/ 1968857 h 5211502"/>
              <a:gd name="connsiteX36" fmla="*/ 2135372 w 4897967"/>
              <a:gd name="connsiteY36" fmla="*/ 1839202 h 5211502"/>
              <a:gd name="connsiteX37" fmla="*/ 2077707 w 4897967"/>
              <a:gd name="connsiteY37" fmla="*/ 1666207 h 5211502"/>
              <a:gd name="connsiteX38" fmla="*/ 2102421 w 4897967"/>
              <a:gd name="connsiteY38" fmla="*/ 1526164 h 5211502"/>
              <a:gd name="connsiteX39" fmla="*/ 2431934 w 4897967"/>
              <a:gd name="connsiteY39" fmla="*/ 1501451 h 5211502"/>
              <a:gd name="connsiteX40" fmla="*/ 2695545 w 4897967"/>
              <a:gd name="connsiteY40" fmla="*/ 1526164 h 5211502"/>
              <a:gd name="connsiteX41" fmla="*/ 2942680 w 4897967"/>
              <a:gd name="connsiteY41" fmla="*/ 1336694 h 5211502"/>
              <a:gd name="connsiteX42" fmla="*/ 3379286 w 4897967"/>
              <a:gd name="connsiteY42" fmla="*/ 1303743 h 5211502"/>
              <a:gd name="connsiteX43" fmla="*/ 3725275 w 4897967"/>
              <a:gd name="connsiteY43" fmla="*/ 1237840 h 5211502"/>
              <a:gd name="connsiteX44" fmla="*/ 4145404 w 4897967"/>
              <a:gd name="connsiteY44" fmla="*/ 1163699 h 5211502"/>
              <a:gd name="connsiteX45" fmla="*/ 4590248 w 4897967"/>
              <a:gd name="connsiteY45" fmla="*/ 965991 h 5211502"/>
              <a:gd name="connsiteX46" fmla="*/ 4689102 w 4897967"/>
              <a:gd name="connsiteY46" fmla="*/ 661191 h 5211502"/>
              <a:gd name="connsiteX47" fmla="*/ 4862096 w 4897967"/>
              <a:gd name="connsiteY47" fmla="*/ 216348 h 5211502"/>
              <a:gd name="connsiteX48" fmla="*/ 4858085 w 4897967"/>
              <a:gd name="connsiteY48" fmla="*/ 17556 h 5211502"/>
              <a:gd name="connsiteX49" fmla="*/ 4441547 w 4897967"/>
              <a:gd name="connsiteY49" fmla="*/ 8817 h 5211502"/>
              <a:gd name="connsiteX50" fmla="*/ 4096096 w 4897967"/>
              <a:gd name="connsiteY50" fmla="*/ 19802 h 5211502"/>
              <a:gd name="connsiteX51" fmla="*/ 4095977 w 4897967"/>
              <a:gd name="connsiteY51" fmla="*/ 216348 h 5211502"/>
              <a:gd name="connsiteX52" fmla="*/ 4005361 w 4897967"/>
              <a:gd name="connsiteY52" fmla="*/ 447007 h 5211502"/>
              <a:gd name="connsiteX53" fmla="*/ 3733513 w 4897967"/>
              <a:gd name="connsiteY53" fmla="*/ 620002 h 5211502"/>
              <a:gd name="connsiteX54" fmla="*/ 3486377 w 4897967"/>
              <a:gd name="connsiteY54" fmla="*/ 768283 h 5211502"/>
              <a:gd name="connsiteX55" fmla="*/ 2662594 w 4897967"/>
              <a:gd name="connsiteY55" fmla="*/ 891851 h 5211502"/>
              <a:gd name="connsiteX56" fmla="*/ 2176561 w 4897967"/>
              <a:gd name="connsiteY56" fmla="*/ 965991 h 5211502"/>
              <a:gd name="connsiteX57" fmla="*/ 1805859 w 4897967"/>
              <a:gd name="connsiteY57" fmla="*/ 1056607 h 5211502"/>
              <a:gd name="connsiteX58" fmla="*/ 1624626 w 4897967"/>
              <a:gd name="connsiteY58" fmla="*/ 1204889 h 5211502"/>
              <a:gd name="connsiteX59" fmla="*/ 1402204 w 4897967"/>
              <a:gd name="connsiteY59" fmla="*/ 1517926 h 5211502"/>
              <a:gd name="connsiteX60" fmla="*/ 1344540 w 4897967"/>
              <a:gd name="connsiteY60" fmla="*/ 1682683 h 5211502"/>
              <a:gd name="connsiteX61" fmla="*/ 1286875 w 4897967"/>
              <a:gd name="connsiteY61" fmla="*/ 1814489 h 5211502"/>
              <a:gd name="connsiteX62" fmla="*/ 1031502 w 4897967"/>
              <a:gd name="connsiteY62" fmla="*/ 1839202 h 5211502"/>
              <a:gd name="connsiteX63" fmla="*/ 874983 w 4897967"/>
              <a:gd name="connsiteY63" fmla="*/ 1830964 h 5211502"/>
              <a:gd name="connsiteX64" fmla="*/ 767891 w 4897967"/>
              <a:gd name="connsiteY64" fmla="*/ 1946294 h 5211502"/>
              <a:gd name="connsiteX65" fmla="*/ 592649 w 4897967"/>
              <a:gd name="connsiteY65" fmla="*/ 2060500 h 5211502"/>
              <a:gd name="connsiteX0" fmla="*/ 599085 w 4904403"/>
              <a:gd name="connsiteY0" fmla="*/ 2060500 h 5212054"/>
              <a:gd name="connsiteX1" fmla="*/ 62280 w 4904403"/>
              <a:gd name="connsiteY1" fmla="*/ 4420673 h 5212054"/>
              <a:gd name="connsiteX2" fmla="*/ 58685 w 4904403"/>
              <a:gd name="connsiteY2" fmla="*/ 5144097 h 5212054"/>
              <a:gd name="connsiteX3" fmla="*/ 863264 w 4904403"/>
              <a:gd name="connsiteY3" fmla="*/ 5141002 h 5212054"/>
              <a:gd name="connsiteX4" fmla="*/ 989980 w 4904403"/>
              <a:gd name="connsiteY4" fmla="*/ 4787535 h 5212054"/>
              <a:gd name="connsiteX5" fmla="*/ 1044811 w 4904403"/>
              <a:gd name="connsiteY5" fmla="*/ 4270912 h 5212054"/>
              <a:gd name="connsiteX6" fmla="*/ 1230950 w 4904403"/>
              <a:gd name="connsiteY6" fmla="*/ 3817096 h 5212054"/>
              <a:gd name="connsiteX7" fmla="*/ 1064960 w 4904403"/>
              <a:gd name="connsiteY7" fmla="*/ 3646017 h 5212054"/>
              <a:gd name="connsiteX8" fmla="*/ 1130941 w 4904403"/>
              <a:gd name="connsiteY8" fmla="*/ 3512637 h 5212054"/>
              <a:gd name="connsiteX9" fmla="*/ 1158908 w 4904403"/>
              <a:gd name="connsiteY9" fmla="*/ 3434431 h 5212054"/>
              <a:gd name="connsiteX10" fmla="*/ 1322747 w 4904403"/>
              <a:gd name="connsiteY10" fmla="*/ 3422783 h 5212054"/>
              <a:gd name="connsiteX11" fmla="*/ 1358111 w 4904403"/>
              <a:gd name="connsiteY11" fmla="*/ 3122075 h 5212054"/>
              <a:gd name="connsiteX12" fmla="*/ 1139206 w 4904403"/>
              <a:gd name="connsiteY12" fmla="*/ 2984865 h 5212054"/>
              <a:gd name="connsiteX13" fmla="*/ 1078602 w 4904403"/>
              <a:gd name="connsiteY13" fmla="*/ 2935502 h 5212054"/>
              <a:gd name="connsiteX14" fmla="*/ 1000002 w 4904403"/>
              <a:gd name="connsiteY14" fmla="*/ 2877353 h 5212054"/>
              <a:gd name="connsiteX15" fmla="*/ 907628 w 4904403"/>
              <a:gd name="connsiteY15" fmla="*/ 2843982 h 5212054"/>
              <a:gd name="connsiteX16" fmla="*/ 897291 w 4904403"/>
              <a:gd name="connsiteY16" fmla="*/ 2866518 h 5212054"/>
              <a:gd name="connsiteX17" fmla="*/ 845791 w 4904403"/>
              <a:gd name="connsiteY17" fmla="*/ 2860510 h 5212054"/>
              <a:gd name="connsiteX18" fmla="*/ 770995 w 4904403"/>
              <a:gd name="connsiteY18" fmla="*/ 2746099 h 5212054"/>
              <a:gd name="connsiteX19" fmla="*/ 851302 w 4904403"/>
              <a:gd name="connsiteY19" fmla="*/ 2598001 h 5212054"/>
              <a:gd name="connsiteX20" fmla="*/ 1004986 w 4904403"/>
              <a:gd name="connsiteY20" fmla="*/ 2646510 h 5212054"/>
              <a:gd name="connsiteX21" fmla="*/ 1070889 w 4904403"/>
              <a:gd name="connsiteY21" fmla="*/ 2621797 h 5212054"/>
              <a:gd name="connsiteX22" fmla="*/ 1105756 w 4904403"/>
              <a:gd name="connsiteY22" fmla="*/ 2588845 h 5212054"/>
              <a:gd name="connsiteX23" fmla="*/ 1221583 w 4904403"/>
              <a:gd name="connsiteY23" fmla="*/ 2625705 h 5212054"/>
              <a:gd name="connsiteX24" fmla="*/ 1233573 w 4904403"/>
              <a:gd name="connsiteY24" fmla="*/ 2655247 h 5212054"/>
              <a:gd name="connsiteX25" fmla="*/ 1408640 w 4904403"/>
              <a:gd name="connsiteY25" fmla="*/ 2687699 h 5212054"/>
              <a:gd name="connsiteX26" fmla="*/ 1491019 w 4904403"/>
              <a:gd name="connsiteY26" fmla="*/ 2695937 h 5212054"/>
              <a:gd name="connsiteX27" fmla="*/ 1632058 w 4904403"/>
              <a:gd name="connsiteY27" fmla="*/ 2617808 h 5212054"/>
              <a:gd name="connsiteX28" fmla="*/ 1684319 w 4904403"/>
              <a:gd name="connsiteY28" fmla="*/ 2609151 h 5212054"/>
              <a:gd name="connsiteX29" fmla="*/ 1765281 w 4904403"/>
              <a:gd name="connsiteY29" fmla="*/ 2517958 h 5212054"/>
              <a:gd name="connsiteX30" fmla="*/ 1779186 w 4904403"/>
              <a:gd name="connsiteY30" fmla="*/ 2377338 h 5212054"/>
              <a:gd name="connsiteX31" fmla="*/ 1834935 w 4904403"/>
              <a:gd name="connsiteY31" fmla="*/ 2400792 h 5212054"/>
              <a:gd name="connsiteX32" fmla="*/ 1929042 w 4904403"/>
              <a:gd name="connsiteY32" fmla="*/ 2403861 h 5212054"/>
              <a:gd name="connsiteX33" fmla="*/ 2134490 w 4904403"/>
              <a:gd name="connsiteY33" fmla="*/ 2565522 h 5212054"/>
              <a:gd name="connsiteX34" fmla="*/ 2224108 w 4904403"/>
              <a:gd name="connsiteY34" fmla="*/ 2097749 h 5212054"/>
              <a:gd name="connsiteX35" fmla="*/ 2245909 w 4904403"/>
              <a:gd name="connsiteY35" fmla="*/ 1968857 h 5212054"/>
              <a:gd name="connsiteX36" fmla="*/ 2141808 w 4904403"/>
              <a:gd name="connsiteY36" fmla="*/ 1839202 h 5212054"/>
              <a:gd name="connsiteX37" fmla="*/ 2084143 w 4904403"/>
              <a:gd name="connsiteY37" fmla="*/ 1666207 h 5212054"/>
              <a:gd name="connsiteX38" fmla="*/ 2108857 w 4904403"/>
              <a:gd name="connsiteY38" fmla="*/ 1526164 h 5212054"/>
              <a:gd name="connsiteX39" fmla="*/ 2438370 w 4904403"/>
              <a:gd name="connsiteY39" fmla="*/ 1501451 h 5212054"/>
              <a:gd name="connsiteX40" fmla="*/ 2701981 w 4904403"/>
              <a:gd name="connsiteY40" fmla="*/ 1526164 h 5212054"/>
              <a:gd name="connsiteX41" fmla="*/ 2949116 w 4904403"/>
              <a:gd name="connsiteY41" fmla="*/ 1336694 h 5212054"/>
              <a:gd name="connsiteX42" fmla="*/ 3385722 w 4904403"/>
              <a:gd name="connsiteY42" fmla="*/ 1303743 h 5212054"/>
              <a:gd name="connsiteX43" fmla="*/ 3731711 w 4904403"/>
              <a:gd name="connsiteY43" fmla="*/ 1237840 h 5212054"/>
              <a:gd name="connsiteX44" fmla="*/ 4151840 w 4904403"/>
              <a:gd name="connsiteY44" fmla="*/ 1163699 h 5212054"/>
              <a:gd name="connsiteX45" fmla="*/ 4596684 w 4904403"/>
              <a:gd name="connsiteY45" fmla="*/ 965991 h 5212054"/>
              <a:gd name="connsiteX46" fmla="*/ 4695538 w 4904403"/>
              <a:gd name="connsiteY46" fmla="*/ 661191 h 5212054"/>
              <a:gd name="connsiteX47" fmla="*/ 4868532 w 4904403"/>
              <a:gd name="connsiteY47" fmla="*/ 216348 h 5212054"/>
              <a:gd name="connsiteX48" fmla="*/ 4864521 w 4904403"/>
              <a:gd name="connsiteY48" fmla="*/ 17556 h 5212054"/>
              <a:gd name="connsiteX49" fmla="*/ 4447983 w 4904403"/>
              <a:gd name="connsiteY49" fmla="*/ 8817 h 5212054"/>
              <a:gd name="connsiteX50" fmla="*/ 4102532 w 4904403"/>
              <a:gd name="connsiteY50" fmla="*/ 19802 h 5212054"/>
              <a:gd name="connsiteX51" fmla="*/ 4102413 w 4904403"/>
              <a:gd name="connsiteY51" fmla="*/ 216348 h 5212054"/>
              <a:gd name="connsiteX52" fmla="*/ 4011797 w 4904403"/>
              <a:gd name="connsiteY52" fmla="*/ 447007 h 5212054"/>
              <a:gd name="connsiteX53" fmla="*/ 3739949 w 4904403"/>
              <a:gd name="connsiteY53" fmla="*/ 620002 h 5212054"/>
              <a:gd name="connsiteX54" fmla="*/ 3492813 w 4904403"/>
              <a:gd name="connsiteY54" fmla="*/ 768283 h 5212054"/>
              <a:gd name="connsiteX55" fmla="*/ 2669030 w 4904403"/>
              <a:gd name="connsiteY55" fmla="*/ 891851 h 5212054"/>
              <a:gd name="connsiteX56" fmla="*/ 2182997 w 4904403"/>
              <a:gd name="connsiteY56" fmla="*/ 965991 h 5212054"/>
              <a:gd name="connsiteX57" fmla="*/ 1812295 w 4904403"/>
              <a:gd name="connsiteY57" fmla="*/ 1056607 h 5212054"/>
              <a:gd name="connsiteX58" fmla="*/ 1631062 w 4904403"/>
              <a:gd name="connsiteY58" fmla="*/ 1204889 h 5212054"/>
              <a:gd name="connsiteX59" fmla="*/ 1408640 w 4904403"/>
              <a:gd name="connsiteY59" fmla="*/ 1517926 h 5212054"/>
              <a:gd name="connsiteX60" fmla="*/ 1350976 w 4904403"/>
              <a:gd name="connsiteY60" fmla="*/ 1682683 h 5212054"/>
              <a:gd name="connsiteX61" fmla="*/ 1293311 w 4904403"/>
              <a:gd name="connsiteY61" fmla="*/ 1814489 h 5212054"/>
              <a:gd name="connsiteX62" fmla="*/ 1037938 w 4904403"/>
              <a:gd name="connsiteY62" fmla="*/ 1839202 h 5212054"/>
              <a:gd name="connsiteX63" fmla="*/ 881419 w 4904403"/>
              <a:gd name="connsiteY63" fmla="*/ 1830964 h 5212054"/>
              <a:gd name="connsiteX64" fmla="*/ 774327 w 4904403"/>
              <a:gd name="connsiteY64" fmla="*/ 1946294 h 5212054"/>
              <a:gd name="connsiteX65" fmla="*/ 599085 w 4904403"/>
              <a:gd name="connsiteY65" fmla="*/ 2060500 h 5212054"/>
              <a:gd name="connsiteX0" fmla="*/ 615908 w 4921226"/>
              <a:gd name="connsiteY0" fmla="*/ 2060500 h 5167720"/>
              <a:gd name="connsiteX1" fmla="*/ 79103 w 4921226"/>
              <a:gd name="connsiteY1" fmla="*/ 4420673 h 5167720"/>
              <a:gd name="connsiteX2" fmla="*/ 75508 w 4921226"/>
              <a:gd name="connsiteY2" fmla="*/ 5144097 h 5167720"/>
              <a:gd name="connsiteX3" fmla="*/ 880087 w 4921226"/>
              <a:gd name="connsiteY3" fmla="*/ 5141002 h 5167720"/>
              <a:gd name="connsiteX4" fmla="*/ 1006803 w 4921226"/>
              <a:gd name="connsiteY4" fmla="*/ 4787535 h 5167720"/>
              <a:gd name="connsiteX5" fmla="*/ 1061634 w 4921226"/>
              <a:gd name="connsiteY5" fmla="*/ 4270912 h 5167720"/>
              <a:gd name="connsiteX6" fmla="*/ 1247773 w 4921226"/>
              <a:gd name="connsiteY6" fmla="*/ 3817096 h 5167720"/>
              <a:gd name="connsiteX7" fmla="*/ 1081783 w 4921226"/>
              <a:gd name="connsiteY7" fmla="*/ 3646017 h 5167720"/>
              <a:gd name="connsiteX8" fmla="*/ 1147764 w 4921226"/>
              <a:gd name="connsiteY8" fmla="*/ 3512637 h 5167720"/>
              <a:gd name="connsiteX9" fmla="*/ 1175731 w 4921226"/>
              <a:gd name="connsiteY9" fmla="*/ 3434431 h 5167720"/>
              <a:gd name="connsiteX10" fmla="*/ 1339570 w 4921226"/>
              <a:gd name="connsiteY10" fmla="*/ 3422783 h 5167720"/>
              <a:gd name="connsiteX11" fmla="*/ 1374934 w 4921226"/>
              <a:gd name="connsiteY11" fmla="*/ 3122075 h 5167720"/>
              <a:gd name="connsiteX12" fmla="*/ 1156029 w 4921226"/>
              <a:gd name="connsiteY12" fmla="*/ 2984865 h 5167720"/>
              <a:gd name="connsiteX13" fmla="*/ 1095425 w 4921226"/>
              <a:gd name="connsiteY13" fmla="*/ 2935502 h 5167720"/>
              <a:gd name="connsiteX14" fmla="*/ 1016825 w 4921226"/>
              <a:gd name="connsiteY14" fmla="*/ 2877353 h 5167720"/>
              <a:gd name="connsiteX15" fmla="*/ 924451 w 4921226"/>
              <a:gd name="connsiteY15" fmla="*/ 2843982 h 5167720"/>
              <a:gd name="connsiteX16" fmla="*/ 914114 w 4921226"/>
              <a:gd name="connsiteY16" fmla="*/ 2866518 h 5167720"/>
              <a:gd name="connsiteX17" fmla="*/ 862614 w 4921226"/>
              <a:gd name="connsiteY17" fmla="*/ 2860510 h 5167720"/>
              <a:gd name="connsiteX18" fmla="*/ 787818 w 4921226"/>
              <a:gd name="connsiteY18" fmla="*/ 2746099 h 5167720"/>
              <a:gd name="connsiteX19" fmla="*/ 868125 w 4921226"/>
              <a:gd name="connsiteY19" fmla="*/ 2598001 h 5167720"/>
              <a:gd name="connsiteX20" fmla="*/ 1021809 w 4921226"/>
              <a:gd name="connsiteY20" fmla="*/ 2646510 h 5167720"/>
              <a:gd name="connsiteX21" fmla="*/ 1087712 w 4921226"/>
              <a:gd name="connsiteY21" fmla="*/ 2621797 h 5167720"/>
              <a:gd name="connsiteX22" fmla="*/ 1122579 w 4921226"/>
              <a:gd name="connsiteY22" fmla="*/ 2588845 h 5167720"/>
              <a:gd name="connsiteX23" fmla="*/ 1238406 w 4921226"/>
              <a:gd name="connsiteY23" fmla="*/ 2625705 h 5167720"/>
              <a:gd name="connsiteX24" fmla="*/ 1250396 w 4921226"/>
              <a:gd name="connsiteY24" fmla="*/ 2655247 h 5167720"/>
              <a:gd name="connsiteX25" fmla="*/ 1425463 w 4921226"/>
              <a:gd name="connsiteY25" fmla="*/ 2687699 h 5167720"/>
              <a:gd name="connsiteX26" fmla="*/ 1507842 w 4921226"/>
              <a:gd name="connsiteY26" fmla="*/ 2695937 h 5167720"/>
              <a:gd name="connsiteX27" fmla="*/ 1648881 w 4921226"/>
              <a:gd name="connsiteY27" fmla="*/ 2617808 h 5167720"/>
              <a:gd name="connsiteX28" fmla="*/ 1701142 w 4921226"/>
              <a:gd name="connsiteY28" fmla="*/ 2609151 h 5167720"/>
              <a:gd name="connsiteX29" fmla="*/ 1782104 w 4921226"/>
              <a:gd name="connsiteY29" fmla="*/ 2517958 h 5167720"/>
              <a:gd name="connsiteX30" fmla="*/ 1796009 w 4921226"/>
              <a:gd name="connsiteY30" fmla="*/ 2377338 h 5167720"/>
              <a:gd name="connsiteX31" fmla="*/ 1851758 w 4921226"/>
              <a:gd name="connsiteY31" fmla="*/ 2400792 h 5167720"/>
              <a:gd name="connsiteX32" fmla="*/ 1945865 w 4921226"/>
              <a:gd name="connsiteY32" fmla="*/ 2403861 h 5167720"/>
              <a:gd name="connsiteX33" fmla="*/ 2151313 w 4921226"/>
              <a:gd name="connsiteY33" fmla="*/ 2565522 h 5167720"/>
              <a:gd name="connsiteX34" fmla="*/ 2240931 w 4921226"/>
              <a:gd name="connsiteY34" fmla="*/ 2097749 h 5167720"/>
              <a:gd name="connsiteX35" fmla="*/ 2262732 w 4921226"/>
              <a:gd name="connsiteY35" fmla="*/ 1968857 h 5167720"/>
              <a:gd name="connsiteX36" fmla="*/ 2158631 w 4921226"/>
              <a:gd name="connsiteY36" fmla="*/ 1839202 h 5167720"/>
              <a:gd name="connsiteX37" fmla="*/ 2100966 w 4921226"/>
              <a:gd name="connsiteY37" fmla="*/ 1666207 h 5167720"/>
              <a:gd name="connsiteX38" fmla="*/ 2125680 w 4921226"/>
              <a:gd name="connsiteY38" fmla="*/ 1526164 h 5167720"/>
              <a:gd name="connsiteX39" fmla="*/ 2455193 w 4921226"/>
              <a:gd name="connsiteY39" fmla="*/ 1501451 h 5167720"/>
              <a:gd name="connsiteX40" fmla="*/ 2718804 w 4921226"/>
              <a:gd name="connsiteY40" fmla="*/ 1526164 h 5167720"/>
              <a:gd name="connsiteX41" fmla="*/ 2965939 w 4921226"/>
              <a:gd name="connsiteY41" fmla="*/ 1336694 h 5167720"/>
              <a:gd name="connsiteX42" fmla="*/ 3402545 w 4921226"/>
              <a:gd name="connsiteY42" fmla="*/ 1303743 h 5167720"/>
              <a:gd name="connsiteX43" fmla="*/ 3748534 w 4921226"/>
              <a:gd name="connsiteY43" fmla="*/ 1237840 h 5167720"/>
              <a:gd name="connsiteX44" fmla="*/ 4168663 w 4921226"/>
              <a:gd name="connsiteY44" fmla="*/ 1163699 h 5167720"/>
              <a:gd name="connsiteX45" fmla="*/ 4613507 w 4921226"/>
              <a:gd name="connsiteY45" fmla="*/ 965991 h 5167720"/>
              <a:gd name="connsiteX46" fmla="*/ 4712361 w 4921226"/>
              <a:gd name="connsiteY46" fmla="*/ 661191 h 5167720"/>
              <a:gd name="connsiteX47" fmla="*/ 4885355 w 4921226"/>
              <a:gd name="connsiteY47" fmla="*/ 216348 h 5167720"/>
              <a:gd name="connsiteX48" fmla="*/ 4881344 w 4921226"/>
              <a:gd name="connsiteY48" fmla="*/ 17556 h 5167720"/>
              <a:gd name="connsiteX49" fmla="*/ 4464806 w 4921226"/>
              <a:gd name="connsiteY49" fmla="*/ 8817 h 5167720"/>
              <a:gd name="connsiteX50" fmla="*/ 4119355 w 4921226"/>
              <a:gd name="connsiteY50" fmla="*/ 19802 h 5167720"/>
              <a:gd name="connsiteX51" fmla="*/ 4119236 w 4921226"/>
              <a:gd name="connsiteY51" fmla="*/ 216348 h 5167720"/>
              <a:gd name="connsiteX52" fmla="*/ 4028620 w 4921226"/>
              <a:gd name="connsiteY52" fmla="*/ 447007 h 5167720"/>
              <a:gd name="connsiteX53" fmla="*/ 3756772 w 4921226"/>
              <a:gd name="connsiteY53" fmla="*/ 620002 h 5167720"/>
              <a:gd name="connsiteX54" fmla="*/ 3509636 w 4921226"/>
              <a:gd name="connsiteY54" fmla="*/ 768283 h 5167720"/>
              <a:gd name="connsiteX55" fmla="*/ 2685853 w 4921226"/>
              <a:gd name="connsiteY55" fmla="*/ 891851 h 5167720"/>
              <a:gd name="connsiteX56" fmla="*/ 2199820 w 4921226"/>
              <a:gd name="connsiteY56" fmla="*/ 965991 h 5167720"/>
              <a:gd name="connsiteX57" fmla="*/ 1829118 w 4921226"/>
              <a:gd name="connsiteY57" fmla="*/ 1056607 h 5167720"/>
              <a:gd name="connsiteX58" fmla="*/ 1647885 w 4921226"/>
              <a:gd name="connsiteY58" fmla="*/ 1204889 h 5167720"/>
              <a:gd name="connsiteX59" fmla="*/ 1425463 w 4921226"/>
              <a:gd name="connsiteY59" fmla="*/ 1517926 h 5167720"/>
              <a:gd name="connsiteX60" fmla="*/ 1367799 w 4921226"/>
              <a:gd name="connsiteY60" fmla="*/ 1682683 h 5167720"/>
              <a:gd name="connsiteX61" fmla="*/ 1310134 w 4921226"/>
              <a:gd name="connsiteY61" fmla="*/ 1814489 h 5167720"/>
              <a:gd name="connsiteX62" fmla="*/ 1054761 w 4921226"/>
              <a:gd name="connsiteY62" fmla="*/ 1839202 h 5167720"/>
              <a:gd name="connsiteX63" fmla="*/ 898242 w 4921226"/>
              <a:gd name="connsiteY63" fmla="*/ 1830964 h 5167720"/>
              <a:gd name="connsiteX64" fmla="*/ 791150 w 4921226"/>
              <a:gd name="connsiteY64" fmla="*/ 1946294 h 5167720"/>
              <a:gd name="connsiteX65" fmla="*/ 615908 w 4921226"/>
              <a:gd name="connsiteY65" fmla="*/ 2060500 h 5167720"/>
              <a:gd name="connsiteX0" fmla="*/ 613746 w 4919064"/>
              <a:gd name="connsiteY0" fmla="*/ 2060500 h 5166750"/>
              <a:gd name="connsiteX1" fmla="*/ 76941 w 4919064"/>
              <a:gd name="connsiteY1" fmla="*/ 4420673 h 5166750"/>
              <a:gd name="connsiteX2" fmla="*/ 76258 w 4919064"/>
              <a:gd name="connsiteY2" fmla="*/ 5141184 h 5166750"/>
              <a:gd name="connsiteX3" fmla="*/ 877925 w 4919064"/>
              <a:gd name="connsiteY3" fmla="*/ 5141002 h 5166750"/>
              <a:gd name="connsiteX4" fmla="*/ 1004641 w 4919064"/>
              <a:gd name="connsiteY4" fmla="*/ 4787535 h 5166750"/>
              <a:gd name="connsiteX5" fmla="*/ 1059472 w 4919064"/>
              <a:gd name="connsiteY5" fmla="*/ 4270912 h 5166750"/>
              <a:gd name="connsiteX6" fmla="*/ 1245611 w 4919064"/>
              <a:gd name="connsiteY6" fmla="*/ 3817096 h 5166750"/>
              <a:gd name="connsiteX7" fmla="*/ 1079621 w 4919064"/>
              <a:gd name="connsiteY7" fmla="*/ 3646017 h 5166750"/>
              <a:gd name="connsiteX8" fmla="*/ 1145602 w 4919064"/>
              <a:gd name="connsiteY8" fmla="*/ 3512637 h 5166750"/>
              <a:gd name="connsiteX9" fmla="*/ 1173569 w 4919064"/>
              <a:gd name="connsiteY9" fmla="*/ 3434431 h 5166750"/>
              <a:gd name="connsiteX10" fmla="*/ 1337408 w 4919064"/>
              <a:gd name="connsiteY10" fmla="*/ 3422783 h 5166750"/>
              <a:gd name="connsiteX11" fmla="*/ 1372772 w 4919064"/>
              <a:gd name="connsiteY11" fmla="*/ 3122075 h 5166750"/>
              <a:gd name="connsiteX12" fmla="*/ 1153867 w 4919064"/>
              <a:gd name="connsiteY12" fmla="*/ 2984865 h 5166750"/>
              <a:gd name="connsiteX13" fmla="*/ 1093263 w 4919064"/>
              <a:gd name="connsiteY13" fmla="*/ 2935502 h 5166750"/>
              <a:gd name="connsiteX14" fmla="*/ 1014663 w 4919064"/>
              <a:gd name="connsiteY14" fmla="*/ 2877353 h 5166750"/>
              <a:gd name="connsiteX15" fmla="*/ 922289 w 4919064"/>
              <a:gd name="connsiteY15" fmla="*/ 2843982 h 5166750"/>
              <a:gd name="connsiteX16" fmla="*/ 911952 w 4919064"/>
              <a:gd name="connsiteY16" fmla="*/ 2866518 h 5166750"/>
              <a:gd name="connsiteX17" fmla="*/ 860452 w 4919064"/>
              <a:gd name="connsiteY17" fmla="*/ 2860510 h 5166750"/>
              <a:gd name="connsiteX18" fmla="*/ 785656 w 4919064"/>
              <a:gd name="connsiteY18" fmla="*/ 2746099 h 5166750"/>
              <a:gd name="connsiteX19" fmla="*/ 865963 w 4919064"/>
              <a:gd name="connsiteY19" fmla="*/ 2598001 h 5166750"/>
              <a:gd name="connsiteX20" fmla="*/ 1019647 w 4919064"/>
              <a:gd name="connsiteY20" fmla="*/ 2646510 h 5166750"/>
              <a:gd name="connsiteX21" fmla="*/ 1085550 w 4919064"/>
              <a:gd name="connsiteY21" fmla="*/ 2621797 h 5166750"/>
              <a:gd name="connsiteX22" fmla="*/ 1120417 w 4919064"/>
              <a:gd name="connsiteY22" fmla="*/ 2588845 h 5166750"/>
              <a:gd name="connsiteX23" fmla="*/ 1236244 w 4919064"/>
              <a:gd name="connsiteY23" fmla="*/ 2625705 h 5166750"/>
              <a:gd name="connsiteX24" fmla="*/ 1248234 w 4919064"/>
              <a:gd name="connsiteY24" fmla="*/ 2655247 h 5166750"/>
              <a:gd name="connsiteX25" fmla="*/ 1423301 w 4919064"/>
              <a:gd name="connsiteY25" fmla="*/ 2687699 h 5166750"/>
              <a:gd name="connsiteX26" fmla="*/ 1505680 w 4919064"/>
              <a:gd name="connsiteY26" fmla="*/ 2695937 h 5166750"/>
              <a:gd name="connsiteX27" fmla="*/ 1646719 w 4919064"/>
              <a:gd name="connsiteY27" fmla="*/ 2617808 h 5166750"/>
              <a:gd name="connsiteX28" fmla="*/ 1698980 w 4919064"/>
              <a:gd name="connsiteY28" fmla="*/ 2609151 h 5166750"/>
              <a:gd name="connsiteX29" fmla="*/ 1779942 w 4919064"/>
              <a:gd name="connsiteY29" fmla="*/ 2517958 h 5166750"/>
              <a:gd name="connsiteX30" fmla="*/ 1793847 w 4919064"/>
              <a:gd name="connsiteY30" fmla="*/ 2377338 h 5166750"/>
              <a:gd name="connsiteX31" fmla="*/ 1849596 w 4919064"/>
              <a:gd name="connsiteY31" fmla="*/ 2400792 h 5166750"/>
              <a:gd name="connsiteX32" fmla="*/ 1943703 w 4919064"/>
              <a:gd name="connsiteY32" fmla="*/ 2403861 h 5166750"/>
              <a:gd name="connsiteX33" fmla="*/ 2149151 w 4919064"/>
              <a:gd name="connsiteY33" fmla="*/ 2565522 h 5166750"/>
              <a:gd name="connsiteX34" fmla="*/ 2238769 w 4919064"/>
              <a:gd name="connsiteY34" fmla="*/ 2097749 h 5166750"/>
              <a:gd name="connsiteX35" fmla="*/ 2260570 w 4919064"/>
              <a:gd name="connsiteY35" fmla="*/ 1968857 h 5166750"/>
              <a:gd name="connsiteX36" fmla="*/ 2156469 w 4919064"/>
              <a:gd name="connsiteY36" fmla="*/ 1839202 h 5166750"/>
              <a:gd name="connsiteX37" fmla="*/ 2098804 w 4919064"/>
              <a:gd name="connsiteY37" fmla="*/ 1666207 h 5166750"/>
              <a:gd name="connsiteX38" fmla="*/ 2123518 w 4919064"/>
              <a:gd name="connsiteY38" fmla="*/ 1526164 h 5166750"/>
              <a:gd name="connsiteX39" fmla="*/ 2453031 w 4919064"/>
              <a:gd name="connsiteY39" fmla="*/ 1501451 h 5166750"/>
              <a:gd name="connsiteX40" fmla="*/ 2716642 w 4919064"/>
              <a:gd name="connsiteY40" fmla="*/ 1526164 h 5166750"/>
              <a:gd name="connsiteX41" fmla="*/ 2963777 w 4919064"/>
              <a:gd name="connsiteY41" fmla="*/ 1336694 h 5166750"/>
              <a:gd name="connsiteX42" fmla="*/ 3400383 w 4919064"/>
              <a:gd name="connsiteY42" fmla="*/ 1303743 h 5166750"/>
              <a:gd name="connsiteX43" fmla="*/ 3746372 w 4919064"/>
              <a:gd name="connsiteY43" fmla="*/ 1237840 h 5166750"/>
              <a:gd name="connsiteX44" fmla="*/ 4166501 w 4919064"/>
              <a:gd name="connsiteY44" fmla="*/ 1163699 h 5166750"/>
              <a:gd name="connsiteX45" fmla="*/ 4611345 w 4919064"/>
              <a:gd name="connsiteY45" fmla="*/ 965991 h 5166750"/>
              <a:gd name="connsiteX46" fmla="*/ 4710199 w 4919064"/>
              <a:gd name="connsiteY46" fmla="*/ 661191 h 5166750"/>
              <a:gd name="connsiteX47" fmla="*/ 4883193 w 4919064"/>
              <a:gd name="connsiteY47" fmla="*/ 216348 h 5166750"/>
              <a:gd name="connsiteX48" fmla="*/ 4879182 w 4919064"/>
              <a:gd name="connsiteY48" fmla="*/ 17556 h 5166750"/>
              <a:gd name="connsiteX49" fmla="*/ 4462644 w 4919064"/>
              <a:gd name="connsiteY49" fmla="*/ 8817 h 5166750"/>
              <a:gd name="connsiteX50" fmla="*/ 4117193 w 4919064"/>
              <a:gd name="connsiteY50" fmla="*/ 19802 h 5166750"/>
              <a:gd name="connsiteX51" fmla="*/ 4117074 w 4919064"/>
              <a:gd name="connsiteY51" fmla="*/ 216348 h 5166750"/>
              <a:gd name="connsiteX52" fmla="*/ 4026458 w 4919064"/>
              <a:gd name="connsiteY52" fmla="*/ 447007 h 5166750"/>
              <a:gd name="connsiteX53" fmla="*/ 3754610 w 4919064"/>
              <a:gd name="connsiteY53" fmla="*/ 620002 h 5166750"/>
              <a:gd name="connsiteX54" fmla="*/ 3507474 w 4919064"/>
              <a:gd name="connsiteY54" fmla="*/ 768283 h 5166750"/>
              <a:gd name="connsiteX55" fmla="*/ 2683691 w 4919064"/>
              <a:gd name="connsiteY55" fmla="*/ 891851 h 5166750"/>
              <a:gd name="connsiteX56" fmla="*/ 2197658 w 4919064"/>
              <a:gd name="connsiteY56" fmla="*/ 965991 h 5166750"/>
              <a:gd name="connsiteX57" fmla="*/ 1826956 w 4919064"/>
              <a:gd name="connsiteY57" fmla="*/ 1056607 h 5166750"/>
              <a:gd name="connsiteX58" fmla="*/ 1645723 w 4919064"/>
              <a:gd name="connsiteY58" fmla="*/ 1204889 h 5166750"/>
              <a:gd name="connsiteX59" fmla="*/ 1423301 w 4919064"/>
              <a:gd name="connsiteY59" fmla="*/ 1517926 h 5166750"/>
              <a:gd name="connsiteX60" fmla="*/ 1365637 w 4919064"/>
              <a:gd name="connsiteY60" fmla="*/ 1682683 h 5166750"/>
              <a:gd name="connsiteX61" fmla="*/ 1307972 w 4919064"/>
              <a:gd name="connsiteY61" fmla="*/ 1814489 h 5166750"/>
              <a:gd name="connsiteX62" fmla="*/ 1052599 w 4919064"/>
              <a:gd name="connsiteY62" fmla="*/ 1839202 h 5166750"/>
              <a:gd name="connsiteX63" fmla="*/ 896080 w 4919064"/>
              <a:gd name="connsiteY63" fmla="*/ 1830964 h 5166750"/>
              <a:gd name="connsiteX64" fmla="*/ 788988 w 4919064"/>
              <a:gd name="connsiteY64" fmla="*/ 1946294 h 5166750"/>
              <a:gd name="connsiteX65" fmla="*/ 613746 w 4919064"/>
              <a:gd name="connsiteY65" fmla="*/ 2060500 h 5166750"/>
              <a:gd name="connsiteX0" fmla="*/ 613746 w 4919064"/>
              <a:gd name="connsiteY0" fmla="*/ 2060500 h 5153382"/>
              <a:gd name="connsiteX1" fmla="*/ 76941 w 4919064"/>
              <a:gd name="connsiteY1" fmla="*/ 4420673 h 5153382"/>
              <a:gd name="connsiteX2" fmla="*/ 76258 w 4919064"/>
              <a:gd name="connsiteY2" fmla="*/ 5141184 h 5153382"/>
              <a:gd name="connsiteX3" fmla="*/ 877925 w 4919064"/>
              <a:gd name="connsiteY3" fmla="*/ 5141002 h 5153382"/>
              <a:gd name="connsiteX4" fmla="*/ 1001729 w 4919064"/>
              <a:gd name="connsiteY4" fmla="*/ 4968085 h 5153382"/>
              <a:gd name="connsiteX5" fmla="*/ 1059472 w 4919064"/>
              <a:gd name="connsiteY5" fmla="*/ 4270912 h 5153382"/>
              <a:gd name="connsiteX6" fmla="*/ 1245611 w 4919064"/>
              <a:gd name="connsiteY6" fmla="*/ 3817096 h 5153382"/>
              <a:gd name="connsiteX7" fmla="*/ 1079621 w 4919064"/>
              <a:gd name="connsiteY7" fmla="*/ 3646017 h 5153382"/>
              <a:gd name="connsiteX8" fmla="*/ 1145602 w 4919064"/>
              <a:gd name="connsiteY8" fmla="*/ 3512637 h 5153382"/>
              <a:gd name="connsiteX9" fmla="*/ 1173569 w 4919064"/>
              <a:gd name="connsiteY9" fmla="*/ 3434431 h 5153382"/>
              <a:gd name="connsiteX10" fmla="*/ 1337408 w 4919064"/>
              <a:gd name="connsiteY10" fmla="*/ 3422783 h 5153382"/>
              <a:gd name="connsiteX11" fmla="*/ 1372772 w 4919064"/>
              <a:gd name="connsiteY11" fmla="*/ 3122075 h 5153382"/>
              <a:gd name="connsiteX12" fmla="*/ 1153867 w 4919064"/>
              <a:gd name="connsiteY12" fmla="*/ 2984865 h 5153382"/>
              <a:gd name="connsiteX13" fmla="*/ 1093263 w 4919064"/>
              <a:gd name="connsiteY13" fmla="*/ 2935502 h 5153382"/>
              <a:gd name="connsiteX14" fmla="*/ 1014663 w 4919064"/>
              <a:gd name="connsiteY14" fmla="*/ 2877353 h 5153382"/>
              <a:gd name="connsiteX15" fmla="*/ 922289 w 4919064"/>
              <a:gd name="connsiteY15" fmla="*/ 2843982 h 5153382"/>
              <a:gd name="connsiteX16" fmla="*/ 911952 w 4919064"/>
              <a:gd name="connsiteY16" fmla="*/ 2866518 h 5153382"/>
              <a:gd name="connsiteX17" fmla="*/ 860452 w 4919064"/>
              <a:gd name="connsiteY17" fmla="*/ 2860510 h 5153382"/>
              <a:gd name="connsiteX18" fmla="*/ 785656 w 4919064"/>
              <a:gd name="connsiteY18" fmla="*/ 2746099 h 5153382"/>
              <a:gd name="connsiteX19" fmla="*/ 865963 w 4919064"/>
              <a:gd name="connsiteY19" fmla="*/ 2598001 h 5153382"/>
              <a:gd name="connsiteX20" fmla="*/ 1019647 w 4919064"/>
              <a:gd name="connsiteY20" fmla="*/ 2646510 h 5153382"/>
              <a:gd name="connsiteX21" fmla="*/ 1085550 w 4919064"/>
              <a:gd name="connsiteY21" fmla="*/ 2621797 h 5153382"/>
              <a:gd name="connsiteX22" fmla="*/ 1120417 w 4919064"/>
              <a:gd name="connsiteY22" fmla="*/ 2588845 h 5153382"/>
              <a:gd name="connsiteX23" fmla="*/ 1236244 w 4919064"/>
              <a:gd name="connsiteY23" fmla="*/ 2625705 h 5153382"/>
              <a:gd name="connsiteX24" fmla="*/ 1248234 w 4919064"/>
              <a:gd name="connsiteY24" fmla="*/ 2655247 h 5153382"/>
              <a:gd name="connsiteX25" fmla="*/ 1423301 w 4919064"/>
              <a:gd name="connsiteY25" fmla="*/ 2687699 h 5153382"/>
              <a:gd name="connsiteX26" fmla="*/ 1505680 w 4919064"/>
              <a:gd name="connsiteY26" fmla="*/ 2695937 h 5153382"/>
              <a:gd name="connsiteX27" fmla="*/ 1646719 w 4919064"/>
              <a:gd name="connsiteY27" fmla="*/ 2617808 h 5153382"/>
              <a:gd name="connsiteX28" fmla="*/ 1698980 w 4919064"/>
              <a:gd name="connsiteY28" fmla="*/ 2609151 h 5153382"/>
              <a:gd name="connsiteX29" fmla="*/ 1779942 w 4919064"/>
              <a:gd name="connsiteY29" fmla="*/ 2517958 h 5153382"/>
              <a:gd name="connsiteX30" fmla="*/ 1793847 w 4919064"/>
              <a:gd name="connsiteY30" fmla="*/ 2377338 h 5153382"/>
              <a:gd name="connsiteX31" fmla="*/ 1849596 w 4919064"/>
              <a:gd name="connsiteY31" fmla="*/ 2400792 h 5153382"/>
              <a:gd name="connsiteX32" fmla="*/ 1943703 w 4919064"/>
              <a:gd name="connsiteY32" fmla="*/ 2403861 h 5153382"/>
              <a:gd name="connsiteX33" fmla="*/ 2149151 w 4919064"/>
              <a:gd name="connsiteY33" fmla="*/ 2565522 h 5153382"/>
              <a:gd name="connsiteX34" fmla="*/ 2238769 w 4919064"/>
              <a:gd name="connsiteY34" fmla="*/ 2097749 h 5153382"/>
              <a:gd name="connsiteX35" fmla="*/ 2260570 w 4919064"/>
              <a:gd name="connsiteY35" fmla="*/ 1968857 h 5153382"/>
              <a:gd name="connsiteX36" fmla="*/ 2156469 w 4919064"/>
              <a:gd name="connsiteY36" fmla="*/ 1839202 h 5153382"/>
              <a:gd name="connsiteX37" fmla="*/ 2098804 w 4919064"/>
              <a:gd name="connsiteY37" fmla="*/ 1666207 h 5153382"/>
              <a:gd name="connsiteX38" fmla="*/ 2123518 w 4919064"/>
              <a:gd name="connsiteY38" fmla="*/ 1526164 h 5153382"/>
              <a:gd name="connsiteX39" fmla="*/ 2453031 w 4919064"/>
              <a:gd name="connsiteY39" fmla="*/ 1501451 h 5153382"/>
              <a:gd name="connsiteX40" fmla="*/ 2716642 w 4919064"/>
              <a:gd name="connsiteY40" fmla="*/ 1526164 h 5153382"/>
              <a:gd name="connsiteX41" fmla="*/ 2963777 w 4919064"/>
              <a:gd name="connsiteY41" fmla="*/ 1336694 h 5153382"/>
              <a:gd name="connsiteX42" fmla="*/ 3400383 w 4919064"/>
              <a:gd name="connsiteY42" fmla="*/ 1303743 h 5153382"/>
              <a:gd name="connsiteX43" fmla="*/ 3746372 w 4919064"/>
              <a:gd name="connsiteY43" fmla="*/ 1237840 h 5153382"/>
              <a:gd name="connsiteX44" fmla="*/ 4166501 w 4919064"/>
              <a:gd name="connsiteY44" fmla="*/ 1163699 h 5153382"/>
              <a:gd name="connsiteX45" fmla="*/ 4611345 w 4919064"/>
              <a:gd name="connsiteY45" fmla="*/ 965991 h 5153382"/>
              <a:gd name="connsiteX46" fmla="*/ 4710199 w 4919064"/>
              <a:gd name="connsiteY46" fmla="*/ 661191 h 5153382"/>
              <a:gd name="connsiteX47" fmla="*/ 4883193 w 4919064"/>
              <a:gd name="connsiteY47" fmla="*/ 216348 h 5153382"/>
              <a:gd name="connsiteX48" fmla="*/ 4879182 w 4919064"/>
              <a:gd name="connsiteY48" fmla="*/ 17556 h 5153382"/>
              <a:gd name="connsiteX49" fmla="*/ 4462644 w 4919064"/>
              <a:gd name="connsiteY49" fmla="*/ 8817 h 5153382"/>
              <a:gd name="connsiteX50" fmla="*/ 4117193 w 4919064"/>
              <a:gd name="connsiteY50" fmla="*/ 19802 h 5153382"/>
              <a:gd name="connsiteX51" fmla="*/ 4117074 w 4919064"/>
              <a:gd name="connsiteY51" fmla="*/ 216348 h 5153382"/>
              <a:gd name="connsiteX52" fmla="*/ 4026458 w 4919064"/>
              <a:gd name="connsiteY52" fmla="*/ 447007 h 5153382"/>
              <a:gd name="connsiteX53" fmla="*/ 3754610 w 4919064"/>
              <a:gd name="connsiteY53" fmla="*/ 620002 h 5153382"/>
              <a:gd name="connsiteX54" fmla="*/ 3507474 w 4919064"/>
              <a:gd name="connsiteY54" fmla="*/ 768283 h 5153382"/>
              <a:gd name="connsiteX55" fmla="*/ 2683691 w 4919064"/>
              <a:gd name="connsiteY55" fmla="*/ 891851 h 5153382"/>
              <a:gd name="connsiteX56" fmla="*/ 2197658 w 4919064"/>
              <a:gd name="connsiteY56" fmla="*/ 965991 h 5153382"/>
              <a:gd name="connsiteX57" fmla="*/ 1826956 w 4919064"/>
              <a:gd name="connsiteY57" fmla="*/ 1056607 h 5153382"/>
              <a:gd name="connsiteX58" fmla="*/ 1645723 w 4919064"/>
              <a:gd name="connsiteY58" fmla="*/ 1204889 h 5153382"/>
              <a:gd name="connsiteX59" fmla="*/ 1423301 w 4919064"/>
              <a:gd name="connsiteY59" fmla="*/ 1517926 h 5153382"/>
              <a:gd name="connsiteX60" fmla="*/ 1365637 w 4919064"/>
              <a:gd name="connsiteY60" fmla="*/ 1682683 h 5153382"/>
              <a:gd name="connsiteX61" fmla="*/ 1307972 w 4919064"/>
              <a:gd name="connsiteY61" fmla="*/ 1814489 h 5153382"/>
              <a:gd name="connsiteX62" fmla="*/ 1052599 w 4919064"/>
              <a:gd name="connsiteY62" fmla="*/ 1839202 h 5153382"/>
              <a:gd name="connsiteX63" fmla="*/ 896080 w 4919064"/>
              <a:gd name="connsiteY63" fmla="*/ 1830964 h 5153382"/>
              <a:gd name="connsiteX64" fmla="*/ 788988 w 4919064"/>
              <a:gd name="connsiteY64" fmla="*/ 1946294 h 5153382"/>
              <a:gd name="connsiteX65" fmla="*/ 613746 w 4919064"/>
              <a:gd name="connsiteY65" fmla="*/ 2060500 h 5153382"/>
              <a:gd name="connsiteX0" fmla="*/ 613746 w 4919064"/>
              <a:gd name="connsiteY0" fmla="*/ 2060500 h 5153382"/>
              <a:gd name="connsiteX1" fmla="*/ 76941 w 4919064"/>
              <a:gd name="connsiteY1" fmla="*/ 4420673 h 5153382"/>
              <a:gd name="connsiteX2" fmla="*/ 76258 w 4919064"/>
              <a:gd name="connsiteY2" fmla="*/ 5141184 h 5153382"/>
              <a:gd name="connsiteX3" fmla="*/ 877925 w 4919064"/>
              <a:gd name="connsiteY3" fmla="*/ 5141002 h 5153382"/>
              <a:gd name="connsiteX4" fmla="*/ 1001729 w 4919064"/>
              <a:gd name="connsiteY4" fmla="*/ 4968085 h 5153382"/>
              <a:gd name="connsiteX5" fmla="*/ 1059472 w 4919064"/>
              <a:gd name="connsiteY5" fmla="*/ 4270912 h 5153382"/>
              <a:gd name="connsiteX6" fmla="*/ 1245611 w 4919064"/>
              <a:gd name="connsiteY6" fmla="*/ 3817096 h 5153382"/>
              <a:gd name="connsiteX7" fmla="*/ 1079621 w 4919064"/>
              <a:gd name="connsiteY7" fmla="*/ 3646017 h 5153382"/>
              <a:gd name="connsiteX8" fmla="*/ 1145602 w 4919064"/>
              <a:gd name="connsiteY8" fmla="*/ 3512637 h 5153382"/>
              <a:gd name="connsiteX9" fmla="*/ 1173569 w 4919064"/>
              <a:gd name="connsiteY9" fmla="*/ 3434431 h 5153382"/>
              <a:gd name="connsiteX10" fmla="*/ 1337408 w 4919064"/>
              <a:gd name="connsiteY10" fmla="*/ 3422783 h 5153382"/>
              <a:gd name="connsiteX11" fmla="*/ 1372772 w 4919064"/>
              <a:gd name="connsiteY11" fmla="*/ 3122075 h 5153382"/>
              <a:gd name="connsiteX12" fmla="*/ 1153867 w 4919064"/>
              <a:gd name="connsiteY12" fmla="*/ 2984865 h 5153382"/>
              <a:gd name="connsiteX13" fmla="*/ 1093263 w 4919064"/>
              <a:gd name="connsiteY13" fmla="*/ 2935502 h 5153382"/>
              <a:gd name="connsiteX14" fmla="*/ 1014663 w 4919064"/>
              <a:gd name="connsiteY14" fmla="*/ 2877353 h 5153382"/>
              <a:gd name="connsiteX15" fmla="*/ 922289 w 4919064"/>
              <a:gd name="connsiteY15" fmla="*/ 2843982 h 5153382"/>
              <a:gd name="connsiteX16" fmla="*/ 911952 w 4919064"/>
              <a:gd name="connsiteY16" fmla="*/ 2866518 h 5153382"/>
              <a:gd name="connsiteX17" fmla="*/ 860452 w 4919064"/>
              <a:gd name="connsiteY17" fmla="*/ 2860510 h 5153382"/>
              <a:gd name="connsiteX18" fmla="*/ 785656 w 4919064"/>
              <a:gd name="connsiteY18" fmla="*/ 2746099 h 5153382"/>
              <a:gd name="connsiteX19" fmla="*/ 865963 w 4919064"/>
              <a:gd name="connsiteY19" fmla="*/ 2598001 h 5153382"/>
              <a:gd name="connsiteX20" fmla="*/ 1019647 w 4919064"/>
              <a:gd name="connsiteY20" fmla="*/ 2646510 h 5153382"/>
              <a:gd name="connsiteX21" fmla="*/ 1085550 w 4919064"/>
              <a:gd name="connsiteY21" fmla="*/ 2621797 h 5153382"/>
              <a:gd name="connsiteX22" fmla="*/ 1120417 w 4919064"/>
              <a:gd name="connsiteY22" fmla="*/ 2588845 h 5153382"/>
              <a:gd name="connsiteX23" fmla="*/ 1236244 w 4919064"/>
              <a:gd name="connsiteY23" fmla="*/ 2625705 h 5153382"/>
              <a:gd name="connsiteX24" fmla="*/ 1248234 w 4919064"/>
              <a:gd name="connsiteY24" fmla="*/ 2655247 h 5153382"/>
              <a:gd name="connsiteX25" fmla="*/ 1423301 w 4919064"/>
              <a:gd name="connsiteY25" fmla="*/ 2687699 h 5153382"/>
              <a:gd name="connsiteX26" fmla="*/ 1505680 w 4919064"/>
              <a:gd name="connsiteY26" fmla="*/ 2695937 h 5153382"/>
              <a:gd name="connsiteX27" fmla="*/ 1646719 w 4919064"/>
              <a:gd name="connsiteY27" fmla="*/ 2617808 h 5153382"/>
              <a:gd name="connsiteX28" fmla="*/ 1698980 w 4919064"/>
              <a:gd name="connsiteY28" fmla="*/ 2609151 h 5153382"/>
              <a:gd name="connsiteX29" fmla="*/ 1779942 w 4919064"/>
              <a:gd name="connsiteY29" fmla="*/ 2517958 h 5153382"/>
              <a:gd name="connsiteX30" fmla="*/ 1793847 w 4919064"/>
              <a:gd name="connsiteY30" fmla="*/ 2377338 h 5153382"/>
              <a:gd name="connsiteX31" fmla="*/ 1849596 w 4919064"/>
              <a:gd name="connsiteY31" fmla="*/ 2400792 h 5153382"/>
              <a:gd name="connsiteX32" fmla="*/ 1943703 w 4919064"/>
              <a:gd name="connsiteY32" fmla="*/ 2403861 h 5153382"/>
              <a:gd name="connsiteX33" fmla="*/ 2149151 w 4919064"/>
              <a:gd name="connsiteY33" fmla="*/ 2565522 h 5153382"/>
              <a:gd name="connsiteX34" fmla="*/ 2238769 w 4919064"/>
              <a:gd name="connsiteY34" fmla="*/ 2097749 h 5153382"/>
              <a:gd name="connsiteX35" fmla="*/ 2260570 w 4919064"/>
              <a:gd name="connsiteY35" fmla="*/ 1968857 h 5153382"/>
              <a:gd name="connsiteX36" fmla="*/ 2156469 w 4919064"/>
              <a:gd name="connsiteY36" fmla="*/ 1839202 h 5153382"/>
              <a:gd name="connsiteX37" fmla="*/ 2098804 w 4919064"/>
              <a:gd name="connsiteY37" fmla="*/ 1666207 h 5153382"/>
              <a:gd name="connsiteX38" fmla="*/ 2123518 w 4919064"/>
              <a:gd name="connsiteY38" fmla="*/ 1526164 h 5153382"/>
              <a:gd name="connsiteX39" fmla="*/ 2453031 w 4919064"/>
              <a:gd name="connsiteY39" fmla="*/ 1501451 h 5153382"/>
              <a:gd name="connsiteX40" fmla="*/ 2716642 w 4919064"/>
              <a:gd name="connsiteY40" fmla="*/ 1526164 h 5153382"/>
              <a:gd name="connsiteX41" fmla="*/ 2963777 w 4919064"/>
              <a:gd name="connsiteY41" fmla="*/ 1336694 h 5153382"/>
              <a:gd name="connsiteX42" fmla="*/ 3400383 w 4919064"/>
              <a:gd name="connsiteY42" fmla="*/ 1303743 h 5153382"/>
              <a:gd name="connsiteX43" fmla="*/ 3746372 w 4919064"/>
              <a:gd name="connsiteY43" fmla="*/ 1237840 h 5153382"/>
              <a:gd name="connsiteX44" fmla="*/ 4166501 w 4919064"/>
              <a:gd name="connsiteY44" fmla="*/ 1163699 h 5153382"/>
              <a:gd name="connsiteX45" fmla="*/ 4611345 w 4919064"/>
              <a:gd name="connsiteY45" fmla="*/ 965991 h 5153382"/>
              <a:gd name="connsiteX46" fmla="*/ 4710199 w 4919064"/>
              <a:gd name="connsiteY46" fmla="*/ 661191 h 5153382"/>
              <a:gd name="connsiteX47" fmla="*/ 4883193 w 4919064"/>
              <a:gd name="connsiteY47" fmla="*/ 216348 h 5153382"/>
              <a:gd name="connsiteX48" fmla="*/ 4879182 w 4919064"/>
              <a:gd name="connsiteY48" fmla="*/ 17556 h 5153382"/>
              <a:gd name="connsiteX49" fmla="*/ 4462644 w 4919064"/>
              <a:gd name="connsiteY49" fmla="*/ 8817 h 5153382"/>
              <a:gd name="connsiteX50" fmla="*/ 4117193 w 4919064"/>
              <a:gd name="connsiteY50" fmla="*/ 19802 h 5153382"/>
              <a:gd name="connsiteX51" fmla="*/ 4117074 w 4919064"/>
              <a:gd name="connsiteY51" fmla="*/ 216348 h 5153382"/>
              <a:gd name="connsiteX52" fmla="*/ 4026458 w 4919064"/>
              <a:gd name="connsiteY52" fmla="*/ 447007 h 5153382"/>
              <a:gd name="connsiteX53" fmla="*/ 3754610 w 4919064"/>
              <a:gd name="connsiteY53" fmla="*/ 620002 h 5153382"/>
              <a:gd name="connsiteX54" fmla="*/ 3507474 w 4919064"/>
              <a:gd name="connsiteY54" fmla="*/ 768283 h 5153382"/>
              <a:gd name="connsiteX55" fmla="*/ 2683691 w 4919064"/>
              <a:gd name="connsiteY55" fmla="*/ 891851 h 5153382"/>
              <a:gd name="connsiteX56" fmla="*/ 2197658 w 4919064"/>
              <a:gd name="connsiteY56" fmla="*/ 965991 h 5153382"/>
              <a:gd name="connsiteX57" fmla="*/ 1826956 w 4919064"/>
              <a:gd name="connsiteY57" fmla="*/ 1056607 h 5153382"/>
              <a:gd name="connsiteX58" fmla="*/ 1645723 w 4919064"/>
              <a:gd name="connsiteY58" fmla="*/ 1204889 h 5153382"/>
              <a:gd name="connsiteX59" fmla="*/ 1423301 w 4919064"/>
              <a:gd name="connsiteY59" fmla="*/ 1517926 h 5153382"/>
              <a:gd name="connsiteX60" fmla="*/ 1365637 w 4919064"/>
              <a:gd name="connsiteY60" fmla="*/ 1682683 h 5153382"/>
              <a:gd name="connsiteX61" fmla="*/ 1307972 w 4919064"/>
              <a:gd name="connsiteY61" fmla="*/ 1814489 h 5153382"/>
              <a:gd name="connsiteX62" fmla="*/ 1052599 w 4919064"/>
              <a:gd name="connsiteY62" fmla="*/ 1839202 h 5153382"/>
              <a:gd name="connsiteX63" fmla="*/ 896080 w 4919064"/>
              <a:gd name="connsiteY63" fmla="*/ 1830964 h 5153382"/>
              <a:gd name="connsiteX64" fmla="*/ 788988 w 4919064"/>
              <a:gd name="connsiteY64" fmla="*/ 1946294 h 5153382"/>
              <a:gd name="connsiteX65" fmla="*/ 613746 w 4919064"/>
              <a:gd name="connsiteY65" fmla="*/ 2060500 h 5153382"/>
              <a:gd name="connsiteX0" fmla="*/ 591312 w 4896630"/>
              <a:gd name="connsiteY0" fmla="*/ 2060500 h 5206231"/>
              <a:gd name="connsiteX1" fmla="*/ 54507 w 4896630"/>
              <a:gd name="connsiteY1" fmla="*/ 4420673 h 5206231"/>
              <a:gd name="connsiteX2" fmla="*/ 53824 w 4896630"/>
              <a:gd name="connsiteY2" fmla="*/ 5141184 h 5206231"/>
              <a:gd name="connsiteX3" fmla="*/ 779776 w 4896630"/>
              <a:gd name="connsiteY3" fmla="*/ 5152650 h 5206231"/>
              <a:gd name="connsiteX4" fmla="*/ 979295 w 4896630"/>
              <a:gd name="connsiteY4" fmla="*/ 4968085 h 5206231"/>
              <a:gd name="connsiteX5" fmla="*/ 1037038 w 4896630"/>
              <a:gd name="connsiteY5" fmla="*/ 4270912 h 5206231"/>
              <a:gd name="connsiteX6" fmla="*/ 1223177 w 4896630"/>
              <a:gd name="connsiteY6" fmla="*/ 3817096 h 5206231"/>
              <a:gd name="connsiteX7" fmla="*/ 1057187 w 4896630"/>
              <a:gd name="connsiteY7" fmla="*/ 3646017 h 5206231"/>
              <a:gd name="connsiteX8" fmla="*/ 1123168 w 4896630"/>
              <a:gd name="connsiteY8" fmla="*/ 3512637 h 5206231"/>
              <a:gd name="connsiteX9" fmla="*/ 1151135 w 4896630"/>
              <a:gd name="connsiteY9" fmla="*/ 3434431 h 5206231"/>
              <a:gd name="connsiteX10" fmla="*/ 1314974 w 4896630"/>
              <a:gd name="connsiteY10" fmla="*/ 3422783 h 5206231"/>
              <a:gd name="connsiteX11" fmla="*/ 1350338 w 4896630"/>
              <a:gd name="connsiteY11" fmla="*/ 3122075 h 5206231"/>
              <a:gd name="connsiteX12" fmla="*/ 1131433 w 4896630"/>
              <a:gd name="connsiteY12" fmla="*/ 2984865 h 5206231"/>
              <a:gd name="connsiteX13" fmla="*/ 1070829 w 4896630"/>
              <a:gd name="connsiteY13" fmla="*/ 2935502 h 5206231"/>
              <a:gd name="connsiteX14" fmla="*/ 992229 w 4896630"/>
              <a:gd name="connsiteY14" fmla="*/ 2877353 h 5206231"/>
              <a:gd name="connsiteX15" fmla="*/ 899855 w 4896630"/>
              <a:gd name="connsiteY15" fmla="*/ 2843982 h 5206231"/>
              <a:gd name="connsiteX16" fmla="*/ 889518 w 4896630"/>
              <a:gd name="connsiteY16" fmla="*/ 2866518 h 5206231"/>
              <a:gd name="connsiteX17" fmla="*/ 838018 w 4896630"/>
              <a:gd name="connsiteY17" fmla="*/ 2860510 h 5206231"/>
              <a:gd name="connsiteX18" fmla="*/ 763222 w 4896630"/>
              <a:gd name="connsiteY18" fmla="*/ 2746099 h 5206231"/>
              <a:gd name="connsiteX19" fmla="*/ 843529 w 4896630"/>
              <a:gd name="connsiteY19" fmla="*/ 2598001 h 5206231"/>
              <a:gd name="connsiteX20" fmla="*/ 997213 w 4896630"/>
              <a:gd name="connsiteY20" fmla="*/ 2646510 h 5206231"/>
              <a:gd name="connsiteX21" fmla="*/ 1063116 w 4896630"/>
              <a:gd name="connsiteY21" fmla="*/ 2621797 h 5206231"/>
              <a:gd name="connsiteX22" fmla="*/ 1097983 w 4896630"/>
              <a:gd name="connsiteY22" fmla="*/ 2588845 h 5206231"/>
              <a:gd name="connsiteX23" fmla="*/ 1213810 w 4896630"/>
              <a:gd name="connsiteY23" fmla="*/ 2625705 h 5206231"/>
              <a:gd name="connsiteX24" fmla="*/ 1225800 w 4896630"/>
              <a:gd name="connsiteY24" fmla="*/ 2655247 h 5206231"/>
              <a:gd name="connsiteX25" fmla="*/ 1400867 w 4896630"/>
              <a:gd name="connsiteY25" fmla="*/ 2687699 h 5206231"/>
              <a:gd name="connsiteX26" fmla="*/ 1483246 w 4896630"/>
              <a:gd name="connsiteY26" fmla="*/ 2695937 h 5206231"/>
              <a:gd name="connsiteX27" fmla="*/ 1624285 w 4896630"/>
              <a:gd name="connsiteY27" fmla="*/ 2617808 h 5206231"/>
              <a:gd name="connsiteX28" fmla="*/ 1676546 w 4896630"/>
              <a:gd name="connsiteY28" fmla="*/ 2609151 h 5206231"/>
              <a:gd name="connsiteX29" fmla="*/ 1757508 w 4896630"/>
              <a:gd name="connsiteY29" fmla="*/ 2517958 h 5206231"/>
              <a:gd name="connsiteX30" fmla="*/ 1771413 w 4896630"/>
              <a:gd name="connsiteY30" fmla="*/ 2377338 h 5206231"/>
              <a:gd name="connsiteX31" fmla="*/ 1827162 w 4896630"/>
              <a:gd name="connsiteY31" fmla="*/ 2400792 h 5206231"/>
              <a:gd name="connsiteX32" fmla="*/ 1921269 w 4896630"/>
              <a:gd name="connsiteY32" fmla="*/ 2403861 h 5206231"/>
              <a:gd name="connsiteX33" fmla="*/ 2126717 w 4896630"/>
              <a:gd name="connsiteY33" fmla="*/ 2565522 h 5206231"/>
              <a:gd name="connsiteX34" fmla="*/ 2216335 w 4896630"/>
              <a:gd name="connsiteY34" fmla="*/ 2097749 h 5206231"/>
              <a:gd name="connsiteX35" fmla="*/ 2238136 w 4896630"/>
              <a:gd name="connsiteY35" fmla="*/ 1968857 h 5206231"/>
              <a:gd name="connsiteX36" fmla="*/ 2134035 w 4896630"/>
              <a:gd name="connsiteY36" fmla="*/ 1839202 h 5206231"/>
              <a:gd name="connsiteX37" fmla="*/ 2076370 w 4896630"/>
              <a:gd name="connsiteY37" fmla="*/ 1666207 h 5206231"/>
              <a:gd name="connsiteX38" fmla="*/ 2101084 w 4896630"/>
              <a:gd name="connsiteY38" fmla="*/ 1526164 h 5206231"/>
              <a:gd name="connsiteX39" fmla="*/ 2430597 w 4896630"/>
              <a:gd name="connsiteY39" fmla="*/ 1501451 h 5206231"/>
              <a:gd name="connsiteX40" fmla="*/ 2694208 w 4896630"/>
              <a:gd name="connsiteY40" fmla="*/ 1526164 h 5206231"/>
              <a:gd name="connsiteX41" fmla="*/ 2941343 w 4896630"/>
              <a:gd name="connsiteY41" fmla="*/ 1336694 h 5206231"/>
              <a:gd name="connsiteX42" fmla="*/ 3377949 w 4896630"/>
              <a:gd name="connsiteY42" fmla="*/ 1303743 h 5206231"/>
              <a:gd name="connsiteX43" fmla="*/ 3723938 w 4896630"/>
              <a:gd name="connsiteY43" fmla="*/ 1237840 h 5206231"/>
              <a:gd name="connsiteX44" fmla="*/ 4144067 w 4896630"/>
              <a:gd name="connsiteY44" fmla="*/ 1163699 h 5206231"/>
              <a:gd name="connsiteX45" fmla="*/ 4588911 w 4896630"/>
              <a:gd name="connsiteY45" fmla="*/ 965991 h 5206231"/>
              <a:gd name="connsiteX46" fmla="*/ 4687765 w 4896630"/>
              <a:gd name="connsiteY46" fmla="*/ 661191 h 5206231"/>
              <a:gd name="connsiteX47" fmla="*/ 4860759 w 4896630"/>
              <a:gd name="connsiteY47" fmla="*/ 216348 h 5206231"/>
              <a:gd name="connsiteX48" fmla="*/ 4856748 w 4896630"/>
              <a:gd name="connsiteY48" fmla="*/ 17556 h 5206231"/>
              <a:gd name="connsiteX49" fmla="*/ 4440210 w 4896630"/>
              <a:gd name="connsiteY49" fmla="*/ 8817 h 5206231"/>
              <a:gd name="connsiteX50" fmla="*/ 4094759 w 4896630"/>
              <a:gd name="connsiteY50" fmla="*/ 19802 h 5206231"/>
              <a:gd name="connsiteX51" fmla="*/ 4094640 w 4896630"/>
              <a:gd name="connsiteY51" fmla="*/ 216348 h 5206231"/>
              <a:gd name="connsiteX52" fmla="*/ 4004024 w 4896630"/>
              <a:gd name="connsiteY52" fmla="*/ 447007 h 5206231"/>
              <a:gd name="connsiteX53" fmla="*/ 3732176 w 4896630"/>
              <a:gd name="connsiteY53" fmla="*/ 620002 h 5206231"/>
              <a:gd name="connsiteX54" fmla="*/ 3485040 w 4896630"/>
              <a:gd name="connsiteY54" fmla="*/ 768283 h 5206231"/>
              <a:gd name="connsiteX55" fmla="*/ 2661257 w 4896630"/>
              <a:gd name="connsiteY55" fmla="*/ 891851 h 5206231"/>
              <a:gd name="connsiteX56" fmla="*/ 2175224 w 4896630"/>
              <a:gd name="connsiteY56" fmla="*/ 965991 h 5206231"/>
              <a:gd name="connsiteX57" fmla="*/ 1804522 w 4896630"/>
              <a:gd name="connsiteY57" fmla="*/ 1056607 h 5206231"/>
              <a:gd name="connsiteX58" fmla="*/ 1623289 w 4896630"/>
              <a:gd name="connsiteY58" fmla="*/ 1204889 h 5206231"/>
              <a:gd name="connsiteX59" fmla="*/ 1400867 w 4896630"/>
              <a:gd name="connsiteY59" fmla="*/ 1517926 h 5206231"/>
              <a:gd name="connsiteX60" fmla="*/ 1343203 w 4896630"/>
              <a:gd name="connsiteY60" fmla="*/ 1682683 h 5206231"/>
              <a:gd name="connsiteX61" fmla="*/ 1285538 w 4896630"/>
              <a:gd name="connsiteY61" fmla="*/ 1814489 h 5206231"/>
              <a:gd name="connsiteX62" fmla="*/ 1030165 w 4896630"/>
              <a:gd name="connsiteY62" fmla="*/ 1839202 h 5206231"/>
              <a:gd name="connsiteX63" fmla="*/ 873646 w 4896630"/>
              <a:gd name="connsiteY63" fmla="*/ 1830964 h 5206231"/>
              <a:gd name="connsiteX64" fmla="*/ 766554 w 4896630"/>
              <a:gd name="connsiteY64" fmla="*/ 1946294 h 5206231"/>
              <a:gd name="connsiteX65" fmla="*/ 591312 w 4896630"/>
              <a:gd name="connsiteY65" fmla="*/ 2060500 h 5206231"/>
              <a:gd name="connsiteX0" fmla="*/ 591312 w 4896630"/>
              <a:gd name="connsiteY0" fmla="*/ 2060500 h 5199926"/>
              <a:gd name="connsiteX1" fmla="*/ 54507 w 4896630"/>
              <a:gd name="connsiteY1" fmla="*/ 4420673 h 5199926"/>
              <a:gd name="connsiteX2" fmla="*/ 53824 w 4896630"/>
              <a:gd name="connsiteY2" fmla="*/ 5141184 h 5199926"/>
              <a:gd name="connsiteX3" fmla="*/ 779776 w 4896630"/>
              <a:gd name="connsiteY3" fmla="*/ 5152650 h 5199926"/>
              <a:gd name="connsiteX4" fmla="*/ 979295 w 4896630"/>
              <a:gd name="connsiteY4" fmla="*/ 4968085 h 5199926"/>
              <a:gd name="connsiteX5" fmla="*/ 1037038 w 4896630"/>
              <a:gd name="connsiteY5" fmla="*/ 4270912 h 5199926"/>
              <a:gd name="connsiteX6" fmla="*/ 1223177 w 4896630"/>
              <a:gd name="connsiteY6" fmla="*/ 3817096 h 5199926"/>
              <a:gd name="connsiteX7" fmla="*/ 1057187 w 4896630"/>
              <a:gd name="connsiteY7" fmla="*/ 3646017 h 5199926"/>
              <a:gd name="connsiteX8" fmla="*/ 1123168 w 4896630"/>
              <a:gd name="connsiteY8" fmla="*/ 3512637 h 5199926"/>
              <a:gd name="connsiteX9" fmla="*/ 1151135 w 4896630"/>
              <a:gd name="connsiteY9" fmla="*/ 3434431 h 5199926"/>
              <a:gd name="connsiteX10" fmla="*/ 1314974 w 4896630"/>
              <a:gd name="connsiteY10" fmla="*/ 3422783 h 5199926"/>
              <a:gd name="connsiteX11" fmla="*/ 1350338 w 4896630"/>
              <a:gd name="connsiteY11" fmla="*/ 3122075 h 5199926"/>
              <a:gd name="connsiteX12" fmla="*/ 1131433 w 4896630"/>
              <a:gd name="connsiteY12" fmla="*/ 2984865 h 5199926"/>
              <a:gd name="connsiteX13" fmla="*/ 1070829 w 4896630"/>
              <a:gd name="connsiteY13" fmla="*/ 2935502 h 5199926"/>
              <a:gd name="connsiteX14" fmla="*/ 992229 w 4896630"/>
              <a:gd name="connsiteY14" fmla="*/ 2877353 h 5199926"/>
              <a:gd name="connsiteX15" fmla="*/ 899855 w 4896630"/>
              <a:gd name="connsiteY15" fmla="*/ 2843982 h 5199926"/>
              <a:gd name="connsiteX16" fmla="*/ 889518 w 4896630"/>
              <a:gd name="connsiteY16" fmla="*/ 2866518 h 5199926"/>
              <a:gd name="connsiteX17" fmla="*/ 838018 w 4896630"/>
              <a:gd name="connsiteY17" fmla="*/ 2860510 h 5199926"/>
              <a:gd name="connsiteX18" fmla="*/ 763222 w 4896630"/>
              <a:gd name="connsiteY18" fmla="*/ 2746099 h 5199926"/>
              <a:gd name="connsiteX19" fmla="*/ 843529 w 4896630"/>
              <a:gd name="connsiteY19" fmla="*/ 2598001 h 5199926"/>
              <a:gd name="connsiteX20" fmla="*/ 997213 w 4896630"/>
              <a:gd name="connsiteY20" fmla="*/ 2646510 h 5199926"/>
              <a:gd name="connsiteX21" fmla="*/ 1063116 w 4896630"/>
              <a:gd name="connsiteY21" fmla="*/ 2621797 h 5199926"/>
              <a:gd name="connsiteX22" fmla="*/ 1097983 w 4896630"/>
              <a:gd name="connsiteY22" fmla="*/ 2588845 h 5199926"/>
              <a:gd name="connsiteX23" fmla="*/ 1213810 w 4896630"/>
              <a:gd name="connsiteY23" fmla="*/ 2625705 h 5199926"/>
              <a:gd name="connsiteX24" fmla="*/ 1225800 w 4896630"/>
              <a:gd name="connsiteY24" fmla="*/ 2655247 h 5199926"/>
              <a:gd name="connsiteX25" fmla="*/ 1400867 w 4896630"/>
              <a:gd name="connsiteY25" fmla="*/ 2687699 h 5199926"/>
              <a:gd name="connsiteX26" fmla="*/ 1483246 w 4896630"/>
              <a:gd name="connsiteY26" fmla="*/ 2695937 h 5199926"/>
              <a:gd name="connsiteX27" fmla="*/ 1624285 w 4896630"/>
              <a:gd name="connsiteY27" fmla="*/ 2617808 h 5199926"/>
              <a:gd name="connsiteX28" fmla="*/ 1676546 w 4896630"/>
              <a:gd name="connsiteY28" fmla="*/ 2609151 h 5199926"/>
              <a:gd name="connsiteX29" fmla="*/ 1757508 w 4896630"/>
              <a:gd name="connsiteY29" fmla="*/ 2517958 h 5199926"/>
              <a:gd name="connsiteX30" fmla="*/ 1771413 w 4896630"/>
              <a:gd name="connsiteY30" fmla="*/ 2377338 h 5199926"/>
              <a:gd name="connsiteX31" fmla="*/ 1827162 w 4896630"/>
              <a:gd name="connsiteY31" fmla="*/ 2400792 h 5199926"/>
              <a:gd name="connsiteX32" fmla="*/ 1921269 w 4896630"/>
              <a:gd name="connsiteY32" fmla="*/ 2403861 h 5199926"/>
              <a:gd name="connsiteX33" fmla="*/ 2126717 w 4896630"/>
              <a:gd name="connsiteY33" fmla="*/ 2565522 h 5199926"/>
              <a:gd name="connsiteX34" fmla="*/ 2216335 w 4896630"/>
              <a:gd name="connsiteY34" fmla="*/ 2097749 h 5199926"/>
              <a:gd name="connsiteX35" fmla="*/ 2238136 w 4896630"/>
              <a:gd name="connsiteY35" fmla="*/ 1968857 h 5199926"/>
              <a:gd name="connsiteX36" fmla="*/ 2134035 w 4896630"/>
              <a:gd name="connsiteY36" fmla="*/ 1839202 h 5199926"/>
              <a:gd name="connsiteX37" fmla="*/ 2076370 w 4896630"/>
              <a:gd name="connsiteY37" fmla="*/ 1666207 h 5199926"/>
              <a:gd name="connsiteX38" fmla="*/ 2101084 w 4896630"/>
              <a:gd name="connsiteY38" fmla="*/ 1526164 h 5199926"/>
              <a:gd name="connsiteX39" fmla="*/ 2430597 w 4896630"/>
              <a:gd name="connsiteY39" fmla="*/ 1501451 h 5199926"/>
              <a:gd name="connsiteX40" fmla="*/ 2694208 w 4896630"/>
              <a:gd name="connsiteY40" fmla="*/ 1526164 h 5199926"/>
              <a:gd name="connsiteX41" fmla="*/ 2941343 w 4896630"/>
              <a:gd name="connsiteY41" fmla="*/ 1336694 h 5199926"/>
              <a:gd name="connsiteX42" fmla="*/ 3377949 w 4896630"/>
              <a:gd name="connsiteY42" fmla="*/ 1303743 h 5199926"/>
              <a:gd name="connsiteX43" fmla="*/ 3723938 w 4896630"/>
              <a:gd name="connsiteY43" fmla="*/ 1237840 h 5199926"/>
              <a:gd name="connsiteX44" fmla="*/ 4144067 w 4896630"/>
              <a:gd name="connsiteY44" fmla="*/ 1163699 h 5199926"/>
              <a:gd name="connsiteX45" fmla="*/ 4588911 w 4896630"/>
              <a:gd name="connsiteY45" fmla="*/ 965991 h 5199926"/>
              <a:gd name="connsiteX46" fmla="*/ 4687765 w 4896630"/>
              <a:gd name="connsiteY46" fmla="*/ 661191 h 5199926"/>
              <a:gd name="connsiteX47" fmla="*/ 4860759 w 4896630"/>
              <a:gd name="connsiteY47" fmla="*/ 216348 h 5199926"/>
              <a:gd name="connsiteX48" fmla="*/ 4856748 w 4896630"/>
              <a:gd name="connsiteY48" fmla="*/ 17556 h 5199926"/>
              <a:gd name="connsiteX49" fmla="*/ 4440210 w 4896630"/>
              <a:gd name="connsiteY49" fmla="*/ 8817 h 5199926"/>
              <a:gd name="connsiteX50" fmla="*/ 4094759 w 4896630"/>
              <a:gd name="connsiteY50" fmla="*/ 19802 h 5199926"/>
              <a:gd name="connsiteX51" fmla="*/ 4094640 w 4896630"/>
              <a:gd name="connsiteY51" fmla="*/ 216348 h 5199926"/>
              <a:gd name="connsiteX52" fmla="*/ 4004024 w 4896630"/>
              <a:gd name="connsiteY52" fmla="*/ 447007 h 5199926"/>
              <a:gd name="connsiteX53" fmla="*/ 3732176 w 4896630"/>
              <a:gd name="connsiteY53" fmla="*/ 620002 h 5199926"/>
              <a:gd name="connsiteX54" fmla="*/ 3485040 w 4896630"/>
              <a:gd name="connsiteY54" fmla="*/ 768283 h 5199926"/>
              <a:gd name="connsiteX55" fmla="*/ 2661257 w 4896630"/>
              <a:gd name="connsiteY55" fmla="*/ 891851 h 5199926"/>
              <a:gd name="connsiteX56" fmla="*/ 2175224 w 4896630"/>
              <a:gd name="connsiteY56" fmla="*/ 965991 h 5199926"/>
              <a:gd name="connsiteX57" fmla="*/ 1804522 w 4896630"/>
              <a:gd name="connsiteY57" fmla="*/ 1056607 h 5199926"/>
              <a:gd name="connsiteX58" fmla="*/ 1623289 w 4896630"/>
              <a:gd name="connsiteY58" fmla="*/ 1204889 h 5199926"/>
              <a:gd name="connsiteX59" fmla="*/ 1400867 w 4896630"/>
              <a:gd name="connsiteY59" fmla="*/ 1517926 h 5199926"/>
              <a:gd name="connsiteX60" fmla="*/ 1343203 w 4896630"/>
              <a:gd name="connsiteY60" fmla="*/ 1682683 h 5199926"/>
              <a:gd name="connsiteX61" fmla="*/ 1285538 w 4896630"/>
              <a:gd name="connsiteY61" fmla="*/ 1814489 h 5199926"/>
              <a:gd name="connsiteX62" fmla="*/ 1030165 w 4896630"/>
              <a:gd name="connsiteY62" fmla="*/ 1839202 h 5199926"/>
              <a:gd name="connsiteX63" fmla="*/ 873646 w 4896630"/>
              <a:gd name="connsiteY63" fmla="*/ 1830964 h 5199926"/>
              <a:gd name="connsiteX64" fmla="*/ 766554 w 4896630"/>
              <a:gd name="connsiteY64" fmla="*/ 1946294 h 5199926"/>
              <a:gd name="connsiteX65" fmla="*/ 591312 w 4896630"/>
              <a:gd name="connsiteY65" fmla="*/ 2060500 h 5199926"/>
              <a:gd name="connsiteX0" fmla="*/ 553336 w 4858654"/>
              <a:gd name="connsiteY0" fmla="*/ 2060500 h 5219315"/>
              <a:gd name="connsiteX1" fmla="*/ 16531 w 4858654"/>
              <a:gd name="connsiteY1" fmla="*/ 4420673 h 5219315"/>
              <a:gd name="connsiteX2" fmla="*/ 15848 w 4858654"/>
              <a:gd name="connsiteY2" fmla="*/ 5141184 h 5219315"/>
              <a:gd name="connsiteX3" fmla="*/ 229114 w 4858654"/>
              <a:gd name="connsiteY3" fmla="*/ 5201117 h 5219315"/>
              <a:gd name="connsiteX4" fmla="*/ 741800 w 4858654"/>
              <a:gd name="connsiteY4" fmla="*/ 5152650 h 5219315"/>
              <a:gd name="connsiteX5" fmla="*/ 941319 w 4858654"/>
              <a:gd name="connsiteY5" fmla="*/ 4968085 h 5219315"/>
              <a:gd name="connsiteX6" fmla="*/ 999062 w 4858654"/>
              <a:gd name="connsiteY6" fmla="*/ 4270912 h 5219315"/>
              <a:gd name="connsiteX7" fmla="*/ 1185201 w 4858654"/>
              <a:gd name="connsiteY7" fmla="*/ 3817096 h 5219315"/>
              <a:gd name="connsiteX8" fmla="*/ 1019211 w 4858654"/>
              <a:gd name="connsiteY8" fmla="*/ 3646017 h 5219315"/>
              <a:gd name="connsiteX9" fmla="*/ 1085192 w 4858654"/>
              <a:gd name="connsiteY9" fmla="*/ 3512637 h 5219315"/>
              <a:gd name="connsiteX10" fmla="*/ 1113159 w 4858654"/>
              <a:gd name="connsiteY10" fmla="*/ 3434431 h 5219315"/>
              <a:gd name="connsiteX11" fmla="*/ 1276998 w 4858654"/>
              <a:gd name="connsiteY11" fmla="*/ 3422783 h 5219315"/>
              <a:gd name="connsiteX12" fmla="*/ 1312362 w 4858654"/>
              <a:gd name="connsiteY12" fmla="*/ 3122075 h 5219315"/>
              <a:gd name="connsiteX13" fmla="*/ 1093457 w 4858654"/>
              <a:gd name="connsiteY13" fmla="*/ 2984865 h 5219315"/>
              <a:gd name="connsiteX14" fmla="*/ 1032853 w 4858654"/>
              <a:gd name="connsiteY14" fmla="*/ 2935502 h 5219315"/>
              <a:gd name="connsiteX15" fmla="*/ 954253 w 4858654"/>
              <a:gd name="connsiteY15" fmla="*/ 2877353 h 5219315"/>
              <a:gd name="connsiteX16" fmla="*/ 861879 w 4858654"/>
              <a:gd name="connsiteY16" fmla="*/ 2843982 h 5219315"/>
              <a:gd name="connsiteX17" fmla="*/ 851542 w 4858654"/>
              <a:gd name="connsiteY17" fmla="*/ 2866518 h 5219315"/>
              <a:gd name="connsiteX18" fmla="*/ 800042 w 4858654"/>
              <a:gd name="connsiteY18" fmla="*/ 2860510 h 5219315"/>
              <a:gd name="connsiteX19" fmla="*/ 725246 w 4858654"/>
              <a:gd name="connsiteY19" fmla="*/ 2746099 h 5219315"/>
              <a:gd name="connsiteX20" fmla="*/ 805553 w 4858654"/>
              <a:gd name="connsiteY20" fmla="*/ 2598001 h 5219315"/>
              <a:gd name="connsiteX21" fmla="*/ 959237 w 4858654"/>
              <a:gd name="connsiteY21" fmla="*/ 2646510 h 5219315"/>
              <a:gd name="connsiteX22" fmla="*/ 1025140 w 4858654"/>
              <a:gd name="connsiteY22" fmla="*/ 2621797 h 5219315"/>
              <a:gd name="connsiteX23" fmla="*/ 1060007 w 4858654"/>
              <a:gd name="connsiteY23" fmla="*/ 2588845 h 5219315"/>
              <a:gd name="connsiteX24" fmla="*/ 1175834 w 4858654"/>
              <a:gd name="connsiteY24" fmla="*/ 2625705 h 5219315"/>
              <a:gd name="connsiteX25" fmla="*/ 1187824 w 4858654"/>
              <a:gd name="connsiteY25" fmla="*/ 2655247 h 5219315"/>
              <a:gd name="connsiteX26" fmla="*/ 1362891 w 4858654"/>
              <a:gd name="connsiteY26" fmla="*/ 2687699 h 5219315"/>
              <a:gd name="connsiteX27" fmla="*/ 1445270 w 4858654"/>
              <a:gd name="connsiteY27" fmla="*/ 2695937 h 5219315"/>
              <a:gd name="connsiteX28" fmla="*/ 1586309 w 4858654"/>
              <a:gd name="connsiteY28" fmla="*/ 2617808 h 5219315"/>
              <a:gd name="connsiteX29" fmla="*/ 1638570 w 4858654"/>
              <a:gd name="connsiteY29" fmla="*/ 2609151 h 5219315"/>
              <a:gd name="connsiteX30" fmla="*/ 1719532 w 4858654"/>
              <a:gd name="connsiteY30" fmla="*/ 2517958 h 5219315"/>
              <a:gd name="connsiteX31" fmla="*/ 1733437 w 4858654"/>
              <a:gd name="connsiteY31" fmla="*/ 2377338 h 5219315"/>
              <a:gd name="connsiteX32" fmla="*/ 1789186 w 4858654"/>
              <a:gd name="connsiteY32" fmla="*/ 2400792 h 5219315"/>
              <a:gd name="connsiteX33" fmla="*/ 1883293 w 4858654"/>
              <a:gd name="connsiteY33" fmla="*/ 2403861 h 5219315"/>
              <a:gd name="connsiteX34" fmla="*/ 2088741 w 4858654"/>
              <a:gd name="connsiteY34" fmla="*/ 2565522 h 5219315"/>
              <a:gd name="connsiteX35" fmla="*/ 2178359 w 4858654"/>
              <a:gd name="connsiteY35" fmla="*/ 2097749 h 5219315"/>
              <a:gd name="connsiteX36" fmla="*/ 2200160 w 4858654"/>
              <a:gd name="connsiteY36" fmla="*/ 1968857 h 5219315"/>
              <a:gd name="connsiteX37" fmla="*/ 2096059 w 4858654"/>
              <a:gd name="connsiteY37" fmla="*/ 1839202 h 5219315"/>
              <a:gd name="connsiteX38" fmla="*/ 2038394 w 4858654"/>
              <a:gd name="connsiteY38" fmla="*/ 1666207 h 5219315"/>
              <a:gd name="connsiteX39" fmla="*/ 2063108 w 4858654"/>
              <a:gd name="connsiteY39" fmla="*/ 1526164 h 5219315"/>
              <a:gd name="connsiteX40" fmla="*/ 2392621 w 4858654"/>
              <a:gd name="connsiteY40" fmla="*/ 1501451 h 5219315"/>
              <a:gd name="connsiteX41" fmla="*/ 2656232 w 4858654"/>
              <a:gd name="connsiteY41" fmla="*/ 1526164 h 5219315"/>
              <a:gd name="connsiteX42" fmla="*/ 2903367 w 4858654"/>
              <a:gd name="connsiteY42" fmla="*/ 1336694 h 5219315"/>
              <a:gd name="connsiteX43" fmla="*/ 3339973 w 4858654"/>
              <a:gd name="connsiteY43" fmla="*/ 1303743 h 5219315"/>
              <a:gd name="connsiteX44" fmla="*/ 3685962 w 4858654"/>
              <a:gd name="connsiteY44" fmla="*/ 1237840 h 5219315"/>
              <a:gd name="connsiteX45" fmla="*/ 4106091 w 4858654"/>
              <a:gd name="connsiteY45" fmla="*/ 1163699 h 5219315"/>
              <a:gd name="connsiteX46" fmla="*/ 4550935 w 4858654"/>
              <a:gd name="connsiteY46" fmla="*/ 965991 h 5219315"/>
              <a:gd name="connsiteX47" fmla="*/ 4649789 w 4858654"/>
              <a:gd name="connsiteY47" fmla="*/ 661191 h 5219315"/>
              <a:gd name="connsiteX48" fmla="*/ 4822783 w 4858654"/>
              <a:gd name="connsiteY48" fmla="*/ 216348 h 5219315"/>
              <a:gd name="connsiteX49" fmla="*/ 4818772 w 4858654"/>
              <a:gd name="connsiteY49" fmla="*/ 17556 h 5219315"/>
              <a:gd name="connsiteX50" fmla="*/ 4402234 w 4858654"/>
              <a:gd name="connsiteY50" fmla="*/ 8817 h 5219315"/>
              <a:gd name="connsiteX51" fmla="*/ 4056783 w 4858654"/>
              <a:gd name="connsiteY51" fmla="*/ 19802 h 5219315"/>
              <a:gd name="connsiteX52" fmla="*/ 4056664 w 4858654"/>
              <a:gd name="connsiteY52" fmla="*/ 216348 h 5219315"/>
              <a:gd name="connsiteX53" fmla="*/ 3966048 w 4858654"/>
              <a:gd name="connsiteY53" fmla="*/ 447007 h 5219315"/>
              <a:gd name="connsiteX54" fmla="*/ 3694200 w 4858654"/>
              <a:gd name="connsiteY54" fmla="*/ 620002 h 5219315"/>
              <a:gd name="connsiteX55" fmla="*/ 3447064 w 4858654"/>
              <a:gd name="connsiteY55" fmla="*/ 768283 h 5219315"/>
              <a:gd name="connsiteX56" fmla="*/ 2623281 w 4858654"/>
              <a:gd name="connsiteY56" fmla="*/ 891851 h 5219315"/>
              <a:gd name="connsiteX57" fmla="*/ 2137248 w 4858654"/>
              <a:gd name="connsiteY57" fmla="*/ 965991 h 5219315"/>
              <a:gd name="connsiteX58" fmla="*/ 1766546 w 4858654"/>
              <a:gd name="connsiteY58" fmla="*/ 1056607 h 5219315"/>
              <a:gd name="connsiteX59" fmla="*/ 1585313 w 4858654"/>
              <a:gd name="connsiteY59" fmla="*/ 1204889 h 5219315"/>
              <a:gd name="connsiteX60" fmla="*/ 1362891 w 4858654"/>
              <a:gd name="connsiteY60" fmla="*/ 1517926 h 5219315"/>
              <a:gd name="connsiteX61" fmla="*/ 1305227 w 4858654"/>
              <a:gd name="connsiteY61" fmla="*/ 1682683 h 5219315"/>
              <a:gd name="connsiteX62" fmla="*/ 1247562 w 4858654"/>
              <a:gd name="connsiteY62" fmla="*/ 1814489 h 5219315"/>
              <a:gd name="connsiteX63" fmla="*/ 992189 w 4858654"/>
              <a:gd name="connsiteY63" fmla="*/ 1839202 h 5219315"/>
              <a:gd name="connsiteX64" fmla="*/ 835670 w 4858654"/>
              <a:gd name="connsiteY64" fmla="*/ 1830964 h 5219315"/>
              <a:gd name="connsiteX65" fmla="*/ 728578 w 4858654"/>
              <a:gd name="connsiteY65" fmla="*/ 1946294 h 5219315"/>
              <a:gd name="connsiteX66" fmla="*/ 553336 w 4858654"/>
              <a:gd name="connsiteY66" fmla="*/ 2060500 h 5219315"/>
              <a:gd name="connsiteX0" fmla="*/ 559806 w 4865124"/>
              <a:gd name="connsiteY0" fmla="*/ 2060500 h 5193732"/>
              <a:gd name="connsiteX1" fmla="*/ 23001 w 4865124"/>
              <a:gd name="connsiteY1" fmla="*/ 4420673 h 5193732"/>
              <a:gd name="connsiteX2" fmla="*/ 22318 w 4865124"/>
              <a:gd name="connsiteY2" fmla="*/ 5141184 h 5193732"/>
              <a:gd name="connsiteX3" fmla="*/ 322947 w 4865124"/>
              <a:gd name="connsiteY3" fmla="*/ 5139963 h 5193732"/>
              <a:gd name="connsiteX4" fmla="*/ 748270 w 4865124"/>
              <a:gd name="connsiteY4" fmla="*/ 5152650 h 5193732"/>
              <a:gd name="connsiteX5" fmla="*/ 947789 w 4865124"/>
              <a:gd name="connsiteY5" fmla="*/ 4968085 h 5193732"/>
              <a:gd name="connsiteX6" fmla="*/ 1005532 w 4865124"/>
              <a:gd name="connsiteY6" fmla="*/ 4270912 h 5193732"/>
              <a:gd name="connsiteX7" fmla="*/ 1191671 w 4865124"/>
              <a:gd name="connsiteY7" fmla="*/ 3817096 h 5193732"/>
              <a:gd name="connsiteX8" fmla="*/ 1025681 w 4865124"/>
              <a:gd name="connsiteY8" fmla="*/ 3646017 h 5193732"/>
              <a:gd name="connsiteX9" fmla="*/ 1091662 w 4865124"/>
              <a:gd name="connsiteY9" fmla="*/ 3512637 h 5193732"/>
              <a:gd name="connsiteX10" fmla="*/ 1119629 w 4865124"/>
              <a:gd name="connsiteY10" fmla="*/ 3434431 h 5193732"/>
              <a:gd name="connsiteX11" fmla="*/ 1283468 w 4865124"/>
              <a:gd name="connsiteY11" fmla="*/ 3422783 h 5193732"/>
              <a:gd name="connsiteX12" fmla="*/ 1318832 w 4865124"/>
              <a:gd name="connsiteY12" fmla="*/ 3122075 h 5193732"/>
              <a:gd name="connsiteX13" fmla="*/ 1099927 w 4865124"/>
              <a:gd name="connsiteY13" fmla="*/ 2984865 h 5193732"/>
              <a:gd name="connsiteX14" fmla="*/ 1039323 w 4865124"/>
              <a:gd name="connsiteY14" fmla="*/ 2935502 h 5193732"/>
              <a:gd name="connsiteX15" fmla="*/ 960723 w 4865124"/>
              <a:gd name="connsiteY15" fmla="*/ 2877353 h 5193732"/>
              <a:gd name="connsiteX16" fmla="*/ 868349 w 4865124"/>
              <a:gd name="connsiteY16" fmla="*/ 2843982 h 5193732"/>
              <a:gd name="connsiteX17" fmla="*/ 858012 w 4865124"/>
              <a:gd name="connsiteY17" fmla="*/ 2866518 h 5193732"/>
              <a:gd name="connsiteX18" fmla="*/ 806512 w 4865124"/>
              <a:gd name="connsiteY18" fmla="*/ 2860510 h 5193732"/>
              <a:gd name="connsiteX19" fmla="*/ 731716 w 4865124"/>
              <a:gd name="connsiteY19" fmla="*/ 2746099 h 5193732"/>
              <a:gd name="connsiteX20" fmla="*/ 812023 w 4865124"/>
              <a:gd name="connsiteY20" fmla="*/ 2598001 h 5193732"/>
              <a:gd name="connsiteX21" fmla="*/ 965707 w 4865124"/>
              <a:gd name="connsiteY21" fmla="*/ 2646510 h 5193732"/>
              <a:gd name="connsiteX22" fmla="*/ 1031610 w 4865124"/>
              <a:gd name="connsiteY22" fmla="*/ 2621797 h 5193732"/>
              <a:gd name="connsiteX23" fmla="*/ 1066477 w 4865124"/>
              <a:gd name="connsiteY23" fmla="*/ 2588845 h 5193732"/>
              <a:gd name="connsiteX24" fmla="*/ 1182304 w 4865124"/>
              <a:gd name="connsiteY24" fmla="*/ 2625705 h 5193732"/>
              <a:gd name="connsiteX25" fmla="*/ 1194294 w 4865124"/>
              <a:gd name="connsiteY25" fmla="*/ 2655247 h 5193732"/>
              <a:gd name="connsiteX26" fmla="*/ 1369361 w 4865124"/>
              <a:gd name="connsiteY26" fmla="*/ 2687699 h 5193732"/>
              <a:gd name="connsiteX27" fmla="*/ 1451740 w 4865124"/>
              <a:gd name="connsiteY27" fmla="*/ 2695937 h 5193732"/>
              <a:gd name="connsiteX28" fmla="*/ 1592779 w 4865124"/>
              <a:gd name="connsiteY28" fmla="*/ 2617808 h 5193732"/>
              <a:gd name="connsiteX29" fmla="*/ 1645040 w 4865124"/>
              <a:gd name="connsiteY29" fmla="*/ 2609151 h 5193732"/>
              <a:gd name="connsiteX30" fmla="*/ 1726002 w 4865124"/>
              <a:gd name="connsiteY30" fmla="*/ 2517958 h 5193732"/>
              <a:gd name="connsiteX31" fmla="*/ 1739907 w 4865124"/>
              <a:gd name="connsiteY31" fmla="*/ 2377338 h 5193732"/>
              <a:gd name="connsiteX32" fmla="*/ 1795656 w 4865124"/>
              <a:gd name="connsiteY32" fmla="*/ 2400792 h 5193732"/>
              <a:gd name="connsiteX33" fmla="*/ 1889763 w 4865124"/>
              <a:gd name="connsiteY33" fmla="*/ 2403861 h 5193732"/>
              <a:gd name="connsiteX34" fmla="*/ 2095211 w 4865124"/>
              <a:gd name="connsiteY34" fmla="*/ 2565522 h 5193732"/>
              <a:gd name="connsiteX35" fmla="*/ 2184829 w 4865124"/>
              <a:gd name="connsiteY35" fmla="*/ 2097749 h 5193732"/>
              <a:gd name="connsiteX36" fmla="*/ 2206630 w 4865124"/>
              <a:gd name="connsiteY36" fmla="*/ 1968857 h 5193732"/>
              <a:gd name="connsiteX37" fmla="*/ 2102529 w 4865124"/>
              <a:gd name="connsiteY37" fmla="*/ 1839202 h 5193732"/>
              <a:gd name="connsiteX38" fmla="*/ 2044864 w 4865124"/>
              <a:gd name="connsiteY38" fmla="*/ 1666207 h 5193732"/>
              <a:gd name="connsiteX39" fmla="*/ 2069578 w 4865124"/>
              <a:gd name="connsiteY39" fmla="*/ 1526164 h 5193732"/>
              <a:gd name="connsiteX40" fmla="*/ 2399091 w 4865124"/>
              <a:gd name="connsiteY40" fmla="*/ 1501451 h 5193732"/>
              <a:gd name="connsiteX41" fmla="*/ 2662702 w 4865124"/>
              <a:gd name="connsiteY41" fmla="*/ 1526164 h 5193732"/>
              <a:gd name="connsiteX42" fmla="*/ 2909837 w 4865124"/>
              <a:gd name="connsiteY42" fmla="*/ 1336694 h 5193732"/>
              <a:gd name="connsiteX43" fmla="*/ 3346443 w 4865124"/>
              <a:gd name="connsiteY43" fmla="*/ 1303743 h 5193732"/>
              <a:gd name="connsiteX44" fmla="*/ 3692432 w 4865124"/>
              <a:gd name="connsiteY44" fmla="*/ 1237840 h 5193732"/>
              <a:gd name="connsiteX45" fmla="*/ 4112561 w 4865124"/>
              <a:gd name="connsiteY45" fmla="*/ 1163699 h 5193732"/>
              <a:gd name="connsiteX46" fmla="*/ 4557405 w 4865124"/>
              <a:gd name="connsiteY46" fmla="*/ 965991 h 5193732"/>
              <a:gd name="connsiteX47" fmla="*/ 4656259 w 4865124"/>
              <a:gd name="connsiteY47" fmla="*/ 661191 h 5193732"/>
              <a:gd name="connsiteX48" fmla="*/ 4829253 w 4865124"/>
              <a:gd name="connsiteY48" fmla="*/ 216348 h 5193732"/>
              <a:gd name="connsiteX49" fmla="*/ 4825242 w 4865124"/>
              <a:gd name="connsiteY49" fmla="*/ 17556 h 5193732"/>
              <a:gd name="connsiteX50" fmla="*/ 4408704 w 4865124"/>
              <a:gd name="connsiteY50" fmla="*/ 8817 h 5193732"/>
              <a:gd name="connsiteX51" fmla="*/ 4063253 w 4865124"/>
              <a:gd name="connsiteY51" fmla="*/ 19802 h 5193732"/>
              <a:gd name="connsiteX52" fmla="*/ 4063134 w 4865124"/>
              <a:gd name="connsiteY52" fmla="*/ 216348 h 5193732"/>
              <a:gd name="connsiteX53" fmla="*/ 3972518 w 4865124"/>
              <a:gd name="connsiteY53" fmla="*/ 447007 h 5193732"/>
              <a:gd name="connsiteX54" fmla="*/ 3700670 w 4865124"/>
              <a:gd name="connsiteY54" fmla="*/ 620002 h 5193732"/>
              <a:gd name="connsiteX55" fmla="*/ 3453534 w 4865124"/>
              <a:gd name="connsiteY55" fmla="*/ 768283 h 5193732"/>
              <a:gd name="connsiteX56" fmla="*/ 2629751 w 4865124"/>
              <a:gd name="connsiteY56" fmla="*/ 891851 h 5193732"/>
              <a:gd name="connsiteX57" fmla="*/ 2143718 w 4865124"/>
              <a:gd name="connsiteY57" fmla="*/ 965991 h 5193732"/>
              <a:gd name="connsiteX58" fmla="*/ 1773016 w 4865124"/>
              <a:gd name="connsiteY58" fmla="*/ 1056607 h 5193732"/>
              <a:gd name="connsiteX59" fmla="*/ 1591783 w 4865124"/>
              <a:gd name="connsiteY59" fmla="*/ 1204889 h 5193732"/>
              <a:gd name="connsiteX60" fmla="*/ 1369361 w 4865124"/>
              <a:gd name="connsiteY60" fmla="*/ 1517926 h 5193732"/>
              <a:gd name="connsiteX61" fmla="*/ 1311697 w 4865124"/>
              <a:gd name="connsiteY61" fmla="*/ 1682683 h 5193732"/>
              <a:gd name="connsiteX62" fmla="*/ 1254032 w 4865124"/>
              <a:gd name="connsiteY62" fmla="*/ 1814489 h 5193732"/>
              <a:gd name="connsiteX63" fmla="*/ 998659 w 4865124"/>
              <a:gd name="connsiteY63" fmla="*/ 1839202 h 5193732"/>
              <a:gd name="connsiteX64" fmla="*/ 842140 w 4865124"/>
              <a:gd name="connsiteY64" fmla="*/ 1830964 h 5193732"/>
              <a:gd name="connsiteX65" fmla="*/ 735048 w 4865124"/>
              <a:gd name="connsiteY65" fmla="*/ 1946294 h 5193732"/>
              <a:gd name="connsiteX66" fmla="*/ 559806 w 4865124"/>
              <a:gd name="connsiteY66" fmla="*/ 2060500 h 5193732"/>
              <a:gd name="connsiteX0" fmla="*/ 547943 w 4853261"/>
              <a:gd name="connsiteY0" fmla="*/ 2060500 h 5210008"/>
              <a:gd name="connsiteX1" fmla="*/ 11138 w 4853261"/>
              <a:gd name="connsiteY1" fmla="*/ 4420673 h 5210008"/>
              <a:gd name="connsiteX2" fmla="*/ 10455 w 4853261"/>
              <a:gd name="connsiteY2" fmla="*/ 5141184 h 5210008"/>
              <a:gd name="connsiteX3" fmla="*/ 150918 w 4853261"/>
              <a:gd name="connsiteY3" fmla="*/ 5180732 h 5210008"/>
              <a:gd name="connsiteX4" fmla="*/ 311084 w 4853261"/>
              <a:gd name="connsiteY4" fmla="*/ 5139963 h 5210008"/>
              <a:gd name="connsiteX5" fmla="*/ 736407 w 4853261"/>
              <a:gd name="connsiteY5" fmla="*/ 5152650 h 5210008"/>
              <a:gd name="connsiteX6" fmla="*/ 935926 w 4853261"/>
              <a:gd name="connsiteY6" fmla="*/ 4968085 h 5210008"/>
              <a:gd name="connsiteX7" fmla="*/ 993669 w 4853261"/>
              <a:gd name="connsiteY7" fmla="*/ 4270912 h 5210008"/>
              <a:gd name="connsiteX8" fmla="*/ 1179808 w 4853261"/>
              <a:gd name="connsiteY8" fmla="*/ 3817096 h 5210008"/>
              <a:gd name="connsiteX9" fmla="*/ 1013818 w 4853261"/>
              <a:gd name="connsiteY9" fmla="*/ 3646017 h 5210008"/>
              <a:gd name="connsiteX10" fmla="*/ 1079799 w 4853261"/>
              <a:gd name="connsiteY10" fmla="*/ 3512637 h 5210008"/>
              <a:gd name="connsiteX11" fmla="*/ 1107766 w 4853261"/>
              <a:gd name="connsiteY11" fmla="*/ 3434431 h 5210008"/>
              <a:gd name="connsiteX12" fmla="*/ 1271605 w 4853261"/>
              <a:gd name="connsiteY12" fmla="*/ 3422783 h 5210008"/>
              <a:gd name="connsiteX13" fmla="*/ 1306969 w 4853261"/>
              <a:gd name="connsiteY13" fmla="*/ 3122075 h 5210008"/>
              <a:gd name="connsiteX14" fmla="*/ 1088064 w 4853261"/>
              <a:gd name="connsiteY14" fmla="*/ 2984865 h 5210008"/>
              <a:gd name="connsiteX15" fmla="*/ 1027460 w 4853261"/>
              <a:gd name="connsiteY15" fmla="*/ 2935502 h 5210008"/>
              <a:gd name="connsiteX16" fmla="*/ 948860 w 4853261"/>
              <a:gd name="connsiteY16" fmla="*/ 2877353 h 5210008"/>
              <a:gd name="connsiteX17" fmla="*/ 856486 w 4853261"/>
              <a:gd name="connsiteY17" fmla="*/ 2843982 h 5210008"/>
              <a:gd name="connsiteX18" fmla="*/ 846149 w 4853261"/>
              <a:gd name="connsiteY18" fmla="*/ 2866518 h 5210008"/>
              <a:gd name="connsiteX19" fmla="*/ 794649 w 4853261"/>
              <a:gd name="connsiteY19" fmla="*/ 2860510 h 5210008"/>
              <a:gd name="connsiteX20" fmla="*/ 719853 w 4853261"/>
              <a:gd name="connsiteY20" fmla="*/ 2746099 h 5210008"/>
              <a:gd name="connsiteX21" fmla="*/ 800160 w 4853261"/>
              <a:gd name="connsiteY21" fmla="*/ 2598001 h 5210008"/>
              <a:gd name="connsiteX22" fmla="*/ 953844 w 4853261"/>
              <a:gd name="connsiteY22" fmla="*/ 2646510 h 5210008"/>
              <a:gd name="connsiteX23" fmla="*/ 1019747 w 4853261"/>
              <a:gd name="connsiteY23" fmla="*/ 2621797 h 5210008"/>
              <a:gd name="connsiteX24" fmla="*/ 1054614 w 4853261"/>
              <a:gd name="connsiteY24" fmla="*/ 2588845 h 5210008"/>
              <a:gd name="connsiteX25" fmla="*/ 1170441 w 4853261"/>
              <a:gd name="connsiteY25" fmla="*/ 2625705 h 5210008"/>
              <a:gd name="connsiteX26" fmla="*/ 1182431 w 4853261"/>
              <a:gd name="connsiteY26" fmla="*/ 2655247 h 5210008"/>
              <a:gd name="connsiteX27" fmla="*/ 1357498 w 4853261"/>
              <a:gd name="connsiteY27" fmla="*/ 2687699 h 5210008"/>
              <a:gd name="connsiteX28" fmla="*/ 1439877 w 4853261"/>
              <a:gd name="connsiteY28" fmla="*/ 2695937 h 5210008"/>
              <a:gd name="connsiteX29" fmla="*/ 1580916 w 4853261"/>
              <a:gd name="connsiteY29" fmla="*/ 2617808 h 5210008"/>
              <a:gd name="connsiteX30" fmla="*/ 1633177 w 4853261"/>
              <a:gd name="connsiteY30" fmla="*/ 2609151 h 5210008"/>
              <a:gd name="connsiteX31" fmla="*/ 1714139 w 4853261"/>
              <a:gd name="connsiteY31" fmla="*/ 2517958 h 5210008"/>
              <a:gd name="connsiteX32" fmla="*/ 1728044 w 4853261"/>
              <a:gd name="connsiteY32" fmla="*/ 2377338 h 5210008"/>
              <a:gd name="connsiteX33" fmla="*/ 1783793 w 4853261"/>
              <a:gd name="connsiteY33" fmla="*/ 2400792 h 5210008"/>
              <a:gd name="connsiteX34" fmla="*/ 1877900 w 4853261"/>
              <a:gd name="connsiteY34" fmla="*/ 2403861 h 5210008"/>
              <a:gd name="connsiteX35" fmla="*/ 2083348 w 4853261"/>
              <a:gd name="connsiteY35" fmla="*/ 2565522 h 5210008"/>
              <a:gd name="connsiteX36" fmla="*/ 2172966 w 4853261"/>
              <a:gd name="connsiteY36" fmla="*/ 2097749 h 5210008"/>
              <a:gd name="connsiteX37" fmla="*/ 2194767 w 4853261"/>
              <a:gd name="connsiteY37" fmla="*/ 1968857 h 5210008"/>
              <a:gd name="connsiteX38" fmla="*/ 2090666 w 4853261"/>
              <a:gd name="connsiteY38" fmla="*/ 1839202 h 5210008"/>
              <a:gd name="connsiteX39" fmla="*/ 2033001 w 4853261"/>
              <a:gd name="connsiteY39" fmla="*/ 1666207 h 5210008"/>
              <a:gd name="connsiteX40" fmla="*/ 2057715 w 4853261"/>
              <a:gd name="connsiteY40" fmla="*/ 1526164 h 5210008"/>
              <a:gd name="connsiteX41" fmla="*/ 2387228 w 4853261"/>
              <a:gd name="connsiteY41" fmla="*/ 1501451 h 5210008"/>
              <a:gd name="connsiteX42" fmla="*/ 2650839 w 4853261"/>
              <a:gd name="connsiteY42" fmla="*/ 1526164 h 5210008"/>
              <a:gd name="connsiteX43" fmla="*/ 2897974 w 4853261"/>
              <a:gd name="connsiteY43" fmla="*/ 1336694 h 5210008"/>
              <a:gd name="connsiteX44" fmla="*/ 3334580 w 4853261"/>
              <a:gd name="connsiteY44" fmla="*/ 1303743 h 5210008"/>
              <a:gd name="connsiteX45" fmla="*/ 3680569 w 4853261"/>
              <a:gd name="connsiteY45" fmla="*/ 1237840 h 5210008"/>
              <a:gd name="connsiteX46" fmla="*/ 4100698 w 4853261"/>
              <a:gd name="connsiteY46" fmla="*/ 1163699 h 5210008"/>
              <a:gd name="connsiteX47" fmla="*/ 4545542 w 4853261"/>
              <a:gd name="connsiteY47" fmla="*/ 965991 h 5210008"/>
              <a:gd name="connsiteX48" fmla="*/ 4644396 w 4853261"/>
              <a:gd name="connsiteY48" fmla="*/ 661191 h 5210008"/>
              <a:gd name="connsiteX49" fmla="*/ 4817390 w 4853261"/>
              <a:gd name="connsiteY49" fmla="*/ 216348 h 5210008"/>
              <a:gd name="connsiteX50" fmla="*/ 4813379 w 4853261"/>
              <a:gd name="connsiteY50" fmla="*/ 17556 h 5210008"/>
              <a:gd name="connsiteX51" fmla="*/ 4396841 w 4853261"/>
              <a:gd name="connsiteY51" fmla="*/ 8817 h 5210008"/>
              <a:gd name="connsiteX52" fmla="*/ 4051390 w 4853261"/>
              <a:gd name="connsiteY52" fmla="*/ 19802 h 5210008"/>
              <a:gd name="connsiteX53" fmla="*/ 4051271 w 4853261"/>
              <a:gd name="connsiteY53" fmla="*/ 216348 h 5210008"/>
              <a:gd name="connsiteX54" fmla="*/ 3960655 w 4853261"/>
              <a:gd name="connsiteY54" fmla="*/ 447007 h 5210008"/>
              <a:gd name="connsiteX55" fmla="*/ 3688807 w 4853261"/>
              <a:gd name="connsiteY55" fmla="*/ 620002 h 5210008"/>
              <a:gd name="connsiteX56" fmla="*/ 3441671 w 4853261"/>
              <a:gd name="connsiteY56" fmla="*/ 768283 h 5210008"/>
              <a:gd name="connsiteX57" fmla="*/ 2617888 w 4853261"/>
              <a:gd name="connsiteY57" fmla="*/ 891851 h 5210008"/>
              <a:gd name="connsiteX58" fmla="*/ 2131855 w 4853261"/>
              <a:gd name="connsiteY58" fmla="*/ 965991 h 5210008"/>
              <a:gd name="connsiteX59" fmla="*/ 1761153 w 4853261"/>
              <a:gd name="connsiteY59" fmla="*/ 1056607 h 5210008"/>
              <a:gd name="connsiteX60" fmla="*/ 1579920 w 4853261"/>
              <a:gd name="connsiteY60" fmla="*/ 1204889 h 5210008"/>
              <a:gd name="connsiteX61" fmla="*/ 1357498 w 4853261"/>
              <a:gd name="connsiteY61" fmla="*/ 1517926 h 5210008"/>
              <a:gd name="connsiteX62" fmla="*/ 1299834 w 4853261"/>
              <a:gd name="connsiteY62" fmla="*/ 1682683 h 5210008"/>
              <a:gd name="connsiteX63" fmla="*/ 1242169 w 4853261"/>
              <a:gd name="connsiteY63" fmla="*/ 1814489 h 5210008"/>
              <a:gd name="connsiteX64" fmla="*/ 986796 w 4853261"/>
              <a:gd name="connsiteY64" fmla="*/ 1839202 h 5210008"/>
              <a:gd name="connsiteX65" fmla="*/ 830277 w 4853261"/>
              <a:gd name="connsiteY65" fmla="*/ 1830964 h 5210008"/>
              <a:gd name="connsiteX66" fmla="*/ 723185 w 4853261"/>
              <a:gd name="connsiteY66" fmla="*/ 1946294 h 5210008"/>
              <a:gd name="connsiteX67" fmla="*/ 547943 w 4853261"/>
              <a:gd name="connsiteY67" fmla="*/ 2060500 h 5210008"/>
              <a:gd name="connsiteX0" fmla="*/ 544708 w 4850026"/>
              <a:gd name="connsiteY0" fmla="*/ 2060500 h 5196162"/>
              <a:gd name="connsiteX1" fmla="*/ 7903 w 4850026"/>
              <a:gd name="connsiteY1" fmla="*/ 4420673 h 5196162"/>
              <a:gd name="connsiteX2" fmla="*/ 7220 w 4850026"/>
              <a:gd name="connsiteY2" fmla="*/ 5141184 h 5196162"/>
              <a:gd name="connsiteX3" fmla="*/ 104001 w 4850026"/>
              <a:gd name="connsiteY3" fmla="*/ 5145787 h 5196162"/>
              <a:gd name="connsiteX4" fmla="*/ 307849 w 4850026"/>
              <a:gd name="connsiteY4" fmla="*/ 5139963 h 5196162"/>
              <a:gd name="connsiteX5" fmla="*/ 733172 w 4850026"/>
              <a:gd name="connsiteY5" fmla="*/ 5152650 h 5196162"/>
              <a:gd name="connsiteX6" fmla="*/ 932691 w 4850026"/>
              <a:gd name="connsiteY6" fmla="*/ 4968085 h 5196162"/>
              <a:gd name="connsiteX7" fmla="*/ 990434 w 4850026"/>
              <a:gd name="connsiteY7" fmla="*/ 4270912 h 5196162"/>
              <a:gd name="connsiteX8" fmla="*/ 1176573 w 4850026"/>
              <a:gd name="connsiteY8" fmla="*/ 3817096 h 5196162"/>
              <a:gd name="connsiteX9" fmla="*/ 1010583 w 4850026"/>
              <a:gd name="connsiteY9" fmla="*/ 3646017 h 5196162"/>
              <a:gd name="connsiteX10" fmla="*/ 1076564 w 4850026"/>
              <a:gd name="connsiteY10" fmla="*/ 3512637 h 5196162"/>
              <a:gd name="connsiteX11" fmla="*/ 1104531 w 4850026"/>
              <a:gd name="connsiteY11" fmla="*/ 3434431 h 5196162"/>
              <a:gd name="connsiteX12" fmla="*/ 1268370 w 4850026"/>
              <a:gd name="connsiteY12" fmla="*/ 3422783 h 5196162"/>
              <a:gd name="connsiteX13" fmla="*/ 1303734 w 4850026"/>
              <a:gd name="connsiteY13" fmla="*/ 3122075 h 5196162"/>
              <a:gd name="connsiteX14" fmla="*/ 1084829 w 4850026"/>
              <a:gd name="connsiteY14" fmla="*/ 2984865 h 5196162"/>
              <a:gd name="connsiteX15" fmla="*/ 1024225 w 4850026"/>
              <a:gd name="connsiteY15" fmla="*/ 2935502 h 5196162"/>
              <a:gd name="connsiteX16" fmla="*/ 945625 w 4850026"/>
              <a:gd name="connsiteY16" fmla="*/ 2877353 h 5196162"/>
              <a:gd name="connsiteX17" fmla="*/ 853251 w 4850026"/>
              <a:gd name="connsiteY17" fmla="*/ 2843982 h 5196162"/>
              <a:gd name="connsiteX18" fmla="*/ 842914 w 4850026"/>
              <a:gd name="connsiteY18" fmla="*/ 2866518 h 5196162"/>
              <a:gd name="connsiteX19" fmla="*/ 791414 w 4850026"/>
              <a:gd name="connsiteY19" fmla="*/ 2860510 h 5196162"/>
              <a:gd name="connsiteX20" fmla="*/ 716618 w 4850026"/>
              <a:gd name="connsiteY20" fmla="*/ 2746099 h 5196162"/>
              <a:gd name="connsiteX21" fmla="*/ 796925 w 4850026"/>
              <a:gd name="connsiteY21" fmla="*/ 2598001 h 5196162"/>
              <a:gd name="connsiteX22" fmla="*/ 950609 w 4850026"/>
              <a:gd name="connsiteY22" fmla="*/ 2646510 h 5196162"/>
              <a:gd name="connsiteX23" fmla="*/ 1016512 w 4850026"/>
              <a:gd name="connsiteY23" fmla="*/ 2621797 h 5196162"/>
              <a:gd name="connsiteX24" fmla="*/ 1051379 w 4850026"/>
              <a:gd name="connsiteY24" fmla="*/ 2588845 h 5196162"/>
              <a:gd name="connsiteX25" fmla="*/ 1167206 w 4850026"/>
              <a:gd name="connsiteY25" fmla="*/ 2625705 h 5196162"/>
              <a:gd name="connsiteX26" fmla="*/ 1179196 w 4850026"/>
              <a:gd name="connsiteY26" fmla="*/ 2655247 h 5196162"/>
              <a:gd name="connsiteX27" fmla="*/ 1354263 w 4850026"/>
              <a:gd name="connsiteY27" fmla="*/ 2687699 h 5196162"/>
              <a:gd name="connsiteX28" fmla="*/ 1436642 w 4850026"/>
              <a:gd name="connsiteY28" fmla="*/ 2695937 h 5196162"/>
              <a:gd name="connsiteX29" fmla="*/ 1577681 w 4850026"/>
              <a:gd name="connsiteY29" fmla="*/ 2617808 h 5196162"/>
              <a:gd name="connsiteX30" fmla="*/ 1629942 w 4850026"/>
              <a:gd name="connsiteY30" fmla="*/ 2609151 h 5196162"/>
              <a:gd name="connsiteX31" fmla="*/ 1710904 w 4850026"/>
              <a:gd name="connsiteY31" fmla="*/ 2517958 h 5196162"/>
              <a:gd name="connsiteX32" fmla="*/ 1724809 w 4850026"/>
              <a:gd name="connsiteY32" fmla="*/ 2377338 h 5196162"/>
              <a:gd name="connsiteX33" fmla="*/ 1780558 w 4850026"/>
              <a:gd name="connsiteY33" fmla="*/ 2400792 h 5196162"/>
              <a:gd name="connsiteX34" fmla="*/ 1874665 w 4850026"/>
              <a:gd name="connsiteY34" fmla="*/ 2403861 h 5196162"/>
              <a:gd name="connsiteX35" fmla="*/ 2080113 w 4850026"/>
              <a:gd name="connsiteY35" fmla="*/ 2565522 h 5196162"/>
              <a:gd name="connsiteX36" fmla="*/ 2169731 w 4850026"/>
              <a:gd name="connsiteY36" fmla="*/ 2097749 h 5196162"/>
              <a:gd name="connsiteX37" fmla="*/ 2191532 w 4850026"/>
              <a:gd name="connsiteY37" fmla="*/ 1968857 h 5196162"/>
              <a:gd name="connsiteX38" fmla="*/ 2087431 w 4850026"/>
              <a:gd name="connsiteY38" fmla="*/ 1839202 h 5196162"/>
              <a:gd name="connsiteX39" fmla="*/ 2029766 w 4850026"/>
              <a:gd name="connsiteY39" fmla="*/ 1666207 h 5196162"/>
              <a:gd name="connsiteX40" fmla="*/ 2054480 w 4850026"/>
              <a:gd name="connsiteY40" fmla="*/ 1526164 h 5196162"/>
              <a:gd name="connsiteX41" fmla="*/ 2383993 w 4850026"/>
              <a:gd name="connsiteY41" fmla="*/ 1501451 h 5196162"/>
              <a:gd name="connsiteX42" fmla="*/ 2647604 w 4850026"/>
              <a:gd name="connsiteY42" fmla="*/ 1526164 h 5196162"/>
              <a:gd name="connsiteX43" fmla="*/ 2894739 w 4850026"/>
              <a:gd name="connsiteY43" fmla="*/ 1336694 h 5196162"/>
              <a:gd name="connsiteX44" fmla="*/ 3331345 w 4850026"/>
              <a:gd name="connsiteY44" fmla="*/ 1303743 h 5196162"/>
              <a:gd name="connsiteX45" fmla="*/ 3677334 w 4850026"/>
              <a:gd name="connsiteY45" fmla="*/ 1237840 h 5196162"/>
              <a:gd name="connsiteX46" fmla="*/ 4097463 w 4850026"/>
              <a:gd name="connsiteY46" fmla="*/ 1163699 h 5196162"/>
              <a:gd name="connsiteX47" fmla="*/ 4542307 w 4850026"/>
              <a:gd name="connsiteY47" fmla="*/ 965991 h 5196162"/>
              <a:gd name="connsiteX48" fmla="*/ 4641161 w 4850026"/>
              <a:gd name="connsiteY48" fmla="*/ 661191 h 5196162"/>
              <a:gd name="connsiteX49" fmla="*/ 4814155 w 4850026"/>
              <a:gd name="connsiteY49" fmla="*/ 216348 h 5196162"/>
              <a:gd name="connsiteX50" fmla="*/ 4810144 w 4850026"/>
              <a:gd name="connsiteY50" fmla="*/ 17556 h 5196162"/>
              <a:gd name="connsiteX51" fmla="*/ 4393606 w 4850026"/>
              <a:gd name="connsiteY51" fmla="*/ 8817 h 5196162"/>
              <a:gd name="connsiteX52" fmla="*/ 4048155 w 4850026"/>
              <a:gd name="connsiteY52" fmla="*/ 19802 h 5196162"/>
              <a:gd name="connsiteX53" fmla="*/ 4048036 w 4850026"/>
              <a:gd name="connsiteY53" fmla="*/ 216348 h 5196162"/>
              <a:gd name="connsiteX54" fmla="*/ 3957420 w 4850026"/>
              <a:gd name="connsiteY54" fmla="*/ 447007 h 5196162"/>
              <a:gd name="connsiteX55" fmla="*/ 3685572 w 4850026"/>
              <a:gd name="connsiteY55" fmla="*/ 620002 h 5196162"/>
              <a:gd name="connsiteX56" fmla="*/ 3438436 w 4850026"/>
              <a:gd name="connsiteY56" fmla="*/ 768283 h 5196162"/>
              <a:gd name="connsiteX57" fmla="*/ 2614653 w 4850026"/>
              <a:gd name="connsiteY57" fmla="*/ 891851 h 5196162"/>
              <a:gd name="connsiteX58" fmla="*/ 2128620 w 4850026"/>
              <a:gd name="connsiteY58" fmla="*/ 965991 h 5196162"/>
              <a:gd name="connsiteX59" fmla="*/ 1757918 w 4850026"/>
              <a:gd name="connsiteY59" fmla="*/ 1056607 h 5196162"/>
              <a:gd name="connsiteX60" fmla="*/ 1576685 w 4850026"/>
              <a:gd name="connsiteY60" fmla="*/ 1204889 h 5196162"/>
              <a:gd name="connsiteX61" fmla="*/ 1354263 w 4850026"/>
              <a:gd name="connsiteY61" fmla="*/ 1517926 h 5196162"/>
              <a:gd name="connsiteX62" fmla="*/ 1296599 w 4850026"/>
              <a:gd name="connsiteY62" fmla="*/ 1682683 h 5196162"/>
              <a:gd name="connsiteX63" fmla="*/ 1238934 w 4850026"/>
              <a:gd name="connsiteY63" fmla="*/ 1814489 h 5196162"/>
              <a:gd name="connsiteX64" fmla="*/ 983561 w 4850026"/>
              <a:gd name="connsiteY64" fmla="*/ 1839202 h 5196162"/>
              <a:gd name="connsiteX65" fmla="*/ 827042 w 4850026"/>
              <a:gd name="connsiteY65" fmla="*/ 1830964 h 5196162"/>
              <a:gd name="connsiteX66" fmla="*/ 719950 w 4850026"/>
              <a:gd name="connsiteY66" fmla="*/ 1946294 h 5196162"/>
              <a:gd name="connsiteX67" fmla="*/ 544708 w 4850026"/>
              <a:gd name="connsiteY67" fmla="*/ 2060500 h 5196162"/>
              <a:gd name="connsiteX0" fmla="*/ 544708 w 4850026"/>
              <a:gd name="connsiteY0" fmla="*/ 2060500 h 5196162"/>
              <a:gd name="connsiteX1" fmla="*/ 7903 w 4850026"/>
              <a:gd name="connsiteY1" fmla="*/ 4420673 h 5196162"/>
              <a:gd name="connsiteX2" fmla="*/ 7220 w 4850026"/>
              <a:gd name="connsiteY2" fmla="*/ 5141184 h 5196162"/>
              <a:gd name="connsiteX3" fmla="*/ 104001 w 4850026"/>
              <a:gd name="connsiteY3" fmla="*/ 5145787 h 5196162"/>
              <a:gd name="connsiteX4" fmla="*/ 316586 w 4850026"/>
              <a:gd name="connsiteY4" fmla="*/ 5154524 h 5196162"/>
              <a:gd name="connsiteX5" fmla="*/ 733172 w 4850026"/>
              <a:gd name="connsiteY5" fmla="*/ 5152650 h 5196162"/>
              <a:gd name="connsiteX6" fmla="*/ 932691 w 4850026"/>
              <a:gd name="connsiteY6" fmla="*/ 4968085 h 5196162"/>
              <a:gd name="connsiteX7" fmla="*/ 990434 w 4850026"/>
              <a:gd name="connsiteY7" fmla="*/ 4270912 h 5196162"/>
              <a:gd name="connsiteX8" fmla="*/ 1176573 w 4850026"/>
              <a:gd name="connsiteY8" fmla="*/ 3817096 h 5196162"/>
              <a:gd name="connsiteX9" fmla="*/ 1010583 w 4850026"/>
              <a:gd name="connsiteY9" fmla="*/ 3646017 h 5196162"/>
              <a:gd name="connsiteX10" fmla="*/ 1076564 w 4850026"/>
              <a:gd name="connsiteY10" fmla="*/ 3512637 h 5196162"/>
              <a:gd name="connsiteX11" fmla="*/ 1104531 w 4850026"/>
              <a:gd name="connsiteY11" fmla="*/ 3434431 h 5196162"/>
              <a:gd name="connsiteX12" fmla="*/ 1268370 w 4850026"/>
              <a:gd name="connsiteY12" fmla="*/ 3422783 h 5196162"/>
              <a:gd name="connsiteX13" fmla="*/ 1303734 w 4850026"/>
              <a:gd name="connsiteY13" fmla="*/ 3122075 h 5196162"/>
              <a:gd name="connsiteX14" fmla="*/ 1084829 w 4850026"/>
              <a:gd name="connsiteY14" fmla="*/ 2984865 h 5196162"/>
              <a:gd name="connsiteX15" fmla="*/ 1024225 w 4850026"/>
              <a:gd name="connsiteY15" fmla="*/ 2935502 h 5196162"/>
              <a:gd name="connsiteX16" fmla="*/ 945625 w 4850026"/>
              <a:gd name="connsiteY16" fmla="*/ 2877353 h 5196162"/>
              <a:gd name="connsiteX17" fmla="*/ 853251 w 4850026"/>
              <a:gd name="connsiteY17" fmla="*/ 2843982 h 5196162"/>
              <a:gd name="connsiteX18" fmla="*/ 842914 w 4850026"/>
              <a:gd name="connsiteY18" fmla="*/ 2866518 h 5196162"/>
              <a:gd name="connsiteX19" fmla="*/ 791414 w 4850026"/>
              <a:gd name="connsiteY19" fmla="*/ 2860510 h 5196162"/>
              <a:gd name="connsiteX20" fmla="*/ 716618 w 4850026"/>
              <a:gd name="connsiteY20" fmla="*/ 2746099 h 5196162"/>
              <a:gd name="connsiteX21" fmla="*/ 796925 w 4850026"/>
              <a:gd name="connsiteY21" fmla="*/ 2598001 h 5196162"/>
              <a:gd name="connsiteX22" fmla="*/ 950609 w 4850026"/>
              <a:gd name="connsiteY22" fmla="*/ 2646510 h 5196162"/>
              <a:gd name="connsiteX23" fmla="*/ 1016512 w 4850026"/>
              <a:gd name="connsiteY23" fmla="*/ 2621797 h 5196162"/>
              <a:gd name="connsiteX24" fmla="*/ 1051379 w 4850026"/>
              <a:gd name="connsiteY24" fmla="*/ 2588845 h 5196162"/>
              <a:gd name="connsiteX25" fmla="*/ 1167206 w 4850026"/>
              <a:gd name="connsiteY25" fmla="*/ 2625705 h 5196162"/>
              <a:gd name="connsiteX26" fmla="*/ 1179196 w 4850026"/>
              <a:gd name="connsiteY26" fmla="*/ 2655247 h 5196162"/>
              <a:gd name="connsiteX27" fmla="*/ 1354263 w 4850026"/>
              <a:gd name="connsiteY27" fmla="*/ 2687699 h 5196162"/>
              <a:gd name="connsiteX28" fmla="*/ 1436642 w 4850026"/>
              <a:gd name="connsiteY28" fmla="*/ 2695937 h 5196162"/>
              <a:gd name="connsiteX29" fmla="*/ 1577681 w 4850026"/>
              <a:gd name="connsiteY29" fmla="*/ 2617808 h 5196162"/>
              <a:gd name="connsiteX30" fmla="*/ 1629942 w 4850026"/>
              <a:gd name="connsiteY30" fmla="*/ 2609151 h 5196162"/>
              <a:gd name="connsiteX31" fmla="*/ 1710904 w 4850026"/>
              <a:gd name="connsiteY31" fmla="*/ 2517958 h 5196162"/>
              <a:gd name="connsiteX32" fmla="*/ 1724809 w 4850026"/>
              <a:gd name="connsiteY32" fmla="*/ 2377338 h 5196162"/>
              <a:gd name="connsiteX33" fmla="*/ 1780558 w 4850026"/>
              <a:gd name="connsiteY33" fmla="*/ 2400792 h 5196162"/>
              <a:gd name="connsiteX34" fmla="*/ 1874665 w 4850026"/>
              <a:gd name="connsiteY34" fmla="*/ 2403861 h 5196162"/>
              <a:gd name="connsiteX35" fmla="*/ 2080113 w 4850026"/>
              <a:gd name="connsiteY35" fmla="*/ 2565522 h 5196162"/>
              <a:gd name="connsiteX36" fmla="*/ 2169731 w 4850026"/>
              <a:gd name="connsiteY36" fmla="*/ 2097749 h 5196162"/>
              <a:gd name="connsiteX37" fmla="*/ 2191532 w 4850026"/>
              <a:gd name="connsiteY37" fmla="*/ 1968857 h 5196162"/>
              <a:gd name="connsiteX38" fmla="*/ 2087431 w 4850026"/>
              <a:gd name="connsiteY38" fmla="*/ 1839202 h 5196162"/>
              <a:gd name="connsiteX39" fmla="*/ 2029766 w 4850026"/>
              <a:gd name="connsiteY39" fmla="*/ 1666207 h 5196162"/>
              <a:gd name="connsiteX40" fmla="*/ 2054480 w 4850026"/>
              <a:gd name="connsiteY40" fmla="*/ 1526164 h 5196162"/>
              <a:gd name="connsiteX41" fmla="*/ 2383993 w 4850026"/>
              <a:gd name="connsiteY41" fmla="*/ 1501451 h 5196162"/>
              <a:gd name="connsiteX42" fmla="*/ 2647604 w 4850026"/>
              <a:gd name="connsiteY42" fmla="*/ 1526164 h 5196162"/>
              <a:gd name="connsiteX43" fmla="*/ 2894739 w 4850026"/>
              <a:gd name="connsiteY43" fmla="*/ 1336694 h 5196162"/>
              <a:gd name="connsiteX44" fmla="*/ 3331345 w 4850026"/>
              <a:gd name="connsiteY44" fmla="*/ 1303743 h 5196162"/>
              <a:gd name="connsiteX45" fmla="*/ 3677334 w 4850026"/>
              <a:gd name="connsiteY45" fmla="*/ 1237840 h 5196162"/>
              <a:gd name="connsiteX46" fmla="*/ 4097463 w 4850026"/>
              <a:gd name="connsiteY46" fmla="*/ 1163699 h 5196162"/>
              <a:gd name="connsiteX47" fmla="*/ 4542307 w 4850026"/>
              <a:gd name="connsiteY47" fmla="*/ 965991 h 5196162"/>
              <a:gd name="connsiteX48" fmla="*/ 4641161 w 4850026"/>
              <a:gd name="connsiteY48" fmla="*/ 661191 h 5196162"/>
              <a:gd name="connsiteX49" fmla="*/ 4814155 w 4850026"/>
              <a:gd name="connsiteY49" fmla="*/ 216348 h 5196162"/>
              <a:gd name="connsiteX50" fmla="*/ 4810144 w 4850026"/>
              <a:gd name="connsiteY50" fmla="*/ 17556 h 5196162"/>
              <a:gd name="connsiteX51" fmla="*/ 4393606 w 4850026"/>
              <a:gd name="connsiteY51" fmla="*/ 8817 h 5196162"/>
              <a:gd name="connsiteX52" fmla="*/ 4048155 w 4850026"/>
              <a:gd name="connsiteY52" fmla="*/ 19802 h 5196162"/>
              <a:gd name="connsiteX53" fmla="*/ 4048036 w 4850026"/>
              <a:gd name="connsiteY53" fmla="*/ 216348 h 5196162"/>
              <a:gd name="connsiteX54" fmla="*/ 3957420 w 4850026"/>
              <a:gd name="connsiteY54" fmla="*/ 447007 h 5196162"/>
              <a:gd name="connsiteX55" fmla="*/ 3685572 w 4850026"/>
              <a:gd name="connsiteY55" fmla="*/ 620002 h 5196162"/>
              <a:gd name="connsiteX56" fmla="*/ 3438436 w 4850026"/>
              <a:gd name="connsiteY56" fmla="*/ 768283 h 5196162"/>
              <a:gd name="connsiteX57" fmla="*/ 2614653 w 4850026"/>
              <a:gd name="connsiteY57" fmla="*/ 891851 h 5196162"/>
              <a:gd name="connsiteX58" fmla="*/ 2128620 w 4850026"/>
              <a:gd name="connsiteY58" fmla="*/ 965991 h 5196162"/>
              <a:gd name="connsiteX59" fmla="*/ 1757918 w 4850026"/>
              <a:gd name="connsiteY59" fmla="*/ 1056607 h 5196162"/>
              <a:gd name="connsiteX60" fmla="*/ 1576685 w 4850026"/>
              <a:gd name="connsiteY60" fmla="*/ 1204889 h 5196162"/>
              <a:gd name="connsiteX61" fmla="*/ 1354263 w 4850026"/>
              <a:gd name="connsiteY61" fmla="*/ 1517926 h 5196162"/>
              <a:gd name="connsiteX62" fmla="*/ 1296599 w 4850026"/>
              <a:gd name="connsiteY62" fmla="*/ 1682683 h 5196162"/>
              <a:gd name="connsiteX63" fmla="*/ 1238934 w 4850026"/>
              <a:gd name="connsiteY63" fmla="*/ 1814489 h 5196162"/>
              <a:gd name="connsiteX64" fmla="*/ 983561 w 4850026"/>
              <a:gd name="connsiteY64" fmla="*/ 1839202 h 5196162"/>
              <a:gd name="connsiteX65" fmla="*/ 827042 w 4850026"/>
              <a:gd name="connsiteY65" fmla="*/ 1830964 h 5196162"/>
              <a:gd name="connsiteX66" fmla="*/ 719950 w 4850026"/>
              <a:gd name="connsiteY66" fmla="*/ 1946294 h 5196162"/>
              <a:gd name="connsiteX67" fmla="*/ 544708 w 4850026"/>
              <a:gd name="connsiteY67" fmla="*/ 2060500 h 5196162"/>
              <a:gd name="connsiteX0" fmla="*/ 544708 w 4850026"/>
              <a:gd name="connsiteY0" fmla="*/ 2060500 h 5196162"/>
              <a:gd name="connsiteX1" fmla="*/ 7903 w 4850026"/>
              <a:gd name="connsiteY1" fmla="*/ 4420673 h 5196162"/>
              <a:gd name="connsiteX2" fmla="*/ 7220 w 4850026"/>
              <a:gd name="connsiteY2" fmla="*/ 5141184 h 5196162"/>
              <a:gd name="connsiteX3" fmla="*/ 104001 w 4850026"/>
              <a:gd name="connsiteY3" fmla="*/ 5145787 h 5196162"/>
              <a:gd name="connsiteX4" fmla="*/ 316586 w 4850026"/>
              <a:gd name="connsiteY4" fmla="*/ 5154524 h 5196162"/>
              <a:gd name="connsiteX5" fmla="*/ 765205 w 4850026"/>
              <a:gd name="connsiteY5" fmla="*/ 5143914 h 5196162"/>
              <a:gd name="connsiteX6" fmla="*/ 932691 w 4850026"/>
              <a:gd name="connsiteY6" fmla="*/ 4968085 h 5196162"/>
              <a:gd name="connsiteX7" fmla="*/ 990434 w 4850026"/>
              <a:gd name="connsiteY7" fmla="*/ 4270912 h 5196162"/>
              <a:gd name="connsiteX8" fmla="*/ 1176573 w 4850026"/>
              <a:gd name="connsiteY8" fmla="*/ 3817096 h 5196162"/>
              <a:gd name="connsiteX9" fmla="*/ 1010583 w 4850026"/>
              <a:gd name="connsiteY9" fmla="*/ 3646017 h 5196162"/>
              <a:gd name="connsiteX10" fmla="*/ 1076564 w 4850026"/>
              <a:gd name="connsiteY10" fmla="*/ 3512637 h 5196162"/>
              <a:gd name="connsiteX11" fmla="*/ 1104531 w 4850026"/>
              <a:gd name="connsiteY11" fmla="*/ 3434431 h 5196162"/>
              <a:gd name="connsiteX12" fmla="*/ 1268370 w 4850026"/>
              <a:gd name="connsiteY12" fmla="*/ 3422783 h 5196162"/>
              <a:gd name="connsiteX13" fmla="*/ 1303734 w 4850026"/>
              <a:gd name="connsiteY13" fmla="*/ 3122075 h 5196162"/>
              <a:gd name="connsiteX14" fmla="*/ 1084829 w 4850026"/>
              <a:gd name="connsiteY14" fmla="*/ 2984865 h 5196162"/>
              <a:gd name="connsiteX15" fmla="*/ 1024225 w 4850026"/>
              <a:gd name="connsiteY15" fmla="*/ 2935502 h 5196162"/>
              <a:gd name="connsiteX16" fmla="*/ 945625 w 4850026"/>
              <a:gd name="connsiteY16" fmla="*/ 2877353 h 5196162"/>
              <a:gd name="connsiteX17" fmla="*/ 853251 w 4850026"/>
              <a:gd name="connsiteY17" fmla="*/ 2843982 h 5196162"/>
              <a:gd name="connsiteX18" fmla="*/ 842914 w 4850026"/>
              <a:gd name="connsiteY18" fmla="*/ 2866518 h 5196162"/>
              <a:gd name="connsiteX19" fmla="*/ 791414 w 4850026"/>
              <a:gd name="connsiteY19" fmla="*/ 2860510 h 5196162"/>
              <a:gd name="connsiteX20" fmla="*/ 716618 w 4850026"/>
              <a:gd name="connsiteY20" fmla="*/ 2746099 h 5196162"/>
              <a:gd name="connsiteX21" fmla="*/ 796925 w 4850026"/>
              <a:gd name="connsiteY21" fmla="*/ 2598001 h 5196162"/>
              <a:gd name="connsiteX22" fmla="*/ 950609 w 4850026"/>
              <a:gd name="connsiteY22" fmla="*/ 2646510 h 5196162"/>
              <a:gd name="connsiteX23" fmla="*/ 1016512 w 4850026"/>
              <a:gd name="connsiteY23" fmla="*/ 2621797 h 5196162"/>
              <a:gd name="connsiteX24" fmla="*/ 1051379 w 4850026"/>
              <a:gd name="connsiteY24" fmla="*/ 2588845 h 5196162"/>
              <a:gd name="connsiteX25" fmla="*/ 1167206 w 4850026"/>
              <a:gd name="connsiteY25" fmla="*/ 2625705 h 5196162"/>
              <a:gd name="connsiteX26" fmla="*/ 1179196 w 4850026"/>
              <a:gd name="connsiteY26" fmla="*/ 2655247 h 5196162"/>
              <a:gd name="connsiteX27" fmla="*/ 1354263 w 4850026"/>
              <a:gd name="connsiteY27" fmla="*/ 2687699 h 5196162"/>
              <a:gd name="connsiteX28" fmla="*/ 1436642 w 4850026"/>
              <a:gd name="connsiteY28" fmla="*/ 2695937 h 5196162"/>
              <a:gd name="connsiteX29" fmla="*/ 1577681 w 4850026"/>
              <a:gd name="connsiteY29" fmla="*/ 2617808 h 5196162"/>
              <a:gd name="connsiteX30" fmla="*/ 1629942 w 4850026"/>
              <a:gd name="connsiteY30" fmla="*/ 2609151 h 5196162"/>
              <a:gd name="connsiteX31" fmla="*/ 1710904 w 4850026"/>
              <a:gd name="connsiteY31" fmla="*/ 2517958 h 5196162"/>
              <a:gd name="connsiteX32" fmla="*/ 1724809 w 4850026"/>
              <a:gd name="connsiteY32" fmla="*/ 2377338 h 5196162"/>
              <a:gd name="connsiteX33" fmla="*/ 1780558 w 4850026"/>
              <a:gd name="connsiteY33" fmla="*/ 2400792 h 5196162"/>
              <a:gd name="connsiteX34" fmla="*/ 1874665 w 4850026"/>
              <a:gd name="connsiteY34" fmla="*/ 2403861 h 5196162"/>
              <a:gd name="connsiteX35" fmla="*/ 2080113 w 4850026"/>
              <a:gd name="connsiteY35" fmla="*/ 2565522 h 5196162"/>
              <a:gd name="connsiteX36" fmla="*/ 2169731 w 4850026"/>
              <a:gd name="connsiteY36" fmla="*/ 2097749 h 5196162"/>
              <a:gd name="connsiteX37" fmla="*/ 2191532 w 4850026"/>
              <a:gd name="connsiteY37" fmla="*/ 1968857 h 5196162"/>
              <a:gd name="connsiteX38" fmla="*/ 2087431 w 4850026"/>
              <a:gd name="connsiteY38" fmla="*/ 1839202 h 5196162"/>
              <a:gd name="connsiteX39" fmla="*/ 2029766 w 4850026"/>
              <a:gd name="connsiteY39" fmla="*/ 1666207 h 5196162"/>
              <a:gd name="connsiteX40" fmla="*/ 2054480 w 4850026"/>
              <a:gd name="connsiteY40" fmla="*/ 1526164 h 5196162"/>
              <a:gd name="connsiteX41" fmla="*/ 2383993 w 4850026"/>
              <a:gd name="connsiteY41" fmla="*/ 1501451 h 5196162"/>
              <a:gd name="connsiteX42" fmla="*/ 2647604 w 4850026"/>
              <a:gd name="connsiteY42" fmla="*/ 1526164 h 5196162"/>
              <a:gd name="connsiteX43" fmla="*/ 2894739 w 4850026"/>
              <a:gd name="connsiteY43" fmla="*/ 1336694 h 5196162"/>
              <a:gd name="connsiteX44" fmla="*/ 3331345 w 4850026"/>
              <a:gd name="connsiteY44" fmla="*/ 1303743 h 5196162"/>
              <a:gd name="connsiteX45" fmla="*/ 3677334 w 4850026"/>
              <a:gd name="connsiteY45" fmla="*/ 1237840 h 5196162"/>
              <a:gd name="connsiteX46" fmla="*/ 4097463 w 4850026"/>
              <a:gd name="connsiteY46" fmla="*/ 1163699 h 5196162"/>
              <a:gd name="connsiteX47" fmla="*/ 4542307 w 4850026"/>
              <a:gd name="connsiteY47" fmla="*/ 965991 h 5196162"/>
              <a:gd name="connsiteX48" fmla="*/ 4641161 w 4850026"/>
              <a:gd name="connsiteY48" fmla="*/ 661191 h 5196162"/>
              <a:gd name="connsiteX49" fmla="*/ 4814155 w 4850026"/>
              <a:gd name="connsiteY49" fmla="*/ 216348 h 5196162"/>
              <a:gd name="connsiteX50" fmla="*/ 4810144 w 4850026"/>
              <a:gd name="connsiteY50" fmla="*/ 17556 h 5196162"/>
              <a:gd name="connsiteX51" fmla="*/ 4393606 w 4850026"/>
              <a:gd name="connsiteY51" fmla="*/ 8817 h 5196162"/>
              <a:gd name="connsiteX52" fmla="*/ 4048155 w 4850026"/>
              <a:gd name="connsiteY52" fmla="*/ 19802 h 5196162"/>
              <a:gd name="connsiteX53" fmla="*/ 4048036 w 4850026"/>
              <a:gd name="connsiteY53" fmla="*/ 216348 h 5196162"/>
              <a:gd name="connsiteX54" fmla="*/ 3957420 w 4850026"/>
              <a:gd name="connsiteY54" fmla="*/ 447007 h 5196162"/>
              <a:gd name="connsiteX55" fmla="*/ 3685572 w 4850026"/>
              <a:gd name="connsiteY55" fmla="*/ 620002 h 5196162"/>
              <a:gd name="connsiteX56" fmla="*/ 3438436 w 4850026"/>
              <a:gd name="connsiteY56" fmla="*/ 768283 h 5196162"/>
              <a:gd name="connsiteX57" fmla="*/ 2614653 w 4850026"/>
              <a:gd name="connsiteY57" fmla="*/ 891851 h 5196162"/>
              <a:gd name="connsiteX58" fmla="*/ 2128620 w 4850026"/>
              <a:gd name="connsiteY58" fmla="*/ 965991 h 5196162"/>
              <a:gd name="connsiteX59" fmla="*/ 1757918 w 4850026"/>
              <a:gd name="connsiteY59" fmla="*/ 1056607 h 5196162"/>
              <a:gd name="connsiteX60" fmla="*/ 1576685 w 4850026"/>
              <a:gd name="connsiteY60" fmla="*/ 1204889 h 5196162"/>
              <a:gd name="connsiteX61" fmla="*/ 1354263 w 4850026"/>
              <a:gd name="connsiteY61" fmla="*/ 1517926 h 5196162"/>
              <a:gd name="connsiteX62" fmla="*/ 1296599 w 4850026"/>
              <a:gd name="connsiteY62" fmla="*/ 1682683 h 5196162"/>
              <a:gd name="connsiteX63" fmla="*/ 1238934 w 4850026"/>
              <a:gd name="connsiteY63" fmla="*/ 1814489 h 5196162"/>
              <a:gd name="connsiteX64" fmla="*/ 983561 w 4850026"/>
              <a:gd name="connsiteY64" fmla="*/ 1839202 h 5196162"/>
              <a:gd name="connsiteX65" fmla="*/ 827042 w 4850026"/>
              <a:gd name="connsiteY65" fmla="*/ 1830964 h 5196162"/>
              <a:gd name="connsiteX66" fmla="*/ 719950 w 4850026"/>
              <a:gd name="connsiteY66" fmla="*/ 1946294 h 5196162"/>
              <a:gd name="connsiteX67" fmla="*/ 544708 w 4850026"/>
              <a:gd name="connsiteY67" fmla="*/ 2060500 h 5196162"/>
              <a:gd name="connsiteX0" fmla="*/ 544708 w 4850026"/>
              <a:gd name="connsiteY0" fmla="*/ 2060500 h 5159725"/>
              <a:gd name="connsiteX1" fmla="*/ 7903 w 4850026"/>
              <a:gd name="connsiteY1" fmla="*/ 4420673 h 5159725"/>
              <a:gd name="connsiteX2" fmla="*/ 7220 w 4850026"/>
              <a:gd name="connsiteY2" fmla="*/ 4919865 h 5159725"/>
              <a:gd name="connsiteX3" fmla="*/ 104001 w 4850026"/>
              <a:gd name="connsiteY3" fmla="*/ 5145787 h 5159725"/>
              <a:gd name="connsiteX4" fmla="*/ 316586 w 4850026"/>
              <a:gd name="connsiteY4" fmla="*/ 5154524 h 5159725"/>
              <a:gd name="connsiteX5" fmla="*/ 765205 w 4850026"/>
              <a:gd name="connsiteY5" fmla="*/ 5143914 h 5159725"/>
              <a:gd name="connsiteX6" fmla="*/ 932691 w 4850026"/>
              <a:gd name="connsiteY6" fmla="*/ 4968085 h 5159725"/>
              <a:gd name="connsiteX7" fmla="*/ 990434 w 4850026"/>
              <a:gd name="connsiteY7" fmla="*/ 4270912 h 5159725"/>
              <a:gd name="connsiteX8" fmla="*/ 1176573 w 4850026"/>
              <a:gd name="connsiteY8" fmla="*/ 3817096 h 5159725"/>
              <a:gd name="connsiteX9" fmla="*/ 1010583 w 4850026"/>
              <a:gd name="connsiteY9" fmla="*/ 3646017 h 5159725"/>
              <a:gd name="connsiteX10" fmla="*/ 1076564 w 4850026"/>
              <a:gd name="connsiteY10" fmla="*/ 3512637 h 5159725"/>
              <a:gd name="connsiteX11" fmla="*/ 1104531 w 4850026"/>
              <a:gd name="connsiteY11" fmla="*/ 3434431 h 5159725"/>
              <a:gd name="connsiteX12" fmla="*/ 1268370 w 4850026"/>
              <a:gd name="connsiteY12" fmla="*/ 3422783 h 5159725"/>
              <a:gd name="connsiteX13" fmla="*/ 1303734 w 4850026"/>
              <a:gd name="connsiteY13" fmla="*/ 3122075 h 5159725"/>
              <a:gd name="connsiteX14" fmla="*/ 1084829 w 4850026"/>
              <a:gd name="connsiteY14" fmla="*/ 2984865 h 5159725"/>
              <a:gd name="connsiteX15" fmla="*/ 1024225 w 4850026"/>
              <a:gd name="connsiteY15" fmla="*/ 2935502 h 5159725"/>
              <a:gd name="connsiteX16" fmla="*/ 945625 w 4850026"/>
              <a:gd name="connsiteY16" fmla="*/ 2877353 h 5159725"/>
              <a:gd name="connsiteX17" fmla="*/ 853251 w 4850026"/>
              <a:gd name="connsiteY17" fmla="*/ 2843982 h 5159725"/>
              <a:gd name="connsiteX18" fmla="*/ 842914 w 4850026"/>
              <a:gd name="connsiteY18" fmla="*/ 2866518 h 5159725"/>
              <a:gd name="connsiteX19" fmla="*/ 791414 w 4850026"/>
              <a:gd name="connsiteY19" fmla="*/ 2860510 h 5159725"/>
              <a:gd name="connsiteX20" fmla="*/ 716618 w 4850026"/>
              <a:gd name="connsiteY20" fmla="*/ 2746099 h 5159725"/>
              <a:gd name="connsiteX21" fmla="*/ 796925 w 4850026"/>
              <a:gd name="connsiteY21" fmla="*/ 2598001 h 5159725"/>
              <a:gd name="connsiteX22" fmla="*/ 950609 w 4850026"/>
              <a:gd name="connsiteY22" fmla="*/ 2646510 h 5159725"/>
              <a:gd name="connsiteX23" fmla="*/ 1016512 w 4850026"/>
              <a:gd name="connsiteY23" fmla="*/ 2621797 h 5159725"/>
              <a:gd name="connsiteX24" fmla="*/ 1051379 w 4850026"/>
              <a:gd name="connsiteY24" fmla="*/ 2588845 h 5159725"/>
              <a:gd name="connsiteX25" fmla="*/ 1167206 w 4850026"/>
              <a:gd name="connsiteY25" fmla="*/ 2625705 h 5159725"/>
              <a:gd name="connsiteX26" fmla="*/ 1179196 w 4850026"/>
              <a:gd name="connsiteY26" fmla="*/ 2655247 h 5159725"/>
              <a:gd name="connsiteX27" fmla="*/ 1354263 w 4850026"/>
              <a:gd name="connsiteY27" fmla="*/ 2687699 h 5159725"/>
              <a:gd name="connsiteX28" fmla="*/ 1436642 w 4850026"/>
              <a:gd name="connsiteY28" fmla="*/ 2695937 h 5159725"/>
              <a:gd name="connsiteX29" fmla="*/ 1577681 w 4850026"/>
              <a:gd name="connsiteY29" fmla="*/ 2617808 h 5159725"/>
              <a:gd name="connsiteX30" fmla="*/ 1629942 w 4850026"/>
              <a:gd name="connsiteY30" fmla="*/ 2609151 h 5159725"/>
              <a:gd name="connsiteX31" fmla="*/ 1710904 w 4850026"/>
              <a:gd name="connsiteY31" fmla="*/ 2517958 h 5159725"/>
              <a:gd name="connsiteX32" fmla="*/ 1724809 w 4850026"/>
              <a:gd name="connsiteY32" fmla="*/ 2377338 h 5159725"/>
              <a:gd name="connsiteX33" fmla="*/ 1780558 w 4850026"/>
              <a:gd name="connsiteY33" fmla="*/ 2400792 h 5159725"/>
              <a:gd name="connsiteX34" fmla="*/ 1874665 w 4850026"/>
              <a:gd name="connsiteY34" fmla="*/ 2403861 h 5159725"/>
              <a:gd name="connsiteX35" fmla="*/ 2080113 w 4850026"/>
              <a:gd name="connsiteY35" fmla="*/ 2565522 h 5159725"/>
              <a:gd name="connsiteX36" fmla="*/ 2169731 w 4850026"/>
              <a:gd name="connsiteY36" fmla="*/ 2097749 h 5159725"/>
              <a:gd name="connsiteX37" fmla="*/ 2191532 w 4850026"/>
              <a:gd name="connsiteY37" fmla="*/ 1968857 h 5159725"/>
              <a:gd name="connsiteX38" fmla="*/ 2087431 w 4850026"/>
              <a:gd name="connsiteY38" fmla="*/ 1839202 h 5159725"/>
              <a:gd name="connsiteX39" fmla="*/ 2029766 w 4850026"/>
              <a:gd name="connsiteY39" fmla="*/ 1666207 h 5159725"/>
              <a:gd name="connsiteX40" fmla="*/ 2054480 w 4850026"/>
              <a:gd name="connsiteY40" fmla="*/ 1526164 h 5159725"/>
              <a:gd name="connsiteX41" fmla="*/ 2383993 w 4850026"/>
              <a:gd name="connsiteY41" fmla="*/ 1501451 h 5159725"/>
              <a:gd name="connsiteX42" fmla="*/ 2647604 w 4850026"/>
              <a:gd name="connsiteY42" fmla="*/ 1526164 h 5159725"/>
              <a:gd name="connsiteX43" fmla="*/ 2894739 w 4850026"/>
              <a:gd name="connsiteY43" fmla="*/ 1336694 h 5159725"/>
              <a:gd name="connsiteX44" fmla="*/ 3331345 w 4850026"/>
              <a:gd name="connsiteY44" fmla="*/ 1303743 h 5159725"/>
              <a:gd name="connsiteX45" fmla="*/ 3677334 w 4850026"/>
              <a:gd name="connsiteY45" fmla="*/ 1237840 h 5159725"/>
              <a:gd name="connsiteX46" fmla="*/ 4097463 w 4850026"/>
              <a:gd name="connsiteY46" fmla="*/ 1163699 h 5159725"/>
              <a:gd name="connsiteX47" fmla="*/ 4542307 w 4850026"/>
              <a:gd name="connsiteY47" fmla="*/ 965991 h 5159725"/>
              <a:gd name="connsiteX48" fmla="*/ 4641161 w 4850026"/>
              <a:gd name="connsiteY48" fmla="*/ 661191 h 5159725"/>
              <a:gd name="connsiteX49" fmla="*/ 4814155 w 4850026"/>
              <a:gd name="connsiteY49" fmla="*/ 216348 h 5159725"/>
              <a:gd name="connsiteX50" fmla="*/ 4810144 w 4850026"/>
              <a:gd name="connsiteY50" fmla="*/ 17556 h 5159725"/>
              <a:gd name="connsiteX51" fmla="*/ 4393606 w 4850026"/>
              <a:gd name="connsiteY51" fmla="*/ 8817 h 5159725"/>
              <a:gd name="connsiteX52" fmla="*/ 4048155 w 4850026"/>
              <a:gd name="connsiteY52" fmla="*/ 19802 h 5159725"/>
              <a:gd name="connsiteX53" fmla="*/ 4048036 w 4850026"/>
              <a:gd name="connsiteY53" fmla="*/ 216348 h 5159725"/>
              <a:gd name="connsiteX54" fmla="*/ 3957420 w 4850026"/>
              <a:gd name="connsiteY54" fmla="*/ 447007 h 5159725"/>
              <a:gd name="connsiteX55" fmla="*/ 3685572 w 4850026"/>
              <a:gd name="connsiteY55" fmla="*/ 620002 h 5159725"/>
              <a:gd name="connsiteX56" fmla="*/ 3438436 w 4850026"/>
              <a:gd name="connsiteY56" fmla="*/ 768283 h 5159725"/>
              <a:gd name="connsiteX57" fmla="*/ 2614653 w 4850026"/>
              <a:gd name="connsiteY57" fmla="*/ 891851 h 5159725"/>
              <a:gd name="connsiteX58" fmla="*/ 2128620 w 4850026"/>
              <a:gd name="connsiteY58" fmla="*/ 965991 h 5159725"/>
              <a:gd name="connsiteX59" fmla="*/ 1757918 w 4850026"/>
              <a:gd name="connsiteY59" fmla="*/ 1056607 h 5159725"/>
              <a:gd name="connsiteX60" fmla="*/ 1576685 w 4850026"/>
              <a:gd name="connsiteY60" fmla="*/ 1204889 h 5159725"/>
              <a:gd name="connsiteX61" fmla="*/ 1354263 w 4850026"/>
              <a:gd name="connsiteY61" fmla="*/ 1517926 h 5159725"/>
              <a:gd name="connsiteX62" fmla="*/ 1296599 w 4850026"/>
              <a:gd name="connsiteY62" fmla="*/ 1682683 h 5159725"/>
              <a:gd name="connsiteX63" fmla="*/ 1238934 w 4850026"/>
              <a:gd name="connsiteY63" fmla="*/ 1814489 h 5159725"/>
              <a:gd name="connsiteX64" fmla="*/ 983561 w 4850026"/>
              <a:gd name="connsiteY64" fmla="*/ 1839202 h 5159725"/>
              <a:gd name="connsiteX65" fmla="*/ 827042 w 4850026"/>
              <a:gd name="connsiteY65" fmla="*/ 1830964 h 5159725"/>
              <a:gd name="connsiteX66" fmla="*/ 719950 w 4850026"/>
              <a:gd name="connsiteY66" fmla="*/ 1946294 h 5159725"/>
              <a:gd name="connsiteX67" fmla="*/ 544708 w 4850026"/>
              <a:gd name="connsiteY67" fmla="*/ 2060500 h 5159725"/>
              <a:gd name="connsiteX0" fmla="*/ 539748 w 4845066"/>
              <a:gd name="connsiteY0" fmla="*/ 2060500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822082 w 4845066"/>
              <a:gd name="connsiteY65" fmla="*/ 1830964 h 5159725"/>
              <a:gd name="connsiteX66" fmla="*/ 714990 w 4845066"/>
              <a:gd name="connsiteY66" fmla="*/ 1946294 h 5159725"/>
              <a:gd name="connsiteX67" fmla="*/ 539748 w 4845066"/>
              <a:gd name="connsiteY67" fmla="*/ 2060500 h 5159725"/>
              <a:gd name="connsiteX0" fmla="*/ 62163 w 4845066"/>
              <a:gd name="connsiteY0" fmla="*/ 1981873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822082 w 4845066"/>
              <a:gd name="connsiteY65" fmla="*/ 1830964 h 5159725"/>
              <a:gd name="connsiteX66" fmla="*/ 714990 w 4845066"/>
              <a:gd name="connsiteY66" fmla="*/ 1946294 h 5159725"/>
              <a:gd name="connsiteX67" fmla="*/ 62163 w 4845066"/>
              <a:gd name="connsiteY67" fmla="*/ 1981873 h 5159725"/>
              <a:gd name="connsiteX0" fmla="*/ 62163 w 4845066"/>
              <a:gd name="connsiteY0" fmla="*/ 1981873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822082 w 4845066"/>
              <a:gd name="connsiteY65" fmla="*/ 1830964 h 5159725"/>
              <a:gd name="connsiteX66" fmla="*/ 115097 w 4845066"/>
              <a:gd name="connsiteY66" fmla="*/ 1401731 h 5159725"/>
              <a:gd name="connsiteX67" fmla="*/ 62163 w 4845066"/>
              <a:gd name="connsiteY67" fmla="*/ 1981873 h 5159725"/>
              <a:gd name="connsiteX0" fmla="*/ 52731 w 4850194"/>
              <a:gd name="connsiteY0" fmla="*/ 1708135 h 5159725"/>
              <a:gd name="connsiteX1" fmla="*/ 8071 w 4850194"/>
              <a:gd name="connsiteY1" fmla="*/ 4420673 h 5159725"/>
              <a:gd name="connsiteX2" fmla="*/ 7388 w 4850194"/>
              <a:gd name="connsiteY2" fmla="*/ 4919865 h 5159725"/>
              <a:gd name="connsiteX3" fmla="*/ 37191 w 4850194"/>
              <a:gd name="connsiteY3" fmla="*/ 5157435 h 5159725"/>
              <a:gd name="connsiteX4" fmla="*/ 316754 w 4850194"/>
              <a:gd name="connsiteY4" fmla="*/ 5154524 h 5159725"/>
              <a:gd name="connsiteX5" fmla="*/ 765373 w 4850194"/>
              <a:gd name="connsiteY5" fmla="*/ 5143914 h 5159725"/>
              <a:gd name="connsiteX6" fmla="*/ 932859 w 4850194"/>
              <a:gd name="connsiteY6" fmla="*/ 4968085 h 5159725"/>
              <a:gd name="connsiteX7" fmla="*/ 990602 w 4850194"/>
              <a:gd name="connsiteY7" fmla="*/ 4270912 h 5159725"/>
              <a:gd name="connsiteX8" fmla="*/ 1176741 w 4850194"/>
              <a:gd name="connsiteY8" fmla="*/ 3817096 h 5159725"/>
              <a:gd name="connsiteX9" fmla="*/ 1010751 w 4850194"/>
              <a:gd name="connsiteY9" fmla="*/ 3646017 h 5159725"/>
              <a:gd name="connsiteX10" fmla="*/ 1076732 w 4850194"/>
              <a:gd name="connsiteY10" fmla="*/ 3512637 h 5159725"/>
              <a:gd name="connsiteX11" fmla="*/ 1104699 w 4850194"/>
              <a:gd name="connsiteY11" fmla="*/ 3434431 h 5159725"/>
              <a:gd name="connsiteX12" fmla="*/ 1268538 w 4850194"/>
              <a:gd name="connsiteY12" fmla="*/ 3422783 h 5159725"/>
              <a:gd name="connsiteX13" fmla="*/ 1303902 w 4850194"/>
              <a:gd name="connsiteY13" fmla="*/ 3122075 h 5159725"/>
              <a:gd name="connsiteX14" fmla="*/ 1084997 w 4850194"/>
              <a:gd name="connsiteY14" fmla="*/ 2984865 h 5159725"/>
              <a:gd name="connsiteX15" fmla="*/ 1024393 w 4850194"/>
              <a:gd name="connsiteY15" fmla="*/ 2935502 h 5159725"/>
              <a:gd name="connsiteX16" fmla="*/ 945793 w 4850194"/>
              <a:gd name="connsiteY16" fmla="*/ 2877353 h 5159725"/>
              <a:gd name="connsiteX17" fmla="*/ 853419 w 4850194"/>
              <a:gd name="connsiteY17" fmla="*/ 2843982 h 5159725"/>
              <a:gd name="connsiteX18" fmla="*/ 843082 w 4850194"/>
              <a:gd name="connsiteY18" fmla="*/ 2866518 h 5159725"/>
              <a:gd name="connsiteX19" fmla="*/ 791582 w 4850194"/>
              <a:gd name="connsiteY19" fmla="*/ 2860510 h 5159725"/>
              <a:gd name="connsiteX20" fmla="*/ 716786 w 4850194"/>
              <a:gd name="connsiteY20" fmla="*/ 2746099 h 5159725"/>
              <a:gd name="connsiteX21" fmla="*/ 797093 w 4850194"/>
              <a:gd name="connsiteY21" fmla="*/ 2598001 h 5159725"/>
              <a:gd name="connsiteX22" fmla="*/ 950777 w 4850194"/>
              <a:gd name="connsiteY22" fmla="*/ 2646510 h 5159725"/>
              <a:gd name="connsiteX23" fmla="*/ 1016680 w 4850194"/>
              <a:gd name="connsiteY23" fmla="*/ 2621797 h 5159725"/>
              <a:gd name="connsiteX24" fmla="*/ 1051547 w 4850194"/>
              <a:gd name="connsiteY24" fmla="*/ 2588845 h 5159725"/>
              <a:gd name="connsiteX25" fmla="*/ 1167374 w 4850194"/>
              <a:gd name="connsiteY25" fmla="*/ 2625705 h 5159725"/>
              <a:gd name="connsiteX26" fmla="*/ 1179364 w 4850194"/>
              <a:gd name="connsiteY26" fmla="*/ 2655247 h 5159725"/>
              <a:gd name="connsiteX27" fmla="*/ 1354431 w 4850194"/>
              <a:gd name="connsiteY27" fmla="*/ 2687699 h 5159725"/>
              <a:gd name="connsiteX28" fmla="*/ 1436810 w 4850194"/>
              <a:gd name="connsiteY28" fmla="*/ 2695937 h 5159725"/>
              <a:gd name="connsiteX29" fmla="*/ 1577849 w 4850194"/>
              <a:gd name="connsiteY29" fmla="*/ 2617808 h 5159725"/>
              <a:gd name="connsiteX30" fmla="*/ 1630110 w 4850194"/>
              <a:gd name="connsiteY30" fmla="*/ 2609151 h 5159725"/>
              <a:gd name="connsiteX31" fmla="*/ 1711072 w 4850194"/>
              <a:gd name="connsiteY31" fmla="*/ 2517958 h 5159725"/>
              <a:gd name="connsiteX32" fmla="*/ 1724977 w 4850194"/>
              <a:gd name="connsiteY32" fmla="*/ 2377338 h 5159725"/>
              <a:gd name="connsiteX33" fmla="*/ 1780726 w 4850194"/>
              <a:gd name="connsiteY33" fmla="*/ 2400792 h 5159725"/>
              <a:gd name="connsiteX34" fmla="*/ 1874833 w 4850194"/>
              <a:gd name="connsiteY34" fmla="*/ 2403861 h 5159725"/>
              <a:gd name="connsiteX35" fmla="*/ 2080281 w 4850194"/>
              <a:gd name="connsiteY35" fmla="*/ 2565522 h 5159725"/>
              <a:gd name="connsiteX36" fmla="*/ 2169899 w 4850194"/>
              <a:gd name="connsiteY36" fmla="*/ 2097749 h 5159725"/>
              <a:gd name="connsiteX37" fmla="*/ 2191700 w 4850194"/>
              <a:gd name="connsiteY37" fmla="*/ 1968857 h 5159725"/>
              <a:gd name="connsiteX38" fmla="*/ 2087599 w 4850194"/>
              <a:gd name="connsiteY38" fmla="*/ 1839202 h 5159725"/>
              <a:gd name="connsiteX39" fmla="*/ 2029934 w 4850194"/>
              <a:gd name="connsiteY39" fmla="*/ 1666207 h 5159725"/>
              <a:gd name="connsiteX40" fmla="*/ 2054648 w 4850194"/>
              <a:gd name="connsiteY40" fmla="*/ 1526164 h 5159725"/>
              <a:gd name="connsiteX41" fmla="*/ 2384161 w 4850194"/>
              <a:gd name="connsiteY41" fmla="*/ 1501451 h 5159725"/>
              <a:gd name="connsiteX42" fmla="*/ 2647772 w 4850194"/>
              <a:gd name="connsiteY42" fmla="*/ 1526164 h 5159725"/>
              <a:gd name="connsiteX43" fmla="*/ 2894907 w 4850194"/>
              <a:gd name="connsiteY43" fmla="*/ 1336694 h 5159725"/>
              <a:gd name="connsiteX44" fmla="*/ 3331513 w 4850194"/>
              <a:gd name="connsiteY44" fmla="*/ 1303743 h 5159725"/>
              <a:gd name="connsiteX45" fmla="*/ 3677502 w 4850194"/>
              <a:gd name="connsiteY45" fmla="*/ 1237840 h 5159725"/>
              <a:gd name="connsiteX46" fmla="*/ 4097631 w 4850194"/>
              <a:gd name="connsiteY46" fmla="*/ 1163699 h 5159725"/>
              <a:gd name="connsiteX47" fmla="*/ 4542475 w 4850194"/>
              <a:gd name="connsiteY47" fmla="*/ 965991 h 5159725"/>
              <a:gd name="connsiteX48" fmla="*/ 4641329 w 4850194"/>
              <a:gd name="connsiteY48" fmla="*/ 661191 h 5159725"/>
              <a:gd name="connsiteX49" fmla="*/ 4814323 w 4850194"/>
              <a:gd name="connsiteY49" fmla="*/ 216348 h 5159725"/>
              <a:gd name="connsiteX50" fmla="*/ 4810312 w 4850194"/>
              <a:gd name="connsiteY50" fmla="*/ 17556 h 5159725"/>
              <a:gd name="connsiteX51" fmla="*/ 4393774 w 4850194"/>
              <a:gd name="connsiteY51" fmla="*/ 8817 h 5159725"/>
              <a:gd name="connsiteX52" fmla="*/ 4048323 w 4850194"/>
              <a:gd name="connsiteY52" fmla="*/ 19802 h 5159725"/>
              <a:gd name="connsiteX53" fmla="*/ 4048204 w 4850194"/>
              <a:gd name="connsiteY53" fmla="*/ 216348 h 5159725"/>
              <a:gd name="connsiteX54" fmla="*/ 3957588 w 4850194"/>
              <a:gd name="connsiteY54" fmla="*/ 447007 h 5159725"/>
              <a:gd name="connsiteX55" fmla="*/ 3685740 w 4850194"/>
              <a:gd name="connsiteY55" fmla="*/ 620002 h 5159725"/>
              <a:gd name="connsiteX56" fmla="*/ 3438604 w 4850194"/>
              <a:gd name="connsiteY56" fmla="*/ 768283 h 5159725"/>
              <a:gd name="connsiteX57" fmla="*/ 2614821 w 4850194"/>
              <a:gd name="connsiteY57" fmla="*/ 891851 h 5159725"/>
              <a:gd name="connsiteX58" fmla="*/ 2128788 w 4850194"/>
              <a:gd name="connsiteY58" fmla="*/ 965991 h 5159725"/>
              <a:gd name="connsiteX59" fmla="*/ 1758086 w 4850194"/>
              <a:gd name="connsiteY59" fmla="*/ 1056607 h 5159725"/>
              <a:gd name="connsiteX60" fmla="*/ 1576853 w 4850194"/>
              <a:gd name="connsiteY60" fmla="*/ 1204889 h 5159725"/>
              <a:gd name="connsiteX61" fmla="*/ 1354431 w 4850194"/>
              <a:gd name="connsiteY61" fmla="*/ 1517926 h 5159725"/>
              <a:gd name="connsiteX62" fmla="*/ 1296767 w 4850194"/>
              <a:gd name="connsiteY62" fmla="*/ 1682683 h 5159725"/>
              <a:gd name="connsiteX63" fmla="*/ 1239102 w 4850194"/>
              <a:gd name="connsiteY63" fmla="*/ 1814489 h 5159725"/>
              <a:gd name="connsiteX64" fmla="*/ 983729 w 4850194"/>
              <a:gd name="connsiteY64" fmla="*/ 1839202 h 5159725"/>
              <a:gd name="connsiteX65" fmla="*/ 827210 w 4850194"/>
              <a:gd name="connsiteY65" fmla="*/ 1830964 h 5159725"/>
              <a:gd name="connsiteX66" fmla="*/ 120225 w 4850194"/>
              <a:gd name="connsiteY66" fmla="*/ 1401731 h 5159725"/>
              <a:gd name="connsiteX67" fmla="*/ 52731 w 4850194"/>
              <a:gd name="connsiteY67" fmla="*/ 1708135 h 5159725"/>
              <a:gd name="connsiteX0" fmla="*/ 52731 w 4850194"/>
              <a:gd name="connsiteY0" fmla="*/ 1708135 h 5159725"/>
              <a:gd name="connsiteX1" fmla="*/ 8071 w 4850194"/>
              <a:gd name="connsiteY1" fmla="*/ 4420673 h 5159725"/>
              <a:gd name="connsiteX2" fmla="*/ 7388 w 4850194"/>
              <a:gd name="connsiteY2" fmla="*/ 4919865 h 5159725"/>
              <a:gd name="connsiteX3" fmla="*/ 37191 w 4850194"/>
              <a:gd name="connsiteY3" fmla="*/ 5157435 h 5159725"/>
              <a:gd name="connsiteX4" fmla="*/ 316754 w 4850194"/>
              <a:gd name="connsiteY4" fmla="*/ 5154524 h 5159725"/>
              <a:gd name="connsiteX5" fmla="*/ 765373 w 4850194"/>
              <a:gd name="connsiteY5" fmla="*/ 5143914 h 5159725"/>
              <a:gd name="connsiteX6" fmla="*/ 932859 w 4850194"/>
              <a:gd name="connsiteY6" fmla="*/ 4968085 h 5159725"/>
              <a:gd name="connsiteX7" fmla="*/ 990602 w 4850194"/>
              <a:gd name="connsiteY7" fmla="*/ 4270912 h 5159725"/>
              <a:gd name="connsiteX8" fmla="*/ 1176741 w 4850194"/>
              <a:gd name="connsiteY8" fmla="*/ 3817096 h 5159725"/>
              <a:gd name="connsiteX9" fmla="*/ 1010751 w 4850194"/>
              <a:gd name="connsiteY9" fmla="*/ 3646017 h 5159725"/>
              <a:gd name="connsiteX10" fmla="*/ 1076732 w 4850194"/>
              <a:gd name="connsiteY10" fmla="*/ 3512637 h 5159725"/>
              <a:gd name="connsiteX11" fmla="*/ 1104699 w 4850194"/>
              <a:gd name="connsiteY11" fmla="*/ 3434431 h 5159725"/>
              <a:gd name="connsiteX12" fmla="*/ 1268538 w 4850194"/>
              <a:gd name="connsiteY12" fmla="*/ 3422783 h 5159725"/>
              <a:gd name="connsiteX13" fmla="*/ 1303902 w 4850194"/>
              <a:gd name="connsiteY13" fmla="*/ 3122075 h 5159725"/>
              <a:gd name="connsiteX14" fmla="*/ 1084997 w 4850194"/>
              <a:gd name="connsiteY14" fmla="*/ 2984865 h 5159725"/>
              <a:gd name="connsiteX15" fmla="*/ 1024393 w 4850194"/>
              <a:gd name="connsiteY15" fmla="*/ 2935502 h 5159725"/>
              <a:gd name="connsiteX16" fmla="*/ 945793 w 4850194"/>
              <a:gd name="connsiteY16" fmla="*/ 2877353 h 5159725"/>
              <a:gd name="connsiteX17" fmla="*/ 853419 w 4850194"/>
              <a:gd name="connsiteY17" fmla="*/ 2843982 h 5159725"/>
              <a:gd name="connsiteX18" fmla="*/ 843082 w 4850194"/>
              <a:gd name="connsiteY18" fmla="*/ 2866518 h 5159725"/>
              <a:gd name="connsiteX19" fmla="*/ 791582 w 4850194"/>
              <a:gd name="connsiteY19" fmla="*/ 2860510 h 5159725"/>
              <a:gd name="connsiteX20" fmla="*/ 716786 w 4850194"/>
              <a:gd name="connsiteY20" fmla="*/ 2746099 h 5159725"/>
              <a:gd name="connsiteX21" fmla="*/ 797093 w 4850194"/>
              <a:gd name="connsiteY21" fmla="*/ 2598001 h 5159725"/>
              <a:gd name="connsiteX22" fmla="*/ 950777 w 4850194"/>
              <a:gd name="connsiteY22" fmla="*/ 2646510 h 5159725"/>
              <a:gd name="connsiteX23" fmla="*/ 1016680 w 4850194"/>
              <a:gd name="connsiteY23" fmla="*/ 2621797 h 5159725"/>
              <a:gd name="connsiteX24" fmla="*/ 1051547 w 4850194"/>
              <a:gd name="connsiteY24" fmla="*/ 2588845 h 5159725"/>
              <a:gd name="connsiteX25" fmla="*/ 1167374 w 4850194"/>
              <a:gd name="connsiteY25" fmla="*/ 2625705 h 5159725"/>
              <a:gd name="connsiteX26" fmla="*/ 1179364 w 4850194"/>
              <a:gd name="connsiteY26" fmla="*/ 2655247 h 5159725"/>
              <a:gd name="connsiteX27" fmla="*/ 1354431 w 4850194"/>
              <a:gd name="connsiteY27" fmla="*/ 2687699 h 5159725"/>
              <a:gd name="connsiteX28" fmla="*/ 1436810 w 4850194"/>
              <a:gd name="connsiteY28" fmla="*/ 2695937 h 5159725"/>
              <a:gd name="connsiteX29" fmla="*/ 1577849 w 4850194"/>
              <a:gd name="connsiteY29" fmla="*/ 2617808 h 5159725"/>
              <a:gd name="connsiteX30" fmla="*/ 1630110 w 4850194"/>
              <a:gd name="connsiteY30" fmla="*/ 2609151 h 5159725"/>
              <a:gd name="connsiteX31" fmla="*/ 1711072 w 4850194"/>
              <a:gd name="connsiteY31" fmla="*/ 2517958 h 5159725"/>
              <a:gd name="connsiteX32" fmla="*/ 1724977 w 4850194"/>
              <a:gd name="connsiteY32" fmla="*/ 2377338 h 5159725"/>
              <a:gd name="connsiteX33" fmla="*/ 1780726 w 4850194"/>
              <a:gd name="connsiteY33" fmla="*/ 2400792 h 5159725"/>
              <a:gd name="connsiteX34" fmla="*/ 1874833 w 4850194"/>
              <a:gd name="connsiteY34" fmla="*/ 2403861 h 5159725"/>
              <a:gd name="connsiteX35" fmla="*/ 2080281 w 4850194"/>
              <a:gd name="connsiteY35" fmla="*/ 2565522 h 5159725"/>
              <a:gd name="connsiteX36" fmla="*/ 2169899 w 4850194"/>
              <a:gd name="connsiteY36" fmla="*/ 2097749 h 5159725"/>
              <a:gd name="connsiteX37" fmla="*/ 2191700 w 4850194"/>
              <a:gd name="connsiteY37" fmla="*/ 1968857 h 5159725"/>
              <a:gd name="connsiteX38" fmla="*/ 2087599 w 4850194"/>
              <a:gd name="connsiteY38" fmla="*/ 1839202 h 5159725"/>
              <a:gd name="connsiteX39" fmla="*/ 2029934 w 4850194"/>
              <a:gd name="connsiteY39" fmla="*/ 1666207 h 5159725"/>
              <a:gd name="connsiteX40" fmla="*/ 2054648 w 4850194"/>
              <a:gd name="connsiteY40" fmla="*/ 1526164 h 5159725"/>
              <a:gd name="connsiteX41" fmla="*/ 2384161 w 4850194"/>
              <a:gd name="connsiteY41" fmla="*/ 1501451 h 5159725"/>
              <a:gd name="connsiteX42" fmla="*/ 2647772 w 4850194"/>
              <a:gd name="connsiteY42" fmla="*/ 1526164 h 5159725"/>
              <a:gd name="connsiteX43" fmla="*/ 2894907 w 4850194"/>
              <a:gd name="connsiteY43" fmla="*/ 1336694 h 5159725"/>
              <a:gd name="connsiteX44" fmla="*/ 3331513 w 4850194"/>
              <a:gd name="connsiteY44" fmla="*/ 1303743 h 5159725"/>
              <a:gd name="connsiteX45" fmla="*/ 3677502 w 4850194"/>
              <a:gd name="connsiteY45" fmla="*/ 1237840 h 5159725"/>
              <a:gd name="connsiteX46" fmla="*/ 4097631 w 4850194"/>
              <a:gd name="connsiteY46" fmla="*/ 1163699 h 5159725"/>
              <a:gd name="connsiteX47" fmla="*/ 4542475 w 4850194"/>
              <a:gd name="connsiteY47" fmla="*/ 965991 h 5159725"/>
              <a:gd name="connsiteX48" fmla="*/ 4641329 w 4850194"/>
              <a:gd name="connsiteY48" fmla="*/ 661191 h 5159725"/>
              <a:gd name="connsiteX49" fmla="*/ 4814323 w 4850194"/>
              <a:gd name="connsiteY49" fmla="*/ 216348 h 5159725"/>
              <a:gd name="connsiteX50" fmla="*/ 4810312 w 4850194"/>
              <a:gd name="connsiteY50" fmla="*/ 17556 h 5159725"/>
              <a:gd name="connsiteX51" fmla="*/ 4393774 w 4850194"/>
              <a:gd name="connsiteY51" fmla="*/ 8817 h 5159725"/>
              <a:gd name="connsiteX52" fmla="*/ 4048323 w 4850194"/>
              <a:gd name="connsiteY52" fmla="*/ 19802 h 5159725"/>
              <a:gd name="connsiteX53" fmla="*/ 4048204 w 4850194"/>
              <a:gd name="connsiteY53" fmla="*/ 216348 h 5159725"/>
              <a:gd name="connsiteX54" fmla="*/ 3957588 w 4850194"/>
              <a:gd name="connsiteY54" fmla="*/ 447007 h 5159725"/>
              <a:gd name="connsiteX55" fmla="*/ 3685740 w 4850194"/>
              <a:gd name="connsiteY55" fmla="*/ 620002 h 5159725"/>
              <a:gd name="connsiteX56" fmla="*/ 3438604 w 4850194"/>
              <a:gd name="connsiteY56" fmla="*/ 768283 h 5159725"/>
              <a:gd name="connsiteX57" fmla="*/ 2614821 w 4850194"/>
              <a:gd name="connsiteY57" fmla="*/ 891851 h 5159725"/>
              <a:gd name="connsiteX58" fmla="*/ 2128788 w 4850194"/>
              <a:gd name="connsiteY58" fmla="*/ 965991 h 5159725"/>
              <a:gd name="connsiteX59" fmla="*/ 1758086 w 4850194"/>
              <a:gd name="connsiteY59" fmla="*/ 1056607 h 5159725"/>
              <a:gd name="connsiteX60" fmla="*/ 1576853 w 4850194"/>
              <a:gd name="connsiteY60" fmla="*/ 1204889 h 5159725"/>
              <a:gd name="connsiteX61" fmla="*/ 1354431 w 4850194"/>
              <a:gd name="connsiteY61" fmla="*/ 1517926 h 5159725"/>
              <a:gd name="connsiteX62" fmla="*/ 1296767 w 4850194"/>
              <a:gd name="connsiteY62" fmla="*/ 1682683 h 5159725"/>
              <a:gd name="connsiteX63" fmla="*/ 1239102 w 4850194"/>
              <a:gd name="connsiteY63" fmla="*/ 1814489 h 5159725"/>
              <a:gd name="connsiteX64" fmla="*/ 983729 w 4850194"/>
              <a:gd name="connsiteY64" fmla="*/ 1839202 h 5159725"/>
              <a:gd name="connsiteX65" fmla="*/ 827210 w 4850194"/>
              <a:gd name="connsiteY65" fmla="*/ 1830964 h 5159725"/>
              <a:gd name="connsiteX66" fmla="*/ 120225 w 4850194"/>
              <a:gd name="connsiteY66" fmla="*/ 1401731 h 5159725"/>
              <a:gd name="connsiteX67" fmla="*/ 104168 w 4850194"/>
              <a:gd name="connsiteY67" fmla="*/ 1531869 h 5159725"/>
              <a:gd name="connsiteX68" fmla="*/ 52731 w 4850194"/>
              <a:gd name="connsiteY68" fmla="*/ 1708135 h 5159725"/>
              <a:gd name="connsiteX0" fmla="*/ 304119 w 5101582"/>
              <a:gd name="connsiteY0" fmla="*/ 1708135 h 5159725"/>
              <a:gd name="connsiteX1" fmla="*/ 259459 w 5101582"/>
              <a:gd name="connsiteY1" fmla="*/ 4420673 h 5159725"/>
              <a:gd name="connsiteX2" fmla="*/ 258776 w 5101582"/>
              <a:gd name="connsiteY2" fmla="*/ 4919865 h 5159725"/>
              <a:gd name="connsiteX3" fmla="*/ 288579 w 5101582"/>
              <a:gd name="connsiteY3" fmla="*/ 5157435 h 5159725"/>
              <a:gd name="connsiteX4" fmla="*/ 568142 w 5101582"/>
              <a:gd name="connsiteY4" fmla="*/ 5154524 h 5159725"/>
              <a:gd name="connsiteX5" fmla="*/ 1016761 w 5101582"/>
              <a:gd name="connsiteY5" fmla="*/ 5143914 h 5159725"/>
              <a:gd name="connsiteX6" fmla="*/ 1184247 w 5101582"/>
              <a:gd name="connsiteY6" fmla="*/ 4968085 h 5159725"/>
              <a:gd name="connsiteX7" fmla="*/ 1241990 w 5101582"/>
              <a:gd name="connsiteY7" fmla="*/ 4270912 h 5159725"/>
              <a:gd name="connsiteX8" fmla="*/ 1428129 w 5101582"/>
              <a:gd name="connsiteY8" fmla="*/ 3817096 h 5159725"/>
              <a:gd name="connsiteX9" fmla="*/ 1262139 w 5101582"/>
              <a:gd name="connsiteY9" fmla="*/ 3646017 h 5159725"/>
              <a:gd name="connsiteX10" fmla="*/ 1328120 w 5101582"/>
              <a:gd name="connsiteY10" fmla="*/ 3512637 h 5159725"/>
              <a:gd name="connsiteX11" fmla="*/ 1356087 w 5101582"/>
              <a:gd name="connsiteY11" fmla="*/ 3434431 h 5159725"/>
              <a:gd name="connsiteX12" fmla="*/ 1519926 w 5101582"/>
              <a:gd name="connsiteY12" fmla="*/ 3422783 h 5159725"/>
              <a:gd name="connsiteX13" fmla="*/ 1555290 w 5101582"/>
              <a:gd name="connsiteY13" fmla="*/ 3122075 h 5159725"/>
              <a:gd name="connsiteX14" fmla="*/ 1336385 w 5101582"/>
              <a:gd name="connsiteY14" fmla="*/ 2984865 h 5159725"/>
              <a:gd name="connsiteX15" fmla="*/ 1275781 w 5101582"/>
              <a:gd name="connsiteY15" fmla="*/ 2935502 h 5159725"/>
              <a:gd name="connsiteX16" fmla="*/ 1197181 w 5101582"/>
              <a:gd name="connsiteY16" fmla="*/ 2877353 h 5159725"/>
              <a:gd name="connsiteX17" fmla="*/ 1104807 w 5101582"/>
              <a:gd name="connsiteY17" fmla="*/ 2843982 h 5159725"/>
              <a:gd name="connsiteX18" fmla="*/ 1094470 w 5101582"/>
              <a:gd name="connsiteY18" fmla="*/ 2866518 h 5159725"/>
              <a:gd name="connsiteX19" fmla="*/ 1042970 w 5101582"/>
              <a:gd name="connsiteY19" fmla="*/ 2860510 h 5159725"/>
              <a:gd name="connsiteX20" fmla="*/ 968174 w 5101582"/>
              <a:gd name="connsiteY20" fmla="*/ 2746099 h 5159725"/>
              <a:gd name="connsiteX21" fmla="*/ 1048481 w 5101582"/>
              <a:gd name="connsiteY21" fmla="*/ 2598001 h 5159725"/>
              <a:gd name="connsiteX22" fmla="*/ 1202165 w 5101582"/>
              <a:gd name="connsiteY22" fmla="*/ 2646510 h 5159725"/>
              <a:gd name="connsiteX23" fmla="*/ 1268068 w 5101582"/>
              <a:gd name="connsiteY23" fmla="*/ 2621797 h 5159725"/>
              <a:gd name="connsiteX24" fmla="*/ 1302935 w 5101582"/>
              <a:gd name="connsiteY24" fmla="*/ 2588845 h 5159725"/>
              <a:gd name="connsiteX25" fmla="*/ 1418762 w 5101582"/>
              <a:gd name="connsiteY25" fmla="*/ 2625705 h 5159725"/>
              <a:gd name="connsiteX26" fmla="*/ 1430752 w 5101582"/>
              <a:gd name="connsiteY26" fmla="*/ 2655247 h 5159725"/>
              <a:gd name="connsiteX27" fmla="*/ 1605819 w 5101582"/>
              <a:gd name="connsiteY27" fmla="*/ 2687699 h 5159725"/>
              <a:gd name="connsiteX28" fmla="*/ 1688198 w 5101582"/>
              <a:gd name="connsiteY28" fmla="*/ 2695937 h 5159725"/>
              <a:gd name="connsiteX29" fmla="*/ 1829237 w 5101582"/>
              <a:gd name="connsiteY29" fmla="*/ 2617808 h 5159725"/>
              <a:gd name="connsiteX30" fmla="*/ 1881498 w 5101582"/>
              <a:gd name="connsiteY30" fmla="*/ 2609151 h 5159725"/>
              <a:gd name="connsiteX31" fmla="*/ 1962460 w 5101582"/>
              <a:gd name="connsiteY31" fmla="*/ 2517958 h 5159725"/>
              <a:gd name="connsiteX32" fmla="*/ 1976365 w 5101582"/>
              <a:gd name="connsiteY32" fmla="*/ 2377338 h 5159725"/>
              <a:gd name="connsiteX33" fmla="*/ 2032114 w 5101582"/>
              <a:gd name="connsiteY33" fmla="*/ 2400792 h 5159725"/>
              <a:gd name="connsiteX34" fmla="*/ 2126221 w 5101582"/>
              <a:gd name="connsiteY34" fmla="*/ 2403861 h 5159725"/>
              <a:gd name="connsiteX35" fmla="*/ 2331669 w 5101582"/>
              <a:gd name="connsiteY35" fmla="*/ 2565522 h 5159725"/>
              <a:gd name="connsiteX36" fmla="*/ 2421287 w 5101582"/>
              <a:gd name="connsiteY36" fmla="*/ 2097749 h 5159725"/>
              <a:gd name="connsiteX37" fmla="*/ 2443088 w 5101582"/>
              <a:gd name="connsiteY37" fmla="*/ 1968857 h 5159725"/>
              <a:gd name="connsiteX38" fmla="*/ 2338987 w 5101582"/>
              <a:gd name="connsiteY38" fmla="*/ 1839202 h 5159725"/>
              <a:gd name="connsiteX39" fmla="*/ 2281322 w 5101582"/>
              <a:gd name="connsiteY39" fmla="*/ 1666207 h 5159725"/>
              <a:gd name="connsiteX40" fmla="*/ 2306036 w 5101582"/>
              <a:gd name="connsiteY40" fmla="*/ 1526164 h 5159725"/>
              <a:gd name="connsiteX41" fmla="*/ 2635549 w 5101582"/>
              <a:gd name="connsiteY41" fmla="*/ 1501451 h 5159725"/>
              <a:gd name="connsiteX42" fmla="*/ 2899160 w 5101582"/>
              <a:gd name="connsiteY42" fmla="*/ 1526164 h 5159725"/>
              <a:gd name="connsiteX43" fmla="*/ 3146295 w 5101582"/>
              <a:gd name="connsiteY43" fmla="*/ 1336694 h 5159725"/>
              <a:gd name="connsiteX44" fmla="*/ 3582901 w 5101582"/>
              <a:gd name="connsiteY44" fmla="*/ 1303743 h 5159725"/>
              <a:gd name="connsiteX45" fmla="*/ 3928890 w 5101582"/>
              <a:gd name="connsiteY45" fmla="*/ 1237840 h 5159725"/>
              <a:gd name="connsiteX46" fmla="*/ 4349019 w 5101582"/>
              <a:gd name="connsiteY46" fmla="*/ 1163699 h 5159725"/>
              <a:gd name="connsiteX47" fmla="*/ 4793863 w 5101582"/>
              <a:gd name="connsiteY47" fmla="*/ 965991 h 5159725"/>
              <a:gd name="connsiteX48" fmla="*/ 4892717 w 5101582"/>
              <a:gd name="connsiteY48" fmla="*/ 661191 h 5159725"/>
              <a:gd name="connsiteX49" fmla="*/ 5065711 w 5101582"/>
              <a:gd name="connsiteY49" fmla="*/ 216348 h 5159725"/>
              <a:gd name="connsiteX50" fmla="*/ 5061700 w 5101582"/>
              <a:gd name="connsiteY50" fmla="*/ 17556 h 5159725"/>
              <a:gd name="connsiteX51" fmla="*/ 4645162 w 5101582"/>
              <a:gd name="connsiteY51" fmla="*/ 8817 h 5159725"/>
              <a:gd name="connsiteX52" fmla="*/ 4299711 w 5101582"/>
              <a:gd name="connsiteY52" fmla="*/ 19802 h 5159725"/>
              <a:gd name="connsiteX53" fmla="*/ 4299592 w 5101582"/>
              <a:gd name="connsiteY53" fmla="*/ 216348 h 5159725"/>
              <a:gd name="connsiteX54" fmla="*/ 4208976 w 5101582"/>
              <a:gd name="connsiteY54" fmla="*/ 447007 h 5159725"/>
              <a:gd name="connsiteX55" fmla="*/ 3937128 w 5101582"/>
              <a:gd name="connsiteY55" fmla="*/ 620002 h 5159725"/>
              <a:gd name="connsiteX56" fmla="*/ 3689992 w 5101582"/>
              <a:gd name="connsiteY56" fmla="*/ 768283 h 5159725"/>
              <a:gd name="connsiteX57" fmla="*/ 2866209 w 5101582"/>
              <a:gd name="connsiteY57" fmla="*/ 891851 h 5159725"/>
              <a:gd name="connsiteX58" fmla="*/ 2380176 w 5101582"/>
              <a:gd name="connsiteY58" fmla="*/ 965991 h 5159725"/>
              <a:gd name="connsiteX59" fmla="*/ 2009474 w 5101582"/>
              <a:gd name="connsiteY59" fmla="*/ 1056607 h 5159725"/>
              <a:gd name="connsiteX60" fmla="*/ 1828241 w 5101582"/>
              <a:gd name="connsiteY60" fmla="*/ 1204889 h 5159725"/>
              <a:gd name="connsiteX61" fmla="*/ 1605819 w 5101582"/>
              <a:gd name="connsiteY61" fmla="*/ 1517926 h 5159725"/>
              <a:gd name="connsiteX62" fmla="*/ 1548155 w 5101582"/>
              <a:gd name="connsiteY62" fmla="*/ 1682683 h 5159725"/>
              <a:gd name="connsiteX63" fmla="*/ 1490490 w 5101582"/>
              <a:gd name="connsiteY63" fmla="*/ 1814489 h 5159725"/>
              <a:gd name="connsiteX64" fmla="*/ 1235117 w 5101582"/>
              <a:gd name="connsiteY64" fmla="*/ 1839202 h 5159725"/>
              <a:gd name="connsiteX65" fmla="*/ 1078598 w 5101582"/>
              <a:gd name="connsiteY65" fmla="*/ 1830964 h 5159725"/>
              <a:gd name="connsiteX66" fmla="*/ 371613 w 5101582"/>
              <a:gd name="connsiteY66" fmla="*/ 1401731 h 5159725"/>
              <a:gd name="connsiteX67" fmla="*/ 280 w 5101582"/>
              <a:gd name="connsiteY67" fmla="*/ 1397912 h 5159725"/>
              <a:gd name="connsiteX68" fmla="*/ 304119 w 5101582"/>
              <a:gd name="connsiteY68" fmla="*/ 1708135 h 5159725"/>
              <a:gd name="connsiteX0" fmla="*/ 304478 w 5101941"/>
              <a:gd name="connsiteY0" fmla="*/ 1708135 h 5159725"/>
              <a:gd name="connsiteX1" fmla="*/ 259818 w 5101941"/>
              <a:gd name="connsiteY1" fmla="*/ 4420673 h 5159725"/>
              <a:gd name="connsiteX2" fmla="*/ 259135 w 5101941"/>
              <a:gd name="connsiteY2" fmla="*/ 4919865 h 5159725"/>
              <a:gd name="connsiteX3" fmla="*/ 288938 w 5101941"/>
              <a:gd name="connsiteY3" fmla="*/ 5157435 h 5159725"/>
              <a:gd name="connsiteX4" fmla="*/ 568501 w 5101941"/>
              <a:gd name="connsiteY4" fmla="*/ 5154524 h 5159725"/>
              <a:gd name="connsiteX5" fmla="*/ 1017120 w 5101941"/>
              <a:gd name="connsiteY5" fmla="*/ 5143914 h 5159725"/>
              <a:gd name="connsiteX6" fmla="*/ 1184606 w 5101941"/>
              <a:gd name="connsiteY6" fmla="*/ 4968085 h 5159725"/>
              <a:gd name="connsiteX7" fmla="*/ 1242349 w 5101941"/>
              <a:gd name="connsiteY7" fmla="*/ 4270912 h 5159725"/>
              <a:gd name="connsiteX8" fmla="*/ 1428488 w 5101941"/>
              <a:gd name="connsiteY8" fmla="*/ 3817096 h 5159725"/>
              <a:gd name="connsiteX9" fmla="*/ 1262498 w 5101941"/>
              <a:gd name="connsiteY9" fmla="*/ 3646017 h 5159725"/>
              <a:gd name="connsiteX10" fmla="*/ 1328479 w 5101941"/>
              <a:gd name="connsiteY10" fmla="*/ 3512637 h 5159725"/>
              <a:gd name="connsiteX11" fmla="*/ 1356446 w 5101941"/>
              <a:gd name="connsiteY11" fmla="*/ 3434431 h 5159725"/>
              <a:gd name="connsiteX12" fmla="*/ 1520285 w 5101941"/>
              <a:gd name="connsiteY12" fmla="*/ 3422783 h 5159725"/>
              <a:gd name="connsiteX13" fmla="*/ 1555649 w 5101941"/>
              <a:gd name="connsiteY13" fmla="*/ 3122075 h 5159725"/>
              <a:gd name="connsiteX14" fmla="*/ 1336744 w 5101941"/>
              <a:gd name="connsiteY14" fmla="*/ 2984865 h 5159725"/>
              <a:gd name="connsiteX15" fmla="*/ 1276140 w 5101941"/>
              <a:gd name="connsiteY15" fmla="*/ 2935502 h 5159725"/>
              <a:gd name="connsiteX16" fmla="*/ 1197540 w 5101941"/>
              <a:gd name="connsiteY16" fmla="*/ 2877353 h 5159725"/>
              <a:gd name="connsiteX17" fmla="*/ 1105166 w 5101941"/>
              <a:gd name="connsiteY17" fmla="*/ 2843982 h 5159725"/>
              <a:gd name="connsiteX18" fmla="*/ 1094829 w 5101941"/>
              <a:gd name="connsiteY18" fmla="*/ 2866518 h 5159725"/>
              <a:gd name="connsiteX19" fmla="*/ 1043329 w 5101941"/>
              <a:gd name="connsiteY19" fmla="*/ 2860510 h 5159725"/>
              <a:gd name="connsiteX20" fmla="*/ 968533 w 5101941"/>
              <a:gd name="connsiteY20" fmla="*/ 2746099 h 5159725"/>
              <a:gd name="connsiteX21" fmla="*/ 1048840 w 5101941"/>
              <a:gd name="connsiteY21" fmla="*/ 2598001 h 5159725"/>
              <a:gd name="connsiteX22" fmla="*/ 1202524 w 5101941"/>
              <a:gd name="connsiteY22" fmla="*/ 2646510 h 5159725"/>
              <a:gd name="connsiteX23" fmla="*/ 1268427 w 5101941"/>
              <a:gd name="connsiteY23" fmla="*/ 2621797 h 5159725"/>
              <a:gd name="connsiteX24" fmla="*/ 1303294 w 5101941"/>
              <a:gd name="connsiteY24" fmla="*/ 2588845 h 5159725"/>
              <a:gd name="connsiteX25" fmla="*/ 1419121 w 5101941"/>
              <a:gd name="connsiteY25" fmla="*/ 2625705 h 5159725"/>
              <a:gd name="connsiteX26" fmla="*/ 1431111 w 5101941"/>
              <a:gd name="connsiteY26" fmla="*/ 2655247 h 5159725"/>
              <a:gd name="connsiteX27" fmla="*/ 1606178 w 5101941"/>
              <a:gd name="connsiteY27" fmla="*/ 2687699 h 5159725"/>
              <a:gd name="connsiteX28" fmla="*/ 1688557 w 5101941"/>
              <a:gd name="connsiteY28" fmla="*/ 2695937 h 5159725"/>
              <a:gd name="connsiteX29" fmla="*/ 1829596 w 5101941"/>
              <a:gd name="connsiteY29" fmla="*/ 2617808 h 5159725"/>
              <a:gd name="connsiteX30" fmla="*/ 1881857 w 5101941"/>
              <a:gd name="connsiteY30" fmla="*/ 2609151 h 5159725"/>
              <a:gd name="connsiteX31" fmla="*/ 1962819 w 5101941"/>
              <a:gd name="connsiteY31" fmla="*/ 2517958 h 5159725"/>
              <a:gd name="connsiteX32" fmla="*/ 1976724 w 5101941"/>
              <a:gd name="connsiteY32" fmla="*/ 2377338 h 5159725"/>
              <a:gd name="connsiteX33" fmla="*/ 2032473 w 5101941"/>
              <a:gd name="connsiteY33" fmla="*/ 2400792 h 5159725"/>
              <a:gd name="connsiteX34" fmla="*/ 2126580 w 5101941"/>
              <a:gd name="connsiteY34" fmla="*/ 2403861 h 5159725"/>
              <a:gd name="connsiteX35" fmla="*/ 2332028 w 5101941"/>
              <a:gd name="connsiteY35" fmla="*/ 2565522 h 5159725"/>
              <a:gd name="connsiteX36" fmla="*/ 2421646 w 5101941"/>
              <a:gd name="connsiteY36" fmla="*/ 2097749 h 5159725"/>
              <a:gd name="connsiteX37" fmla="*/ 2443447 w 5101941"/>
              <a:gd name="connsiteY37" fmla="*/ 1968857 h 5159725"/>
              <a:gd name="connsiteX38" fmla="*/ 2339346 w 5101941"/>
              <a:gd name="connsiteY38" fmla="*/ 1839202 h 5159725"/>
              <a:gd name="connsiteX39" fmla="*/ 2281681 w 5101941"/>
              <a:gd name="connsiteY39" fmla="*/ 1666207 h 5159725"/>
              <a:gd name="connsiteX40" fmla="*/ 2306395 w 5101941"/>
              <a:gd name="connsiteY40" fmla="*/ 1526164 h 5159725"/>
              <a:gd name="connsiteX41" fmla="*/ 2635908 w 5101941"/>
              <a:gd name="connsiteY41" fmla="*/ 1501451 h 5159725"/>
              <a:gd name="connsiteX42" fmla="*/ 2899519 w 5101941"/>
              <a:gd name="connsiteY42" fmla="*/ 1526164 h 5159725"/>
              <a:gd name="connsiteX43" fmla="*/ 3146654 w 5101941"/>
              <a:gd name="connsiteY43" fmla="*/ 1336694 h 5159725"/>
              <a:gd name="connsiteX44" fmla="*/ 3583260 w 5101941"/>
              <a:gd name="connsiteY44" fmla="*/ 1303743 h 5159725"/>
              <a:gd name="connsiteX45" fmla="*/ 3929249 w 5101941"/>
              <a:gd name="connsiteY45" fmla="*/ 1237840 h 5159725"/>
              <a:gd name="connsiteX46" fmla="*/ 4349378 w 5101941"/>
              <a:gd name="connsiteY46" fmla="*/ 1163699 h 5159725"/>
              <a:gd name="connsiteX47" fmla="*/ 4794222 w 5101941"/>
              <a:gd name="connsiteY47" fmla="*/ 965991 h 5159725"/>
              <a:gd name="connsiteX48" fmla="*/ 4893076 w 5101941"/>
              <a:gd name="connsiteY48" fmla="*/ 661191 h 5159725"/>
              <a:gd name="connsiteX49" fmla="*/ 5066070 w 5101941"/>
              <a:gd name="connsiteY49" fmla="*/ 216348 h 5159725"/>
              <a:gd name="connsiteX50" fmla="*/ 5062059 w 5101941"/>
              <a:gd name="connsiteY50" fmla="*/ 17556 h 5159725"/>
              <a:gd name="connsiteX51" fmla="*/ 4645521 w 5101941"/>
              <a:gd name="connsiteY51" fmla="*/ 8817 h 5159725"/>
              <a:gd name="connsiteX52" fmla="*/ 4300070 w 5101941"/>
              <a:gd name="connsiteY52" fmla="*/ 19802 h 5159725"/>
              <a:gd name="connsiteX53" fmla="*/ 4299951 w 5101941"/>
              <a:gd name="connsiteY53" fmla="*/ 216348 h 5159725"/>
              <a:gd name="connsiteX54" fmla="*/ 4209335 w 5101941"/>
              <a:gd name="connsiteY54" fmla="*/ 447007 h 5159725"/>
              <a:gd name="connsiteX55" fmla="*/ 3937487 w 5101941"/>
              <a:gd name="connsiteY55" fmla="*/ 620002 h 5159725"/>
              <a:gd name="connsiteX56" fmla="*/ 3690351 w 5101941"/>
              <a:gd name="connsiteY56" fmla="*/ 768283 h 5159725"/>
              <a:gd name="connsiteX57" fmla="*/ 2866568 w 5101941"/>
              <a:gd name="connsiteY57" fmla="*/ 891851 h 5159725"/>
              <a:gd name="connsiteX58" fmla="*/ 2380535 w 5101941"/>
              <a:gd name="connsiteY58" fmla="*/ 965991 h 5159725"/>
              <a:gd name="connsiteX59" fmla="*/ 2009833 w 5101941"/>
              <a:gd name="connsiteY59" fmla="*/ 1056607 h 5159725"/>
              <a:gd name="connsiteX60" fmla="*/ 1828600 w 5101941"/>
              <a:gd name="connsiteY60" fmla="*/ 1204889 h 5159725"/>
              <a:gd name="connsiteX61" fmla="*/ 1606178 w 5101941"/>
              <a:gd name="connsiteY61" fmla="*/ 1517926 h 5159725"/>
              <a:gd name="connsiteX62" fmla="*/ 1548514 w 5101941"/>
              <a:gd name="connsiteY62" fmla="*/ 1682683 h 5159725"/>
              <a:gd name="connsiteX63" fmla="*/ 1490849 w 5101941"/>
              <a:gd name="connsiteY63" fmla="*/ 1814489 h 5159725"/>
              <a:gd name="connsiteX64" fmla="*/ 1235476 w 5101941"/>
              <a:gd name="connsiteY64" fmla="*/ 1839202 h 5159725"/>
              <a:gd name="connsiteX65" fmla="*/ 1078957 w 5101941"/>
              <a:gd name="connsiteY65" fmla="*/ 1830964 h 5159725"/>
              <a:gd name="connsiteX66" fmla="*/ 371972 w 5101941"/>
              <a:gd name="connsiteY66" fmla="*/ 1401731 h 5159725"/>
              <a:gd name="connsiteX67" fmla="*/ 639 w 5101941"/>
              <a:gd name="connsiteY67" fmla="*/ 1397912 h 5159725"/>
              <a:gd name="connsiteX68" fmla="*/ 283113 w 5101941"/>
              <a:gd name="connsiteY68" fmla="*/ 1534781 h 5159725"/>
              <a:gd name="connsiteX69" fmla="*/ 304478 w 5101941"/>
              <a:gd name="connsiteY69" fmla="*/ 1708135 h 5159725"/>
              <a:gd name="connsiteX0" fmla="*/ 304525 w 5101988"/>
              <a:gd name="connsiteY0" fmla="*/ 1708135 h 5159725"/>
              <a:gd name="connsiteX1" fmla="*/ 259865 w 5101988"/>
              <a:gd name="connsiteY1" fmla="*/ 4420673 h 5159725"/>
              <a:gd name="connsiteX2" fmla="*/ 259182 w 5101988"/>
              <a:gd name="connsiteY2" fmla="*/ 4919865 h 5159725"/>
              <a:gd name="connsiteX3" fmla="*/ 288985 w 5101988"/>
              <a:gd name="connsiteY3" fmla="*/ 5157435 h 5159725"/>
              <a:gd name="connsiteX4" fmla="*/ 568548 w 5101988"/>
              <a:gd name="connsiteY4" fmla="*/ 5154524 h 5159725"/>
              <a:gd name="connsiteX5" fmla="*/ 1017167 w 5101988"/>
              <a:gd name="connsiteY5" fmla="*/ 5143914 h 5159725"/>
              <a:gd name="connsiteX6" fmla="*/ 1184653 w 5101988"/>
              <a:gd name="connsiteY6" fmla="*/ 4968085 h 5159725"/>
              <a:gd name="connsiteX7" fmla="*/ 1242396 w 5101988"/>
              <a:gd name="connsiteY7" fmla="*/ 4270912 h 5159725"/>
              <a:gd name="connsiteX8" fmla="*/ 1428535 w 5101988"/>
              <a:gd name="connsiteY8" fmla="*/ 3817096 h 5159725"/>
              <a:gd name="connsiteX9" fmla="*/ 1262545 w 5101988"/>
              <a:gd name="connsiteY9" fmla="*/ 3646017 h 5159725"/>
              <a:gd name="connsiteX10" fmla="*/ 1328526 w 5101988"/>
              <a:gd name="connsiteY10" fmla="*/ 3512637 h 5159725"/>
              <a:gd name="connsiteX11" fmla="*/ 1356493 w 5101988"/>
              <a:gd name="connsiteY11" fmla="*/ 3434431 h 5159725"/>
              <a:gd name="connsiteX12" fmla="*/ 1520332 w 5101988"/>
              <a:gd name="connsiteY12" fmla="*/ 3422783 h 5159725"/>
              <a:gd name="connsiteX13" fmla="*/ 1555696 w 5101988"/>
              <a:gd name="connsiteY13" fmla="*/ 3122075 h 5159725"/>
              <a:gd name="connsiteX14" fmla="*/ 1336791 w 5101988"/>
              <a:gd name="connsiteY14" fmla="*/ 2984865 h 5159725"/>
              <a:gd name="connsiteX15" fmla="*/ 1276187 w 5101988"/>
              <a:gd name="connsiteY15" fmla="*/ 2935502 h 5159725"/>
              <a:gd name="connsiteX16" fmla="*/ 1197587 w 5101988"/>
              <a:gd name="connsiteY16" fmla="*/ 2877353 h 5159725"/>
              <a:gd name="connsiteX17" fmla="*/ 1105213 w 5101988"/>
              <a:gd name="connsiteY17" fmla="*/ 2843982 h 5159725"/>
              <a:gd name="connsiteX18" fmla="*/ 1094876 w 5101988"/>
              <a:gd name="connsiteY18" fmla="*/ 2866518 h 5159725"/>
              <a:gd name="connsiteX19" fmla="*/ 1043376 w 5101988"/>
              <a:gd name="connsiteY19" fmla="*/ 2860510 h 5159725"/>
              <a:gd name="connsiteX20" fmla="*/ 968580 w 5101988"/>
              <a:gd name="connsiteY20" fmla="*/ 2746099 h 5159725"/>
              <a:gd name="connsiteX21" fmla="*/ 1048887 w 5101988"/>
              <a:gd name="connsiteY21" fmla="*/ 2598001 h 5159725"/>
              <a:gd name="connsiteX22" fmla="*/ 1202571 w 5101988"/>
              <a:gd name="connsiteY22" fmla="*/ 2646510 h 5159725"/>
              <a:gd name="connsiteX23" fmla="*/ 1268474 w 5101988"/>
              <a:gd name="connsiteY23" fmla="*/ 2621797 h 5159725"/>
              <a:gd name="connsiteX24" fmla="*/ 1303341 w 5101988"/>
              <a:gd name="connsiteY24" fmla="*/ 2588845 h 5159725"/>
              <a:gd name="connsiteX25" fmla="*/ 1419168 w 5101988"/>
              <a:gd name="connsiteY25" fmla="*/ 2625705 h 5159725"/>
              <a:gd name="connsiteX26" fmla="*/ 1431158 w 5101988"/>
              <a:gd name="connsiteY26" fmla="*/ 2655247 h 5159725"/>
              <a:gd name="connsiteX27" fmla="*/ 1606225 w 5101988"/>
              <a:gd name="connsiteY27" fmla="*/ 2687699 h 5159725"/>
              <a:gd name="connsiteX28" fmla="*/ 1688604 w 5101988"/>
              <a:gd name="connsiteY28" fmla="*/ 2695937 h 5159725"/>
              <a:gd name="connsiteX29" fmla="*/ 1829643 w 5101988"/>
              <a:gd name="connsiteY29" fmla="*/ 2617808 h 5159725"/>
              <a:gd name="connsiteX30" fmla="*/ 1881904 w 5101988"/>
              <a:gd name="connsiteY30" fmla="*/ 2609151 h 5159725"/>
              <a:gd name="connsiteX31" fmla="*/ 1962866 w 5101988"/>
              <a:gd name="connsiteY31" fmla="*/ 2517958 h 5159725"/>
              <a:gd name="connsiteX32" fmla="*/ 1976771 w 5101988"/>
              <a:gd name="connsiteY32" fmla="*/ 2377338 h 5159725"/>
              <a:gd name="connsiteX33" fmla="*/ 2032520 w 5101988"/>
              <a:gd name="connsiteY33" fmla="*/ 2400792 h 5159725"/>
              <a:gd name="connsiteX34" fmla="*/ 2126627 w 5101988"/>
              <a:gd name="connsiteY34" fmla="*/ 2403861 h 5159725"/>
              <a:gd name="connsiteX35" fmla="*/ 2332075 w 5101988"/>
              <a:gd name="connsiteY35" fmla="*/ 2565522 h 5159725"/>
              <a:gd name="connsiteX36" fmla="*/ 2421693 w 5101988"/>
              <a:gd name="connsiteY36" fmla="*/ 2097749 h 5159725"/>
              <a:gd name="connsiteX37" fmla="*/ 2443494 w 5101988"/>
              <a:gd name="connsiteY37" fmla="*/ 1968857 h 5159725"/>
              <a:gd name="connsiteX38" fmla="*/ 2339393 w 5101988"/>
              <a:gd name="connsiteY38" fmla="*/ 1839202 h 5159725"/>
              <a:gd name="connsiteX39" fmla="*/ 2281728 w 5101988"/>
              <a:gd name="connsiteY39" fmla="*/ 1666207 h 5159725"/>
              <a:gd name="connsiteX40" fmla="*/ 2306442 w 5101988"/>
              <a:gd name="connsiteY40" fmla="*/ 1526164 h 5159725"/>
              <a:gd name="connsiteX41" fmla="*/ 2635955 w 5101988"/>
              <a:gd name="connsiteY41" fmla="*/ 1501451 h 5159725"/>
              <a:gd name="connsiteX42" fmla="*/ 2899566 w 5101988"/>
              <a:gd name="connsiteY42" fmla="*/ 1526164 h 5159725"/>
              <a:gd name="connsiteX43" fmla="*/ 3146701 w 5101988"/>
              <a:gd name="connsiteY43" fmla="*/ 1336694 h 5159725"/>
              <a:gd name="connsiteX44" fmla="*/ 3583307 w 5101988"/>
              <a:gd name="connsiteY44" fmla="*/ 1303743 h 5159725"/>
              <a:gd name="connsiteX45" fmla="*/ 3929296 w 5101988"/>
              <a:gd name="connsiteY45" fmla="*/ 1237840 h 5159725"/>
              <a:gd name="connsiteX46" fmla="*/ 4349425 w 5101988"/>
              <a:gd name="connsiteY46" fmla="*/ 1163699 h 5159725"/>
              <a:gd name="connsiteX47" fmla="*/ 4794269 w 5101988"/>
              <a:gd name="connsiteY47" fmla="*/ 965991 h 5159725"/>
              <a:gd name="connsiteX48" fmla="*/ 4893123 w 5101988"/>
              <a:gd name="connsiteY48" fmla="*/ 661191 h 5159725"/>
              <a:gd name="connsiteX49" fmla="*/ 5066117 w 5101988"/>
              <a:gd name="connsiteY49" fmla="*/ 216348 h 5159725"/>
              <a:gd name="connsiteX50" fmla="*/ 5062106 w 5101988"/>
              <a:gd name="connsiteY50" fmla="*/ 17556 h 5159725"/>
              <a:gd name="connsiteX51" fmla="*/ 4645568 w 5101988"/>
              <a:gd name="connsiteY51" fmla="*/ 8817 h 5159725"/>
              <a:gd name="connsiteX52" fmla="*/ 4300117 w 5101988"/>
              <a:gd name="connsiteY52" fmla="*/ 19802 h 5159725"/>
              <a:gd name="connsiteX53" fmla="*/ 4299998 w 5101988"/>
              <a:gd name="connsiteY53" fmla="*/ 216348 h 5159725"/>
              <a:gd name="connsiteX54" fmla="*/ 4209382 w 5101988"/>
              <a:gd name="connsiteY54" fmla="*/ 447007 h 5159725"/>
              <a:gd name="connsiteX55" fmla="*/ 3937534 w 5101988"/>
              <a:gd name="connsiteY55" fmla="*/ 620002 h 5159725"/>
              <a:gd name="connsiteX56" fmla="*/ 3690398 w 5101988"/>
              <a:gd name="connsiteY56" fmla="*/ 768283 h 5159725"/>
              <a:gd name="connsiteX57" fmla="*/ 2866615 w 5101988"/>
              <a:gd name="connsiteY57" fmla="*/ 891851 h 5159725"/>
              <a:gd name="connsiteX58" fmla="*/ 2380582 w 5101988"/>
              <a:gd name="connsiteY58" fmla="*/ 965991 h 5159725"/>
              <a:gd name="connsiteX59" fmla="*/ 2009880 w 5101988"/>
              <a:gd name="connsiteY59" fmla="*/ 1056607 h 5159725"/>
              <a:gd name="connsiteX60" fmla="*/ 1828647 w 5101988"/>
              <a:gd name="connsiteY60" fmla="*/ 1204889 h 5159725"/>
              <a:gd name="connsiteX61" fmla="*/ 1606225 w 5101988"/>
              <a:gd name="connsiteY61" fmla="*/ 1517926 h 5159725"/>
              <a:gd name="connsiteX62" fmla="*/ 1548561 w 5101988"/>
              <a:gd name="connsiteY62" fmla="*/ 1682683 h 5159725"/>
              <a:gd name="connsiteX63" fmla="*/ 1490896 w 5101988"/>
              <a:gd name="connsiteY63" fmla="*/ 1814489 h 5159725"/>
              <a:gd name="connsiteX64" fmla="*/ 1235523 w 5101988"/>
              <a:gd name="connsiteY64" fmla="*/ 1839202 h 5159725"/>
              <a:gd name="connsiteX65" fmla="*/ 1079004 w 5101988"/>
              <a:gd name="connsiteY65" fmla="*/ 1830964 h 5159725"/>
              <a:gd name="connsiteX66" fmla="*/ 372019 w 5101988"/>
              <a:gd name="connsiteY66" fmla="*/ 1401731 h 5159725"/>
              <a:gd name="connsiteX67" fmla="*/ 686 w 5101988"/>
              <a:gd name="connsiteY67" fmla="*/ 1397912 h 5159725"/>
              <a:gd name="connsiteX68" fmla="*/ 265687 w 5101988"/>
              <a:gd name="connsiteY68" fmla="*/ 1534781 h 5159725"/>
              <a:gd name="connsiteX69" fmla="*/ 304525 w 5101988"/>
              <a:gd name="connsiteY69" fmla="*/ 1708135 h 5159725"/>
              <a:gd name="connsiteX0" fmla="*/ 304525 w 5101988"/>
              <a:gd name="connsiteY0" fmla="*/ 1708135 h 5159725"/>
              <a:gd name="connsiteX1" fmla="*/ 259865 w 5101988"/>
              <a:gd name="connsiteY1" fmla="*/ 4420673 h 5159725"/>
              <a:gd name="connsiteX2" fmla="*/ 259182 w 5101988"/>
              <a:gd name="connsiteY2" fmla="*/ 4919865 h 5159725"/>
              <a:gd name="connsiteX3" fmla="*/ 288985 w 5101988"/>
              <a:gd name="connsiteY3" fmla="*/ 5157435 h 5159725"/>
              <a:gd name="connsiteX4" fmla="*/ 568548 w 5101988"/>
              <a:gd name="connsiteY4" fmla="*/ 5154524 h 5159725"/>
              <a:gd name="connsiteX5" fmla="*/ 1017167 w 5101988"/>
              <a:gd name="connsiteY5" fmla="*/ 5143914 h 5159725"/>
              <a:gd name="connsiteX6" fmla="*/ 1184653 w 5101988"/>
              <a:gd name="connsiteY6" fmla="*/ 4968085 h 5159725"/>
              <a:gd name="connsiteX7" fmla="*/ 1242396 w 5101988"/>
              <a:gd name="connsiteY7" fmla="*/ 4270912 h 5159725"/>
              <a:gd name="connsiteX8" fmla="*/ 1428535 w 5101988"/>
              <a:gd name="connsiteY8" fmla="*/ 3817096 h 5159725"/>
              <a:gd name="connsiteX9" fmla="*/ 1262545 w 5101988"/>
              <a:gd name="connsiteY9" fmla="*/ 3646017 h 5159725"/>
              <a:gd name="connsiteX10" fmla="*/ 1328526 w 5101988"/>
              <a:gd name="connsiteY10" fmla="*/ 3512637 h 5159725"/>
              <a:gd name="connsiteX11" fmla="*/ 1356493 w 5101988"/>
              <a:gd name="connsiteY11" fmla="*/ 3434431 h 5159725"/>
              <a:gd name="connsiteX12" fmla="*/ 1520332 w 5101988"/>
              <a:gd name="connsiteY12" fmla="*/ 3422783 h 5159725"/>
              <a:gd name="connsiteX13" fmla="*/ 1555696 w 5101988"/>
              <a:gd name="connsiteY13" fmla="*/ 3122075 h 5159725"/>
              <a:gd name="connsiteX14" fmla="*/ 1336791 w 5101988"/>
              <a:gd name="connsiteY14" fmla="*/ 2984865 h 5159725"/>
              <a:gd name="connsiteX15" fmla="*/ 1276187 w 5101988"/>
              <a:gd name="connsiteY15" fmla="*/ 2935502 h 5159725"/>
              <a:gd name="connsiteX16" fmla="*/ 1197587 w 5101988"/>
              <a:gd name="connsiteY16" fmla="*/ 2877353 h 5159725"/>
              <a:gd name="connsiteX17" fmla="*/ 1105213 w 5101988"/>
              <a:gd name="connsiteY17" fmla="*/ 2843982 h 5159725"/>
              <a:gd name="connsiteX18" fmla="*/ 1094876 w 5101988"/>
              <a:gd name="connsiteY18" fmla="*/ 2866518 h 5159725"/>
              <a:gd name="connsiteX19" fmla="*/ 1043376 w 5101988"/>
              <a:gd name="connsiteY19" fmla="*/ 2860510 h 5159725"/>
              <a:gd name="connsiteX20" fmla="*/ 968580 w 5101988"/>
              <a:gd name="connsiteY20" fmla="*/ 2746099 h 5159725"/>
              <a:gd name="connsiteX21" fmla="*/ 1048887 w 5101988"/>
              <a:gd name="connsiteY21" fmla="*/ 2598001 h 5159725"/>
              <a:gd name="connsiteX22" fmla="*/ 1202571 w 5101988"/>
              <a:gd name="connsiteY22" fmla="*/ 2646510 h 5159725"/>
              <a:gd name="connsiteX23" fmla="*/ 1268474 w 5101988"/>
              <a:gd name="connsiteY23" fmla="*/ 2621797 h 5159725"/>
              <a:gd name="connsiteX24" fmla="*/ 1303341 w 5101988"/>
              <a:gd name="connsiteY24" fmla="*/ 2588845 h 5159725"/>
              <a:gd name="connsiteX25" fmla="*/ 1419168 w 5101988"/>
              <a:gd name="connsiteY25" fmla="*/ 2625705 h 5159725"/>
              <a:gd name="connsiteX26" fmla="*/ 1431158 w 5101988"/>
              <a:gd name="connsiteY26" fmla="*/ 2655247 h 5159725"/>
              <a:gd name="connsiteX27" fmla="*/ 1606225 w 5101988"/>
              <a:gd name="connsiteY27" fmla="*/ 2687699 h 5159725"/>
              <a:gd name="connsiteX28" fmla="*/ 1688604 w 5101988"/>
              <a:gd name="connsiteY28" fmla="*/ 2695937 h 5159725"/>
              <a:gd name="connsiteX29" fmla="*/ 1829643 w 5101988"/>
              <a:gd name="connsiteY29" fmla="*/ 2617808 h 5159725"/>
              <a:gd name="connsiteX30" fmla="*/ 1881904 w 5101988"/>
              <a:gd name="connsiteY30" fmla="*/ 2609151 h 5159725"/>
              <a:gd name="connsiteX31" fmla="*/ 1962866 w 5101988"/>
              <a:gd name="connsiteY31" fmla="*/ 2517958 h 5159725"/>
              <a:gd name="connsiteX32" fmla="*/ 1976771 w 5101988"/>
              <a:gd name="connsiteY32" fmla="*/ 2377338 h 5159725"/>
              <a:gd name="connsiteX33" fmla="*/ 2032520 w 5101988"/>
              <a:gd name="connsiteY33" fmla="*/ 2400792 h 5159725"/>
              <a:gd name="connsiteX34" fmla="*/ 2126627 w 5101988"/>
              <a:gd name="connsiteY34" fmla="*/ 2403861 h 5159725"/>
              <a:gd name="connsiteX35" fmla="*/ 2332075 w 5101988"/>
              <a:gd name="connsiteY35" fmla="*/ 2565522 h 5159725"/>
              <a:gd name="connsiteX36" fmla="*/ 2421693 w 5101988"/>
              <a:gd name="connsiteY36" fmla="*/ 2097749 h 5159725"/>
              <a:gd name="connsiteX37" fmla="*/ 2443494 w 5101988"/>
              <a:gd name="connsiteY37" fmla="*/ 1968857 h 5159725"/>
              <a:gd name="connsiteX38" fmla="*/ 2339393 w 5101988"/>
              <a:gd name="connsiteY38" fmla="*/ 1839202 h 5159725"/>
              <a:gd name="connsiteX39" fmla="*/ 2281728 w 5101988"/>
              <a:gd name="connsiteY39" fmla="*/ 1666207 h 5159725"/>
              <a:gd name="connsiteX40" fmla="*/ 2306442 w 5101988"/>
              <a:gd name="connsiteY40" fmla="*/ 1526164 h 5159725"/>
              <a:gd name="connsiteX41" fmla="*/ 2635955 w 5101988"/>
              <a:gd name="connsiteY41" fmla="*/ 1501451 h 5159725"/>
              <a:gd name="connsiteX42" fmla="*/ 2899566 w 5101988"/>
              <a:gd name="connsiteY42" fmla="*/ 1526164 h 5159725"/>
              <a:gd name="connsiteX43" fmla="*/ 3146701 w 5101988"/>
              <a:gd name="connsiteY43" fmla="*/ 1336694 h 5159725"/>
              <a:gd name="connsiteX44" fmla="*/ 3583307 w 5101988"/>
              <a:gd name="connsiteY44" fmla="*/ 1303743 h 5159725"/>
              <a:gd name="connsiteX45" fmla="*/ 3929296 w 5101988"/>
              <a:gd name="connsiteY45" fmla="*/ 1237840 h 5159725"/>
              <a:gd name="connsiteX46" fmla="*/ 4349425 w 5101988"/>
              <a:gd name="connsiteY46" fmla="*/ 1163699 h 5159725"/>
              <a:gd name="connsiteX47" fmla="*/ 4794269 w 5101988"/>
              <a:gd name="connsiteY47" fmla="*/ 965991 h 5159725"/>
              <a:gd name="connsiteX48" fmla="*/ 4893123 w 5101988"/>
              <a:gd name="connsiteY48" fmla="*/ 661191 h 5159725"/>
              <a:gd name="connsiteX49" fmla="*/ 5066117 w 5101988"/>
              <a:gd name="connsiteY49" fmla="*/ 216348 h 5159725"/>
              <a:gd name="connsiteX50" fmla="*/ 5062106 w 5101988"/>
              <a:gd name="connsiteY50" fmla="*/ 17556 h 5159725"/>
              <a:gd name="connsiteX51" fmla="*/ 4645568 w 5101988"/>
              <a:gd name="connsiteY51" fmla="*/ 8817 h 5159725"/>
              <a:gd name="connsiteX52" fmla="*/ 4300117 w 5101988"/>
              <a:gd name="connsiteY52" fmla="*/ 19802 h 5159725"/>
              <a:gd name="connsiteX53" fmla="*/ 4299998 w 5101988"/>
              <a:gd name="connsiteY53" fmla="*/ 216348 h 5159725"/>
              <a:gd name="connsiteX54" fmla="*/ 4209382 w 5101988"/>
              <a:gd name="connsiteY54" fmla="*/ 447007 h 5159725"/>
              <a:gd name="connsiteX55" fmla="*/ 3937534 w 5101988"/>
              <a:gd name="connsiteY55" fmla="*/ 620002 h 5159725"/>
              <a:gd name="connsiteX56" fmla="*/ 3690398 w 5101988"/>
              <a:gd name="connsiteY56" fmla="*/ 768283 h 5159725"/>
              <a:gd name="connsiteX57" fmla="*/ 2866615 w 5101988"/>
              <a:gd name="connsiteY57" fmla="*/ 891851 h 5159725"/>
              <a:gd name="connsiteX58" fmla="*/ 2380582 w 5101988"/>
              <a:gd name="connsiteY58" fmla="*/ 965991 h 5159725"/>
              <a:gd name="connsiteX59" fmla="*/ 2009880 w 5101988"/>
              <a:gd name="connsiteY59" fmla="*/ 1056607 h 5159725"/>
              <a:gd name="connsiteX60" fmla="*/ 1828647 w 5101988"/>
              <a:gd name="connsiteY60" fmla="*/ 1204889 h 5159725"/>
              <a:gd name="connsiteX61" fmla="*/ 1606225 w 5101988"/>
              <a:gd name="connsiteY61" fmla="*/ 1517926 h 5159725"/>
              <a:gd name="connsiteX62" fmla="*/ 1548561 w 5101988"/>
              <a:gd name="connsiteY62" fmla="*/ 1682683 h 5159725"/>
              <a:gd name="connsiteX63" fmla="*/ 1490896 w 5101988"/>
              <a:gd name="connsiteY63" fmla="*/ 1814489 h 5159725"/>
              <a:gd name="connsiteX64" fmla="*/ 1235523 w 5101988"/>
              <a:gd name="connsiteY64" fmla="*/ 1839202 h 5159725"/>
              <a:gd name="connsiteX65" fmla="*/ 1079004 w 5101988"/>
              <a:gd name="connsiteY65" fmla="*/ 1830964 h 5159725"/>
              <a:gd name="connsiteX66" fmla="*/ 372019 w 5101988"/>
              <a:gd name="connsiteY66" fmla="*/ 1401731 h 5159725"/>
              <a:gd name="connsiteX67" fmla="*/ 686 w 5101988"/>
              <a:gd name="connsiteY67" fmla="*/ 1397912 h 5159725"/>
              <a:gd name="connsiteX68" fmla="*/ 265687 w 5101988"/>
              <a:gd name="connsiteY68" fmla="*/ 1534781 h 5159725"/>
              <a:gd name="connsiteX69" fmla="*/ 304525 w 5101988"/>
              <a:gd name="connsiteY69" fmla="*/ 1708135 h 5159725"/>
              <a:gd name="connsiteX0" fmla="*/ 304362 w 5101825"/>
              <a:gd name="connsiteY0" fmla="*/ 1708135 h 5159725"/>
              <a:gd name="connsiteX1" fmla="*/ 259702 w 5101825"/>
              <a:gd name="connsiteY1" fmla="*/ 4420673 h 5159725"/>
              <a:gd name="connsiteX2" fmla="*/ 259019 w 5101825"/>
              <a:gd name="connsiteY2" fmla="*/ 4919865 h 5159725"/>
              <a:gd name="connsiteX3" fmla="*/ 288822 w 5101825"/>
              <a:gd name="connsiteY3" fmla="*/ 5157435 h 5159725"/>
              <a:gd name="connsiteX4" fmla="*/ 568385 w 5101825"/>
              <a:gd name="connsiteY4" fmla="*/ 5154524 h 5159725"/>
              <a:gd name="connsiteX5" fmla="*/ 1017004 w 5101825"/>
              <a:gd name="connsiteY5" fmla="*/ 5143914 h 5159725"/>
              <a:gd name="connsiteX6" fmla="*/ 1184490 w 5101825"/>
              <a:gd name="connsiteY6" fmla="*/ 4968085 h 5159725"/>
              <a:gd name="connsiteX7" fmla="*/ 1242233 w 5101825"/>
              <a:gd name="connsiteY7" fmla="*/ 4270912 h 5159725"/>
              <a:gd name="connsiteX8" fmla="*/ 1428372 w 5101825"/>
              <a:gd name="connsiteY8" fmla="*/ 3817096 h 5159725"/>
              <a:gd name="connsiteX9" fmla="*/ 1262382 w 5101825"/>
              <a:gd name="connsiteY9" fmla="*/ 3646017 h 5159725"/>
              <a:gd name="connsiteX10" fmla="*/ 1328363 w 5101825"/>
              <a:gd name="connsiteY10" fmla="*/ 3512637 h 5159725"/>
              <a:gd name="connsiteX11" fmla="*/ 1356330 w 5101825"/>
              <a:gd name="connsiteY11" fmla="*/ 3434431 h 5159725"/>
              <a:gd name="connsiteX12" fmla="*/ 1520169 w 5101825"/>
              <a:gd name="connsiteY12" fmla="*/ 3422783 h 5159725"/>
              <a:gd name="connsiteX13" fmla="*/ 1555533 w 5101825"/>
              <a:gd name="connsiteY13" fmla="*/ 3122075 h 5159725"/>
              <a:gd name="connsiteX14" fmla="*/ 1336628 w 5101825"/>
              <a:gd name="connsiteY14" fmla="*/ 2984865 h 5159725"/>
              <a:gd name="connsiteX15" fmla="*/ 1276024 w 5101825"/>
              <a:gd name="connsiteY15" fmla="*/ 2935502 h 5159725"/>
              <a:gd name="connsiteX16" fmla="*/ 1197424 w 5101825"/>
              <a:gd name="connsiteY16" fmla="*/ 2877353 h 5159725"/>
              <a:gd name="connsiteX17" fmla="*/ 1105050 w 5101825"/>
              <a:gd name="connsiteY17" fmla="*/ 2843982 h 5159725"/>
              <a:gd name="connsiteX18" fmla="*/ 1094713 w 5101825"/>
              <a:gd name="connsiteY18" fmla="*/ 2866518 h 5159725"/>
              <a:gd name="connsiteX19" fmla="*/ 1043213 w 5101825"/>
              <a:gd name="connsiteY19" fmla="*/ 2860510 h 5159725"/>
              <a:gd name="connsiteX20" fmla="*/ 968417 w 5101825"/>
              <a:gd name="connsiteY20" fmla="*/ 2746099 h 5159725"/>
              <a:gd name="connsiteX21" fmla="*/ 1048724 w 5101825"/>
              <a:gd name="connsiteY21" fmla="*/ 2598001 h 5159725"/>
              <a:gd name="connsiteX22" fmla="*/ 1202408 w 5101825"/>
              <a:gd name="connsiteY22" fmla="*/ 2646510 h 5159725"/>
              <a:gd name="connsiteX23" fmla="*/ 1268311 w 5101825"/>
              <a:gd name="connsiteY23" fmla="*/ 2621797 h 5159725"/>
              <a:gd name="connsiteX24" fmla="*/ 1303178 w 5101825"/>
              <a:gd name="connsiteY24" fmla="*/ 2588845 h 5159725"/>
              <a:gd name="connsiteX25" fmla="*/ 1419005 w 5101825"/>
              <a:gd name="connsiteY25" fmla="*/ 2625705 h 5159725"/>
              <a:gd name="connsiteX26" fmla="*/ 1430995 w 5101825"/>
              <a:gd name="connsiteY26" fmla="*/ 2655247 h 5159725"/>
              <a:gd name="connsiteX27" fmla="*/ 1606062 w 5101825"/>
              <a:gd name="connsiteY27" fmla="*/ 2687699 h 5159725"/>
              <a:gd name="connsiteX28" fmla="*/ 1688441 w 5101825"/>
              <a:gd name="connsiteY28" fmla="*/ 2695937 h 5159725"/>
              <a:gd name="connsiteX29" fmla="*/ 1829480 w 5101825"/>
              <a:gd name="connsiteY29" fmla="*/ 2617808 h 5159725"/>
              <a:gd name="connsiteX30" fmla="*/ 1881741 w 5101825"/>
              <a:gd name="connsiteY30" fmla="*/ 2609151 h 5159725"/>
              <a:gd name="connsiteX31" fmla="*/ 1962703 w 5101825"/>
              <a:gd name="connsiteY31" fmla="*/ 2517958 h 5159725"/>
              <a:gd name="connsiteX32" fmla="*/ 1976608 w 5101825"/>
              <a:gd name="connsiteY32" fmla="*/ 2377338 h 5159725"/>
              <a:gd name="connsiteX33" fmla="*/ 2032357 w 5101825"/>
              <a:gd name="connsiteY33" fmla="*/ 2400792 h 5159725"/>
              <a:gd name="connsiteX34" fmla="*/ 2126464 w 5101825"/>
              <a:gd name="connsiteY34" fmla="*/ 2403861 h 5159725"/>
              <a:gd name="connsiteX35" fmla="*/ 2331912 w 5101825"/>
              <a:gd name="connsiteY35" fmla="*/ 2565522 h 5159725"/>
              <a:gd name="connsiteX36" fmla="*/ 2421530 w 5101825"/>
              <a:gd name="connsiteY36" fmla="*/ 2097749 h 5159725"/>
              <a:gd name="connsiteX37" fmla="*/ 2443331 w 5101825"/>
              <a:gd name="connsiteY37" fmla="*/ 1968857 h 5159725"/>
              <a:gd name="connsiteX38" fmla="*/ 2339230 w 5101825"/>
              <a:gd name="connsiteY38" fmla="*/ 1839202 h 5159725"/>
              <a:gd name="connsiteX39" fmla="*/ 2281565 w 5101825"/>
              <a:gd name="connsiteY39" fmla="*/ 1666207 h 5159725"/>
              <a:gd name="connsiteX40" fmla="*/ 2306279 w 5101825"/>
              <a:gd name="connsiteY40" fmla="*/ 1526164 h 5159725"/>
              <a:gd name="connsiteX41" fmla="*/ 2635792 w 5101825"/>
              <a:gd name="connsiteY41" fmla="*/ 1501451 h 5159725"/>
              <a:gd name="connsiteX42" fmla="*/ 2899403 w 5101825"/>
              <a:gd name="connsiteY42" fmla="*/ 1526164 h 5159725"/>
              <a:gd name="connsiteX43" fmla="*/ 3146538 w 5101825"/>
              <a:gd name="connsiteY43" fmla="*/ 1336694 h 5159725"/>
              <a:gd name="connsiteX44" fmla="*/ 3583144 w 5101825"/>
              <a:gd name="connsiteY44" fmla="*/ 1303743 h 5159725"/>
              <a:gd name="connsiteX45" fmla="*/ 3929133 w 5101825"/>
              <a:gd name="connsiteY45" fmla="*/ 1237840 h 5159725"/>
              <a:gd name="connsiteX46" fmla="*/ 4349262 w 5101825"/>
              <a:gd name="connsiteY46" fmla="*/ 1163699 h 5159725"/>
              <a:gd name="connsiteX47" fmla="*/ 4794106 w 5101825"/>
              <a:gd name="connsiteY47" fmla="*/ 965991 h 5159725"/>
              <a:gd name="connsiteX48" fmla="*/ 4892960 w 5101825"/>
              <a:gd name="connsiteY48" fmla="*/ 661191 h 5159725"/>
              <a:gd name="connsiteX49" fmla="*/ 5065954 w 5101825"/>
              <a:gd name="connsiteY49" fmla="*/ 216348 h 5159725"/>
              <a:gd name="connsiteX50" fmla="*/ 5061943 w 5101825"/>
              <a:gd name="connsiteY50" fmla="*/ 17556 h 5159725"/>
              <a:gd name="connsiteX51" fmla="*/ 4645405 w 5101825"/>
              <a:gd name="connsiteY51" fmla="*/ 8817 h 5159725"/>
              <a:gd name="connsiteX52" fmla="*/ 4299954 w 5101825"/>
              <a:gd name="connsiteY52" fmla="*/ 19802 h 5159725"/>
              <a:gd name="connsiteX53" fmla="*/ 4299835 w 5101825"/>
              <a:gd name="connsiteY53" fmla="*/ 216348 h 5159725"/>
              <a:gd name="connsiteX54" fmla="*/ 4209219 w 5101825"/>
              <a:gd name="connsiteY54" fmla="*/ 447007 h 5159725"/>
              <a:gd name="connsiteX55" fmla="*/ 3937371 w 5101825"/>
              <a:gd name="connsiteY55" fmla="*/ 620002 h 5159725"/>
              <a:gd name="connsiteX56" fmla="*/ 3690235 w 5101825"/>
              <a:gd name="connsiteY56" fmla="*/ 768283 h 5159725"/>
              <a:gd name="connsiteX57" fmla="*/ 2866452 w 5101825"/>
              <a:gd name="connsiteY57" fmla="*/ 891851 h 5159725"/>
              <a:gd name="connsiteX58" fmla="*/ 2380419 w 5101825"/>
              <a:gd name="connsiteY58" fmla="*/ 965991 h 5159725"/>
              <a:gd name="connsiteX59" fmla="*/ 2009717 w 5101825"/>
              <a:gd name="connsiteY59" fmla="*/ 1056607 h 5159725"/>
              <a:gd name="connsiteX60" fmla="*/ 1828484 w 5101825"/>
              <a:gd name="connsiteY60" fmla="*/ 1204889 h 5159725"/>
              <a:gd name="connsiteX61" fmla="*/ 1606062 w 5101825"/>
              <a:gd name="connsiteY61" fmla="*/ 1517926 h 5159725"/>
              <a:gd name="connsiteX62" fmla="*/ 1548398 w 5101825"/>
              <a:gd name="connsiteY62" fmla="*/ 1682683 h 5159725"/>
              <a:gd name="connsiteX63" fmla="*/ 1490733 w 5101825"/>
              <a:gd name="connsiteY63" fmla="*/ 1814489 h 5159725"/>
              <a:gd name="connsiteX64" fmla="*/ 1235360 w 5101825"/>
              <a:gd name="connsiteY64" fmla="*/ 1839202 h 5159725"/>
              <a:gd name="connsiteX65" fmla="*/ 1078841 w 5101825"/>
              <a:gd name="connsiteY65" fmla="*/ 1830964 h 5159725"/>
              <a:gd name="connsiteX66" fmla="*/ 371856 w 5101825"/>
              <a:gd name="connsiteY66" fmla="*/ 1401731 h 5159725"/>
              <a:gd name="connsiteX67" fmla="*/ 523 w 5101825"/>
              <a:gd name="connsiteY67" fmla="*/ 1397912 h 5159725"/>
              <a:gd name="connsiteX68" fmla="*/ 265524 w 5101825"/>
              <a:gd name="connsiteY68" fmla="*/ 1534781 h 5159725"/>
              <a:gd name="connsiteX69" fmla="*/ 304362 w 5101825"/>
              <a:gd name="connsiteY69" fmla="*/ 1708135 h 5159725"/>
              <a:gd name="connsiteX0" fmla="*/ 304179 w 5101642"/>
              <a:gd name="connsiteY0" fmla="*/ 1708135 h 5159725"/>
              <a:gd name="connsiteX1" fmla="*/ 259519 w 5101642"/>
              <a:gd name="connsiteY1" fmla="*/ 4420673 h 5159725"/>
              <a:gd name="connsiteX2" fmla="*/ 258836 w 5101642"/>
              <a:gd name="connsiteY2" fmla="*/ 4919865 h 5159725"/>
              <a:gd name="connsiteX3" fmla="*/ 288639 w 5101642"/>
              <a:gd name="connsiteY3" fmla="*/ 5157435 h 5159725"/>
              <a:gd name="connsiteX4" fmla="*/ 568202 w 5101642"/>
              <a:gd name="connsiteY4" fmla="*/ 5154524 h 5159725"/>
              <a:gd name="connsiteX5" fmla="*/ 1016821 w 5101642"/>
              <a:gd name="connsiteY5" fmla="*/ 5143914 h 5159725"/>
              <a:gd name="connsiteX6" fmla="*/ 1184307 w 5101642"/>
              <a:gd name="connsiteY6" fmla="*/ 4968085 h 5159725"/>
              <a:gd name="connsiteX7" fmla="*/ 1242050 w 5101642"/>
              <a:gd name="connsiteY7" fmla="*/ 4270912 h 5159725"/>
              <a:gd name="connsiteX8" fmla="*/ 1428189 w 5101642"/>
              <a:gd name="connsiteY8" fmla="*/ 3817096 h 5159725"/>
              <a:gd name="connsiteX9" fmla="*/ 1262199 w 5101642"/>
              <a:gd name="connsiteY9" fmla="*/ 3646017 h 5159725"/>
              <a:gd name="connsiteX10" fmla="*/ 1328180 w 5101642"/>
              <a:gd name="connsiteY10" fmla="*/ 3512637 h 5159725"/>
              <a:gd name="connsiteX11" fmla="*/ 1356147 w 5101642"/>
              <a:gd name="connsiteY11" fmla="*/ 3434431 h 5159725"/>
              <a:gd name="connsiteX12" fmla="*/ 1519986 w 5101642"/>
              <a:gd name="connsiteY12" fmla="*/ 3422783 h 5159725"/>
              <a:gd name="connsiteX13" fmla="*/ 1555350 w 5101642"/>
              <a:gd name="connsiteY13" fmla="*/ 3122075 h 5159725"/>
              <a:gd name="connsiteX14" fmla="*/ 1336445 w 5101642"/>
              <a:gd name="connsiteY14" fmla="*/ 2984865 h 5159725"/>
              <a:gd name="connsiteX15" fmla="*/ 1275841 w 5101642"/>
              <a:gd name="connsiteY15" fmla="*/ 2935502 h 5159725"/>
              <a:gd name="connsiteX16" fmla="*/ 1197241 w 5101642"/>
              <a:gd name="connsiteY16" fmla="*/ 2877353 h 5159725"/>
              <a:gd name="connsiteX17" fmla="*/ 1104867 w 5101642"/>
              <a:gd name="connsiteY17" fmla="*/ 2843982 h 5159725"/>
              <a:gd name="connsiteX18" fmla="*/ 1094530 w 5101642"/>
              <a:gd name="connsiteY18" fmla="*/ 2866518 h 5159725"/>
              <a:gd name="connsiteX19" fmla="*/ 1043030 w 5101642"/>
              <a:gd name="connsiteY19" fmla="*/ 2860510 h 5159725"/>
              <a:gd name="connsiteX20" fmla="*/ 968234 w 5101642"/>
              <a:gd name="connsiteY20" fmla="*/ 2746099 h 5159725"/>
              <a:gd name="connsiteX21" fmla="*/ 1048541 w 5101642"/>
              <a:gd name="connsiteY21" fmla="*/ 2598001 h 5159725"/>
              <a:gd name="connsiteX22" fmla="*/ 1202225 w 5101642"/>
              <a:gd name="connsiteY22" fmla="*/ 2646510 h 5159725"/>
              <a:gd name="connsiteX23" fmla="*/ 1268128 w 5101642"/>
              <a:gd name="connsiteY23" fmla="*/ 2621797 h 5159725"/>
              <a:gd name="connsiteX24" fmla="*/ 1302995 w 5101642"/>
              <a:gd name="connsiteY24" fmla="*/ 2588845 h 5159725"/>
              <a:gd name="connsiteX25" fmla="*/ 1418822 w 5101642"/>
              <a:gd name="connsiteY25" fmla="*/ 2625705 h 5159725"/>
              <a:gd name="connsiteX26" fmla="*/ 1430812 w 5101642"/>
              <a:gd name="connsiteY26" fmla="*/ 2655247 h 5159725"/>
              <a:gd name="connsiteX27" fmla="*/ 1605879 w 5101642"/>
              <a:gd name="connsiteY27" fmla="*/ 2687699 h 5159725"/>
              <a:gd name="connsiteX28" fmla="*/ 1688258 w 5101642"/>
              <a:gd name="connsiteY28" fmla="*/ 2695937 h 5159725"/>
              <a:gd name="connsiteX29" fmla="*/ 1829297 w 5101642"/>
              <a:gd name="connsiteY29" fmla="*/ 2617808 h 5159725"/>
              <a:gd name="connsiteX30" fmla="*/ 1881558 w 5101642"/>
              <a:gd name="connsiteY30" fmla="*/ 2609151 h 5159725"/>
              <a:gd name="connsiteX31" fmla="*/ 1962520 w 5101642"/>
              <a:gd name="connsiteY31" fmla="*/ 2517958 h 5159725"/>
              <a:gd name="connsiteX32" fmla="*/ 1976425 w 5101642"/>
              <a:gd name="connsiteY32" fmla="*/ 2377338 h 5159725"/>
              <a:gd name="connsiteX33" fmla="*/ 2032174 w 5101642"/>
              <a:gd name="connsiteY33" fmla="*/ 2400792 h 5159725"/>
              <a:gd name="connsiteX34" fmla="*/ 2126281 w 5101642"/>
              <a:gd name="connsiteY34" fmla="*/ 2403861 h 5159725"/>
              <a:gd name="connsiteX35" fmla="*/ 2331729 w 5101642"/>
              <a:gd name="connsiteY35" fmla="*/ 2565522 h 5159725"/>
              <a:gd name="connsiteX36" fmla="*/ 2421347 w 5101642"/>
              <a:gd name="connsiteY36" fmla="*/ 2097749 h 5159725"/>
              <a:gd name="connsiteX37" fmla="*/ 2443148 w 5101642"/>
              <a:gd name="connsiteY37" fmla="*/ 1968857 h 5159725"/>
              <a:gd name="connsiteX38" fmla="*/ 2339047 w 5101642"/>
              <a:gd name="connsiteY38" fmla="*/ 1839202 h 5159725"/>
              <a:gd name="connsiteX39" fmla="*/ 2281382 w 5101642"/>
              <a:gd name="connsiteY39" fmla="*/ 1666207 h 5159725"/>
              <a:gd name="connsiteX40" fmla="*/ 2306096 w 5101642"/>
              <a:gd name="connsiteY40" fmla="*/ 1526164 h 5159725"/>
              <a:gd name="connsiteX41" fmla="*/ 2635609 w 5101642"/>
              <a:gd name="connsiteY41" fmla="*/ 1501451 h 5159725"/>
              <a:gd name="connsiteX42" fmla="*/ 2899220 w 5101642"/>
              <a:gd name="connsiteY42" fmla="*/ 1526164 h 5159725"/>
              <a:gd name="connsiteX43" fmla="*/ 3146355 w 5101642"/>
              <a:gd name="connsiteY43" fmla="*/ 1336694 h 5159725"/>
              <a:gd name="connsiteX44" fmla="*/ 3582961 w 5101642"/>
              <a:gd name="connsiteY44" fmla="*/ 1303743 h 5159725"/>
              <a:gd name="connsiteX45" fmla="*/ 3928950 w 5101642"/>
              <a:gd name="connsiteY45" fmla="*/ 1237840 h 5159725"/>
              <a:gd name="connsiteX46" fmla="*/ 4349079 w 5101642"/>
              <a:gd name="connsiteY46" fmla="*/ 1163699 h 5159725"/>
              <a:gd name="connsiteX47" fmla="*/ 4793923 w 5101642"/>
              <a:gd name="connsiteY47" fmla="*/ 965991 h 5159725"/>
              <a:gd name="connsiteX48" fmla="*/ 4892777 w 5101642"/>
              <a:gd name="connsiteY48" fmla="*/ 661191 h 5159725"/>
              <a:gd name="connsiteX49" fmla="*/ 5065771 w 5101642"/>
              <a:gd name="connsiteY49" fmla="*/ 216348 h 5159725"/>
              <a:gd name="connsiteX50" fmla="*/ 5061760 w 5101642"/>
              <a:gd name="connsiteY50" fmla="*/ 17556 h 5159725"/>
              <a:gd name="connsiteX51" fmla="*/ 4645222 w 5101642"/>
              <a:gd name="connsiteY51" fmla="*/ 8817 h 5159725"/>
              <a:gd name="connsiteX52" fmla="*/ 4299771 w 5101642"/>
              <a:gd name="connsiteY52" fmla="*/ 19802 h 5159725"/>
              <a:gd name="connsiteX53" fmla="*/ 4299652 w 5101642"/>
              <a:gd name="connsiteY53" fmla="*/ 216348 h 5159725"/>
              <a:gd name="connsiteX54" fmla="*/ 4209036 w 5101642"/>
              <a:gd name="connsiteY54" fmla="*/ 447007 h 5159725"/>
              <a:gd name="connsiteX55" fmla="*/ 3937188 w 5101642"/>
              <a:gd name="connsiteY55" fmla="*/ 620002 h 5159725"/>
              <a:gd name="connsiteX56" fmla="*/ 3690052 w 5101642"/>
              <a:gd name="connsiteY56" fmla="*/ 768283 h 5159725"/>
              <a:gd name="connsiteX57" fmla="*/ 2866269 w 5101642"/>
              <a:gd name="connsiteY57" fmla="*/ 891851 h 5159725"/>
              <a:gd name="connsiteX58" fmla="*/ 2380236 w 5101642"/>
              <a:gd name="connsiteY58" fmla="*/ 965991 h 5159725"/>
              <a:gd name="connsiteX59" fmla="*/ 2009534 w 5101642"/>
              <a:gd name="connsiteY59" fmla="*/ 1056607 h 5159725"/>
              <a:gd name="connsiteX60" fmla="*/ 1828301 w 5101642"/>
              <a:gd name="connsiteY60" fmla="*/ 1204889 h 5159725"/>
              <a:gd name="connsiteX61" fmla="*/ 1605879 w 5101642"/>
              <a:gd name="connsiteY61" fmla="*/ 1517926 h 5159725"/>
              <a:gd name="connsiteX62" fmla="*/ 1548215 w 5101642"/>
              <a:gd name="connsiteY62" fmla="*/ 1682683 h 5159725"/>
              <a:gd name="connsiteX63" fmla="*/ 1490550 w 5101642"/>
              <a:gd name="connsiteY63" fmla="*/ 1814489 h 5159725"/>
              <a:gd name="connsiteX64" fmla="*/ 1235177 w 5101642"/>
              <a:gd name="connsiteY64" fmla="*/ 1839202 h 5159725"/>
              <a:gd name="connsiteX65" fmla="*/ 1078658 w 5101642"/>
              <a:gd name="connsiteY65" fmla="*/ 1830964 h 5159725"/>
              <a:gd name="connsiteX66" fmla="*/ 371673 w 5101642"/>
              <a:gd name="connsiteY66" fmla="*/ 1401731 h 5159725"/>
              <a:gd name="connsiteX67" fmla="*/ 340 w 5101642"/>
              <a:gd name="connsiteY67" fmla="*/ 1397912 h 5159725"/>
              <a:gd name="connsiteX68" fmla="*/ 304179 w 5101642"/>
              <a:gd name="connsiteY68" fmla="*/ 1708135 h 5159725"/>
              <a:gd name="connsiteX0" fmla="*/ 304179 w 5101642"/>
              <a:gd name="connsiteY0" fmla="*/ 1708135 h 5159725"/>
              <a:gd name="connsiteX1" fmla="*/ 259519 w 5101642"/>
              <a:gd name="connsiteY1" fmla="*/ 4420673 h 5159725"/>
              <a:gd name="connsiteX2" fmla="*/ 258836 w 5101642"/>
              <a:gd name="connsiteY2" fmla="*/ 4919865 h 5159725"/>
              <a:gd name="connsiteX3" fmla="*/ 288639 w 5101642"/>
              <a:gd name="connsiteY3" fmla="*/ 5157435 h 5159725"/>
              <a:gd name="connsiteX4" fmla="*/ 568202 w 5101642"/>
              <a:gd name="connsiteY4" fmla="*/ 5154524 h 5159725"/>
              <a:gd name="connsiteX5" fmla="*/ 1016821 w 5101642"/>
              <a:gd name="connsiteY5" fmla="*/ 5143914 h 5159725"/>
              <a:gd name="connsiteX6" fmla="*/ 1184307 w 5101642"/>
              <a:gd name="connsiteY6" fmla="*/ 4968085 h 5159725"/>
              <a:gd name="connsiteX7" fmla="*/ 1242050 w 5101642"/>
              <a:gd name="connsiteY7" fmla="*/ 4270912 h 5159725"/>
              <a:gd name="connsiteX8" fmla="*/ 1428189 w 5101642"/>
              <a:gd name="connsiteY8" fmla="*/ 3817096 h 5159725"/>
              <a:gd name="connsiteX9" fmla="*/ 1262199 w 5101642"/>
              <a:gd name="connsiteY9" fmla="*/ 3646017 h 5159725"/>
              <a:gd name="connsiteX10" fmla="*/ 1328180 w 5101642"/>
              <a:gd name="connsiteY10" fmla="*/ 3512637 h 5159725"/>
              <a:gd name="connsiteX11" fmla="*/ 1356147 w 5101642"/>
              <a:gd name="connsiteY11" fmla="*/ 3434431 h 5159725"/>
              <a:gd name="connsiteX12" fmla="*/ 1519986 w 5101642"/>
              <a:gd name="connsiteY12" fmla="*/ 3422783 h 5159725"/>
              <a:gd name="connsiteX13" fmla="*/ 1555350 w 5101642"/>
              <a:gd name="connsiteY13" fmla="*/ 3122075 h 5159725"/>
              <a:gd name="connsiteX14" fmla="*/ 1336445 w 5101642"/>
              <a:gd name="connsiteY14" fmla="*/ 2984865 h 5159725"/>
              <a:gd name="connsiteX15" fmla="*/ 1275841 w 5101642"/>
              <a:gd name="connsiteY15" fmla="*/ 2935502 h 5159725"/>
              <a:gd name="connsiteX16" fmla="*/ 1197241 w 5101642"/>
              <a:gd name="connsiteY16" fmla="*/ 2877353 h 5159725"/>
              <a:gd name="connsiteX17" fmla="*/ 1104867 w 5101642"/>
              <a:gd name="connsiteY17" fmla="*/ 2843982 h 5159725"/>
              <a:gd name="connsiteX18" fmla="*/ 1094530 w 5101642"/>
              <a:gd name="connsiteY18" fmla="*/ 2866518 h 5159725"/>
              <a:gd name="connsiteX19" fmla="*/ 1043030 w 5101642"/>
              <a:gd name="connsiteY19" fmla="*/ 2860510 h 5159725"/>
              <a:gd name="connsiteX20" fmla="*/ 968234 w 5101642"/>
              <a:gd name="connsiteY20" fmla="*/ 2746099 h 5159725"/>
              <a:gd name="connsiteX21" fmla="*/ 1048541 w 5101642"/>
              <a:gd name="connsiteY21" fmla="*/ 2598001 h 5159725"/>
              <a:gd name="connsiteX22" fmla="*/ 1202225 w 5101642"/>
              <a:gd name="connsiteY22" fmla="*/ 2646510 h 5159725"/>
              <a:gd name="connsiteX23" fmla="*/ 1268128 w 5101642"/>
              <a:gd name="connsiteY23" fmla="*/ 2621797 h 5159725"/>
              <a:gd name="connsiteX24" fmla="*/ 1302995 w 5101642"/>
              <a:gd name="connsiteY24" fmla="*/ 2588845 h 5159725"/>
              <a:gd name="connsiteX25" fmla="*/ 1418822 w 5101642"/>
              <a:gd name="connsiteY25" fmla="*/ 2625705 h 5159725"/>
              <a:gd name="connsiteX26" fmla="*/ 1430812 w 5101642"/>
              <a:gd name="connsiteY26" fmla="*/ 2655247 h 5159725"/>
              <a:gd name="connsiteX27" fmla="*/ 1605879 w 5101642"/>
              <a:gd name="connsiteY27" fmla="*/ 2687699 h 5159725"/>
              <a:gd name="connsiteX28" fmla="*/ 1688258 w 5101642"/>
              <a:gd name="connsiteY28" fmla="*/ 2695937 h 5159725"/>
              <a:gd name="connsiteX29" fmla="*/ 1829297 w 5101642"/>
              <a:gd name="connsiteY29" fmla="*/ 2617808 h 5159725"/>
              <a:gd name="connsiteX30" fmla="*/ 1881558 w 5101642"/>
              <a:gd name="connsiteY30" fmla="*/ 2609151 h 5159725"/>
              <a:gd name="connsiteX31" fmla="*/ 1962520 w 5101642"/>
              <a:gd name="connsiteY31" fmla="*/ 2517958 h 5159725"/>
              <a:gd name="connsiteX32" fmla="*/ 1976425 w 5101642"/>
              <a:gd name="connsiteY32" fmla="*/ 2377338 h 5159725"/>
              <a:gd name="connsiteX33" fmla="*/ 2032174 w 5101642"/>
              <a:gd name="connsiteY33" fmla="*/ 2400792 h 5159725"/>
              <a:gd name="connsiteX34" fmla="*/ 2126281 w 5101642"/>
              <a:gd name="connsiteY34" fmla="*/ 2403861 h 5159725"/>
              <a:gd name="connsiteX35" fmla="*/ 2331729 w 5101642"/>
              <a:gd name="connsiteY35" fmla="*/ 2565522 h 5159725"/>
              <a:gd name="connsiteX36" fmla="*/ 2421347 w 5101642"/>
              <a:gd name="connsiteY36" fmla="*/ 2097749 h 5159725"/>
              <a:gd name="connsiteX37" fmla="*/ 2443148 w 5101642"/>
              <a:gd name="connsiteY37" fmla="*/ 1968857 h 5159725"/>
              <a:gd name="connsiteX38" fmla="*/ 2339047 w 5101642"/>
              <a:gd name="connsiteY38" fmla="*/ 1839202 h 5159725"/>
              <a:gd name="connsiteX39" fmla="*/ 2281382 w 5101642"/>
              <a:gd name="connsiteY39" fmla="*/ 1666207 h 5159725"/>
              <a:gd name="connsiteX40" fmla="*/ 2306096 w 5101642"/>
              <a:gd name="connsiteY40" fmla="*/ 1526164 h 5159725"/>
              <a:gd name="connsiteX41" fmla="*/ 2635609 w 5101642"/>
              <a:gd name="connsiteY41" fmla="*/ 1501451 h 5159725"/>
              <a:gd name="connsiteX42" fmla="*/ 2899220 w 5101642"/>
              <a:gd name="connsiteY42" fmla="*/ 1526164 h 5159725"/>
              <a:gd name="connsiteX43" fmla="*/ 3146355 w 5101642"/>
              <a:gd name="connsiteY43" fmla="*/ 1336694 h 5159725"/>
              <a:gd name="connsiteX44" fmla="*/ 3582961 w 5101642"/>
              <a:gd name="connsiteY44" fmla="*/ 1303743 h 5159725"/>
              <a:gd name="connsiteX45" fmla="*/ 3928950 w 5101642"/>
              <a:gd name="connsiteY45" fmla="*/ 1237840 h 5159725"/>
              <a:gd name="connsiteX46" fmla="*/ 4349079 w 5101642"/>
              <a:gd name="connsiteY46" fmla="*/ 1163699 h 5159725"/>
              <a:gd name="connsiteX47" fmla="*/ 4793923 w 5101642"/>
              <a:gd name="connsiteY47" fmla="*/ 965991 h 5159725"/>
              <a:gd name="connsiteX48" fmla="*/ 4892777 w 5101642"/>
              <a:gd name="connsiteY48" fmla="*/ 661191 h 5159725"/>
              <a:gd name="connsiteX49" fmla="*/ 5065771 w 5101642"/>
              <a:gd name="connsiteY49" fmla="*/ 216348 h 5159725"/>
              <a:gd name="connsiteX50" fmla="*/ 5061760 w 5101642"/>
              <a:gd name="connsiteY50" fmla="*/ 17556 h 5159725"/>
              <a:gd name="connsiteX51" fmla="*/ 4645222 w 5101642"/>
              <a:gd name="connsiteY51" fmla="*/ 8817 h 5159725"/>
              <a:gd name="connsiteX52" fmla="*/ 4299771 w 5101642"/>
              <a:gd name="connsiteY52" fmla="*/ 19802 h 5159725"/>
              <a:gd name="connsiteX53" fmla="*/ 4299652 w 5101642"/>
              <a:gd name="connsiteY53" fmla="*/ 216348 h 5159725"/>
              <a:gd name="connsiteX54" fmla="*/ 4209036 w 5101642"/>
              <a:gd name="connsiteY54" fmla="*/ 447007 h 5159725"/>
              <a:gd name="connsiteX55" fmla="*/ 3937188 w 5101642"/>
              <a:gd name="connsiteY55" fmla="*/ 620002 h 5159725"/>
              <a:gd name="connsiteX56" fmla="*/ 3690052 w 5101642"/>
              <a:gd name="connsiteY56" fmla="*/ 768283 h 5159725"/>
              <a:gd name="connsiteX57" fmla="*/ 2866269 w 5101642"/>
              <a:gd name="connsiteY57" fmla="*/ 891851 h 5159725"/>
              <a:gd name="connsiteX58" fmla="*/ 2380236 w 5101642"/>
              <a:gd name="connsiteY58" fmla="*/ 965991 h 5159725"/>
              <a:gd name="connsiteX59" fmla="*/ 2009534 w 5101642"/>
              <a:gd name="connsiteY59" fmla="*/ 1056607 h 5159725"/>
              <a:gd name="connsiteX60" fmla="*/ 1828301 w 5101642"/>
              <a:gd name="connsiteY60" fmla="*/ 1204889 h 5159725"/>
              <a:gd name="connsiteX61" fmla="*/ 1605879 w 5101642"/>
              <a:gd name="connsiteY61" fmla="*/ 1517926 h 5159725"/>
              <a:gd name="connsiteX62" fmla="*/ 1548215 w 5101642"/>
              <a:gd name="connsiteY62" fmla="*/ 1682683 h 5159725"/>
              <a:gd name="connsiteX63" fmla="*/ 1490550 w 5101642"/>
              <a:gd name="connsiteY63" fmla="*/ 1814489 h 5159725"/>
              <a:gd name="connsiteX64" fmla="*/ 1235177 w 5101642"/>
              <a:gd name="connsiteY64" fmla="*/ 1839202 h 5159725"/>
              <a:gd name="connsiteX65" fmla="*/ 1078658 w 5101642"/>
              <a:gd name="connsiteY65" fmla="*/ 1830964 h 5159725"/>
              <a:gd name="connsiteX66" fmla="*/ 371673 w 5101642"/>
              <a:gd name="connsiteY66" fmla="*/ 1401731 h 5159725"/>
              <a:gd name="connsiteX67" fmla="*/ 340 w 5101642"/>
              <a:gd name="connsiteY67" fmla="*/ 1397912 h 5159725"/>
              <a:gd name="connsiteX68" fmla="*/ 304179 w 5101642"/>
              <a:gd name="connsiteY68" fmla="*/ 1708135 h 5159725"/>
              <a:gd name="connsiteX0" fmla="*/ 304179 w 5101642"/>
              <a:gd name="connsiteY0" fmla="*/ 1708135 h 5159725"/>
              <a:gd name="connsiteX1" fmla="*/ 259519 w 5101642"/>
              <a:gd name="connsiteY1" fmla="*/ 4420673 h 5159725"/>
              <a:gd name="connsiteX2" fmla="*/ 258836 w 5101642"/>
              <a:gd name="connsiteY2" fmla="*/ 4919865 h 5159725"/>
              <a:gd name="connsiteX3" fmla="*/ 288639 w 5101642"/>
              <a:gd name="connsiteY3" fmla="*/ 5157435 h 5159725"/>
              <a:gd name="connsiteX4" fmla="*/ 568202 w 5101642"/>
              <a:gd name="connsiteY4" fmla="*/ 5154524 h 5159725"/>
              <a:gd name="connsiteX5" fmla="*/ 1016821 w 5101642"/>
              <a:gd name="connsiteY5" fmla="*/ 5143914 h 5159725"/>
              <a:gd name="connsiteX6" fmla="*/ 1184307 w 5101642"/>
              <a:gd name="connsiteY6" fmla="*/ 4968085 h 5159725"/>
              <a:gd name="connsiteX7" fmla="*/ 1242050 w 5101642"/>
              <a:gd name="connsiteY7" fmla="*/ 4270912 h 5159725"/>
              <a:gd name="connsiteX8" fmla="*/ 1428189 w 5101642"/>
              <a:gd name="connsiteY8" fmla="*/ 3817096 h 5159725"/>
              <a:gd name="connsiteX9" fmla="*/ 1262199 w 5101642"/>
              <a:gd name="connsiteY9" fmla="*/ 3646017 h 5159725"/>
              <a:gd name="connsiteX10" fmla="*/ 1328180 w 5101642"/>
              <a:gd name="connsiteY10" fmla="*/ 3512637 h 5159725"/>
              <a:gd name="connsiteX11" fmla="*/ 1356147 w 5101642"/>
              <a:gd name="connsiteY11" fmla="*/ 3434431 h 5159725"/>
              <a:gd name="connsiteX12" fmla="*/ 1519986 w 5101642"/>
              <a:gd name="connsiteY12" fmla="*/ 3422783 h 5159725"/>
              <a:gd name="connsiteX13" fmla="*/ 1555350 w 5101642"/>
              <a:gd name="connsiteY13" fmla="*/ 3122075 h 5159725"/>
              <a:gd name="connsiteX14" fmla="*/ 1336445 w 5101642"/>
              <a:gd name="connsiteY14" fmla="*/ 2984865 h 5159725"/>
              <a:gd name="connsiteX15" fmla="*/ 1275841 w 5101642"/>
              <a:gd name="connsiteY15" fmla="*/ 2935502 h 5159725"/>
              <a:gd name="connsiteX16" fmla="*/ 1197241 w 5101642"/>
              <a:gd name="connsiteY16" fmla="*/ 2877353 h 5159725"/>
              <a:gd name="connsiteX17" fmla="*/ 1104867 w 5101642"/>
              <a:gd name="connsiteY17" fmla="*/ 2843982 h 5159725"/>
              <a:gd name="connsiteX18" fmla="*/ 1094530 w 5101642"/>
              <a:gd name="connsiteY18" fmla="*/ 2866518 h 5159725"/>
              <a:gd name="connsiteX19" fmla="*/ 1043030 w 5101642"/>
              <a:gd name="connsiteY19" fmla="*/ 2860510 h 5159725"/>
              <a:gd name="connsiteX20" fmla="*/ 968234 w 5101642"/>
              <a:gd name="connsiteY20" fmla="*/ 2746099 h 5159725"/>
              <a:gd name="connsiteX21" fmla="*/ 1048541 w 5101642"/>
              <a:gd name="connsiteY21" fmla="*/ 2598001 h 5159725"/>
              <a:gd name="connsiteX22" fmla="*/ 1202225 w 5101642"/>
              <a:gd name="connsiteY22" fmla="*/ 2646510 h 5159725"/>
              <a:gd name="connsiteX23" fmla="*/ 1268128 w 5101642"/>
              <a:gd name="connsiteY23" fmla="*/ 2621797 h 5159725"/>
              <a:gd name="connsiteX24" fmla="*/ 1302995 w 5101642"/>
              <a:gd name="connsiteY24" fmla="*/ 2588845 h 5159725"/>
              <a:gd name="connsiteX25" fmla="*/ 1418822 w 5101642"/>
              <a:gd name="connsiteY25" fmla="*/ 2625705 h 5159725"/>
              <a:gd name="connsiteX26" fmla="*/ 1430812 w 5101642"/>
              <a:gd name="connsiteY26" fmla="*/ 2655247 h 5159725"/>
              <a:gd name="connsiteX27" fmla="*/ 1605879 w 5101642"/>
              <a:gd name="connsiteY27" fmla="*/ 2687699 h 5159725"/>
              <a:gd name="connsiteX28" fmla="*/ 1688258 w 5101642"/>
              <a:gd name="connsiteY28" fmla="*/ 2695937 h 5159725"/>
              <a:gd name="connsiteX29" fmla="*/ 1829297 w 5101642"/>
              <a:gd name="connsiteY29" fmla="*/ 2617808 h 5159725"/>
              <a:gd name="connsiteX30" fmla="*/ 1881558 w 5101642"/>
              <a:gd name="connsiteY30" fmla="*/ 2609151 h 5159725"/>
              <a:gd name="connsiteX31" fmla="*/ 1962520 w 5101642"/>
              <a:gd name="connsiteY31" fmla="*/ 2517958 h 5159725"/>
              <a:gd name="connsiteX32" fmla="*/ 1976425 w 5101642"/>
              <a:gd name="connsiteY32" fmla="*/ 2377338 h 5159725"/>
              <a:gd name="connsiteX33" fmla="*/ 2032174 w 5101642"/>
              <a:gd name="connsiteY33" fmla="*/ 2400792 h 5159725"/>
              <a:gd name="connsiteX34" fmla="*/ 2126281 w 5101642"/>
              <a:gd name="connsiteY34" fmla="*/ 2403861 h 5159725"/>
              <a:gd name="connsiteX35" fmla="*/ 2331729 w 5101642"/>
              <a:gd name="connsiteY35" fmla="*/ 2565522 h 5159725"/>
              <a:gd name="connsiteX36" fmla="*/ 2421347 w 5101642"/>
              <a:gd name="connsiteY36" fmla="*/ 2097749 h 5159725"/>
              <a:gd name="connsiteX37" fmla="*/ 2443148 w 5101642"/>
              <a:gd name="connsiteY37" fmla="*/ 1968857 h 5159725"/>
              <a:gd name="connsiteX38" fmla="*/ 2339047 w 5101642"/>
              <a:gd name="connsiteY38" fmla="*/ 1839202 h 5159725"/>
              <a:gd name="connsiteX39" fmla="*/ 2281382 w 5101642"/>
              <a:gd name="connsiteY39" fmla="*/ 1666207 h 5159725"/>
              <a:gd name="connsiteX40" fmla="*/ 2306096 w 5101642"/>
              <a:gd name="connsiteY40" fmla="*/ 1526164 h 5159725"/>
              <a:gd name="connsiteX41" fmla="*/ 2635609 w 5101642"/>
              <a:gd name="connsiteY41" fmla="*/ 1501451 h 5159725"/>
              <a:gd name="connsiteX42" fmla="*/ 2899220 w 5101642"/>
              <a:gd name="connsiteY42" fmla="*/ 1526164 h 5159725"/>
              <a:gd name="connsiteX43" fmla="*/ 3146355 w 5101642"/>
              <a:gd name="connsiteY43" fmla="*/ 1336694 h 5159725"/>
              <a:gd name="connsiteX44" fmla="*/ 3582961 w 5101642"/>
              <a:gd name="connsiteY44" fmla="*/ 1303743 h 5159725"/>
              <a:gd name="connsiteX45" fmla="*/ 3928950 w 5101642"/>
              <a:gd name="connsiteY45" fmla="*/ 1237840 h 5159725"/>
              <a:gd name="connsiteX46" fmla="*/ 4349079 w 5101642"/>
              <a:gd name="connsiteY46" fmla="*/ 1163699 h 5159725"/>
              <a:gd name="connsiteX47" fmla="*/ 4793923 w 5101642"/>
              <a:gd name="connsiteY47" fmla="*/ 965991 h 5159725"/>
              <a:gd name="connsiteX48" fmla="*/ 4892777 w 5101642"/>
              <a:gd name="connsiteY48" fmla="*/ 661191 h 5159725"/>
              <a:gd name="connsiteX49" fmla="*/ 5065771 w 5101642"/>
              <a:gd name="connsiteY49" fmla="*/ 216348 h 5159725"/>
              <a:gd name="connsiteX50" fmla="*/ 5061760 w 5101642"/>
              <a:gd name="connsiteY50" fmla="*/ 17556 h 5159725"/>
              <a:gd name="connsiteX51" fmla="*/ 4645222 w 5101642"/>
              <a:gd name="connsiteY51" fmla="*/ 8817 h 5159725"/>
              <a:gd name="connsiteX52" fmla="*/ 4299771 w 5101642"/>
              <a:gd name="connsiteY52" fmla="*/ 19802 h 5159725"/>
              <a:gd name="connsiteX53" fmla="*/ 4299652 w 5101642"/>
              <a:gd name="connsiteY53" fmla="*/ 216348 h 5159725"/>
              <a:gd name="connsiteX54" fmla="*/ 4209036 w 5101642"/>
              <a:gd name="connsiteY54" fmla="*/ 447007 h 5159725"/>
              <a:gd name="connsiteX55" fmla="*/ 3937188 w 5101642"/>
              <a:gd name="connsiteY55" fmla="*/ 620002 h 5159725"/>
              <a:gd name="connsiteX56" fmla="*/ 3690052 w 5101642"/>
              <a:gd name="connsiteY56" fmla="*/ 768283 h 5159725"/>
              <a:gd name="connsiteX57" fmla="*/ 2866269 w 5101642"/>
              <a:gd name="connsiteY57" fmla="*/ 891851 h 5159725"/>
              <a:gd name="connsiteX58" fmla="*/ 2380236 w 5101642"/>
              <a:gd name="connsiteY58" fmla="*/ 965991 h 5159725"/>
              <a:gd name="connsiteX59" fmla="*/ 2009534 w 5101642"/>
              <a:gd name="connsiteY59" fmla="*/ 1056607 h 5159725"/>
              <a:gd name="connsiteX60" fmla="*/ 1828301 w 5101642"/>
              <a:gd name="connsiteY60" fmla="*/ 1204889 h 5159725"/>
              <a:gd name="connsiteX61" fmla="*/ 1605879 w 5101642"/>
              <a:gd name="connsiteY61" fmla="*/ 1517926 h 5159725"/>
              <a:gd name="connsiteX62" fmla="*/ 1548215 w 5101642"/>
              <a:gd name="connsiteY62" fmla="*/ 1682683 h 5159725"/>
              <a:gd name="connsiteX63" fmla="*/ 1490550 w 5101642"/>
              <a:gd name="connsiteY63" fmla="*/ 1814489 h 5159725"/>
              <a:gd name="connsiteX64" fmla="*/ 1235177 w 5101642"/>
              <a:gd name="connsiteY64" fmla="*/ 1839202 h 5159725"/>
              <a:gd name="connsiteX65" fmla="*/ 1078658 w 5101642"/>
              <a:gd name="connsiteY65" fmla="*/ 1830964 h 5159725"/>
              <a:gd name="connsiteX66" fmla="*/ 371673 w 5101642"/>
              <a:gd name="connsiteY66" fmla="*/ 1401731 h 5159725"/>
              <a:gd name="connsiteX67" fmla="*/ 340 w 5101642"/>
              <a:gd name="connsiteY67" fmla="*/ 1397912 h 5159725"/>
              <a:gd name="connsiteX68" fmla="*/ 304179 w 5101642"/>
              <a:gd name="connsiteY68" fmla="*/ 1708135 h 5159725"/>
              <a:gd name="connsiteX0" fmla="*/ 304179 w 5101642"/>
              <a:gd name="connsiteY0" fmla="*/ 1708135 h 5159725"/>
              <a:gd name="connsiteX1" fmla="*/ 259519 w 5101642"/>
              <a:gd name="connsiteY1" fmla="*/ 4420673 h 5159725"/>
              <a:gd name="connsiteX2" fmla="*/ 258836 w 5101642"/>
              <a:gd name="connsiteY2" fmla="*/ 4919865 h 5159725"/>
              <a:gd name="connsiteX3" fmla="*/ 288639 w 5101642"/>
              <a:gd name="connsiteY3" fmla="*/ 5157435 h 5159725"/>
              <a:gd name="connsiteX4" fmla="*/ 568202 w 5101642"/>
              <a:gd name="connsiteY4" fmla="*/ 5154524 h 5159725"/>
              <a:gd name="connsiteX5" fmla="*/ 1016821 w 5101642"/>
              <a:gd name="connsiteY5" fmla="*/ 5143914 h 5159725"/>
              <a:gd name="connsiteX6" fmla="*/ 1184307 w 5101642"/>
              <a:gd name="connsiteY6" fmla="*/ 4968085 h 5159725"/>
              <a:gd name="connsiteX7" fmla="*/ 1242050 w 5101642"/>
              <a:gd name="connsiteY7" fmla="*/ 4270912 h 5159725"/>
              <a:gd name="connsiteX8" fmla="*/ 1428189 w 5101642"/>
              <a:gd name="connsiteY8" fmla="*/ 3817096 h 5159725"/>
              <a:gd name="connsiteX9" fmla="*/ 1262199 w 5101642"/>
              <a:gd name="connsiteY9" fmla="*/ 3646017 h 5159725"/>
              <a:gd name="connsiteX10" fmla="*/ 1328180 w 5101642"/>
              <a:gd name="connsiteY10" fmla="*/ 3512637 h 5159725"/>
              <a:gd name="connsiteX11" fmla="*/ 1356147 w 5101642"/>
              <a:gd name="connsiteY11" fmla="*/ 3434431 h 5159725"/>
              <a:gd name="connsiteX12" fmla="*/ 1519986 w 5101642"/>
              <a:gd name="connsiteY12" fmla="*/ 3422783 h 5159725"/>
              <a:gd name="connsiteX13" fmla="*/ 1555350 w 5101642"/>
              <a:gd name="connsiteY13" fmla="*/ 3122075 h 5159725"/>
              <a:gd name="connsiteX14" fmla="*/ 1336445 w 5101642"/>
              <a:gd name="connsiteY14" fmla="*/ 2984865 h 5159725"/>
              <a:gd name="connsiteX15" fmla="*/ 1275841 w 5101642"/>
              <a:gd name="connsiteY15" fmla="*/ 2935502 h 5159725"/>
              <a:gd name="connsiteX16" fmla="*/ 1197241 w 5101642"/>
              <a:gd name="connsiteY16" fmla="*/ 2877353 h 5159725"/>
              <a:gd name="connsiteX17" fmla="*/ 1104867 w 5101642"/>
              <a:gd name="connsiteY17" fmla="*/ 2843982 h 5159725"/>
              <a:gd name="connsiteX18" fmla="*/ 1094530 w 5101642"/>
              <a:gd name="connsiteY18" fmla="*/ 2866518 h 5159725"/>
              <a:gd name="connsiteX19" fmla="*/ 1043030 w 5101642"/>
              <a:gd name="connsiteY19" fmla="*/ 2860510 h 5159725"/>
              <a:gd name="connsiteX20" fmla="*/ 968234 w 5101642"/>
              <a:gd name="connsiteY20" fmla="*/ 2746099 h 5159725"/>
              <a:gd name="connsiteX21" fmla="*/ 1048541 w 5101642"/>
              <a:gd name="connsiteY21" fmla="*/ 2598001 h 5159725"/>
              <a:gd name="connsiteX22" fmla="*/ 1202225 w 5101642"/>
              <a:gd name="connsiteY22" fmla="*/ 2646510 h 5159725"/>
              <a:gd name="connsiteX23" fmla="*/ 1268128 w 5101642"/>
              <a:gd name="connsiteY23" fmla="*/ 2621797 h 5159725"/>
              <a:gd name="connsiteX24" fmla="*/ 1302995 w 5101642"/>
              <a:gd name="connsiteY24" fmla="*/ 2588845 h 5159725"/>
              <a:gd name="connsiteX25" fmla="*/ 1418822 w 5101642"/>
              <a:gd name="connsiteY25" fmla="*/ 2625705 h 5159725"/>
              <a:gd name="connsiteX26" fmla="*/ 1430812 w 5101642"/>
              <a:gd name="connsiteY26" fmla="*/ 2655247 h 5159725"/>
              <a:gd name="connsiteX27" fmla="*/ 1605879 w 5101642"/>
              <a:gd name="connsiteY27" fmla="*/ 2687699 h 5159725"/>
              <a:gd name="connsiteX28" fmla="*/ 1688258 w 5101642"/>
              <a:gd name="connsiteY28" fmla="*/ 2695937 h 5159725"/>
              <a:gd name="connsiteX29" fmla="*/ 1829297 w 5101642"/>
              <a:gd name="connsiteY29" fmla="*/ 2617808 h 5159725"/>
              <a:gd name="connsiteX30" fmla="*/ 1881558 w 5101642"/>
              <a:gd name="connsiteY30" fmla="*/ 2609151 h 5159725"/>
              <a:gd name="connsiteX31" fmla="*/ 1962520 w 5101642"/>
              <a:gd name="connsiteY31" fmla="*/ 2517958 h 5159725"/>
              <a:gd name="connsiteX32" fmla="*/ 1976425 w 5101642"/>
              <a:gd name="connsiteY32" fmla="*/ 2377338 h 5159725"/>
              <a:gd name="connsiteX33" fmla="*/ 2032174 w 5101642"/>
              <a:gd name="connsiteY33" fmla="*/ 2400792 h 5159725"/>
              <a:gd name="connsiteX34" fmla="*/ 2126281 w 5101642"/>
              <a:gd name="connsiteY34" fmla="*/ 2403861 h 5159725"/>
              <a:gd name="connsiteX35" fmla="*/ 2331729 w 5101642"/>
              <a:gd name="connsiteY35" fmla="*/ 2565522 h 5159725"/>
              <a:gd name="connsiteX36" fmla="*/ 2421347 w 5101642"/>
              <a:gd name="connsiteY36" fmla="*/ 2097749 h 5159725"/>
              <a:gd name="connsiteX37" fmla="*/ 2443148 w 5101642"/>
              <a:gd name="connsiteY37" fmla="*/ 1968857 h 5159725"/>
              <a:gd name="connsiteX38" fmla="*/ 2339047 w 5101642"/>
              <a:gd name="connsiteY38" fmla="*/ 1839202 h 5159725"/>
              <a:gd name="connsiteX39" fmla="*/ 2281382 w 5101642"/>
              <a:gd name="connsiteY39" fmla="*/ 1666207 h 5159725"/>
              <a:gd name="connsiteX40" fmla="*/ 2306096 w 5101642"/>
              <a:gd name="connsiteY40" fmla="*/ 1526164 h 5159725"/>
              <a:gd name="connsiteX41" fmla="*/ 2635609 w 5101642"/>
              <a:gd name="connsiteY41" fmla="*/ 1501451 h 5159725"/>
              <a:gd name="connsiteX42" fmla="*/ 2899220 w 5101642"/>
              <a:gd name="connsiteY42" fmla="*/ 1526164 h 5159725"/>
              <a:gd name="connsiteX43" fmla="*/ 3146355 w 5101642"/>
              <a:gd name="connsiteY43" fmla="*/ 1336694 h 5159725"/>
              <a:gd name="connsiteX44" fmla="*/ 3582961 w 5101642"/>
              <a:gd name="connsiteY44" fmla="*/ 1303743 h 5159725"/>
              <a:gd name="connsiteX45" fmla="*/ 3928950 w 5101642"/>
              <a:gd name="connsiteY45" fmla="*/ 1237840 h 5159725"/>
              <a:gd name="connsiteX46" fmla="*/ 4349079 w 5101642"/>
              <a:gd name="connsiteY46" fmla="*/ 1163699 h 5159725"/>
              <a:gd name="connsiteX47" fmla="*/ 4793923 w 5101642"/>
              <a:gd name="connsiteY47" fmla="*/ 965991 h 5159725"/>
              <a:gd name="connsiteX48" fmla="*/ 4892777 w 5101642"/>
              <a:gd name="connsiteY48" fmla="*/ 661191 h 5159725"/>
              <a:gd name="connsiteX49" fmla="*/ 5065771 w 5101642"/>
              <a:gd name="connsiteY49" fmla="*/ 216348 h 5159725"/>
              <a:gd name="connsiteX50" fmla="*/ 5061760 w 5101642"/>
              <a:gd name="connsiteY50" fmla="*/ 17556 h 5159725"/>
              <a:gd name="connsiteX51" fmla="*/ 4645222 w 5101642"/>
              <a:gd name="connsiteY51" fmla="*/ 8817 h 5159725"/>
              <a:gd name="connsiteX52" fmla="*/ 4299771 w 5101642"/>
              <a:gd name="connsiteY52" fmla="*/ 19802 h 5159725"/>
              <a:gd name="connsiteX53" fmla="*/ 4299652 w 5101642"/>
              <a:gd name="connsiteY53" fmla="*/ 216348 h 5159725"/>
              <a:gd name="connsiteX54" fmla="*/ 4209036 w 5101642"/>
              <a:gd name="connsiteY54" fmla="*/ 447007 h 5159725"/>
              <a:gd name="connsiteX55" fmla="*/ 3937188 w 5101642"/>
              <a:gd name="connsiteY55" fmla="*/ 620002 h 5159725"/>
              <a:gd name="connsiteX56" fmla="*/ 3690052 w 5101642"/>
              <a:gd name="connsiteY56" fmla="*/ 768283 h 5159725"/>
              <a:gd name="connsiteX57" fmla="*/ 2866269 w 5101642"/>
              <a:gd name="connsiteY57" fmla="*/ 891851 h 5159725"/>
              <a:gd name="connsiteX58" fmla="*/ 2380236 w 5101642"/>
              <a:gd name="connsiteY58" fmla="*/ 965991 h 5159725"/>
              <a:gd name="connsiteX59" fmla="*/ 2009534 w 5101642"/>
              <a:gd name="connsiteY59" fmla="*/ 1056607 h 5159725"/>
              <a:gd name="connsiteX60" fmla="*/ 1828301 w 5101642"/>
              <a:gd name="connsiteY60" fmla="*/ 1204889 h 5159725"/>
              <a:gd name="connsiteX61" fmla="*/ 1605879 w 5101642"/>
              <a:gd name="connsiteY61" fmla="*/ 1517926 h 5159725"/>
              <a:gd name="connsiteX62" fmla="*/ 1548215 w 5101642"/>
              <a:gd name="connsiteY62" fmla="*/ 1682683 h 5159725"/>
              <a:gd name="connsiteX63" fmla="*/ 1490550 w 5101642"/>
              <a:gd name="connsiteY63" fmla="*/ 1814489 h 5159725"/>
              <a:gd name="connsiteX64" fmla="*/ 1235177 w 5101642"/>
              <a:gd name="connsiteY64" fmla="*/ 1839202 h 5159725"/>
              <a:gd name="connsiteX65" fmla="*/ 1078658 w 5101642"/>
              <a:gd name="connsiteY65" fmla="*/ 1830964 h 5159725"/>
              <a:gd name="connsiteX66" fmla="*/ 371673 w 5101642"/>
              <a:gd name="connsiteY66" fmla="*/ 1401731 h 5159725"/>
              <a:gd name="connsiteX67" fmla="*/ 340 w 5101642"/>
              <a:gd name="connsiteY67" fmla="*/ 1397912 h 5159725"/>
              <a:gd name="connsiteX68" fmla="*/ 304179 w 5101642"/>
              <a:gd name="connsiteY68" fmla="*/ 1708135 h 5159725"/>
              <a:gd name="connsiteX0" fmla="*/ 308115 w 5105578"/>
              <a:gd name="connsiteY0" fmla="*/ 1708135 h 5159725"/>
              <a:gd name="connsiteX1" fmla="*/ 263455 w 5105578"/>
              <a:gd name="connsiteY1" fmla="*/ 4420673 h 5159725"/>
              <a:gd name="connsiteX2" fmla="*/ 262772 w 5105578"/>
              <a:gd name="connsiteY2" fmla="*/ 4919865 h 5159725"/>
              <a:gd name="connsiteX3" fmla="*/ 292575 w 5105578"/>
              <a:gd name="connsiteY3" fmla="*/ 5157435 h 5159725"/>
              <a:gd name="connsiteX4" fmla="*/ 572138 w 5105578"/>
              <a:gd name="connsiteY4" fmla="*/ 5154524 h 5159725"/>
              <a:gd name="connsiteX5" fmla="*/ 1020757 w 5105578"/>
              <a:gd name="connsiteY5" fmla="*/ 5143914 h 5159725"/>
              <a:gd name="connsiteX6" fmla="*/ 1188243 w 5105578"/>
              <a:gd name="connsiteY6" fmla="*/ 4968085 h 5159725"/>
              <a:gd name="connsiteX7" fmla="*/ 1245986 w 5105578"/>
              <a:gd name="connsiteY7" fmla="*/ 4270912 h 5159725"/>
              <a:gd name="connsiteX8" fmla="*/ 1432125 w 5105578"/>
              <a:gd name="connsiteY8" fmla="*/ 3817096 h 5159725"/>
              <a:gd name="connsiteX9" fmla="*/ 1266135 w 5105578"/>
              <a:gd name="connsiteY9" fmla="*/ 3646017 h 5159725"/>
              <a:gd name="connsiteX10" fmla="*/ 1332116 w 5105578"/>
              <a:gd name="connsiteY10" fmla="*/ 3512637 h 5159725"/>
              <a:gd name="connsiteX11" fmla="*/ 1360083 w 5105578"/>
              <a:gd name="connsiteY11" fmla="*/ 3434431 h 5159725"/>
              <a:gd name="connsiteX12" fmla="*/ 1523922 w 5105578"/>
              <a:gd name="connsiteY12" fmla="*/ 3422783 h 5159725"/>
              <a:gd name="connsiteX13" fmla="*/ 1559286 w 5105578"/>
              <a:gd name="connsiteY13" fmla="*/ 3122075 h 5159725"/>
              <a:gd name="connsiteX14" fmla="*/ 1340381 w 5105578"/>
              <a:gd name="connsiteY14" fmla="*/ 2984865 h 5159725"/>
              <a:gd name="connsiteX15" fmla="*/ 1279777 w 5105578"/>
              <a:gd name="connsiteY15" fmla="*/ 2935502 h 5159725"/>
              <a:gd name="connsiteX16" fmla="*/ 1201177 w 5105578"/>
              <a:gd name="connsiteY16" fmla="*/ 2877353 h 5159725"/>
              <a:gd name="connsiteX17" fmla="*/ 1108803 w 5105578"/>
              <a:gd name="connsiteY17" fmla="*/ 2843982 h 5159725"/>
              <a:gd name="connsiteX18" fmla="*/ 1098466 w 5105578"/>
              <a:gd name="connsiteY18" fmla="*/ 2866518 h 5159725"/>
              <a:gd name="connsiteX19" fmla="*/ 1046966 w 5105578"/>
              <a:gd name="connsiteY19" fmla="*/ 2860510 h 5159725"/>
              <a:gd name="connsiteX20" fmla="*/ 972170 w 5105578"/>
              <a:gd name="connsiteY20" fmla="*/ 2746099 h 5159725"/>
              <a:gd name="connsiteX21" fmla="*/ 1052477 w 5105578"/>
              <a:gd name="connsiteY21" fmla="*/ 2598001 h 5159725"/>
              <a:gd name="connsiteX22" fmla="*/ 1206161 w 5105578"/>
              <a:gd name="connsiteY22" fmla="*/ 2646510 h 5159725"/>
              <a:gd name="connsiteX23" fmla="*/ 1272064 w 5105578"/>
              <a:gd name="connsiteY23" fmla="*/ 2621797 h 5159725"/>
              <a:gd name="connsiteX24" fmla="*/ 1306931 w 5105578"/>
              <a:gd name="connsiteY24" fmla="*/ 2588845 h 5159725"/>
              <a:gd name="connsiteX25" fmla="*/ 1422758 w 5105578"/>
              <a:gd name="connsiteY25" fmla="*/ 2625705 h 5159725"/>
              <a:gd name="connsiteX26" fmla="*/ 1434748 w 5105578"/>
              <a:gd name="connsiteY26" fmla="*/ 2655247 h 5159725"/>
              <a:gd name="connsiteX27" fmla="*/ 1609815 w 5105578"/>
              <a:gd name="connsiteY27" fmla="*/ 2687699 h 5159725"/>
              <a:gd name="connsiteX28" fmla="*/ 1692194 w 5105578"/>
              <a:gd name="connsiteY28" fmla="*/ 2695937 h 5159725"/>
              <a:gd name="connsiteX29" fmla="*/ 1833233 w 5105578"/>
              <a:gd name="connsiteY29" fmla="*/ 2617808 h 5159725"/>
              <a:gd name="connsiteX30" fmla="*/ 1885494 w 5105578"/>
              <a:gd name="connsiteY30" fmla="*/ 2609151 h 5159725"/>
              <a:gd name="connsiteX31" fmla="*/ 1966456 w 5105578"/>
              <a:gd name="connsiteY31" fmla="*/ 2517958 h 5159725"/>
              <a:gd name="connsiteX32" fmla="*/ 1980361 w 5105578"/>
              <a:gd name="connsiteY32" fmla="*/ 2377338 h 5159725"/>
              <a:gd name="connsiteX33" fmla="*/ 2036110 w 5105578"/>
              <a:gd name="connsiteY33" fmla="*/ 2400792 h 5159725"/>
              <a:gd name="connsiteX34" fmla="*/ 2130217 w 5105578"/>
              <a:gd name="connsiteY34" fmla="*/ 2403861 h 5159725"/>
              <a:gd name="connsiteX35" fmla="*/ 2335665 w 5105578"/>
              <a:gd name="connsiteY35" fmla="*/ 2565522 h 5159725"/>
              <a:gd name="connsiteX36" fmla="*/ 2425283 w 5105578"/>
              <a:gd name="connsiteY36" fmla="*/ 2097749 h 5159725"/>
              <a:gd name="connsiteX37" fmla="*/ 2447084 w 5105578"/>
              <a:gd name="connsiteY37" fmla="*/ 1968857 h 5159725"/>
              <a:gd name="connsiteX38" fmla="*/ 2342983 w 5105578"/>
              <a:gd name="connsiteY38" fmla="*/ 1839202 h 5159725"/>
              <a:gd name="connsiteX39" fmla="*/ 2285318 w 5105578"/>
              <a:gd name="connsiteY39" fmla="*/ 1666207 h 5159725"/>
              <a:gd name="connsiteX40" fmla="*/ 2310032 w 5105578"/>
              <a:gd name="connsiteY40" fmla="*/ 1526164 h 5159725"/>
              <a:gd name="connsiteX41" fmla="*/ 2639545 w 5105578"/>
              <a:gd name="connsiteY41" fmla="*/ 1501451 h 5159725"/>
              <a:gd name="connsiteX42" fmla="*/ 2903156 w 5105578"/>
              <a:gd name="connsiteY42" fmla="*/ 1526164 h 5159725"/>
              <a:gd name="connsiteX43" fmla="*/ 3150291 w 5105578"/>
              <a:gd name="connsiteY43" fmla="*/ 1336694 h 5159725"/>
              <a:gd name="connsiteX44" fmla="*/ 3586897 w 5105578"/>
              <a:gd name="connsiteY44" fmla="*/ 1303743 h 5159725"/>
              <a:gd name="connsiteX45" fmla="*/ 3932886 w 5105578"/>
              <a:gd name="connsiteY45" fmla="*/ 1237840 h 5159725"/>
              <a:gd name="connsiteX46" fmla="*/ 4353015 w 5105578"/>
              <a:gd name="connsiteY46" fmla="*/ 1163699 h 5159725"/>
              <a:gd name="connsiteX47" fmla="*/ 4797859 w 5105578"/>
              <a:gd name="connsiteY47" fmla="*/ 965991 h 5159725"/>
              <a:gd name="connsiteX48" fmla="*/ 4896713 w 5105578"/>
              <a:gd name="connsiteY48" fmla="*/ 661191 h 5159725"/>
              <a:gd name="connsiteX49" fmla="*/ 5069707 w 5105578"/>
              <a:gd name="connsiteY49" fmla="*/ 216348 h 5159725"/>
              <a:gd name="connsiteX50" fmla="*/ 5065696 w 5105578"/>
              <a:gd name="connsiteY50" fmla="*/ 17556 h 5159725"/>
              <a:gd name="connsiteX51" fmla="*/ 4649158 w 5105578"/>
              <a:gd name="connsiteY51" fmla="*/ 8817 h 5159725"/>
              <a:gd name="connsiteX52" fmla="*/ 4303707 w 5105578"/>
              <a:gd name="connsiteY52" fmla="*/ 19802 h 5159725"/>
              <a:gd name="connsiteX53" fmla="*/ 4303588 w 5105578"/>
              <a:gd name="connsiteY53" fmla="*/ 216348 h 5159725"/>
              <a:gd name="connsiteX54" fmla="*/ 4212972 w 5105578"/>
              <a:gd name="connsiteY54" fmla="*/ 447007 h 5159725"/>
              <a:gd name="connsiteX55" fmla="*/ 3941124 w 5105578"/>
              <a:gd name="connsiteY55" fmla="*/ 620002 h 5159725"/>
              <a:gd name="connsiteX56" fmla="*/ 3693988 w 5105578"/>
              <a:gd name="connsiteY56" fmla="*/ 768283 h 5159725"/>
              <a:gd name="connsiteX57" fmla="*/ 2870205 w 5105578"/>
              <a:gd name="connsiteY57" fmla="*/ 891851 h 5159725"/>
              <a:gd name="connsiteX58" fmla="*/ 2384172 w 5105578"/>
              <a:gd name="connsiteY58" fmla="*/ 965991 h 5159725"/>
              <a:gd name="connsiteX59" fmla="*/ 2013470 w 5105578"/>
              <a:gd name="connsiteY59" fmla="*/ 1056607 h 5159725"/>
              <a:gd name="connsiteX60" fmla="*/ 1832237 w 5105578"/>
              <a:gd name="connsiteY60" fmla="*/ 1204889 h 5159725"/>
              <a:gd name="connsiteX61" fmla="*/ 1609815 w 5105578"/>
              <a:gd name="connsiteY61" fmla="*/ 1517926 h 5159725"/>
              <a:gd name="connsiteX62" fmla="*/ 1552151 w 5105578"/>
              <a:gd name="connsiteY62" fmla="*/ 1682683 h 5159725"/>
              <a:gd name="connsiteX63" fmla="*/ 1494486 w 5105578"/>
              <a:gd name="connsiteY63" fmla="*/ 1814489 h 5159725"/>
              <a:gd name="connsiteX64" fmla="*/ 1239113 w 5105578"/>
              <a:gd name="connsiteY64" fmla="*/ 1839202 h 5159725"/>
              <a:gd name="connsiteX65" fmla="*/ 1082594 w 5105578"/>
              <a:gd name="connsiteY65" fmla="*/ 1830964 h 5159725"/>
              <a:gd name="connsiteX66" fmla="*/ 375609 w 5105578"/>
              <a:gd name="connsiteY66" fmla="*/ 1401731 h 5159725"/>
              <a:gd name="connsiteX67" fmla="*/ 4276 w 5105578"/>
              <a:gd name="connsiteY67" fmla="*/ 1397912 h 5159725"/>
              <a:gd name="connsiteX68" fmla="*/ 308115 w 5105578"/>
              <a:gd name="connsiteY68" fmla="*/ 1708135 h 5159725"/>
              <a:gd name="connsiteX0" fmla="*/ 52732 w 4850195"/>
              <a:gd name="connsiteY0" fmla="*/ 1708135 h 5159725"/>
              <a:gd name="connsiteX1" fmla="*/ 8072 w 4850195"/>
              <a:gd name="connsiteY1" fmla="*/ 4420673 h 5159725"/>
              <a:gd name="connsiteX2" fmla="*/ 7389 w 4850195"/>
              <a:gd name="connsiteY2" fmla="*/ 4919865 h 5159725"/>
              <a:gd name="connsiteX3" fmla="*/ 37192 w 4850195"/>
              <a:gd name="connsiteY3" fmla="*/ 5157435 h 5159725"/>
              <a:gd name="connsiteX4" fmla="*/ 316755 w 4850195"/>
              <a:gd name="connsiteY4" fmla="*/ 5154524 h 5159725"/>
              <a:gd name="connsiteX5" fmla="*/ 765374 w 4850195"/>
              <a:gd name="connsiteY5" fmla="*/ 5143914 h 5159725"/>
              <a:gd name="connsiteX6" fmla="*/ 932860 w 4850195"/>
              <a:gd name="connsiteY6" fmla="*/ 4968085 h 5159725"/>
              <a:gd name="connsiteX7" fmla="*/ 990603 w 4850195"/>
              <a:gd name="connsiteY7" fmla="*/ 4270912 h 5159725"/>
              <a:gd name="connsiteX8" fmla="*/ 1176742 w 4850195"/>
              <a:gd name="connsiteY8" fmla="*/ 3817096 h 5159725"/>
              <a:gd name="connsiteX9" fmla="*/ 1010752 w 4850195"/>
              <a:gd name="connsiteY9" fmla="*/ 3646017 h 5159725"/>
              <a:gd name="connsiteX10" fmla="*/ 1076733 w 4850195"/>
              <a:gd name="connsiteY10" fmla="*/ 3512637 h 5159725"/>
              <a:gd name="connsiteX11" fmla="*/ 1104700 w 4850195"/>
              <a:gd name="connsiteY11" fmla="*/ 3434431 h 5159725"/>
              <a:gd name="connsiteX12" fmla="*/ 1268539 w 4850195"/>
              <a:gd name="connsiteY12" fmla="*/ 3422783 h 5159725"/>
              <a:gd name="connsiteX13" fmla="*/ 1303903 w 4850195"/>
              <a:gd name="connsiteY13" fmla="*/ 3122075 h 5159725"/>
              <a:gd name="connsiteX14" fmla="*/ 1084998 w 4850195"/>
              <a:gd name="connsiteY14" fmla="*/ 2984865 h 5159725"/>
              <a:gd name="connsiteX15" fmla="*/ 1024394 w 4850195"/>
              <a:gd name="connsiteY15" fmla="*/ 2935502 h 5159725"/>
              <a:gd name="connsiteX16" fmla="*/ 945794 w 4850195"/>
              <a:gd name="connsiteY16" fmla="*/ 2877353 h 5159725"/>
              <a:gd name="connsiteX17" fmla="*/ 853420 w 4850195"/>
              <a:gd name="connsiteY17" fmla="*/ 2843982 h 5159725"/>
              <a:gd name="connsiteX18" fmla="*/ 843083 w 4850195"/>
              <a:gd name="connsiteY18" fmla="*/ 2866518 h 5159725"/>
              <a:gd name="connsiteX19" fmla="*/ 791583 w 4850195"/>
              <a:gd name="connsiteY19" fmla="*/ 2860510 h 5159725"/>
              <a:gd name="connsiteX20" fmla="*/ 716787 w 4850195"/>
              <a:gd name="connsiteY20" fmla="*/ 2746099 h 5159725"/>
              <a:gd name="connsiteX21" fmla="*/ 797094 w 4850195"/>
              <a:gd name="connsiteY21" fmla="*/ 2598001 h 5159725"/>
              <a:gd name="connsiteX22" fmla="*/ 950778 w 4850195"/>
              <a:gd name="connsiteY22" fmla="*/ 2646510 h 5159725"/>
              <a:gd name="connsiteX23" fmla="*/ 1016681 w 4850195"/>
              <a:gd name="connsiteY23" fmla="*/ 2621797 h 5159725"/>
              <a:gd name="connsiteX24" fmla="*/ 1051548 w 4850195"/>
              <a:gd name="connsiteY24" fmla="*/ 2588845 h 5159725"/>
              <a:gd name="connsiteX25" fmla="*/ 1167375 w 4850195"/>
              <a:gd name="connsiteY25" fmla="*/ 2625705 h 5159725"/>
              <a:gd name="connsiteX26" fmla="*/ 1179365 w 4850195"/>
              <a:gd name="connsiteY26" fmla="*/ 2655247 h 5159725"/>
              <a:gd name="connsiteX27" fmla="*/ 1354432 w 4850195"/>
              <a:gd name="connsiteY27" fmla="*/ 2687699 h 5159725"/>
              <a:gd name="connsiteX28" fmla="*/ 1436811 w 4850195"/>
              <a:gd name="connsiteY28" fmla="*/ 2695937 h 5159725"/>
              <a:gd name="connsiteX29" fmla="*/ 1577850 w 4850195"/>
              <a:gd name="connsiteY29" fmla="*/ 2617808 h 5159725"/>
              <a:gd name="connsiteX30" fmla="*/ 1630111 w 4850195"/>
              <a:gd name="connsiteY30" fmla="*/ 2609151 h 5159725"/>
              <a:gd name="connsiteX31" fmla="*/ 1711073 w 4850195"/>
              <a:gd name="connsiteY31" fmla="*/ 2517958 h 5159725"/>
              <a:gd name="connsiteX32" fmla="*/ 1724978 w 4850195"/>
              <a:gd name="connsiteY32" fmla="*/ 2377338 h 5159725"/>
              <a:gd name="connsiteX33" fmla="*/ 1780727 w 4850195"/>
              <a:gd name="connsiteY33" fmla="*/ 2400792 h 5159725"/>
              <a:gd name="connsiteX34" fmla="*/ 1874834 w 4850195"/>
              <a:gd name="connsiteY34" fmla="*/ 2403861 h 5159725"/>
              <a:gd name="connsiteX35" fmla="*/ 2080282 w 4850195"/>
              <a:gd name="connsiteY35" fmla="*/ 2565522 h 5159725"/>
              <a:gd name="connsiteX36" fmla="*/ 2169900 w 4850195"/>
              <a:gd name="connsiteY36" fmla="*/ 2097749 h 5159725"/>
              <a:gd name="connsiteX37" fmla="*/ 2191701 w 4850195"/>
              <a:gd name="connsiteY37" fmla="*/ 1968857 h 5159725"/>
              <a:gd name="connsiteX38" fmla="*/ 2087600 w 4850195"/>
              <a:gd name="connsiteY38" fmla="*/ 1839202 h 5159725"/>
              <a:gd name="connsiteX39" fmla="*/ 2029935 w 4850195"/>
              <a:gd name="connsiteY39" fmla="*/ 1666207 h 5159725"/>
              <a:gd name="connsiteX40" fmla="*/ 2054649 w 4850195"/>
              <a:gd name="connsiteY40" fmla="*/ 1526164 h 5159725"/>
              <a:gd name="connsiteX41" fmla="*/ 2384162 w 4850195"/>
              <a:gd name="connsiteY41" fmla="*/ 1501451 h 5159725"/>
              <a:gd name="connsiteX42" fmla="*/ 2647773 w 4850195"/>
              <a:gd name="connsiteY42" fmla="*/ 1526164 h 5159725"/>
              <a:gd name="connsiteX43" fmla="*/ 2894908 w 4850195"/>
              <a:gd name="connsiteY43" fmla="*/ 1336694 h 5159725"/>
              <a:gd name="connsiteX44" fmla="*/ 3331514 w 4850195"/>
              <a:gd name="connsiteY44" fmla="*/ 1303743 h 5159725"/>
              <a:gd name="connsiteX45" fmla="*/ 3677503 w 4850195"/>
              <a:gd name="connsiteY45" fmla="*/ 1237840 h 5159725"/>
              <a:gd name="connsiteX46" fmla="*/ 4097632 w 4850195"/>
              <a:gd name="connsiteY46" fmla="*/ 1163699 h 5159725"/>
              <a:gd name="connsiteX47" fmla="*/ 4542476 w 4850195"/>
              <a:gd name="connsiteY47" fmla="*/ 965991 h 5159725"/>
              <a:gd name="connsiteX48" fmla="*/ 4641330 w 4850195"/>
              <a:gd name="connsiteY48" fmla="*/ 661191 h 5159725"/>
              <a:gd name="connsiteX49" fmla="*/ 4814324 w 4850195"/>
              <a:gd name="connsiteY49" fmla="*/ 216348 h 5159725"/>
              <a:gd name="connsiteX50" fmla="*/ 4810313 w 4850195"/>
              <a:gd name="connsiteY50" fmla="*/ 17556 h 5159725"/>
              <a:gd name="connsiteX51" fmla="*/ 4393775 w 4850195"/>
              <a:gd name="connsiteY51" fmla="*/ 8817 h 5159725"/>
              <a:gd name="connsiteX52" fmla="*/ 4048324 w 4850195"/>
              <a:gd name="connsiteY52" fmla="*/ 19802 h 5159725"/>
              <a:gd name="connsiteX53" fmla="*/ 4048205 w 4850195"/>
              <a:gd name="connsiteY53" fmla="*/ 216348 h 5159725"/>
              <a:gd name="connsiteX54" fmla="*/ 3957589 w 4850195"/>
              <a:gd name="connsiteY54" fmla="*/ 447007 h 5159725"/>
              <a:gd name="connsiteX55" fmla="*/ 3685741 w 4850195"/>
              <a:gd name="connsiteY55" fmla="*/ 620002 h 5159725"/>
              <a:gd name="connsiteX56" fmla="*/ 3438605 w 4850195"/>
              <a:gd name="connsiteY56" fmla="*/ 768283 h 5159725"/>
              <a:gd name="connsiteX57" fmla="*/ 2614822 w 4850195"/>
              <a:gd name="connsiteY57" fmla="*/ 891851 h 5159725"/>
              <a:gd name="connsiteX58" fmla="*/ 2128789 w 4850195"/>
              <a:gd name="connsiteY58" fmla="*/ 965991 h 5159725"/>
              <a:gd name="connsiteX59" fmla="*/ 1758087 w 4850195"/>
              <a:gd name="connsiteY59" fmla="*/ 1056607 h 5159725"/>
              <a:gd name="connsiteX60" fmla="*/ 1576854 w 4850195"/>
              <a:gd name="connsiteY60" fmla="*/ 1204889 h 5159725"/>
              <a:gd name="connsiteX61" fmla="*/ 1354432 w 4850195"/>
              <a:gd name="connsiteY61" fmla="*/ 1517926 h 5159725"/>
              <a:gd name="connsiteX62" fmla="*/ 1296768 w 4850195"/>
              <a:gd name="connsiteY62" fmla="*/ 1682683 h 5159725"/>
              <a:gd name="connsiteX63" fmla="*/ 1239103 w 4850195"/>
              <a:gd name="connsiteY63" fmla="*/ 1814489 h 5159725"/>
              <a:gd name="connsiteX64" fmla="*/ 983730 w 4850195"/>
              <a:gd name="connsiteY64" fmla="*/ 1839202 h 5159725"/>
              <a:gd name="connsiteX65" fmla="*/ 827211 w 4850195"/>
              <a:gd name="connsiteY65" fmla="*/ 1830964 h 5159725"/>
              <a:gd name="connsiteX66" fmla="*/ 120226 w 4850195"/>
              <a:gd name="connsiteY66" fmla="*/ 1401731 h 5159725"/>
              <a:gd name="connsiteX67" fmla="*/ 465270 w 4850195"/>
              <a:gd name="connsiteY67" fmla="*/ 1397912 h 5159725"/>
              <a:gd name="connsiteX68" fmla="*/ 52732 w 4850195"/>
              <a:gd name="connsiteY68" fmla="*/ 1708135 h 5159725"/>
              <a:gd name="connsiteX0" fmla="*/ 52732 w 4850195"/>
              <a:gd name="connsiteY0" fmla="*/ 1708135 h 5159725"/>
              <a:gd name="connsiteX1" fmla="*/ 8072 w 4850195"/>
              <a:gd name="connsiteY1" fmla="*/ 4420673 h 5159725"/>
              <a:gd name="connsiteX2" fmla="*/ 7389 w 4850195"/>
              <a:gd name="connsiteY2" fmla="*/ 4919865 h 5159725"/>
              <a:gd name="connsiteX3" fmla="*/ 37192 w 4850195"/>
              <a:gd name="connsiteY3" fmla="*/ 5157435 h 5159725"/>
              <a:gd name="connsiteX4" fmla="*/ 316755 w 4850195"/>
              <a:gd name="connsiteY4" fmla="*/ 5154524 h 5159725"/>
              <a:gd name="connsiteX5" fmla="*/ 765374 w 4850195"/>
              <a:gd name="connsiteY5" fmla="*/ 5143914 h 5159725"/>
              <a:gd name="connsiteX6" fmla="*/ 932860 w 4850195"/>
              <a:gd name="connsiteY6" fmla="*/ 4968085 h 5159725"/>
              <a:gd name="connsiteX7" fmla="*/ 990603 w 4850195"/>
              <a:gd name="connsiteY7" fmla="*/ 4270912 h 5159725"/>
              <a:gd name="connsiteX8" fmla="*/ 1176742 w 4850195"/>
              <a:gd name="connsiteY8" fmla="*/ 3817096 h 5159725"/>
              <a:gd name="connsiteX9" fmla="*/ 1010752 w 4850195"/>
              <a:gd name="connsiteY9" fmla="*/ 3646017 h 5159725"/>
              <a:gd name="connsiteX10" fmla="*/ 1076733 w 4850195"/>
              <a:gd name="connsiteY10" fmla="*/ 3512637 h 5159725"/>
              <a:gd name="connsiteX11" fmla="*/ 1104700 w 4850195"/>
              <a:gd name="connsiteY11" fmla="*/ 3434431 h 5159725"/>
              <a:gd name="connsiteX12" fmla="*/ 1268539 w 4850195"/>
              <a:gd name="connsiteY12" fmla="*/ 3422783 h 5159725"/>
              <a:gd name="connsiteX13" fmla="*/ 1303903 w 4850195"/>
              <a:gd name="connsiteY13" fmla="*/ 3122075 h 5159725"/>
              <a:gd name="connsiteX14" fmla="*/ 1084998 w 4850195"/>
              <a:gd name="connsiteY14" fmla="*/ 2984865 h 5159725"/>
              <a:gd name="connsiteX15" fmla="*/ 1024394 w 4850195"/>
              <a:gd name="connsiteY15" fmla="*/ 2935502 h 5159725"/>
              <a:gd name="connsiteX16" fmla="*/ 945794 w 4850195"/>
              <a:gd name="connsiteY16" fmla="*/ 2877353 h 5159725"/>
              <a:gd name="connsiteX17" fmla="*/ 853420 w 4850195"/>
              <a:gd name="connsiteY17" fmla="*/ 2843982 h 5159725"/>
              <a:gd name="connsiteX18" fmla="*/ 843083 w 4850195"/>
              <a:gd name="connsiteY18" fmla="*/ 2866518 h 5159725"/>
              <a:gd name="connsiteX19" fmla="*/ 791583 w 4850195"/>
              <a:gd name="connsiteY19" fmla="*/ 2860510 h 5159725"/>
              <a:gd name="connsiteX20" fmla="*/ 716787 w 4850195"/>
              <a:gd name="connsiteY20" fmla="*/ 2746099 h 5159725"/>
              <a:gd name="connsiteX21" fmla="*/ 797094 w 4850195"/>
              <a:gd name="connsiteY21" fmla="*/ 2598001 h 5159725"/>
              <a:gd name="connsiteX22" fmla="*/ 950778 w 4850195"/>
              <a:gd name="connsiteY22" fmla="*/ 2646510 h 5159725"/>
              <a:gd name="connsiteX23" fmla="*/ 1016681 w 4850195"/>
              <a:gd name="connsiteY23" fmla="*/ 2621797 h 5159725"/>
              <a:gd name="connsiteX24" fmla="*/ 1051548 w 4850195"/>
              <a:gd name="connsiteY24" fmla="*/ 2588845 h 5159725"/>
              <a:gd name="connsiteX25" fmla="*/ 1167375 w 4850195"/>
              <a:gd name="connsiteY25" fmla="*/ 2625705 h 5159725"/>
              <a:gd name="connsiteX26" fmla="*/ 1179365 w 4850195"/>
              <a:gd name="connsiteY26" fmla="*/ 2655247 h 5159725"/>
              <a:gd name="connsiteX27" fmla="*/ 1354432 w 4850195"/>
              <a:gd name="connsiteY27" fmla="*/ 2687699 h 5159725"/>
              <a:gd name="connsiteX28" fmla="*/ 1436811 w 4850195"/>
              <a:gd name="connsiteY28" fmla="*/ 2695937 h 5159725"/>
              <a:gd name="connsiteX29" fmla="*/ 1577850 w 4850195"/>
              <a:gd name="connsiteY29" fmla="*/ 2617808 h 5159725"/>
              <a:gd name="connsiteX30" fmla="*/ 1630111 w 4850195"/>
              <a:gd name="connsiteY30" fmla="*/ 2609151 h 5159725"/>
              <a:gd name="connsiteX31" fmla="*/ 1711073 w 4850195"/>
              <a:gd name="connsiteY31" fmla="*/ 2517958 h 5159725"/>
              <a:gd name="connsiteX32" fmla="*/ 1724978 w 4850195"/>
              <a:gd name="connsiteY32" fmla="*/ 2377338 h 5159725"/>
              <a:gd name="connsiteX33" fmla="*/ 1780727 w 4850195"/>
              <a:gd name="connsiteY33" fmla="*/ 2400792 h 5159725"/>
              <a:gd name="connsiteX34" fmla="*/ 1874834 w 4850195"/>
              <a:gd name="connsiteY34" fmla="*/ 2403861 h 5159725"/>
              <a:gd name="connsiteX35" fmla="*/ 2080282 w 4850195"/>
              <a:gd name="connsiteY35" fmla="*/ 2565522 h 5159725"/>
              <a:gd name="connsiteX36" fmla="*/ 2169900 w 4850195"/>
              <a:gd name="connsiteY36" fmla="*/ 2097749 h 5159725"/>
              <a:gd name="connsiteX37" fmla="*/ 2191701 w 4850195"/>
              <a:gd name="connsiteY37" fmla="*/ 1968857 h 5159725"/>
              <a:gd name="connsiteX38" fmla="*/ 2087600 w 4850195"/>
              <a:gd name="connsiteY38" fmla="*/ 1839202 h 5159725"/>
              <a:gd name="connsiteX39" fmla="*/ 2029935 w 4850195"/>
              <a:gd name="connsiteY39" fmla="*/ 1666207 h 5159725"/>
              <a:gd name="connsiteX40" fmla="*/ 2054649 w 4850195"/>
              <a:gd name="connsiteY40" fmla="*/ 1526164 h 5159725"/>
              <a:gd name="connsiteX41" fmla="*/ 2384162 w 4850195"/>
              <a:gd name="connsiteY41" fmla="*/ 1501451 h 5159725"/>
              <a:gd name="connsiteX42" fmla="*/ 2647773 w 4850195"/>
              <a:gd name="connsiteY42" fmla="*/ 1526164 h 5159725"/>
              <a:gd name="connsiteX43" fmla="*/ 2894908 w 4850195"/>
              <a:gd name="connsiteY43" fmla="*/ 1336694 h 5159725"/>
              <a:gd name="connsiteX44" fmla="*/ 3331514 w 4850195"/>
              <a:gd name="connsiteY44" fmla="*/ 1303743 h 5159725"/>
              <a:gd name="connsiteX45" fmla="*/ 3677503 w 4850195"/>
              <a:gd name="connsiteY45" fmla="*/ 1237840 h 5159725"/>
              <a:gd name="connsiteX46" fmla="*/ 4097632 w 4850195"/>
              <a:gd name="connsiteY46" fmla="*/ 1163699 h 5159725"/>
              <a:gd name="connsiteX47" fmla="*/ 4542476 w 4850195"/>
              <a:gd name="connsiteY47" fmla="*/ 965991 h 5159725"/>
              <a:gd name="connsiteX48" fmla="*/ 4641330 w 4850195"/>
              <a:gd name="connsiteY48" fmla="*/ 661191 h 5159725"/>
              <a:gd name="connsiteX49" fmla="*/ 4814324 w 4850195"/>
              <a:gd name="connsiteY49" fmla="*/ 216348 h 5159725"/>
              <a:gd name="connsiteX50" fmla="*/ 4810313 w 4850195"/>
              <a:gd name="connsiteY50" fmla="*/ 17556 h 5159725"/>
              <a:gd name="connsiteX51" fmla="*/ 4393775 w 4850195"/>
              <a:gd name="connsiteY51" fmla="*/ 8817 h 5159725"/>
              <a:gd name="connsiteX52" fmla="*/ 4048324 w 4850195"/>
              <a:gd name="connsiteY52" fmla="*/ 19802 h 5159725"/>
              <a:gd name="connsiteX53" fmla="*/ 4048205 w 4850195"/>
              <a:gd name="connsiteY53" fmla="*/ 216348 h 5159725"/>
              <a:gd name="connsiteX54" fmla="*/ 3957589 w 4850195"/>
              <a:gd name="connsiteY54" fmla="*/ 447007 h 5159725"/>
              <a:gd name="connsiteX55" fmla="*/ 3685741 w 4850195"/>
              <a:gd name="connsiteY55" fmla="*/ 620002 h 5159725"/>
              <a:gd name="connsiteX56" fmla="*/ 3438605 w 4850195"/>
              <a:gd name="connsiteY56" fmla="*/ 768283 h 5159725"/>
              <a:gd name="connsiteX57" fmla="*/ 2614822 w 4850195"/>
              <a:gd name="connsiteY57" fmla="*/ 891851 h 5159725"/>
              <a:gd name="connsiteX58" fmla="*/ 2128789 w 4850195"/>
              <a:gd name="connsiteY58" fmla="*/ 965991 h 5159725"/>
              <a:gd name="connsiteX59" fmla="*/ 1758087 w 4850195"/>
              <a:gd name="connsiteY59" fmla="*/ 1056607 h 5159725"/>
              <a:gd name="connsiteX60" fmla="*/ 1576854 w 4850195"/>
              <a:gd name="connsiteY60" fmla="*/ 1204889 h 5159725"/>
              <a:gd name="connsiteX61" fmla="*/ 1354432 w 4850195"/>
              <a:gd name="connsiteY61" fmla="*/ 1517926 h 5159725"/>
              <a:gd name="connsiteX62" fmla="*/ 1296768 w 4850195"/>
              <a:gd name="connsiteY62" fmla="*/ 1682683 h 5159725"/>
              <a:gd name="connsiteX63" fmla="*/ 1239103 w 4850195"/>
              <a:gd name="connsiteY63" fmla="*/ 1814489 h 5159725"/>
              <a:gd name="connsiteX64" fmla="*/ 983730 w 4850195"/>
              <a:gd name="connsiteY64" fmla="*/ 1839202 h 5159725"/>
              <a:gd name="connsiteX65" fmla="*/ 827211 w 4850195"/>
              <a:gd name="connsiteY65" fmla="*/ 1830964 h 5159725"/>
              <a:gd name="connsiteX66" fmla="*/ 120226 w 4850195"/>
              <a:gd name="connsiteY66" fmla="*/ 1401731 h 5159725"/>
              <a:gd name="connsiteX67" fmla="*/ 52732 w 4850195"/>
              <a:gd name="connsiteY67" fmla="*/ 1708135 h 5159725"/>
              <a:gd name="connsiteX0" fmla="*/ 52732 w 4850195"/>
              <a:gd name="connsiteY0" fmla="*/ 1708135 h 5159725"/>
              <a:gd name="connsiteX1" fmla="*/ 8072 w 4850195"/>
              <a:gd name="connsiteY1" fmla="*/ 4420673 h 5159725"/>
              <a:gd name="connsiteX2" fmla="*/ 7389 w 4850195"/>
              <a:gd name="connsiteY2" fmla="*/ 4919865 h 5159725"/>
              <a:gd name="connsiteX3" fmla="*/ 37192 w 4850195"/>
              <a:gd name="connsiteY3" fmla="*/ 5157435 h 5159725"/>
              <a:gd name="connsiteX4" fmla="*/ 316755 w 4850195"/>
              <a:gd name="connsiteY4" fmla="*/ 5154524 h 5159725"/>
              <a:gd name="connsiteX5" fmla="*/ 765374 w 4850195"/>
              <a:gd name="connsiteY5" fmla="*/ 5143914 h 5159725"/>
              <a:gd name="connsiteX6" fmla="*/ 932860 w 4850195"/>
              <a:gd name="connsiteY6" fmla="*/ 4968085 h 5159725"/>
              <a:gd name="connsiteX7" fmla="*/ 990603 w 4850195"/>
              <a:gd name="connsiteY7" fmla="*/ 4270912 h 5159725"/>
              <a:gd name="connsiteX8" fmla="*/ 1176742 w 4850195"/>
              <a:gd name="connsiteY8" fmla="*/ 3817096 h 5159725"/>
              <a:gd name="connsiteX9" fmla="*/ 1010752 w 4850195"/>
              <a:gd name="connsiteY9" fmla="*/ 3646017 h 5159725"/>
              <a:gd name="connsiteX10" fmla="*/ 1076733 w 4850195"/>
              <a:gd name="connsiteY10" fmla="*/ 3512637 h 5159725"/>
              <a:gd name="connsiteX11" fmla="*/ 1104700 w 4850195"/>
              <a:gd name="connsiteY11" fmla="*/ 3434431 h 5159725"/>
              <a:gd name="connsiteX12" fmla="*/ 1268539 w 4850195"/>
              <a:gd name="connsiteY12" fmla="*/ 3422783 h 5159725"/>
              <a:gd name="connsiteX13" fmla="*/ 1303903 w 4850195"/>
              <a:gd name="connsiteY13" fmla="*/ 3122075 h 5159725"/>
              <a:gd name="connsiteX14" fmla="*/ 1084998 w 4850195"/>
              <a:gd name="connsiteY14" fmla="*/ 2984865 h 5159725"/>
              <a:gd name="connsiteX15" fmla="*/ 1024394 w 4850195"/>
              <a:gd name="connsiteY15" fmla="*/ 2935502 h 5159725"/>
              <a:gd name="connsiteX16" fmla="*/ 945794 w 4850195"/>
              <a:gd name="connsiteY16" fmla="*/ 2877353 h 5159725"/>
              <a:gd name="connsiteX17" fmla="*/ 853420 w 4850195"/>
              <a:gd name="connsiteY17" fmla="*/ 2843982 h 5159725"/>
              <a:gd name="connsiteX18" fmla="*/ 843083 w 4850195"/>
              <a:gd name="connsiteY18" fmla="*/ 2866518 h 5159725"/>
              <a:gd name="connsiteX19" fmla="*/ 791583 w 4850195"/>
              <a:gd name="connsiteY19" fmla="*/ 2860510 h 5159725"/>
              <a:gd name="connsiteX20" fmla="*/ 716787 w 4850195"/>
              <a:gd name="connsiteY20" fmla="*/ 2746099 h 5159725"/>
              <a:gd name="connsiteX21" fmla="*/ 797094 w 4850195"/>
              <a:gd name="connsiteY21" fmla="*/ 2598001 h 5159725"/>
              <a:gd name="connsiteX22" fmla="*/ 950778 w 4850195"/>
              <a:gd name="connsiteY22" fmla="*/ 2646510 h 5159725"/>
              <a:gd name="connsiteX23" fmla="*/ 1016681 w 4850195"/>
              <a:gd name="connsiteY23" fmla="*/ 2621797 h 5159725"/>
              <a:gd name="connsiteX24" fmla="*/ 1051548 w 4850195"/>
              <a:gd name="connsiteY24" fmla="*/ 2588845 h 5159725"/>
              <a:gd name="connsiteX25" fmla="*/ 1167375 w 4850195"/>
              <a:gd name="connsiteY25" fmla="*/ 2625705 h 5159725"/>
              <a:gd name="connsiteX26" fmla="*/ 1179365 w 4850195"/>
              <a:gd name="connsiteY26" fmla="*/ 2655247 h 5159725"/>
              <a:gd name="connsiteX27" fmla="*/ 1354432 w 4850195"/>
              <a:gd name="connsiteY27" fmla="*/ 2687699 h 5159725"/>
              <a:gd name="connsiteX28" fmla="*/ 1436811 w 4850195"/>
              <a:gd name="connsiteY28" fmla="*/ 2695937 h 5159725"/>
              <a:gd name="connsiteX29" fmla="*/ 1577850 w 4850195"/>
              <a:gd name="connsiteY29" fmla="*/ 2617808 h 5159725"/>
              <a:gd name="connsiteX30" fmla="*/ 1630111 w 4850195"/>
              <a:gd name="connsiteY30" fmla="*/ 2609151 h 5159725"/>
              <a:gd name="connsiteX31" fmla="*/ 1711073 w 4850195"/>
              <a:gd name="connsiteY31" fmla="*/ 2517958 h 5159725"/>
              <a:gd name="connsiteX32" fmla="*/ 1724978 w 4850195"/>
              <a:gd name="connsiteY32" fmla="*/ 2377338 h 5159725"/>
              <a:gd name="connsiteX33" fmla="*/ 1780727 w 4850195"/>
              <a:gd name="connsiteY33" fmla="*/ 2400792 h 5159725"/>
              <a:gd name="connsiteX34" fmla="*/ 1874834 w 4850195"/>
              <a:gd name="connsiteY34" fmla="*/ 2403861 h 5159725"/>
              <a:gd name="connsiteX35" fmla="*/ 2080282 w 4850195"/>
              <a:gd name="connsiteY35" fmla="*/ 2565522 h 5159725"/>
              <a:gd name="connsiteX36" fmla="*/ 2169900 w 4850195"/>
              <a:gd name="connsiteY36" fmla="*/ 2097749 h 5159725"/>
              <a:gd name="connsiteX37" fmla="*/ 2191701 w 4850195"/>
              <a:gd name="connsiteY37" fmla="*/ 1968857 h 5159725"/>
              <a:gd name="connsiteX38" fmla="*/ 2087600 w 4850195"/>
              <a:gd name="connsiteY38" fmla="*/ 1839202 h 5159725"/>
              <a:gd name="connsiteX39" fmla="*/ 2029935 w 4850195"/>
              <a:gd name="connsiteY39" fmla="*/ 1666207 h 5159725"/>
              <a:gd name="connsiteX40" fmla="*/ 2054649 w 4850195"/>
              <a:gd name="connsiteY40" fmla="*/ 1526164 h 5159725"/>
              <a:gd name="connsiteX41" fmla="*/ 2384162 w 4850195"/>
              <a:gd name="connsiteY41" fmla="*/ 1501451 h 5159725"/>
              <a:gd name="connsiteX42" fmla="*/ 2647773 w 4850195"/>
              <a:gd name="connsiteY42" fmla="*/ 1526164 h 5159725"/>
              <a:gd name="connsiteX43" fmla="*/ 2894908 w 4850195"/>
              <a:gd name="connsiteY43" fmla="*/ 1336694 h 5159725"/>
              <a:gd name="connsiteX44" fmla="*/ 3331514 w 4850195"/>
              <a:gd name="connsiteY44" fmla="*/ 1303743 h 5159725"/>
              <a:gd name="connsiteX45" fmla="*/ 3677503 w 4850195"/>
              <a:gd name="connsiteY45" fmla="*/ 1237840 h 5159725"/>
              <a:gd name="connsiteX46" fmla="*/ 4097632 w 4850195"/>
              <a:gd name="connsiteY46" fmla="*/ 1163699 h 5159725"/>
              <a:gd name="connsiteX47" fmla="*/ 4542476 w 4850195"/>
              <a:gd name="connsiteY47" fmla="*/ 965991 h 5159725"/>
              <a:gd name="connsiteX48" fmla="*/ 4641330 w 4850195"/>
              <a:gd name="connsiteY48" fmla="*/ 661191 h 5159725"/>
              <a:gd name="connsiteX49" fmla="*/ 4814324 w 4850195"/>
              <a:gd name="connsiteY49" fmla="*/ 216348 h 5159725"/>
              <a:gd name="connsiteX50" fmla="*/ 4810313 w 4850195"/>
              <a:gd name="connsiteY50" fmla="*/ 17556 h 5159725"/>
              <a:gd name="connsiteX51" fmla="*/ 4393775 w 4850195"/>
              <a:gd name="connsiteY51" fmla="*/ 8817 h 5159725"/>
              <a:gd name="connsiteX52" fmla="*/ 4048324 w 4850195"/>
              <a:gd name="connsiteY52" fmla="*/ 19802 h 5159725"/>
              <a:gd name="connsiteX53" fmla="*/ 4048205 w 4850195"/>
              <a:gd name="connsiteY53" fmla="*/ 216348 h 5159725"/>
              <a:gd name="connsiteX54" fmla="*/ 3957589 w 4850195"/>
              <a:gd name="connsiteY54" fmla="*/ 447007 h 5159725"/>
              <a:gd name="connsiteX55" fmla="*/ 3685741 w 4850195"/>
              <a:gd name="connsiteY55" fmla="*/ 620002 h 5159725"/>
              <a:gd name="connsiteX56" fmla="*/ 3438605 w 4850195"/>
              <a:gd name="connsiteY56" fmla="*/ 768283 h 5159725"/>
              <a:gd name="connsiteX57" fmla="*/ 2614822 w 4850195"/>
              <a:gd name="connsiteY57" fmla="*/ 891851 h 5159725"/>
              <a:gd name="connsiteX58" fmla="*/ 2128789 w 4850195"/>
              <a:gd name="connsiteY58" fmla="*/ 965991 h 5159725"/>
              <a:gd name="connsiteX59" fmla="*/ 1758087 w 4850195"/>
              <a:gd name="connsiteY59" fmla="*/ 1056607 h 5159725"/>
              <a:gd name="connsiteX60" fmla="*/ 1576854 w 4850195"/>
              <a:gd name="connsiteY60" fmla="*/ 1204889 h 5159725"/>
              <a:gd name="connsiteX61" fmla="*/ 1354432 w 4850195"/>
              <a:gd name="connsiteY61" fmla="*/ 1517926 h 5159725"/>
              <a:gd name="connsiteX62" fmla="*/ 1296768 w 4850195"/>
              <a:gd name="connsiteY62" fmla="*/ 1682683 h 5159725"/>
              <a:gd name="connsiteX63" fmla="*/ 1239103 w 4850195"/>
              <a:gd name="connsiteY63" fmla="*/ 1814489 h 5159725"/>
              <a:gd name="connsiteX64" fmla="*/ 983730 w 4850195"/>
              <a:gd name="connsiteY64" fmla="*/ 1839202 h 5159725"/>
              <a:gd name="connsiteX65" fmla="*/ 827211 w 4850195"/>
              <a:gd name="connsiteY65" fmla="*/ 1830964 h 5159725"/>
              <a:gd name="connsiteX66" fmla="*/ 52732 w 4850195"/>
              <a:gd name="connsiteY66" fmla="*/ 1708135 h 5159725"/>
              <a:gd name="connsiteX0" fmla="*/ 91009 w 4888472"/>
              <a:gd name="connsiteY0" fmla="*/ 1708135 h 5159725"/>
              <a:gd name="connsiteX1" fmla="*/ 46349 w 4888472"/>
              <a:gd name="connsiteY1" fmla="*/ 4420673 h 5159725"/>
              <a:gd name="connsiteX2" fmla="*/ 45666 w 4888472"/>
              <a:gd name="connsiteY2" fmla="*/ 4919865 h 5159725"/>
              <a:gd name="connsiteX3" fmla="*/ 75469 w 4888472"/>
              <a:gd name="connsiteY3" fmla="*/ 5157435 h 5159725"/>
              <a:gd name="connsiteX4" fmla="*/ 355032 w 4888472"/>
              <a:gd name="connsiteY4" fmla="*/ 5154524 h 5159725"/>
              <a:gd name="connsiteX5" fmla="*/ 803651 w 4888472"/>
              <a:gd name="connsiteY5" fmla="*/ 5143914 h 5159725"/>
              <a:gd name="connsiteX6" fmla="*/ 971137 w 4888472"/>
              <a:gd name="connsiteY6" fmla="*/ 4968085 h 5159725"/>
              <a:gd name="connsiteX7" fmla="*/ 1028880 w 4888472"/>
              <a:gd name="connsiteY7" fmla="*/ 4270912 h 5159725"/>
              <a:gd name="connsiteX8" fmla="*/ 1215019 w 4888472"/>
              <a:gd name="connsiteY8" fmla="*/ 3817096 h 5159725"/>
              <a:gd name="connsiteX9" fmla="*/ 1049029 w 4888472"/>
              <a:gd name="connsiteY9" fmla="*/ 3646017 h 5159725"/>
              <a:gd name="connsiteX10" fmla="*/ 1115010 w 4888472"/>
              <a:gd name="connsiteY10" fmla="*/ 3512637 h 5159725"/>
              <a:gd name="connsiteX11" fmla="*/ 1142977 w 4888472"/>
              <a:gd name="connsiteY11" fmla="*/ 3434431 h 5159725"/>
              <a:gd name="connsiteX12" fmla="*/ 1306816 w 4888472"/>
              <a:gd name="connsiteY12" fmla="*/ 3422783 h 5159725"/>
              <a:gd name="connsiteX13" fmla="*/ 1342180 w 4888472"/>
              <a:gd name="connsiteY13" fmla="*/ 3122075 h 5159725"/>
              <a:gd name="connsiteX14" fmla="*/ 1123275 w 4888472"/>
              <a:gd name="connsiteY14" fmla="*/ 2984865 h 5159725"/>
              <a:gd name="connsiteX15" fmla="*/ 1062671 w 4888472"/>
              <a:gd name="connsiteY15" fmla="*/ 2935502 h 5159725"/>
              <a:gd name="connsiteX16" fmla="*/ 984071 w 4888472"/>
              <a:gd name="connsiteY16" fmla="*/ 2877353 h 5159725"/>
              <a:gd name="connsiteX17" fmla="*/ 891697 w 4888472"/>
              <a:gd name="connsiteY17" fmla="*/ 2843982 h 5159725"/>
              <a:gd name="connsiteX18" fmla="*/ 881360 w 4888472"/>
              <a:gd name="connsiteY18" fmla="*/ 2866518 h 5159725"/>
              <a:gd name="connsiteX19" fmla="*/ 829860 w 4888472"/>
              <a:gd name="connsiteY19" fmla="*/ 2860510 h 5159725"/>
              <a:gd name="connsiteX20" fmla="*/ 755064 w 4888472"/>
              <a:gd name="connsiteY20" fmla="*/ 2746099 h 5159725"/>
              <a:gd name="connsiteX21" fmla="*/ 835371 w 4888472"/>
              <a:gd name="connsiteY21" fmla="*/ 2598001 h 5159725"/>
              <a:gd name="connsiteX22" fmla="*/ 989055 w 4888472"/>
              <a:gd name="connsiteY22" fmla="*/ 2646510 h 5159725"/>
              <a:gd name="connsiteX23" fmla="*/ 1054958 w 4888472"/>
              <a:gd name="connsiteY23" fmla="*/ 2621797 h 5159725"/>
              <a:gd name="connsiteX24" fmla="*/ 1089825 w 4888472"/>
              <a:gd name="connsiteY24" fmla="*/ 2588845 h 5159725"/>
              <a:gd name="connsiteX25" fmla="*/ 1205652 w 4888472"/>
              <a:gd name="connsiteY25" fmla="*/ 2625705 h 5159725"/>
              <a:gd name="connsiteX26" fmla="*/ 1217642 w 4888472"/>
              <a:gd name="connsiteY26" fmla="*/ 2655247 h 5159725"/>
              <a:gd name="connsiteX27" fmla="*/ 1392709 w 4888472"/>
              <a:gd name="connsiteY27" fmla="*/ 2687699 h 5159725"/>
              <a:gd name="connsiteX28" fmla="*/ 1475088 w 4888472"/>
              <a:gd name="connsiteY28" fmla="*/ 2695937 h 5159725"/>
              <a:gd name="connsiteX29" fmla="*/ 1616127 w 4888472"/>
              <a:gd name="connsiteY29" fmla="*/ 2617808 h 5159725"/>
              <a:gd name="connsiteX30" fmla="*/ 1668388 w 4888472"/>
              <a:gd name="connsiteY30" fmla="*/ 2609151 h 5159725"/>
              <a:gd name="connsiteX31" fmla="*/ 1749350 w 4888472"/>
              <a:gd name="connsiteY31" fmla="*/ 2517958 h 5159725"/>
              <a:gd name="connsiteX32" fmla="*/ 1763255 w 4888472"/>
              <a:gd name="connsiteY32" fmla="*/ 2377338 h 5159725"/>
              <a:gd name="connsiteX33" fmla="*/ 1819004 w 4888472"/>
              <a:gd name="connsiteY33" fmla="*/ 2400792 h 5159725"/>
              <a:gd name="connsiteX34" fmla="*/ 1913111 w 4888472"/>
              <a:gd name="connsiteY34" fmla="*/ 2403861 h 5159725"/>
              <a:gd name="connsiteX35" fmla="*/ 2118559 w 4888472"/>
              <a:gd name="connsiteY35" fmla="*/ 2565522 h 5159725"/>
              <a:gd name="connsiteX36" fmla="*/ 2208177 w 4888472"/>
              <a:gd name="connsiteY36" fmla="*/ 2097749 h 5159725"/>
              <a:gd name="connsiteX37" fmla="*/ 2229978 w 4888472"/>
              <a:gd name="connsiteY37" fmla="*/ 1968857 h 5159725"/>
              <a:gd name="connsiteX38" fmla="*/ 2125877 w 4888472"/>
              <a:gd name="connsiteY38" fmla="*/ 1839202 h 5159725"/>
              <a:gd name="connsiteX39" fmla="*/ 2068212 w 4888472"/>
              <a:gd name="connsiteY39" fmla="*/ 1666207 h 5159725"/>
              <a:gd name="connsiteX40" fmla="*/ 2092926 w 4888472"/>
              <a:gd name="connsiteY40" fmla="*/ 1526164 h 5159725"/>
              <a:gd name="connsiteX41" fmla="*/ 2422439 w 4888472"/>
              <a:gd name="connsiteY41" fmla="*/ 1501451 h 5159725"/>
              <a:gd name="connsiteX42" fmla="*/ 2686050 w 4888472"/>
              <a:gd name="connsiteY42" fmla="*/ 1526164 h 5159725"/>
              <a:gd name="connsiteX43" fmla="*/ 2933185 w 4888472"/>
              <a:gd name="connsiteY43" fmla="*/ 1336694 h 5159725"/>
              <a:gd name="connsiteX44" fmla="*/ 3369791 w 4888472"/>
              <a:gd name="connsiteY44" fmla="*/ 1303743 h 5159725"/>
              <a:gd name="connsiteX45" fmla="*/ 3715780 w 4888472"/>
              <a:gd name="connsiteY45" fmla="*/ 1237840 h 5159725"/>
              <a:gd name="connsiteX46" fmla="*/ 4135909 w 4888472"/>
              <a:gd name="connsiteY46" fmla="*/ 1163699 h 5159725"/>
              <a:gd name="connsiteX47" fmla="*/ 4580753 w 4888472"/>
              <a:gd name="connsiteY47" fmla="*/ 965991 h 5159725"/>
              <a:gd name="connsiteX48" fmla="*/ 4679607 w 4888472"/>
              <a:gd name="connsiteY48" fmla="*/ 661191 h 5159725"/>
              <a:gd name="connsiteX49" fmla="*/ 4852601 w 4888472"/>
              <a:gd name="connsiteY49" fmla="*/ 216348 h 5159725"/>
              <a:gd name="connsiteX50" fmla="*/ 4848590 w 4888472"/>
              <a:gd name="connsiteY50" fmla="*/ 17556 h 5159725"/>
              <a:gd name="connsiteX51" fmla="*/ 4432052 w 4888472"/>
              <a:gd name="connsiteY51" fmla="*/ 8817 h 5159725"/>
              <a:gd name="connsiteX52" fmla="*/ 4086601 w 4888472"/>
              <a:gd name="connsiteY52" fmla="*/ 19802 h 5159725"/>
              <a:gd name="connsiteX53" fmla="*/ 4086482 w 4888472"/>
              <a:gd name="connsiteY53" fmla="*/ 216348 h 5159725"/>
              <a:gd name="connsiteX54" fmla="*/ 3995866 w 4888472"/>
              <a:gd name="connsiteY54" fmla="*/ 447007 h 5159725"/>
              <a:gd name="connsiteX55" fmla="*/ 3724018 w 4888472"/>
              <a:gd name="connsiteY55" fmla="*/ 620002 h 5159725"/>
              <a:gd name="connsiteX56" fmla="*/ 3476882 w 4888472"/>
              <a:gd name="connsiteY56" fmla="*/ 768283 h 5159725"/>
              <a:gd name="connsiteX57" fmla="*/ 2653099 w 4888472"/>
              <a:gd name="connsiteY57" fmla="*/ 891851 h 5159725"/>
              <a:gd name="connsiteX58" fmla="*/ 2167066 w 4888472"/>
              <a:gd name="connsiteY58" fmla="*/ 965991 h 5159725"/>
              <a:gd name="connsiteX59" fmla="*/ 1796364 w 4888472"/>
              <a:gd name="connsiteY59" fmla="*/ 1056607 h 5159725"/>
              <a:gd name="connsiteX60" fmla="*/ 1615131 w 4888472"/>
              <a:gd name="connsiteY60" fmla="*/ 1204889 h 5159725"/>
              <a:gd name="connsiteX61" fmla="*/ 1392709 w 4888472"/>
              <a:gd name="connsiteY61" fmla="*/ 1517926 h 5159725"/>
              <a:gd name="connsiteX62" fmla="*/ 1335045 w 4888472"/>
              <a:gd name="connsiteY62" fmla="*/ 1682683 h 5159725"/>
              <a:gd name="connsiteX63" fmla="*/ 1277380 w 4888472"/>
              <a:gd name="connsiteY63" fmla="*/ 1814489 h 5159725"/>
              <a:gd name="connsiteX64" fmla="*/ 1022007 w 4888472"/>
              <a:gd name="connsiteY64" fmla="*/ 1839202 h 5159725"/>
              <a:gd name="connsiteX65" fmla="*/ 41363 w 4888472"/>
              <a:gd name="connsiteY65" fmla="*/ 1510633 h 5159725"/>
              <a:gd name="connsiteX66" fmla="*/ 91009 w 4888472"/>
              <a:gd name="connsiteY66" fmla="*/ 1708135 h 5159725"/>
              <a:gd name="connsiteX0" fmla="*/ 91009 w 4888472"/>
              <a:gd name="connsiteY0" fmla="*/ 1708135 h 5159725"/>
              <a:gd name="connsiteX1" fmla="*/ 46349 w 4888472"/>
              <a:gd name="connsiteY1" fmla="*/ 4420673 h 5159725"/>
              <a:gd name="connsiteX2" fmla="*/ 45666 w 4888472"/>
              <a:gd name="connsiteY2" fmla="*/ 4919865 h 5159725"/>
              <a:gd name="connsiteX3" fmla="*/ 75469 w 4888472"/>
              <a:gd name="connsiteY3" fmla="*/ 5157435 h 5159725"/>
              <a:gd name="connsiteX4" fmla="*/ 355032 w 4888472"/>
              <a:gd name="connsiteY4" fmla="*/ 5154524 h 5159725"/>
              <a:gd name="connsiteX5" fmla="*/ 803651 w 4888472"/>
              <a:gd name="connsiteY5" fmla="*/ 5143914 h 5159725"/>
              <a:gd name="connsiteX6" fmla="*/ 971137 w 4888472"/>
              <a:gd name="connsiteY6" fmla="*/ 4968085 h 5159725"/>
              <a:gd name="connsiteX7" fmla="*/ 1028880 w 4888472"/>
              <a:gd name="connsiteY7" fmla="*/ 4270912 h 5159725"/>
              <a:gd name="connsiteX8" fmla="*/ 1215019 w 4888472"/>
              <a:gd name="connsiteY8" fmla="*/ 3817096 h 5159725"/>
              <a:gd name="connsiteX9" fmla="*/ 1049029 w 4888472"/>
              <a:gd name="connsiteY9" fmla="*/ 3646017 h 5159725"/>
              <a:gd name="connsiteX10" fmla="*/ 1115010 w 4888472"/>
              <a:gd name="connsiteY10" fmla="*/ 3512637 h 5159725"/>
              <a:gd name="connsiteX11" fmla="*/ 1142977 w 4888472"/>
              <a:gd name="connsiteY11" fmla="*/ 3434431 h 5159725"/>
              <a:gd name="connsiteX12" fmla="*/ 1306816 w 4888472"/>
              <a:gd name="connsiteY12" fmla="*/ 3422783 h 5159725"/>
              <a:gd name="connsiteX13" fmla="*/ 1342180 w 4888472"/>
              <a:gd name="connsiteY13" fmla="*/ 3122075 h 5159725"/>
              <a:gd name="connsiteX14" fmla="*/ 1123275 w 4888472"/>
              <a:gd name="connsiteY14" fmla="*/ 2984865 h 5159725"/>
              <a:gd name="connsiteX15" fmla="*/ 1062671 w 4888472"/>
              <a:gd name="connsiteY15" fmla="*/ 2935502 h 5159725"/>
              <a:gd name="connsiteX16" fmla="*/ 984071 w 4888472"/>
              <a:gd name="connsiteY16" fmla="*/ 2877353 h 5159725"/>
              <a:gd name="connsiteX17" fmla="*/ 891697 w 4888472"/>
              <a:gd name="connsiteY17" fmla="*/ 2843982 h 5159725"/>
              <a:gd name="connsiteX18" fmla="*/ 881360 w 4888472"/>
              <a:gd name="connsiteY18" fmla="*/ 2866518 h 5159725"/>
              <a:gd name="connsiteX19" fmla="*/ 829860 w 4888472"/>
              <a:gd name="connsiteY19" fmla="*/ 2860510 h 5159725"/>
              <a:gd name="connsiteX20" fmla="*/ 755064 w 4888472"/>
              <a:gd name="connsiteY20" fmla="*/ 2746099 h 5159725"/>
              <a:gd name="connsiteX21" fmla="*/ 835371 w 4888472"/>
              <a:gd name="connsiteY21" fmla="*/ 2598001 h 5159725"/>
              <a:gd name="connsiteX22" fmla="*/ 989055 w 4888472"/>
              <a:gd name="connsiteY22" fmla="*/ 2646510 h 5159725"/>
              <a:gd name="connsiteX23" fmla="*/ 1054958 w 4888472"/>
              <a:gd name="connsiteY23" fmla="*/ 2621797 h 5159725"/>
              <a:gd name="connsiteX24" fmla="*/ 1089825 w 4888472"/>
              <a:gd name="connsiteY24" fmla="*/ 2588845 h 5159725"/>
              <a:gd name="connsiteX25" fmla="*/ 1205652 w 4888472"/>
              <a:gd name="connsiteY25" fmla="*/ 2625705 h 5159725"/>
              <a:gd name="connsiteX26" fmla="*/ 1217642 w 4888472"/>
              <a:gd name="connsiteY26" fmla="*/ 2655247 h 5159725"/>
              <a:gd name="connsiteX27" fmla="*/ 1392709 w 4888472"/>
              <a:gd name="connsiteY27" fmla="*/ 2687699 h 5159725"/>
              <a:gd name="connsiteX28" fmla="*/ 1475088 w 4888472"/>
              <a:gd name="connsiteY28" fmla="*/ 2695937 h 5159725"/>
              <a:gd name="connsiteX29" fmla="*/ 1616127 w 4888472"/>
              <a:gd name="connsiteY29" fmla="*/ 2617808 h 5159725"/>
              <a:gd name="connsiteX30" fmla="*/ 1668388 w 4888472"/>
              <a:gd name="connsiteY30" fmla="*/ 2609151 h 5159725"/>
              <a:gd name="connsiteX31" fmla="*/ 1749350 w 4888472"/>
              <a:gd name="connsiteY31" fmla="*/ 2517958 h 5159725"/>
              <a:gd name="connsiteX32" fmla="*/ 1763255 w 4888472"/>
              <a:gd name="connsiteY32" fmla="*/ 2377338 h 5159725"/>
              <a:gd name="connsiteX33" fmla="*/ 1819004 w 4888472"/>
              <a:gd name="connsiteY33" fmla="*/ 2400792 h 5159725"/>
              <a:gd name="connsiteX34" fmla="*/ 1913111 w 4888472"/>
              <a:gd name="connsiteY34" fmla="*/ 2403861 h 5159725"/>
              <a:gd name="connsiteX35" fmla="*/ 2118559 w 4888472"/>
              <a:gd name="connsiteY35" fmla="*/ 2565522 h 5159725"/>
              <a:gd name="connsiteX36" fmla="*/ 2208177 w 4888472"/>
              <a:gd name="connsiteY36" fmla="*/ 2097749 h 5159725"/>
              <a:gd name="connsiteX37" fmla="*/ 2229978 w 4888472"/>
              <a:gd name="connsiteY37" fmla="*/ 1968857 h 5159725"/>
              <a:gd name="connsiteX38" fmla="*/ 2125877 w 4888472"/>
              <a:gd name="connsiteY38" fmla="*/ 1839202 h 5159725"/>
              <a:gd name="connsiteX39" fmla="*/ 2068212 w 4888472"/>
              <a:gd name="connsiteY39" fmla="*/ 1666207 h 5159725"/>
              <a:gd name="connsiteX40" fmla="*/ 2092926 w 4888472"/>
              <a:gd name="connsiteY40" fmla="*/ 1526164 h 5159725"/>
              <a:gd name="connsiteX41" fmla="*/ 2422439 w 4888472"/>
              <a:gd name="connsiteY41" fmla="*/ 1501451 h 5159725"/>
              <a:gd name="connsiteX42" fmla="*/ 2686050 w 4888472"/>
              <a:gd name="connsiteY42" fmla="*/ 1526164 h 5159725"/>
              <a:gd name="connsiteX43" fmla="*/ 2933185 w 4888472"/>
              <a:gd name="connsiteY43" fmla="*/ 1336694 h 5159725"/>
              <a:gd name="connsiteX44" fmla="*/ 3369791 w 4888472"/>
              <a:gd name="connsiteY44" fmla="*/ 1303743 h 5159725"/>
              <a:gd name="connsiteX45" fmla="*/ 3715780 w 4888472"/>
              <a:gd name="connsiteY45" fmla="*/ 1237840 h 5159725"/>
              <a:gd name="connsiteX46" fmla="*/ 4135909 w 4888472"/>
              <a:gd name="connsiteY46" fmla="*/ 1163699 h 5159725"/>
              <a:gd name="connsiteX47" fmla="*/ 4580753 w 4888472"/>
              <a:gd name="connsiteY47" fmla="*/ 965991 h 5159725"/>
              <a:gd name="connsiteX48" fmla="*/ 4679607 w 4888472"/>
              <a:gd name="connsiteY48" fmla="*/ 661191 h 5159725"/>
              <a:gd name="connsiteX49" fmla="*/ 4852601 w 4888472"/>
              <a:gd name="connsiteY49" fmla="*/ 216348 h 5159725"/>
              <a:gd name="connsiteX50" fmla="*/ 4848590 w 4888472"/>
              <a:gd name="connsiteY50" fmla="*/ 17556 h 5159725"/>
              <a:gd name="connsiteX51" fmla="*/ 4432052 w 4888472"/>
              <a:gd name="connsiteY51" fmla="*/ 8817 h 5159725"/>
              <a:gd name="connsiteX52" fmla="*/ 4086601 w 4888472"/>
              <a:gd name="connsiteY52" fmla="*/ 19802 h 5159725"/>
              <a:gd name="connsiteX53" fmla="*/ 4086482 w 4888472"/>
              <a:gd name="connsiteY53" fmla="*/ 216348 h 5159725"/>
              <a:gd name="connsiteX54" fmla="*/ 3995866 w 4888472"/>
              <a:gd name="connsiteY54" fmla="*/ 447007 h 5159725"/>
              <a:gd name="connsiteX55" fmla="*/ 3724018 w 4888472"/>
              <a:gd name="connsiteY55" fmla="*/ 620002 h 5159725"/>
              <a:gd name="connsiteX56" fmla="*/ 3476882 w 4888472"/>
              <a:gd name="connsiteY56" fmla="*/ 768283 h 5159725"/>
              <a:gd name="connsiteX57" fmla="*/ 2653099 w 4888472"/>
              <a:gd name="connsiteY57" fmla="*/ 891851 h 5159725"/>
              <a:gd name="connsiteX58" fmla="*/ 2167066 w 4888472"/>
              <a:gd name="connsiteY58" fmla="*/ 965991 h 5159725"/>
              <a:gd name="connsiteX59" fmla="*/ 1796364 w 4888472"/>
              <a:gd name="connsiteY59" fmla="*/ 1056607 h 5159725"/>
              <a:gd name="connsiteX60" fmla="*/ 1615131 w 4888472"/>
              <a:gd name="connsiteY60" fmla="*/ 1204889 h 5159725"/>
              <a:gd name="connsiteX61" fmla="*/ 1392709 w 4888472"/>
              <a:gd name="connsiteY61" fmla="*/ 1517926 h 5159725"/>
              <a:gd name="connsiteX62" fmla="*/ 1335045 w 4888472"/>
              <a:gd name="connsiteY62" fmla="*/ 1682683 h 5159725"/>
              <a:gd name="connsiteX63" fmla="*/ 1277380 w 4888472"/>
              <a:gd name="connsiteY63" fmla="*/ 1814489 h 5159725"/>
              <a:gd name="connsiteX64" fmla="*/ 1022007 w 4888472"/>
              <a:gd name="connsiteY64" fmla="*/ 1839202 h 5159725"/>
              <a:gd name="connsiteX65" fmla="*/ 41363 w 4888472"/>
              <a:gd name="connsiteY65" fmla="*/ 1510633 h 5159725"/>
              <a:gd name="connsiteX66" fmla="*/ 91009 w 4888472"/>
              <a:gd name="connsiteY66" fmla="*/ 1708135 h 5159725"/>
              <a:gd name="connsiteX0" fmla="*/ 90557 w 4888020"/>
              <a:gd name="connsiteY0" fmla="*/ 1708135 h 5159725"/>
              <a:gd name="connsiteX1" fmla="*/ 45897 w 4888020"/>
              <a:gd name="connsiteY1" fmla="*/ 4420673 h 5159725"/>
              <a:gd name="connsiteX2" fmla="*/ 45214 w 4888020"/>
              <a:gd name="connsiteY2" fmla="*/ 4919865 h 5159725"/>
              <a:gd name="connsiteX3" fmla="*/ 75017 w 4888020"/>
              <a:gd name="connsiteY3" fmla="*/ 5157435 h 5159725"/>
              <a:gd name="connsiteX4" fmla="*/ 354580 w 4888020"/>
              <a:gd name="connsiteY4" fmla="*/ 5154524 h 5159725"/>
              <a:gd name="connsiteX5" fmla="*/ 803199 w 4888020"/>
              <a:gd name="connsiteY5" fmla="*/ 5143914 h 5159725"/>
              <a:gd name="connsiteX6" fmla="*/ 970685 w 4888020"/>
              <a:gd name="connsiteY6" fmla="*/ 4968085 h 5159725"/>
              <a:gd name="connsiteX7" fmla="*/ 1028428 w 4888020"/>
              <a:gd name="connsiteY7" fmla="*/ 4270912 h 5159725"/>
              <a:gd name="connsiteX8" fmla="*/ 1214567 w 4888020"/>
              <a:gd name="connsiteY8" fmla="*/ 3817096 h 5159725"/>
              <a:gd name="connsiteX9" fmla="*/ 1048577 w 4888020"/>
              <a:gd name="connsiteY9" fmla="*/ 3646017 h 5159725"/>
              <a:gd name="connsiteX10" fmla="*/ 1114558 w 4888020"/>
              <a:gd name="connsiteY10" fmla="*/ 3512637 h 5159725"/>
              <a:gd name="connsiteX11" fmla="*/ 1142525 w 4888020"/>
              <a:gd name="connsiteY11" fmla="*/ 3434431 h 5159725"/>
              <a:gd name="connsiteX12" fmla="*/ 1306364 w 4888020"/>
              <a:gd name="connsiteY12" fmla="*/ 3422783 h 5159725"/>
              <a:gd name="connsiteX13" fmla="*/ 1341728 w 4888020"/>
              <a:gd name="connsiteY13" fmla="*/ 3122075 h 5159725"/>
              <a:gd name="connsiteX14" fmla="*/ 1122823 w 4888020"/>
              <a:gd name="connsiteY14" fmla="*/ 2984865 h 5159725"/>
              <a:gd name="connsiteX15" fmla="*/ 1062219 w 4888020"/>
              <a:gd name="connsiteY15" fmla="*/ 2935502 h 5159725"/>
              <a:gd name="connsiteX16" fmla="*/ 983619 w 4888020"/>
              <a:gd name="connsiteY16" fmla="*/ 2877353 h 5159725"/>
              <a:gd name="connsiteX17" fmla="*/ 891245 w 4888020"/>
              <a:gd name="connsiteY17" fmla="*/ 2843982 h 5159725"/>
              <a:gd name="connsiteX18" fmla="*/ 880908 w 4888020"/>
              <a:gd name="connsiteY18" fmla="*/ 2866518 h 5159725"/>
              <a:gd name="connsiteX19" fmla="*/ 829408 w 4888020"/>
              <a:gd name="connsiteY19" fmla="*/ 2860510 h 5159725"/>
              <a:gd name="connsiteX20" fmla="*/ 754612 w 4888020"/>
              <a:gd name="connsiteY20" fmla="*/ 2746099 h 5159725"/>
              <a:gd name="connsiteX21" fmla="*/ 834919 w 4888020"/>
              <a:gd name="connsiteY21" fmla="*/ 2598001 h 5159725"/>
              <a:gd name="connsiteX22" fmla="*/ 988603 w 4888020"/>
              <a:gd name="connsiteY22" fmla="*/ 2646510 h 5159725"/>
              <a:gd name="connsiteX23" fmla="*/ 1054506 w 4888020"/>
              <a:gd name="connsiteY23" fmla="*/ 2621797 h 5159725"/>
              <a:gd name="connsiteX24" fmla="*/ 1089373 w 4888020"/>
              <a:gd name="connsiteY24" fmla="*/ 2588845 h 5159725"/>
              <a:gd name="connsiteX25" fmla="*/ 1205200 w 4888020"/>
              <a:gd name="connsiteY25" fmla="*/ 2625705 h 5159725"/>
              <a:gd name="connsiteX26" fmla="*/ 1217190 w 4888020"/>
              <a:gd name="connsiteY26" fmla="*/ 2655247 h 5159725"/>
              <a:gd name="connsiteX27" fmla="*/ 1392257 w 4888020"/>
              <a:gd name="connsiteY27" fmla="*/ 2687699 h 5159725"/>
              <a:gd name="connsiteX28" fmla="*/ 1474636 w 4888020"/>
              <a:gd name="connsiteY28" fmla="*/ 2695937 h 5159725"/>
              <a:gd name="connsiteX29" fmla="*/ 1615675 w 4888020"/>
              <a:gd name="connsiteY29" fmla="*/ 2617808 h 5159725"/>
              <a:gd name="connsiteX30" fmla="*/ 1667936 w 4888020"/>
              <a:gd name="connsiteY30" fmla="*/ 2609151 h 5159725"/>
              <a:gd name="connsiteX31" fmla="*/ 1748898 w 4888020"/>
              <a:gd name="connsiteY31" fmla="*/ 2517958 h 5159725"/>
              <a:gd name="connsiteX32" fmla="*/ 1762803 w 4888020"/>
              <a:gd name="connsiteY32" fmla="*/ 2377338 h 5159725"/>
              <a:gd name="connsiteX33" fmla="*/ 1818552 w 4888020"/>
              <a:gd name="connsiteY33" fmla="*/ 2400792 h 5159725"/>
              <a:gd name="connsiteX34" fmla="*/ 1912659 w 4888020"/>
              <a:gd name="connsiteY34" fmla="*/ 2403861 h 5159725"/>
              <a:gd name="connsiteX35" fmla="*/ 2118107 w 4888020"/>
              <a:gd name="connsiteY35" fmla="*/ 2565522 h 5159725"/>
              <a:gd name="connsiteX36" fmla="*/ 2207725 w 4888020"/>
              <a:gd name="connsiteY36" fmla="*/ 2097749 h 5159725"/>
              <a:gd name="connsiteX37" fmla="*/ 2229526 w 4888020"/>
              <a:gd name="connsiteY37" fmla="*/ 1968857 h 5159725"/>
              <a:gd name="connsiteX38" fmla="*/ 2125425 w 4888020"/>
              <a:gd name="connsiteY38" fmla="*/ 1839202 h 5159725"/>
              <a:gd name="connsiteX39" fmla="*/ 2067760 w 4888020"/>
              <a:gd name="connsiteY39" fmla="*/ 1666207 h 5159725"/>
              <a:gd name="connsiteX40" fmla="*/ 2092474 w 4888020"/>
              <a:gd name="connsiteY40" fmla="*/ 1526164 h 5159725"/>
              <a:gd name="connsiteX41" fmla="*/ 2421987 w 4888020"/>
              <a:gd name="connsiteY41" fmla="*/ 1501451 h 5159725"/>
              <a:gd name="connsiteX42" fmla="*/ 2685598 w 4888020"/>
              <a:gd name="connsiteY42" fmla="*/ 1526164 h 5159725"/>
              <a:gd name="connsiteX43" fmla="*/ 2932733 w 4888020"/>
              <a:gd name="connsiteY43" fmla="*/ 1336694 h 5159725"/>
              <a:gd name="connsiteX44" fmla="*/ 3369339 w 4888020"/>
              <a:gd name="connsiteY44" fmla="*/ 1303743 h 5159725"/>
              <a:gd name="connsiteX45" fmla="*/ 3715328 w 4888020"/>
              <a:gd name="connsiteY45" fmla="*/ 1237840 h 5159725"/>
              <a:gd name="connsiteX46" fmla="*/ 4135457 w 4888020"/>
              <a:gd name="connsiteY46" fmla="*/ 1163699 h 5159725"/>
              <a:gd name="connsiteX47" fmla="*/ 4580301 w 4888020"/>
              <a:gd name="connsiteY47" fmla="*/ 965991 h 5159725"/>
              <a:gd name="connsiteX48" fmla="*/ 4679155 w 4888020"/>
              <a:gd name="connsiteY48" fmla="*/ 661191 h 5159725"/>
              <a:gd name="connsiteX49" fmla="*/ 4852149 w 4888020"/>
              <a:gd name="connsiteY49" fmla="*/ 216348 h 5159725"/>
              <a:gd name="connsiteX50" fmla="*/ 4848138 w 4888020"/>
              <a:gd name="connsiteY50" fmla="*/ 17556 h 5159725"/>
              <a:gd name="connsiteX51" fmla="*/ 4431600 w 4888020"/>
              <a:gd name="connsiteY51" fmla="*/ 8817 h 5159725"/>
              <a:gd name="connsiteX52" fmla="*/ 4086149 w 4888020"/>
              <a:gd name="connsiteY52" fmla="*/ 19802 h 5159725"/>
              <a:gd name="connsiteX53" fmla="*/ 4086030 w 4888020"/>
              <a:gd name="connsiteY53" fmla="*/ 216348 h 5159725"/>
              <a:gd name="connsiteX54" fmla="*/ 3995414 w 4888020"/>
              <a:gd name="connsiteY54" fmla="*/ 447007 h 5159725"/>
              <a:gd name="connsiteX55" fmla="*/ 3723566 w 4888020"/>
              <a:gd name="connsiteY55" fmla="*/ 620002 h 5159725"/>
              <a:gd name="connsiteX56" fmla="*/ 3476430 w 4888020"/>
              <a:gd name="connsiteY56" fmla="*/ 768283 h 5159725"/>
              <a:gd name="connsiteX57" fmla="*/ 2652647 w 4888020"/>
              <a:gd name="connsiteY57" fmla="*/ 891851 h 5159725"/>
              <a:gd name="connsiteX58" fmla="*/ 2166614 w 4888020"/>
              <a:gd name="connsiteY58" fmla="*/ 965991 h 5159725"/>
              <a:gd name="connsiteX59" fmla="*/ 1795912 w 4888020"/>
              <a:gd name="connsiteY59" fmla="*/ 1056607 h 5159725"/>
              <a:gd name="connsiteX60" fmla="*/ 1614679 w 4888020"/>
              <a:gd name="connsiteY60" fmla="*/ 1204889 h 5159725"/>
              <a:gd name="connsiteX61" fmla="*/ 1392257 w 4888020"/>
              <a:gd name="connsiteY61" fmla="*/ 1517926 h 5159725"/>
              <a:gd name="connsiteX62" fmla="*/ 1334593 w 4888020"/>
              <a:gd name="connsiteY62" fmla="*/ 1682683 h 5159725"/>
              <a:gd name="connsiteX63" fmla="*/ 1276928 w 4888020"/>
              <a:gd name="connsiteY63" fmla="*/ 1814489 h 5159725"/>
              <a:gd name="connsiteX64" fmla="*/ 1021555 w 4888020"/>
              <a:gd name="connsiteY64" fmla="*/ 1839202 h 5159725"/>
              <a:gd name="connsiteX65" fmla="*/ 40911 w 4888020"/>
              <a:gd name="connsiteY65" fmla="*/ 1510633 h 5159725"/>
              <a:gd name="connsiteX66" fmla="*/ 90557 w 4888020"/>
              <a:gd name="connsiteY66" fmla="*/ 1708135 h 5159725"/>
              <a:gd name="connsiteX0" fmla="*/ 95394 w 4892857"/>
              <a:gd name="connsiteY0" fmla="*/ 1708135 h 5159725"/>
              <a:gd name="connsiteX1" fmla="*/ 50734 w 4892857"/>
              <a:gd name="connsiteY1" fmla="*/ 4420673 h 5159725"/>
              <a:gd name="connsiteX2" fmla="*/ 50051 w 4892857"/>
              <a:gd name="connsiteY2" fmla="*/ 4919865 h 5159725"/>
              <a:gd name="connsiteX3" fmla="*/ 79854 w 4892857"/>
              <a:gd name="connsiteY3" fmla="*/ 5157435 h 5159725"/>
              <a:gd name="connsiteX4" fmla="*/ 359417 w 4892857"/>
              <a:gd name="connsiteY4" fmla="*/ 5154524 h 5159725"/>
              <a:gd name="connsiteX5" fmla="*/ 808036 w 4892857"/>
              <a:gd name="connsiteY5" fmla="*/ 5143914 h 5159725"/>
              <a:gd name="connsiteX6" fmla="*/ 975522 w 4892857"/>
              <a:gd name="connsiteY6" fmla="*/ 4968085 h 5159725"/>
              <a:gd name="connsiteX7" fmla="*/ 1033265 w 4892857"/>
              <a:gd name="connsiteY7" fmla="*/ 4270912 h 5159725"/>
              <a:gd name="connsiteX8" fmla="*/ 1219404 w 4892857"/>
              <a:gd name="connsiteY8" fmla="*/ 3817096 h 5159725"/>
              <a:gd name="connsiteX9" fmla="*/ 1053414 w 4892857"/>
              <a:gd name="connsiteY9" fmla="*/ 3646017 h 5159725"/>
              <a:gd name="connsiteX10" fmla="*/ 1119395 w 4892857"/>
              <a:gd name="connsiteY10" fmla="*/ 3512637 h 5159725"/>
              <a:gd name="connsiteX11" fmla="*/ 1147362 w 4892857"/>
              <a:gd name="connsiteY11" fmla="*/ 3434431 h 5159725"/>
              <a:gd name="connsiteX12" fmla="*/ 1311201 w 4892857"/>
              <a:gd name="connsiteY12" fmla="*/ 3422783 h 5159725"/>
              <a:gd name="connsiteX13" fmla="*/ 1346565 w 4892857"/>
              <a:gd name="connsiteY13" fmla="*/ 3122075 h 5159725"/>
              <a:gd name="connsiteX14" fmla="*/ 1127660 w 4892857"/>
              <a:gd name="connsiteY14" fmla="*/ 2984865 h 5159725"/>
              <a:gd name="connsiteX15" fmla="*/ 1067056 w 4892857"/>
              <a:gd name="connsiteY15" fmla="*/ 2935502 h 5159725"/>
              <a:gd name="connsiteX16" fmla="*/ 988456 w 4892857"/>
              <a:gd name="connsiteY16" fmla="*/ 2877353 h 5159725"/>
              <a:gd name="connsiteX17" fmla="*/ 896082 w 4892857"/>
              <a:gd name="connsiteY17" fmla="*/ 2843982 h 5159725"/>
              <a:gd name="connsiteX18" fmla="*/ 885745 w 4892857"/>
              <a:gd name="connsiteY18" fmla="*/ 2866518 h 5159725"/>
              <a:gd name="connsiteX19" fmla="*/ 834245 w 4892857"/>
              <a:gd name="connsiteY19" fmla="*/ 2860510 h 5159725"/>
              <a:gd name="connsiteX20" fmla="*/ 759449 w 4892857"/>
              <a:gd name="connsiteY20" fmla="*/ 2746099 h 5159725"/>
              <a:gd name="connsiteX21" fmla="*/ 839756 w 4892857"/>
              <a:gd name="connsiteY21" fmla="*/ 2598001 h 5159725"/>
              <a:gd name="connsiteX22" fmla="*/ 993440 w 4892857"/>
              <a:gd name="connsiteY22" fmla="*/ 2646510 h 5159725"/>
              <a:gd name="connsiteX23" fmla="*/ 1059343 w 4892857"/>
              <a:gd name="connsiteY23" fmla="*/ 2621797 h 5159725"/>
              <a:gd name="connsiteX24" fmla="*/ 1094210 w 4892857"/>
              <a:gd name="connsiteY24" fmla="*/ 2588845 h 5159725"/>
              <a:gd name="connsiteX25" fmla="*/ 1210037 w 4892857"/>
              <a:gd name="connsiteY25" fmla="*/ 2625705 h 5159725"/>
              <a:gd name="connsiteX26" fmla="*/ 1222027 w 4892857"/>
              <a:gd name="connsiteY26" fmla="*/ 2655247 h 5159725"/>
              <a:gd name="connsiteX27" fmla="*/ 1397094 w 4892857"/>
              <a:gd name="connsiteY27" fmla="*/ 2687699 h 5159725"/>
              <a:gd name="connsiteX28" fmla="*/ 1479473 w 4892857"/>
              <a:gd name="connsiteY28" fmla="*/ 2695937 h 5159725"/>
              <a:gd name="connsiteX29" fmla="*/ 1620512 w 4892857"/>
              <a:gd name="connsiteY29" fmla="*/ 2617808 h 5159725"/>
              <a:gd name="connsiteX30" fmla="*/ 1672773 w 4892857"/>
              <a:gd name="connsiteY30" fmla="*/ 2609151 h 5159725"/>
              <a:gd name="connsiteX31" fmla="*/ 1753735 w 4892857"/>
              <a:gd name="connsiteY31" fmla="*/ 2517958 h 5159725"/>
              <a:gd name="connsiteX32" fmla="*/ 1767640 w 4892857"/>
              <a:gd name="connsiteY32" fmla="*/ 2377338 h 5159725"/>
              <a:gd name="connsiteX33" fmla="*/ 1823389 w 4892857"/>
              <a:gd name="connsiteY33" fmla="*/ 2400792 h 5159725"/>
              <a:gd name="connsiteX34" fmla="*/ 1917496 w 4892857"/>
              <a:gd name="connsiteY34" fmla="*/ 2403861 h 5159725"/>
              <a:gd name="connsiteX35" fmla="*/ 2122944 w 4892857"/>
              <a:gd name="connsiteY35" fmla="*/ 2565522 h 5159725"/>
              <a:gd name="connsiteX36" fmla="*/ 2212562 w 4892857"/>
              <a:gd name="connsiteY36" fmla="*/ 2097749 h 5159725"/>
              <a:gd name="connsiteX37" fmla="*/ 2234363 w 4892857"/>
              <a:gd name="connsiteY37" fmla="*/ 1968857 h 5159725"/>
              <a:gd name="connsiteX38" fmla="*/ 2130262 w 4892857"/>
              <a:gd name="connsiteY38" fmla="*/ 1839202 h 5159725"/>
              <a:gd name="connsiteX39" fmla="*/ 2072597 w 4892857"/>
              <a:gd name="connsiteY39" fmla="*/ 1666207 h 5159725"/>
              <a:gd name="connsiteX40" fmla="*/ 2097311 w 4892857"/>
              <a:gd name="connsiteY40" fmla="*/ 1526164 h 5159725"/>
              <a:gd name="connsiteX41" fmla="*/ 2426824 w 4892857"/>
              <a:gd name="connsiteY41" fmla="*/ 1501451 h 5159725"/>
              <a:gd name="connsiteX42" fmla="*/ 2690435 w 4892857"/>
              <a:gd name="connsiteY42" fmla="*/ 1526164 h 5159725"/>
              <a:gd name="connsiteX43" fmla="*/ 2937570 w 4892857"/>
              <a:gd name="connsiteY43" fmla="*/ 1336694 h 5159725"/>
              <a:gd name="connsiteX44" fmla="*/ 3374176 w 4892857"/>
              <a:gd name="connsiteY44" fmla="*/ 1303743 h 5159725"/>
              <a:gd name="connsiteX45" fmla="*/ 3720165 w 4892857"/>
              <a:gd name="connsiteY45" fmla="*/ 1237840 h 5159725"/>
              <a:gd name="connsiteX46" fmla="*/ 4140294 w 4892857"/>
              <a:gd name="connsiteY46" fmla="*/ 1163699 h 5159725"/>
              <a:gd name="connsiteX47" fmla="*/ 4585138 w 4892857"/>
              <a:gd name="connsiteY47" fmla="*/ 965991 h 5159725"/>
              <a:gd name="connsiteX48" fmla="*/ 4683992 w 4892857"/>
              <a:gd name="connsiteY48" fmla="*/ 661191 h 5159725"/>
              <a:gd name="connsiteX49" fmla="*/ 4856986 w 4892857"/>
              <a:gd name="connsiteY49" fmla="*/ 216348 h 5159725"/>
              <a:gd name="connsiteX50" fmla="*/ 4852975 w 4892857"/>
              <a:gd name="connsiteY50" fmla="*/ 17556 h 5159725"/>
              <a:gd name="connsiteX51" fmla="*/ 4436437 w 4892857"/>
              <a:gd name="connsiteY51" fmla="*/ 8817 h 5159725"/>
              <a:gd name="connsiteX52" fmla="*/ 4090986 w 4892857"/>
              <a:gd name="connsiteY52" fmla="*/ 19802 h 5159725"/>
              <a:gd name="connsiteX53" fmla="*/ 4090867 w 4892857"/>
              <a:gd name="connsiteY53" fmla="*/ 216348 h 5159725"/>
              <a:gd name="connsiteX54" fmla="*/ 4000251 w 4892857"/>
              <a:gd name="connsiteY54" fmla="*/ 447007 h 5159725"/>
              <a:gd name="connsiteX55" fmla="*/ 3728403 w 4892857"/>
              <a:gd name="connsiteY55" fmla="*/ 620002 h 5159725"/>
              <a:gd name="connsiteX56" fmla="*/ 3481267 w 4892857"/>
              <a:gd name="connsiteY56" fmla="*/ 768283 h 5159725"/>
              <a:gd name="connsiteX57" fmla="*/ 2657484 w 4892857"/>
              <a:gd name="connsiteY57" fmla="*/ 891851 h 5159725"/>
              <a:gd name="connsiteX58" fmla="*/ 2171451 w 4892857"/>
              <a:gd name="connsiteY58" fmla="*/ 965991 h 5159725"/>
              <a:gd name="connsiteX59" fmla="*/ 1800749 w 4892857"/>
              <a:gd name="connsiteY59" fmla="*/ 1056607 h 5159725"/>
              <a:gd name="connsiteX60" fmla="*/ 1619516 w 4892857"/>
              <a:gd name="connsiteY60" fmla="*/ 1204889 h 5159725"/>
              <a:gd name="connsiteX61" fmla="*/ 1397094 w 4892857"/>
              <a:gd name="connsiteY61" fmla="*/ 1517926 h 5159725"/>
              <a:gd name="connsiteX62" fmla="*/ 1339430 w 4892857"/>
              <a:gd name="connsiteY62" fmla="*/ 1682683 h 5159725"/>
              <a:gd name="connsiteX63" fmla="*/ 1281765 w 4892857"/>
              <a:gd name="connsiteY63" fmla="*/ 1814489 h 5159725"/>
              <a:gd name="connsiteX64" fmla="*/ 1026392 w 4892857"/>
              <a:gd name="connsiteY64" fmla="*/ 1839202 h 5159725"/>
              <a:gd name="connsiteX65" fmla="*/ 45748 w 4892857"/>
              <a:gd name="connsiteY65" fmla="*/ 1510633 h 5159725"/>
              <a:gd name="connsiteX66" fmla="*/ 95394 w 4892857"/>
              <a:gd name="connsiteY66" fmla="*/ 1708135 h 5159725"/>
              <a:gd name="connsiteX0" fmla="*/ 4760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99880 w 4845066"/>
              <a:gd name="connsiteY65" fmla="*/ 1423269 h 5159725"/>
              <a:gd name="connsiteX66" fmla="*/ 47603 w 4845066"/>
              <a:gd name="connsiteY66" fmla="*/ 1708135 h 5159725"/>
              <a:gd name="connsiteX0" fmla="*/ 105424 w 4902887"/>
              <a:gd name="connsiteY0" fmla="*/ 1708135 h 5159725"/>
              <a:gd name="connsiteX1" fmla="*/ 60764 w 4902887"/>
              <a:gd name="connsiteY1" fmla="*/ 4420673 h 5159725"/>
              <a:gd name="connsiteX2" fmla="*/ 60081 w 4902887"/>
              <a:gd name="connsiteY2" fmla="*/ 4919865 h 5159725"/>
              <a:gd name="connsiteX3" fmla="*/ 89884 w 4902887"/>
              <a:gd name="connsiteY3" fmla="*/ 5157435 h 5159725"/>
              <a:gd name="connsiteX4" fmla="*/ 369447 w 4902887"/>
              <a:gd name="connsiteY4" fmla="*/ 5154524 h 5159725"/>
              <a:gd name="connsiteX5" fmla="*/ 818066 w 4902887"/>
              <a:gd name="connsiteY5" fmla="*/ 5143914 h 5159725"/>
              <a:gd name="connsiteX6" fmla="*/ 985552 w 4902887"/>
              <a:gd name="connsiteY6" fmla="*/ 4968085 h 5159725"/>
              <a:gd name="connsiteX7" fmla="*/ 1043295 w 4902887"/>
              <a:gd name="connsiteY7" fmla="*/ 4270912 h 5159725"/>
              <a:gd name="connsiteX8" fmla="*/ 1229434 w 4902887"/>
              <a:gd name="connsiteY8" fmla="*/ 3817096 h 5159725"/>
              <a:gd name="connsiteX9" fmla="*/ 1063444 w 4902887"/>
              <a:gd name="connsiteY9" fmla="*/ 3646017 h 5159725"/>
              <a:gd name="connsiteX10" fmla="*/ 1129425 w 4902887"/>
              <a:gd name="connsiteY10" fmla="*/ 3512637 h 5159725"/>
              <a:gd name="connsiteX11" fmla="*/ 1157392 w 4902887"/>
              <a:gd name="connsiteY11" fmla="*/ 3434431 h 5159725"/>
              <a:gd name="connsiteX12" fmla="*/ 1321231 w 4902887"/>
              <a:gd name="connsiteY12" fmla="*/ 3422783 h 5159725"/>
              <a:gd name="connsiteX13" fmla="*/ 1356595 w 4902887"/>
              <a:gd name="connsiteY13" fmla="*/ 3122075 h 5159725"/>
              <a:gd name="connsiteX14" fmla="*/ 1137690 w 4902887"/>
              <a:gd name="connsiteY14" fmla="*/ 2984865 h 5159725"/>
              <a:gd name="connsiteX15" fmla="*/ 1077086 w 4902887"/>
              <a:gd name="connsiteY15" fmla="*/ 2935502 h 5159725"/>
              <a:gd name="connsiteX16" fmla="*/ 998486 w 4902887"/>
              <a:gd name="connsiteY16" fmla="*/ 2877353 h 5159725"/>
              <a:gd name="connsiteX17" fmla="*/ 906112 w 4902887"/>
              <a:gd name="connsiteY17" fmla="*/ 2843982 h 5159725"/>
              <a:gd name="connsiteX18" fmla="*/ 895775 w 4902887"/>
              <a:gd name="connsiteY18" fmla="*/ 2866518 h 5159725"/>
              <a:gd name="connsiteX19" fmla="*/ 844275 w 4902887"/>
              <a:gd name="connsiteY19" fmla="*/ 2860510 h 5159725"/>
              <a:gd name="connsiteX20" fmla="*/ 769479 w 4902887"/>
              <a:gd name="connsiteY20" fmla="*/ 2746099 h 5159725"/>
              <a:gd name="connsiteX21" fmla="*/ 849786 w 4902887"/>
              <a:gd name="connsiteY21" fmla="*/ 2598001 h 5159725"/>
              <a:gd name="connsiteX22" fmla="*/ 1003470 w 4902887"/>
              <a:gd name="connsiteY22" fmla="*/ 2646510 h 5159725"/>
              <a:gd name="connsiteX23" fmla="*/ 1069373 w 4902887"/>
              <a:gd name="connsiteY23" fmla="*/ 2621797 h 5159725"/>
              <a:gd name="connsiteX24" fmla="*/ 1104240 w 4902887"/>
              <a:gd name="connsiteY24" fmla="*/ 2588845 h 5159725"/>
              <a:gd name="connsiteX25" fmla="*/ 1220067 w 4902887"/>
              <a:gd name="connsiteY25" fmla="*/ 2625705 h 5159725"/>
              <a:gd name="connsiteX26" fmla="*/ 1232057 w 4902887"/>
              <a:gd name="connsiteY26" fmla="*/ 2655247 h 5159725"/>
              <a:gd name="connsiteX27" fmla="*/ 1407124 w 4902887"/>
              <a:gd name="connsiteY27" fmla="*/ 2687699 h 5159725"/>
              <a:gd name="connsiteX28" fmla="*/ 1489503 w 4902887"/>
              <a:gd name="connsiteY28" fmla="*/ 2695937 h 5159725"/>
              <a:gd name="connsiteX29" fmla="*/ 1630542 w 4902887"/>
              <a:gd name="connsiteY29" fmla="*/ 2617808 h 5159725"/>
              <a:gd name="connsiteX30" fmla="*/ 1682803 w 4902887"/>
              <a:gd name="connsiteY30" fmla="*/ 2609151 h 5159725"/>
              <a:gd name="connsiteX31" fmla="*/ 1763765 w 4902887"/>
              <a:gd name="connsiteY31" fmla="*/ 2517958 h 5159725"/>
              <a:gd name="connsiteX32" fmla="*/ 1777670 w 4902887"/>
              <a:gd name="connsiteY32" fmla="*/ 2377338 h 5159725"/>
              <a:gd name="connsiteX33" fmla="*/ 1833419 w 4902887"/>
              <a:gd name="connsiteY33" fmla="*/ 2400792 h 5159725"/>
              <a:gd name="connsiteX34" fmla="*/ 1927526 w 4902887"/>
              <a:gd name="connsiteY34" fmla="*/ 2403861 h 5159725"/>
              <a:gd name="connsiteX35" fmla="*/ 2132974 w 4902887"/>
              <a:gd name="connsiteY35" fmla="*/ 2565522 h 5159725"/>
              <a:gd name="connsiteX36" fmla="*/ 2222592 w 4902887"/>
              <a:gd name="connsiteY36" fmla="*/ 2097749 h 5159725"/>
              <a:gd name="connsiteX37" fmla="*/ 2244393 w 4902887"/>
              <a:gd name="connsiteY37" fmla="*/ 1968857 h 5159725"/>
              <a:gd name="connsiteX38" fmla="*/ 2140292 w 4902887"/>
              <a:gd name="connsiteY38" fmla="*/ 1839202 h 5159725"/>
              <a:gd name="connsiteX39" fmla="*/ 2082627 w 4902887"/>
              <a:gd name="connsiteY39" fmla="*/ 1666207 h 5159725"/>
              <a:gd name="connsiteX40" fmla="*/ 2107341 w 4902887"/>
              <a:gd name="connsiteY40" fmla="*/ 1526164 h 5159725"/>
              <a:gd name="connsiteX41" fmla="*/ 2436854 w 4902887"/>
              <a:gd name="connsiteY41" fmla="*/ 1501451 h 5159725"/>
              <a:gd name="connsiteX42" fmla="*/ 2700465 w 4902887"/>
              <a:gd name="connsiteY42" fmla="*/ 1526164 h 5159725"/>
              <a:gd name="connsiteX43" fmla="*/ 2947600 w 4902887"/>
              <a:gd name="connsiteY43" fmla="*/ 1336694 h 5159725"/>
              <a:gd name="connsiteX44" fmla="*/ 3384206 w 4902887"/>
              <a:gd name="connsiteY44" fmla="*/ 1303743 h 5159725"/>
              <a:gd name="connsiteX45" fmla="*/ 3730195 w 4902887"/>
              <a:gd name="connsiteY45" fmla="*/ 1237840 h 5159725"/>
              <a:gd name="connsiteX46" fmla="*/ 4150324 w 4902887"/>
              <a:gd name="connsiteY46" fmla="*/ 1163699 h 5159725"/>
              <a:gd name="connsiteX47" fmla="*/ 4595168 w 4902887"/>
              <a:gd name="connsiteY47" fmla="*/ 965991 h 5159725"/>
              <a:gd name="connsiteX48" fmla="*/ 4694022 w 4902887"/>
              <a:gd name="connsiteY48" fmla="*/ 661191 h 5159725"/>
              <a:gd name="connsiteX49" fmla="*/ 4867016 w 4902887"/>
              <a:gd name="connsiteY49" fmla="*/ 216348 h 5159725"/>
              <a:gd name="connsiteX50" fmla="*/ 4863005 w 4902887"/>
              <a:gd name="connsiteY50" fmla="*/ 17556 h 5159725"/>
              <a:gd name="connsiteX51" fmla="*/ 4446467 w 4902887"/>
              <a:gd name="connsiteY51" fmla="*/ 8817 h 5159725"/>
              <a:gd name="connsiteX52" fmla="*/ 4101016 w 4902887"/>
              <a:gd name="connsiteY52" fmla="*/ 19802 h 5159725"/>
              <a:gd name="connsiteX53" fmla="*/ 4100897 w 4902887"/>
              <a:gd name="connsiteY53" fmla="*/ 216348 h 5159725"/>
              <a:gd name="connsiteX54" fmla="*/ 4010281 w 4902887"/>
              <a:gd name="connsiteY54" fmla="*/ 447007 h 5159725"/>
              <a:gd name="connsiteX55" fmla="*/ 3738433 w 4902887"/>
              <a:gd name="connsiteY55" fmla="*/ 620002 h 5159725"/>
              <a:gd name="connsiteX56" fmla="*/ 3491297 w 4902887"/>
              <a:gd name="connsiteY56" fmla="*/ 768283 h 5159725"/>
              <a:gd name="connsiteX57" fmla="*/ 2667514 w 4902887"/>
              <a:gd name="connsiteY57" fmla="*/ 891851 h 5159725"/>
              <a:gd name="connsiteX58" fmla="*/ 2181481 w 4902887"/>
              <a:gd name="connsiteY58" fmla="*/ 965991 h 5159725"/>
              <a:gd name="connsiteX59" fmla="*/ 1810779 w 4902887"/>
              <a:gd name="connsiteY59" fmla="*/ 1056607 h 5159725"/>
              <a:gd name="connsiteX60" fmla="*/ 1629546 w 4902887"/>
              <a:gd name="connsiteY60" fmla="*/ 1204889 h 5159725"/>
              <a:gd name="connsiteX61" fmla="*/ 1407124 w 4902887"/>
              <a:gd name="connsiteY61" fmla="*/ 1517926 h 5159725"/>
              <a:gd name="connsiteX62" fmla="*/ 1349460 w 4902887"/>
              <a:gd name="connsiteY62" fmla="*/ 1682683 h 5159725"/>
              <a:gd name="connsiteX63" fmla="*/ 1291795 w 4902887"/>
              <a:gd name="connsiteY63" fmla="*/ 1814489 h 5159725"/>
              <a:gd name="connsiteX64" fmla="*/ 1036422 w 4902887"/>
              <a:gd name="connsiteY64" fmla="*/ 1839202 h 5159725"/>
              <a:gd name="connsiteX65" fmla="*/ 58689 w 4902887"/>
              <a:gd name="connsiteY65" fmla="*/ 1423269 h 5159725"/>
              <a:gd name="connsiteX66" fmla="*/ 105424 w 4902887"/>
              <a:gd name="connsiteY66" fmla="*/ 1708135 h 5159725"/>
              <a:gd name="connsiteX0" fmla="*/ 76507 w 4914740"/>
              <a:gd name="connsiteY0" fmla="*/ 1708135 h 5159725"/>
              <a:gd name="connsiteX1" fmla="*/ 72617 w 4914740"/>
              <a:gd name="connsiteY1" fmla="*/ 4420673 h 5159725"/>
              <a:gd name="connsiteX2" fmla="*/ 71934 w 4914740"/>
              <a:gd name="connsiteY2" fmla="*/ 4919865 h 5159725"/>
              <a:gd name="connsiteX3" fmla="*/ 101737 w 4914740"/>
              <a:gd name="connsiteY3" fmla="*/ 5157435 h 5159725"/>
              <a:gd name="connsiteX4" fmla="*/ 381300 w 4914740"/>
              <a:gd name="connsiteY4" fmla="*/ 5154524 h 5159725"/>
              <a:gd name="connsiteX5" fmla="*/ 829919 w 4914740"/>
              <a:gd name="connsiteY5" fmla="*/ 5143914 h 5159725"/>
              <a:gd name="connsiteX6" fmla="*/ 997405 w 4914740"/>
              <a:gd name="connsiteY6" fmla="*/ 4968085 h 5159725"/>
              <a:gd name="connsiteX7" fmla="*/ 1055148 w 4914740"/>
              <a:gd name="connsiteY7" fmla="*/ 4270912 h 5159725"/>
              <a:gd name="connsiteX8" fmla="*/ 1241287 w 4914740"/>
              <a:gd name="connsiteY8" fmla="*/ 3817096 h 5159725"/>
              <a:gd name="connsiteX9" fmla="*/ 1075297 w 4914740"/>
              <a:gd name="connsiteY9" fmla="*/ 3646017 h 5159725"/>
              <a:gd name="connsiteX10" fmla="*/ 1141278 w 4914740"/>
              <a:gd name="connsiteY10" fmla="*/ 3512637 h 5159725"/>
              <a:gd name="connsiteX11" fmla="*/ 1169245 w 4914740"/>
              <a:gd name="connsiteY11" fmla="*/ 3434431 h 5159725"/>
              <a:gd name="connsiteX12" fmla="*/ 1333084 w 4914740"/>
              <a:gd name="connsiteY12" fmla="*/ 3422783 h 5159725"/>
              <a:gd name="connsiteX13" fmla="*/ 1368448 w 4914740"/>
              <a:gd name="connsiteY13" fmla="*/ 3122075 h 5159725"/>
              <a:gd name="connsiteX14" fmla="*/ 1149543 w 4914740"/>
              <a:gd name="connsiteY14" fmla="*/ 2984865 h 5159725"/>
              <a:gd name="connsiteX15" fmla="*/ 1088939 w 4914740"/>
              <a:gd name="connsiteY15" fmla="*/ 2935502 h 5159725"/>
              <a:gd name="connsiteX16" fmla="*/ 1010339 w 4914740"/>
              <a:gd name="connsiteY16" fmla="*/ 2877353 h 5159725"/>
              <a:gd name="connsiteX17" fmla="*/ 917965 w 4914740"/>
              <a:gd name="connsiteY17" fmla="*/ 2843982 h 5159725"/>
              <a:gd name="connsiteX18" fmla="*/ 907628 w 4914740"/>
              <a:gd name="connsiteY18" fmla="*/ 2866518 h 5159725"/>
              <a:gd name="connsiteX19" fmla="*/ 856128 w 4914740"/>
              <a:gd name="connsiteY19" fmla="*/ 2860510 h 5159725"/>
              <a:gd name="connsiteX20" fmla="*/ 781332 w 4914740"/>
              <a:gd name="connsiteY20" fmla="*/ 2746099 h 5159725"/>
              <a:gd name="connsiteX21" fmla="*/ 861639 w 4914740"/>
              <a:gd name="connsiteY21" fmla="*/ 2598001 h 5159725"/>
              <a:gd name="connsiteX22" fmla="*/ 1015323 w 4914740"/>
              <a:gd name="connsiteY22" fmla="*/ 2646510 h 5159725"/>
              <a:gd name="connsiteX23" fmla="*/ 1081226 w 4914740"/>
              <a:gd name="connsiteY23" fmla="*/ 2621797 h 5159725"/>
              <a:gd name="connsiteX24" fmla="*/ 1116093 w 4914740"/>
              <a:gd name="connsiteY24" fmla="*/ 2588845 h 5159725"/>
              <a:gd name="connsiteX25" fmla="*/ 1231920 w 4914740"/>
              <a:gd name="connsiteY25" fmla="*/ 2625705 h 5159725"/>
              <a:gd name="connsiteX26" fmla="*/ 1243910 w 4914740"/>
              <a:gd name="connsiteY26" fmla="*/ 2655247 h 5159725"/>
              <a:gd name="connsiteX27" fmla="*/ 1418977 w 4914740"/>
              <a:gd name="connsiteY27" fmla="*/ 2687699 h 5159725"/>
              <a:gd name="connsiteX28" fmla="*/ 1501356 w 4914740"/>
              <a:gd name="connsiteY28" fmla="*/ 2695937 h 5159725"/>
              <a:gd name="connsiteX29" fmla="*/ 1642395 w 4914740"/>
              <a:gd name="connsiteY29" fmla="*/ 2617808 h 5159725"/>
              <a:gd name="connsiteX30" fmla="*/ 1694656 w 4914740"/>
              <a:gd name="connsiteY30" fmla="*/ 2609151 h 5159725"/>
              <a:gd name="connsiteX31" fmla="*/ 1775618 w 4914740"/>
              <a:gd name="connsiteY31" fmla="*/ 2517958 h 5159725"/>
              <a:gd name="connsiteX32" fmla="*/ 1789523 w 4914740"/>
              <a:gd name="connsiteY32" fmla="*/ 2377338 h 5159725"/>
              <a:gd name="connsiteX33" fmla="*/ 1845272 w 4914740"/>
              <a:gd name="connsiteY33" fmla="*/ 2400792 h 5159725"/>
              <a:gd name="connsiteX34" fmla="*/ 1939379 w 4914740"/>
              <a:gd name="connsiteY34" fmla="*/ 2403861 h 5159725"/>
              <a:gd name="connsiteX35" fmla="*/ 2144827 w 4914740"/>
              <a:gd name="connsiteY35" fmla="*/ 2565522 h 5159725"/>
              <a:gd name="connsiteX36" fmla="*/ 2234445 w 4914740"/>
              <a:gd name="connsiteY36" fmla="*/ 2097749 h 5159725"/>
              <a:gd name="connsiteX37" fmla="*/ 2256246 w 4914740"/>
              <a:gd name="connsiteY37" fmla="*/ 1968857 h 5159725"/>
              <a:gd name="connsiteX38" fmla="*/ 2152145 w 4914740"/>
              <a:gd name="connsiteY38" fmla="*/ 1839202 h 5159725"/>
              <a:gd name="connsiteX39" fmla="*/ 2094480 w 4914740"/>
              <a:gd name="connsiteY39" fmla="*/ 1666207 h 5159725"/>
              <a:gd name="connsiteX40" fmla="*/ 2119194 w 4914740"/>
              <a:gd name="connsiteY40" fmla="*/ 1526164 h 5159725"/>
              <a:gd name="connsiteX41" fmla="*/ 2448707 w 4914740"/>
              <a:gd name="connsiteY41" fmla="*/ 1501451 h 5159725"/>
              <a:gd name="connsiteX42" fmla="*/ 2712318 w 4914740"/>
              <a:gd name="connsiteY42" fmla="*/ 1526164 h 5159725"/>
              <a:gd name="connsiteX43" fmla="*/ 2959453 w 4914740"/>
              <a:gd name="connsiteY43" fmla="*/ 1336694 h 5159725"/>
              <a:gd name="connsiteX44" fmla="*/ 3396059 w 4914740"/>
              <a:gd name="connsiteY44" fmla="*/ 1303743 h 5159725"/>
              <a:gd name="connsiteX45" fmla="*/ 3742048 w 4914740"/>
              <a:gd name="connsiteY45" fmla="*/ 1237840 h 5159725"/>
              <a:gd name="connsiteX46" fmla="*/ 4162177 w 4914740"/>
              <a:gd name="connsiteY46" fmla="*/ 1163699 h 5159725"/>
              <a:gd name="connsiteX47" fmla="*/ 4607021 w 4914740"/>
              <a:gd name="connsiteY47" fmla="*/ 965991 h 5159725"/>
              <a:gd name="connsiteX48" fmla="*/ 4705875 w 4914740"/>
              <a:gd name="connsiteY48" fmla="*/ 661191 h 5159725"/>
              <a:gd name="connsiteX49" fmla="*/ 4878869 w 4914740"/>
              <a:gd name="connsiteY49" fmla="*/ 216348 h 5159725"/>
              <a:gd name="connsiteX50" fmla="*/ 4874858 w 4914740"/>
              <a:gd name="connsiteY50" fmla="*/ 17556 h 5159725"/>
              <a:gd name="connsiteX51" fmla="*/ 4458320 w 4914740"/>
              <a:gd name="connsiteY51" fmla="*/ 8817 h 5159725"/>
              <a:gd name="connsiteX52" fmla="*/ 4112869 w 4914740"/>
              <a:gd name="connsiteY52" fmla="*/ 19802 h 5159725"/>
              <a:gd name="connsiteX53" fmla="*/ 4112750 w 4914740"/>
              <a:gd name="connsiteY53" fmla="*/ 216348 h 5159725"/>
              <a:gd name="connsiteX54" fmla="*/ 4022134 w 4914740"/>
              <a:gd name="connsiteY54" fmla="*/ 447007 h 5159725"/>
              <a:gd name="connsiteX55" fmla="*/ 3750286 w 4914740"/>
              <a:gd name="connsiteY55" fmla="*/ 620002 h 5159725"/>
              <a:gd name="connsiteX56" fmla="*/ 3503150 w 4914740"/>
              <a:gd name="connsiteY56" fmla="*/ 768283 h 5159725"/>
              <a:gd name="connsiteX57" fmla="*/ 2679367 w 4914740"/>
              <a:gd name="connsiteY57" fmla="*/ 891851 h 5159725"/>
              <a:gd name="connsiteX58" fmla="*/ 2193334 w 4914740"/>
              <a:gd name="connsiteY58" fmla="*/ 965991 h 5159725"/>
              <a:gd name="connsiteX59" fmla="*/ 1822632 w 4914740"/>
              <a:gd name="connsiteY59" fmla="*/ 1056607 h 5159725"/>
              <a:gd name="connsiteX60" fmla="*/ 1641399 w 4914740"/>
              <a:gd name="connsiteY60" fmla="*/ 1204889 h 5159725"/>
              <a:gd name="connsiteX61" fmla="*/ 1418977 w 4914740"/>
              <a:gd name="connsiteY61" fmla="*/ 1517926 h 5159725"/>
              <a:gd name="connsiteX62" fmla="*/ 1361313 w 4914740"/>
              <a:gd name="connsiteY62" fmla="*/ 1682683 h 5159725"/>
              <a:gd name="connsiteX63" fmla="*/ 1303648 w 4914740"/>
              <a:gd name="connsiteY63" fmla="*/ 1814489 h 5159725"/>
              <a:gd name="connsiteX64" fmla="*/ 1048275 w 4914740"/>
              <a:gd name="connsiteY64" fmla="*/ 1839202 h 5159725"/>
              <a:gd name="connsiteX65" fmla="*/ 70542 w 4914740"/>
              <a:gd name="connsiteY65" fmla="*/ 1423269 h 5159725"/>
              <a:gd name="connsiteX66" fmla="*/ 76507 w 4914740"/>
              <a:gd name="connsiteY66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117352 w 4845066"/>
              <a:gd name="connsiteY65" fmla="*/ 1490248 h 5159725"/>
              <a:gd name="connsiteX66" fmla="*/ 6833 w 4845066"/>
              <a:gd name="connsiteY66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117352 w 4845066"/>
              <a:gd name="connsiteY65" fmla="*/ 1490248 h 5159725"/>
              <a:gd name="connsiteX66" fmla="*/ 6833 w 4845066"/>
              <a:gd name="connsiteY66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117352 w 4845066"/>
              <a:gd name="connsiteY65" fmla="*/ 1490248 h 5159725"/>
              <a:gd name="connsiteX66" fmla="*/ 14591 w 4845066"/>
              <a:gd name="connsiteY66" fmla="*/ 1450330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4591 w 4845066"/>
              <a:gd name="connsiteY66" fmla="*/ 1450330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51460 w 4845066"/>
              <a:gd name="connsiteY66" fmla="*/ 1301813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51460 w 4845066"/>
              <a:gd name="connsiteY66" fmla="*/ 1301813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65364 w 4845066"/>
              <a:gd name="connsiteY38" fmla="*/ 1853489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65364 w 4845066"/>
              <a:gd name="connsiteY38" fmla="*/ 1853489 h 5159725"/>
              <a:gd name="connsiteX39" fmla="*/ 2467718 w 4845066"/>
              <a:gd name="connsiteY39" fmla="*/ 197481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65364 w 4845066"/>
              <a:gd name="connsiteY38" fmla="*/ 1853489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65364 w 4845066"/>
              <a:gd name="connsiteY38" fmla="*/ 1853489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65364 w 4845066"/>
              <a:gd name="connsiteY38" fmla="*/ 1853489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564149 w 4845066"/>
              <a:gd name="connsiteY43" fmla="*/ 1533862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564149 w 4845066"/>
              <a:gd name="connsiteY43" fmla="*/ 1533862 h 5159725"/>
              <a:gd name="connsiteX44" fmla="*/ 3969323 w 4845066"/>
              <a:gd name="connsiteY44" fmla="*/ 148662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569864 w 4845066"/>
              <a:gd name="connsiteY43" fmla="*/ 1513860 h 5159725"/>
              <a:gd name="connsiteX44" fmla="*/ 3969323 w 4845066"/>
              <a:gd name="connsiteY44" fmla="*/ 148662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534212 w 4845066"/>
              <a:gd name="connsiteY43" fmla="*/ 1688377 h 5159725"/>
              <a:gd name="connsiteX44" fmla="*/ 3569864 w 4845066"/>
              <a:gd name="connsiteY44" fmla="*/ 1513860 h 5159725"/>
              <a:gd name="connsiteX45" fmla="*/ 3969323 w 4845066"/>
              <a:gd name="connsiteY45" fmla="*/ 1486623 h 5159725"/>
              <a:gd name="connsiteX46" fmla="*/ 3672374 w 4845066"/>
              <a:gd name="connsiteY46" fmla="*/ 1237840 h 5159725"/>
              <a:gd name="connsiteX47" fmla="*/ 4092503 w 4845066"/>
              <a:gd name="connsiteY47" fmla="*/ 1163699 h 5159725"/>
              <a:gd name="connsiteX48" fmla="*/ 4537347 w 4845066"/>
              <a:gd name="connsiteY48" fmla="*/ 965991 h 5159725"/>
              <a:gd name="connsiteX49" fmla="*/ 4636201 w 4845066"/>
              <a:gd name="connsiteY49" fmla="*/ 661191 h 5159725"/>
              <a:gd name="connsiteX50" fmla="*/ 4809195 w 4845066"/>
              <a:gd name="connsiteY50" fmla="*/ 216348 h 5159725"/>
              <a:gd name="connsiteX51" fmla="*/ 4805184 w 4845066"/>
              <a:gd name="connsiteY51" fmla="*/ 17556 h 5159725"/>
              <a:gd name="connsiteX52" fmla="*/ 4388646 w 4845066"/>
              <a:gd name="connsiteY52" fmla="*/ 8817 h 5159725"/>
              <a:gd name="connsiteX53" fmla="*/ 4043195 w 4845066"/>
              <a:gd name="connsiteY53" fmla="*/ 19802 h 5159725"/>
              <a:gd name="connsiteX54" fmla="*/ 4043076 w 4845066"/>
              <a:gd name="connsiteY54" fmla="*/ 216348 h 5159725"/>
              <a:gd name="connsiteX55" fmla="*/ 3952460 w 4845066"/>
              <a:gd name="connsiteY55" fmla="*/ 447007 h 5159725"/>
              <a:gd name="connsiteX56" fmla="*/ 3680612 w 4845066"/>
              <a:gd name="connsiteY56" fmla="*/ 620002 h 5159725"/>
              <a:gd name="connsiteX57" fmla="*/ 3433476 w 4845066"/>
              <a:gd name="connsiteY57" fmla="*/ 768283 h 5159725"/>
              <a:gd name="connsiteX58" fmla="*/ 2609693 w 4845066"/>
              <a:gd name="connsiteY58" fmla="*/ 891851 h 5159725"/>
              <a:gd name="connsiteX59" fmla="*/ 2123660 w 4845066"/>
              <a:gd name="connsiteY59" fmla="*/ 965991 h 5159725"/>
              <a:gd name="connsiteX60" fmla="*/ 1752958 w 4845066"/>
              <a:gd name="connsiteY60" fmla="*/ 1056607 h 5159725"/>
              <a:gd name="connsiteX61" fmla="*/ 1571725 w 4845066"/>
              <a:gd name="connsiteY61" fmla="*/ 1204889 h 5159725"/>
              <a:gd name="connsiteX62" fmla="*/ 1349303 w 4845066"/>
              <a:gd name="connsiteY62" fmla="*/ 1517926 h 5159725"/>
              <a:gd name="connsiteX63" fmla="*/ 1291639 w 4845066"/>
              <a:gd name="connsiteY63" fmla="*/ 1682683 h 5159725"/>
              <a:gd name="connsiteX64" fmla="*/ 1233974 w 4845066"/>
              <a:gd name="connsiteY64" fmla="*/ 1814489 h 5159725"/>
              <a:gd name="connsiteX65" fmla="*/ 978601 w 4845066"/>
              <a:gd name="connsiteY65" fmla="*/ 1839202 h 5159725"/>
              <a:gd name="connsiteX66" fmla="*/ 679388 w 4845066"/>
              <a:gd name="connsiteY66" fmla="*/ 1129147 h 5159725"/>
              <a:gd name="connsiteX67" fmla="*/ 11679 w 4845066"/>
              <a:gd name="connsiteY67" fmla="*/ 1447418 h 5159725"/>
              <a:gd name="connsiteX68" fmla="*/ 6833 w 4845066"/>
              <a:gd name="connsiteY68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525640 w 4845066"/>
              <a:gd name="connsiteY43" fmla="*/ 2039850 h 5159725"/>
              <a:gd name="connsiteX44" fmla="*/ 3569864 w 4845066"/>
              <a:gd name="connsiteY44" fmla="*/ 1513860 h 5159725"/>
              <a:gd name="connsiteX45" fmla="*/ 3969323 w 4845066"/>
              <a:gd name="connsiteY45" fmla="*/ 1486623 h 5159725"/>
              <a:gd name="connsiteX46" fmla="*/ 3672374 w 4845066"/>
              <a:gd name="connsiteY46" fmla="*/ 1237840 h 5159725"/>
              <a:gd name="connsiteX47" fmla="*/ 4092503 w 4845066"/>
              <a:gd name="connsiteY47" fmla="*/ 1163699 h 5159725"/>
              <a:gd name="connsiteX48" fmla="*/ 4537347 w 4845066"/>
              <a:gd name="connsiteY48" fmla="*/ 965991 h 5159725"/>
              <a:gd name="connsiteX49" fmla="*/ 4636201 w 4845066"/>
              <a:gd name="connsiteY49" fmla="*/ 661191 h 5159725"/>
              <a:gd name="connsiteX50" fmla="*/ 4809195 w 4845066"/>
              <a:gd name="connsiteY50" fmla="*/ 216348 h 5159725"/>
              <a:gd name="connsiteX51" fmla="*/ 4805184 w 4845066"/>
              <a:gd name="connsiteY51" fmla="*/ 17556 h 5159725"/>
              <a:gd name="connsiteX52" fmla="*/ 4388646 w 4845066"/>
              <a:gd name="connsiteY52" fmla="*/ 8817 h 5159725"/>
              <a:gd name="connsiteX53" fmla="*/ 4043195 w 4845066"/>
              <a:gd name="connsiteY53" fmla="*/ 19802 h 5159725"/>
              <a:gd name="connsiteX54" fmla="*/ 4043076 w 4845066"/>
              <a:gd name="connsiteY54" fmla="*/ 216348 h 5159725"/>
              <a:gd name="connsiteX55" fmla="*/ 3952460 w 4845066"/>
              <a:gd name="connsiteY55" fmla="*/ 447007 h 5159725"/>
              <a:gd name="connsiteX56" fmla="*/ 3680612 w 4845066"/>
              <a:gd name="connsiteY56" fmla="*/ 620002 h 5159725"/>
              <a:gd name="connsiteX57" fmla="*/ 3433476 w 4845066"/>
              <a:gd name="connsiteY57" fmla="*/ 768283 h 5159725"/>
              <a:gd name="connsiteX58" fmla="*/ 2609693 w 4845066"/>
              <a:gd name="connsiteY58" fmla="*/ 891851 h 5159725"/>
              <a:gd name="connsiteX59" fmla="*/ 2123660 w 4845066"/>
              <a:gd name="connsiteY59" fmla="*/ 965991 h 5159725"/>
              <a:gd name="connsiteX60" fmla="*/ 1752958 w 4845066"/>
              <a:gd name="connsiteY60" fmla="*/ 1056607 h 5159725"/>
              <a:gd name="connsiteX61" fmla="*/ 1571725 w 4845066"/>
              <a:gd name="connsiteY61" fmla="*/ 1204889 h 5159725"/>
              <a:gd name="connsiteX62" fmla="*/ 1349303 w 4845066"/>
              <a:gd name="connsiteY62" fmla="*/ 1517926 h 5159725"/>
              <a:gd name="connsiteX63" fmla="*/ 1291639 w 4845066"/>
              <a:gd name="connsiteY63" fmla="*/ 1682683 h 5159725"/>
              <a:gd name="connsiteX64" fmla="*/ 1233974 w 4845066"/>
              <a:gd name="connsiteY64" fmla="*/ 1814489 h 5159725"/>
              <a:gd name="connsiteX65" fmla="*/ 978601 w 4845066"/>
              <a:gd name="connsiteY65" fmla="*/ 1839202 h 5159725"/>
              <a:gd name="connsiteX66" fmla="*/ 679388 w 4845066"/>
              <a:gd name="connsiteY66" fmla="*/ 1129147 h 5159725"/>
              <a:gd name="connsiteX67" fmla="*/ 11679 w 4845066"/>
              <a:gd name="connsiteY67" fmla="*/ 1447418 h 5159725"/>
              <a:gd name="connsiteX68" fmla="*/ 6833 w 4845066"/>
              <a:gd name="connsiteY68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91349 w 4845066"/>
              <a:gd name="connsiteY43" fmla="*/ 189125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3983918 w 4845066"/>
              <a:gd name="connsiteY48" fmla="*/ 108368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3983918 w 4845066"/>
              <a:gd name="connsiteY48" fmla="*/ 108368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772387 w 4845066"/>
              <a:gd name="connsiteY47" fmla="*/ 1226410 h 5159725"/>
              <a:gd name="connsiteX48" fmla="*/ 3983918 w 4845066"/>
              <a:gd name="connsiteY48" fmla="*/ 108368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772387 w 4845066"/>
              <a:gd name="connsiteY47" fmla="*/ 1226410 h 5159725"/>
              <a:gd name="connsiteX48" fmla="*/ 3981060 w 4845066"/>
              <a:gd name="connsiteY48" fmla="*/ 1017966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772387 w 4845066"/>
              <a:gd name="connsiteY47" fmla="*/ 1226410 h 5159725"/>
              <a:gd name="connsiteX48" fmla="*/ 3981060 w 4845066"/>
              <a:gd name="connsiteY48" fmla="*/ 1017966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772387 w 4845066"/>
              <a:gd name="connsiteY47" fmla="*/ 1226410 h 5159725"/>
              <a:gd name="connsiteX48" fmla="*/ 3981060 w 4845066"/>
              <a:gd name="connsiteY48" fmla="*/ 1017966 h 5159725"/>
              <a:gd name="connsiteX49" fmla="*/ 4143012 w 4845066"/>
              <a:gd name="connsiteY49" fmla="*/ 731676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15030 h 5166620"/>
              <a:gd name="connsiteX1" fmla="*/ 2943 w 4845066"/>
              <a:gd name="connsiteY1" fmla="*/ 4427568 h 5166620"/>
              <a:gd name="connsiteX2" fmla="*/ 2260 w 4845066"/>
              <a:gd name="connsiteY2" fmla="*/ 4926760 h 5166620"/>
              <a:gd name="connsiteX3" fmla="*/ 32063 w 4845066"/>
              <a:gd name="connsiteY3" fmla="*/ 5164330 h 5166620"/>
              <a:gd name="connsiteX4" fmla="*/ 311626 w 4845066"/>
              <a:gd name="connsiteY4" fmla="*/ 5161419 h 5166620"/>
              <a:gd name="connsiteX5" fmla="*/ 760245 w 4845066"/>
              <a:gd name="connsiteY5" fmla="*/ 5150809 h 5166620"/>
              <a:gd name="connsiteX6" fmla="*/ 927731 w 4845066"/>
              <a:gd name="connsiteY6" fmla="*/ 4974980 h 5166620"/>
              <a:gd name="connsiteX7" fmla="*/ 985474 w 4845066"/>
              <a:gd name="connsiteY7" fmla="*/ 4277807 h 5166620"/>
              <a:gd name="connsiteX8" fmla="*/ 1171613 w 4845066"/>
              <a:gd name="connsiteY8" fmla="*/ 3823991 h 5166620"/>
              <a:gd name="connsiteX9" fmla="*/ 1005623 w 4845066"/>
              <a:gd name="connsiteY9" fmla="*/ 3652912 h 5166620"/>
              <a:gd name="connsiteX10" fmla="*/ 1071604 w 4845066"/>
              <a:gd name="connsiteY10" fmla="*/ 3519532 h 5166620"/>
              <a:gd name="connsiteX11" fmla="*/ 1099571 w 4845066"/>
              <a:gd name="connsiteY11" fmla="*/ 3441326 h 5166620"/>
              <a:gd name="connsiteX12" fmla="*/ 1263410 w 4845066"/>
              <a:gd name="connsiteY12" fmla="*/ 3429678 h 5166620"/>
              <a:gd name="connsiteX13" fmla="*/ 1298774 w 4845066"/>
              <a:gd name="connsiteY13" fmla="*/ 3128970 h 5166620"/>
              <a:gd name="connsiteX14" fmla="*/ 1079869 w 4845066"/>
              <a:gd name="connsiteY14" fmla="*/ 2991760 h 5166620"/>
              <a:gd name="connsiteX15" fmla="*/ 1019265 w 4845066"/>
              <a:gd name="connsiteY15" fmla="*/ 2942397 h 5166620"/>
              <a:gd name="connsiteX16" fmla="*/ 940665 w 4845066"/>
              <a:gd name="connsiteY16" fmla="*/ 2884248 h 5166620"/>
              <a:gd name="connsiteX17" fmla="*/ 848291 w 4845066"/>
              <a:gd name="connsiteY17" fmla="*/ 2850877 h 5166620"/>
              <a:gd name="connsiteX18" fmla="*/ 837954 w 4845066"/>
              <a:gd name="connsiteY18" fmla="*/ 2873413 h 5166620"/>
              <a:gd name="connsiteX19" fmla="*/ 786454 w 4845066"/>
              <a:gd name="connsiteY19" fmla="*/ 2867405 h 5166620"/>
              <a:gd name="connsiteX20" fmla="*/ 711658 w 4845066"/>
              <a:gd name="connsiteY20" fmla="*/ 2752994 h 5166620"/>
              <a:gd name="connsiteX21" fmla="*/ 791965 w 4845066"/>
              <a:gd name="connsiteY21" fmla="*/ 2604896 h 5166620"/>
              <a:gd name="connsiteX22" fmla="*/ 945649 w 4845066"/>
              <a:gd name="connsiteY22" fmla="*/ 2653405 h 5166620"/>
              <a:gd name="connsiteX23" fmla="*/ 1011552 w 4845066"/>
              <a:gd name="connsiteY23" fmla="*/ 2628692 h 5166620"/>
              <a:gd name="connsiteX24" fmla="*/ 1046419 w 4845066"/>
              <a:gd name="connsiteY24" fmla="*/ 2595740 h 5166620"/>
              <a:gd name="connsiteX25" fmla="*/ 1162246 w 4845066"/>
              <a:gd name="connsiteY25" fmla="*/ 2632600 h 5166620"/>
              <a:gd name="connsiteX26" fmla="*/ 1174236 w 4845066"/>
              <a:gd name="connsiteY26" fmla="*/ 2662142 h 5166620"/>
              <a:gd name="connsiteX27" fmla="*/ 1349303 w 4845066"/>
              <a:gd name="connsiteY27" fmla="*/ 2694594 h 5166620"/>
              <a:gd name="connsiteX28" fmla="*/ 1431682 w 4845066"/>
              <a:gd name="connsiteY28" fmla="*/ 2702832 h 5166620"/>
              <a:gd name="connsiteX29" fmla="*/ 1572721 w 4845066"/>
              <a:gd name="connsiteY29" fmla="*/ 2624703 h 5166620"/>
              <a:gd name="connsiteX30" fmla="*/ 1624982 w 4845066"/>
              <a:gd name="connsiteY30" fmla="*/ 2616046 h 5166620"/>
              <a:gd name="connsiteX31" fmla="*/ 1705944 w 4845066"/>
              <a:gd name="connsiteY31" fmla="*/ 2524853 h 5166620"/>
              <a:gd name="connsiteX32" fmla="*/ 1719849 w 4845066"/>
              <a:gd name="connsiteY32" fmla="*/ 2384233 h 5166620"/>
              <a:gd name="connsiteX33" fmla="*/ 1775598 w 4845066"/>
              <a:gd name="connsiteY33" fmla="*/ 2407687 h 5166620"/>
              <a:gd name="connsiteX34" fmla="*/ 1869705 w 4845066"/>
              <a:gd name="connsiteY34" fmla="*/ 2410756 h 5166620"/>
              <a:gd name="connsiteX35" fmla="*/ 2075153 w 4845066"/>
              <a:gd name="connsiteY35" fmla="*/ 2572417 h 5166620"/>
              <a:gd name="connsiteX36" fmla="*/ 2164771 w 4845066"/>
              <a:gd name="connsiteY36" fmla="*/ 2104644 h 5166620"/>
              <a:gd name="connsiteX37" fmla="*/ 2186572 w 4845066"/>
              <a:gd name="connsiteY37" fmla="*/ 1975752 h 5166620"/>
              <a:gd name="connsiteX38" fmla="*/ 2388224 w 4845066"/>
              <a:gd name="connsiteY38" fmla="*/ 1888959 h 5166620"/>
              <a:gd name="connsiteX39" fmla="*/ 2467718 w 4845066"/>
              <a:gd name="connsiteY39" fmla="*/ 1981712 h 5166620"/>
              <a:gd name="connsiteX40" fmla="*/ 2681028 w 4845066"/>
              <a:gd name="connsiteY40" fmla="*/ 1990259 h 5166620"/>
              <a:gd name="connsiteX41" fmla="*/ 2679070 w 4845066"/>
              <a:gd name="connsiteY41" fmla="*/ 1865533 h 5166620"/>
              <a:gd name="connsiteX42" fmla="*/ 3434172 w 4845066"/>
              <a:gd name="connsiteY42" fmla="*/ 1875959 h 5166620"/>
              <a:gd name="connsiteX43" fmla="*/ 3408481 w 4845066"/>
              <a:gd name="connsiteY43" fmla="*/ 2081034 h 5166620"/>
              <a:gd name="connsiteX44" fmla="*/ 3525640 w 4845066"/>
              <a:gd name="connsiteY44" fmla="*/ 2046745 h 5166620"/>
              <a:gd name="connsiteX45" fmla="*/ 3569864 w 4845066"/>
              <a:gd name="connsiteY45" fmla="*/ 1520755 h 5166620"/>
              <a:gd name="connsiteX46" fmla="*/ 3969323 w 4845066"/>
              <a:gd name="connsiteY46" fmla="*/ 1493518 h 5166620"/>
              <a:gd name="connsiteX47" fmla="*/ 3772387 w 4845066"/>
              <a:gd name="connsiteY47" fmla="*/ 1233305 h 5166620"/>
              <a:gd name="connsiteX48" fmla="*/ 3981060 w 4845066"/>
              <a:gd name="connsiteY48" fmla="*/ 1024861 h 5166620"/>
              <a:gd name="connsiteX49" fmla="*/ 4143012 w 4845066"/>
              <a:gd name="connsiteY49" fmla="*/ 738571 h 5166620"/>
              <a:gd name="connsiteX50" fmla="*/ 4636201 w 4845066"/>
              <a:gd name="connsiteY50" fmla="*/ 668086 h 5166620"/>
              <a:gd name="connsiteX51" fmla="*/ 4809195 w 4845066"/>
              <a:gd name="connsiteY51" fmla="*/ 223243 h 5166620"/>
              <a:gd name="connsiteX52" fmla="*/ 4805184 w 4845066"/>
              <a:gd name="connsiteY52" fmla="*/ 24451 h 5166620"/>
              <a:gd name="connsiteX53" fmla="*/ 4388646 w 4845066"/>
              <a:gd name="connsiteY53" fmla="*/ 15712 h 5166620"/>
              <a:gd name="connsiteX54" fmla="*/ 3694580 w 4845066"/>
              <a:gd name="connsiteY54" fmla="*/ 138139 h 5166620"/>
              <a:gd name="connsiteX55" fmla="*/ 4043076 w 4845066"/>
              <a:gd name="connsiteY55" fmla="*/ 223243 h 5166620"/>
              <a:gd name="connsiteX56" fmla="*/ 3952460 w 4845066"/>
              <a:gd name="connsiteY56" fmla="*/ 453902 h 5166620"/>
              <a:gd name="connsiteX57" fmla="*/ 3680612 w 4845066"/>
              <a:gd name="connsiteY57" fmla="*/ 626897 h 5166620"/>
              <a:gd name="connsiteX58" fmla="*/ 3433476 w 4845066"/>
              <a:gd name="connsiteY58" fmla="*/ 775178 h 5166620"/>
              <a:gd name="connsiteX59" fmla="*/ 2609693 w 4845066"/>
              <a:gd name="connsiteY59" fmla="*/ 898746 h 5166620"/>
              <a:gd name="connsiteX60" fmla="*/ 2123660 w 4845066"/>
              <a:gd name="connsiteY60" fmla="*/ 972886 h 5166620"/>
              <a:gd name="connsiteX61" fmla="*/ 1752958 w 4845066"/>
              <a:gd name="connsiteY61" fmla="*/ 1063502 h 5166620"/>
              <a:gd name="connsiteX62" fmla="*/ 1571725 w 4845066"/>
              <a:gd name="connsiteY62" fmla="*/ 1211784 h 5166620"/>
              <a:gd name="connsiteX63" fmla="*/ 1349303 w 4845066"/>
              <a:gd name="connsiteY63" fmla="*/ 1524821 h 5166620"/>
              <a:gd name="connsiteX64" fmla="*/ 1291639 w 4845066"/>
              <a:gd name="connsiteY64" fmla="*/ 1689578 h 5166620"/>
              <a:gd name="connsiteX65" fmla="*/ 1233974 w 4845066"/>
              <a:gd name="connsiteY65" fmla="*/ 1821384 h 5166620"/>
              <a:gd name="connsiteX66" fmla="*/ 978601 w 4845066"/>
              <a:gd name="connsiteY66" fmla="*/ 1846097 h 5166620"/>
              <a:gd name="connsiteX67" fmla="*/ 679388 w 4845066"/>
              <a:gd name="connsiteY67" fmla="*/ 1136042 h 5166620"/>
              <a:gd name="connsiteX68" fmla="*/ 11679 w 4845066"/>
              <a:gd name="connsiteY68" fmla="*/ 1454313 h 5166620"/>
              <a:gd name="connsiteX69" fmla="*/ 6833 w 4845066"/>
              <a:gd name="connsiteY69" fmla="*/ 1715030 h 5166620"/>
              <a:gd name="connsiteX0" fmla="*/ 6833 w 4875446"/>
              <a:gd name="connsiteY0" fmla="*/ 1690579 h 5142169"/>
              <a:gd name="connsiteX1" fmla="*/ 2943 w 4875446"/>
              <a:gd name="connsiteY1" fmla="*/ 4403117 h 5142169"/>
              <a:gd name="connsiteX2" fmla="*/ 2260 w 4875446"/>
              <a:gd name="connsiteY2" fmla="*/ 4902309 h 5142169"/>
              <a:gd name="connsiteX3" fmla="*/ 32063 w 4875446"/>
              <a:gd name="connsiteY3" fmla="*/ 5139879 h 5142169"/>
              <a:gd name="connsiteX4" fmla="*/ 311626 w 4875446"/>
              <a:gd name="connsiteY4" fmla="*/ 5136968 h 5142169"/>
              <a:gd name="connsiteX5" fmla="*/ 760245 w 4875446"/>
              <a:gd name="connsiteY5" fmla="*/ 5126358 h 5142169"/>
              <a:gd name="connsiteX6" fmla="*/ 927731 w 4875446"/>
              <a:gd name="connsiteY6" fmla="*/ 4950529 h 5142169"/>
              <a:gd name="connsiteX7" fmla="*/ 985474 w 4875446"/>
              <a:gd name="connsiteY7" fmla="*/ 4253356 h 5142169"/>
              <a:gd name="connsiteX8" fmla="*/ 1171613 w 4875446"/>
              <a:gd name="connsiteY8" fmla="*/ 3799540 h 5142169"/>
              <a:gd name="connsiteX9" fmla="*/ 1005623 w 4875446"/>
              <a:gd name="connsiteY9" fmla="*/ 3628461 h 5142169"/>
              <a:gd name="connsiteX10" fmla="*/ 1071604 w 4875446"/>
              <a:gd name="connsiteY10" fmla="*/ 3495081 h 5142169"/>
              <a:gd name="connsiteX11" fmla="*/ 1099571 w 4875446"/>
              <a:gd name="connsiteY11" fmla="*/ 3416875 h 5142169"/>
              <a:gd name="connsiteX12" fmla="*/ 1263410 w 4875446"/>
              <a:gd name="connsiteY12" fmla="*/ 3405227 h 5142169"/>
              <a:gd name="connsiteX13" fmla="*/ 1298774 w 4875446"/>
              <a:gd name="connsiteY13" fmla="*/ 3104519 h 5142169"/>
              <a:gd name="connsiteX14" fmla="*/ 1079869 w 4875446"/>
              <a:gd name="connsiteY14" fmla="*/ 2967309 h 5142169"/>
              <a:gd name="connsiteX15" fmla="*/ 1019265 w 4875446"/>
              <a:gd name="connsiteY15" fmla="*/ 2917946 h 5142169"/>
              <a:gd name="connsiteX16" fmla="*/ 940665 w 4875446"/>
              <a:gd name="connsiteY16" fmla="*/ 2859797 h 5142169"/>
              <a:gd name="connsiteX17" fmla="*/ 848291 w 4875446"/>
              <a:gd name="connsiteY17" fmla="*/ 2826426 h 5142169"/>
              <a:gd name="connsiteX18" fmla="*/ 837954 w 4875446"/>
              <a:gd name="connsiteY18" fmla="*/ 2848962 h 5142169"/>
              <a:gd name="connsiteX19" fmla="*/ 786454 w 4875446"/>
              <a:gd name="connsiteY19" fmla="*/ 2842954 h 5142169"/>
              <a:gd name="connsiteX20" fmla="*/ 711658 w 4875446"/>
              <a:gd name="connsiteY20" fmla="*/ 2728543 h 5142169"/>
              <a:gd name="connsiteX21" fmla="*/ 791965 w 4875446"/>
              <a:gd name="connsiteY21" fmla="*/ 2580445 h 5142169"/>
              <a:gd name="connsiteX22" fmla="*/ 945649 w 4875446"/>
              <a:gd name="connsiteY22" fmla="*/ 2628954 h 5142169"/>
              <a:gd name="connsiteX23" fmla="*/ 1011552 w 4875446"/>
              <a:gd name="connsiteY23" fmla="*/ 2604241 h 5142169"/>
              <a:gd name="connsiteX24" fmla="*/ 1046419 w 4875446"/>
              <a:gd name="connsiteY24" fmla="*/ 2571289 h 5142169"/>
              <a:gd name="connsiteX25" fmla="*/ 1162246 w 4875446"/>
              <a:gd name="connsiteY25" fmla="*/ 2608149 h 5142169"/>
              <a:gd name="connsiteX26" fmla="*/ 1174236 w 4875446"/>
              <a:gd name="connsiteY26" fmla="*/ 2637691 h 5142169"/>
              <a:gd name="connsiteX27" fmla="*/ 1349303 w 4875446"/>
              <a:gd name="connsiteY27" fmla="*/ 2670143 h 5142169"/>
              <a:gd name="connsiteX28" fmla="*/ 1431682 w 4875446"/>
              <a:gd name="connsiteY28" fmla="*/ 2678381 h 5142169"/>
              <a:gd name="connsiteX29" fmla="*/ 1572721 w 4875446"/>
              <a:gd name="connsiteY29" fmla="*/ 2600252 h 5142169"/>
              <a:gd name="connsiteX30" fmla="*/ 1624982 w 4875446"/>
              <a:gd name="connsiteY30" fmla="*/ 2591595 h 5142169"/>
              <a:gd name="connsiteX31" fmla="*/ 1705944 w 4875446"/>
              <a:gd name="connsiteY31" fmla="*/ 2500402 h 5142169"/>
              <a:gd name="connsiteX32" fmla="*/ 1719849 w 4875446"/>
              <a:gd name="connsiteY32" fmla="*/ 2359782 h 5142169"/>
              <a:gd name="connsiteX33" fmla="*/ 1775598 w 4875446"/>
              <a:gd name="connsiteY33" fmla="*/ 2383236 h 5142169"/>
              <a:gd name="connsiteX34" fmla="*/ 1869705 w 4875446"/>
              <a:gd name="connsiteY34" fmla="*/ 2386305 h 5142169"/>
              <a:gd name="connsiteX35" fmla="*/ 2075153 w 4875446"/>
              <a:gd name="connsiteY35" fmla="*/ 2547966 h 5142169"/>
              <a:gd name="connsiteX36" fmla="*/ 2164771 w 4875446"/>
              <a:gd name="connsiteY36" fmla="*/ 2080193 h 5142169"/>
              <a:gd name="connsiteX37" fmla="*/ 2186572 w 4875446"/>
              <a:gd name="connsiteY37" fmla="*/ 1951301 h 5142169"/>
              <a:gd name="connsiteX38" fmla="*/ 2388224 w 4875446"/>
              <a:gd name="connsiteY38" fmla="*/ 1864508 h 5142169"/>
              <a:gd name="connsiteX39" fmla="*/ 2467718 w 4875446"/>
              <a:gd name="connsiteY39" fmla="*/ 1957261 h 5142169"/>
              <a:gd name="connsiteX40" fmla="*/ 2681028 w 4875446"/>
              <a:gd name="connsiteY40" fmla="*/ 1965808 h 5142169"/>
              <a:gd name="connsiteX41" fmla="*/ 2679070 w 4875446"/>
              <a:gd name="connsiteY41" fmla="*/ 1841082 h 5142169"/>
              <a:gd name="connsiteX42" fmla="*/ 3434172 w 4875446"/>
              <a:gd name="connsiteY42" fmla="*/ 1851508 h 5142169"/>
              <a:gd name="connsiteX43" fmla="*/ 3408481 w 4875446"/>
              <a:gd name="connsiteY43" fmla="*/ 2056583 h 5142169"/>
              <a:gd name="connsiteX44" fmla="*/ 3525640 w 4875446"/>
              <a:gd name="connsiteY44" fmla="*/ 2022294 h 5142169"/>
              <a:gd name="connsiteX45" fmla="*/ 3569864 w 4875446"/>
              <a:gd name="connsiteY45" fmla="*/ 1496304 h 5142169"/>
              <a:gd name="connsiteX46" fmla="*/ 3969323 w 4875446"/>
              <a:gd name="connsiteY46" fmla="*/ 1469067 h 5142169"/>
              <a:gd name="connsiteX47" fmla="*/ 3772387 w 4875446"/>
              <a:gd name="connsiteY47" fmla="*/ 1208854 h 5142169"/>
              <a:gd name="connsiteX48" fmla="*/ 3981060 w 4875446"/>
              <a:gd name="connsiteY48" fmla="*/ 1000410 h 5142169"/>
              <a:gd name="connsiteX49" fmla="*/ 4143012 w 4875446"/>
              <a:gd name="connsiteY49" fmla="*/ 714120 h 5142169"/>
              <a:gd name="connsiteX50" fmla="*/ 4636201 w 4875446"/>
              <a:gd name="connsiteY50" fmla="*/ 643635 h 5142169"/>
              <a:gd name="connsiteX51" fmla="*/ 4809195 w 4875446"/>
              <a:gd name="connsiteY51" fmla="*/ 198792 h 5142169"/>
              <a:gd name="connsiteX52" fmla="*/ 4805184 w 4875446"/>
              <a:gd name="connsiteY52" fmla="*/ 0 h 5142169"/>
              <a:gd name="connsiteX53" fmla="*/ 3968593 w 4875446"/>
              <a:gd name="connsiteY53" fmla="*/ 96988 h 5142169"/>
              <a:gd name="connsiteX54" fmla="*/ 3694580 w 4875446"/>
              <a:gd name="connsiteY54" fmla="*/ 113688 h 5142169"/>
              <a:gd name="connsiteX55" fmla="*/ 4043076 w 4875446"/>
              <a:gd name="connsiteY55" fmla="*/ 198792 h 5142169"/>
              <a:gd name="connsiteX56" fmla="*/ 3952460 w 4875446"/>
              <a:gd name="connsiteY56" fmla="*/ 429451 h 5142169"/>
              <a:gd name="connsiteX57" fmla="*/ 3680612 w 4875446"/>
              <a:gd name="connsiteY57" fmla="*/ 602446 h 5142169"/>
              <a:gd name="connsiteX58" fmla="*/ 3433476 w 4875446"/>
              <a:gd name="connsiteY58" fmla="*/ 750727 h 5142169"/>
              <a:gd name="connsiteX59" fmla="*/ 2609693 w 4875446"/>
              <a:gd name="connsiteY59" fmla="*/ 874295 h 5142169"/>
              <a:gd name="connsiteX60" fmla="*/ 2123660 w 4875446"/>
              <a:gd name="connsiteY60" fmla="*/ 948435 h 5142169"/>
              <a:gd name="connsiteX61" fmla="*/ 1752958 w 4875446"/>
              <a:gd name="connsiteY61" fmla="*/ 1039051 h 5142169"/>
              <a:gd name="connsiteX62" fmla="*/ 1571725 w 4875446"/>
              <a:gd name="connsiteY62" fmla="*/ 1187333 h 5142169"/>
              <a:gd name="connsiteX63" fmla="*/ 1349303 w 4875446"/>
              <a:gd name="connsiteY63" fmla="*/ 1500370 h 5142169"/>
              <a:gd name="connsiteX64" fmla="*/ 1291639 w 4875446"/>
              <a:gd name="connsiteY64" fmla="*/ 1665127 h 5142169"/>
              <a:gd name="connsiteX65" fmla="*/ 1233974 w 4875446"/>
              <a:gd name="connsiteY65" fmla="*/ 1796933 h 5142169"/>
              <a:gd name="connsiteX66" fmla="*/ 978601 w 4875446"/>
              <a:gd name="connsiteY66" fmla="*/ 1821646 h 5142169"/>
              <a:gd name="connsiteX67" fmla="*/ 679388 w 4875446"/>
              <a:gd name="connsiteY67" fmla="*/ 1111591 h 5142169"/>
              <a:gd name="connsiteX68" fmla="*/ 11679 w 4875446"/>
              <a:gd name="connsiteY68" fmla="*/ 1429862 h 5142169"/>
              <a:gd name="connsiteX69" fmla="*/ 6833 w 4875446"/>
              <a:gd name="connsiteY69" fmla="*/ 1690579 h 5142169"/>
              <a:gd name="connsiteX0" fmla="*/ 6833 w 4825714"/>
              <a:gd name="connsiteY0" fmla="*/ 1593650 h 5045240"/>
              <a:gd name="connsiteX1" fmla="*/ 2943 w 4825714"/>
              <a:gd name="connsiteY1" fmla="*/ 4306188 h 5045240"/>
              <a:gd name="connsiteX2" fmla="*/ 2260 w 4825714"/>
              <a:gd name="connsiteY2" fmla="*/ 4805380 h 5045240"/>
              <a:gd name="connsiteX3" fmla="*/ 32063 w 4825714"/>
              <a:gd name="connsiteY3" fmla="*/ 5042950 h 5045240"/>
              <a:gd name="connsiteX4" fmla="*/ 311626 w 4825714"/>
              <a:gd name="connsiteY4" fmla="*/ 5040039 h 5045240"/>
              <a:gd name="connsiteX5" fmla="*/ 760245 w 4825714"/>
              <a:gd name="connsiteY5" fmla="*/ 5029429 h 5045240"/>
              <a:gd name="connsiteX6" fmla="*/ 927731 w 4825714"/>
              <a:gd name="connsiteY6" fmla="*/ 4853600 h 5045240"/>
              <a:gd name="connsiteX7" fmla="*/ 985474 w 4825714"/>
              <a:gd name="connsiteY7" fmla="*/ 4156427 h 5045240"/>
              <a:gd name="connsiteX8" fmla="*/ 1171613 w 4825714"/>
              <a:gd name="connsiteY8" fmla="*/ 3702611 h 5045240"/>
              <a:gd name="connsiteX9" fmla="*/ 1005623 w 4825714"/>
              <a:gd name="connsiteY9" fmla="*/ 3531532 h 5045240"/>
              <a:gd name="connsiteX10" fmla="*/ 1071604 w 4825714"/>
              <a:gd name="connsiteY10" fmla="*/ 3398152 h 5045240"/>
              <a:gd name="connsiteX11" fmla="*/ 1099571 w 4825714"/>
              <a:gd name="connsiteY11" fmla="*/ 3319946 h 5045240"/>
              <a:gd name="connsiteX12" fmla="*/ 1263410 w 4825714"/>
              <a:gd name="connsiteY12" fmla="*/ 3308298 h 5045240"/>
              <a:gd name="connsiteX13" fmla="*/ 1298774 w 4825714"/>
              <a:gd name="connsiteY13" fmla="*/ 3007590 h 5045240"/>
              <a:gd name="connsiteX14" fmla="*/ 1079869 w 4825714"/>
              <a:gd name="connsiteY14" fmla="*/ 2870380 h 5045240"/>
              <a:gd name="connsiteX15" fmla="*/ 1019265 w 4825714"/>
              <a:gd name="connsiteY15" fmla="*/ 2821017 h 5045240"/>
              <a:gd name="connsiteX16" fmla="*/ 940665 w 4825714"/>
              <a:gd name="connsiteY16" fmla="*/ 2762868 h 5045240"/>
              <a:gd name="connsiteX17" fmla="*/ 848291 w 4825714"/>
              <a:gd name="connsiteY17" fmla="*/ 2729497 h 5045240"/>
              <a:gd name="connsiteX18" fmla="*/ 837954 w 4825714"/>
              <a:gd name="connsiteY18" fmla="*/ 2752033 h 5045240"/>
              <a:gd name="connsiteX19" fmla="*/ 786454 w 4825714"/>
              <a:gd name="connsiteY19" fmla="*/ 2746025 h 5045240"/>
              <a:gd name="connsiteX20" fmla="*/ 711658 w 4825714"/>
              <a:gd name="connsiteY20" fmla="*/ 2631614 h 5045240"/>
              <a:gd name="connsiteX21" fmla="*/ 791965 w 4825714"/>
              <a:gd name="connsiteY21" fmla="*/ 2483516 h 5045240"/>
              <a:gd name="connsiteX22" fmla="*/ 945649 w 4825714"/>
              <a:gd name="connsiteY22" fmla="*/ 2532025 h 5045240"/>
              <a:gd name="connsiteX23" fmla="*/ 1011552 w 4825714"/>
              <a:gd name="connsiteY23" fmla="*/ 2507312 h 5045240"/>
              <a:gd name="connsiteX24" fmla="*/ 1046419 w 4825714"/>
              <a:gd name="connsiteY24" fmla="*/ 2474360 h 5045240"/>
              <a:gd name="connsiteX25" fmla="*/ 1162246 w 4825714"/>
              <a:gd name="connsiteY25" fmla="*/ 2511220 h 5045240"/>
              <a:gd name="connsiteX26" fmla="*/ 1174236 w 4825714"/>
              <a:gd name="connsiteY26" fmla="*/ 2540762 h 5045240"/>
              <a:gd name="connsiteX27" fmla="*/ 1349303 w 4825714"/>
              <a:gd name="connsiteY27" fmla="*/ 2573214 h 5045240"/>
              <a:gd name="connsiteX28" fmla="*/ 1431682 w 4825714"/>
              <a:gd name="connsiteY28" fmla="*/ 2581452 h 5045240"/>
              <a:gd name="connsiteX29" fmla="*/ 1572721 w 4825714"/>
              <a:gd name="connsiteY29" fmla="*/ 2503323 h 5045240"/>
              <a:gd name="connsiteX30" fmla="*/ 1624982 w 4825714"/>
              <a:gd name="connsiteY30" fmla="*/ 2494666 h 5045240"/>
              <a:gd name="connsiteX31" fmla="*/ 1705944 w 4825714"/>
              <a:gd name="connsiteY31" fmla="*/ 2403473 h 5045240"/>
              <a:gd name="connsiteX32" fmla="*/ 1719849 w 4825714"/>
              <a:gd name="connsiteY32" fmla="*/ 2262853 h 5045240"/>
              <a:gd name="connsiteX33" fmla="*/ 1775598 w 4825714"/>
              <a:gd name="connsiteY33" fmla="*/ 2286307 h 5045240"/>
              <a:gd name="connsiteX34" fmla="*/ 1869705 w 4825714"/>
              <a:gd name="connsiteY34" fmla="*/ 2289376 h 5045240"/>
              <a:gd name="connsiteX35" fmla="*/ 2075153 w 4825714"/>
              <a:gd name="connsiteY35" fmla="*/ 2451037 h 5045240"/>
              <a:gd name="connsiteX36" fmla="*/ 2164771 w 4825714"/>
              <a:gd name="connsiteY36" fmla="*/ 1983264 h 5045240"/>
              <a:gd name="connsiteX37" fmla="*/ 2186572 w 4825714"/>
              <a:gd name="connsiteY37" fmla="*/ 1854372 h 5045240"/>
              <a:gd name="connsiteX38" fmla="*/ 2388224 w 4825714"/>
              <a:gd name="connsiteY38" fmla="*/ 1767579 h 5045240"/>
              <a:gd name="connsiteX39" fmla="*/ 2467718 w 4825714"/>
              <a:gd name="connsiteY39" fmla="*/ 1860332 h 5045240"/>
              <a:gd name="connsiteX40" fmla="*/ 2681028 w 4825714"/>
              <a:gd name="connsiteY40" fmla="*/ 1868879 h 5045240"/>
              <a:gd name="connsiteX41" fmla="*/ 2679070 w 4825714"/>
              <a:gd name="connsiteY41" fmla="*/ 1744153 h 5045240"/>
              <a:gd name="connsiteX42" fmla="*/ 3434172 w 4825714"/>
              <a:gd name="connsiteY42" fmla="*/ 1754579 h 5045240"/>
              <a:gd name="connsiteX43" fmla="*/ 3408481 w 4825714"/>
              <a:gd name="connsiteY43" fmla="*/ 1959654 h 5045240"/>
              <a:gd name="connsiteX44" fmla="*/ 3525640 w 4825714"/>
              <a:gd name="connsiteY44" fmla="*/ 1925365 h 5045240"/>
              <a:gd name="connsiteX45" fmla="*/ 3569864 w 4825714"/>
              <a:gd name="connsiteY45" fmla="*/ 1399375 h 5045240"/>
              <a:gd name="connsiteX46" fmla="*/ 3969323 w 4825714"/>
              <a:gd name="connsiteY46" fmla="*/ 1372138 h 5045240"/>
              <a:gd name="connsiteX47" fmla="*/ 3772387 w 4825714"/>
              <a:gd name="connsiteY47" fmla="*/ 1111925 h 5045240"/>
              <a:gd name="connsiteX48" fmla="*/ 3981060 w 4825714"/>
              <a:gd name="connsiteY48" fmla="*/ 903481 h 5045240"/>
              <a:gd name="connsiteX49" fmla="*/ 4143012 w 4825714"/>
              <a:gd name="connsiteY49" fmla="*/ 617191 h 5045240"/>
              <a:gd name="connsiteX50" fmla="*/ 4636201 w 4825714"/>
              <a:gd name="connsiteY50" fmla="*/ 546706 h 5045240"/>
              <a:gd name="connsiteX51" fmla="*/ 4809195 w 4825714"/>
              <a:gd name="connsiteY51" fmla="*/ 101863 h 5045240"/>
              <a:gd name="connsiteX52" fmla="*/ 4265117 w 4825714"/>
              <a:gd name="connsiteY52" fmla="*/ 11656 h 5045240"/>
              <a:gd name="connsiteX53" fmla="*/ 3968593 w 4825714"/>
              <a:gd name="connsiteY53" fmla="*/ 59 h 5045240"/>
              <a:gd name="connsiteX54" fmla="*/ 3694580 w 4825714"/>
              <a:gd name="connsiteY54" fmla="*/ 16759 h 5045240"/>
              <a:gd name="connsiteX55" fmla="*/ 4043076 w 4825714"/>
              <a:gd name="connsiteY55" fmla="*/ 101863 h 5045240"/>
              <a:gd name="connsiteX56" fmla="*/ 3952460 w 4825714"/>
              <a:gd name="connsiteY56" fmla="*/ 332522 h 5045240"/>
              <a:gd name="connsiteX57" fmla="*/ 3680612 w 4825714"/>
              <a:gd name="connsiteY57" fmla="*/ 505517 h 5045240"/>
              <a:gd name="connsiteX58" fmla="*/ 3433476 w 4825714"/>
              <a:gd name="connsiteY58" fmla="*/ 653798 h 5045240"/>
              <a:gd name="connsiteX59" fmla="*/ 2609693 w 4825714"/>
              <a:gd name="connsiteY59" fmla="*/ 777366 h 5045240"/>
              <a:gd name="connsiteX60" fmla="*/ 2123660 w 4825714"/>
              <a:gd name="connsiteY60" fmla="*/ 851506 h 5045240"/>
              <a:gd name="connsiteX61" fmla="*/ 1752958 w 4825714"/>
              <a:gd name="connsiteY61" fmla="*/ 942122 h 5045240"/>
              <a:gd name="connsiteX62" fmla="*/ 1571725 w 4825714"/>
              <a:gd name="connsiteY62" fmla="*/ 1090404 h 5045240"/>
              <a:gd name="connsiteX63" fmla="*/ 1349303 w 4825714"/>
              <a:gd name="connsiteY63" fmla="*/ 1403441 h 5045240"/>
              <a:gd name="connsiteX64" fmla="*/ 1291639 w 4825714"/>
              <a:gd name="connsiteY64" fmla="*/ 1568198 h 5045240"/>
              <a:gd name="connsiteX65" fmla="*/ 1233974 w 4825714"/>
              <a:gd name="connsiteY65" fmla="*/ 1700004 h 5045240"/>
              <a:gd name="connsiteX66" fmla="*/ 978601 w 4825714"/>
              <a:gd name="connsiteY66" fmla="*/ 1724717 h 5045240"/>
              <a:gd name="connsiteX67" fmla="*/ 679388 w 4825714"/>
              <a:gd name="connsiteY67" fmla="*/ 1014662 h 5045240"/>
              <a:gd name="connsiteX68" fmla="*/ 11679 w 4825714"/>
              <a:gd name="connsiteY68" fmla="*/ 1332933 h 5045240"/>
              <a:gd name="connsiteX69" fmla="*/ 6833 w 4825714"/>
              <a:gd name="connsiteY69" fmla="*/ 1593650 h 5045240"/>
              <a:gd name="connsiteX0" fmla="*/ 6833 w 4637894"/>
              <a:gd name="connsiteY0" fmla="*/ 1595476 h 5047066"/>
              <a:gd name="connsiteX1" fmla="*/ 2943 w 4637894"/>
              <a:gd name="connsiteY1" fmla="*/ 4308014 h 5047066"/>
              <a:gd name="connsiteX2" fmla="*/ 2260 w 4637894"/>
              <a:gd name="connsiteY2" fmla="*/ 4807206 h 5047066"/>
              <a:gd name="connsiteX3" fmla="*/ 32063 w 4637894"/>
              <a:gd name="connsiteY3" fmla="*/ 5044776 h 5047066"/>
              <a:gd name="connsiteX4" fmla="*/ 311626 w 4637894"/>
              <a:gd name="connsiteY4" fmla="*/ 5041865 h 5047066"/>
              <a:gd name="connsiteX5" fmla="*/ 760245 w 4637894"/>
              <a:gd name="connsiteY5" fmla="*/ 5031255 h 5047066"/>
              <a:gd name="connsiteX6" fmla="*/ 927731 w 4637894"/>
              <a:gd name="connsiteY6" fmla="*/ 4855426 h 5047066"/>
              <a:gd name="connsiteX7" fmla="*/ 985474 w 4637894"/>
              <a:gd name="connsiteY7" fmla="*/ 4158253 h 5047066"/>
              <a:gd name="connsiteX8" fmla="*/ 1171613 w 4637894"/>
              <a:gd name="connsiteY8" fmla="*/ 3704437 h 5047066"/>
              <a:gd name="connsiteX9" fmla="*/ 1005623 w 4637894"/>
              <a:gd name="connsiteY9" fmla="*/ 3533358 h 5047066"/>
              <a:gd name="connsiteX10" fmla="*/ 1071604 w 4637894"/>
              <a:gd name="connsiteY10" fmla="*/ 3399978 h 5047066"/>
              <a:gd name="connsiteX11" fmla="*/ 1099571 w 4637894"/>
              <a:gd name="connsiteY11" fmla="*/ 3321772 h 5047066"/>
              <a:gd name="connsiteX12" fmla="*/ 1263410 w 4637894"/>
              <a:gd name="connsiteY12" fmla="*/ 3310124 h 5047066"/>
              <a:gd name="connsiteX13" fmla="*/ 1298774 w 4637894"/>
              <a:gd name="connsiteY13" fmla="*/ 3009416 h 5047066"/>
              <a:gd name="connsiteX14" fmla="*/ 1079869 w 4637894"/>
              <a:gd name="connsiteY14" fmla="*/ 2872206 h 5047066"/>
              <a:gd name="connsiteX15" fmla="*/ 1019265 w 4637894"/>
              <a:gd name="connsiteY15" fmla="*/ 2822843 h 5047066"/>
              <a:gd name="connsiteX16" fmla="*/ 940665 w 4637894"/>
              <a:gd name="connsiteY16" fmla="*/ 2764694 h 5047066"/>
              <a:gd name="connsiteX17" fmla="*/ 848291 w 4637894"/>
              <a:gd name="connsiteY17" fmla="*/ 2731323 h 5047066"/>
              <a:gd name="connsiteX18" fmla="*/ 837954 w 4637894"/>
              <a:gd name="connsiteY18" fmla="*/ 2753859 h 5047066"/>
              <a:gd name="connsiteX19" fmla="*/ 786454 w 4637894"/>
              <a:gd name="connsiteY19" fmla="*/ 2747851 h 5047066"/>
              <a:gd name="connsiteX20" fmla="*/ 711658 w 4637894"/>
              <a:gd name="connsiteY20" fmla="*/ 2633440 h 5047066"/>
              <a:gd name="connsiteX21" fmla="*/ 791965 w 4637894"/>
              <a:gd name="connsiteY21" fmla="*/ 2485342 h 5047066"/>
              <a:gd name="connsiteX22" fmla="*/ 945649 w 4637894"/>
              <a:gd name="connsiteY22" fmla="*/ 2533851 h 5047066"/>
              <a:gd name="connsiteX23" fmla="*/ 1011552 w 4637894"/>
              <a:gd name="connsiteY23" fmla="*/ 2509138 h 5047066"/>
              <a:gd name="connsiteX24" fmla="*/ 1046419 w 4637894"/>
              <a:gd name="connsiteY24" fmla="*/ 2476186 h 5047066"/>
              <a:gd name="connsiteX25" fmla="*/ 1162246 w 4637894"/>
              <a:gd name="connsiteY25" fmla="*/ 2513046 h 5047066"/>
              <a:gd name="connsiteX26" fmla="*/ 1174236 w 4637894"/>
              <a:gd name="connsiteY26" fmla="*/ 2542588 h 5047066"/>
              <a:gd name="connsiteX27" fmla="*/ 1349303 w 4637894"/>
              <a:gd name="connsiteY27" fmla="*/ 2575040 h 5047066"/>
              <a:gd name="connsiteX28" fmla="*/ 1431682 w 4637894"/>
              <a:gd name="connsiteY28" fmla="*/ 2583278 h 5047066"/>
              <a:gd name="connsiteX29" fmla="*/ 1572721 w 4637894"/>
              <a:gd name="connsiteY29" fmla="*/ 2505149 h 5047066"/>
              <a:gd name="connsiteX30" fmla="*/ 1624982 w 4637894"/>
              <a:gd name="connsiteY30" fmla="*/ 2496492 h 5047066"/>
              <a:gd name="connsiteX31" fmla="*/ 1705944 w 4637894"/>
              <a:gd name="connsiteY31" fmla="*/ 2405299 h 5047066"/>
              <a:gd name="connsiteX32" fmla="*/ 1719849 w 4637894"/>
              <a:gd name="connsiteY32" fmla="*/ 2264679 h 5047066"/>
              <a:gd name="connsiteX33" fmla="*/ 1775598 w 4637894"/>
              <a:gd name="connsiteY33" fmla="*/ 2288133 h 5047066"/>
              <a:gd name="connsiteX34" fmla="*/ 1869705 w 4637894"/>
              <a:gd name="connsiteY34" fmla="*/ 2291202 h 5047066"/>
              <a:gd name="connsiteX35" fmla="*/ 2075153 w 4637894"/>
              <a:gd name="connsiteY35" fmla="*/ 2452863 h 5047066"/>
              <a:gd name="connsiteX36" fmla="*/ 2164771 w 4637894"/>
              <a:gd name="connsiteY36" fmla="*/ 1985090 h 5047066"/>
              <a:gd name="connsiteX37" fmla="*/ 2186572 w 4637894"/>
              <a:gd name="connsiteY37" fmla="*/ 1856198 h 5047066"/>
              <a:gd name="connsiteX38" fmla="*/ 2388224 w 4637894"/>
              <a:gd name="connsiteY38" fmla="*/ 1769405 h 5047066"/>
              <a:gd name="connsiteX39" fmla="*/ 2467718 w 4637894"/>
              <a:gd name="connsiteY39" fmla="*/ 1862158 h 5047066"/>
              <a:gd name="connsiteX40" fmla="*/ 2681028 w 4637894"/>
              <a:gd name="connsiteY40" fmla="*/ 1870705 h 5047066"/>
              <a:gd name="connsiteX41" fmla="*/ 2679070 w 4637894"/>
              <a:gd name="connsiteY41" fmla="*/ 1745979 h 5047066"/>
              <a:gd name="connsiteX42" fmla="*/ 3434172 w 4637894"/>
              <a:gd name="connsiteY42" fmla="*/ 1756405 h 5047066"/>
              <a:gd name="connsiteX43" fmla="*/ 3408481 w 4637894"/>
              <a:gd name="connsiteY43" fmla="*/ 1961480 h 5047066"/>
              <a:gd name="connsiteX44" fmla="*/ 3525640 w 4637894"/>
              <a:gd name="connsiteY44" fmla="*/ 1927191 h 5047066"/>
              <a:gd name="connsiteX45" fmla="*/ 3569864 w 4637894"/>
              <a:gd name="connsiteY45" fmla="*/ 1401201 h 5047066"/>
              <a:gd name="connsiteX46" fmla="*/ 3969323 w 4637894"/>
              <a:gd name="connsiteY46" fmla="*/ 1373964 h 5047066"/>
              <a:gd name="connsiteX47" fmla="*/ 3772387 w 4637894"/>
              <a:gd name="connsiteY47" fmla="*/ 1113751 h 5047066"/>
              <a:gd name="connsiteX48" fmla="*/ 3981060 w 4637894"/>
              <a:gd name="connsiteY48" fmla="*/ 905307 h 5047066"/>
              <a:gd name="connsiteX49" fmla="*/ 4143012 w 4637894"/>
              <a:gd name="connsiteY49" fmla="*/ 619017 h 5047066"/>
              <a:gd name="connsiteX50" fmla="*/ 4636201 w 4637894"/>
              <a:gd name="connsiteY50" fmla="*/ 548532 h 5047066"/>
              <a:gd name="connsiteX51" fmla="*/ 4303418 w 4637894"/>
              <a:gd name="connsiteY51" fmla="*/ 117976 h 5047066"/>
              <a:gd name="connsiteX52" fmla="*/ 4265117 w 4637894"/>
              <a:gd name="connsiteY52" fmla="*/ 13482 h 5047066"/>
              <a:gd name="connsiteX53" fmla="*/ 3968593 w 4637894"/>
              <a:gd name="connsiteY53" fmla="*/ 1885 h 5047066"/>
              <a:gd name="connsiteX54" fmla="*/ 3694580 w 4637894"/>
              <a:gd name="connsiteY54" fmla="*/ 18585 h 5047066"/>
              <a:gd name="connsiteX55" fmla="*/ 4043076 w 4637894"/>
              <a:gd name="connsiteY55" fmla="*/ 103689 h 5047066"/>
              <a:gd name="connsiteX56" fmla="*/ 3952460 w 4637894"/>
              <a:gd name="connsiteY56" fmla="*/ 334348 h 5047066"/>
              <a:gd name="connsiteX57" fmla="*/ 3680612 w 4637894"/>
              <a:gd name="connsiteY57" fmla="*/ 507343 h 5047066"/>
              <a:gd name="connsiteX58" fmla="*/ 3433476 w 4637894"/>
              <a:gd name="connsiteY58" fmla="*/ 655624 h 5047066"/>
              <a:gd name="connsiteX59" fmla="*/ 2609693 w 4637894"/>
              <a:gd name="connsiteY59" fmla="*/ 779192 h 5047066"/>
              <a:gd name="connsiteX60" fmla="*/ 2123660 w 4637894"/>
              <a:gd name="connsiteY60" fmla="*/ 853332 h 5047066"/>
              <a:gd name="connsiteX61" fmla="*/ 1752958 w 4637894"/>
              <a:gd name="connsiteY61" fmla="*/ 943948 h 5047066"/>
              <a:gd name="connsiteX62" fmla="*/ 1571725 w 4637894"/>
              <a:gd name="connsiteY62" fmla="*/ 1092230 h 5047066"/>
              <a:gd name="connsiteX63" fmla="*/ 1349303 w 4637894"/>
              <a:gd name="connsiteY63" fmla="*/ 1405267 h 5047066"/>
              <a:gd name="connsiteX64" fmla="*/ 1291639 w 4637894"/>
              <a:gd name="connsiteY64" fmla="*/ 1570024 h 5047066"/>
              <a:gd name="connsiteX65" fmla="*/ 1233974 w 4637894"/>
              <a:gd name="connsiteY65" fmla="*/ 1701830 h 5047066"/>
              <a:gd name="connsiteX66" fmla="*/ 978601 w 4637894"/>
              <a:gd name="connsiteY66" fmla="*/ 1726543 h 5047066"/>
              <a:gd name="connsiteX67" fmla="*/ 679388 w 4637894"/>
              <a:gd name="connsiteY67" fmla="*/ 1016488 h 5047066"/>
              <a:gd name="connsiteX68" fmla="*/ 11679 w 4637894"/>
              <a:gd name="connsiteY68" fmla="*/ 1334759 h 5047066"/>
              <a:gd name="connsiteX69" fmla="*/ 6833 w 4637894"/>
              <a:gd name="connsiteY69" fmla="*/ 1595476 h 5047066"/>
              <a:gd name="connsiteX0" fmla="*/ 6833 w 4637877"/>
              <a:gd name="connsiteY0" fmla="*/ 1598718 h 5050308"/>
              <a:gd name="connsiteX1" fmla="*/ 2943 w 4637877"/>
              <a:gd name="connsiteY1" fmla="*/ 4311256 h 5050308"/>
              <a:gd name="connsiteX2" fmla="*/ 2260 w 4637877"/>
              <a:gd name="connsiteY2" fmla="*/ 4810448 h 5050308"/>
              <a:gd name="connsiteX3" fmla="*/ 32063 w 4637877"/>
              <a:gd name="connsiteY3" fmla="*/ 5048018 h 5050308"/>
              <a:gd name="connsiteX4" fmla="*/ 311626 w 4637877"/>
              <a:gd name="connsiteY4" fmla="*/ 5045107 h 5050308"/>
              <a:gd name="connsiteX5" fmla="*/ 760245 w 4637877"/>
              <a:gd name="connsiteY5" fmla="*/ 5034497 h 5050308"/>
              <a:gd name="connsiteX6" fmla="*/ 927731 w 4637877"/>
              <a:gd name="connsiteY6" fmla="*/ 4858668 h 5050308"/>
              <a:gd name="connsiteX7" fmla="*/ 985474 w 4637877"/>
              <a:gd name="connsiteY7" fmla="*/ 4161495 h 5050308"/>
              <a:gd name="connsiteX8" fmla="*/ 1171613 w 4637877"/>
              <a:gd name="connsiteY8" fmla="*/ 3707679 h 5050308"/>
              <a:gd name="connsiteX9" fmla="*/ 1005623 w 4637877"/>
              <a:gd name="connsiteY9" fmla="*/ 3536600 h 5050308"/>
              <a:gd name="connsiteX10" fmla="*/ 1071604 w 4637877"/>
              <a:gd name="connsiteY10" fmla="*/ 3403220 h 5050308"/>
              <a:gd name="connsiteX11" fmla="*/ 1099571 w 4637877"/>
              <a:gd name="connsiteY11" fmla="*/ 3325014 h 5050308"/>
              <a:gd name="connsiteX12" fmla="*/ 1263410 w 4637877"/>
              <a:gd name="connsiteY12" fmla="*/ 3313366 h 5050308"/>
              <a:gd name="connsiteX13" fmla="*/ 1298774 w 4637877"/>
              <a:gd name="connsiteY13" fmla="*/ 3012658 h 5050308"/>
              <a:gd name="connsiteX14" fmla="*/ 1079869 w 4637877"/>
              <a:gd name="connsiteY14" fmla="*/ 2875448 h 5050308"/>
              <a:gd name="connsiteX15" fmla="*/ 1019265 w 4637877"/>
              <a:gd name="connsiteY15" fmla="*/ 2826085 h 5050308"/>
              <a:gd name="connsiteX16" fmla="*/ 940665 w 4637877"/>
              <a:gd name="connsiteY16" fmla="*/ 2767936 h 5050308"/>
              <a:gd name="connsiteX17" fmla="*/ 848291 w 4637877"/>
              <a:gd name="connsiteY17" fmla="*/ 2734565 h 5050308"/>
              <a:gd name="connsiteX18" fmla="*/ 837954 w 4637877"/>
              <a:gd name="connsiteY18" fmla="*/ 2757101 h 5050308"/>
              <a:gd name="connsiteX19" fmla="*/ 786454 w 4637877"/>
              <a:gd name="connsiteY19" fmla="*/ 2751093 h 5050308"/>
              <a:gd name="connsiteX20" fmla="*/ 711658 w 4637877"/>
              <a:gd name="connsiteY20" fmla="*/ 2636682 h 5050308"/>
              <a:gd name="connsiteX21" fmla="*/ 791965 w 4637877"/>
              <a:gd name="connsiteY21" fmla="*/ 2488584 h 5050308"/>
              <a:gd name="connsiteX22" fmla="*/ 945649 w 4637877"/>
              <a:gd name="connsiteY22" fmla="*/ 2537093 h 5050308"/>
              <a:gd name="connsiteX23" fmla="*/ 1011552 w 4637877"/>
              <a:gd name="connsiteY23" fmla="*/ 2512380 h 5050308"/>
              <a:gd name="connsiteX24" fmla="*/ 1046419 w 4637877"/>
              <a:gd name="connsiteY24" fmla="*/ 2479428 h 5050308"/>
              <a:gd name="connsiteX25" fmla="*/ 1162246 w 4637877"/>
              <a:gd name="connsiteY25" fmla="*/ 2516288 h 5050308"/>
              <a:gd name="connsiteX26" fmla="*/ 1174236 w 4637877"/>
              <a:gd name="connsiteY26" fmla="*/ 2545830 h 5050308"/>
              <a:gd name="connsiteX27" fmla="*/ 1349303 w 4637877"/>
              <a:gd name="connsiteY27" fmla="*/ 2578282 h 5050308"/>
              <a:gd name="connsiteX28" fmla="*/ 1431682 w 4637877"/>
              <a:gd name="connsiteY28" fmla="*/ 2586520 h 5050308"/>
              <a:gd name="connsiteX29" fmla="*/ 1572721 w 4637877"/>
              <a:gd name="connsiteY29" fmla="*/ 2508391 h 5050308"/>
              <a:gd name="connsiteX30" fmla="*/ 1624982 w 4637877"/>
              <a:gd name="connsiteY30" fmla="*/ 2499734 h 5050308"/>
              <a:gd name="connsiteX31" fmla="*/ 1705944 w 4637877"/>
              <a:gd name="connsiteY31" fmla="*/ 2408541 h 5050308"/>
              <a:gd name="connsiteX32" fmla="*/ 1719849 w 4637877"/>
              <a:gd name="connsiteY32" fmla="*/ 2267921 h 5050308"/>
              <a:gd name="connsiteX33" fmla="*/ 1775598 w 4637877"/>
              <a:gd name="connsiteY33" fmla="*/ 2291375 h 5050308"/>
              <a:gd name="connsiteX34" fmla="*/ 1869705 w 4637877"/>
              <a:gd name="connsiteY34" fmla="*/ 2294444 h 5050308"/>
              <a:gd name="connsiteX35" fmla="*/ 2075153 w 4637877"/>
              <a:gd name="connsiteY35" fmla="*/ 2456105 h 5050308"/>
              <a:gd name="connsiteX36" fmla="*/ 2164771 w 4637877"/>
              <a:gd name="connsiteY36" fmla="*/ 1988332 h 5050308"/>
              <a:gd name="connsiteX37" fmla="*/ 2186572 w 4637877"/>
              <a:gd name="connsiteY37" fmla="*/ 1859440 h 5050308"/>
              <a:gd name="connsiteX38" fmla="*/ 2388224 w 4637877"/>
              <a:gd name="connsiteY38" fmla="*/ 1772647 h 5050308"/>
              <a:gd name="connsiteX39" fmla="*/ 2467718 w 4637877"/>
              <a:gd name="connsiteY39" fmla="*/ 1865400 h 5050308"/>
              <a:gd name="connsiteX40" fmla="*/ 2681028 w 4637877"/>
              <a:gd name="connsiteY40" fmla="*/ 1873947 h 5050308"/>
              <a:gd name="connsiteX41" fmla="*/ 2679070 w 4637877"/>
              <a:gd name="connsiteY41" fmla="*/ 1749221 h 5050308"/>
              <a:gd name="connsiteX42" fmla="*/ 3434172 w 4637877"/>
              <a:gd name="connsiteY42" fmla="*/ 1759647 h 5050308"/>
              <a:gd name="connsiteX43" fmla="*/ 3408481 w 4637877"/>
              <a:gd name="connsiteY43" fmla="*/ 1964722 h 5050308"/>
              <a:gd name="connsiteX44" fmla="*/ 3525640 w 4637877"/>
              <a:gd name="connsiteY44" fmla="*/ 1930433 h 5050308"/>
              <a:gd name="connsiteX45" fmla="*/ 3569864 w 4637877"/>
              <a:gd name="connsiteY45" fmla="*/ 1404443 h 5050308"/>
              <a:gd name="connsiteX46" fmla="*/ 3969323 w 4637877"/>
              <a:gd name="connsiteY46" fmla="*/ 1377206 h 5050308"/>
              <a:gd name="connsiteX47" fmla="*/ 3772387 w 4637877"/>
              <a:gd name="connsiteY47" fmla="*/ 1116993 h 5050308"/>
              <a:gd name="connsiteX48" fmla="*/ 3981060 w 4637877"/>
              <a:gd name="connsiteY48" fmla="*/ 908549 h 5050308"/>
              <a:gd name="connsiteX49" fmla="*/ 4143012 w 4637877"/>
              <a:gd name="connsiteY49" fmla="*/ 622259 h 5050308"/>
              <a:gd name="connsiteX50" fmla="*/ 4636201 w 4637877"/>
              <a:gd name="connsiteY50" fmla="*/ 551774 h 5050308"/>
              <a:gd name="connsiteX51" fmla="*/ 4303418 w 4637877"/>
              <a:gd name="connsiteY51" fmla="*/ 121218 h 5050308"/>
              <a:gd name="connsiteX52" fmla="*/ 4285119 w 4637877"/>
              <a:gd name="connsiteY52" fmla="*/ 11009 h 5050308"/>
              <a:gd name="connsiteX53" fmla="*/ 3968593 w 4637877"/>
              <a:gd name="connsiteY53" fmla="*/ 5127 h 5050308"/>
              <a:gd name="connsiteX54" fmla="*/ 3694580 w 4637877"/>
              <a:gd name="connsiteY54" fmla="*/ 21827 h 5050308"/>
              <a:gd name="connsiteX55" fmla="*/ 4043076 w 4637877"/>
              <a:gd name="connsiteY55" fmla="*/ 106931 h 5050308"/>
              <a:gd name="connsiteX56" fmla="*/ 3952460 w 4637877"/>
              <a:gd name="connsiteY56" fmla="*/ 337590 h 5050308"/>
              <a:gd name="connsiteX57" fmla="*/ 3680612 w 4637877"/>
              <a:gd name="connsiteY57" fmla="*/ 510585 h 5050308"/>
              <a:gd name="connsiteX58" fmla="*/ 3433476 w 4637877"/>
              <a:gd name="connsiteY58" fmla="*/ 658866 h 5050308"/>
              <a:gd name="connsiteX59" fmla="*/ 2609693 w 4637877"/>
              <a:gd name="connsiteY59" fmla="*/ 782434 h 5050308"/>
              <a:gd name="connsiteX60" fmla="*/ 2123660 w 4637877"/>
              <a:gd name="connsiteY60" fmla="*/ 856574 h 5050308"/>
              <a:gd name="connsiteX61" fmla="*/ 1752958 w 4637877"/>
              <a:gd name="connsiteY61" fmla="*/ 947190 h 5050308"/>
              <a:gd name="connsiteX62" fmla="*/ 1571725 w 4637877"/>
              <a:gd name="connsiteY62" fmla="*/ 1095472 h 5050308"/>
              <a:gd name="connsiteX63" fmla="*/ 1349303 w 4637877"/>
              <a:gd name="connsiteY63" fmla="*/ 1408509 h 5050308"/>
              <a:gd name="connsiteX64" fmla="*/ 1291639 w 4637877"/>
              <a:gd name="connsiteY64" fmla="*/ 1573266 h 5050308"/>
              <a:gd name="connsiteX65" fmla="*/ 1233974 w 4637877"/>
              <a:gd name="connsiteY65" fmla="*/ 1705072 h 5050308"/>
              <a:gd name="connsiteX66" fmla="*/ 978601 w 4637877"/>
              <a:gd name="connsiteY66" fmla="*/ 1729785 h 5050308"/>
              <a:gd name="connsiteX67" fmla="*/ 679388 w 4637877"/>
              <a:gd name="connsiteY67" fmla="*/ 1019730 h 5050308"/>
              <a:gd name="connsiteX68" fmla="*/ 11679 w 4637877"/>
              <a:gd name="connsiteY68" fmla="*/ 1338001 h 5050308"/>
              <a:gd name="connsiteX69" fmla="*/ 6833 w 4637877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4043076 w 4317620"/>
              <a:gd name="connsiteY55" fmla="*/ 106931 h 5050308"/>
              <a:gd name="connsiteX56" fmla="*/ 3952460 w 4317620"/>
              <a:gd name="connsiteY56" fmla="*/ 337590 h 5050308"/>
              <a:gd name="connsiteX57" fmla="*/ 3680612 w 4317620"/>
              <a:gd name="connsiteY57" fmla="*/ 510585 h 5050308"/>
              <a:gd name="connsiteX58" fmla="*/ 3433476 w 4317620"/>
              <a:gd name="connsiteY58" fmla="*/ 658866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952460 w 4317620"/>
              <a:gd name="connsiteY56" fmla="*/ 337590 h 5050308"/>
              <a:gd name="connsiteX57" fmla="*/ 3680612 w 4317620"/>
              <a:gd name="connsiteY57" fmla="*/ 510585 h 5050308"/>
              <a:gd name="connsiteX58" fmla="*/ 3433476 w 4317620"/>
              <a:gd name="connsiteY58" fmla="*/ 658866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952460 w 4317620"/>
              <a:gd name="connsiteY56" fmla="*/ 337590 h 5050308"/>
              <a:gd name="connsiteX57" fmla="*/ 3680612 w 4317620"/>
              <a:gd name="connsiteY57" fmla="*/ 510585 h 5050308"/>
              <a:gd name="connsiteX58" fmla="*/ 3433476 w 4317620"/>
              <a:gd name="connsiteY58" fmla="*/ 658866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680612 w 4317620"/>
              <a:gd name="connsiteY57" fmla="*/ 510585 h 5050308"/>
              <a:gd name="connsiteX58" fmla="*/ 3433476 w 4317620"/>
              <a:gd name="connsiteY58" fmla="*/ 658866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433476 w 4317620"/>
              <a:gd name="connsiteY58" fmla="*/ 658866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1847255 w 4317620"/>
              <a:gd name="connsiteY61" fmla="*/ 1178648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22658 w 4317620"/>
              <a:gd name="connsiteY61" fmla="*/ 1107471 h 5050308"/>
              <a:gd name="connsiteX62" fmla="*/ 1847255 w 4317620"/>
              <a:gd name="connsiteY62" fmla="*/ 1178648 h 5050308"/>
              <a:gd name="connsiteX63" fmla="*/ 1571725 w 4317620"/>
              <a:gd name="connsiteY63" fmla="*/ 1095472 h 5050308"/>
              <a:gd name="connsiteX64" fmla="*/ 1349303 w 4317620"/>
              <a:gd name="connsiteY64" fmla="*/ 1408509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679388 w 4317620"/>
              <a:gd name="connsiteY68" fmla="*/ 1019730 h 5050308"/>
              <a:gd name="connsiteX69" fmla="*/ 11679 w 4317620"/>
              <a:gd name="connsiteY69" fmla="*/ 1338001 h 5050308"/>
              <a:gd name="connsiteX70" fmla="*/ 6833 w 4317620"/>
              <a:gd name="connsiteY70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571725 w 4317620"/>
              <a:gd name="connsiteY63" fmla="*/ 1095472 h 5050308"/>
              <a:gd name="connsiteX64" fmla="*/ 1349303 w 4317620"/>
              <a:gd name="connsiteY64" fmla="*/ 1408509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679388 w 4317620"/>
              <a:gd name="connsiteY68" fmla="*/ 1019730 h 5050308"/>
              <a:gd name="connsiteX69" fmla="*/ 11679 w 4317620"/>
              <a:gd name="connsiteY69" fmla="*/ 1338001 h 5050308"/>
              <a:gd name="connsiteX70" fmla="*/ 6833 w 4317620"/>
              <a:gd name="connsiteY70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349303 w 4317620"/>
              <a:gd name="connsiteY64" fmla="*/ 1408509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679388 w 4317620"/>
              <a:gd name="connsiteY68" fmla="*/ 1019730 h 5050308"/>
              <a:gd name="connsiteX69" fmla="*/ 11679 w 4317620"/>
              <a:gd name="connsiteY69" fmla="*/ 1338001 h 5050308"/>
              <a:gd name="connsiteX70" fmla="*/ 6833 w 4317620"/>
              <a:gd name="connsiteY70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679388 w 4317620"/>
              <a:gd name="connsiteY68" fmla="*/ 1019730 h 5050308"/>
              <a:gd name="connsiteX69" fmla="*/ 11679 w 4317620"/>
              <a:gd name="connsiteY69" fmla="*/ 1338001 h 5050308"/>
              <a:gd name="connsiteX70" fmla="*/ 6833 w 4317620"/>
              <a:gd name="connsiteY70" fmla="*/ 1598718 h 5050308"/>
              <a:gd name="connsiteX0" fmla="*/ 32283 w 4343070"/>
              <a:gd name="connsiteY0" fmla="*/ 1598718 h 5050308"/>
              <a:gd name="connsiteX1" fmla="*/ 28393 w 4343070"/>
              <a:gd name="connsiteY1" fmla="*/ 4311256 h 5050308"/>
              <a:gd name="connsiteX2" fmla="*/ 27710 w 4343070"/>
              <a:gd name="connsiteY2" fmla="*/ 4810448 h 5050308"/>
              <a:gd name="connsiteX3" fmla="*/ 57513 w 4343070"/>
              <a:gd name="connsiteY3" fmla="*/ 5048018 h 5050308"/>
              <a:gd name="connsiteX4" fmla="*/ 337076 w 4343070"/>
              <a:gd name="connsiteY4" fmla="*/ 5045107 h 5050308"/>
              <a:gd name="connsiteX5" fmla="*/ 785695 w 4343070"/>
              <a:gd name="connsiteY5" fmla="*/ 5034497 h 5050308"/>
              <a:gd name="connsiteX6" fmla="*/ 953181 w 4343070"/>
              <a:gd name="connsiteY6" fmla="*/ 4858668 h 5050308"/>
              <a:gd name="connsiteX7" fmla="*/ 1010924 w 4343070"/>
              <a:gd name="connsiteY7" fmla="*/ 4161495 h 5050308"/>
              <a:gd name="connsiteX8" fmla="*/ 1197063 w 4343070"/>
              <a:gd name="connsiteY8" fmla="*/ 3707679 h 5050308"/>
              <a:gd name="connsiteX9" fmla="*/ 1031073 w 4343070"/>
              <a:gd name="connsiteY9" fmla="*/ 3536600 h 5050308"/>
              <a:gd name="connsiteX10" fmla="*/ 1097054 w 4343070"/>
              <a:gd name="connsiteY10" fmla="*/ 3403220 h 5050308"/>
              <a:gd name="connsiteX11" fmla="*/ 1125021 w 4343070"/>
              <a:gd name="connsiteY11" fmla="*/ 3325014 h 5050308"/>
              <a:gd name="connsiteX12" fmla="*/ 1288860 w 4343070"/>
              <a:gd name="connsiteY12" fmla="*/ 3313366 h 5050308"/>
              <a:gd name="connsiteX13" fmla="*/ 1324224 w 4343070"/>
              <a:gd name="connsiteY13" fmla="*/ 3012658 h 5050308"/>
              <a:gd name="connsiteX14" fmla="*/ 1105319 w 4343070"/>
              <a:gd name="connsiteY14" fmla="*/ 2875448 h 5050308"/>
              <a:gd name="connsiteX15" fmla="*/ 1044715 w 4343070"/>
              <a:gd name="connsiteY15" fmla="*/ 2826085 h 5050308"/>
              <a:gd name="connsiteX16" fmla="*/ 966115 w 4343070"/>
              <a:gd name="connsiteY16" fmla="*/ 2767936 h 5050308"/>
              <a:gd name="connsiteX17" fmla="*/ 873741 w 4343070"/>
              <a:gd name="connsiteY17" fmla="*/ 2734565 h 5050308"/>
              <a:gd name="connsiteX18" fmla="*/ 863404 w 4343070"/>
              <a:gd name="connsiteY18" fmla="*/ 2757101 h 5050308"/>
              <a:gd name="connsiteX19" fmla="*/ 811904 w 4343070"/>
              <a:gd name="connsiteY19" fmla="*/ 2751093 h 5050308"/>
              <a:gd name="connsiteX20" fmla="*/ 737108 w 4343070"/>
              <a:gd name="connsiteY20" fmla="*/ 2636682 h 5050308"/>
              <a:gd name="connsiteX21" fmla="*/ 817415 w 4343070"/>
              <a:gd name="connsiteY21" fmla="*/ 2488584 h 5050308"/>
              <a:gd name="connsiteX22" fmla="*/ 971099 w 4343070"/>
              <a:gd name="connsiteY22" fmla="*/ 2537093 h 5050308"/>
              <a:gd name="connsiteX23" fmla="*/ 1037002 w 4343070"/>
              <a:gd name="connsiteY23" fmla="*/ 2512380 h 5050308"/>
              <a:gd name="connsiteX24" fmla="*/ 1071869 w 4343070"/>
              <a:gd name="connsiteY24" fmla="*/ 2479428 h 5050308"/>
              <a:gd name="connsiteX25" fmla="*/ 1187696 w 4343070"/>
              <a:gd name="connsiteY25" fmla="*/ 2516288 h 5050308"/>
              <a:gd name="connsiteX26" fmla="*/ 1199686 w 4343070"/>
              <a:gd name="connsiteY26" fmla="*/ 2545830 h 5050308"/>
              <a:gd name="connsiteX27" fmla="*/ 1374753 w 4343070"/>
              <a:gd name="connsiteY27" fmla="*/ 2578282 h 5050308"/>
              <a:gd name="connsiteX28" fmla="*/ 1457132 w 4343070"/>
              <a:gd name="connsiteY28" fmla="*/ 2586520 h 5050308"/>
              <a:gd name="connsiteX29" fmla="*/ 1598171 w 4343070"/>
              <a:gd name="connsiteY29" fmla="*/ 2508391 h 5050308"/>
              <a:gd name="connsiteX30" fmla="*/ 1650432 w 4343070"/>
              <a:gd name="connsiteY30" fmla="*/ 2499734 h 5050308"/>
              <a:gd name="connsiteX31" fmla="*/ 1731394 w 4343070"/>
              <a:gd name="connsiteY31" fmla="*/ 2408541 h 5050308"/>
              <a:gd name="connsiteX32" fmla="*/ 1745299 w 4343070"/>
              <a:gd name="connsiteY32" fmla="*/ 2267921 h 5050308"/>
              <a:gd name="connsiteX33" fmla="*/ 1801048 w 4343070"/>
              <a:gd name="connsiteY33" fmla="*/ 2291375 h 5050308"/>
              <a:gd name="connsiteX34" fmla="*/ 1895155 w 4343070"/>
              <a:gd name="connsiteY34" fmla="*/ 2294444 h 5050308"/>
              <a:gd name="connsiteX35" fmla="*/ 2100603 w 4343070"/>
              <a:gd name="connsiteY35" fmla="*/ 2456105 h 5050308"/>
              <a:gd name="connsiteX36" fmla="*/ 2190221 w 4343070"/>
              <a:gd name="connsiteY36" fmla="*/ 1988332 h 5050308"/>
              <a:gd name="connsiteX37" fmla="*/ 2212022 w 4343070"/>
              <a:gd name="connsiteY37" fmla="*/ 1859440 h 5050308"/>
              <a:gd name="connsiteX38" fmla="*/ 2413674 w 4343070"/>
              <a:gd name="connsiteY38" fmla="*/ 1772647 h 5050308"/>
              <a:gd name="connsiteX39" fmla="*/ 2493168 w 4343070"/>
              <a:gd name="connsiteY39" fmla="*/ 1865400 h 5050308"/>
              <a:gd name="connsiteX40" fmla="*/ 2706478 w 4343070"/>
              <a:gd name="connsiteY40" fmla="*/ 1873947 h 5050308"/>
              <a:gd name="connsiteX41" fmla="*/ 2704520 w 4343070"/>
              <a:gd name="connsiteY41" fmla="*/ 1749221 h 5050308"/>
              <a:gd name="connsiteX42" fmla="*/ 3459622 w 4343070"/>
              <a:gd name="connsiteY42" fmla="*/ 1759647 h 5050308"/>
              <a:gd name="connsiteX43" fmla="*/ 3433931 w 4343070"/>
              <a:gd name="connsiteY43" fmla="*/ 1964722 h 5050308"/>
              <a:gd name="connsiteX44" fmla="*/ 3551090 w 4343070"/>
              <a:gd name="connsiteY44" fmla="*/ 1930433 h 5050308"/>
              <a:gd name="connsiteX45" fmla="*/ 3595314 w 4343070"/>
              <a:gd name="connsiteY45" fmla="*/ 1404443 h 5050308"/>
              <a:gd name="connsiteX46" fmla="*/ 3994773 w 4343070"/>
              <a:gd name="connsiteY46" fmla="*/ 1377206 h 5050308"/>
              <a:gd name="connsiteX47" fmla="*/ 3797837 w 4343070"/>
              <a:gd name="connsiteY47" fmla="*/ 1116993 h 5050308"/>
              <a:gd name="connsiteX48" fmla="*/ 4006510 w 4343070"/>
              <a:gd name="connsiteY48" fmla="*/ 908549 h 5050308"/>
              <a:gd name="connsiteX49" fmla="*/ 4168462 w 4343070"/>
              <a:gd name="connsiteY49" fmla="*/ 622259 h 5050308"/>
              <a:gd name="connsiteX50" fmla="*/ 4275889 w 4343070"/>
              <a:gd name="connsiteY50" fmla="*/ 334604 h 5050308"/>
              <a:gd name="connsiteX51" fmla="*/ 4328868 w 4343070"/>
              <a:gd name="connsiteY51" fmla="*/ 121218 h 5050308"/>
              <a:gd name="connsiteX52" fmla="*/ 4310569 w 4343070"/>
              <a:gd name="connsiteY52" fmla="*/ 11009 h 5050308"/>
              <a:gd name="connsiteX53" fmla="*/ 3994043 w 4343070"/>
              <a:gd name="connsiteY53" fmla="*/ 5127 h 5050308"/>
              <a:gd name="connsiteX54" fmla="*/ 3720030 w 4343070"/>
              <a:gd name="connsiteY54" fmla="*/ 21827 h 5050308"/>
              <a:gd name="connsiteX55" fmla="*/ 3697051 w 4343070"/>
              <a:gd name="connsiteY55" fmla="*/ 169796 h 5050308"/>
              <a:gd name="connsiteX56" fmla="*/ 3566430 w 4343070"/>
              <a:gd name="connsiteY56" fmla="*/ 289012 h 5050308"/>
              <a:gd name="connsiteX57" fmla="*/ 3411739 w 4343070"/>
              <a:gd name="connsiteY57" fmla="*/ 444862 h 5050308"/>
              <a:gd name="connsiteX58" fmla="*/ 3396061 w 4343070"/>
              <a:gd name="connsiteY58" fmla="*/ 676011 h 5050308"/>
              <a:gd name="connsiteX59" fmla="*/ 3178068 w 4343070"/>
              <a:gd name="connsiteY59" fmla="*/ 853871 h 5050308"/>
              <a:gd name="connsiteX60" fmla="*/ 2903490 w 4343070"/>
              <a:gd name="connsiteY60" fmla="*/ 1048027 h 5050308"/>
              <a:gd name="connsiteX61" fmla="*/ 2528106 w 4343070"/>
              <a:gd name="connsiteY61" fmla="*/ 1084611 h 5050308"/>
              <a:gd name="connsiteX62" fmla="*/ 1872705 w 4343070"/>
              <a:gd name="connsiteY62" fmla="*/ 1178648 h 5050308"/>
              <a:gd name="connsiteX63" fmla="*/ 1625750 w 4343070"/>
              <a:gd name="connsiteY63" fmla="*/ 1149765 h 5050308"/>
              <a:gd name="connsiteX64" fmla="*/ 1094718 w 4343070"/>
              <a:gd name="connsiteY64" fmla="*/ 902732 h 5050308"/>
              <a:gd name="connsiteX65" fmla="*/ 1317089 w 4343070"/>
              <a:gd name="connsiteY65" fmla="*/ 1573266 h 5050308"/>
              <a:gd name="connsiteX66" fmla="*/ 1259424 w 4343070"/>
              <a:gd name="connsiteY66" fmla="*/ 1705072 h 5050308"/>
              <a:gd name="connsiteX67" fmla="*/ 1004051 w 4343070"/>
              <a:gd name="connsiteY67" fmla="*/ 1729785 h 5050308"/>
              <a:gd name="connsiteX68" fmla="*/ 64758 w 4343070"/>
              <a:gd name="connsiteY68" fmla="*/ 736838 h 5050308"/>
              <a:gd name="connsiteX69" fmla="*/ 37129 w 4343070"/>
              <a:gd name="connsiteY69" fmla="*/ 1338001 h 5050308"/>
              <a:gd name="connsiteX70" fmla="*/ 32283 w 4343070"/>
              <a:gd name="connsiteY70" fmla="*/ 1598718 h 5050308"/>
              <a:gd name="connsiteX0" fmla="*/ 7690 w 4318477"/>
              <a:gd name="connsiteY0" fmla="*/ 1598718 h 5050308"/>
              <a:gd name="connsiteX1" fmla="*/ 3800 w 4318477"/>
              <a:gd name="connsiteY1" fmla="*/ 4311256 h 5050308"/>
              <a:gd name="connsiteX2" fmla="*/ 3117 w 4318477"/>
              <a:gd name="connsiteY2" fmla="*/ 4810448 h 5050308"/>
              <a:gd name="connsiteX3" fmla="*/ 32920 w 4318477"/>
              <a:gd name="connsiteY3" fmla="*/ 5048018 h 5050308"/>
              <a:gd name="connsiteX4" fmla="*/ 312483 w 4318477"/>
              <a:gd name="connsiteY4" fmla="*/ 5045107 h 5050308"/>
              <a:gd name="connsiteX5" fmla="*/ 761102 w 4318477"/>
              <a:gd name="connsiteY5" fmla="*/ 5034497 h 5050308"/>
              <a:gd name="connsiteX6" fmla="*/ 928588 w 4318477"/>
              <a:gd name="connsiteY6" fmla="*/ 4858668 h 5050308"/>
              <a:gd name="connsiteX7" fmla="*/ 986331 w 4318477"/>
              <a:gd name="connsiteY7" fmla="*/ 4161495 h 5050308"/>
              <a:gd name="connsiteX8" fmla="*/ 1172470 w 4318477"/>
              <a:gd name="connsiteY8" fmla="*/ 3707679 h 5050308"/>
              <a:gd name="connsiteX9" fmla="*/ 1006480 w 4318477"/>
              <a:gd name="connsiteY9" fmla="*/ 3536600 h 5050308"/>
              <a:gd name="connsiteX10" fmla="*/ 1072461 w 4318477"/>
              <a:gd name="connsiteY10" fmla="*/ 3403220 h 5050308"/>
              <a:gd name="connsiteX11" fmla="*/ 1100428 w 4318477"/>
              <a:gd name="connsiteY11" fmla="*/ 3325014 h 5050308"/>
              <a:gd name="connsiteX12" fmla="*/ 1264267 w 4318477"/>
              <a:gd name="connsiteY12" fmla="*/ 3313366 h 5050308"/>
              <a:gd name="connsiteX13" fmla="*/ 1299631 w 4318477"/>
              <a:gd name="connsiteY13" fmla="*/ 3012658 h 5050308"/>
              <a:gd name="connsiteX14" fmla="*/ 1080726 w 4318477"/>
              <a:gd name="connsiteY14" fmla="*/ 2875448 h 5050308"/>
              <a:gd name="connsiteX15" fmla="*/ 1020122 w 4318477"/>
              <a:gd name="connsiteY15" fmla="*/ 2826085 h 5050308"/>
              <a:gd name="connsiteX16" fmla="*/ 941522 w 4318477"/>
              <a:gd name="connsiteY16" fmla="*/ 2767936 h 5050308"/>
              <a:gd name="connsiteX17" fmla="*/ 849148 w 4318477"/>
              <a:gd name="connsiteY17" fmla="*/ 2734565 h 5050308"/>
              <a:gd name="connsiteX18" fmla="*/ 838811 w 4318477"/>
              <a:gd name="connsiteY18" fmla="*/ 2757101 h 5050308"/>
              <a:gd name="connsiteX19" fmla="*/ 787311 w 4318477"/>
              <a:gd name="connsiteY19" fmla="*/ 2751093 h 5050308"/>
              <a:gd name="connsiteX20" fmla="*/ 712515 w 4318477"/>
              <a:gd name="connsiteY20" fmla="*/ 2636682 h 5050308"/>
              <a:gd name="connsiteX21" fmla="*/ 792822 w 4318477"/>
              <a:gd name="connsiteY21" fmla="*/ 2488584 h 5050308"/>
              <a:gd name="connsiteX22" fmla="*/ 946506 w 4318477"/>
              <a:gd name="connsiteY22" fmla="*/ 2537093 h 5050308"/>
              <a:gd name="connsiteX23" fmla="*/ 1012409 w 4318477"/>
              <a:gd name="connsiteY23" fmla="*/ 2512380 h 5050308"/>
              <a:gd name="connsiteX24" fmla="*/ 1047276 w 4318477"/>
              <a:gd name="connsiteY24" fmla="*/ 2479428 h 5050308"/>
              <a:gd name="connsiteX25" fmla="*/ 1163103 w 4318477"/>
              <a:gd name="connsiteY25" fmla="*/ 2516288 h 5050308"/>
              <a:gd name="connsiteX26" fmla="*/ 1175093 w 4318477"/>
              <a:gd name="connsiteY26" fmla="*/ 2545830 h 5050308"/>
              <a:gd name="connsiteX27" fmla="*/ 1350160 w 4318477"/>
              <a:gd name="connsiteY27" fmla="*/ 2578282 h 5050308"/>
              <a:gd name="connsiteX28" fmla="*/ 1432539 w 4318477"/>
              <a:gd name="connsiteY28" fmla="*/ 2586520 h 5050308"/>
              <a:gd name="connsiteX29" fmla="*/ 1573578 w 4318477"/>
              <a:gd name="connsiteY29" fmla="*/ 2508391 h 5050308"/>
              <a:gd name="connsiteX30" fmla="*/ 1625839 w 4318477"/>
              <a:gd name="connsiteY30" fmla="*/ 2499734 h 5050308"/>
              <a:gd name="connsiteX31" fmla="*/ 1706801 w 4318477"/>
              <a:gd name="connsiteY31" fmla="*/ 2408541 h 5050308"/>
              <a:gd name="connsiteX32" fmla="*/ 1720706 w 4318477"/>
              <a:gd name="connsiteY32" fmla="*/ 2267921 h 5050308"/>
              <a:gd name="connsiteX33" fmla="*/ 1776455 w 4318477"/>
              <a:gd name="connsiteY33" fmla="*/ 2291375 h 5050308"/>
              <a:gd name="connsiteX34" fmla="*/ 1870562 w 4318477"/>
              <a:gd name="connsiteY34" fmla="*/ 2294444 h 5050308"/>
              <a:gd name="connsiteX35" fmla="*/ 2076010 w 4318477"/>
              <a:gd name="connsiteY35" fmla="*/ 2456105 h 5050308"/>
              <a:gd name="connsiteX36" fmla="*/ 2165628 w 4318477"/>
              <a:gd name="connsiteY36" fmla="*/ 1988332 h 5050308"/>
              <a:gd name="connsiteX37" fmla="*/ 2187429 w 4318477"/>
              <a:gd name="connsiteY37" fmla="*/ 1859440 h 5050308"/>
              <a:gd name="connsiteX38" fmla="*/ 2389081 w 4318477"/>
              <a:gd name="connsiteY38" fmla="*/ 1772647 h 5050308"/>
              <a:gd name="connsiteX39" fmla="*/ 2468575 w 4318477"/>
              <a:gd name="connsiteY39" fmla="*/ 1865400 h 5050308"/>
              <a:gd name="connsiteX40" fmla="*/ 2681885 w 4318477"/>
              <a:gd name="connsiteY40" fmla="*/ 1873947 h 5050308"/>
              <a:gd name="connsiteX41" fmla="*/ 2679927 w 4318477"/>
              <a:gd name="connsiteY41" fmla="*/ 1749221 h 5050308"/>
              <a:gd name="connsiteX42" fmla="*/ 3435029 w 4318477"/>
              <a:gd name="connsiteY42" fmla="*/ 1759647 h 5050308"/>
              <a:gd name="connsiteX43" fmla="*/ 3409338 w 4318477"/>
              <a:gd name="connsiteY43" fmla="*/ 1964722 h 5050308"/>
              <a:gd name="connsiteX44" fmla="*/ 3526497 w 4318477"/>
              <a:gd name="connsiteY44" fmla="*/ 1930433 h 5050308"/>
              <a:gd name="connsiteX45" fmla="*/ 3570721 w 4318477"/>
              <a:gd name="connsiteY45" fmla="*/ 1404443 h 5050308"/>
              <a:gd name="connsiteX46" fmla="*/ 3970180 w 4318477"/>
              <a:gd name="connsiteY46" fmla="*/ 1377206 h 5050308"/>
              <a:gd name="connsiteX47" fmla="*/ 3773244 w 4318477"/>
              <a:gd name="connsiteY47" fmla="*/ 1116993 h 5050308"/>
              <a:gd name="connsiteX48" fmla="*/ 3981917 w 4318477"/>
              <a:gd name="connsiteY48" fmla="*/ 908549 h 5050308"/>
              <a:gd name="connsiteX49" fmla="*/ 4143869 w 4318477"/>
              <a:gd name="connsiteY49" fmla="*/ 622259 h 5050308"/>
              <a:gd name="connsiteX50" fmla="*/ 4251296 w 4318477"/>
              <a:gd name="connsiteY50" fmla="*/ 334604 h 5050308"/>
              <a:gd name="connsiteX51" fmla="*/ 4304275 w 4318477"/>
              <a:gd name="connsiteY51" fmla="*/ 121218 h 5050308"/>
              <a:gd name="connsiteX52" fmla="*/ 4285976 w 4318477"/>
              <a:gd name="connsiteY52" fmla="*/ 11009 h 5050308"/>
              <a:gd name="connsiteX53" fmla="*/ 3969450 w 4318477"/>
              <a:gd name="connsiteY53" fmla="*/ 5127 h 5050308"/>
              <a:gd name="connsiteX54" fmla="*/ 3695437 w 4318477"/>
              <a:gd name="connsiteY54" fmla="*/ 21827 h 5050308"/>
              <a:gd name="connsiteX55" fmla="*/ 3672458 w 4318477"/>
              <a:gd name="connsiteY55" fmla="*/ 169796 h 5050308"/>
              <a:gd name="connsiteX56" fmla="*/ 3541837 w 4318477"/>
              <a:gd name="connsiteY56" fmla="*/ 289012 h 5050308"/>
              <a:gd name="connsiteX57" fmla="*/ 3387146 w 4318477"/>
              <a:gd name="connsiteY57" fmla="*/ 444862 h 5050308"/>
              <a:gd name="connsiteX58" fmla="*/ 3371468 w 4318477"/>
              <a:gd name="connsiteY58" fmla="*/ 676011 h 5050308"/>
              <a:gd name="connsiteX59" fmla="*/ 3153475 w 4318477"/>
              <a:gd name="connsiteY59" fmla="*/ 853871 h 5050308"/>
              <a:gd name="connsiteX60" fmla="*/ 2878897 w 4318477"/>
              <a:gd name="connsiteY60" fmla="*/ 1048027 h 5050308"/>
              <a:gd name="connsiteX61" fmla="*/ 2503513 w 4318477"/>
              <a:gd name="connsiteY61" fmla="*/ 1084611 h 5050308"/>
              <a:gd name="connsiteX62" fmla="*/ 1848112 w 4318477"/>
              <a:gd name="connsiteY62" fmla="*/ 1178648 h 5050308"/>
              <a:gd name="connsiteX63" fmla="*/ 1601157 w 4318477"/>
              <a:gd name="connsiteY63" fmla="*/ 1149765 h 5050308"/>
              <a:gd name="connsiteX64" fmla="*/ 1070125 w 4318477"/>
              <a:gd name="connsiteY64" fmla="*/ 902732 h 5050308"/>
              <a:gd name="connsiteX65" fmla="*/ 1292496 w 4318477"/>
              <a:gd name="connsiteY65" fmla="*/ 1573266 h 5050308"/>
              <a:gd name="connsiteX66" fmla="*/ 1234831 w 4318477"/>
              <a:gd name="connsiteY66" fmla="*/ 1705072 h 5050308"/>
              <a:gd name="connsiteX67" fmla="*/ 979458 w 4318477"/>
              <a:gd name="connsiteY67" fmla="*/ 1729785 h 5050308"/>
              <a:gd name="connsiteX68" fmla="*/ 40165 w 4318477"/>
              <a:gd name="connsiteY68" fmla="*/ 736838 h 5050308"/>
              <a:gd name="connsiteX69" fmla="*/ 12536 w 4318477"/>
              <a:gd name="connsiteY69" fmla="*/ 1338001 h 5050308"/>
              <a:gd name="connsiteX70" fmla="*/ 7690 w 4318477"/>
              <a:gd name="connsiteY70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39308 w 4317620"/>
              <a:gd name="connsiteY68" fmla="*/ 736838 h 5050308"/>
              <a:gd name="connsiteX69" fmla="*/ 11679 w 4317620"/>
              <a:gd name="connsiteY69" fmla="*/ 1338001 h 5050308"/>
              <a:gd name="connsiteX70" fmla="*/ 6833 w 4317620"/>
              <a:gd name="connsiteY70" fmla="*/ 1598718 h 5050308"/>
              <a:gd name="connsiteX0" fmla="*/ 6952 w 4317739"/>
              <a:gd name="connsiteY0" fmla="*/ 1598718 h 5050308"/>
              <a:gd name="connsiteX1" fmla="*/ 3062 w 4317739"/>
              <a:gd name="connsiteY1" fmla="*/ 4311256 h 5050308"/>
              <a:gd name="connsiteX2" fmla="*/ 2379 w 4317739"/>
              <a:gd name="connsiteY2" fmla="*/ 4810448 h 5050308"/>
              <a:gd name="connsiteX3" fmla="*/ 32182 w 4317739"/>
              <a:gd name="connsiteY3" fmla="*/ 5048018 h 5050308"/>
              <a:gd name="connsiteX4" fmla="*/ 311745 w 4317739"/>
              <a:gd name="connsiteY4" fmla="*/ 5045107 h 5050308"/>
              <a:gd name="connsiteX5" fmla="*/ 760364 w 4317739"/>
              <a:gd name="connsiteY5" fmla="*/ 5034497 h 5050308"/>
              <a:gd name="connsiteX6" fmla="*/ 927850 w 4317739"/>
              <a:gd name="connsiteY6" fmla="*/ 4858668 h 5050308"/>
              <a:gd name="connsiteX7" fmla="*/ 985593 w 4317739"/>
              <a:gd name="connsiteY7" fmla="*/ 4161495 h 5050308"/>
              <a:gd name="connsiteX8" fmla="*/ 1171732 w 4317739"/>
              <a:gd name="connsiteY8" fmla="*/ 3707679 h 5050308"/>
              <a:gd name="connsiteX9" fmla="*/ 1005742 w 4317739"/>
              <a:gd name="connsiteY9" fmla="*/ 3536600 h 5050308"/>
              <a:gd name="connsiteX10" fmla="*/ 1071723 w 4317739"/>
              <a:gd name="connsiteY10" fmla="*/ 3403220 h 5050308"/>
              <a:gd name="connsiteX11" fmla="*/ 1099690 w 4317739"/>
              <a:gd name="connsiteY11" fmla="*/ 3325014 h 5050308"/>
              <a:gd name="connsiteX12" fmla="*/ 1263529 w 4317739"/>
              <a:gd name="connsiteY12" fmla="*/ 3313366 h 5050308"/>
              <a:gd name="connsiteX13" fmla="*/ 1298893 w 4317739"/>
              <a:gd name="connsiteY13" fmla="*/ 3012658 h 5050308"/>
              <a:gd name="connsiteX14" fmla="*/ 1079988 w 4317739"/>
              <a:gd name="connsiteY14" fmla="*/ 2875448 h 5050308"/>
              <a:gd name="connsiteX15" fmla="*/ 1019384 w 4317739"/>
              <a:gd name="connsiteY15" fmla="*/ 2826085 h 5050308"/>
              <a:gd name="connsiteX16" fmla="*/ 940784 w 4317739"/>
              <a:gd name="connsiteY16" fmla="*/ 2767936 h 5050308"/>
              <a:gd name="connsiteX17" fmla="*/ 848410 w 4317739"/>
              <a:gd name="connsiteY17" fmla="*/ 2734565 h 5050308"/>
              <a:gd name="connsiteX18" fmla="*/ 838073 w 4317739"/>
              <a:gd name="connsiteY18" fmla="*/ 2757101 h 5050308"/>
              <a:gd name="connsiteX19" fmla="*/ 786573 w 4317739"/>
              <a:gd name="connsiteY19" fmla="*/ 2751093 h 5050308"/>
              <a:gd name="connsiteX20" fmla="*/ 711777 w 4317739"/>
              <a:gd name="connsiteY20" fmla="*/ 2636682 h 5050308"/>
              <a:gd name="connsiteX21" fmla="*/ 792084 w 4317739"/>
              <a:gd name="connsiteY21" fmla="*/ 2488584 h 5050308"/>
              <a:gd name="connsiteX22" fmla="*/ 945768 w 4317739"/>
              <a:gd name="connsiteY22" fmla="*/ 2537093 h 5050308"/>
              <a:gd name="connsiteX23" fmla="*/ 1011671 w 4317739"/>
              <a:gd name="connsiteY23" fmla="*/ 2512380 h 5050308"/>
              <a:gd name="connsiteX24" fmla="*/ 1046538 w 4317739"/>
              <a:gd name="connsiteY24" fmla="*/ 2479428 h 5050308"/>
              <a:gd name="connsiteX25" fmla="*/ 1162365 w 4317739"/>
              <a:gd name="connsiteY25" fmla="*/ 2516288 h 5050308"/>
              <a:gd name="connsiteX26" fmla="*/ 1174355 w 4317739"/>
              <a:gd name="connsiteY26" fmla="*/ 2545830 h 5050308"/>
              <a:gd name="connsiteX27" fmla="*/ 1349422 w 4317739"/>
              <a:gd name="connsiteY27" fmla="*/ 2578282 h 5050308"/>
              <a:gd name="connsiteX28" fmla="*/ 1431801 w 4317739"/>
              <a:gd name="connsiteY28" fmla="*/ 2586520 h 5050308"/>
              <a:gd name="connsiteX29" fmla="*/ 1572840 w 4317739"/>
              <a:gd name="connsiteY29" fmla="*/ 2508391 h 5050308"/>
              <a:gd name="connsiteX30" fmla="*/ 1625101 w 4317739"/>
              <a:gd name="connsiteY30" fmla="*/ 2499734 h 5050308"/>
              <a:gd name="connsiteX31" fmla="*/ 1706063 w 4317739"/>
              <a:gd name="connsiteY31" fmla="*/ 2408541 h 5050308"/>
              <a:gd name="connsiteX32" fmla="*/ 1719968 w 4317739"/>
              <a:gd name="connsiteY32" fmla="*/ 2267921 h 5050308"/>
              <a:gd name="connsiteX33" fmla="*/ 1775717 w 4317739"/>
              <a:gd name="connsiteY33" fmla="*/ 2291375 h 5050308"/>
              <a:gd name="connsiteX34" fmla="*/ 1869824 w 4317739"/>
              <a:gd name="connsiteY34" fmla="*/ 2294444 h 5050308"/>
              <a:gd name="connsiteX35" fmla="*/ 2075272 w 4317739"/>
              <a:gd name="connsiteY35" fmla="*/ 2456105 h 5050308"/>
              <a:gd name="connsiteX36" fmla="*/ 2164890 w 4317739"/>
              <a:gd name="connsiteY36" fmla="*/ 1988332 h 5050308"/>
              <a:gd name="connsiteX37" fmla="*/ 2186691 w 4317739"/>
              <a:gd name="connsiteY37" fmla="*/ 1859440 h 5050308"/>
              <a:gd name="connsiteX38" fmla="*/ 2388343 w 4317739"/>
              <a:gd name="connsiteY38" fmla="*/ 1772647 h 5050308"/>
              <a:gd name="connsiteX39" fmla="*/ 2467837 w 4317739"/>
              <a:gd name="connsiteY39" fmla="*/ 1865400 h 5050308"/>
              <a:gd name="connsiteX40" fmla="*/ 2681147 w 4317739"/>
              <a:gd name="connsiteY40" fmla="*/ 1873947 h 5050308"/>
              <a:gd name="connsiteX41" fmla="*/ 2679189 w 4317739"/>
              <a:gd name="connsiteY41" fmla="*/ 1749221 h 5050308"/>
              <a:gd name="connsiteX42" fmla="*/ 3434291 w 4317739"/>
              <a:gd name="connsiteY42" fmla="*/ 1759647 h 5050308"/>
              <a:gd name="connsiteX43" fmla="*/ 3408600 w 4317739"/>
              <a:gd name="connsiteY43" fmla="*/ 1964722 h 5050308"/>
              <a:gd name="connsiteX44" fmla="*/ 3525759 w 4317739"/>
              <a:gd name="connsiteY44" fmla="*/ 1930433 h 5050308"/>
              <a:gd name="connsiteX45" fmla="*/ 3569983 w 4317739"/>
              <a:gd name="connsiteY45" fmla="*/ 1404443 h 5050308"/>
              <a:gd name="connsiteX46" fmla="*/ 3969442 w 4317739"/>
              <a:gd name="connsiteY46" fmla="*/ 1377206 h 5050308"/>
              <a:gd name="connsiteX47" fmla="*/ 3772506 w 4317739"/>
              <a:gd name="connsiteY47" fmla="*/ 1116993 h 5050308"/>
              <a:gd name="connsiteX48" fmla="*/ 3981179 w 4317739"/>
              <a:gd name="connsiteY48" fmla="*/ 908549 h 5050308"/>
              <a:gd name="connsiteX49" fmla="*/ 4143131 w 4317739"/>
              <a:gd name="connsiteY49" fmla="*/ 622259 h 5050308"/>
              <a:gd name="connsiteX50" fmla="*/ 4250558 w 4317739"/>
              <a:gd name="connsiteY50" fmla="*/ 334604 h 5050308"/>
              <a:gd name="connsiteX51" fmla="*/ 4303537 w 4317739"/>
              <a:gd name="connsiteY51" fmla="*/ 121218 h 5050308"/>
              <a:gd name="connsiteX52" fmla="*/ 4285238 w 4317739"/>
              <a:gd name="connsiteY52" fmla="*/ 11009 h 5050308"/>
              <a:gd name="connsiteX53" fmla="*/ 3968712 w 4317739"/>
              <a:gd name="connsiteY53" fmla="*/ 5127 h 5050308"/>
              <a:gd name="connsiteX54" fmla="*/ 3694699 w 4317739"/>
              <a:gd name="connsiteY54" fmla="*/ 21827 h 5050308"/>
              <a:gd name="connsiteX55" fmla="*/ 3671720 w 4317739"/>
              <a:gd name="connsiteY55" fmla="*/ 169796 h 5050308"/>
              <a:gd name="connsiteX56" fmla="*/ 3541099 w 4317739"/>
              <a:gd name="connsiteY56" fmla="*/ 289012 h 5050308"/>
              <a:gd name="connsiteX57" fmla="*/ 3386408 w 4317739"/>
              <a:gd name="connsiteY57" fmla="*/ 444862 h 5050308"/>
              <a:gd name="connsiteX58" fmla="*/ 3370730 w 4317739"/>
              <a:gd name="connsiteY58" fmla="*/ 676011 h 5050308"/>
              <a:gd name="connsiteX59" fmla="*/ 3152737 w 4317739"/>
              <a:gd name="connsiteY59" fmla="*/ 853871 h 5050308"/>
              <a:gd name="connsiteX60" fmla="*/ 2878159 w 4317739"/>
              <a:gd name="connsiteY60" fmla="*/ 1048027 h 5050308"/>
              <a:gd name="connsiteX61" fmla="*/ 2502775 w 4317739"/>
              <a:gd name="connsiteY61" fmla="*/ 1084611 h 5050308"/>
              <a:gd name="connsiteX62" fmla="*/ 1847374 w 4317739"/>
              <a:gd name="connsiteY62" fmla="*/ 1178648 h 5050308"/>
              <a:gd name="connsiteX63" fmla="*/ 1600419 w 4317739"/>
              <a:gd name="connsiteY63" fmla="*/ 1149765 h 5050308"/>
              <a:gd name="connsiteX64" fmla="*/ 1069387 w 4317739"/>
              <a:gd name="connsiteY64" fmla="*/ 902732 h 5050308"/>
              <a:gd name="connsiteX65" fmla="*/ 1291758 w 4317739"/>
              <a:gd name="connsiteY65" fmla="*/ 1573266 h 5050308"/>
              <a:gd name="connsiteX66" fmla="*/ 1234093 w 4317739"/>
              <a:gd name="connsiteY66" fmla="*/ 1705072 h 5050308"/>
              <a:gd name="connsiteX67" fmla="*/ 978720 w 4317739"/>
              <a:gd name="connsiteY67" fmla="*/ 1729785 h 5050308"/>
              <a:gd name="connsiteX68" fmla="*/ 5137 w 4317739"/>
              <a:gd name="connsiteY68" fmla="*/ 716835 h 5050308"/>
              <a:gd name="connsiteX69" fmla="*/ 11798 w 4317739"/>
              <a:gd name="connsiteY69" fmla="*/ 1338001 h 5050308"/>
              <a:gd name="connsiteX70" fmla="*/ 6952 w 4317739"/>
              <a:gd name="connsiteY70" fmla="*/ 1598718 h 5050308"/>
              <a:gd name="connsiteX0" fmla="*/ 7353 w 4318140"/>
              <a:gd name="connsiteY0" fmla="*/ 1598718 h 5050308"/>
              <a:gd name="connsiteX1" fmla="*/ 3463 w 4318140"/>
              <a:gd name="connsiteY1" fmla="*/ 4311256 h 5050308"/>
              <a:gd name="connsiteX2" fmla="*/ 2780 w 4318140"/>
              <a:gd name="connsiteY2" fmla="*/ 4810448 h 5050308"/>
              <a:gd name="connsiteX3" fmla="*/ 32583 w 4318140"/>
              <a:gd name="connsiteY3" fmla="*/ 5048018 h 5050308"/>
              <a:gd name="connsiteX4" fmla="*/ 312146 w 4318140"/>
              <a:gd name="connsiteY4" fmla="*/ 5045107 h 5050308"/>
              <a:gd name="connsiteX5" fmla="*/ 760765 w 4318140"/>
              <a:gd name="connsiteY5" fmla="*/ 5034497 h 5050308"/>
              <a:gd name="connsiteX6" fmla="*/ 928251 w 4318140"/>
              <a:gd name="connsiteY6" fmla="*/ 4858668 h 5050308"/>
              <a:gd name="connsiteX7" fmla="*/ 985994 w 4318140"/>
              <a:gd name="connsiteY7" fmla="*/ 4161495 h 5050308"/>
              <a:gd name="connsiteX8" fmla="*/ 1172133 w 4318140"/>
              <a:gd name="connsiteY8" fmla="*/ 3707679 h 5050308"/>
              <a:gd name="connsiteX9" fmla="*/ 1006143 w 4318140"/>
              <a:gd name="connsiteY9" fmla="*/ 3536600 h 5050308"/>
              <a:gd name="connsiteX10" fmla="*/ 1072124 w 4318140"/>
              <a:gd name="connsiteY10" fmla="*/ 3403220 h 5050308"/>
              <a:gd name="connsiteX11" fmla="*/ 1100091 w 4318140"/>
              <a:gd name="connsiteY11" fmla="*/ 3325014 h 5050308"/>
              <a:gd name="connsiteX12" fmla="*/ 1263930 w 4318140"/>
              <a:gd name="connsiteY12" fmla="*/ 3313366 h 5050308"/>
              <a:gd name="connsiteX13" fmla="*/ 1299294 w 4318140"/>
              <a:gd name="connsiteY13" fmla="*/ 3012658 h 5050308"/>
              <a:gd name="connsiteX14" fmla="*/ 1080389 w 4318140"/>
              <a:gd name="connsiteY14" fmla="*/ 2875448 h 5050308"/>
              <a:gd name="connsiteX15" fmla="*/ 1019785 w 4318140"/>
              <a:gd name="connsiteY15" fmla="*/ 2826085 h 5050308"/>
              <a:gd name="connsiteX16" fmla="*/ 941185 w 4318140"/>
              <a:gd name="connsiteY16" fmla="*/ 2767936 h 5050308"/>
              <a:gd name="connsiteX17" fmla="*/ 848811 w 4318140"/>
              <a:gd name="connsiteY17" fmla="*/ 2734565 h 5050308"/>
              <a:gd name="connsiteX18" fmla="*/ 838474 w 4318140"/>
              <a:gd name="connsiteY18" fmla="*/ 2757101 h 5050308"/>
              <a:gd name="connsiteX19" fmla="*/ 786974 w 4318140"/>
              <a:gd name="connsiteY19" fmla="*/ 2751093 h 5050308"/>
              <a:gd name="connsiteX20" fmla="*/ 712178 w 4318140"/>
              <a:gd name="connsiteY20" fmla="*/ 2636682 h 5050308"/>
              <a:gd name="connsiteX21" fmla="*/ 792485 w 4318140"/>
              <a:gd name="connsiteY21" fmla="*/ 2488584 h 5050308"/>
              <a:gd name="connsiteX22" fmla="*/ 946169 w 4318140"/>
              <a:gd name="connsiteY22" fmla="*/ 2537093 h 5050308"/>
              <a:gd name="connsiteX23" fmla="*/ 1012072 w 4318140"/>
              <a:gd name="connsiteY23" fmla="*/ 2512380 h 5050308"/>
              <a:gd name="connsiteX24" fmla="*/ 1046939 w 4318140"/>
              <a:gd name="connsiteY24" fmla="*/ 2479428 h 5050308"/>
              <a:gd name="connsiteX25" fmla="*/ 1162766 w 4318140"/>
              <a:gd name="connsiteY25" fmla="*/ 2516288 h 5050308"/>
              <a:gd name="connsiteX26" fmla="*/ 1174756 w 4318140"/>
              <a:gd name="connsiteY26" fmla="*/ 2545830 h 5050308"/>
              <a:gd name="connsiteX27" fmla="*/ 1349823 w 4318140"/>
              <a:gd name="connsiteY27" fmla="*/ 2578282 h 5050308"/>
              <a:gd name="connsiteX28" fmla="*/ 1432202 w 4318140"/>
              <a:gd name="connsiteY28" fmla="*/ 2586520 h 5050308"/>
              <a:gd name="connsiteX29" fmla="*/ 1573241 w 4318140"/>
              <a:gd name="connsiteY29" fmla="*/ 2508391 h 5050308"/>
              <a:gd name="connsiteX30" fmla="*/ 1625502 w 4318140"/>
              <a:gd name="connsiteY30" fmla="*/ 2499734 h 5050308"/>
              <a:gd name="connsiteX31" fmla="*/ 1706464 w 4318140"/>
              <a:gd name="connsiteY31" fmla="*/ 2408541 h 5050308"/>
              <a:gd name="connsiteX32" fmla="*/ 1720369 w 4318140"/>
              <a:gd name="connsiteY32" fmla="*/ 2267921 h 5050308"/>
              <a:gd name="connsiteX33" fmla="*/ 1776118 w 4318140"/>
              <a:gd name="connsiteY33" fmla="*/ 2291375 h 5050308"/>
              <a:gd name="connsiteX34" fmla="*/ 1870225 w 4318140"/>
              <a:gd name="connsiteY34" fmla="*/ 2294444 h 5050308"/>
              <a:gd name="connsiteX35" fmla="*/ 2075673 w 4318140"/>
              <a:gd name="connsiteY35" fmla="*/ 2456105 h 5050308"/>
              <a:gd name="connsiteX36" fmla="*/ 2165291 w 4318140"/>
              <a:gd name="connsiteY36" fmla="*/ 1988332 h 5050308"/>
              <a:gd name="connsiteX37" fmla="*/ 2187092 w 4318140"/>
              <a:gd name="connsiteY37" fmla="*/ 1859440 h 5050308"/>
              <a:gd name="connsiteX38" fmla="*/ 2388744 w 4318140"/>
              <a:gd name="connsiteY38" fmla="*/ 1772647 h 5050308"/>
              <a:gd name="connsiteX39" fmla="*/ 2468238 w 4318140"/>
              <a:gd name="connsiteY39" fmla="*/ 1865400 h 5050308"/>
              <a:gd name="connsiteX40" fmla="*/ 2681548 w 4318140"/>
              <a:gd name="connsiteY40" fmla="*/ 1873947 h 5050308"/>
              <a:gd name="connsiteX41" fmla="*/ 2679590 w 4318140"/>
              <a:gd name="connsiteY41" fmla="*/ 1749221 h 5050308"/>
              <a:gd name="connsiteX42" fmla="*/ 3434692 w 4318140"/>
              <a:gd name="connsiteY42" fmla="*/ 1759647 h 5050308"/>
              <a:gd name="connsiteX43" fmla="*/ 3409001 w 4318140"/>
              <a:gd name="connsiteY43" fmla="*/ 1964722 h 5050308"/>
              <a:gd name="connsiteX44" fmla="*/ 3526160 w 4318140"/>
              <a:gd name="connsiteY44" fmla="*/ 1930433 h 5050308"/>
              <a:gd name="connsiteX45" fmla="*/ 3570384 w 4318140"/>
              <a:gd name="connsiteY45" fmla="*/ 1404443 h 5050308"/>
              <a:gd name="connsiteX46" fmla="*/ 3969843 w 4318140"/>
              <a:gd name="connsiteY46" fmla="*/ 1377206 h 5050308"/>
              <a:gd name="connsiteX47" fmla="*/ 3772907 w 4318140"/>
              <a:gd name="connsiteY47" fmla="*/ 1116993 h 5050308"/>
              <a:gd name="connsiteX48" fmla="*/ 3981580 w 4318140"/>
              <a:gd name="connsiteY48" fmla="*/ 908549 h 5050308"/>
              <a:gd name="connsiteX49" fmla="*/ 4143532 w 4318140"/>
              <a:gd name="connsiteY49" fmla="*/ 622259 h 5050308"/>
              <a:gd name="connsiteX50" fmla="*/ 4250959 w 4318140"/>
              <a:gd name="connsiteY50" fmla="*/ 334604 h 5050308"/>
              <a:gd name="connsiteX51" fmla="*/ 4303938 w 4318140"/>
              <a:gd name="connsiteY51" fmla="*/ 121218 h 5050308"/>
              <a:gd name="connsiteX52" fmla="*/ 4285639 w 4318140"/>
              <a:gd name="connsiteY52" fmla="*/ 11009 h 5050308"/>
              <a:gd name="connsiteX53" fmla="*/ 3969113 w 4318140"/>
              <a:gd name="connsiteY53" fmla="*/ 5127 h 5050308"/>
              <a:gd name="connsiteX54" fmla="*/ 3695100 w 4318140"/>
              <a:gd name="connsiteY54" fmla="*/ 21827 h 5050308"/>
              <a:gd name="connsiteX55" fmla="*/ 3672121 w 4318140"/>
              <a:gd name="connsiteY55" fmla="*/ 169796 h 5050308"/>
              <a:gd name="connsiteX56" fmla="*/ 3541500 w 4318140"/>
              <a:gd name="connsiteY56" fmla="*/ 289012 h 5050308"/>
              <a:gd name="connsiteX57" fmla="*/ 3386809 w 4318140"/>
              <a:gd name="connsiteY57" fmla="*/ 444862 h 5050308"/>
              <a:gd name="connsiteX58" fmla="*/ 3371131 w 4318140"/>
              <a:gd name="connsiteY58" fmla="*/ 676011 h 5050308"/>
              <a:gd name="connsiteX59" fmla="*/ 3153138 w 4318140"/>
              <a:gd name="connsiteY59" fmla="*/ 853871 h 5050308"/>
              <a:gd name="connsiteX60" fmla="*/ 2878560 w 4318140"/>
              <a:gd name="connsiteY60" fmla="*/ 1048027 h 5050308"/>
              <a:gd name="connsiteX61" fmla="*/ 2503176 w 4318140"/>
              <a:gd name="connsiteY61" fmla="*/ 1084611 h 5050308"/>
              <a:gd name="connsiteX62" fmla="*/ 1847775 w 4318140"/>
              <a:gd name="connsiteY62" fmla="*/ 1178648 h 5050308"/>
              <a:gd name="connsiteX63" fmla="*/ 1600820 w 4318140"/>
              <a:gd name="connsiteY63" fmla="*/ 1149765 h 5050308"/>
              <a:gd name="connsiteX64" fmla="*/ 1069788 w 4318140"/>
              <a:gd name="connsiteY64" fmla="*/ 902732 h 5050308"/>
              <a:gd name="connsiteX65" fmla="*/ 1292159 w 4318140"/>
              <a:gd name="connsiteY65" fmla="*/ 1573266 h 5050308"/>
              <a:gd name="connsiteX66" fmla="*/ 1234494 w 4318140"/>
              <a:gd name="connsiteY66" fmla="*/ 1705072 h 5050308"/>
              <a:gd name="connsiteX67" fmla="*/ 979121 w 4318140"/>
              <a:gd name="connsiteY67" fmla="*/ 1729785 h 5050308"/>
              <a:gd name="connsiteX68" fmla="*/ 5538 w 4318140"/>
              <a:gd name="connsiteY68" fmla="*/ 716835 h 5050308"/>
              <a:gd name="connsiteX69" fmla="*/ 12199 w 4318140"/>
              <a:gd name="connsiteY69" fmla="*/ 1338001 h 5050308"/>
              <a:gd name="connsiteX70" fmla="*/ 7353 w 4318140"/>
              <a:gd name="connsiteY70" fmla="*/ 1598718 h 5050308"/>
              <a:gd name="connsiteX0" fmla="*/ 13472 w 4324259"/>
              <a:gd name="connsiteY0" fmla="*/ 1598718 h 5050308"/>
              <a:gd name="connsiteX1" fmla="*/ 9582 w 4324259"/>
              <a:gd name="connsiteY1" fmla="*/ 4311256 h 5050308"/>
              <a:gd name="connsiteX2" fmla="*/ 8899 w 4324259"/>
              <a:gd name="connsiteY2" fmla="*/ 4810448 h 5050308"/>
              <a:gd name="connsiteX3" fmla="*/ 38702 w 4324259"/>
              <a:gd name="connsiteY3" fmla="*/ 5048018 h 5050308"/>
              <a:gd name="connsiteX4" fmla="*/ 318265 w 4324259"/>
              <a:gd name="connsiteY4" fmla="*/ 5045107 h 5050308"/>
              <a:gd name="connsiteX5" fmla="*/ 766884 w 4324259"/>
              <a:gd name="connsiteY5" fmla="*/ 5034497 h 5050308"/>
              <a:gd name="connsiteX6" fmla="*/ 934370 w 4324259"/>
              <a:gd name="connsiteY6" fmla="*/ 4858668 h 5050308"/>
              <a:gd name="connsiteX7" fmla="*/ 992113 w 4324259"/>
              <a:gd name="connsiteY7" fmla="*/ 4161495 h 5050308"/>
              <a:gd name="connsiteX8" fmla="*/ 1178252 w 4324259"/>
              <a:gd name="connsiteY8" fmla="*/ 3707679 h 5050308"/>
              <a:gd name="connsiteX9" fmla="*/ 1012262 w 4324259"/>
              <a:gd name="connsiteY9" fmla="*/ 3536600 h 5050308"/>
              <a:gd name="connsiteX10" fmla="*/ 1078243 w 4324259"/>
              <a:gd name="connsiteY10" fmla="*/ 3403220 h 5050308"/>
              <a:gd name="connsiteX11" fmla="*/ 1106210 w 4324259"/>
              <a:gd name="connsiteY11" fmla="*/ 3325014 h 5050308"/>
              <a:gd name="connsiteX12" fmla="*/ 1270049 w 4324259"/>
              <a:gd name="connsiteY12" fmla="*/ 3313366 h 5050308"/>
              <a:gd name="connsiteX13" fmla="*/ 1305413 w 4324259"/>
              <a:gd name="connsiteY13" fmla="*/ 3012658 h 5050308"/>
              <a:gd name="connsiteX14" fmla="*/ 1086508 w 4324259"/>
              <a:gd name="connsiteY14" fmla="*/ 2875448 h 5050308"/>
              <a:gd name="connsiteX15" fmla="*/ 1025904 w 4324259"/>
              <a:gd name="connsiteY15" fmla="*/ 2826085 h 5050308"/>
              <a:gd name="connsiteX16" fmla="*/ 947304 w 4324259"/>
              <a:gd name="connsiteY16" fmla="*/ 2767936 h 5050308"/>
              <a:gd name="connsiteX17" fmla="*/ 854930 w 4324259"/>
              <a:gd name="connsiteY17" fmla="*/ 2734565 h 5050308"/>
              <a:gd name="connsiteX18" fmla="*/ 844593 w 4324259"/>
              <a:gd name="connsiteY18" fmla="*/ 2757101 h 5050308"/>
              <a:gd name="connsiteX19" fmla="*/ 793093 w 4324259"/>
              <a:gd name="connsiteY19" fmla="*/ 2751093 h 5050308"/>
              <a:gd name="connsiteX20" fmla="*/ 718297 w 4324259"/>
              <a:gd name="connsiteY20" fmla="*/ 2636682 h 5050308"/>
              <a:gd name="connsiteX21" fmla="*/ 798604 w 4324259"/>
              <a:gd name="connsiteY21" fmla="*/ 2488584 h 5050308"/>
              <a:gd name="connsiteX22" fmla="*/ 952288 w 4324259"/>
              <a:gd name="connsiteY22" fmla="*/ 2537093 h 5050308"/>
              <a:gd name="connsiteX23" fmla="*/ 1018191 w 4324259"/>
              <a:gd name="connsiteY23" fmla="*/ 2512380 h 5050308"/>
              <a:gd name="connsiteX24" fmla="*/ 1053058 w 4324259"/>
              <a:gd name="connsiteY24" fmla="*/ 2479428 h 5050308"/>
              <a:gd name="connsiteX25" fmla="*/ 1168885 w 4324259"/>
              <a:gd name="connsiteY25" fmla="*/ 2516288 h 5050308"/>
              <a:gd name="connsiteX26" fmla="*/ 1180875 w 4324259"/>
              <a:gd name="connsiteY26" fmla="*/ 2545830 h 5050308"/>
              <a:gd name="connsiteX27" fmla="*/ 1355942 w 4324259"/>
              <a:gd name="connsiteY27" fmla="*/ 2578282 h 5050308"/>
              <a:gd name="connsiteX28" fmla="*/ 1438321 w 4324259"/>
              <a:gd name="connsiteY28" fmla="*/ 2586520 h 5050308"/>
              <a:gd name="connsiteX29" fmla="*/ 1579360 w 4324259"/>
              <a:gd name="connsiteY29" fmla="*/ 2508391 h 5050308"/>
              <a:gd name="connsiteX30" fmla="*/ 1631621 w 4324259"/>
              <a:gd name="connsiteY30" fmla="*/ 2499734 h 5050308"/>
              <a:gd name="connsiteX31" fmla="*/ 1712583 w 4324259"/>
              <a:gd name="connsiteY31" fmla="*/ 2408541 h 5050308"/>
              <a:gd name="connsiteX32" fmla="*/ 1726488 w 4324259"/>
              <a:gd name="connsiteY32" fmla="*/ 2267921 h 5050308"/>
              <a:gd name="connsiteX33" fmla="*/ 1782237 w 4324259"/>
              <a:gd name="connsiteY33" fmla="*/ 2291375 h 5050308"/>
              <a:gd name="connsiteX34" fmla="*/ 1876344 w 4324259"/>
              <a:gd name="connsiteY34" fmla="*/ 2294444 h 5050308"/>
              <a:gd name="connsiteX35" fmla="*/ 2081792 w 4324259"/>
              <a:gd name="connsiteY35" fmla="*/ 2456105 h 5050308"/>
              <a:gd name="connsiteX36" fmla="*/ 2171410 w 4324259"/>
              <a:gd name="connsiteY36" fmla="*/ 1988332 h 5050308"/>
              <a:gd name="connsiteX37" fmla="*/ 2193211 w 4324259"/>
              <a:gd name="connsiteY37" fmla="*/ 1859440 h 5050308"/>
              <a:gd name="connsiteX38" fmla="*/ 2394863 w 4324259"/>
              <a:gd name="connsiteY38" fmla="*/ 1772647 h 5050308"/>
              <a:gd name="connsiteX39" fmla="*/ 2474357 w 4324259"/>
              <a:gd name="connsiteY39" fmla="*/ 1865400 h 5050308"/>
              <a:gd name="connsiteX40" fmla="*/ 2687667 w 4324259"/>
              <a:gd name="connsiteY40" fmla="*/ 1873947 h 5050308"/>
              <a:gd name="connsiteX41" fmla="*/ 2685709 w 4324259"/>
              <a:gd name="connsiteY41" fmla="*/ 1749221 h 5050308"/>
              <a:gd name="connsiteX42" fmla="*/ 3440811 w 4324259"/>
              <a:gd name="connsiteY42" fmla="*/ 1759647 h 5050308"/>
              <a:gd name="connsiteX43" fmla="*/ 3415120 w 4324259"/>
              <a:gd name="connsiteY43" fmla="*/ 1964722 h 5050308"/>
              <a:gd name="connsiteX44" fmla="*/ 3532279 w 4324259"/>
              <a:gd name="connsiteY44" fmla="*/ 1930433 h 5050308"/>
              <a:gd name="connsiteX45" fmla="*/ 3576503 w 4324259"/>
              <a:gd name="connsiteY45" fmla="*/ 1404443 h 5050308"/>
              <a:gd name="connsiteX46" fmla="*/ 3975962 w 4324259"/>
              <a:gd name="connsiteY46" fmla="*/ 1377206 h 5050308"/>
              <a:gd name="connsiteX47" fmla="*/ 3779026 w 4324259"/>
              <a:gd name="connsiteY47" fmla="*/ 1116993 h 5050308"/>
              <a:gd name="connsiteX48" fmla="*/ 3987699 w 4324259"/>
              <a:gd name="connsiteY48" fmla="*/ 908549 h 5050308"/>
              <a:gd name="connsiteX49" fmla="*/ 4149651 w 4324259"/>
              <a:gd name="connsiteY49" fmla="*/ 622259 h 5050308"/>
              <a:gd name="connsiteX50" fmla="*/ 4257078 w 4324259"/>
              <a:gd name="connsiteY50" fmla="*/ 334604 h 5050308"/>
              <a:gd name="connsiteX51" fmla="*/ 4310057 w 4324259"/>
              <a:gd name="connsiteY51" fmla="*/ 121218 h 5050308"/>
              <a:gd name="connsiteX52" fmla="*/ 4291758 w 4324259"/>
              <a:gd name="connsiteY52" fmla="*/ 11009 h 5050308"/>
              <a:gd name="connsiteX53" fmla="*/ 3975232 w 4324259"/>
              <a:gd name="connsiteY53" fmla="*/ 5127 h 5050308"/>
              <a:gd name="connsiteX54" fmla="*/ 3701219 w 4324259"/>
              <a:gd name="connsiteY54" fmla="*/ 21827 h 5050308"/>
              <a:gd name="connsiteX55" fmla="*/ 3678240 w 4324259"/>
              <a:gd name="connsiteY55" fmla="*/ 169796 h 5050308"/>
              <a:gd name="connsiteX56" fmla="*/ 3547619 w 4324259"/>
              <a:gd name="connsiteY56" fmla="*/ 289012 h 5050308"/>
              <a:gd name="connsiteX57" fmla="*/ 3392928 w 4324259"/>
              <a:gd name="connsiteY57" fmla="*/ 444862 h 5050308"/>
              <a:gd name="connsiteX58" fmla="*/ 3377250 w 4324259"/>
              <a:gd name="connsiteY58" fmla="*/ 676011 h 5050308"/>
              <a:gd name="connsiteX59" fmla="*/ 3159257 w 4324259"/>
              <a:gd name="connsiteY59" fmla="*/ 853871 h 5050308"/>
              <a:gd name="connsiteX60" fmla="*/ 2884679 w 4324259"/>
              <a:gd name="connsiteY60" fmla="*/ 1048027 h 5050308"/>
              <a:gd name="connsiteX61" fmla="*/ 2509295 w 4324259"/>
              <a:gd name="connsiteY61" fmla="*/ 1084611 h 5050308"/>
              <a:gd name="connsiteX62" fmla="*/ 1853894 w 4324259"/>
              <a:gd name="connsiteY62" fmla="*/ 1178648 h 5050308"/>
              <a:gd name="connsiteX63" fmla="*/ 1606939 w 4324259"/>
              <a:gd name="connsiteY63" fmla="*/ 1149765 h 5050308"/>
              <a:gd name="connsiteX64" fmla="*/ 1075907 w 4324259"/>
              <a:gd name="connsiteY64" fmla="*/ 902732 h 5050308"/>
              <a:gd name="connsiteX65" fmla="*/ 1298278 w 4324259"/>
              <a:gd name="connsiteY65" fmla="*/ 1573266 h 5050308"/>
              <a:gd name="connsiteX66" fmla="*/ 1240613 w 4324259"/>
              <a:gd name="connsiteY66" fmla="*/ 1705072 h 5050308"/>
              <a:gd name="connsiteX67" fmla="*/ 985240 w 4324259"/>
              <a:gd name="connsiteY67" fmla="*/ 1729785 h 5050308"/>
              <a:gd name="connsiteX68" fmla="*/ 11657 w 4324259"/>
              <a:gd name="connsiteY68" fmla="*/ 716835 h 5050308"/>
              <a:gd name="connsiteX69" fmla="*/ 18318 w 4324259"/>
              <a:gd name="connsiteY69" fmla="*/ 1338001 h 5050308"/>
              <a:gd name="connsiteX70" fmla="*/ 13472 w 4324259"/>
              <a:gd name="connsiteY70" fmla="*/ 1598718 h 5050308"/>
              <a:gd name="connsiteX0" fmla="*/ 13472 w 4324259"/>
              <a:gd name="connsiteY0" fmla="*/ 1598718 h 5050308"/>
              <a:gd name="connsiteX1" fmla="*/ 9582 w 4324259"/>
              <a:gd name="connsiteY1" fmla="*/ 4311256 h 5050308"/>
              <a:gd name="connsiteX2" fmla="*/ 8899 w 4324259"/>
              <a:gd name="connsiteY2" fmla="*/ 4810448 h 5050308"/>
              <a:gd name="connsiteX3" fmla="*/ 38702 w 4324259"/>
              <a:gd name="connsiteY3" fmla="*/ 5048018 h 5050308"/>
              <a:gd name="connsiteX4" fmla="*/ 318265 w 4324259"/>
              <a:gd name="connsiteY4" fmla="*/ 5045107 h 5050308"/>
              <a:gd name="connsiteX5" fmla="*/ 766884 w 4324259"/>
              <a:gd name="connsiteY5" fmla="*/ 5034497 h 5050308"/>
              <a:gd name="connsiteX6" fmla="*/ 934370 w 4324259"/>
              <a:gd name="connsiteY6" fmla="*/ 4858668 h 5050308"/>
              <a:gd name="connsiteX7" fmla="*/ 992113 w 4324259"/>
              <a:gd name="connsiteY7" fmla="*/ 4161495 h 5050308"/>
              <a:gd name="connsiteX8" fmla="*/ 1178252 w 4324259"/>
              <a:gd name="connsiteY8" fmla="*/ 3707679 h 5050308"/>
              <a:gd name="connsiteX9" fmla="*/ 1012262 w 4324259"/>
              <a:gd name="connsiteY9" fmla="*/ 3536600 h 5050308"/>
              <a:gd name="connsiteX10" fmla="*/ 1078243 w 4324259"/>
              <a:gd name="connsiteY10" fmla="*/ 3403220 h 5050308"/>
              <a:gd name="connsiteX11" fmla="*/ 1106210 w 4324259"/>
              <a:gd name="connsiteY11" fmla="*/ 3325014 h 5050308"/>
              <a:gd name="connsiteX12" fmla="*/ 1270049 w 4324259"/>
              <a:gd name="connsiteY12" fmla="*/ 3313366 h 5050308"/>
              <a:gd name="connsiteX13" fmla="*/ 1305413 w 4324259"/>
              <a:gd name="connsiteY13" fmla="*/ 3012658 h 5050308"/>
              <a:gd name="connsiteX14" fmla="*/ 1086508 w 4324259"/>
              <a:gd name="connsiteY14" fmla="*/ 2875448 h 5050308"/>
              <a:gd name="connsiteX15" fmla="*/ 1025904 w 4324259"/>
              <a:gd name="connsiteY15" fmla="*/ 2826085 h 5050308"/>
              <a:gd name="connsiteX16" fmla="*/ 947304 w 4324259"/>
              <a:gd name="connsiteY16" fmla="*/ 2767936 h 5050308"/>
              <a:gd name="connsiteX17" fmla="*/ 854930 w 4324259"/>
              <a:gd name="connsiteY17" fmla="*/ 2734565 h 5050308"/>
              <a:gd name="connsiteX18" fmla="*/ 844593 w 4324259"/>
              <a:gd name="connsiteY18" fmla="*/ 2757101 h 5050308"/>
              <a:gd name="connsiteX19" fmla="*/ 793093 w 4324259"/>
              <a:gd name="connsiteY19" fmla="*/ 2751093 h 5050308"/>
              <a:gd name="connsiteX20" fmla="*/ 718297 w 4324259"/>
              <a:gd name="connsiteY20" fmla="*/ 2636682 h 5050308"/>
              <a:gd name="connsiteX21" fmla="*/ 798604 w 4324259"/>
              <a:gd name="connsiteY21" fmla="*/ 2488584 h 5050308"/>
              <a:gd name="connsiteX22" fmla="*/ 952288 w 4324259"/>
              <a:gd name="connsiteY22" fmla="*/ 2537093 h 5050308"/>
              <a:gd name="connsiteX23" fmla="*/ 1018191 w 4324259"/>
              <a:gd name="connsiteY23" fmla="*/ 2512380 h 5050308"/>
              <a:gd name="connsiteX24" fmla="*/ 1053058 w 4324259"/>
              <a:gd name="connsiteY24" fmla="*/ 2479428 h 5050308"/>
              <a:gd name="connsiteX25" fmla="*/ 1168885 w 4324259"/>
              <a:gd name="connsiteY25" fmla="*/ 2516288 h 5050308"/>
              <a:gd name="connsiteX26" fmla="*/ 1180875 w 4324259"/>
              <a:gd name="connsiteY26" fmla="*/ 2545830 h 5050308"/>
              <a:gd name="connsiteX27" fmla="*/ 1355942 w 4324259"/>
              <a:gd name="connsiteY27" fmla="*/ 2578282 h 5050308"/>
              <a:gd name="connsiteX28" fmla="*/ 1438321 w 4324259"/>
              <a:gd name="connsiteY28" fmla="*/ 2586520 h 5050308"/>
              <a:gd name="connsiteX29" fmla="*/ 1579360 w 4324259"/>
              <a:gd name="connsiteY29" fmla="*/ 2508391 h 5050308"/>
              <a:gd name="connsiteX30" fmla="*/ 1631621 w 4324259"/>
              <a:gd name="connsiteY30" fmla="*/ 2499734 h 5050308"/>
              <a:gd name="connsiteX31" fmla="*/ 1712583 w 4324259"/>
              <a:gd name="connsiteY31" fmla="*/ 2408541 h 5050308"/>
              <a:gd name="connsiteX32" fmla="*/ 1726488 w 4324259"/>
              <a:gd name="connsiteY32" fmla="*/ 2267921 h 5050308"/>
              <a:gd name="connsiteX33" fmla="*/ 1782237 w 4324259"/>
              <a:gd name="connsiteY33" fmla="*/ 2291375 h 5050308"/>
              <a:gd name="connsiteX34" fmla="*/ 1876344 w 4324259"/>
              <a:gd name="connsiteY34" fmla="*/ 2294444 h 5050308"/>
              <a:gd name="connsiteX35" fmla="*/ 2081792 w 4324259"/>
              <a:gd name="connsiteY35" fmla="*/ 2456105 h 5050308"/>
              <a:gd name="connsiteX36" fmla="*/ 2171410 w 4324259"/>
              <a:gd name="connsiteY36" fmla="*/ 1988332 h 5050308"/>
              <a:gd name="connsiteX37" fmla="*/ 2193211 w 4324259"/>
              <a:gd name="connsiteY37" fmla="*/ 1859440 h 5050308"/>
              <a:gd name="connsiteX38" fmla="*/ 2394863 w 4324259"/>
              <a:gd name="connsiteY38" fmla="*/ 1772647 h 5050308"/>
              <a:gd name="connsiteX39" fmla="*/ 2474357 w 4324259"/>
              <a:gd name="connsiteY39" fmla="*/ 1865400 h 5050308"/>
              <a:gd name="connsiteX40" fmla="*/ 2687667 w 4324259"/>
              <a:gd name="connsiteY40" fmla="*/ 1873947 h 5050308"/>
              <a:gd name="connsiteX41" fmla="*/ 2685709 w 4324259"/>
              <a:gd name="connsiteY41" fmla="*/ 1749221 h 5050308"/>
              <a:gd name="connsiteX42" fmla="*/ 3440811 w 4324259"/>
              <a:gd name="connsiteY42" fmla="*/ 1759647 h 5050308"/>
              <a:gd name="connsiteX43" fmla="*/ 3415120 w 4324259"/>
              <a:gd name="connsiteY43" fmla="*/ 1964722 h 5050308"/>
              <a:gd name="connsiteX44" fmla="*/ 3532279 w 4324259"/>
              <a:gd name="connsiteY44" fmla="*/ 1930433 h 5050308"/>
              <a:gd name="connsiteX45" fmla="*/ 3576503 w 4324259"/>
              <a:gd name="connsiteY45" fmla="*/ 1404443 h 5050308"/>
              <a:gd name="connsiteX46" fmla="*/ 3975962 w 4324259"/>
              <a:gd name="connsiteY46" fmla="*/ 1377206 h 5050308"/>
              <a:gd name="connsiteX47" fmla="*/ 3779026 w 4324259"/>
              <a:gd name="connsiteY47" fmla="*/ 1116993 h 5050308"/>
              <a:gd name="connsiteX48" fmla="*/ 3987699 w 4324259"/>
              <a:gd name="connsiteY48" fmla="*/ 908549 h 5050308"/>
              <a:gd name="connsiteX49" fmla="*/ 4149651 w 4324259"/>
              <a:gd name="connsiteY49" fmla="*/ 622259 h 5050308"/>
              <a:gd name="connsiteX50" fmla="*/ 4257078 w 4324259"/>
              <a:gd name="connsiteY50" fmla="*/ 334604 h 5050308"/>
              <a:gd name="connsiteX51" fmla="*/ 4310057 w 4324259"/>
              <a:gd name="connsiteY51" fmla="*/ 121218 h 5050308"/>
              <a:gd name="connsiteX52" fmla="*/ 4291758 w 4324259"/>
              <a:gd name="connsiteY52" fmla="*/ 11009 h 5050308"/>
              <a:gd name="connsiteX53" fmla="*/ 3975232 w 4324259"/>
              <a:gd name="connsiteY53" fmla="*/ 5127 h 5050308"/>
              <a:gd name="connsiteX54" fmla="*/ 3701219 w 4324259"/>
              <a:gd name="connsiteY54" fmla="*/ 21827 h 5050308"/>
              <a:gd name="connsiteX55" fmla="*/ 3678240 w 4324259"/>
              <a:gd name="connsiteY55" fmla="*/ 169796 h 5050308"/>
              <a:gd name="connsiteX56" fmla="*/ 3547619 w 4324259"/>
              <a:gd name="connsiteY56" fmla="*/ 289012 h 5050308"/>
              <a:gd name="connsiteX57" fmla="*/ 3392928 w 4324259"/>
              <a:gd name="connsiteY57" fmla="*/ 444862 h 5050308"/>
              <a:gd name="connsiteX58" fmla="*/ 3377250 w 4324259"/>
              <a:gd name="connsiteY58" fmla="*/ 676011 h 5050308"/>
              <a:gd name="connsiteX59" fmla="*/ 3159257 w 4324259"/>
              <a:gd name="connsiteY59" fmla="*/ 853871 h 5050308"/>
              <a:gd name="connsiteX60" fmla="*/ 2884679 w 4324259"/>
              <a:gd name="connsiteY60" fmla="*/ 1048027 h 5050308"/>
              <a:gd name="connsiteX61" fmla="*/ 2509295 w 4324259"/>
              <a:gd name="connsiteY61" fmla="*/ 1084611 h 5050308"/>
              <a:gd name="connsiteX62" fmla="*/ 1853894 w 4324259"/>
              <a:gd name="connsiteY62" fmla="*/ 1178648 h 5050308"/>
              <a:gd name="connsiteX63" fmla="*/ 1606939 w 4324259"/>
              <a:gd name="connsiteY63" fmla="*/ 1149765 h 5050308"/>
              <a:gd name="connsiteX64" fmla="*/ 1075907 w 4324259"/>
              <a:gd name="connsiteY64" fmla="*/ 902732 h 5050308"/>
              <a:gd name="connsiteX65" fmla="*/ 1298278 w 4324259"/>
              <a:gd name="connsiteY65" fmla="*/ 1573266 h 5050308"/>
              <a:gd name="connsiteX66" fmla="*/ 1240613 w 4324259"/>
              <a:gd name="connsiteY66" fmla="*/ 1705072 h 5050308"/>
              <a:gd name="connsiteX67" fmla="*/ 985240 w 4324259"/>
              <a:gd name="connsiteY67" fmla="*/ 1729785 h 5050308"/>
              <a:gd name="connsiteX68" fmla="*/ 11657 w 4324259"/>
              <a:gd name="connsiteY68" fmla="*/ 716835 h 5050308"/>
              <a:gd name="connsiteX69" fmla="*/ 18318 w 4324259"/>
              <a:gd name="connsiteY69" fmla="*/ 1338001 h 5050308"/>
              <a:gd name="connsiteX70" fmla="*/ 13472 w 4324259"/>
              <a:gd name="connsiteY70" fmla="*/ 1598718 h 5050308"/>
              <a:gd name="connsiteX0" fmla="*/ 72518 w 4383305"/>
              <a:gd name="connsiteY0" fmla="*/ 1598718 h 5050308"/>
              <a:gd name="connsiteX1" fmla="*/ 68628 w 4383305"/>
              <a:gd name="connsiteY1" fmla="*/ 4311256 h 5050308"/>
              <a:gd name="connsiteX2" fmla="*/ 67945 w 4383305"/>
              <a:gd name="connsiteY2" fmla="*/ 4810448 h 5050308"/>
              <a:gd name="connsiteX3" fmla="*/ 97748 w 4383305"/>
              <a:gd name="connsiteY3" fmla="*/ 5048018 h 5050308"/>
              <a:gd name="connsiteX4" fmla="*/ 377311 w 4383305"/>
              <a:gd name="connsiteY4" fmla="*/ 5045107 h 5050308"/>
              <a:gd name="connsiteX5" fmla="*/ 825930 w 4383305"/>
              <a:gd name="connsiteY5" fmla="*/ 5034497 h 5050308"/>
              <a:gd name="connsiteX6" fmla="*/ 993416 w 4383305"/>
              <a:gd name="connsiteY6" fmla="*/ 4858668 h 5050308"/>
              <a:gd name="connsiteX7" fmla="*/ 1051159 w 4383305"/>
              <a:gd name="connsiteY7" fmla="*/ 4161495 h 5050308"/>
              <a:gd name="connsiteX8" fmla="*/ 1237298 w 4383305"/>
              <a:gd name="connsiteY8" fmla="*/ 3707679 h 5050308"/>
              <a:gd name="connsiteX9" fmla="*/ 1071308 w 4383305"/>
              <a:gd name="connsiteY9" fmla="*/ 3536600 h 5050308"/>
              <a:gd name="connsiteX10" fmla="*/ 1137289 w 4383305"/>
              <a:gd name="connsiteY10" fmla="*/ 3403220 h 5050308"/>
              <a:gd name="connsiteX11" fmla="*/ 1165256 w 4383305"/>
              <a:gd name="connsiteY11" fmla="*/ 3325014 h 5050308"/>
              <a:gd name="connsiteX12" fmla="*/ 1329095 w 4383305"/>
              <a:gd name="connsiteY12" fmla="*/ 3313366 h 5050308"/>
              <a:gd name="connsiteX13" fmla="*/ 1364459 w 4383305"/>
              <a:gd name="connsiteY13" fmla="*/ 3012658 h 5050308"/>
              <a:gd name="connsiteX14" fmla="*/ 1145554 w 4383305"/>
              <a:gd name="connsiteY14" fmla="*/ 2875448 h 5050308"/>
              <a:gd name="connsiteX15" fmla="*/ 1084950 w 4383305"/>
              <a:gd name="connsiteY15" fmla="*/ 2826085 h 5050308"/>
              <a:gd name="connsiteX16" fmla="*/ 1006350 w 4383305"/>
              <a:gd name="connsiteY16" fmla="*/ 2767936 h 5050308"/>
              <a:gd name="connsiteX17" fmla="*/ 913976 w 4383305"/>
              <a:gd name="connsiteY17" fmla="*/ 2734565 h 5050308"/>
              <a:gd name="connsiteX18" fmla="*/ 903639 w 4383305"/>
              <a:gd name="connsiteY18" fmla="*/ 2757101 h 5050308"/>
              <a:gd name="connsiteX19" fmla="*/ 852139 w 4383305"/>
              <a:gd name="connsiteY19" fmla="*/ 2751093 h 5050308"/>
              <a:gd name="connsiteX20" fmla="*/ 777343 w 4383305"/>
              <a:gd name="connsiteY20" fmla="*/ 2636682 h 5050308"/>
              <a:gd name="connsiteX21" fmla="*/ 857650 w 4383305"/>
              <a:gd name="connsiteY21" fmla="*/ 2488584 h 5050308"/>
              <a:gd name="connsiteX22" fmla="*/ 1011334 w 4383305"/>
              <a:gd name="connsiteY22" fmla="*/ 2537093 h 5050308"/>
              <a:gd name="connsiteX23" fmla="*/ 1077237 w 4383305"/>
              <a:gd name="connsiteY23" fmla="*/ 2512380 h 5050308"/>
              <a:gd name="connsiteX24" fmla="*/ 1112104 w 4383305"/>
              <a:gd name="connsiteY24" fmla="*/ 2479428 h 5050308"/>
              <a:gd name="connsiteX25" fmla="*/ 1227931 w 4383305"/>
              <a:gd name="connsiteY25" fmla="*/ 2516288 h 5050308"/>
              <a:gd name="connsiteX26" fmla="*/ 1239921 w 4383305"/>
              <a:gd name="connsiteY26" fmla="*/ 2545830 h 5050308"/>
              <a:gd name="connsiteX27" fmla="*/ 1414988 w 4383305"/>
              <a:gd name="connsiteY27" fmla="*/ 2578282 h 5050308"/>
              <a:gd name="connsiteX28" fmla="*/ 1497367 w 4383305"/>
              <a:gd name="connsiteY28" fmla="*/ 2586520 h 5050308"/>
              <a:gd name="connsiteX29" fmla="*/ 1638406 w 4383305"/>
              <a:gd name="connsiteY29" fmla="*/ 2508391 h 5050308"/>
              <a:gd name="connsiteX30" fmla="*/ 1690667 w 4383305"/>
              <a:gd name="connsiteY30" fmla="*/ 2499734 h 5050308"/>
              <a:gd name="connsiteX31" fmla="*/ 1771629 w 4383305"/>
              <a:gd name="connsiteY31" fmla="*/ 2408541 h 5050308"/>
              <a:gd name="connsiteX32" fmla="*/ 1785534 w 4383305"/>
              <a:gd name="connsiteY32" fmla="*/ 2267921 h 5050308"/>
              <a:gd name="connsiteX33" fmla="*/ 1841283 w 4383305"/>
              <a:gd name="connsiteY33" fmla="*/ 2291375 h 5050308"/>
              <a:gd name="connsiteX34" fmla="*/ 1935390 w 4383305"/>
              <a:gd name="connsiteY34" fmla="*/ 2294444 h 5050308"/>
              <a:gd name="connsiteX35" fmla="*/ 2140838 w 4383305"/>
              <a:gd name="connsiteY35" fmla="*/ 2456105 h 5050308"/>
              <a:gd name="connsiteX36" fmla="*/ 2230456 w 4383305"/>
              <a:gd name="connsiteY36" fmla="*/ 1988332 h 5050308"/>
              <a:gd name="connsiteX37" fmla="*/ 2252257 w 4383305"/>
              <a:gd name="connsiteY37" fmla="*/ 1859440 h 5050308"/>
              <a:gd name="connsiteX38" fmla="*/ 2453909 w 4383305"/>
              <a:gd name="connsiteY38" fmla="*/ 1772647 h 5050308"/>
              <a:gd name="connsiteX39" fmla="*/ 2533403 w 4383305"/>
              <a:gd name="connsiteY39" fmla="*/ 1865400 h 5050308"/>
              <a:gd name="connsiteX40" fmla="*/ 2746713 w 4383305"/>
              <a:gd name="connsiteY40" fmla="*/ 1873947 h 5050308"/>
              <a:gd name="connsiteX41" fmla="*/ 2744755 w 4383305"/>
              <a:gd name="connsiteY41" fmla="*/ 1749221 h 5050308"/>
              <a:gd name="connsiteX42" fmla="*/ 3499857 w 4383305"/>
              <a:gd name="connsiteY42" fmla="*/ 1759647 h 5050308"/>
              <a:gd name="connsiteX43" fmla="*/ 3474166 w 4383305"/>
              <a:gd name="connsiteY43" fmla="*/ 1964722 h 5050308"/>
              <a:gd name="connsiteX44" fmla="*/ 3591325 w 4383305"/>
              <a:gd name="connsiteY44" fmla="*/ 1930433 h 5050308"/>
              <a:gd name="connsiteX45" fmla="*/ 3635549 w 4383305"/>
              <a:gd name="connsiteY45" fmla="*/ 1404443 h 5050308"/>
              <a:gd name="connsiteX46" fmla="*/ 4035008 w 4383305"/>
              <a:gd name="connsiteY46" fmla="*/ 1377206 h 5050308"/>
              <a:gd name="connsiteX47" fmla="*/ 3838072 w 4383305"/>
              <a:gd name="connsiteY47" fmla="*/ 1116993 h 5050308"/>
              <a:gd name="connsiteX48" fmla="*/ 4046745 w 4383305"/>
              <a:gd name="connsiteY48" fmla="*/ 908549 h 5050308"/>
              <a:gd name="connsiteX49" fmla="*/ 4208697 w 4383305"/>
              <a:gd name="connsiteY49" fmla="*/ 622259 h 5050308"/>
              <a:gd name="connsiteX50" fmla="*/ 4316124 w 4383305"/>
              <a:gd name="connsiteY50" fmla="*/ 334604 h 5050308"/>
              <a:gd name="connsiteX51" fmla="*/ 4369103 w 4383305"/>
              <a:gd name="connsiteY51" fmla="*/ 121218 h 5050308"/>
              <a:gd name="connsiteX52" fmla="*/ 4350804 w 4383305"/>
              <a:gd name="connsiteY52" fmla="*/ 11009 h 5050308"/>
              <a:gd name="connsiteX53" fmla="*/ 4034278 w 4383305"/>
              <a:gd name="connsiteY53" fmla="*/ 5127 h 5050308"/>
              <a:gd name="connsiteX54" fmla="*/ 3760265 w 4383305"/>
              <a:gd name="connsiteY54" fmla="*/ 21827 h 5050308"/>
              <a:gd name="connsiteX55" fmla="*/ 3737286 w 4383305"/>
              <a:gd name="connsiteY55" fmla="*/ 169796 h 5050308"/>
              <a:gd name="connsiteX56" fmla="*/ 3606665 w 4383305"/>
              <a:gd name="connsiteY56" fmla="*/ 289012 h 5050308"/>
              <a:gd name="connsiteX57" fmla="*/ 3451974 w 4383305"/>
              <a:gd name="connsiteY57" fmla="*/ 444862 h 5050308"/>
              <a:gd name="connsiteX58" fmla="*/ 3436296 w 4383305"/>
              <a:gd name="connsiteY58" fmla="*/ 676011 h 5050308"/>
              <a:gd name="connsiteX59" fmla="*/ 3218303 w 4383305"/>
              <a:gd name="connsiteY59" fmla="*/ 853871 h 5050308"/>
              <a:gd name="connsiteX60" fmla="*/ 2943725 w 4383305"/>
              <a:gd name="connsiteY60" fmla="*/ 1048027 h 5050308"/>
              <a:gd name="connsiteX61" fmla="*/ 2568341 w 4383305"/>
              <a:gd name="connsiteY61" fmla="*/ 1084611 h 5050308"/>
              <a:gd name="connsiteX62" fmla="*/ 1912940 w 4383305"/>
              <a:gd name="connsiteY62" fmla="*/ 1178648 h 5050308"/>
              <a:gd name="connsiteX63" fmla="*/ 1665985 w 4383305"/>
              <a:gd name="connsiteY63" fmla="*/ 1149765 h 5050308"/>
              <a:gd name="connsiteX64" fmla="*/ 1134953 w 4383305"/>
              <a:gd name="connsiteY64" fmla="*/ 902732 h 5050308"/>
              <a:gd name="connsiteX65" fmla="*/ 1357324 w 4383305"/>
              <a:gd name="connsiteY65" fmla="*/ 1573266 h 5050308"/>
              <a:gd name="connsiteX66" fmla="*/ 1299659 w 4383305"/>
              <a:gd name="connsiteY66" fmla="*/ 1705072 h 5050308"/>
              <a:gd name="connsiteX67" fmla="*/ 1044286 w 4383305"/>
              <a:gd name="connsiteY67" fmla="*/ 1729785 h 5050308"/>
              <a:gd name="connsiteX68" fmla="*/ 70703 w 4383305"/>
              <a:gd name="connsiteY68" fmla="*/ 716835 h 5050308"/>
              <a:gd name="connsiteX69" fmla="*/ 77364 w 4383305"/>
              <a:gd name="connsiteY69" fmla="*/ 1338001 h 5050308"/>
              <a:gd name="connsiteX70" fmla="*/ 72518 w 4383305"/>
              <a:gd name="connsiteY70" fmla="*/ 1598718 h 5050308"/>
              <a:gd name="connsiteX0" fmla="*/ 73254 w 4384041"/>
              <a:gd name="connsiteY0" fmla="*/ 1598718 h 5050308"/>
              <a:gd name="connsiteX1" fmla="*/ 69364 w 4384041"/>
              <a:gd name="connsiteY1" fmla="*/ 4311256 h 5050308"/>
              <a:gd name="connsiteX2" fmla="*/ 68681 w 4384041"/>
              <a:gd name="connsiteY2" fmla="*/ 4810448 h 5050308"/>
              <a:gd name="connsiteX3" fmla="*/ 98484 w 4384041"/>
              <a:gd name="connsiteY3" fmla="*/ 5048018 h 5050308"/>
              <a:gd name="connsiteX4" fmla="*/ 378047 w 4384041"/>
              <a:gd name="connsiteY4" fmla="*/ 5045107 h 5050308"/>
              <a:gd name="connsiteX5" fmla="*/ 826666 w 4384041"/>
              <a:gd name="connsiteY5" fmla="*/ 5034497 h 5050308"/>
              <a:gd name="connsiteX6" fmla="*/ 994152 w 4384041"/>
              <a:gd name="connsiteY6" fmla="*/ 4858668 h 5050308"/>
              <a:gd name="connsiteX7" fmla="*/ 1051895 w 4384041"/>
              <a:gd name="connsiteY7" fmla="*/ 4161495 h 5050308"/>
              <a:gd name="connsiteX8" fmla="*/ 1238034 w 4384041"/>
              <a:gd name="connsiteY8" fmla="*/ 3707679 h 5050308"/>
              <a:gd name="connsiteX9" fmla="*/ 1072044 w 4384041"/>
              <a:gd name="connsiteY9" fmla="*/ 3536600 h 5050308"/>
              <a:gd name="connsiteX10" fmla="*/ 1138025 w 4384041"/>
              <a:gd name="connsiteY10" fmla="*/ 3403220 h 5050308"/>
              <a:gd name="connsiteX11" fmla="*/ 1165992 w 4384041"/>
              <a:gd name="connsiteY11" fmla="*/ 3325014 h 5050308"/>
              <a:gd name="connsiteX12" fmla="*/ 1329831 w 4384041"/>
              <a:gd name="connsiteY12" fmla="*/ 3313366 h 5050308"/>
              <a:gd name="connsiteX13" fmla="*/ 1365195 w 4384041"/>
              <a:gd name="connsiteY13" fmla="*/ 3012658 h 5050308"/>
              <a:gd name="connsiteX14" fmla="*/ 1146290 w 4384041"/>
              <a:gd name="connsiteY14" fmla="*/ 2875448 h 5050308"/>
              <a:gd name="connsiteX15" fmla="*/ 1085686 w 4384041"/>
              <a:gd name="connsiteY15" fmla="*/ 2826085 h 5050308"/>
              <a:gd name="connsiteX16" fmla="*/ 1007086 w 4384041"/>
              <a:gd name="connsiteY16" fmla="*/ 2767936 h 5050308"/>
              <a:gd name="connsiteX17" fmla="*/ 914712 w 4384041"/>
              <a:gd name="connsiteY17" fmla="*/ 2734565 h 5050308"/>
              <a:gd name="connsiteX18" fmla="*/ 904375 w 4384041"/>
              <a:gd name="connsiteY18" fmla="*/ 2757101 h 5050308"/>
              <a:gd name="connsiteX19" fmla="*/ 852875 w 4384041"/>
              <a:gd name="connsiteY19" fmla="*/ 2751093 h 5050308"/>
              <a:gd name="connsiteX20" fmla="*/ 778079 w 4384041"/>
              <a:gd name="connsiteY20" fmla="*/ 2636682 h 5050308"/>
              <a:gd name="connsiteX21" fmla="*/ 858386 w 4384041"/>
              <a:gd name="connsiteY21" fmla="*/ 2488584 h 5050308"/>
              <a:gd name="connsiteX22" fmla="*/ 1012070 w 4384041"/>
              <a:gd name="connsiteY22" fmla="*/ 2537093 h 5050308"/>
              <a:gd name="connsiteX23" fmla="*/ 1077973 w 4384041"/>
              <a:gd name="connsiteY23" fmla="*/ 2512380 h 5050308"/>
              <a:gd name="connsiteX24" fmla="*/ 1112840 w 4384041"/>
              <a:gd name="connsiteY24" fmla="*/ 2479428 h 5050308"/>
              <a:gd name="connsiteX25" fmla="*/ 1228667 w 4384041"/>
              <a:gd name="connsiteY25" fmla="*/ 2516288 h 5050308"/>
              <a:gd name="connsiteX26" fmla="*/ 1240657 w 4384041"/>
              <a:gd name="connsiteY26" fmla="*/ 2545830 h 5050308"/>
              <a:gd name="connsiteX27" fmla="*/ 1415724 w 4384041"/>
              <a:gd name="connsiteY27" fmla="*/ 2578282 h 5050308"/>
              <a:gd name="connsiteX28" fmla="*/ 1498103 w 4384041"/>
              <a:gd name="connsiteY28" fmla="*/ 2586520 h 5050308"/>
              <a:gd name="connsiteX29" fmla="*/ 1639142 w 4384041"/>
              <a:gd name="connsiteY29" fmla="*/ 2508391 h 5050308"/>
              <a:gd name="connsiteX30" fmla="*/ 1691403 w 4384041"/>
              <a:gd name="connsiteY30" fmla="*/ 2499734 h 5050308"/>
              <a:gd name="connsiteX31" fmla="*/ 1772365 w 4384041"/>
              <a:gd name="connsiteY31" fmla="*/ 2408541 h 5050308"/>
              <a:gd name="connsiteX32" fmla="*/ 1786270 w 4384041"/>
              <a:gd name="connsiteY32" fmla="*/ 2267921 h 5050308"/>
              <a:gd name="connsiteX33" fmla="*/ 1842019 w 4384041"/>
              <a:gd name="connsiteY33" fmla="*/ 2291375 h 5050308"/>
              <a:gd name="connsiteX34" fmla="*/ 1936126 w 4384041"/>
              <a:gd name="connsiteY34" fmla="*/ 2294444 h 5050308"/>
              <a:gd name="connsiteX35" fmla="*/ 2141574 w 4384041"/>
              <a:gd name="connsiteY35" fmla="*/ 2456105 h 5050308"/>
              <a:gd name="connsiteX36" fmla="*/ 2231192 w 4384041"/>
              <a:gd name="connsiteY36" fmla="*/ 1988332 h 5050308"/>
              <a:gd name="connsiteX37" fmla="*/ 2252993 w 4384041"/>
              <a:gd name="connsiteY37" fmla="*/ 1859440 h 5050308"/>
              <a:gd name="connsiteX38" fmla="*/ 2454645 w 4384041"/>
              <a:gd name="connsiteY38" fmla="*/ 1772647 h 5050308"/>
              <a:gd name="connsiteX39" fmla="*/ 2534139 w 4384041"/>
              <a:gd name="connsiteY39" fmla="*/ 1865400 h 5050308"/>
              <a:gd name="connsiteX40" fmla="*/ 2747449 w 4384041"/>
              <a:gd name="connsiteY40" fmla="*/ 1873947 h 5050308"/>
              <a:gd name="connsiteX41" fmla="*/ 2745491 w 4384041"/>
              <a:gd name="connsiteY41" fmla="*/ 1749221 h 5050308"/>
              <a:gd name="connsiteX42" fmla="*/ 3500593 w 4384041"/>
              <a:gd name="connsiteY42" fmla="*/ 1759647 h 5050308"/>
              <a:gd name="connsiteX43" fmla="*/ 3474902 w 4384041"/>
              <a:gd name="connsiteY43" fmla="*/ 1964722 h 5050308"/>
              <a:gd name="connsiteX44" fmla="*/ 3592061 w 4384041"/>
              <a:gd name="connsiteY44" fmla="*/ 1930433 h 5050308"/>
              <a:gd name="connsiteX45" fmla="*/ 3636285 w 4384041"/>
              <a:gd name="connsiteY45" fmla="*/ 1404443 h 5050308"/>
              <a:gd name="connsiteX46" fmla="*/ 4035744 w 4384041"/>
              <a:gd name="connsiteY46" fmla="*/ 1377206 h 5050308"/>
              <a:gd name="connsiteX47" fmla="*/ 3838808 w 4384041"/>
              <a:gd name="connsiteY47" fmla="*/ 1116993 h 5050308"/>
              <a:gd name="connsiteX48" fmla="*/ 4047481 w 4384041"/>
              <a:gd name="connsiteY48" fmla="*/ 908549 h 5050308"/>
              <a:gd name="connsiteX49" fmla="*/ 4209433 w 4384041"/>
              <a:gd name="connsiteY49" fmla="*/ 622259 h 5050308"/>
              <a:gd name="connsiteX50" fmla="*/ 4316860 w 4384041"/>
              <a:gd name="connsiteY50" fmla="*/ 334604 h 5050308"/>
              <a:gd name="connsiteX51" fmla="*/ 4369839 w 4384041"/>
              <a:gd name="connsiteY51" fmla="*/ 121218 h 5050308"/>
              <a:gd name="connsiteX52" fmla="*/ 4351540 w 4384041"/>
              <a:gd name="connsiteY52" fmla="*/ 11009 h 5050308"/>
              <a:gd name="connsiteX53" fmla="*/ 4035014 w 4384041"/>
              <a:gd name="connsiteY53" fmla="*/ 5127 h 5050308"/>
              <a:gd name="connsiteX54" fmla="*/ 3761001 w 4384041"/>
              <a:gd name="connsiteY54" fmla="*/ 21827 h 5050308"/>
              <a:gd name="connsiteX55" fmla="*/ 3738022 w 4384041"/>
              <a:gd name="connsiteY55" fmla="*/ 169796 h 5050308"/>
              <a:gd name="connsiteX56" fmla="*/ 3607401 w 4384041"/>
              <a:gd name="connsiteY56" fmla="*/ 289012 h 5050308"/>
              <a:gd name="connsiteX57" fmla="*/ 3452710 w 4384041"/>
              <a:gd name="connsiteY57" fmla="*/ 444862 h 5050308"/>
              <a:gd name="connsiteX58" fmla="*/ 3437032 w 4384041"/>
              <a:gd name="connsiteY58" fmla="*/ 676011 h 5050308"/>
              <a:gd name="connsiteX59" fmla="*/ 3219039 w 4384041"/>
              <a:gd name="connsiteY59" fmla="*/ 853871 h 5050308"/>
              <a:gd name="connsiteX60" fmla="*/ 2944461 w 4384041"/>
              <a:gd name="connsiteY60" fmla="*/ 1048027 h 5050308"/>
              <a:gd name="connsiteX61" fmla="*/ 2569077 w 4384041"/>
              <a:gd name="connsiteY61" fmla="*/ 1084611 h 5050308"/>
              <a:gd name="connsiteX62" fmla="*/ 1913676 w 4384041"/>
              <a:gd name="connsiteY62" fmla="*/ 1178648 h 5050308"/>
              <a:gd name="connsiteX63" fmla="*/ 1666721 w 4384041"/>
              <a:gd name="connsiteY63" fmla="*/ 1149765 h 5050308"/>
              <a:gd name="connsiteX64" fmla="*/ 1135689 w 4384041"/>
              <a:gd name="connsiteY64" fmla="*/ 902732 h 5050308"/>
              <a:gd name="connsiteX65" fmla="*/ 1358060 w 4384041"/>
              <a:gd name="connsiteY65" fmla="*/ 1573266 h 5050308"/>
              <a:gd name="connsiteX66" fmla="*/ 1300395 w 4384041"/>
              <a:gd name="connsiteY66" fmla="*/ 1705072 h 5050308"/>
              <a:gd name="connsiteX67" fmla="*/ 1045022 w 4384041"/>
              <a:gd name="connsiteY67" fmla="*/ 1729785 h 5050308"/>
              <a:gd name="connsiteX68" fmla="*/ 71439 w 4384041"/>
              <a:gd name="connsiteY68" fmla="*/ 716835 h 5050308"/>
              <a:gd name="connsiteX69" fmla="*/ 73254 w 4384041"/>
              <a:gd name="connsiteY69" fmla="*/ 1598718 h 5050308"/>
              <a:gd name="connsiteX0" fmla="*/ 73254 w 4384041"/>
              <a:gd name="connsiteY0" fmla="*/ 1598718 h 5050308"/>
              <a:gd name="connsiteX1" fmla="*/ 69364 w 4384041"/>
              <a:gd name="connsiteY1" fmla="*/ 4311256 h 5050308"/>
              <a:gd name="connsiteX2" fmla="*/ 68681 w 4384041"/>
              <a:gd name="connsiteY2" fmla="*/ 4810448 h 5050308"/>
              <a:gd name="connsiteX3" fmla="*/ 98484 w 4384041"/>
              <a:gd name="connsiteY3" fmla="*/ 5048018 h 5050308"/>
              <a:gd name="connsiteX4" fmla="*/ 378047 w 4384041"/>
              <a:gd name="connsiteY4" fmla="*/ 5045107 h 5050308"/>
              <a:gd name="connsiteX5" fmla="*/ 826666 w 4384041"/>
              <a:gd name="connsiteY5" fmla="*/ 5034497 h 5050308"/>
              <a:gd name="connsiteX6" fmla="*/ 994152 w 4384041"/>
              <a:gd name="connsiteY6" fmla="*/ 4858668 h 5050308"/>
              <a:gd name="connsiteX7" fmla="*/ 1051895 w 4384041"/>
              <a:gd name="connsiteY7" fmla="*/ 4161495 h 5050308"/>
              <a:gd name="connsiteX8" fmla="*/ 1238034 w 4384041"/>
              <a:gd name="connsiteY8" fmla="*/ 3707679 h 5050308"/>
              <a:gd name="connsiteX9" fmla="*/ 1072044 w 4384041"/>
              <a:gd name="connsiteY9" fmla="*/ 3536600 h 5050308"/>
              <a:gd name="connsiteX10" fmla="*/ 1138025 w 4384041"/>
              <a:gd name="connsiteY10" fmla="*/ 3403220 h 5050308"/>
              <a:gd name="connsiteX11" fmla="*/ 1165992 w 4384041"/>
              <a:gd name="connsiteY11" fmla="*/ 3325014 h 5050308"/>
              <a:gd name="connsiteX12" fmla="*/ 1329831 w 4384041"/>
              <a:gd name="connsiteY12" fmla="*/ 3313366 h 5050308"/>
              <a:gd name="connsiteX13" fmla="*/ 1365195 w 4384041"/>
              <a:gd name="connsiteY13" fmla="*/ 3012658 h 5050308"/>
              <a:gd name="connsiteX14" fmla="*/ 1146290 w 4384041"/>
              <a:gd name="connsiteY14" fmla="*/ 2875448 h 5050308"/>
              <a:gd name="connsiteX15" fmla="*/ 1085686 w 4384041"/>
              <a:gd name="connsiteY15" fmla="*/ 2826085 h 5050308"/>
              <a:gd name="connsiteX16" fmla="*/ 1007086 w 4384041"/>
              <a:gd name="connsiteY16" fmla="*/ 2767936 h 5050308"/>
              <a:gd name="connsiteX17" fmla="*/ 914712 w 4384041"/>
              <a:gd name="connsiteY17" fmla="*/ 2734565 h 5050308"/>
              <a:gd name="connsiteX18" fmla="*/ 904375 w 4384041"/>
              <a:gd name="connsiteY18" fmla="*/ 2757101 h 5050308"/>
              <a:gd name="connsiteX19" fmla="*/ 852875 w 4384041"/>
              <a:gd name="connsiteY19" fmla="*/ 2751093 h 5050308"/>
              <a:gd name="connsiteX20" fmla="*/ 778079 w 4384041"/>
              <a:gd name="connsiteY20" fmla="*/ 2636682 h 5050308"/>
              <a:gd name="connsiteX21" fmla="*/ 858386 w 4384041"/>
              <a:gd name="connsiteY21" fmla="*/ 2488584 h 5050308"/>
              <a:gd name="connsiteX22" fmla="*/ 1012070 w 4384041"/>
              <a:gd name="connsiteY22" fmla="*/ 2537093 h 5050308"/>
              <a:gd name="connsiteX23" fmla="*/ 1077973 w 4384041"/>
              <a:gd name="connsiteY23" fmla="*/ 2512380 h 5050308"/>
              <a:gd name="connsiteX24" fmla="*/ 1112840 w 4384041"/>
              <a:gd name="connsiteY24" fmla="*/ 2479428 h 5050308"/>
              <a:gd name="connsiteX25" fmla="*/ 1228667 w 4384041"/>
              <a:gd name="connsiteY25" fmla="*/ 2516288 h 5050308"/>
              <a:gd name="connsiteX26" fmla="*/ 1240657 w 4384041"/>
              <a:gd name="connsiteY26" fmla="*/ 2545830 h 5050308"/>
              <a:gd name="connsiteX27" fmla="*/ 1415724 w 4384041"/>
              <a:gd name="connsiteY27" fmla="*/ 2578282 h 5050308"/>
              <a:gd name="connsiteX28" fmla="*/ 1498103 w 4384041"/>
              <a:gd name="connsiteY28" fmla="*/ 2586520 h 5050308"/>
              <a:gd name="connsiteX29" fmla="*/ 1639142 w 4384041"/>
              <a:gd name="connsiteY29" fmla="*/ 2508391 h 5050308"/>
              <a:gd name="connsiteX30" fmla="*/ 1691403 w 4384041"/>
              <a:gd name="connsiteY30" fmla="*/ 2499734 h 5050308"/>
              <a:gd name="connsiteX31" fmla="*/ 1772365 w 4384041"/>
              <a:gd name="connsiteY31" fmla="*/ 2408541 h 5050308"/>
              <a:gd name="connsiteX32" fmla="*/ 1786270 w 4384041"/>
              <a:gd name="connsiteY32" fmla="*/ 2267921 h 5050308"/>
              <a:gd name="connsiteX33" fmla="*/ 1842019 w 4384041"/>
              <a:gd name="connsiteY33" fmla="*/ 2291375 h 5050308"/>
              <a:gd name="connsiteX34" fmla="*/ 1936126 w 4384041"/>
              <a:gd name="connsiteY34" fmla="*/ 2294444 h 5050308"/>
              <a:gd name="connsiteX35" fmla="*/ 2141574 w 4384041"/>
              <a:gd name="connsiteY35" fmla="*/ 2456105 h 5050308"/>
              <a:gd name="connsiteX36" fmla="*/ 2231192 w 4384041"/>
              <a:gd name="connsiteY36" fmla="*/ 1988332 h 5050308"/>
              <a:gd name="connsiteX37" fmla="*/ 2252993 w 4384041"/>
              <a:gd name="connsiteY37" fmla="*/ 1859440 h 5050308"/>
              <a:gd name="connsiteX38" fmla="*/ 2454645 w 4384041"/>
              <a:gd name="connsiteY38" fmla="*/ 1772647 h 5050308"/>
              <a:gd name="connsiteX39" fmla="*/ 2534139 w 4384041"/>
              <a:gd name="connsiteY39" fmla="*/ 1865400 h 5050308"/>
              <a:gd name="connsiteX40" fmla="*/ 2747449 w 4384041"/>
              <a:gd name="connsiteY40" fmla="*/ 1873947 h 5050308"/>
              <a:gd name="connsiteX41" fmla="*/ 2745491 w 4384041"/>
              <a:gd name="connsiteY41" fmla="*/ 1749221 h 5050308"/>
              <a:gd name="connsiteX42" fmla="*/ 3500593 w 4384041"/>
              <a:gd name="connsiteY42" fmla="*/ 1759647 h 5050308"/>
              <a:gd name="connsiteX43" fmla="*/ 3474902 w 4384041"/>
              <a:gd name="connsiteY43" fmla="*/ 1964722 h 5050308"/>
              <a:gd name="connsiteX44" fmla="*/ 3592061 w 4384041"/>
              <a:gd name="connsiteY44" fmla="*/ 1930433 h 5050308"/>
              <a:gd name="connsiteX45" fmla="*/ 3636285 w 4384041"/>
              <a:gd name="connsiteY45" fmla="*/ 1404443 h 5050308"/>
              <a:gd name="connsiteX46" fmla="*/ 4035744 w 4384041"/>
              <a:gd name="connsiteY46" fmla="*/ 1377206 h 5050308"/>
              <a:gd name="connsiteX47" fmla="*/ 3838808 w 4384041"/>
              <a:gd name="connsiteY47" fmla="*/ 1116993 h 5050308"/>
              <a:gd name="connsiteX48" fmla="*/ 4047481 w 4384041"/>
              <a:gd name="connsiteY48" fmla="*/ 908549 h 5050308"/>
              <a:gd name="connsiteX49" fmla="*/ 4209433 w 4384041"/>
              <a:gd name="connsiteY49" fmla="*/ 622259 h 5050308"/>
              <a:gd name="connsiteX50" fmla="*/ 4316860 w 4384041"/>
              <a:gd name="connsiteY50" fmla="*/ 334604 h 5050308"/>
              <a:gd name="connsiteX51" fmla="*/ 4369839 w 4384041"/>
              <a:gd name="connsiteY51" fmla="*/ 121218 h 5050308"/>
              <a:gd name="connsiteX52" fmla="*/ 4351540 w 4384041"/>
              <a:gd name="connsiteY52" fmla="*/ 11009 h 5050308"/>
              <a:gd name="connsiteX53" fmla="*/ 4035014 w 4384041"/>
              <a:gd name="connsiteY53" fmla="*/ 5127 h 5050308"/>
              <a:gd name="connsiteX54" fmla="*/ 3761001 w 4384041"/>
              <a:gd name="connsiteY54" fmla="*/ 21827 h 5050308"/>
              <a:gd name="connsiteX55" fmla="*/ 3738022 w 4384041"/>
              <a:gd name="connsiteY55" fmla="*/ 169796 h 5050308"/>
              <a:gd name="connsiteX56" fmla="*/ 3607401 w 4384041"/>
              <a:gd name="connsiteY56" fmla="*/ 289012 h 5050308"/>
              <a:gd name="connsiteX57" fmla="*/ 3452710 w 4384041"/>
              <a:gd name="connsiteY57" fmla="*/ 444862 h 5050308"/>
              <a:gd name="connsiteX58" fmla="*/ 3437032 w 4384041"/>
              <a:gd name="connsiteY58" fmla="*/ 676011 h 5050308"/>
              <a:gd name="connsiteX59" fmla="*/ 3219039 w 4384041"/>
              <a:gd name="connsiteY59" fmla="*/ 853871 h 5050308"/>
              <a:gd name="connsiteX60" fmla="*/ 2944461 w 4384041"/>
              <a:gd name="connsiteY60" fmla="*/ 1048027 h 5050308"/>
              <a:gd name="connsiteX61" fmla="*/ 2569077 w 4384041"/>
              <a:gd name="connsiteY61" fmla="*/ 1084611 h 5050308"/>
              <a:gd name="connsiteX62" fmla="*/ 1913676 w 4384041"/>
              <a:gd name="connsiteY62" fmla="*/ 1178648 h 5050308"/>
              <a:gd name="connsiteX63" fmla="*/ 1666721 w 4384041"/>
              <a:gd name="connsiteY63" fmla="*/ 1149765 h 5050308"/>
              <a:gd name="connsiteX64" fmla="*/ 1135689 w 4384041"/>
              <a:gd name="connsiteY64" fmla="*/ 902732 h 5050308"/>
              <a:gd name="connsiteX65" fmla="*/ 1358060 w 4384041"/>
              <a:gd name="connsiteY65" fmla="*/ 1573266 h 5050308"/>
              <a:gd name="connsiteX66" fmla="*/ 1300395 w 4384041"/>
              <a:gd name="connsiteY66" fmla="*/ 1705072 h 5050308"/>
              <a:gd name="connsiteX67" fmla="*/ 1045022 w 4384041"/>
              <a:gd name="connsiteY67" fmla="*/ 1729785 h 5050308"/>
              <a:gd name="connsiteX68" fmla="*/ 71439 w 4384041"/>
              <a:gd name="connsiteY68" fmla="*/ 716835 h 5050308"/>
              <a:gd name="connsiteX69" fmla="*/ 73254 w 4384041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5018 w 4317620"/>
              <a:gd name="connsiteY68" fmla="*/ 716835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5018 w 4317620"/>
              <a:gd name="connsiteY68" fmla="*/ 716835 h 5050308"/>
              <a:gd name="connsiteX69" fmla="*/ 6833 w 4317620"/>
              <a:gd name="connsiteY69" fmla="*/ 1598718 h 5050308"/>
              <a:gd name="connsiteX0" fmla="*/ 35793 w 4346580"/>
              <a:gd name="connsiteY0" fmla="*/ 1598718 h 5050308"/>
              <a:gd name="connsiteX1" fmla="*/ 31903 w 4346580"/>
              <a:gd name="connsiteY1" fmla="*/ 4311256 h 5050308"/>
              <a:gd name="connsiteX2" fmla="*/ 31220 w 4346580"/>
              <a:gd name="connsiteY2" fmla="*/ 4810448 h 5050308"/>
              <a:gd name="connsiteX3" fmla="*/ 61023 w 4346580"/>
              <a:gd name="connsiteY3" fmla="*/ 5048018 h 5050308"/>
              <a:gd name="connsiteX4" fmla="*/ 340586 w 4346580"/>
              <a:gd name="connsiteY4" fmla="*/ 5045107 h 5050308"/>
              <a:gd name="connsiteX5" fmla="*/ 789205 w 4346580"/>
              <a:gd name="connsiteY5" fmla="*/ 5034497 h 5050308"/>
              <a:gd name="connsiteX6" fmla="*/ 956691 w 4346580"/>
              <a:gd name="connsiteY6" fmla="*/ 4858668 h 5050308"/>
              <a:gd name="connsiteX7" fmla="*/ 1014434 w 4346580"/>
              <a:gd name="connsiteY7" fmla="*/ 4161495 h 5050308"/>
              <a:gd name="connsiteX8" fmla="*/ 1200573 w 4346580"/>
              <a:gd name="connsiteY8" fmla="*/ 3707679 h 5050308"/>
              <a:gd name="connsiteX9" fmla="*/ 1034583 w 4346580"/>
              <a:gd name="connsiteY9" fmla="*/ 3536600 h 5050308"/>
              <a:gd name="connsiteX10" fmla="*/ 1100564 w 4346580"/>
              <a:gd name="connsiteY10" fmla="*/ 3403220 h 5050308"/>
              <a:gd name="connsiteX11" fmla="*/ 1128531 w 4346580"/>
              <a:gd name="connsiteY11" fmla="*/ 3325014 h 5050308"/>
              <a:gd name="connsiteX12" fmla="*/ 1292370 w 4346580"/>
              <a:gd name="connsiteY12" fmla="*/ 3313366 h 5050308"/>
              <a:gd name="connsiteX13" fmla="*/ 1327734 w 4346580"/>
              <a:gd name="connsiteY13" fmla="*/ 3012658 h 5050308"/>
              <a:gd name="connsiteX14" fmla="*/ 1108829 w 4346580"/>
              <a:gd name="connsiteY14" fmla="*/ 2875448 h 5050308"/>
              <a:gd name="connsiteX15" fmla="*/ 1048225 w 4346580"/>
              <a:gd name="connsiteY15" fmla="*/ 2826085 h 5050308"/>
              <a:gd name="connsiteX16" fmla="*/ 969625 w 4346580"/>
              <a:gd name="connsiteY16" fmla="*/ 2767936 h 5050308"/>
              <a:gd name="connsiteX17" fmla="*/ 877251 w 4346580"/>
              <a:gd name="connsiteY17" fmla="*/ 2734565 h 5050308"/>
              <a:gd name="connsiteX18" fmla="*/ 866914 w 4346580"/>
              <a:gd name="connsiteY18" fmla="*/ 2757101 h 5050308"/>
              <a:gd name="connsiteX19" fmla="*/ 815414 w 4346580"/>
              <a:gd name="connsiteY19" fmla="*/ 2751093 h 5050308"/>
              <a:gd name="connsiteX20" fmla="*/ 740618 w 4346580"/>
              <a:gd name="connsiteY20" fmla="*/ 2636682 h 5050308"/>
              <a:gd name="connsiteX21" fmla="*/ 820925 w 4346580"/>
              <a:gd name="connsiteY21" fmla="*/ 2488584 h 5050308"/>
              <a:gd name="connsiteX22" fmla="*/ 974609 w 4346580"/>
              <a:gd name="connsiteY22" fmla="*/ 2537093 h 5050308"/>
              <a:gd name="connsiteX23" fmla="*/ 1040512 w 4346580"/>
              <a:gd name="connsiteY23" fmla="*/ 2512380 h 5050308"/>
              <a:gd name="connsiteX24" fmla="*/ 1075379 w 4346580"/>
              <a:gd name="connsiteY24" fmla="*/ 2479428 h 5050308"/>
              <a:gd name="connsiteX25" fmla="*/ 1191206 w 4346580"/>
              <a:gd name="connsiteY25" fmla="*/ 2516288 h 5050308"/>
              <a:gd name="connsiteX26" fmla="*/ 1203196 w 4346580"/>
              <a:gd name="connsiteY26" fmla="*/ 2545830 h 5050308"/>
              <a:gd name="connsiteX27" fmla="*/ 1378263 w 4346580"/>
              <a:gd name="connsiteY27" fmla="*/ 2578282 h 5050308"/>
              <a:gd name="connsiteX28" fmla="*/ 1460642 w 4346580"/>
              <a:gd name="connsiteY28" fmla="*/ 2586520 h 5050308"/>
              <a:gd name="connsiteX29" fmla="*/ 1601681 w 4346580"/>
              <a:gd name="connsiteY29" fmla="*/ 2508391 h 5050308"/>
              <a:gd name="connsiteX30" fmla="*/ 1653942 w 4346580"/>
              <a:gd name="connsiteY30" fmla="*/ 2499734 h 5050308"/>
              <a:gd name="connsiteX31" fmla="*/ 1734904 w 4346580"/>
              <a:gd name="connsiteY31" fmla="*/ 2408541 h 5050308"/>
              <a:gd name="connsiteX32" fmla="*/ 1748809 w 4346580"/>
              <a:gd name="connsiteY32" fmla="*/ 2267921 h 5050308"/>
              <a:gd name="connsiteX33" fmla="*/ 1804558 w 4346580"/>
              <a:gd name="connsiteY33" fmla="*/ 2291375 h 5050308"/>
              <a:gd name="connsiteX34" fmla="*/ 1898665 w 4346580"/>
              <a:gd name="connsiteY34" fmla="*/ 2294444 h 5050308"/>
              <a:gd name="connsiteX35" fmla="*/ 2104113 w 4346580"/>
              <a:gd name="connsiteY35" fmla="*/ 2456105 h 5050308"/>
              <a:gd name="connsiteX36" fmla="*/ 2193731 w 4346580"/>
              <a:gd name="connsiteY36" fmla="*/ 1988332 h 5050308"/>
              <a:gd name="connsiteX37" fmla="*/ 2215532 w 4346580"/>
              <a:gd name="connsiteY37" fmla="*/ 1859440 h 5050308"/>
              <a:gd name="connsiteX38" fmla="*/ 2417184 w 4346580"/>
              <a:gd name="connsiteY38" fmla="*/ 1772647 h 5050308"/>
              <a:gd name="connsiteX39" fmla="*/ 2496678 w 4346580"/>
              <a:gd name="connsiteY39" fmla="*/ 1865400 h 5050308"/>
              <a:gd name="connsiteX40" fmla="*/ 2709988 w 4346580"/>
              <a:gd name="connsiteY40" fmla="*/ 1873947 h 5050308"/>
              <a:gd name="connsiteX41" fmla="*/ 2708030 w 4346580"/>
              <a:gd name="connsiteY41" fmla="*/ 1749221 h 5050308"/>
              <a:gd name="connsiteX42" fmla="*/ 3463132 w 4346580"/>
              <a:gd name="connsiteY42" fmla="*/ 1759647 h 5050308"/>
              <a:gd name="connsiteX43" fmla="*/ 3437441 w 4346580"/>
              <a:gd name="connsiteY43" fmla="*/ 1964722 h 5050308"/>
              <a:gd name="connsiteX44" fmla="*/ 3554600 w 4346580"/>
              <a:gd name="connsiteY44" fmla="*/ 1930433 h 5050308"/>
              <a:gd name="connsiteX45" fmla="*/ 3598824 w 4346580"/>
              <a:gd name="connsiteY45" fmla="*/ 1404443 h 5050308"/>
              <a:gd name="connsiteX46" fmla="*/ 3998283 w 4346580"/>
              <a:gd name="connsiteY46" fmla="*/ 1377206 h 5050308"/>
              <a:gd name="connsiteX47" fmla="*/ 3801347 w 4346580"/>
              <a:gd name="connsiteY47" fmla="*/ 1116993 h 5050308"/>
              <a:gd name="connsiteX48" fmla="*/ 4010020 w 4346580"/>
              <a:gd name="connsiteY48" fmla="*/ 908549 h 5050308"/>
              <a:gd name="connsiteX49" fmla="*/ 4171972 w 4346580"/>
              <a:gd name="connsiteY49" fmla="*/ 622259 h 5050308"/>
              <a:gd name="connsiteX50" fmla="*/ 4279399 w 4346580"/>
              <a:gd name="connsiteY50" fmla="*/ 334604 h 5050308"/>
              <a:gd name="connsiteX51" fmla="*/ 4332378 w 4346580"/>
              <a:gd name="connsiteY51" fmla="*/ 121218 h 5050308"/>
              <a:gd name="connsiteX52" fmla="*/ 4314079 w 4346580"/>
              <a:gd name="connsiteY52" fmla="*/ 11009 h 5050308"/>
              <a:gd name="connsiteX53" fmla="*/ 3997553 w 4346580"/>
              <a:gd name="connsiteY53" fmla="*/ 5127 h 5050308"/>
              <a:gd name="connsiteX54" fmla="*/ 3723540 w 4346580"/>
              <a:gd name="connsiteY54" fmla="*/ 21827 h 5050308"/>
              <a:gd name="connsiteX55" fmla="*/ 3700561 w 4346580"/>
              <a:gd name="connsiteY55" fmla="*/ 169796 h 5050308"/>
              <a:gd name="connsiteX56" fmla="*/ 3569940 w 4346580"/>
              <a:gd name="connsiteY56" fmla="*/ 289012 h 5050308"/>
              <a:gd name="connsiteX57" fmla="*/ 3415249 w 4346580"/>
              <a:gd name="connsiteY57" fmla="*/ 444862 h 5050308"/>
              <a:gd name="connsiteX58" fmla="*/ 3399571 w 4346580"/>
              <a:gd name="connsiteY58" fmla="*/ 676011 h 5050308"/>
              <a:gd name="connsiteX59" fmla="*/ 3181578 w 4346580"/>
              <a:gd name="connsiteY59" fmla="*/ 853871 h 5050308"/>
              <a:gd name="connsiteX60" fmla="*/ 2907000 w 4346580"/>
              <a:gd name="connsiteY60" fmla="*/ 1048027 h 5050308"/>
              <a:gd name="connsiteX61" fmla="*/ 2531616 w 4346580"/>
              <a:gd name="connsiteY61" fmla="*/ 1084611 h 5050308"/>
              <a:gd name="connsiteX62" fmla="*/ 1876215 w 4346580"/>
              <a:gd name="connsiteY62" fmla="*/ 1178648 h 5050308"/>
              <a:gd name="connsiteX63" fmla="*/ 1629260 w 4346580"/>
              <a:gd name="connsiteY63" fmla="*/ 1149765 h 5050308"/>
              <a:gd name="connsiteX64" fmla="*/ 1098228 w 4346580"/>
              <a:gd name="connsiteY64" fmla="*/ 902732 h 5050308"/>
              <a:gd name="connsiteX65" fmla="*/ 1320599 w 4346580"/>
              <a:gd name="connsiteY65" fmla="*/ 1573266 h 5050308"/>
              <a:gd name="connsiteX66" fmla="*/ 1262934 w 4346580"/>
              <a:gd name="connsiteY66" fmla="*/ 1705072 h 5050308"/>
              <a:gd name="connsiteX67" fmla="*/ 501784 w 4346580"/>
              <a:gd name="connsiteY67" fmla="*/ 658223 h 5050308"/>
              <a:gd name="connsiteX68" fmla="*/ 33978 w 4346580"/>
              <a:gd name="connsiteY68" fmla="*/ 716835 h 5050308"/>
              <a:gd name="connsiteX69" fmla="*/ 35793 w 4346580"/>
              <a:gd name="connsiteY69" fmla="*/ 1598718 h 5050308"/>
              <a:gd name="connsiteX0" fmla="*/ 35793 w 4346580"/>
              <a:gd name="connsiteY0" fmla="*/ 1598718 h 5050308"/>
              <a:gd name="connsiteX1" fmla="*/ 31903 w 4346580"/>
              <a:gd name="connsiteY1" fmla="*/ 4311256 h 5050308"/>
              <a:gd name="connsiteX2" fmla="*/ 31220 w 4346580"/>
              <a:gd name="connsiteY2" fmla="*/ 4810448 h 5050308"/>
              <a:gd name="connsiteX3" fmla="*/ 61023 w 4346580"/>
              <a:gd name="connsiteY3" fmla="*/ 5048018 h 5050308"/>
              <a:gd name="connsiteX4" fmla="*/ 340586 w 4346580"/>
              <a:gd name="connsiteY4" fmla="*/ 5045107 h 5050308"/>
              <a:gd name="connsiteX5" fmla="*/ 789205 w 4346580"/>
              <a:gd name="connsiteY5" fmla="*/ 5034497 h 5050308"/>
              <a:gd name="connsiteX6" fmla="*/ 956691 w 4346580"/>
              <a:gd name="connsiteY6" fmla="*/ 4858668 h 5050308"/>
              <a:gd name="connsiteX7" fmla="*/ 1014434 w 4346580"/>
              <a:gd name="connsiteY7" fmla="*/ 4161495 h 5050308"/>
              <a:gd name="connsiteX8" fmla="*/ 1200573 w 4346580"/>
              <a:gd name="connsiteY8" fmla="*/ 3707679 h 5050308"/>
              <a:gd name="connsiteX9" fmla="*/ 1034583 w 4346580"/>
              <a:gd name="connsiteY9" fmla="*/ 3536600 h 5050308"/>
              <a:gd name="connsiteX10" fmla="*/ 1100564 w 4346580"/>
              <a:gd name="connsiteY10" fmla="*/ 3403220 h 5050308"/>
              <a:gd name="connsiteX11" fmla="*/ 1128531 w 4346580"/>
              <a:gd name="connsiteY11" fmla="*/ 3325014 h 5050308"/>
              <a:gd name="connsiteX12" fmla="*/ 1292370 w 4346580"/>
              <a:gd name="connsiteY12" fmla="*/ 3313366 h 5050308"/>
              <a:gd name="connsiteX13" fmla="*/ 1327734 w 4346580"/>
              <a:gd name="connsiteY13" fmla="*/ 3012658 h 5050308"/>
              <a:gd name="connsiteX14" fmla="*/ 1108829 w 4346580"/>
              <a:gd name="connsiteY14" fmla="*/ 2875448 h 5050308"/>
              <a:gd name="connsiteX15" fmla="*/ 1048225 w 4346580"/>
              <a:gd name="connsiteY15" fmla="*/ 2826085 h 5050308"/>
              <a:gd name="connsiteX16" fmla="*/ 969625 w 4346580"/>
              <a:gd name="connsiteY16" fmla="*/ 2767936 h 5050308"/>
              <a:gd name="connsiteX17" fmla="*/ 877251 w 4346580"/>
              <a:gd name="connsiteY17" fmla="*/ 2734565 h 5050308"/>
              <a:gd name="connsiteX18" fmla="*/ 866914 w 4346580"/>
              <a:gd name="connsiteY18" fmla="*/ 2757101 h 5050308"/>
              <a:gd name="connsiteX19" fmla="*/ 815414 w 4346580"/>
              <a:gd name="connsiteY19" fmla="*/ 2751093 h 5050308"/>
              <a:gd name="connsiteX20" fmla="*/ 740618 w 4346580"/>
              <a:gd name="connsiteY20" fmla="*/ 2636682 h 5050308"/>
              <a:gd name="connsiteX21" fmla="*/ 820925 w 4346580"/>
              <a:gd name="connsiteY21" fmla="*/ 2488584 h 5050308"/>
              <a:gd name="connsiteX22" fmla="*/ 974609 w 4346580"/>
              <a:gd name="connsiteY22" fmla="*/ 2537093 h 5050308"/>
              <a:gd name="connsiteX23" fmla="*/ 1040512 w 4346580"/>
              <a:gd name="connsiteY23" fmla="*/ 2512380 h 5050308"/>
              <a:gd name="connsiteX24" fmla="*/ 1075379 w 4346580"/>
              <a:gd name="connsiteY24" fmla="*/ 2479428 h 5050308"/>
              <a:gd name="connsiteX25" fmla="*/ 1191206 w 4346580"/>
              <a:gd name="connsiteY25" fmla="*/ 2516288 h 5050308"/>
              <a:gd name="connsiteX26" fmla="*/ 1203196 w 4346580"/>
              <a:gd name="connsiteY26" fmla="*/ 2545830 h 5050308"/>
              <a:gd name="connsiteX27" fmla="*/ 1378263 w 4346580"/>
              <a:gd name="connsiteY27" fmla="*/ 2578282 h 5050308"/>
              <a:gd name="connsiteX28" fmla="*/ 1460642 w 4346580"/>
              <a:gd name="connsiteY28" fmla="*/ 2586520 h 5050308"/>
              <a:gd name="connsiteX29" fmla="*/ 1601681 w 4346580"/>
              <a:gd name="connsiteY29" fmla="*/ 2508391 h 5050308"/>
              <a:gd name="connsiteX30" fmla="*/ 1653942 w 4346580"/>
              <a:gd name="connsiteY30" fmla="*/ 2499734 h 5050308"/>
              <a:gd name="connsiteX31" fmla="*/ 1734904 w 4346580"/>
              <a:gd name="connsiteY31" fmla="*/ 2408541 h 5050308"/>
              <a:gd name="connsiteX32" fmla="*/ 1748809 w 4346580"/>
              <a:gd name="connsiteY32" fmla="*/ 2267921 h 5050308"/>
              <a:gd name="connsiteX33" fmla="*/ 1804558 w 4346580"/>
              <a:gd name="connsiteY33" fmla="*/ 2291375 h 5050308"/>
              <a:gd name="connsiteX34" fmla="*/ 1898665 w 4346580"/>
              <a:gd name="connsiteY34" fmla="*/ 2294444 h 5050308"/>
              <a:gd name="connsiteX35" fmla="*/ 2104113 w 4346580"/>
              <a:gd name="connsiteY35" fmla="*/ 2456105 h 5050308"/>
              <a:gd name="connsiteX36" fmla="*/ 2193731 w 4346580"/>
              <a:gd name="connsiteY36" fmla="*/ 1988332 h 5050308"/>
              <a:gd name="connsiteX37" fmla="*/ 2215532 w 4346580"/>
              <a:gd name="connsiteY37" fmla="*/ 1859440 h 5050308"/>
              <a:gd name="connsiteX38" fmla="*/ 2417184 w 4346580"/>
              <a:gd name="connsiteY38" fmla="*/ 1772647 h 5050308"/>
              <a:gd name="connsiteX39" fmla="*/ 2496678 w 4346580"/>
              <a:gd name="connsiteY39" fmla="*/ 1865400 h 5050308"/>
              <a:gd name="connsiteX40" fmla="*/ 2709988 w 4346580"/>
              <a:gd name="connsiteY40" fmla="*/ 1873947 h 5050308"/>
              <a:gd name="connsiteX41" fmla="*/ 2708030 w 4346580"/>
              <a:gd name="connsiteY41" fmla="*/ 1749221 h 5050308"/>
              <a:gd name="connsiteX42" fmla="*/ 3463132 w 4346580"/>
              <a:gd name="connsiteY42" fmla="*/ 1759647 h 5050308"/>
              <a:gd name="connsiteX43" fmla="*/ 3437441 w 4346580"/>
              <a:gd name="connsiteY43" fmla="*/ 1964722 h 5050308"/>
              <a:gd name="connsiteX44" fmla="*/ 3554600 w 4346580"/>
              <a:gd name="connsiteY44" fmla="*/ 1930433 h 5050308"/>
              <a:gd name="connsiteX45" fmla="*/ 3598824 w 4346580"/>
              <a:gd name="connsiteY45" fmla="*/ 1404443 h 5050308"/>
              <a:gd name="connsiteX46" fmla="*/ 3998283 w 4346580"/>
              <a:gd name="connsiteY46" fmla="*/ 1377206 h 5050308"/>
              <a:gd name="connsiteX47" fmla="*/ 3801347 w 4346580"/>
              <a:gd name="connsiteY47" fmla="*/ 1116993 h 5050308"/>
              <a:gd name="connsiteX48" fmla="*/ 4010020 w 4346580"/>
              <a:gd name="connsiteY48" fmla="*/ 908549 h 5050308"/>
              <a:gd name="connsiteX49" fmla="*/ 4171972 w 4346580"/>
              <a:gd name="connsiteY49" fmla="*/ 622259 h 5050308"/>
              <a:gd name="connsiteX50" fmla="*/ 4279399 w 4346580"/>
              <a:gd name="connsiteY50" fmla="*/ 334604 h 5050308"/>
              <a:gd name="connsiteX51" fmla="*/ 4332378 w 4346580"/>
              <a:gd name="connsiteY51" fmla="*/ 121218 h 5050308"/>
              <a:gd name="connsiteX52" fmla="*/ 4314079 w 4346580"/>
              <a:gd name="connsiteY52" fmla="*/ 11009 h 5050308"/>
              <a:gd name="connsiteX53" fmla="*/ 3997553 w 4346580"/>
              <a:gd name="connsiteY53" fmla="*/ 5127 h 5050308"/>
              <a:gd name="connsiteX54" fmla="*/ 3723540 w 4346580"/>
              <a:gd name="connsiteY54" fmla="*/ 21827 h 5050308"/>
              <a:gd name="connsiteX55" fmla="*/ 3700561 w 4346580"/>
              <a:gd name="connsiteY55" fmla="*/ 169796 h 5050308"/>
              <a:gd name="connsiteX56" fmla="*/ 3569940 w 4346580"/>
              <a:gd name="connsiteY56" fmla="*/ 289012 h 5050308"/>
              <a:gd name="connsiteX57" fmla="*/ 3415249 w 4346580"/>
              <a:gd name="connsiteY57" fmla="*/ 444862 h 5050308"/>
              <a:gd name="connsiteX58" fmla="*/ 3399571 w 4346580"/>
              <a:gd name="connsiteY58" fmla="*/ 676011 h 5050308"/>
              <a:gd name="connsiteX59" fmla="*/ 3181578 w 4346580"/>
              <a:gd name="connsiteY59" fmla="*/ 853871 h 5050308"/>
              <a:gd name="connsiteX60" fmla="*/ 2907000 w 4346580"/>
              <a:gd name="connsiteY60" fmla="*/ 1048027 h 5050308"/>
              <a:gd name="connsiteX61" fmla="*/ 2531616 w 4346580"/>
              <a:gd name="connsiteY61" fmla="*/ 1084611 h 5050308"/>
              <a:gd name="connsiteX62" fmla="*/ 1876215 w 4346580"/>
              <a:gd name="connsiteY62" fmla="*/ 1178648 h 5050308"/>
              <a:gd name="connsiteX63" fmla="*/ 1629260 w 4346580"/>
              <a:gd name="connsiteY63" fmla="*/ 1149765 h 5050308"/>
              <a:gd name="connsiteX64" fmla="*/ 1098228 w 4346580"/>
              <a:gd name="connsiteY64" fmla="*/ 902732 h 5050308"/>
              <a:gd name="connsiteX65" fmla="*/ 1320599 w 4346580"/>
              <a:gd name="connsiteY65" fmla="*/ 1573266 h 5050308"/>
              <a:gd name="connsiteX66" fmla="*/ 771444 w 4346580"/>
              <a:gd name="connsiteY66" fmla="*/ 607792 h 5050308"/>
              <a:gd name="connsiteX67" fmla="*/ 501784 w 4346580"/>
              <a:gd name="connsiteY67" fmla="*/ 658223 h 5050308"/>
              <a:gd name="connsiteX68" fmla="*/ 33978 w 4346580"/>
              <a:gd name="connsiteY68" fmla="*/ 716835 h 5050308"/>
              <a:gd name="connsiteX69" fmla="*/ 35793 w 4346580"/>
              <a:gd name="connsiteY69" fmla="*/ 1598718 h 5050308"/>
              <a:gd name="connsiteX0" fmla="*/ 35793 w 4346580"/>
              <a:gd name="connsiteY0" fmla="*/ 1598718 h 5050308"/>
              <a:gd name="connsiteX1" fmla="*/ 31903 w 4346580"/>
              <a:gd name="connsiteY1" fmla="*/ 4311256 h 5050308"/>
              <a:gd name="connsiteX2" fmla="*/ 31220 w 4346580"/>
              <a:gd name="connsiteY2" fmla="*/ 4810448 h 5050308"/>
              <a:gd name="connsiteX3" fmla="*/ 61023 w 4346580"/>
              <a:gd name="connsiteY3" fmla="*/ 5048018 h 5050308"/>
              <a:gd name="connsiteX4" fmla="*/ 340586 w 4346580"/>
              <a:gd name="connsiteY4" fmla="*/ 5045107 h 5050308"/>
              <a:gd name="connsiteX5" fmla="*/ 789205 w 4346580"/>
              <a:gd name="connsiteY5" fmla="*/ 5034497 h 5050308"/>
              <a:gd name="connsiteX6" fmla="*/ 956691 w 4346580"/>
              <a:gd name="connsiteY6" fmla="*/ 4858668 h 5050308"/>
              <a:gd name="connsiteX7" fmla="*/ 1014434 w 4346580"/>
              <a:gd name="connsiteY7" fmla="*/ 4161495 h 5050308"/>
              <a:gd name="connsiteX8" fmla="*/ 1200573 w 4346580"/>
              <a:gd name="connsiteY8" fmla="*/ 3707679 h 5050308"/>
              <a:gd name="connsiteX9" fmla="*/ 1034583 w 4346580"/>
              <a:gd name="connsiteY9" fmla="*/ 3536600 h 5050308"/>
              <a:gd name="connsiteX10" fmla="*/ 1100564 w 4346580"/>
              <a:gd name="connsiteY10" fmla="*/ 3403220 h 5050308"/>
              <a:gd name="connsiteX11" fmla="*/ 1128531 w 4346580"/>
              <a:gd name="connsiteY11" fmla="*/ 3325014 h 5050308"/>
              <a:gd name="connsiteX12" fmla="*/ 1292370 w 4346580"/>
              <a:gd name="connsiteY12" fmla="*/ 3313366 h 5050308"/>
              <a:gd name="connsiteX13" fmla="*/ 1327734 w 4346580"/>
              <a:gd name="connsiteY13" fmla="*/ 3012658 h 5050308"/>
              <a:gd name="connsiteX14" fmla="*/ 1108829 w 4346580"/>
              <a:gd name="connsiteY14" fmla="*/ 2875448 h 5050308"/>
              <a:gd name="connsiteX15" fmla="*/ 1048225 w 4346580"/>
              <a:gd name="connsiteY15" fmla="*/ 2826085 h 5050308"/>
              <a:gd name="connsiteX16" fmla="*/ 969625 w 4346580"/>
              <a:gd name="connsiteY16" fmla="*/ 2767936 h 5050308"/>
              <a:gd name="connsiteX17" fmla="*/ 877251 w 4346580"/>
              <a:gd name="connsiteY17" fmla="*/ 2734565 h 5050308"/>
              <a:gd name="connsiteX18" fmla="*/ 866914 w 4346580"/>
              <a:gd name="connsiteY18" fmla="*/ 2757101 h 5050308"/>
              <a:gd name="connsiteX19" fmla="*/ 815414 w 4346580"/>
              <a:gd name="connsiteY19" fmla="*/ 2751093 h 5050308"/>
              <a:gd name="connsiteX20" fmla="*/ 740618 w 4346580"/>
              <a:gd name="connsiteY20" fmla="*/ 2636682 h 5050308"/>
              <a:gd name="connsiteX21" fmla="*/ 820925 w 4346580"/>
              <a:gd name="connsiteY21" fmla="*/ 2488584 h 5050308"/>
              <a:gd name="connsiteX22" fmla="*/ 974609 w 4346580"/>
              <a:gd name="connsiteY22" fmla="*/ 2537093 h 5050308"/>
              <a:gd name="connsiteX23" fmla="*/ 1040512 w 4346580"/>
              <a:gd name="connsiteY23" fmla="*/ 2512380 h 5050308"/>
              <a:gd name="connsiteX24" fmla="*/ 1075379 w 4346580"/>
              <a:gd name="connsiteY24" fmla="*/ 2479428 h 5050308"/>
              <a:gd name="connsiteX25" fmla="*/ 1191206 w 4346580"/>
              <a:gd name="connsiteY25" fmla="*/ 2516288 h 5050308"/>
              <a:gd name="connsiteX26" fmla="*/ 1203196 w 4346580"/>
              <a:gd name="connsiteY26" fmla="*/ 2545830 h 5050308"/>
              <a:gd name="connsiteX27" fmla="*/ 1378263 w 4346580"/>
              <a:gd name="connsiteY27" fmla="*/ 2578282 h 5050308"/>
              <a:gd name="connsiteX28" fmla="*/ 1460642 w 4346580"/>
              <a:gd name="connsiteY28" fmla="*/ 2586520 h 5050308"/>
              <a:gd name="connsiteX29" fmla="*/ 1601681 w 4346580"/>
              <a:gd name="connsiteY29" fmla="*/ 2508391 h 5050308"/>
              <a:gd name="connsiteX30" fmla="*/ 1653942 w 4346580"/>
              <a:gd name="connsiteY30" fmla="*/ 2499734 h 5050308"/>
              <a:gd name="connsiteX31" fmla="*/ 1734904 w 4346580"/>
              <a:gd name="connsiteY31" fmla="*/ 2408541 h 5050308"/>
              <a:gd name="connsiteX32" fmla="*/ 1748809 w 4346580"/>
              <a:gd name="connsiteY32" fmla="*/ 2267921 h 5050308"/>
              <a:gd name="connsiteX33" fmla="*/ 1804558 w 4346580"/>
              <a:gd name="connsiteY33" fmla="*/ 2291375 h 5050308"/>
              <a:gd name="connsiteX34" fmla="*/ 1898665 w 4346580"/>
              <a:gd name="connsiteY34" fmla="*/ 2294444 h 5050308"/>
              <a:gd name="connsiteX35" fmla="*/ 2104113 w 4346580"/>
              <a:gd name="connsiteY35" fmla="*/ 2456105 h 5050308"/>
              <a:gd name="connsiteX36" fmla="*/ 2193731 w 4346580"/>
              <a:gd name="connsiteY36" fmla="*/ 1988332 h 5050308"/>
              <a:gd name="connsiteX37" fmla="*/ 2215532 w 4346580"/>
              <a:gd name="connsiteY37" fmla="*/ 1859440 h 5050308"/>
              <a:gd name="connsiteX38" fmla="*/ 2417184 w 4346580"/>
              <a:gd name="connsiteY38" fmla="*/ 1772647 h 5050308"/>
              <a:gd name="connsiteX39" fmla="*/ 2496678 w 4346580"/>
              <a:gd name="connsiteY39" fmla="*/ 1865400 h 5050308"/>
              <a:gd name="connsiteX40" fmla="*/ 2709988 w 4346580"/>
              <a:gd name="connsiteY40" fmla="*/ 1873947 h 5050308"/>
              <a:gd name="connsiteX41" fmla="*/ 2708030 w 4346580"/>
              <a:gd name="connsiteY41" fmla="*/ 1749221 h 5050308"/>
              <a:gd name="connsiteX42" fmla="*/ 3463132 w 4346580"/>
              <a:gd name="connsiteY42" fmla="*/ 1759647 h 5050308"/>
              <a:gd name="connsiteX43" fmla="*/ 3437441 w 4346580"/>
              <a:gd name="connsiteY43" fmla="*/ 1964722 h 5050308"/>
              <a:gd name="connsiteX44" fmla="*/ 3554600 w 4346580"/>
              <a:gd name="connsiteY44" fmla="*/ 1930433 h 5050308"/>
              <a:gd name="connsiteX45" fmla="*/ 3598824 w 4346580"/>
              <a:gd name="connsiteY45" fmla="*/ 1404443 h 5050308"/>
              <a:gd name="connsiteX46" fmla="*/ 3998283 w 4346580"/>
              <a:gd name="connsiteY46" fmla="*/ 1377206 h 5050308"/>
              <a:gd name="connsiteX47" fmla="*/ 3801347 w 4346580"/>
              <a:gd name="connsiteY47" fmla="*/ 1116993 h 5050308"/>
              <a:gd name="connsiteX48" fmla="*/ 4010020 w 4346580"/>
              <a:gd name="connsiteY48" fmla="*/ 908549 h 5050308"/>
              <a:gd name="connsiteX49" fmla="*/ 4171972 w 4346580"/>
              <a:gd name="connsiteY49" fmla="*/ 622259 h 5050308"/>
              <a:gd name="connsiteX50" fmla="*/ 4279399 w 4346580"/>
              <a:gd name="connsiteY50" fmla="*/ 334604 h 5050308"/>
              <a:gd name="connsiteX51" fmla="*/ 4332378 w 4346580"/>
              <a:gd name="connsiteY51" fmla="*/ 121218 h 5050308"/>
              <a:gd name="connsiteX52" fmla="*/ 4314079 w 4346580"/>
              <a:gd name="connsiteY52" fmla="*/ 11009 h 5050308"/>
              <a:gd name="connsiteX53" fmla="*/ 3997553 w 4346580"/>
              <a:gd name="connsiteY53" fmla="*/ 5127 h 5050308"/>
              <a:gd name="connsiteX54" fmla="*/ 3723540 w 4346580"/>
              <a:gd name="connsiteY54" fmla="*/ 21827 h 5050308"/>
              <a:gd name="connsiteX55" fmla="*/ 3700561 w 4346580"/>
              <a:gd name="connsiteY55" fmla="*/ 169796 h 5050308"/>
              <a:gd name="connsiteX56" fmla="*/ 3569940 w 4346580"/>
              <a:gd name="connsiteY56" fmla="*/ 289012 h 5050308"/>
              <a:gd name="connsiteX57" fmla="*/ 3415249 w 4346580"/>
              <a:gd name="connsiteY57" fmla="*/ 444862 h 5050308"/>
              <a:gd name="connsiteX58" fmla="*/ 3399571 w 4346580"/>
              <a:gd name="connsiteY58" fmla="*/ 676011 h 5050308"/>
              <a:gd name="connsiteX59" fmla="*/ 3181578 w 4346580"/>
              <a:gd name="connsiteY59" fmla="*/ 853871 h 5050308"/>
              <a:gd name="connsiteX60" fmla="*/ 2907000 w 4346580"/>
              <a:gd name="connsiteY60" fmla="*/ 1048027 h 5050308"/>
              <a:gd name="connsiteX61" fmla="*/ 2531616 w 4346580"/>
              <a:gd name="connsiteY61" fmla="*/ 1084611 h 5050308"/>
              <a:gd name="connsiteX62" fmla="*/ 1876215 w 4346580"/>
              <a:gd name="connsiteY62" fmla="*/ 1178648 h 5050308"/>
              <a:gd name="connsiteX63" fmla="*/ 1629260 w 4346580"/>
              <a:gd name="connsiteY63" fmla="*/ 1149765 h 5050308"/>
              <a:gd name="connsiteX64" fmla="*/ 1098228 w 4346580"/>
              <a:gd name="connsiteY64" fmla="*/ 902732 h 5050308"/>
              <a:gd name="connsiteX65" fmla="*/ 991987 w 4346580"/>
              <a:gd name="connsiteY65" fmla="*/ 613146 h 5050308"/>
              <a:gd name="connsiteX66" fmla="*/ 771444 w 4346580"/>
              <a:gd name="connsiteY66" fmla="*/ 607792 h 5050308"/>
              <a:gd name="connsiteX67" fmla="*/ 501784 w 4346580"/>
              <a:gd name="connsiteY67" fmla="*/ 658223 h 5050308"/>
              <a:gd name="connsiteX68" fmla="*/ 33978 w 4346580"/>
              <a:gd name="connsiteY68" fmla="*/ 716835 h 5050308"/>
              <a:gd name="connsiteX69" fmla="*/ 35793 w 4346580"/>
              <a:gd name="connsiteY69" fmla="*/ 1598718 h 5050308"/>
              <a:gd name="connsiteX0" fmla="*/ 7487 w 4318274"/>
              <a:gd name="connsiteY0" fmla="*/ 1598718 h 5050308"/>
              <a:gd name="connsiteX1" fmla="*/ 3597 w 4318274"/>
              <a:gd name="connsiteY1" fmla="*/ 4311256 h 5050308"/>
              <a:gd name="connsiteX2" fmla="*/ 2914 w 4318274"/>
              <a:gd name="connsiteY2" fmla="*/ 4810448 h 5050308"/>
              <a:gd name="connsiteX3" fmla="*/ 32717 w 4318274"/>
              <a:gd name="connsiteY3" fmla="*/ 5048018 h 5050308"/>
              <a:gd name="connsiteX4" fmla="*/ 312280 w 4318274"/>
              <a:gd name="connsiteY4" fmla="*/ 5045107 h 5050308"/>
              <a:gd name="connsiteX5" fmla="*/ 760899 w 4318274"/>
              <a:gd name="connsiteY5" fmla="*/ 5034497 h 5050308"/>
              <a:gd name="connsiteX6" fmla="*/ 928385 w 4318274"/>
              <a:gd name="connsiteY6" fmla="*/ 4858668 h 5050308"/>
              <a:gd name="connsiteX7" fmla="*/ 986128 w 4318274"/>
              <a:gd name="connsiteY7" fmla="*/ 4161495 h 5050308"/>
              <a:gd name="connsiteX8" fmla="*/ 1172267 w 4318274"/>
              <a:gd name="connsiteY8" fmla="*/ 3707679 h 5050308"/>
              <a:gd name="connsiteX9" fmla="*/ 1006277 w 4318274"/>
              <a:gd name="connsiteY9" fmla="*/ 3536600 h 5050308"/>
              <a:gd name="connsiteX10" fmla="*/ 1072258 w 4318274"/>
              <a:gd name="connsiteY10" fmla="*/ 3403220 h 5050308"/>
              <a:gd name="connsiteX11" fmla="*/ 1100225 w 4318274"/>
              <a:gd name="connsiteY11" fmla="*/ 3325014 h 5050308"/>
              <a:gd name="connsiteX12" fmla="*/ 1264064 w 4318274"/>
              <a:gd name="connsiteY12" fmla="*/ 3313366 h 5050308"/>
              <a:gd name="connsiteX13" fmla="*/ 1299428 w 4318274"/>
              <a:gd name="connsiteY13" fmla="*/ 3012658 h 5050308"/>
              <a:gd name="connsiteX14" fmla="*/ 1080523 w 4318274"/>
              <a:gd name="connsiteY14" fmla="*/ 2875448 h 5050308"/>
              <a:gd name="connsiteX15" fmla="*/ 1019919 w 4318274"/>
              <a:gd name="connsiteY15" fmla="*/ 2826085 h 5050308"/>
              <a:gd name="connsiteX16" fmla="*/ 941319 w 4318274"/>
              <a:gd name="connsiteY16" fmla="*/ 2767936 h 5050308"/>
              <a:gd name="connsiteX17" fmla="*/ 848945 w 4318274"/>
              <a:gd name="connsiteY17" fmla="*/ 2734565 h 5050308"/>
              <a:gd name="connsiteX18" fmla="*/ 838608 w 4318274"/>
              <a:gd name="connsiteY18" fmla="*/ 2757101 h 5050308"/>
              <a:gd name="connsiteX19" fmla="*/ 787108 w 4318274"/>
              <a:gd name="connsiteY19" fmla="*/ 2751093 h 5050308"/>
              <a:gd name="connsiteX20" fmla="*/ 712312 w 4318274"/>
              <a:gd name="connsiteY20" fmla="*/ 2636682 h 5050308"/>
              <a:gd name="connsiteX21" fmla="*/ 792619 w 4318274"/>
              <a:gd name="connsiteY21" fmla="*/ 2488584 h 5050308"/>
              <a:gd name="connsiteX22" fmla="*/ 946303 w 4318274"/>
              <a:gd name="connsiteY22" fmla="*/ 2537093 h 5050308"/>
              <a:gd name="connsiteX23" fmla="*/ 1012206 w 4318274"/>
              <a:gd name="connsiteY23" fmla="*/ 2512380 h 5050308"/>
              <a:gd name="connsiteX24" fmla="*/ 1047073 w 4318274"/>
              <a:gd name="connsiteY24" fmla="*/ 2479428 h 5050308"/>
              <a:gd name="connsiteX25" fmla="*/ 1162900 w 4318274"/>
              <a:gd name="connsiteY25" fmla="*/ 2516288 h 5050308"/>
              <a:gd name="connsiteX26" fmla="*/ 1174890 w 4318274"/>
              <a:gd name="connsiteY26" fmla="*/ 2545830 h 5050308"/>
              <a:gd name="connsiteX27" fmla="*/ 1349957 w 4318274"/>
              <a:gd name="connsiteY27" fmla="*/ 2578282 h 5050308"/>
              <a:gd name="connsiteX28" fmla="*/ 1432336 w 4318274"/>
              <a:gd name="connsiteY28" fmla="*/ 2586520 h 5050308"/>
              <a:gd name="connsiteX29" fmla="*/ 1573375 w 4318274"/>
              <a:gd name="connsiteY29" fmla="*/ 2508391 h 5050308"/>
              <a:gd name="connsiteX30" fmla="*/ 1625636 w 4318274"/>
              <a:gd name="connsiteY30" fmla="*/ 2499734 h 5050308"/>
              <a:gd name="connsiteX31" fmla="*/ 1706598 w 4318274"/>
              <a:gd name="connsiteY31" fmla="*/ 2408541 h 5050308"/>
              <a:gd name="connsiteX32" fmla="*/ 1720503 w 4318274"/>
              <a:gd name="connsiteY32" fmla="*/ 2267921 h 5050308"/>
              <a:gd name="connsiteX33" fmla="*/ 1776252 w 4318274"/>
              <a:gd name="connsiteY33" fmla="*/ 2291375 h 5050308"/>
              <a:gd name="connsiteX34" fmla="*/ 1870359 w 4318274"/>
              <a:gd name="connsiteY34" fmla="*/ 2294444 h 5050308"/>
              <a:gd name="connsiteX35" fmla="*/ 2075807 w 4318274"/>
              <a:gd name="connsiteY35" fmla="*/ 2456105 h 5050308"/>
              <a:gd name="connsiteX36" fmla="*/ 2165425 w 4318274"/>
              <a:gd name="connsiteY36" fmla="*/ 1988332 h 5050308"/>
              <a:gd name="connsiteX37" fmla="*/ 2187226 w 4318274"/>
              <a:gd name="connsiteY37" fmla="*/ 1859440 h 5050308"/>
              <a:gd name="connsiteX38" fmla="*/ 2388878 w 4318274"/>
              <a:gd name="connsiteY38" fmla="*/ 1772647 h 5050308"/>
              <a:gd name="connsiteX39" fmla="*/ 2468372 w 4318274"/>
              <a:gd name="connsiteY39" fmla="*/ 1865400 h 5050308"/>
              <a:gd name="connsiteX40" fmla="*/ 2681682 w 4318274"/>
              <a:gd name="connsiteY40" fmla="*/ 1873947 h 5050308"/>
              <a:gd name="connsiteX41" fmla="*/ 2679724 w 4318274"/>
              <a:gd name="connsiteY41" fmla="*/ 1749221 h 5050308"/>
              <a:gd name="connsiteX42" fmla="*/ 3434826 w 4318274"/>
              <a:gd name="connsiteY42" fmla="*/ 1759647 h 5050308"/>
              <a:gd name="connsiteX43" fmla="*/ 3409135 w 4318274"/>
              <a:gd name="connsiteY43" fmla="*/ 1964722 h 5050308"/>
              <a:gd name="connsiteX44" fmla="*/ 3526294 w 4318274"/>
              <a:gd name="connsiteY44" fmla="*/ 1930433 h 5050308"/>
              <a:gd name="connsiteX45" fmla="*/ 3570518 w 4318274"/>
              <a:gd name="connsiteY45" fmla="*/ 1404443 h 5050308"/>
              <a:gd name="connsiteX46" fmla="*/ 3969977 w 4318274"/>
              <a:gd name="connsiteY46" fmla="*/ 1377206 h 5050308"/>
              <a:gd name="connsiteX47" fmla="*/ 3773041 w 4318274"/>
              <a:gd name="connsiteY47" fmla="*/ 1116993 h 5050308"/>
              <a:gd name="connsiteX48" fmla="*/ 3981714 w 4318274"/>
              <a:gd name="connsiteY48" fmla="*/ 908549 h 5050308"/>
              <a:gd name="connsiteX49" fmla="*/ 4143666 w 4318274"/>
              <a:gd name="connsiteY49" fmla="*/ 622259 h 5050308"/>
              <a:gd name="connsiteX50" fmla="*/ 4251093 w 4318274"/>
              <a:gd name="connsiteY50" fmla="*/ 334604 h 5050308"/>
              <a:gd name="connsiteX51" fmla="*/ 4304072 w 4318274"/>
              <a:gd name="connsiteY51" fmla="*/ 121218 h 5050308"/>
              <a:gd name="connsiteX52" fmla="*/ 4285773 w 4318274"/>
              <a:gd name="connsiteY52" fmla="*/ 11009 h 5050308"/>
              <a:gd name="connsiteX53" fmla="*/ 3969247 w 4318274"/>
              <a:gd name="connsiteY53" fmla="*/ 5127 h 5050308"/>
              <a:gd name="connsiteX54" fmla="*/ 3695234 w 4318274"/>
              <a:gd name="connsiteY54" fmla="*/ 21827 h 5050308"/>
              <a:gd name="connsiteX55" fmla="*/ 3672255 w 4318274"/>
              <a:gd name="connsiteY55" fmla="*/ 169796 h 5050308"/>
              <a:gd name="connsiteX56" fmla="*/ 3541634 w 4318274"/>
              <a:gd name="connsiteY56" fmla="*/ 289012 h 5050308"/>
              <a:gd name="connsiteX57" fmla="*/ 3386943 w 4318274"/>
              <a:gd name="connsiteY57" fmla="*/ 444862 h 5050308"/>
              <a:gd name="connsiteX58" fmla="*/ 3371265 w 4318274"/>
              <a:gd name="connsiteY58" fmla="*/ 676011 h 5050308"/>
              <a:gd name="connsiteX59" fmla="*/ 3153272 w 4318274"/>
              <a:gd name="connsiteY59" fmla="*/ 853871 h 5050308"/>
              <a:gd name="connsiteX60" fmla="*/ 2878694 w 4318274"/>
              <a:gd name="connsiteY60" fmla="*/ 1048027 h 5050308"/>
              <a:gd name="connsiteX61" fmla="*/ 2503310 w 4318274"/>
              <a:gd name="connsiteY61" fmla="*/ 1084611 h 5050308"/>
              <a:gd name="connsiteX62" fmla="*/ 1847909 w 4318274"/>
              <a:gd name="connsiteY62" fmla="*/ 1178648 h 5050308"/>
              <a:gd name="connsiteX63" fmla="*/ 1600954 w 4318274"/>
              <a:gd name="connsiteY63" fmla="*/ 1149765 h 5050308"/>
              <a:gd name="connsiteX64" fmla="*/ 1069922 w 4318274"/>
              <a:gd name="connsiteY64" fmla="*/ 902732 h 5050308"/>
              <a:gd name="connsiteX65" fmla="*/ 963681 w 4318274"/>
              <a:gd name="connsiteY65" fmla="*/ 613146 h 5050308"/>
              <a:gd name="connsiteX66" fmla="*/ 743138 w 4318274"/>
              <a:gd name="connsiteY66" fmla="*/ 607792 h 5050308"/>
              <a:gd name="connsiteX67" fmla="*/ 473478 w 4318274"/>
              <a:gd name="connsiteY67" fmla="*/ 658223 h 5050308"/>
              <a:gd name="connsiteX68" fmla="*/ 45677 w 4318274"/>
              <a:gd name="connsiteY68" fmla="*/ 693975 h 5050308"/>
              <a:gd name="connsiteX69" fmla="*/ 7487 w 4318274"/>
              <a:gd name="connsiteY69" fmla="*/ 1598718 h 5050308"/>
              <a:gd name="connsiteX0" fmla="*/ 9231 w 4320018"/>
              <a:gd name="connsiteY0" fmla="*/ 1598718 h 5050308"/>
              <a:gd name="connsiteX1" fmla="*/ 5341 w 4320018"/>
              <a:gd name="connsiteY1" fmla="*/ 4311256 h 5050308"/>
              <a:gd name="connsiteX2" fmla="*/ 4658 w 4320018"/>
              <a:gd name="connsiteY2" fmla="*/ 4810448 h 5050308"/>
              <a:gd name="connsiteX3" fmla="*/ 34461 w 4320018"/>
              <a:gd name="connsiteY3" fmla="*/ 5048018 h 5050308"/>
              <a:gd name="connsiteX4" fmla="*/ 314024 w 4320018"/>
              <a:gd name="connsiteY4" fmla="*/ 5045107 h 5050308"/>
              <a:gd name="connsiteX5" fmla="*/ 762643 w 4320018"/>
              <a:gd name="connsiteY5" fmla="*/ 5034497 h 5050308"/>
              <a:gd name="connsiteX6" fmla="*/ 930129 w 4320018"/>
              <a:gd name="connsiteY6" fmla="*/ 4858668 h 5050308"/>
              <a:gd name="connsiteX7" fmla="*/ 987872 w 4320018"/>
              <a:gd name="connsiteY7" fmla="*/ 4161495 h 5050308"/>
              <a:gd name="connsiteX8" fmla="*/ 1174011 w 4320018"/>
              <a:gd name="connsiteY8" fmla="*/ 3707679 h 5050308"/>
              <a:gd name="connsiteX9" fmla="*/ 1008021 w 4320018"/>
              <a:gd name="connsiteY9" fmla="*/ 3536600 h 5050308"/>
              <a:gd name="connsiteX10" fmla="*/ 1074002 w 4320018"/>
              <a:gd name="connsiteY10" fmla="*/ 3403220 h 5050308"/>
              <a:gd name="connsiteX11" fmla="*/ 1101969 w 4320018"/>
              <a:gd name="connsiteY11" fmla="*/ 3325014 h 5050308"/>
              <a:gd name="connsiteX12" fmla="*/ 1265808 w 4320018"/>
              <a:gd name="connsiteY12" fmla="*/ 3313366 h 5050308"/>
              <a:gd name="connsiteX13" fmla="*/ 1301172 w 4320018"/>
              <a:gd name="connsiteY13" fmla="*/ 3012658 h 5050308"/>
              <a:gd name="connsiteX14" fmla="*/ 1082267 w 4320018"/>
              <a:gd name="connsiteY14" fmla="*/ 2875448 h 5050308"/>
              <a:gd name="connsiteX15" fmla="*/ 1021663 w 4320018"/>
              <a:gd name="connsiteY15" fmla="*/ 2826085 h 5050308"/>
              <a:gd name="connsiteX16" fmla="*/ 943063 w 4320018"/>
              <a:gd name="connsiteY16" fmla="*/ 2767936 h 5050308"/>
              <a:gd name="connsiteX17" fmla="*/ 850689 w 4320018"/>
              <a:gd name="connsiteY17" fmla="*/ 2734565 h 5050308"/>
              <a:gd name="connsiteX18" fmla="*/ 840352 w 4320018"/>
              <a:gd name="connsiteY18" fmla="*/ 2757101 h 5050308"/>
              <a:gd name="connsiteX19" fmla="*/ 788852 w 4320018"/>
              <a:gd name="connsiteY19" fmla="*/ 2751093 h 5050308"/>
              <a:gd name="connsiteX20" fmla="*/ 714056 w 4320018"/>
              <a:gd name="connsiteY20" fmla="*/ 2636682 h 5050308"/>
              <a:gd name="connsiteX21" fmla="*/ 794363 w 4320018"/>
              <a:gd name="connsiteY21" fmla="*/ 2488584 h 5050308"/>
              <a:gd name="connsiteX22" fmla="*/ 948047 w 4320018"/>
              <a:gd name="connsiteY22" fmla="*/ 2537093 h 5050308"/>
              <a:gd name="connsiteX23" fmla="*/ 1013950 w 4320018"/>
              <a:gd name="connsiteY23" fmla="*/ 2512380 h 5050308"/>
              <a:gd name="connsiteX24" fmla="*/ 1048817 w 4320018"/>
              <a:gd name="connsiteY24" fmla="*/ 2479428 h 5050308"/>
              <a:gd name="connsiteX25" fmla="*/ 1164644 w 4320018"/>
              <a:gd name="connsiteY25" fmla="*/ 2516288 h 5050308"/>
              <a:gd name="connsiteX26" fmla="*/ 1176634 w 4320018"/>
              <a:gd name="connsiteY26" fmla="*/ 2545830 h 5050308"/>
              <a:gd name="connsiteX27" fmla="*/ 1351701 w 4320018"/>
              <a:gd name="connsiteY27" fmla="*/ 2578282 h 5050308"/>
              <a:gd name="connsiteX28" fmla="*/ 1434080 w 4320018"/>
              <a:gd name="connsiteY28" fmla="*/ 2586520 h 5050308"/>
              <a:gd name="connsiteX29" fmla="*/ 1575119 w 4320018"/>
              <a:gd name="connsiteY29" fmla="*/ 2508391 h 5050308"/>
              <a:gd name="connsiteX30" fmla="*/ 1627380 w 4320018"/>
              <a:gd name="connsiteY30" fmla="*/ 2499734 h 5050308"/>
              <a:gd name="connsiteX31" fmla="*/ 1708342 w 4320018"/>
              <a:gd name="connsiteY31" fmla="*/ 2408541 h 5050308"/>
              <a:gd name="connsiteX32" fmla="*/ 1722247 w 4320018"/>
              <a:gd name="connsiteY32" fmla="*/ 2267921 h 5050308"/>
              <a:gd name="connsiteX33" fmla="*/ 1777996 w 4320018"/>
              <a:gd name="connsiteY33" fmla="*/ 2291375 h 5050308"/>
              <a:gd name="connsiteX34" fmla="*/ 1872103 w 4320018"/>
              <a:gd name="connsiteY34" fmla="*/ 2294444 h 5050308"/>
              <a:gd name="connsiteX35" fmla="*/ 2077551 w 4320018"/>
              <a:gd name="connsiteY35" fmla="*/ 2456105 h 5050308"/>
              <a:gd name="connsiteX36" fmla="*/ 2167169 w 4320018"/>
              <a:gd name="connsiteY36" fmla="*/ 1988332 h 5050308"/>
              <a:gd name="connsiteX37" fmla="*/ 2188970 w 4320018"/>
              <a:gd name="connsiteY37" fmla="*/ 1859440 h 5050308"/>
              <a:gd name="connsiteX38" fmla="*/ 2390622 w 4320018"/>
              <a:gd name="connsiteY38" fmla="*/ 1772647 h 5050308"/>
              <a:gd name="connsiteX39" fmla="*/ 2470116 w 4320018"/>
              <a:gd name="connsiteY39" fmla="*/ 1865400 h 5050308"/>
              <a:gd name="connsiteX40" fmla="*/ 2683426 w 4320018"/>
              <a:gd name="connsiteY40" fmla="*/ 1873947 h 5050308"/>
              <a:gd name="connsiteX41" fmla="*/ 2681468 w 4320018"/>
              <a:gd name="connsiteY41" fmla="*/ 1749221 h 5050308"/>
              <a:gd name="connsiteX42" fmla="*/ 3436570 w 4320018"/>
              <a:gd name="connsiteY42" fmla="*/ 1759647 h 5050308"/>
              <a:gd name="connsiteX43" fmla="*/ 3410879 w 4320018"/>
              <a:gd name="connsiteY43" fmla="*/ 1964722 h 5050308"/>
              <a:gd name="connsiteX44" fmla="*/ 3528038 w 4320018"/>
              <a:gd name="connsiteY44" fmla="*/ 1930433 h 5050308"/>
              <a:gd name="connsiteX45" fmla="*/ 3572262 w 4320018"/>
              <a:gd name="connsiteY45" fmla="*/ 1404443 h 5050308"/>
              <a:gd name="connsiteX46" fmla="*/ 3971721 w 4320018"/>
              <a:gd name="connsiteY46" fmla="*/ 1377206 h 5050308"/>
              <a:gd name="connsiteX47" fmla="*/ 3774785 w 4320018"/>
              <a:gd name="connsiteY47" fmla="*/ 1116993 h 5050308"/>
              <a:gd name="connsiteX48" fmla="*/ 3983458 w 4320018"/>
              <a:gd name="connsiteY48" fmla="*/ 908549 h 5050308"/>
              <a:gd name="connsiteX49" fmla="*/ 4145410 w 4320018"/>
              <a:gd name="connsiteY49" fmla="*/ 622259 h 5050308"/>
              <a:gd name="connsiteX50" fmla="*/ 4252837 w 4320018"/>
              <a:gd name="connsiteY50" fmla="*/ 334604 h 5050308"/>
              <a:gd name="connsiteX51" fmla="*/ 4305816 w 4320018"/>
              <a:gd name="connsiteY51" fmla="*/ 121218 h 5050308"/>
              <a:gd name="connsiteX52" fmla="*/ 4287517 w 4320018"/>
              <a:gd name="connsiteY52" fmla="*/ 11009 h 5050308"/>
              <a:gd name="connsiteX53" fmla="*/ 3970991 w 4320018"/>
              <a:gd name="connsiteY53" fmla="*/ 5127 h 5050308"/>
              <a:gd name="connsiteX54" fmla="*/ 3696978 w 4320018"/>
              <a:gd name="connsiteY54" fmla="*/ 21827 h 5050308"/>
              <a:gd name="connsiteX55" fmla="*/ 3673999 w 4320018"/>
              <a:gd name="connsiteY55" fmla="*/ 169796 h 5050308"/>
              <a:gd name="connsiteX56" fmla="*/ 3543378 w 4320018"/>
              <a:gd name="connsiteY56" fmla="*/ 289012 h 5050308"/>
              <a:gd name="connsiteX57" fmla="*/ 3388687 w 4320018"/>
              <a:gd name="connsiteY57" fmla="*/ 444862 h 5050308"/>
              <a:gd name="connsiteX58" fmla="*/ 3373009 w 4320018"/>
              <a:gd name="connsiteY58" fmla="*/ 676011 h 5050308"/>
              <a:gd name="connsiteX59" fmla="*/ 3155016 w 4320018"/>
              <a:gd name="connsiteY59" fmla="*/ 853871 h 5050308"/>
              <a:gd name="connsiteX60" fmla="*/ 2880438 w 4320018"/>
              <a:gd name="connsiteY60" fmla="*/ 1048027 h 5050308"/>
              <a:gd name="connsiteX61" fmla="*/ 2505054 w 4320018"/>
              <a:gd name="connsiteY61" fmla="*/ 1084611 h 5050308"/>
              <a:gd name="connsiteX62" fmla="*/ 1849653 w 4320018"/>
              <a:gd name="connsiteY62" fmla="*/ 1178648 h 5050308"/>
              <a:gd name="connsiteX63" fmla="*/ 1602698 w 4320018"/>
              <a:gd name="connsiteY63" fmla="*/ 1149765 h 5050308"/>
              <a:gd name="connsiteX64" fmla="*/ 1071666 w 4320018"/>
              <a:gd name="connsiteY64" fmla="*/ 902732 h 5050308"/>
              <a:gd name="connsiteX65" fmla="*/ 965425 w 4320018"/>
              <a:gd name="connsiteY65" fmla="*/ 613146 h 5050308"/>
              <a:gd name="connsiteX66" fmla="*/ 744882 w 4320018"/>
              <a:gd name="connsiteY66" fmla="*/ 607792 h 5050308"/>
              <a:gd name="connsiteX67" fmla="*/ 475222 w 4320018"/>
              <a:gd name="connsiteY67" fmla="*/ 658223 h 5050308"/>
              <a:gd name="connsiteX68" fmla="*/ 44564 w 4320018"/>
              <a:gd name="connsiteY68" fmla="*/ 631110 h 5050308"/>
              <a:gd name="connsiteX69" fmla="*/ 9231 w 4320018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963027 w 4317620"/>
              <a:gd name="connsiteY65" fmla="*/ 613146 h 5050308"/>
              <a:gd name="connsiteX66" fmla="*/ 742484 w 4317620"/>
              <a:gd name="connsiteY66" fmla="*/ 607792 h 5050308"/>
              <a:gd name="connsiteX67" fmla="*/ 472824 w 4317620"/>
              <a:gd name="connsiteY67" fmla="*/ 658223 h 5050308"/>
              <a:gd name="connsiteX68" fmla="*/ 42166 w 4317620"/>
              <a:gd name="connsiteY68" fmla="*/ 631110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963027 w 4317620"/>
              <a:gd name="connsiteY65" fmla="*/ 613146 h 5050308"/>
              <a:gd name="connsiteX66" fmla="*/ 742484 w 4317620"/>
              <a:gd name="connsiteY66" fmla="*/ 607792 h 5050308"/>
              <a:gd name="connsiteX67" fmla="*/ 472824 w 4317620"/>
              <a:gd name="connsiteY67" fmla="*/ 658223 h 5050308"/>
              <a:gd name="connsiteX68" fmla="*/ 13591 w 4317620"/>
              <a:gd name="connsiteY68" fmla="*/ 613965 h 5050308"/>
              <a:gd name="connsiteX69" fmla="*/ 6833 w 4317620"/>
              <a:gd name="connsiteY69" fmla="*/ 1598718 h 5050308"/>
              <a:gd name="connsiteX0" fmla="*/ 49867 w 4360654"/>
              <a:gd name="connsiteY0" fmla="*/ 1598718 h 5050308"/>
              <a:gd name="connsiteX1" fmla="*/ 45977 w 4360654"/>
              <a:gd name="connsiteY1" fmla="*/ 4311256 h 5050308"/>
              <a:gd name="connsiteX2" fmla="*/ 45294 w 4360654"/>
              <a:gd name="connsiteY2" fmla="*/ 4810448 h 5050308"/>
              <a:gd name="connsiteX3" fmla="*/ 75097 w 4360654"/>
              <a:gd name="connsiteY3" fmla="*/ 5048018 h 5050308"/>
              <a:gd name="connsiteX4" fmla="*/ 354660 w 4360654"/>
              <a:gd name="connsiteY4" fmla="*/ 5045107 h 5050308"/>
              <a:gd name="connsiteX5" fmla="*/ 803279 w 4360654"/>
              <a:gd name="connsiteY5" fmla="*/ 5034497 h 5050308"/>
              <a:gd name="connsiteX6" fmla="*/ 970765 w 4360654"/>
              <a:gd name="connsiteY6" fmla="*/ 4858668 h 5050308"/>
              <a:gd name="connsiteX7" fmla="*/ 1028508 w 4360654"/>
              <a:gd name="connsiteY7" fmla="*/ 4161495 h 5050308"/>
              <a:gd name="connsiteX8" fmla="*/ 1214647 w 4360654"/>
              <a:gd name="connsiteY8" fmla="*/ 3707679 h 5050308"/>
              <a:gd name="connsiteX9" fmla="*/ 1048657 w 4360654"/>
              <a:gd name="connsiteY9" fmla="*/ 3536600 h 5050308"/>
              <a:gd name="connsiteX10" fmla="*/ 1114638 w 4360654"/>
              <a:gd name="connsiteY10" fmla="*/ 3403220 h 5050308"/>
              <a:gd name="connsiteX11" fmla="*/ 1142605 w 4360654"/>
              <a:gd name="connsiteY11" fmla="*/ 3325014 h 5050308"/>
              <a:gd name="connsiteX12" fmla="*/ 1306444 w 4360654"/>
              <a:gd name="connsiteY12" fmla="*/ 3313366 h 5050308"/>
              <a:gd name="connsiteX13" fmla="*/ 1341808 w 4360654"/>
              <a:gd name="connsiteY13" fmla="*/ 3012658 h 5050308"/>
              <a:gd name="connsiteX14" fmla="*/ 1122903 w 4360654"/>
              <a:gd name="connsiteY14" fmla="*/ 2875448 h 5050308"/>
              <a:gd name="connsiteX15" fmla="*/ 1062299 w 4360654"/>
              <a:gd name="connsiteY15" fmla="*/ 2826085 h 5050308"/>
              <a:gd name="connsiteX16" fmla="*/ 983699 w 4360654"/>
              <a:gd name="connsiteY16" fmla="*/ 2767936 h 5050308"/>
              <a:gd name="connsiteX17" fmla="*/ 891325 w 4360654"/>
              <a:gd name="connsiteY17" fmla="*/ 2734565 h 5050308"/>
              <a:gd name="connsiteX18" fmla="*/ 880988 w 4360654"/>
              <a:gd name="connsiteY18" fmla="*/ 2757101 h 5050308"/>
              <a:gd name="connsiteX19" fmla="*/ 829488 w 4360654"/>
              <a:gd name="connsiteY19" fmla="*/ 2751093 h 5050308"/>
              <a:gd name="connsiteX20" fmla="*/ 754692 w 4360654"/>
              <a:gd name="connsiteY20" fmla="*/ 2636682 h 5050308"/>
              <a:gd name="connsiteX21" fmla="*/ 834999 w 4360654"/>
              <a:gd name="connsiteY21" fmla="*/ 2488584 h 5050308"/>
              <a:gd name="connsiteX22" fmla="*/ 988683 w 4360654"/>
              <a:gd name="connsiteY22" fmla="*/ 2537093 h 5050308"/>
              <a:gd name="connsiteX23" fmla="*/ 1054586 w 4360654"/>
              <a:gd name="connsiteY23" fmla="*/ 2512380 h 5050308"/>
              <a:gd name="connsiteX24" fmla="*/ 1089453 w 4360654"/>
              <a:gd name="connsiteY24" fmla="*/ 2479428 h 5050308"/>
              <a:gd name="connsiteX25" fmla="*/ 1205280 w 4360654"/>
              <a:gd name="connsiteY25" fmla="*/ 2516288 h 5050308"/>
              <a:gd name="connsiteX26" fmla="*/ 1217270 w 4360654"/>
              <a:gd name="connsiteY26" fmla="*/ 2545830 h 5050308"/>
              <a:gd name="connsiteX27" fmla="*/ 1392337 w 4360654"/>
              <a:gd name="connsiteY27" fmla="*/ 2578282 h 5050308"/>
              <a:gd name="connsiteX28" fmla="*/ 1474716 w 4360654"/>
              <a:gd name="connsiteY28" fmla="*/ 2586520 h 5050308"/>
              <a:gd name="connsiteX29" fmla="*/ 1615755 w 4360654"/>
              <a:gd name="connsiteY29" fmla="*/ 2508391 h 5050308"/>
              <a:gd name="connsiteX30" fmla="*/ 1668016 w 4360654"/>
              <a:gd name="connsiteY30" fmla="*/ 2499734 h 5050308"/>
              <a:gd name="connsiteX31" fmla="*/ 1748978 w 4360654"/>
              <a:gd name="connsiteY31" fmla="*/ 2408541 h 5050308"/>
              <a:gd name="connsiteX32" fmla="*/ 1762883 w 4360654"/>
              <a:gd name="connsiteY32" fmla="*/ 2267921 h 5050308"/>
              <a:gd name="connsiteX33" fmla="*/ 1818632 w 4360654"/>
              <a:gd name="connsiteY33" fmla="*/ 2291375 h 5050308"/>
              <a:gd name="connsiteX34" fmla="*/ 1912739 w 4360654"/>
              <a:gd name="connsiteY34" fmla="*/ 2294444 h 5050308"/>
              <a:gd name="connsiteX35" fmla="*/ 2118187 w 4360654"/>
              <a:gd name="connsiteY35" fmla="*/ 2456105 h 5050308"/>
              <a:gd name="connsiteX36" fmla="*/ 2207805 w 4360654"/>
              <a:gd name="connsiteY36" fmla="*/ 1988332 h 5050308"/>
              <a:gd name="connsiteX37" fmla="*/ 2229606 w 4360654"/>
              <a:gd name="connsiteY37" fmla="*/ 1859440 h 5050308"/>
              <a:gd name="connsiteX38" fmla="*/ 2431258 w 4360654"/>
              <a:gd name="connsiteY38" fmla="*/ 1772647 h 5050308"/>
              <a:gd name="connsiteX39" fmla="*/ 2510752 w 4360654"/>
              <a:gd name="connsiteY39" fmla="*/ 1865400 h 5050308"/>
              <a:gd name="connsiteX40" fmla="*/ 2724062 w 4360654"/>
              <a:gd name="connsiteY40" fmla="*/ 1873947 h 5050308"/>
              <a:gd name="connsiteX41" fmla="*/ 2722104 w 4360654"/>
              <a:gd name="connsiteY41" fmla="*/ 1749221 h 5050308"/>
              <a:gd name="connsiteX42" fmla="*/ 3477206 w 4360654"/>
              <a:gd name="connsiteY42" fmla="*/ 1759647 h 5050308"/>
              <a:gd name="connsiteX43" fmla="*/ 3451515 w 4360654"/>
              <a:gd name="connsiteY43" fmla="*/ 1964722 h 5050308"/>
              <a:gd name="connsiteX44" fmla="*/ 3568674 w 4360654"/>
              <a:gd name="connsiteY44" fmla="*/ 1930433 h 5050308"/>
              <a:gd name="connsiteX45" fmla="*/ 3612898 w 4360654"/>
              <a:gd name="connsiteY45" fmla="*/ 1404443 h 5050308"/>
              <a:gd name="connsiteX46" fmla="*/ 4012357 w 4360654"/>
              <a:gd name="connsiteY46" fmla="*/ 1377206 h 5050308"/>
              <a:gd name="connsiteX47" fmla="*/ 3815421 w 4360654"/>
              <a:gd name="connsiteY47" fmla="*/ 1116993 h 5050308"/>
              <a:gd name="connsiteX48" fmla="*/ 4024094 w 4360654"/>
              <a:gd name="connsiteY48" fmla="*/ 908549 h 5050308"/>
              <a:gd name="connsiteX49" fmla="*/ 4186046 w 4360654"/>
              <a:gd name="connsiteY49" fmla="*/ 622259 h 5050308"/>
              <a:gd name="connsiteX50" fmla="*/ 4293473 w 4360654"/>
              <a:gd name="connsiteY50" fmla="*/ 334604 h 5050308"/>
              <a:gd name="connsiteX51" fmla="*/ 4346452 w 4360654"/>
              <a:gd name="connsiteY51" fmla="*/ 121218 h 5050308"/>
              <a:gd name="connsiteX52" fmla="*/ 4328153 w 4360654"/>
              <a:gd name="connsiteY52" fmla="*/ 11009 h 5050308"/>
              <a:gd name="connsiteX53" fmla="*/ 4011627 w 4360654"/>
              <a:gd name="connsiteY53" fmla="*/ 5127 h 5050308"/>
              <a:gd name="connsiteX54" fmla="*/ 3737614 w 4360654"/>
              <a:gd name="connsiteY54" fmla="*/ 21827 h 5050308"/>
              <a:gd name="connsiteX55" fmla="*/ 3714635 w 4360654"/>
              <a:gd name="connsiteY55" fmla="*/ 169796 h 5050308"/>
              <a:gd name="connsiteX56" fmla="*/ 3584014 w 4360654"/>
              <a:gd name="connsiteY56" fmla="*/ 289012 h 5050308"/>
              <a:gd name="connsiteX57" fmla="*/ 3429323 w 4360654"/>
              <a:gd name="connsiteY57" fmla="*/ 444862 h 5050308"/>
              <a:gd name="connsiteX58" fmla="*/ 3413645 w 4360654"/>
              <a:gd name="connsiteY58" fmla="*/ 676011 h 5050308"/>
              <a:gd name="connsiteX59" fmla="*/ 3195652 w 4360654"/>
              <a:gd name="connsiteY59" fmla="*/ 853871 h 5050308"/>
              <a:gd name="connsiteX60" fmla="*/ 2921074 w 4360654"/>
              <a:gd name="connsiteY60" fmla="*/ 1048027 h 5050308"/>
              <a:gd name="connsiteX61" fmla="*/ 2545690 w 4360654"/>
              <a:gd name="connsiteY61" fmla="*/ 1084611 h 5050308"/>
              <a:gd name="connsiteX62" fmla="*/ 1890289 w 4360654"/>
              <a:gd name="connsiteY62" fmla="*/ 1178648 h 5050308"/>
              <a:gd name="connsiteX63" fmla="*/ 1643334 w 4360654"/>
              <a:gd name="connsiteY63" fmla="*/ 1149765 h 5050308"/>
              <a:gd name="connsiteX64" fmla="*/ 1112302 w 4360654"/>
              <a:gd name="connsiteY64" fmla="*/ 902732 h 5050308"/>
              <a:gd name="connsiteX65" fmla="*/ 1006061 w 4360654"/>
              <a:gd name="connsiteY65" fmla="*/ 613146 h 5050308"/>
              <a:gd name="connsiteX66" fmla="*/ 785518 w 4360654"/>
              <a:gd name="connsiteY66" fmla="*/ 607792 h 5050308"/>
              <a:gd name="connsiteX67" fmla="*/ 52943 w 4360654"/>
              <a:gd name="connsiteY67" fmla="*/ 9570 h 5050308"/>
              <a:gd name="connsiteX68" fmla="*/ 56625 w 4360654"/>
              <a:gd name="connsiteY68" fmla="*/ 613965 h 5050308"/>
              <a:gd name="connsiteX69" fmla="*/ 49867 w 4360654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963027 w 4317620"/>
              <a:gd name="connsiteY65" fmla="*/ 613146 h 5050308"/>
              <a:gd name="connsiteX66" fmla="*/ 742484 w 4317620"/>
              <a:gd name="connsiteY66" fmla="*/ 607792 h 5050308"/>
              <a:gd name="connsiteX67" fmla="*/ 9909 w 4317620"/>
              <a:gd name="connsiteY67" fmla="*/ 9570 h 5050308"/>
              <a:gd name="connsiteX68" fmla="*/ 13591 w 4317620"/>
              <a:gd name="connsiteY68" fmla="*/ 613965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317870 w 4317620"/>
              <a:gd name="connsiteY64" fmla="*/ 1014174 h 5050308"/>
              <a:gd name="connsiteX65" fmla="*/ 963027 w 4317620"/>
              <a:gd name="connsiteY65" fmla="*/ 613146 h 5050308"/>
              <a:gd name="connsiteX66" fmla="*/ 742484 w 4317620"/>
              <a:gd name="connsiteY66" fmla="*/ 607792 h 5050308"/>
              <a:gd name="connsiteX67" fmla="*/ 9909 w 4317620"/>
              <a:gd name="connsiteY67" fmla="*/ 9570 h 5050308"/>
              <a:gd name="connsiteX68" fmla="*/ 13591 w 4317620"/>
              <a:gd name="connsiteY68" fmla="*/ 613965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317870 w 4317620"/>
              <a:gd name="connsiteY64" fmla="*/ 1014174 h 5050308"/>
              <a:gd name="connsiteX65" fmla="*/ 1437372 w 4317620"/>
              <a:gd name="connsiteY65" fmla="*/ 473129 h 5050308"/>
              <a:gd name="connsiteX66" fmla="*/ 742484 w 4317620"/>
              <a:gd name="connsiteY66" fmla="*/ 607792 h 5050308"/>
              <a:gd name="connsiteX67" fmla="*/ 9909 w 4317620"/>
              <a:gd name="connsiteY67" fmla="*/ 9570 h 5050308"/>
              <a:gd name="connsiteX68" fmla="*/ 13591 w 4317620"/>
              <a:gd name="connsiteY68" fmla="*/ 613965 h 5050308"/>
              <a:gd name="connsiteX69" fmla="*/ 6833 w 4317620"/>
              <a:gd name="connsiteY69" fmla="*/ 1598718 h 5050308"/>
              <a:gd name="connsiteX0" fmla="*/ 87536 w 4398323"/>
              <a:gd name="connsiteY0" fmla="*/ 1652784 h 5104374"/>
              <a:gd name="connsiteX1" fmla="*/ 83646 w 4398323"/>
              <a:gd name="connsiteY1" fmla="*/ 4365322 h 5104374"/>
              <a:gd name="connsiteX2" fmla="*/ 82963 w 4398323"/>
              <a:gd name="connsiteY2" fmla="*/ 4864514 h 5104374"/>
              <a:gd name="connsiteX3" fmla="*/ 112766 w 4398323"/>
              <a:gd name="connsiteY3" fmla="*/ 5102084 h 5104374"/>
              <a:gd name="connsiteX4" fmla="*/ 392329 w 4398323"/>
              <a:gd name="connsiteY4" fmla="*/ 5099173 h 5104374"/>
              <a:gd name="connsiteX5" fmla="*/ 840948 w 4398323"/>
              <a:gd name="connsiteY5" fmla="*/ 5088563 h 5104374"/>
              <a:gd name="connsiteX6" fmla="*/ 1008434 w 4398323"/>
              <a:gd name="connsiteY6" fmla="*/ 4912734 h 5104374"/>
              <a:gd name="connsiteX7" fmla="*/ 1066177 w 4398323"/>
              <a:gd name="connsiteY7" fmla="*/ 4215561 h 5104374"/>
              <a:gd name="connsiteX8" fmla="*/ 1252316 w 4398323"/>
              <a:gd name="connsiteY8" fmla="*/ 3761745 h 5104374"/>
              <a:gd name="connsiteX9" fmla="*/ 1086326 w 4398323"/>
              <a:gd name="connsiteY9" fmla="*/ 3590666 h 5104374"/>
              <a:gd name="connsiteX10" fmla="*/ 1152307 w 4398323"/>
              <a:gd name="connsiteY10" fmla="*/ 3457286 h 5104374"/>
              <a:gd name="connsiteX11" fmla="*/ 1180274 w 4398323"/>
              <a:gd name="connsiteY11" fmla="*/ 3379080 h 5104374"/>
              <a:gd name="connsiteX12" fmla="*/ 1344113 w 4398323"/>
              <a:gd name="connsiteY12" fmla="*/ 3367432 h 5104374"/>
              <a:gd name="connsiteX13" fmla="*/ 1379477 w 4398323"/>
              <a:gd name="connsiteY13" fmla="*/ 3066724 h 5104374"/>
              <a:gd name="connsiteX14" fmla="*/ 1160572 w 4398323"/>
              <a:gd name="connsiteY14" fmla="*/ 2929514 h 5104374"/>
              <a:gd name="connsiteX15" fmla="*/ 1099968 w 4398323"/>
              <a:gd name="connsiteY15" fmla="*/ 2880151 h 5104374"/>
              <a:gd name="connsiteX16" fmla="*/ 1021368 w 4398323"/>
              <a:gd name="connsiteY16" fmla="*/ 2822002 h 5104374"/>
              <a:gd name="connsiteX17" fmla="*/ 928994 w 4398323"/>
              <a:gd name="connsiteY17" fmla="*/ 2788631 h 5104374"/>
              <a:gd name="connsiteX18" fmla="*/ 918657 w 4398323"/>
              <a:gd name="connsiteY18" fmla="*/ 2811167 h 5104374"/>
              <a:gd name="connsiteX19" fmla="*/ 867157 w 4398323"/>
              <a:gd name="connsiteY19" fmla="*/ 2805159 h 5104374"/>
              <a:gd name="connsiteX20" fmla="*/ 792361 w 4398323"/>
              <a:gd name="connsiteY20" fmla="*/ 2690748 h 5104374"/>
              <a:gd name="connsiteX21" fmla="*/ 872668 w 4398323"/>
              <a:gd name="connsiteY21" fmla="*/ 2542650 h 5104374"/>
              <a:gd name="connsiteX22" fmla="*/ 1026352 w 4398323"/>
              <a:gd name="connsiteY22" fmla="*/ 2591159 h 5104374"/>
              <a:gd name="connsiteX23" fmla="*/ 1092255 w 4398323"/>
              <a:gd name="connsiteY23" fmla="*/ 2566446 h 5104374"/>
              <a:gd name="connsiteX24" fmla="*/ 1127122 w 4398323"/>
              <a:gd name="connsiteY24" fmla="*/ 2533494 h 5104374"/>
              <a:gd name="connsiteX25" fmla="*/ 1242949 w 4398323"/>
              <a:gd name="connsiteY25" fmla="*/ 2570354 h 5104374"/>
              <a:gd name="connsiteX26" fmla="*/ 1254939 w 4398323"/>
              <a:gd name="connsiteY26" fmla="*/ 2599896 h 5104374"/>
              <a:gd name="connsiteX27" fmla="*/ 1430006 w 4398323"/>
              <a:gd name="connsiteY27" fmla="*/ 2632348 h 5104374"/>
              <a:gd name="connsiteX28" fmla="*/ 1512385 w 4398323"/>
              <a:gd name="connsiteY28" fmla="*/ 2640586 h 5104374"/>
              <a:gd name="connsiteX29" fmla="*/ 1653424 w 4398323"/>
              <a:gd name="connsiteY29" fmla="*/ 2562457 h 5104374"/>
              <a:gd name="connsiteX30" fmla="*/ 1705685 w 4398323"/>
              <a:gd name="connsiteY30" fmla="*/ 2553800 h 5104374"/>
              <a:gd name="connsiteX31" fmla="*/ 1786647 w 4398323"/>
              <a:gd name="connsiteY31" fmla="*/ 2462607 h 5104374"/>
              <a:gd name="connsiteX32" fmla="*/ 1800552 w 4398323"/>
              <a:gd name="connsiteY32" fmla="*/ 2321987 h 5104374"/>
              <a:gd name="connsiteX33" fmla="*/ 1856301 w 4398323"/>
              <a:gd name="connsiteY33" fmla="*/ 2345441 h 5104374"/>
              <a:gd name="connsiteX34" fmla="*/ 1950408 w 4398323"/>
              <a:gd name="connsiteY34" fmla="*/ 2348510 h 5104374"/>
              <a:gd name="connsiteX35" fmla="*/ 2155856 w 4398323"/>
              <a:gd name="connsiteY35" fmla="*/ 2510171 h 5104374"/>
              <a:gd name="connsiteX36" fmla="*/ 2245474 w 4398323"/>
              <a:gd name="connsiteY36" fmla="*/ 2042398 h 5104374"/>
              <a:gd name="connsiteX37" fmla="*/ 2267275 w 4398323"/>
              <a:gd name="connsiteY37" fmla="*/ 1913506 h 5104374"/>
              <a:gd name="connsiteX38" fmla="*/ 2468927 w 4398323"/>
              <a:gd name="connsiteY38" fmla="*/ 1826713 h 5104374"/>
              <a:gd name="connsiteX39" fmla="*/ 2548421 w 4398323"/>
              <a:gd name="connsiteY39" fmla="*/ 1919466 h 5104374"/>
              <a:gd name="connsiteX40" fmla="*/ 2761731 w 4398323"/>
              <a:gd name="connsiteY40" fmla="*/ 1928013 h 5104374"/>
              <a:gd name="connsiteX41" fmla="*/ 2759773 w 4398323"/>
              <a:gd name="connsiteY41" fmla="*/ 1803287 h 5104374"/>
              <a:gd name="connsiteX42" fmla="*/ 3514875 w 4398323"/>
              <a:gd name="connsiteY42" fmla="*/ 1813713 h 5104374"/>
              <a:gd name="connsiteX43" fmla="*/ 3489184 w 4398323"/>
              <a:gd name="connsiteY43" fmla="*/ 2018788 h 5104374"/>
              <a:gd name="connsiteX44" fmla="*/ 3606343 w 4398323"/>
              <a:gd name="connsiteY44" fmla="*/ 1984499 h 5104374"/>
              <a:gd name="connsiteX45" fmla="*/ 3650567 w 4398323"/>
              <a:gd name="connsiteY45" fmla="*/ 1458509 h 5104374"/>
              <a:gd name="connsiteX46" fmla="*/ 4050026 w 4398323"/>
              <a:gd name="connsiteY46" fmla="*/ 1431272 h 5104374"/>
              <a:gd name="connsiteX47" fmla="*/ 3853090 w 4398323"/>
              <a:gd name="connsiteY47" fmla="*/ 1171059 h 5104374"/>
              <a:gd name="connsiteX48" fmla="*/ 4061763 w 4398323"/>
              <a:gd name="connsiteY48" fmla="*/ 962615 h 5104374"/>
              <a:gd name="connsiteX49" fmla="*/ 4223715 w 4398323"/>
              <a:gd name="connsiteY49" fmla="*/ 676325 h 5104374"/>
              <a:gd name="connsiteX50" fmla="*/ 4331142 w 4398323"/>
              <a:gd name="connsiteY50" fmla="*/ 388670 h 5104374"/>
              <a:gd name="connsiteX51" fmla="*/ 4384121 w 4398323"/>
              <a:gd name="connsiteY51" fmla="*/ 175284 h 5104374"/>
              <a:gd name="connsiteX52" fmla="*/ 4365822 w 4398323"/>
              <a:gd name="connsiteY52" fmla="*/ 65075 h 5104374"/>
              <a:gd name="connsiteX53" fmla="*/ 4049296 w 4398323"/>
              <a:gd name="connsiteY53" fmla="*/ 59193 h 5104374"/>
              <a:gd name="connsiteX54" fmla="*/ 3775283 w 4398323"/>
              <a:gd name="connsiteY54" fmla="*/ 75893 h 5104374"/>
              <a:gd name="connsiteX55" fmla="*/ 3752304 w 4398323"/>
              <a:gd name="connsiteY55" fmla="*/ 223862 h 5104374"/>
              <a:gd name="connsiteX56" fmla="*/ 3621683 w 4398323"/>
              <a:gd name="connsiteY56" fmla="*/ 343078 h 5104374"/>
              <a:gd name="connsiteX57" fmla="*/ 3466992 w 4398323"/>
              <a:gd name="connsiteY57" fmla="*/ 498928 h 5104374"/>
              <a:gd name="connsiteX58" fmla="*/ 3451314 w 4398323"/>
              <a:gd name="connsiteY58" fmla="*/ 730077 h 5104374"/>
              <a:gd name="connsiteX59" fmla="*/ 3233321 w 4398323"/>
              <a:gd name="connsiteY59" fmla="*/ 907937 h 5104374"/>
              <a:gd name="connsiteX60" fmla="*/ 2958743 w 4398323"/>
              <a:gd name="connsiteY60" fmla="*/ 1102093 h 5104374"/>
              <a:gd name="connsiteX61" fmla="*/ 2583359 w 4398323"/>
              <a:gd name="connsiteY61" fmla="*/ 1138677 h 5104374"/>
              <a:gd name="connsiteX62" fmla="*/ 1927958 w 4398323"/>
              <a:gd name="connsiteY62" fmla="*/ 1232714 h 5104374"/>
              <a:gd name="connsiteX63" fmla="*/ 1681003 w 4398323"/>
              <a:gd name="connsiteY63" fmla="*/ 1203831 h 5104374"/>
              <a:gd name="connsiteX64" fmla="*/ 1398573 w 4398323"/>
              <a:gd name="connsiteY64" fmla="*/ 1068240 h 5104374"/>
              <a:gd name="connsiteX65" fmla="*/ 1518075 w 4398323"/>
              <a:gd name="connsiteY65" fmla="*/ 527195 h 5104374"/>
              <a:gd name="connsiteX66" fmla="*/ 1331822 w 4398323"/>
              <a:gd name="connsiteY66" fmla="*/ 70356 h 5104374"/>
              <a:gd name="connsiteX67" fmla="*/ 90612 w 4398323"/>
              <a:gd name="connsiteY67" fmla="*/ 63636 h 5104374"/>
              <a:gd name="connsiteX68" fmla="*/ 94294 w 4398323"/>
              <a:gd name="connsiteY68" fmla="*/ 668031 h 5104374"/>
              <a:gd name="connsiteX69" fmla="*/ 87536 w 4398323"/>
              <a:gd name="connsiteY69" fmla="*/ 1652784 h 5104374"/>
              <a:gd name="connsiteX0" fmla="*/ 80866 w 4391653"/>
              <a:gd name="connsiteY0" fmla="*/ 1649239 h 5100829"/>
              <a:gd name="connsiteX1" fmla="*/ 76976 w 4391653"/>
              <a:gd name="connsiteY1" fmla="*/ 4361777 h 5100829"/>
              <a:gd name="connsiteX2" fmla="*/ 76293 w 4391653"/>
              <a:gd name="connsiteY2" fmla="*/ 4860969 h 5100829"/>
              <a:gd name="connsiteX3" fmla="*/ 106096 w 4391653"/>
              <a:gd name="connsiteY3" fmla="*/ 5098539 h 5100829"/>
              <a:gd name="connsiteX4" fmla="*/ 385659 w 4391653"/>
              <a:gd name="connsiteY4" fmla="*/ 5095628 h 5100829"/>
              <a:gd name="connsiteX5" fmla="*/ 834278 w 4391653"/>
              <a:gd name="connsiteY5" fmla="*/ 5085018 h 5100829"/>
              <a:gd name="connsiteX6" fmla="*/ 1001764 w 4391653"/>
              <a:gd name="connsiteY6" fmla="*/ 4909189 h 5100829"/>
              <a:gd name="connsiteX7" fmla="*/ 1059507 w 4391653"/>
              <a:gd name="connsiteY7" fmla="*/ 4212016 h 5100829"/>
              <a:gd name="connsiteX8" fmla="*/ 1245646 w 4391653"/>
              <a:gd name="connsiteY8" fmla="*/ 3758200 h 5100829"/>
              <a:gd name="connsiteX9" fmla="*/ 1079656 w 4391653"/>
              <a:gd name="connsiteY9" fmla="*/ 3587121 h 5100829"/>
              <a:gd name="connsiteX10" fmla="*/ 1145637 w 4391653"/>
              <a:gd name="connsiteY10" fmla="*/ 3453741 h 5100829"/>
              <a:gd name="connsiteX11" fmla="*/ 1173604 w 4391653"/>
              <a:gd name="connsiteY11" fmla="*/ 3375535 h 5100829"/>
              <a:gd name="connsiteX12" fmla="*/ 1337443 w 4391653"/>
              <a:gd name="connsiteY12" fmla="*/ 3363887 h 5100829"/>
              <a:gd name="connsiteX13" fmla="*/ 1372807 w 4391653"/>
              <a:gd name="connsiteY13" fmla="*/ 3063179 h 5100829"/>
              <a:gd name="connsiteX14" fmla="*/ 1153902 w 4391653"/>
              <a:gd name="connsiteY14" fmla="*/ 2925969 h 5100829"/>
              <a:gd name="connsiteX15" fmla="*/ 1093298 w 4391653"/>
              <a:gd name="connsiteY15" fmla="*/ 2876606 h 5100829"/>
              <a:gd name="connsiteX16" fmla="*/ 1014698 w 4391653"/>
              <a:gd name="connsiteY16" fmla="*/ 2818457 h 5100829"/>
              <a:gd name="connsiteX17" fmla="*/ 922324 w 4391653"/>
              <a:gd name="connsiteY17" fmla="*/ 2785086 h 5100829"/>
              <a:gd name="connsiteX18" fmla="*/ 911987 w 4391653"/>
              <a:gd name="connsiteY18" fmla="*/ 2807622 h 5100829"/>
              <a:gd name="connsiteX19" fmla="*/ 860487 w 4391653"/>
              <a:gd name="connsiteY19" fmla="*/ 2801614 h 5100829"/>
              <a:gd name="connsiteX20" fmla="*/ 785691 w 4391653"/>
              <a:gd name="connsiteY20" fmla="*/ 2687203 h 5100829"/>
              <a:gd name="connsiteX21" fmla="*/ 865998 w 4391653"/>
              <a:gd name="connsiteY21" fmla="*/ 2539105 h 5100829"/>
              <a:gd name="connsiteX22" fmla="*/ 1019682 w 4391653"/>
              <a:gd name="connsiteY22" fmla="*/ 2587614 h 5100829"/>
              <a:gd name="connsiteX23" fmla="*/ 1085585 w 4391653"/>
              <a:gd name="connsiteY23" fmla="*/ 2562901 h 5100829"/>
              <a:gd name="connsiteX24" fmla="*/ 1120452 w 4391653"/>
              <a:gd name="connsiteY24" fmla="*/ 2529949 h 5100829"/>
              <a:gd name="connsiteX25" fmla="*/ 1236279 w 4391653"/>
              <a:gd name="connsiteY25" fmla="*/ 2566809 h 5100829"/>
              <a:gd name="connsiteX26" fmla="*/ 1248269 w 4391653"/>
              <a:gd name="connsiteY26" fmla="*/ 2596351 h 5100829"/>
              <a:gd name="connsiteX27" fmla="*/ 1423336 w 4391653"/>
              <a:gd name="connsiteY27" fmla="*/ 2628803 h 5100829"/>
              <a:gd name="connsiteX28" fmla="*/ 1505715 w 4391653"/>
              <a:gd name="connsiteY28" fmla="*/ 2637041 h 5100829"/>
              <a:gd name="connsiteX29" fmla="*/ 1646754 w 4391653"/>
              <a:gd name="connsiteY29" fmla="*/ 2558912 h 5100829"/>
              <a:gd name="connsiteX30" fmla="*/ 1699015 w 4391653"/>
              <a:gd name="connsiteY30" fmla="*/ 2550255 h 5100829"/>
              <a:gd name="connsiteX31" fmla="*/ 1779977 w 4391653"/>
              <a:gd name="connsiteY31" fmla="*/ 2459062 h 5100829"/>
              <a:gd name="connsiteX32" fmla="*/ 1793882 w 4391653"/>
              <a:gd name="connsiteY32" fmla="*/ 2318442 h 5100829"/>
              <a:gd name="connsiteX33" fmla="*/ 1849631 w 4391653"/>
              <a:gd name="connsiteY33" fmla="*/ 2341896 h 5100829"/>
              <a:gd name="connsiteX34" fmla="*/ 1943738 w 4391653"/>
              <a:gd name="connsiteY34" fmla="*/ 2344965 h 5100829"/>
              <a:gd name="connsiteX35" fmla="*/ 2149186 w 4391653"/>
              <a:gd name="connsiteY35" fmla="*/ 2506626 h 5100829"/>
              <a:gd name="connsiteX36" fmla="*/ 2238804 w 4391653"/>
              <a:gd name="connsiteY36" fmla="*/ 2038853 h 5100829"/>
              <a:gd name="connsiteX37" fmla="*/ 2260605 w 4391653"/>
              <a:gd name="connsiteY37" fmla="*/ 1909961 h 5100829"/>
              <a:gd name="connsiteX38" fmla="*/ 2462257 w 4391653"/>
              <a:gd name="connsiteY38" fmla="*/ 1823168 h 5100829"/>
              <a:gd name="connsiteX39" fmla="*/ 2541751 w 4391653"/>
              <a:gd name="connsiteY39" fmla="*/ 1915921 h 5100829"/>
              <a:gd name="connsiteX40" fmla="*/ 2755061 w 4391653"/>
              <a:gd name="connsiteY40" fmla="*/ 1924468 h 5100829"/>
              <a:gd name="connsiteX41" fmla="*/ 2753103 w 4391653"/>
              <a:gd name="connsiteY41" fmla="*/ 1799742 h 5100829"/>
              <a:gd name="connsiteX42" fmla="*/ 3508205 w 4391653"/>
              <a:gd name="connsiteY42" fmla="*/ 1810168 h 5100829"/>
              <a:gd name="connsiteX43" fmla="*/ 3482514 w 4391653"/>
              <a:gd name="connsiteY43" fmla="*/ 2015243 h 5100829"/>
              <a:gd name="connsiteX44" fmla="*/ 3599673 w 4391653"/>
              <a:gd name="connsiteY44" fmla="*/ 1980954 h 5100829"/>
              <a:gd name="connsiteX45" fmla="*/ 3643897 w 4391653"/>
              <a:gd name="connsiteY45" fmla="*/ 1454964 h 5100829"/>
              <a:gd name="connsiteX46" fmla="*/ 4043356 w 4391653"/>
              <a:gd name="connsiteY46" fmla="*/ 1427727 h 5100829"/>
              <a:gd name="connsiteX47" fmla="*/ 3846420 w 4391653"/>
              <a:gd name="connsiteY47" fmla="*/ 1167514 h 5100829"/>
              <a:gd name="connsiteX48" fmla="*/ 4055093 w 4391653"/>
              <a:gd name="connsiteY48" fmla="*/ 959070 h 5100829"/>
              <a:gd name="connsiteX49" fmla="*/ 4217045 w 4391653"/>
              <a:gd name="connsiteY49" fmla="*/ 672780 h 5100829"/>
              <a:gd name="connsiteX50" fmla="*/ 4324472 w 4391653"/>
              <a:gd name="connsiteY50" fmla="*/ 385125 h 5100829"/>
              <a:gd name="connsiteX51" fmla="*/ 4377451 w 4391653"/>
              <a:gd name="connsiteY51" fmla="*/ 171739 h 5100829"/>
              <a:gd name="connsiteX52" fmla="*/ 4359152 w 4391653"/>
              <a:gd name="connsiteY52" fmla="*/ 61530 h 5100829"/>
              <a:gd name="connsiteX53" fmla="*/ 4042626 w 4391653"/>
              <a:gd name="connsiteY53" fmla="*/ 55648 h 5100829"/>
              <a:gd name="connsiteX54" fmla="*/ 3768613 w 4391653"/>
              <a:gd name="connsiteY54" fmla="*/ 72348 h 5100829"/>
              <a:gd name="connsiteX55" fmla="*/ 3745634 w 4391653"/>
              <a:gd name="connsiteY55" fmla="*/ 220317 h 5100829"/>
              <a:gd name="connsiteX56" fmla="*/ 3615013 w 4391653"/>
              <a:gd name="connsiteY56" fmla="*/ 339533 h 5100829"/>
              <a:gd name="connsiteX57" fmla="*/ 3460322 w 4391653"/>
              <a:gd name="connsiteY57" fmla="*/ 495383 h 5100829"/>
              <a:gd name="connsiteX58" fmla="*/ 3444644 w 4391653"/>
              <a:gd name="connsiteY58" fmla="*/ 726532 h 5100829"/>
              <a:gd name="connsiteX59" fmla="*/ 3226651 w 4391653"/>
              <a:gd name="connsiteY59" fmla="*/ 904392 h 5100829"/>
              <a:gd name="connsiteX60" fmla="*/ 2952073 w 4391653"/>
              <a:gd name="connsiteY60" fmla="*/ 1098548 h 5100829"/>
              <a:gd name="connsiteX61" fmla="*/ 2576689 w 4391653"/>
              <a:gd name="connsiteY61" fmla="*/ 1135132 h 5100829"/>
              <a:gd name="connsiteX62" fmla="*/ 1921288 w 4391653"/>
              <a:gd name="connsiteY62" fmla="*/ 1229169 h 5100829"/>
              <a:gd name="connsiteX63" fmla="*/ 1674333 w 4391653"/>
              <a:gd name="connsiteY63" fmla="*/ 1200286 h 5100829"/>
              <a:gd name="connsiteX64" fmla="*/ 1391903 w 4391653"/>
              <a:gd name="connsiteY64" fmla="*/ 1064695 h 5100829"/>
              <a:gd name="connsiteX65" fmla="*/ 1511405 w 4391653"/>
              <a:gd name="connsiteY65" fmla="*/ 523650 h 5100829"/>
              <a:gd name="connsiteX66" fmla="*/ 1325152 w 4391653"/>
              <a:gd name="connsiteY66" fmla="*/ 66811 h 5100829"/>
              <a:gd name="connsiteX67" fmla="*/ 92514 w 4391653"/>
              <a:gd name="connsiteY67" fmla="*/ 65806 h 5100829"/>
              <a:gd name="connsiteX68" fmla="*/ 87624 w 4391653"/>
              <a:gd name="connsiteY68" fmla="*/ 664486 h 5100829"/>
              <a:gd name="connsiteX69" fmla="*/ 80866 w 4391653"/>
              <a:gd name="connsiteY69" fmla="*/ 1649239 h 5100829"/>
              <a:gd name="connsiteX0" fmla="*/ 6833 w 4317620"/>
              <a:gd name="connsiteY0" fmla="*/ 1617834 h 5069424"/>
              <a:gd name="connsiteX1" fmla="*/ 2943 w 4317620"/>
              <a:gd name="connsiteY1" fmla="*/ 4330372 h 5069424"/>
              <a:gd name="connsiteX2" fmla="*/ 2260 w 4317620"/>
              <a:gd name="connsiteY2" fmla="*/ 4829564 h 5069424"/>
              <a:gd name="connsiteX3" fmla="*/ 32063 w 4317620"/>
              <a:gd name="connsiteY3" fmla="*/ 5067134 h 5069424"/>
              <a:gd name="connsiteX4" fmla="*/ 311626 w 4317620"/>
              <a:gd name="connsiteY4" fmla="*/ 5064223 h 5069424"/>
              <a:gd name="connsiteX5" fmla="*/ 760245 w 4317620"/>
              <a:gd name="connsiteY5" fmla="*/ 5053613 h 5069424"/>
              <a:gd name="connsiteX6" fmla="*/ 927731 w 4317620"/>
              <a:gd name="connsiteY6" fmla="*/ 4877784 h 5069424"/>
              <a:gd name="connsiteX7" fmla="*/ 985474 w 4317620"/>
              <a:gd name="connsiteY7" fmla="*/ 4180611 h 5069424"/>
              <a:gd name="connsiteX8" fmla="*/ 1171613 w 4317620"/>
              <a:gd name="connsiteY8" fmla="*/ 3726795 h 5069424"/>
              <a:gd name="connsiteX9" fmla="*/ 1005623 w 4317620"/>
              <a:gd name="connsiteY9" fmla="*/ 3555716 h 5069424"/>
              <a:gd name="connsiteX10" fmla="*/ 1071604 w 4317620"/>
              <a:gd name="connsiteY10" fmla="*/ 3422336 h 5069424"/>
              <a:gd name="connsiteX11" fmla="*/ 1099571 w 4317620"/>
              <a:gd name="connsiteY11" fmla="*/ 3344130 h 5069424"/>
              <a:gd name="connsiteX12" fmla="*/ 1263410 w 4317620"/>
              <a:gd name="connsiteY12" fmla="*/ 3332482 h 5069424"/>
              <a:gd name="connsiteX13" fmla="*/ 1298774 w 4317620"/>
              <a:gd name="connsiteY13" fmla="*/ 3031774 h 5069424"/>
              <a:gd name="connsiteX14" fmla="*/ 1079869 w 4317620"/>
              <a:gd name="connsiteY14" fmla="*/ 2894564 h 5069424"/>
              <a:gd name="connsiteX15" fmla="*/ 1019265 w 4317620"/>
              <a:gd name="connsiteY15" fmla="*/ 2845201 h 5069424"/>
              <a:gd name="connsiteX16" fmla="*/ 940665 w 4317620"/>
              <a:gd name="connsiteY16" fmla="*/ 2787052 h 5069424"/>
              <a:gd name="connsiteX17" fmla="*/ 848291 w 4317620"/>
              <a:gd name="connsiteY17" fmla="*/ 2753681 h 5069424"/>
              <a:gd name="connsiteX18" fmla="*/ 837954 w 4317620"/>
              <a:gd name="connsiteY18" fmla="*/ 2776217 h 5069424"/>
              <a:gd name="connsiteX19" fmla="*/ 786454 w 4317620"/>
              <a:gd name="connsiteY19" fmla="*/ 2770209 h 5069424"/>
              <a:gd name="connsiteX20" fmla="*/ 711658 w 4317620"/>
              <a:gd name="connsiteY20" fmla="*/ 2655798 h 5069424"/>
              <a:gd name="connsiteX21" fmla="*/ 791965 w 4317620"/>
              <a:gd name="connsiteY21" fmla="*/ 2507700 h 5069424"/>
              <a:gd name="connsiteX22" fmla="*/ 945649 w 4317620"/>
              <a:gd name="connsiteY22" fmla="*/ 2556209 h 5069424"/>
              <a:gd name="connsiteX23" fmla="*/ 1011552 w 4317620"/>
              <a:gd name="connsiteY23" fmla="*/ 2531496 h 5069424"/>
              <a:gd name="connsiteX24" fmla="*/ 1046419 w 4317620"/>
              <a:gd name="connsiteY24" fmla="*/ 2498544 h 5069424"/>
              <a:gd name="connsiteX25" fmla="*/ 1162246 w 4317620"/>
              <a:gd name="connsiteY25" fmla="*/ 2535404 h 5069424"/>
              <a:gd name="connsiteX26" fmla="*/ 1174236 w 4317620"/>
              <a:gd name="connsiteY26" fmla="*/ 2564946 h 5069424"/>
              <a:gd name="connsiteX27" fmla="*/ 1349303 w 4317620"/>
              <a:gd name="connsiteY27" fmla="*/ 2597398 h 5069424"/>
              <a:gd name="connsiteX28" fmla="*/ 1431682 w 4317620"/>
              <a:gd name="connsiteY28" fmla="*/ 2605636 h 5069424"/>
              <a:gd name="connsiteX29" fmla="*/ 1572721 w 4317620"/>
              <a:gd name="connsiteY29" fmla="*/ 2527507 h 5069424"/>
              <a:gd name="connsiteX30" fmla="*/ 1624982 w 4317620"/>
              <a:gd name="connsiteY30" fmla="*/ 2518850 h 5069424"/>
              <a:gd name="connsiteX31" fmla="*/ 1705944 w 4317620"/>
              <a:gd name="connsiteY31" fmla="*/ 2427657 h 5069424"/>
              <a:gd name="connsiteX32" fmla="*/ 1719849 w 4317620"/>
              <a:gd name="connsiteY32" fmla="*/ 2287037 h 5069424"/>
              <a:gd name="connsiteX33" fmla="*/ 1775598 w 4317620"/>
              <a:gd name="connsiteY33" fmla="*/ 2310491 h 5069424"/>
              <a:gd name="connsiteX34" fmla="*/ 1869705 w 4317620"/>
              <a:gd name="connsiteY34" fmla="*/ 2313560 h 5069424"/>
              <a:gd name="connsiteX35" fmla="*/ 2075153 w 4317620"/>
              <a:gd name="connsiteY35" fmla="*/ 2475221 h 5069424"/>
              <a:gd name="connsiteX36" fmla="*/ 2164771 w 4317620"/>
              <a:gd name="connsiteY36" fmla="*/ 2007448 h 5069424"/>
              <a:gd name="connsiteX37" fmla="*/ 2186572 w 4317620"/>
              <a:gd name="connsiteY37" fmla="*/ 1878556 h 5069424"/>
              <a:gd name="connsiteX38" fmla="*/ 2388224 w 4317620"/>
              <a:gd name="connsiteY38" fmla="*/ 1791763 h 5069424"/>
              <a:gd name="connsiteX39" fmla="*/ 2467718 w 4317620"/>
              <a:gd name="connsiteY39" fmla="*/ 1884516 h 5069424"/>
              <a:gd name="connsiteX40" fmla="*/ 2681028 w 4317620"/>
              <a:gd name="connsiteY40" fmla="*/ 1893063 h 5069424"/>
              <a:gd name="connsiteX41" fmla="*/ 2679070 w 4317620"/>
              <a:gd name="connsiteY41" fmla="*/ 1768337 h 5069424"/>
              <a:gd name="connsiteX42" fmla="*/ 3434172 w 4317620"/>
              <a:gd name="connsiteY42" fmla="*/ 1778763 h 5069424"/>
              <a:gd name="connsiteX43" fmla="*/ 3408481 w 4317620"/>
              <a:gd name="connsiteY43" fmla="*/ 1983838 h 5069424"/>
              <a:gd name="connsiteX44" fmla="*/ 3525640 w 4317620"/>
              <a:gd name="connsiteY44" fmla="*/ 1949549 h 5069424"/>
              <a:gd name="connsiteX45" fmla="*/ 3569864 w 4317620"/>
              <a:gd name="connsiteY45" fmla="*/ 1423559 h 5069424"/>
              <a:gd name="connsiteX46" fmla="*/ 3969323 w 4317620"/>
              <a:gd name="connsiteY46" fmla="*/ 1396322 h 5069424"/>
              <a:gd name="connsiteX47" fmla="*/ 3772387 w 4317620"/>
              <a:gd name="connsiteY47" fmla="*/ 1136109 h 5069424"/>
              <a:gd name="connsiteX48" fmla="*/ 3981060 w 4317620"/>
              <a:gd name="connsiteY48" fmla="*/ 927665 h 5069424"/>
              <a:gd name="connsiteX49" fmla="*/ 4143012 w 4317620"/>
              <a:gd name="connsiteY49" fmla="*/ 641375 h 5069424"/>
              <a:gd name="connsiteX50" fmla="*/ 4250439 w 4317620"/>
              <a:gd name="connsiteY50" fmla="*/ 353720 h 5069424"/>
              <a:gd name="connsiteX51" fmla="*/ 4303418 w 4317620"/>
              <a:gd name="connsiteY51" fmla="*/ 140334 h 5069424"/>
              <a:gd name="connsiteX52" fmla="*/ 4285119 w 4317620"/>
              <a:gd name="connsiteY52" fmla="*/ 30125 h 5069424"/>
              <a:gd name="connsiteX53" fmla="*/ 3968593 w 4317620"/>
              <a:gd name="connsiteY53" fmla="*/ 24243 h 5069424"/>
              <a:gd name="connsiteX54" fmla="*/ 3694580 w 4317620"/>
              <a:gd name="connsiteY54" fmla="*/ 40943 h 5069424"/>
              <a:gd name="connsiteX55" fmla="*/ 3671601 w 4317620"/>
              <a:gd name="connsiteY55" fmla="*/ 188912 h 5069424"/>
              <a:gd name="connsiteX56" fmla="*/ 3540980 w 4317620"/>
              <a:gd name="connsiteY56" fmla="*/ 308128 h 5069424"/>
              <a:gd name="connsiteX57" fmla="*/ 3386289 w 4317620"/>
              <a:gd name="connsiteY57" fmla="*/ 463978 h 5069424"/>
              <a:gd name="connsiteX58" fmla="*/ 3370611 w 4317620"/>
              <a:gd name="connsiteY58" fmla="*/ 695127 h 5069424"/>
              <a:gd name="connsiteX59" fmla="*/ 3152618 w 4317620"/>
              <a:gd name="connsiteY59" fmla="*/ 872987 h 5069424"/>
              <a:gd name="connsiteX60" fmla="*/ 2878040 w 4317620"/>
              <a:gd name="connsiteY60" fmla="*/ 1067143 h 5069424"/>
              <a:gd name="connsiteX61" fmla="*/ 2502656 w 4317620"/>
              <a:gd name="connsiteY61" fmla="*/ 1103727 h 5069424"/>
              <a:gd name="connsiteX62" fmla="*/ 1847255 w 4317620"/>
              <a:gd name="connsiteY62" fmla="*/ 1197764 h 5069424"/>
              <a:gd name="connsiteX63" fmla="*/ 1600300 w 4317620"/>
              <a:gd name="connsiteY63" fmla="*/ 1168881 h 5069424"/>
              <a:gd name="connsiteX64" fmla="*/ 1317870 w 4317620"/>
              <a:gd name="connsiteY64" fmla="*/ 1033290 h 5069424"/>
              <a:gd name="connsiteX65" fmla="*/ 1437372 w 4317620"/>
              <a:gd name="connsiteY65" fmla="*/ 492245 h 5069424"/>
              <a:gd name="connsiteX66" fmla="*/ 1251119 w 4317620"/>
              <a:gd name="connsiteY66" fmla="*/ 35406 h 5069424"/>
              <a:gd name="connsiteX67" fmla="*/ 18481 w 4317620"/>
              <a:gd name="connsiteY67" fmla="*/ 34401 h 5069424"/>
              <a:gd name="connsiteX68" fmla="*/ 13591 w 4317620"/>
              <a:gd name="connsiteY68" fmla="*/ 633081 h 5069424"/>
              <a:gd name="connsiteX69" fmla="*/ 6833 w 4317620"/>
              <a:gd name="connsiteY69" fmla="*/ 1617834 h 5069424"/>
              <a:gd name="connsiteX0" fmla="*/ 6833 w 4317620"/>
              <a:gd name="connsiteY0" fmla="*/ 1598719 h 5050309"/>
              <a:gd name="connsiteX1" fmla="*/ 2943 w 4317620"/>
              <a:gd name="connsiteY1" fmla="*/ 4311257 h 5050309"/>
              <a:gd name="connsiteX2" fmla="*/ 2260 w 4317620"/>
              <a:gd name="connsiteY2" fmla="*/ 4810449 h 5050309"/>
              <a:gd name="connsiteX3" fmla="*/ 32063 w 4317620"/>
              <a:gd name="connsiteY3" fmla="*/ 5048019 h 5050309"/>
              <a:gd name="connsiteX4" fmla="*/ 311626 w 4317620"/>
              <a:gd name="connsiteY4" fmla="*/ 5045108 h 5050309"/>
              <a:gd name="connsiteX5" fmla="*/ 760245 w 4317620"/>
              <a:gd name="connsiteY5" fmla="*/ 5034498 h 5050309"/>
              <a:gd name="connsiteX6" fmla="*/ 927731 w 4317620"/>
              <a:gd name="connsiteY6" fmla="*/ 4858669 h 5050309"/>
              <a:gd name="connsiteX7" fmla="*/ 985474 w 4317620"/>
              <a:gd name="connsiteY7" fmla="*/ 4161496 h 5050309"/>
              <a:gd name="connsiteX8" fmla="*/ 1171613 w 4317620"/>
              <a:gd name="connsiteY8" fmla="*/ 3707680 h 5050309"/>
              <a:gd name="connsiteX9" fmla="*/ 1005623 w 4317620"/>
              <a:gd name="connsiteY9" fmla="*/ 3536601 h 5050309"/>
              <a:gd name="connsiteX10" fmla="*/ 1071604 w 4317620"/>
              <a:gd name="connsiteY10" fmla="*/ 3403221 h 5050309"/>
              <a:gd name="connsiteX11" fmla="*/ 1099571 w 4317620"/>
              <a:gd name="connsiteY11" fmla="*/ 3325015 h 5050309"/>
              <a:gd name="connsiteX12" fmla="*/ 1263410 w 4317620"/>
              <a:gd name="connsiteY12" fmla="*/ 3313367 h 5050309"/>
              <a:gd name="connsiteX13" fmla="*/ 1298774 w 4317620"/>
              <a:gd name="connsiteY13" fmla="*/ 3012659 h 5050309"/>
              <a:gd name="connsiteX14" fmla="*/ 1079869 w 4317620"/>
              <a:gd name="connsiteY14" fmla="*/ 2875449 h 5050309"/>
              <a:gd name="connsiteX15" fmla="*/ 1019265 w 4317620"/>
              <a:gd name="connsiteY15" fmla="*/ 2826086 h 5050309"/>
              <a:gd name="connsiteX16" fmla="*/ 940665 w 4317620"/>
              <a:gd name="connsiteY16" fmla="*/ 2767937 h 5050309"/>
              <a:gd name="connsiteX17" fmla="*/ 848291 w 4317620"/>
              <a:gd name="connsiteY17" fmla="*/ 2734566 h 5050309"/>
              <a:gd name="connsiteX18" fmla="*/ 837954 w 4317620"/>
              <a:gd name="connsiteY18" fmla="*/ 2757102 h 5050309"/>
              <a:gd name="connsiteX19" fmla="*/ 786454 w 4317620"/>
              <a:gd name="connsiteY19" fmla="*/ 2751094 h 5050309"/>
              <a:gd name="connsiteX20" fmla="*/ 711658 w 4317620"/>
              <a:gd name="connsiteY20" fmla="*/ 2636683 h 5050309"/>
              <a:gd name="connsiteX21" fmla="*/ 791965 w 4317620"/>
              <a:gd name="connsiteY21" fmla="*/ 2488585 h 5050309"/>
              <a:gd name="connsiteX22" fmla="*/ 945649 w 4317620"/>
              <a:gd name="connsiteY22" fmla="*/ 2537094 h 5050309"/>
              <a:gd name="connsiteX23" fmla="*/ 1011552 w 4317620"/>
              <a:gd name="connsiteY23" fmla="*/ 2512381 h 5050309"/>
              <a:gd name="connsiteX24" fmla="*/ 1046419 w 4317620"/>
              <a:gd name="connsiteY24" fmla="*/ 2479429 h 5050309"/>
              <a:gd name="connsiteX25" fmla="*/ 1162246 w 4317620"/>
              <a:gd name="connsiteY25" fmla="*/ 2516289 h 5050309"/>
              <a:gd name="connsiteX26" fmla="*/ 1174236 w 4317620"/>
              <a:gd name="connsiteY26" fmla="*/ 2545831 h 5050309"/>
              <a:gd name="connsiteX27" fmla="*/ 1349303 w 4317620"/>
              <a:gd name="connsiteY27" fmla="*/ 2578283 h 5050309"/>
              <a:gd name="connsiteX28" fmla="*/ 1431682 w 4317620"/>
              <a:gd name="connsiteY28" fmla="*/ 2586521 h 5050309"/>
              <a:gd name="connsiteX29" fmla="*/ 1572721 w 4317620"/>
              <a:gd name="connsiteY29" fmla="*/ 2508392 h 5050309"/>
              <a:gd name="connsiteX30" fmla="*/ 1624982 w 4317620"/>
              <a:gd name="connsiteY30" fmla="*/ 2499735 h 5050309"/>
              <a:gd name="connsiteX31" fmla="*/ 1705944 w 4317620"/>
              <a:gd name="connsiteY31" fmla="*/ 2408542 h 5050309"/>
              <a:gd name="connsiteX32" fmla="*/ 1719849 w 4317620"/>
              <a:gd name="connsiteY32" fmla="*/ 2267922 h 5050309"/>
              <a:gd name="connsiteX33" fmla="*/ 1775598 w 4317620"/>
              <a:gd name="connsiteY33" fmla="*/ 2291376 h 5050309"/>
              <a:gd name="connsiteX34" fmla="*/ 1869705 w 4317620"/>
              <a:gd name="connsiteY34" fmla="*/ 2294445 h 5050309"/>
              <a:gd name="connsiteX35" fmla="*/ 2075153 w 4317620"/>
              <a:gd name="connsiteY35" fmla="*/ 2456106 h 5050309"/>
              <a:gd name="connsiteX36" fmla="*/ 2164771 w 4317620"/>
              <a:gd name="connsiteY36" fmla="*/ 1988333 h 5050309"/>
              <a:gd name="connsiteX37" fmla="*/ 2186572 w 4317620"/>
              <a:gd name="connsiteY37" fmla="*/ 1859441 h 5050309"/>
              <a:gd name="connsiteX38" fmla="*/ 2388224 w 4317620"/>
              <a:gd name="connsiteY38" fmla="*/ 1772648 h 5050309"/>
              <a:gd name="connsiteX39" fmla="*/ 2467718 w 4317620"/>
              <a:gd name="connsiteY39" fmla="*/ 1865401 h 5050309"/>
              <a:gd name="connsiteX40" fmla="*/ 2681028 w 4317620"/>
              <a:gd name="connsiteY40" fmla="*/ 1873948 h 5050309"/>
              <a:gd name="connsiteX41" fmla="*/ 2679070 w 4317620"/>
              <a:gd name="connsiteY41" fmla="*/ 1749222 h 5050309"/>
              <a:gd name="connsiteX42" fmla="*/ 3434172 w 4317620"/>
              <a:gd name="connsiteY42" fmla="*/ 1759648 h 5050309"/>
              <a:gd name="connsiteX43" fmla="*/ 3408481 w 4317620"/>
              <a:gd name="connsiteY43" fmla="*/ 1964723 h 5050309"/>
              <a:gd name="connsiteX44" fmla="*/ 3525640 w 4317620"/>
              <a:gd name="connsiteY44" fmla="*/ 1930434 h 5050309"/>
              <a:gd name="connsiteX45" fmla="*/ 3569864 w 4317620"/>
              <a:gd name="connsiteY45" fmla="*/ 1404444 h 5050309"/>
              <a:gd name="connsiteX46" fmla="*/ 3969323 w 4317620"/>
              <a:gd name="connsiteY46" fmla="*/ 1377207 h 5050309"/>
              <a:gd name="connsiteX47" fmla="*/ 3772387 w 4317620"/>
              <a:gd name="connsiteY47" fmla="*/ 1116994 h 5050309"/>
              <a:gd name="connsiteX48" fmla="*/ 3981060 w 4317620"/>
              <a:gd name="connsiteY48" fmla="*/ 908550 h 5050309"/>
              <a:gd name="connsiteX49" fmla="*/ 4143012 w 4317620"/>
              <a:gd name="connsiteY49" fmla="*/ 622260 h 5050309"/>
              <a:gd name="connsiteX50" fmla="*/ 4250439 w 4317620"/>
              <a:gd name="connsiteY50" fmla="*/ 334605 h 5050309"/>
              <a:gd name="connsiteX51" fmla="*/ 4303418 w 4317620"/>
              <a:gd name="connsiteY51" fmla="*/ 121219 h 5050309"/>
              <a:gd name="connsiteX52" fmla="*/ 4285119 w 4317620"/>
              <a:gd name="connsiteY52" fmla="*/ 11010 h 5050309"/>
              <a:gd name="connsiteX53" fmla="*/ 3968593 w 4317620"/>
              <a:gd name="connsiteY53" fmla="*/ 5128 h 5050309"/>
              <a:gd name="connsiteX54" fmla="*/ 3694580 w 4317620"/>
              <a:gd name="connsiteY54" fmla="*/ 21828 h 5050309"/>
              <a:gd name="connsiteX55" fmla="*/ 3671601 w 4317620"/>
              <a:gd name="connsiteY55" fmla="*/ 169797 h 5050309"/>
              <a:gd name="connsiteX56" fmla="*/ 3540980 w 4317620"/>
              <a:gd name="connsiteY56" fmla="*/ 289013 h 5050309"/>
              <a:gd name="connsiteX57" fmla="*/ 3386289 w 4317620"/>
              <a:gd name="connsiteY57" fmla="*/ 444863 h 5050309"/>
              <a:gd name="connsiteX58" fmla="*/ 3370611 w 4317620"/>
              <a:gd name="connsiteY58" fmla="*/ 676012 h 5050309"/>
              <a:gd name="connsiteX59" fmla="*/ 3152618 w 4317620"/>
              <a:gd name="connsiteY59" fmla="*/ 853872 h 5050309"/>
              <a:gd name="connsiteX60" fmla="*/ 2878040 w 4317620"/>
              <a:gd name="connsiteY60" fmla="*/ 1048028 h 5050309"/>
              <a:gd name="connsiteX61" fmla="*/ 2502656 w 4317620"/>
              <a:gd name="connsiteY61" fmla="*/ 1084612 h 5050309"/>
              <a:gd name="connsiteX62" fmla="*/ 1847255 w 4317620"/>
              <a:gd name="connsiteY62" fmla="*/ 1178649 h 5050309"/>
              <a:gd name="connsiteX63" fmla="*/ 1600300 w 4317620"/>
              <a:gd name="connsiteY63" fmla="*/ 1149766 h 5050309"/>
              <a:gd name="connsiteX64" fmla="*/ 1317870 w 4317620"/>
              <a:gd name="connsiteY64" fmla="*/ 1014175 h 5050309"/>
              <a:gd name="connsiteX65" fmla="*/ 1437372 w 4317620"/>
              <a:gd name="connsiteY65" fmla="*/ 473130 h 5050309"/>
              <a:gd name="connsiteX66" fmla="*/ 1251119 w 4317620"/>
              <a:gd name="connsiteY66" fmla="*/ 16291 h 5050309"/>
              <a:gd name="connsiteX67" fmla="*/ 18481 w 4317620"/>
              <a:gd name="connsiteY67" fmla="*/ 15286 h 5050309"/>
              <a:gd name="connsiteX68" fmla="*/ 13591 w 4317620"/>
              <a:gd name="connsiteY68" fmla="*/ 613966 h 5050309"/>
              <a:gd name="connsiteX69" fmla="*/ 6833 w 4317620"/>
              <a:gd name="connsiteY69" fmla="*/ 1598719 h 5050309"/>
              <a:gd name="connsiteX0" fmla="*/ 6833 w 4317620"/>
              <a:gd name="connsiteY0" fmla="*/ 1598719 h 5050309"/>
              <a:gd name="connsiteX1" fmla="*/ 2943 w 4317620"/>
              <a:gd name="connsiteY1" fmla="*/ 4311257 h 5050309"/>
              <a:gd name="connsiteX2" fmla="*/ 2260 w 4317620"/>
              <a:gd name="connsiteY2" fmla="*/ 4810449 h 5050309"/>
              <a:gd name="connsiteX3" fmla="*/ 32063 w 4317620"/>
              <a:gd name="connsiteY3" fmla="*/ 5048019 h 5050309"/>
              <a:gd name="connsiteX4" fmla="*/ 311626 w 4317620"/>
              <a:gd name="connsiteY4" fmla="*/ 5045108 h 5050309"/>
              <a:gd name="connsiteX5" fmla="*/ 760245 w 4317620"/>
              <a:gd name="connsiteY5" fmla="*/ 5034498 h 5050309"/>
              <a:gd name="connsiteX6" fmla="*/ 927731 w 4317620"/>
              <a:gd name="connsiteY6" fmla="*/ 4858669 h 5050309"/>
              <a:gd name="connsiteX7" fmla="*/ 985474 w 4317620"/>
              <a:gd name="connsiteY7" fmla="*/ 4161496 h 5050309"/>
              <a:gd name="connsiteX8" fmla="*/ 1171613 w 4317620"/>
              <a:gd name="connsiteY8" fmla="*/ 3707680 h 5050309"/>
              <a:gd name="connsiteX9" fmla="*/ 1005623 w 4317620"/>
              <a:gd name="connsiteY9" fmla="*/ 3536601 h 5050309"/>
              <a:gd name="connsiteX10" fmla="*/ 1071604 w 4317620"/>
              <a:gd name="connsiteY10" fmla="*/ 3403221 h 5050309"/>
              <a:gd name="connsiteX11" fmla="*/ 1099571 w 4317620"/>
              <a:gd name="connsiteY11" fmla="*/ 3325015 h 5050309"/>
              <a:gd name="connsiteX12" fmla="*/ 1263410 w 4317620"/>
              <a:gd name="connsiteY12" fmla="*/ 3313367 h 5050309"/>
              <a:gd name="connsiteX13" fmla="*/ 1298774 w 4317620"/>
              <a:gd name="connsiteY13" fmla="*/ 3012659 h 5050309"/>
              <a:gd name="connsiteX14" fmla="*/ 1079869 w 4317620"/>
              <a:gd name="connsiteY14" fmla="*/ 2875449 h 5050309"/>
              <a:gd name="connsiteX15" fmla="*/ 1019265 w 4317620"/>
              <a:gd name="connsiteY15" fmla="*/ 2826086 h 5050309"/>
              <a:gd name="connsiteX16" fmla="*/ 940665 w 4317620"/>
              <a:gd name="connsiteY16" fmla="*/ 2767937 h 5050309"/>
              <a:gd name="connsiteX17" fmla="*/ 848291 w 4317620"/>
              <a:gd name="connsiteY17" fmla="*/ 2734566 h 5050309"/>
              <a:gd name="connsiteX18" fmla="*/ 837954 w 4317620"/>
              <a:gd name="connsiteY18" fmla="*/ 2757102 h 5050309"/>
              <a:gd name="connsiteX19" fmla="*/ 786454 w 4317620"/>
              <a:gd name="connsiteY19" fmla="*/ 2751094 h 5050309"/>
              <a:gd name="connsiteX20" fmla="*/ 711658 w 4317620"/>
              <a:gd name="connsiteY20" fmla="*/ 2636683 h 5050309"/>
              <a:gd name="connsiteX21" fmla="*/ 791965 w 4317620"/>
              <a:gd name="connsiteY21" fmla="*/ 2488585 h 5050309"/>
              <a:gd name="connsiteX22" fmla="*/ 945649 w 4317620"/>
              <a:gd name="connsiteY22" fmla="*/ 2537094 h 5050309"/>
              <a:gd name="connsiteX23" fmla="*/ 1011552 w 4317620"/>
              <a:gd name="connsiteY23" fmla="*/ 2512381 h 5050309"/>
              <a:gd name="connsiteX24" fmla="*/ 1046419 w 4317620"/>
              <a:gd name="connsiteY24" fmla="*/ 2479429 h 5050309"/>
              <a:gd name="connsiteX25" fmla="*/ 1162246 w 4317620"/>
              <a:gd name="connsiteY25" fmla="*/ 2516289 h 5050309"/>
              <a:gd name="connsiteX26" fmla="*/ 1174236 w 4317620"/>
              <a:gd name="connsiteY26" fmla="*/ 2545831 h 5050309"/>
              <a:gd name="connsiteX27" fmla="*/ 1349303 w 4317620"/>
              <a:gd name="connsiteY27" fmla="*/ 2578283 h 5050309"/>
              <a:gd name="connsiteX28" fmla="*/ 1431682 w 4317620"/>
              <a:gd name="connsiteY28" fmla="*/ 2586521 h 5050309"/>
              <a:gd name="connsiteX29" fmla="*/ 1572721 w 4317620"/>
              <a:gd name="connsiteY29" fmla="*/ 2508392 h 5050309"/>
              <a:gd name="connsiteX30" fmla="*/ 1624982 w 4317620"/>
              <a:gd name="connsiteY30" fmla="*/ 2499735 h 5050309"/>
              <a:gd name="connsiteX31" fmla="*/ 1705944 w 4317620"/>
              <a:gd name="connsiteY31" fmla="*/ 2408542 h 5050309"/>
              <a:gd name="connsiteX32" fmla="*/ 1719849 w 4317620"/>
              <a:gd name="connsiteY32" fmla="*/ 2267922 h 5050309"/>
              <a:gd name="connsiteX33" fmla="*/ 1775598 w 4317620"/>
              <a:gd name="connsiteY33" fmla="*/ 2291376 h 5050309"/>
              <a:gd name="connsiteX34" fmla="*/ 1869705 w 4317620"/>
              <a:gd name="connsiteY34" fmla="*/ 2294445 h 5050309"/>
              <a:gd name="connsiteX35" fmla="*/ 2075153 w 4317620"/>
              <a:gd name="connsiteY35" fmla="*/ 2456106 h 5050309"/>
              <a:gd name="connsiteX36" fmla="*/ 2164771 w 4317620"/>
              <a:gd name="connsiteY36" fmla="*/ 1988333 h 5050309"/>
              <a:gd name="connsiteX37" fmla="*/ 2186572 w 4317620"/>
              <a:gd name="connsiteY37" fmla="*/ 1859441 h 5050309"/>
              <a:gd name="connsiteX38" fmla="*/ 2388224 w 4317620"/>
              <a:gd name="connsiteY38" fmla="*/ 1772648 h 5050309"/>
              <a:gd name="connsiteX39" fmla="*/ 2467718 w 4317620"/>
              <a:gd name="connsiteY39" fmla="*/ 1865401 h 5050309"/>
              <a:gd name="connsiteX40" fmla="*/ 2681028 w 4317620"/>
              <a:gd name="connsiteY40" fmla="*/ 1873948 h 5050309"/>
              <a:gd name="connsiteX41" fmla="*/ 2679070 w 4317620"/>
              <a:gd name="connsiteY41" fmla="*/ 1749222 h 5050309"/>
              <a:gd name="connsiteX42" fmla="*/ 3434172 w 4317620"/>
              <a:gd name="connsiteY42" fmla="*/ 1759648 h 5050309"/>
              <a:gd name="connsiteX43" fmla="*/ 3408481 w 4317620"/>
              <a:gd name="connsiteY43" fmla="*/ 1964723 h 5050309"/>
              <a:gd name="connsiteX44" fmla="*/ 3525640 w 4317620"/>
              <a:gd name="connsiteY44" fmla="*/ 1930434 h 5050309"/>
              <a:gd name="connsiteX45" fmla="*/ 3569864 w 4317620"/>
              <a:gd name="connsiteY45" fmla="*/ 1404444 h 5050309"/>
              <a:gd name="connsiteX46" fmla="*/ 3969323 w 4317620"/>
              <a:gd name="connsiteY46" fmla="*/ 1377207 h 5050309"/>
              <a:gd name="connsiteX47" fmla="*/ 3772387 w 4317620"/>
              <a:gd name="connsiteY47" fmla="*/ 1116994 h 5050309"/>
              <a:gd name="connsiteX48" fmla="*/ 3981060 w 4317620"/>
              <a:gd name="connsiteY48" fmla="*/ 908550 h 5050309"/>
              <a:gd name="connsiteX49" fmla="*/ 4143012 w 4317620"/>
              <a:gd name="connsiteY49" fmla="*/ 622260 h 5050309"/>
              <a:gd name="connsiteX50" fmla="*/ 4250439 w 4317620"/>
              <a:gd name="connsiteY50" fmla="*/ 334605 h 5050309"/>
              <a:gd name="connsiteX51" fmla="*/ 4303418 w 4317620"/>
              <a:gd name="connsiteY51" fmla="*/ 121219 h 5050309"/>
              <a:gd name="connsiteX52" fmla="*/ 4285119 w 4317620"/>
              <a:gd name="connsiteY52" fmla="*/ 11010 h 5050309"/>
              <a:gd name="connsiteX53" fmla="*/ 3968593 w 4317620"/>
              <a:gd name="connsiteY53" fmla="*/ 5128 h 5050309"/>
              <a:gd name="connsiteX54" fmla="*/ 3694580 w 4317620"/>
              <a:gd name="connsiteY54" fmla="*/ 21828 h 5050309"/>
              <a:gd name="connsiteX55" fmla="*/ 3671601 w 4317620"/>
              <a:gd name="connsiteY55" fmla="*/ 169797 h 5050309"/>
              <a:gd name="connsiteX56" fmla="*/ 3540980 w 4317620"/>
              <a:gd name="connsiteY56" fmla="*/ 289013 h 5050309"/>
              <a:gd name="connsiteX57" fmla="*/ 3386289 w 4317620"/>
              <a:gd name="connsiteY57" fmla="*/ 444863 h 5050309"/>
              <a:gd name="connsiteX58" fmla="*/ 3370611 w 4317620"/>
              <a:gd name="connsiteY58" fmla="*/ 676012 h 5050309"/>
              <a:gd name="connsiteX59" fmla="*/ 3152618 w 4317620"/>
              <a:gd name="connsiteY59" fmla="*/ 853872 h 5050309"/>
              <a:gd name="connsiteX60" fmla="*/ 2878040 w 4317620"/>
              <a:gd name="connsiteY60" fmla="*/ 1048028 h 5050309"/>
              <a:gd name="connsiteX61" fmla="*/ 2502656 w 4317620"/>
              <a:gd name="connsiteY61" fmla="*/ 1084612 h 5050309"/>
              <a:gd name="connsiteX62" fmla="*/ 1847255 w 4317620"/>
              <a:gd name="connsiteY62" fmla="*/ 1178649 h 5050309"/>
              <a:gd name="connsiteX63" fmla="*/ 1600300 w 4317620"/>
              <a:gd name="connsiteY63" fmla="*/ 1149766 h 5050309"/>
              <a:gd name="connsiteX64" fmla="*/ 1317870 w 4317620"/>
              <a:gd name="connsiteY64" fmla="*/ 1014175 h 5050309"/>
              <a:gd name="connsiteX65" fmla="*/ 1437372 w 4317620"/>
              <a:gd name="connsiteY65" fmla="*/ 473130 h 5050309"/>
              <a:gd name="connsiteX66" fmla="*/ 1251119 w 4317620"/>
              <a:gd name="connsiteY66" fmla="*/ 16291 h 5050309"/>
              <a:gd name="connsiteX67" fmla="*/ 18481 w 4317620"/>
              <a:gd name="connsiteY67" fmla="*/ 15286 h 5050309"/>
              <a:gd name="connsiteX68" fmla="*/ 13591 w 4317620"/>
              <a:gd name="connsiteY68" fmla="*/ 613966 h 5050309"/>
              <a:gd name="connsiteX69" fmla="*/ 6833 w 4317620"/>
              <a:gd name="connsiteY69" fmla="*/ 1598719 h 505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317620" h="5050309">
                <a:moveTo>
                  <a:pt x="6833" y="1598719"/>
                </a:moveTo>
                <a:cubicBezTo>
                  <a:pt x="5058" y="2214934"/>
                  <a:pt x="91554" y="3796839"/>
                  <a:pt x="2943" y="4311257"/>
                </a:cubicBezTo>
                <a:cubicBezTo>
                  <a:pt x="1695" y="4886829"/>
                  <a:pt x="-2593" y="4687655"/>
                  <a:pt x="2260" y="4810449"/>
                </a:cubicBezTo>
                <a:cubicBezTo>
                  <a:pt x="7113" y="4933243"/>
                  <a:pt x="-18042" y="5048222"/>
                  <a:pt x="32063" y="5048019"/>
                </a:cubicBezTo>
                <a:lnTo>
                  <a:pt x="311626" y="5045108"/>
                </a:lnTo>
                <a:cubicBezTo>
                  <a:pt x="409207" y="5040428"/>
                  <a:pt x="657561" y="5065571"/>
                  <a:pt x="760245" y="5034498"/>
                </a:cubicBezTo>
                <a:cubicBezTo>
                  <a:pt x="862929" y="5003425"/>
                  <a:pt x="890193" y="5004169"/>
                  <a:pt x="927731" y="4858669"/>
                </a:cubicBezTo>
                <a:cubicBezTo>
                  <a:pt x="965269" y="4713169"/>
                  <a:pt x="944827" y="4353327"/>
                  <a:pt x="985474" y="4161496"/>
                </a:cubicBezTo>
                <a:cubicBezTo>
                  <a:pt x="1026121" y="3969665"/>
                  <a:pt x="1168255" y="3811829"/>
                  <a:pt x="1171613" y="3707680"/>
                </a:cubicBezTo>
                <a:cubicBezTo>
                  <a:pt x="1174971" y="3603531"/>
                  <a:pt x="1022291" y="3587344"/>
                  <a:pt x="1005623" y="3536601"/>
                </a:cubicBezTo>
                <a:cubicBezTo>
                  <a:pt x="988955" y="3485858"/>
                  <a:pt x="1055946" y="3438485"/>
                  <a:pt x="1071604" y="3403221"/>
                </a:cubicBezTo>
                <a:cubicBezTo>
                  <a:pt x="1087262" y="3367957"/>
                  <a:pt x="1067603" y="3339991"/>
                  <a:pt x="1099571" y="3325015"/>
                </a:cubicBezTo>
                <a:cubicBezTo>
                  <a:pt x="1131539" y="3310039"/>
                  <a:pt x="1230209" y="3365426"/>
                  <a:pt x="1263410" y="3313367"/>
                </a:cubicBezTo>
                <a:cubicBezTo>
                  <a:pt x="1296611" y="3261308"/>
                  <a:pt x="1329364" y="3085645"/>
                  <a:pt x="1298774" y="3012659"/>
                </a:cubicBezTo>
                <a:cubicBezTo>
                  <a:pt x="1268184" y="2939673"/>
                  <a:pt x="1126454" y="2906544"/>
                  <a:pt x="1079869" y="2875449"/>
                </a:cubicBezTo>
                <a:cubicBezTo>
                  <a:pt x="1033284" y="2844354"/>
                  <a:pt x="1042466" y="2839636"/>
                  <a:pt x="1019265" y="2826086"/>
                </a:cubicBezTo>
                <a:cubicBezTo>
                  <a:pt x="996064" y="2812536"/>
                  <a:pt x="969161" y="2783190"/>
                  <a:pt x="940665" y="2767937"/>
                </a:cubicBezTo>
                <a:cubicBezTo>
                  <a:pt x="912169" y="2752684"/>
                  <a:pt x="865410" y="2736372"/>
                  <a:pt x="848291" y="2734566"/>
                </a:cubicBezTo>
                <a:cubicBezTo>
                  <a:pt x="831173" y="2732760"/>
                  <a:pt x="848260" y="2754347"/>
                  <a:pt x="837954" y="2757102"/>
                </a:cubicBezTo>
                <a:cubicBezTo>
                  <a:pt x="827648" y="2759857"/>
                  <a:pt x="807503" y="2771164"/>
                  <a:pt x="786454" y="2751094"/>
                </a:cubicBezTo>
                <a:cubicBezTo>
                  <a:pt x="765405" y="2731024"/>
                  <a:pt x="710740" y="2680435"/>
                  <a:pt x="711658" y="2636683"/>
                </a:cubicBezTo>
                <a:cubicBezTo>
                  <a:pt x="712577" y="2592932"/>
                  <a:pt x="752967" y="2505183"/>
                  <a:pt x="791965" y="2488585"/>
                </a:cubicBezTo>
                <a:cubicBezTo>
                  <a:pt x="830963" y="2471987"/>
                  <a:pt x="909051" y="2533128"/>
                  <a:pt x="945649" y="2537094"/>
                </a:cubicBezTo>
                <a:cubicBezTo>
                  <a:pt x="982247" y="2541060"/>
                  <a:pt x="994757" y="2521992"/>
                  <a:pt x="1011552" y="2512381"/>
                </a:cubicBezTo>
                <a:cubicBezTo>
                  <a:pt x="1028347" y="2502770"/>
                  <a:pt x="1021303" y="2478778"/>
                  <a:pt x="1046419" y="2479429"/>
                </a:cubicBezTo>
                <a:cubicBezTo>
                  <a:pt x="1071535" y="2480080"/>
                  <a:pt x="1140943" y="2505222"/>
                  <a:pt x="1162246" y="2516289"/>
                </a:cubicBezTo>
                <a:cubicBezTo>
                  <a:pt x="1183549" y="2527356"/>
                  <a:pt x="1143060" y="2535499"/>
                  <a:pt x="1174236" y="2545831"/>
                </a:cubicBezTo>
                <a:cubicBezTo>
                  <a:pt x="1205412" y="2556163"/>
                  <a:pt x="1306395" y="2571501"/>
                  <a:pt x="1349303" y="2578283"/>
                </a:cubicBezTo>
                <a:cubicBezTo>
                  <a:pt x="1392211" y="2585065"/>
                  <a:pt x="1394446" y="2598170"/>
                  <a:pt x="1431682" y="2586521"/>
                </a:cubicBezTo>
                <a:cubicBezTo>
                  <a:pt x="1468918" y="2574872"/>
                  <a:pt x="1540504" y="2522856"/>
                  <a:pt x="1572721" y="2508392"/>
                </a:cubicBezTo>
                <a:cubicBezTo>
                  <a:pt x="1604938" y="2493928"/>
                  <a:pt x="1602778" y="2516377"/>
                  <a:pt x="1624982" y="2499735"/>
                </a:cubicBezTo>
                <a:cubicBezTo>
                  <a:pt x="1647186" y="2483093"/>
                  <a:pt x="1690133" y="2447178"/>
                  <a:pt x="1705944" y="2408542"/>
                </a:cubicBezTo>
                <a:cubicBezTo>
                  <a:pt x="1721755" y="2369907"/>
                  <a:pt x="1708240" y="2287450"/>
                  <a:pt x="1719849" y="2267922"/>
                </a:cubicBezTo>
                <a:cubicBezTo>
                  <a:pt x="1731458" y="2248394"/>
                  <a:pt x="1750622" y="2286956"/>
                  <a:pt x="1775598" y="2291376"/>
                </a:cubicBezTo>
                <a:cubicBezTo>
                  <a:pt x="1800574" y="2295796"/>
                  <a:pt x="1819779" y="2266990"/>
                  <a:pt x="1869705" y="2294445"/>
                </a:cubicBezTo>
                <a:cubicBezTo>
                  <a:pt x="1919631" y="2321900"/>
                  <a:pt x="2025975" y="2507125"/>
                  <a:pt x="2075153" y="2456106"/>
                </a:cubicBezTo>
                <a:cubicBezTo>
                  <a:pt x="2124331" y="2405087"/>
                  <a:pt x="2146201" y="2087777"/>
                  <a:pt x="2164771" y="1988333"/>
                </a:cubicBezTo>
                <a:cubicBezTo>
                  <a:pt x="2183341" y="1888889"/>
                  <a:pt x="2149330" y="1895388"/>
                  <a:pt x="2186572" y="1859441"/>
                </a:cubicBezTo>
                <a:cubicBezTo>
                  <a:pt x="2223814" y="1823494"/>
                  <a:pt x="2341366" y="1771655"/>
                  <a:pt x="2388224" y="1772648"/>
                </a:cubicBezTo>
                <a:cubicBezTo>
                  <a:pt x="2435082" y="1773641"/>
                  <a:pt x="2418917" y="1848518"/>
                  <a:pt x="2467718" y="1865401"/>
                </a:cubicBezTo>
                <a:cubicBezTo>
                  <a:pt x="2516519" y="1882284"/>
                  <a:pt x="2645803" y="1893311"/>
                  <a:pt x="2681028" y="1873948"/>
                </a:cubicBezTo>
                <a:cubicBezTo>
                  <a:pt x="2716253" y="1854585"/>
                  <a:pt x="2684991" y="1756842"/>
                  <a:pt x="2679070" y="1749222"/>
                </a:cubicBezTo>
                <a:cubicBezTo>
                  <a:pt x="2673149" y="1741602"/>
                  <a:pt x="3386899" y="1763736"/>
                  <a:pt x="3434172" y="1759648"/>
                </a:cubicBezTo>
                <a:cubicBezTo>
                  <a:pt x="3481445" y="1755560"/>
                  <a:pt x="3393236" y="1936259"/>
                  <a:pt x="3408481" y="1964723"/>
                </a:cubicBezTo>
                <a:cubicBezTo>
                  <a:pt x="3458016" y="1933180"/>
                  <a:pt x="3489694" y="1944757"/>
                  <a:pt x="3525640" y="1930434"/>
                </a:cubicBezTo>
                <a:cubicBezTo>
                  <a:pt x="3530153" y="1930399"/>
                  <a:pt x="3561640" y="1439498"/>
                  <a:pt x="3569864" y="1404444"/>
                </a:cubicBezTo>
                <a:cubicBezTo>
                  <a:pt x="3578088" y="1369390"/>
                  <a:pt x="3935569" y="1425115"/>
                  <a:pt x="3969323" y="1377207"/>
                </a:cubicBezTo>
                <a:cubicBezTo>
                  <a:pt x="4003077" y="1329299"/>
                  <a:pt x="3770431" y="1195103"/>
                  <a:pt x="3772387" y="1116994"/>
                </a:cubicBezTo>
                <a:cubicBezTo>
                  <a:pt x="3774343" y="1038885"/>
                  <a:pt x="3919289" y="991006"/>
                  <a:pt x="3981060" y="908550"/>
                </a:cubicBezTo>
                <a:cubicBezTo>
                  <a:pt x="4042831" y="826094"/>
                  <a:pt x="4098116" y="717918"/>
                  <a:pt x="4143012" y="622260"/>
                </a:cubicBezTo>
                <a:cubicBezTo>
                  <a:pt x="4187909" y="526603"/>
                  <a:pt x="4223705" y="418112"/>
                  <a:pt x="4250439" y="334605"/>
                </a:cubicBezTo>
                <a:cubicBezTo>
                  <a:pt x="4277173" y="251098"/>
                  <a:pt x="4297638" y="175151"/>
                  <a:pt x="4303418" y="121219"/>
                </a:cubicBezTo>
                <a:cubicBezTo>
                  <a:pt x="4309198" y="67287"/>
                  <a:pt x="4340923" y="30358"/>
                  <a:pt x="4285119" y="11010"/>
                </a:cubicBezTo>
                <a:cubicBezTo>
                  <a:pt x="4229315" y="-8338"/>
                  <a:pt x="4067016" y="3325"/>
                  <a:pt x="3968593" y="5128"/>
                </a:cubicBezTo>
                <a:cubicBezTo>
                  <a:pt x="3870170" y="6931"/>
                  <a:pt x="3744079" y="-5617"/>
                  <a:pt x="3694580" y="21828"/>
                </a:cubicBezTo>
                <a:cubicBezTo>
                  <a:pt x="3645081" y="49273"/>
                  <a:pt x="3697201" y="125266"/>
                  <a:pt x="3671601" y="169797"/>
                </a:cubicBezTo>
                <a:cubicBezTo>
                  <a:pt x="3646001" y="214328"/>
                  <a:pt x="3588532" y="243169"/>
                  <a:pt x="3540980" y="289013"/>
                </a:cubicBezTo>
                <a:cubicBezTo>
                  <a:pt x="3493428" y="334857"/>
                  <a:pt x="3414684" y="380363"/>
                  <a:pt x="3386289" y="444863"/>
                </a:cubicBezTo>
                <a:cubicBezTo>
                  <a:pt x="3357894" y="509363"/>
                  <a:pt x="3409556" y="607844"/>
                  <a:pt x="3370611" y="676012"/>
                </a:cubicBezTo>
                <a:cubicBezTo>
                  <a:pt x="3331666" y="744180"/>
                  <a:pt x="3234713" y="791869"/>
                  <a:pt x="3152618" y="853872"/>
                </a:cubicBezTo>
                <a:cubicBezTo>
                  <a:pt x="3070523" y="915875"/>
                  <a:pt x="2986367" y="1009571"/>
                  <a:pt x="2878040" y="1048028"/>
                </a:cubicBezTo>
                <a:cubicBezTo>
                  <a:pt x="2769713" y="1086485"/>
                  <a:pt x="2674454" y="1062842"/>
                  <a:pt x="2502656" y="1084612"/>
                </a:cubicBezTo>
                <a:cubicBezTo>
                  <a:pt x="2330859" y="1106382"/>
                  <a:pt x="1997648" y="1167790"/>
                  <a:pt x="1847255" y="1178649"/>
                </a:cubicBezTo>
                <a:cubicBezTo>
                  <a:pt x="1696862" y="1189508"/>
                  <a:pt x="1688531" y="1177178"/>
                  <a:pt x="1600300" y="1149766"/>
                </a:cubicBezTo>
                <a:cubicBezTo>
                  <a:pt x="1512069" y="1122354"/>
                  <a:pt x="1345025" y="1126948"/>
                  <a:pt x="1317870" y="1014175"/>
                </a:cubicBezTo>
                <a:cubicBezTo>
                  <a:pt x="1290715" y="901402"/>
                  <a:pt x="1479930" y="522287"/>
                  <a:pt x="1437372" y="473130"/>
                </a:cubicBezTo>
                <a:cubicBezTo>
                  <a:pt x="1394814" y="423973"/>
                  <a:pt x="1384731" y="26875"/>
                  <a:pt x="1251119" y="16291"/>
                </a:cubicBezTo>
                <a:cubicBezTo>
                  <a:pt x="1117507" y="5707"/>
                  <a:pt x="33284" y="9971"/>
                  <a:pt x="18481" y="15286"/>
                </a:cubicBezTo>
                <a:cubicBezTo>
                  <a:pt x="3678" y="20601"/>
                  <a:pt x="15532" y="350061"/>
                  <a:pt x="13591" y="613966"/>
                </a:cubicBezTo>
                <a:cubicBezTo>
                  <a:pt x="11650" y="877872"/>
                  <a:pt x="8608" y="982504"/>
                  <a:pt x="6833" y="1598719"/>
                </a:cubicBezTo>
                <a:close/>
              </a:path>
            </a:pathLst>
          </a:custGeom>
          <a:solidFill>
            <a:srgbClr val="FF9900">
              <a:alpha val="20000"/>
            </a:srgbClr>
          </a:solidFill>
          <a:ln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0" name="Dowolny kształt 75">
            <a:extLst>
              <a:ext uri="{FF2B5EF4-FFF2-40B4-BE49-F238E27FC236}">
                <a16:creationId xmlns="" xmlns:a16="http://schemas.microsoft.com/office/drawing/2014/main" id="{8EA0CF5B-58FB-43DA-8C07-32A4541B516B}"/>
              </a:ext>
            </a:extLst>
          </p:cNvPr>
          <p:cNvSpPr/>
          <p:nvPr/>
        </p:nvSpPr>
        <p:spPr>
          <a:xfrm>
            <a:off x="3888045" y="3622165"/>
            <a:ext cx="283647" cy="226275"/>
          </a:xfrm>
          <a:custGeom>
            <a:avLst/>
            <a:gdLst>
              <a:gd name="connsiteX0" fmla="*/ 0 w 313038"/>
              <a:gd name="connsiteY0" fmla="*/ 8238 h 288324"/>
              <a:gd name="connsiteX1" fmla="*/ 313038 w 313038"/>
              <a:gd name="connsiteY1" fmla="*/ 0 h 288324"/>
              <a:gd name="connsiteX2" fmla="*/ 288324 w 313038"/>
              <a:gd name="connsiteY2" fmla="*/ 288324 h 288324"/>
              <a:gd name="connsiteX3" fmla="*/ 172995 w 313038"/>
              <a:gd name="connsiteY3" fmla="*/ 271848 h 288324"/>
              <a:gd name="connsiteX4" fmla="*/ 0 w 313038"/>
              <a:gd name="connsiteY4" fmla="*/ 8238 h 288324"/>
              <a:gd name="connsiteX0" fmla="*/ 0 w 303241"/>
              <a:gd name="connsiteY0" fmla="*/ 0 h 280086"/>
              <a:gd name="connsiteX1" fmla="*/ 303241 w 303241"/>
              <a:gd name="connsiteY1" fmla="*/ 53811 h 280086"/>
              <a:gd name="connsiteX2" fmla="*/ 288324 w 303241"/>
              <a:gd name="connsiteY2" fmla="*/ 280086 h 280086"/>
              <a:gd name="connsiteX3" fmla="*/ 172995 w 303241"/>
              <a:gd name="connsiteY3" fmla="*/ 263610 h 280086"/>
              <a:gd name="connsiteX4" fmla="*/ 0 w 303241"/>
              <a:gd name="connsiteY4" fmla="*/ 0 h 280086"/>
              <a:gd name="connsiteX0" fmla="*/ 0 w 283647"/>
              <a:gd name="connsiteY0" fmla="*/ 1706 h 226275"/>
              <a:gd name="connsiteX1" fmla="*/ 283647 w 283647"/>
              <a:gd name="connsiteY1" fmla="*/ 0 h 226275"/>
              <a:gd name="connsiteX2" fmla="*/ 268730 w 283647"/>
              <a:gd name="connsiteY2" fmla="*/ 226275 h 226275"/>
              <a:gd name="connsiteX3" fmla="*/ 153401 w 283647"/>
              <a:gd name="connsiteY3" fmla="*/ 209799 h 226275"/>
              <a:gd name="connsiteX4" fmla="*/ 0 w 283647"/>
              <a:gd name="connsiteY4" fmla="*/ 1706 h 226275"/>
              <a:gd name="connsiteX0" fmla="*/ 0 w 283647"/>
              <a:gd name="connsiteY0" fmla="*/ 1706 h 226275"/>
              <a:gd name="connsiteX1" fmla="*/ 283647 w 283647"/>
              <a:gd name="connsiteY1" fmla="*/ 0 h 226275"/>
              <a:gd name="connsiteX2" fmla="*/ 268730 w 283647"/>
              <a:gd name="connsiteY2" fmla="*/ 226275 h 226275"/>
              <a:gd name="connsiteX3" fmla="*/ 166464 w 283647"/>
              <a:gd name="connsiteY3" fmla="*/ 170610 h 226275"/>
              <a:gd name="connsiteX4" fmla="*/ 0 w 283647"/>
              <a:gd name="connsiteY4" fmla="*/ 1706 h 22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47" h="226275">
                <a:moveTo>
                  <a:pt x="0" y="1706"/>
                </a:moveTo>
                <a:lnTo>
                  <a:pt x="283647" y="0"/>
                </a:lnTo>
                <a:lnTo>
                  <a:pt x="268730" y="226275"/>
                </a:lnTo>
                <a:lnTo>
                  <a:pt x="166464" y="170610"/>
                </a:lnTo>
                <a:lnTo>
                  <a:pt x="0" y="1706"/>
                </a:lnTo>
                <a:close/>
              </a:path>
            </a:pathLst>
          </a:custGeom>
          <a:solidFill>
            <a:srgbClr val="C00000">
              <a:alpha val="20000"/>
            </a:srgbClr>
          </a:solidFill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Dowolny kształt 16">
            <a:extLst>
              <a:ext uri="{FF2B5EF4-FFF2-40B4-BE49-F238E27FC236}">
                <a16:creationId xmlns="" xmlns:a16="http://schemas.microsoft.com/office/drawing/2014/main" id="{0D3754F4-8091-478D-B3C1-71C658A76200}"/>
              </a:ext>
            </a:extLst>
          </p:cNvPr>
          <p:cNvSpPr/>
          <p:nvPr/>
        </p:nvSpPr>
        <p:spPr>
          <a:xfrm>
            <a:off x="5069192" y="3769634"/>
            <a:ext cx="1360866" cy="135220"/>
          </a:xfrm>
          <a:custGeom>
            <a:avLst/>
            <a:gdLst>
              <a:gd name="connsiteX0" fmla="*/ 0 w 969264"/>
              <a:gd name="connsiteY0" fmla="*/ 301752 h 630936"/>
              <a:gd name="connsiteX1" fmla="*/ 301752 w 969264"/>
              <a:gd name="connsiteY1" fmla="*/ 0 h 630936"/>
              <a:gd name="connsiteX2" fmla="*/ 612648 w 969264"/>
              <a:gd name="connsiteY2" fmla="*/ 137160 h 630936"/>
              <a:gd name="connsiteX3" fmla="*/ 969264 w 969264"/>
              <a:gd name="connsiteY3" fmla="*/ 539496 h 630936"/>
              <a:gd name="connsiteX4" fmla="*/ 448056 w 969264"/>
              <a:gd name="connsiteY4" fmla="*/ 630936 h 630936"/>
              <a:gd name="connsiteX5" fmla="*/ 420624 w 969264"/>
              <a:gd name="connsiteY5" fmla="*/ 374904 h 630936"/>
              <a:gd name="connsiteX6" fmla="*/ 329184 w 969264"/>
              <a:gd name="connsiteY6" fmla="*/ 457200 h 630936"/>
              <a:gd name="connsiteX7" fmla="*/ 137160 w 969264"/>
              <a:gd name="connsiteY7" fmla="*/ 457200 h 630936"/>
              <a:gd name="connsiteX8" fmla="*/ 82296 w 969264"/>
              <a:gd name="connsiteY8" fmla="*/ 365760 h 630936"/>
              <a:gd name="connsiteX9" fmla="*/ 0 w 969264"/>
              <a:gd name="connsiteY9" fmla="*/ 301752 h 630936"/>
              <a:gd name="connsiteX0" fmla="*/ 0 w 720080"/>
              <a:gd name="connsiteY0" fmla="*/ 301752 h 630936"/>
              <a:gd name="connsiteX1" fmla="*/ 301752 w 720080"/>
              <a:gd name="connsiteY1" fmla="*/ 0 h 630936"/>
              <a:gd name="connsiteX2" fmla="*/ 612648 w 720080"/>
              <a:gd name="connsiteY2" fmla="*/ 137160 h 630936"/>
              <a:gd name="connsiteX3" fmla="*/ 720080 w 720080"/>
              <a:gd name="connsiteY3" fmla="*/ 288032 h 630936"/>
              <a:gd name="connsiteX4" fmla="*/ 448056 w 720080"/>
              <a:gd name="connsiteY4" fmla="*/ 630936 h 630936"/>
              <a:gd name="connsiteX5" fmla="*/ 420624 w 720080"/>
              <a:gd name="connsiteY5" fmla="*/ 374904 h 630936"/>
              <a:gd name="connsiteX6" fmla="*/ 329184 w 720080"/>
              <a:gd name="connsiteY6" fmla="*/ 457200 h 630936"/>
              <a:gd name="connsiteX7" fmla="*/ 137160 w 720080"/>
              <a:gd name="connsiteY7" fmla="*/ 457200 h 630936"/>
              <a:gd name="connsiteX8" fmla="*/ 82296 w 720080"/>
              <a:gd name="connsiteY8" fmla="*/ 365760 h 630936"/>
              <a:gd name="connsiteX9" fmla="*/ 0 w 720080"/>
              <a:gd name="connsiteY9" fmla="*/ 301752 h 630936"/>
              <a:gd name="connsiteX0" fmla="*/ 0 w 720080"/>
              <a:gd name="connsiteY0" fmla="*/ 301752 h 630936"/>
              <a:gd name="connsiteX1" fmla="*/ 301752 w 720080"/>
              <a:gd name="connsiteY1" fmla="*/ 0 h 630936"/>
              <a:gd name="connsiteX2" fmla="*/ 612648 w 720080"/>
              <a:gd name="connsiteY2" fmla="*/ 137160 h 630936"/>
              <a:gd name="connsiteX3" fmla="*/ 720080 w 720080"/>
              <a:gd name="connsiteY3" fmla="*/ 288032 h 630936"/>
              <a:gd name="connsiteX4" fmla="*/ 448056 w 720080"/>
              <a:gd name="connsiteY4" fmla="*/ 630936 h 630936"/>
              <a:gd name="connsiteX5" fmla="*/ 329184 w 720080"/>
              <a:gd name="connsiteY5" fmla="*/ 457200 h 630936"/>
              <a:gd name="connsiteX6" fmla="*/ 137160 w 720080"/>
              <a:gd name="connsiteY6" fmla="*/ 457200 h 630936"/>
              <a:gd name="connsiteX7" fmla="*/ 82296 w 720080"/>
              <a:gd name="connsiteY7" fmla="*/ 365760 h 630936"/>
              <a:gd name="connsiteX8" fmla="*/ 0 w 720080"/>
              <a:gd name="connsiteY8" fmla="*/ 301752 h 630936"/>
              <a:gd name="connsiteX0" fmla="*/ 0 w 720080"/>
              <a:gd name="connsiteY0" fmla="*/ 301752 h 630936"/>
              <a:gd name="connsiteX1" fmla="*/ 301752 w 720080"/>
              <a:gd name="connsiteY1" fmla="*/ 0 h 630936"/>
              <a:gd name="connsiteX2" fmla="*/ 612648 w 720080"/>
              <a:gd name="connsiteY2" fmla="*/ 137160 h 630936"/>
              <a:gd name="connsiteX3" fmla="*/ 720080 w 720080"/>
              <a:gd name="connsiteY3" fmla="*/ 288032 h 630936"/>
              <a:gd name="connsiteX4" fmla="*/ 448056 w 720080"/>
              <a:gd name="connsiteY4" fmla="*/ 630936 h 630936"/>
              <a:gd name="connsiteX5" fmla="*/ 137160 w 720080"/>
              <a:gd name="connsiteY5" fmla="*/ 457200 h 630936"/>
              <a:gd name="connsiteX6" fmla="*/ 82296 w 720080"/>
              <a:gd name="connsiteY6" fmla="*/ 365760 h 630936"/>
              <a:gd name="connsiteX7" fmla="*/ 0 w 720080"/>
              <a:gd name="connsiteY7" fmla="*/ 301752 h 630936"/>
              <a:gd name="connsiteX0" fmla="*/ 0 w 720080"/>
              <a:gd name="connsiteY0" fmla="*/ 301752 h 630936"/>
              <a:gd name="connsiteX1" fmla="*/ 301752 w 720080"/>
              <a:gd name="connsiteY1" fmla="*/ 0 h 630936"/>
              <a:gd name="connsiteX2" fmla="*/ 612648 w 720080"/>
              <a:gd name="connsiteY2" fmla="*/ 137160 h 630936"/>
              <a:gd name="connsiteX3" fmla="*/ 720080 w 720080"/>
              <a:gd name="connsiteY3" fmla="*/ 288032 h 630936"/>
              <a:gd name="connsiteX4" fmla="*/ 448056 w 720080"/>
              <a:gd name="connsiteY4" fmla="*/ 630936 h 630936"/>
              <a:gd name="connsiteX5" fmla="*/ 137160 w 720080"/>
              <a:gd name="connsiteY5" fmla="*/ 457200 h 630936"/>
              <a:gd name="connsiteX6" fmla="*/ 0 w 720080"/>
              <a:gd name="connsiteY6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12648 w 1934494"/>
              <a:gd name="connsiteY2" fmla="*/ 137160 h 630936"/>
              <a:gd name="connsiteX3" fmla="*/ 1934494 w 1934494"/>
              <a:gd name="connsiteY3" fmla="*/ 288032 h 630936"/>
              <a:gd name="connsiteX4" fmla="*/ 448056 w 1934494"/>
              <a:gd name="connsiteY4" fmla="*/ 630936 h 630936"/>
              <a:gd name="connsiteX5" fmla="*/ 137160 w 1934494"/>
              <a:gd name="connsiteY5" fmla="*/ 457200 h 630936"/>
              <a:gd name="connsiteX6" fmla="*/ 0 w 1934494"/>
              <a:gd name="connsiteY6" fmla="*/ 301752 h 630936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1300018 w 1934494"/>
              <a:gd name="connsiteY2" fmla="*/ 0 h 643044"/>
              <a:gd name="connsiteX3" fmla="*/ 612648 w 1934494"/>
              <a:gd name="connsiteY3" fmla="*/ 149268 h 643044"/>
              <a:gd name="connsiteX4" fmla="*/ 1934494 w 1934494"/>
              <a:gd name="connsiteY4" fmla="*/ 300140 h 643044"/>
              <a:gd name="connsiteX5" fmla="*/ 448056 w 1934494"/>
              <a:gd name="connsiteY5" fmla="*/ 643044 h 643044"/>
              <a:gd name="connsiteX6" fmla="*/ 137160 w 1934494"/>
              <a:gd name="connsiteY6" fmla="*/ 469308 h 643044"/>
              <a:gd name="connsiteX7" fmla="*/ 0 w 1934494"/>
              <a:gd name="connsiteY7" fmla="*/ 313860 h 643044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1300018 w 1934494"/>
              <a:gd name="connsiteY2" fmla="*/ 0 h 643044"/>
              <a:gd name="connsiteX3" fmla="*/ 612648 w 1934494"/>
              <a:gd name="connsiteY3" fmla="*/ 149268 h 643044"/>
              <a:gd name="connsiteX4" fmla="*/ 1544069 w 1934494"/>
              <a:gd name="connsiteY4" fmla="*/ 218031 h 643044"/>
              <a:gd name="connsiteX5" fmla="*/ 1934494 w 1934494"/>
              <a:gd name="connsiteY5" fmla="*/ 300140 h 643044"/>
              <a:gd name="connsiteX6" fmla="*/ 448056 w 1934494"/>
              <a:gd name="connsiteY6" fmla="*/ 643044 h 643044"/>
              <a:gd name="connsiteX7" fmla="*/ 137160 w 1934494"/>
              <a:gd name="connsiteY7" fmla="*/ 469308 h 643044"/>
              <a:gd name="connsiteX8" fmla="*/ 0 w 1934494"/>
              <a:gd name="connsiteY8" fmla="*/ 313860 h 643044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1300018 w 1934494"/>
              <a:gd name="connsiteY2" fmla="*/ 0 h 643044"/>
              <a:gd name="connsiteX3" fmla="*/ 612648 w 1934494"/>
              <a:gd name="connsiteY3" fmla="*/ 149268 h 643044"/>
              <a:gd name="connsiteX4" fmla="*/ 1544069 w 1934494"/>
              <a:gd name="connsiteY4" fmla="*/ 218031 h 643044"/>
              <a:gd name="connsiteX5" fmla="*/ 1934494 w 1934494"/>
              <a:gd name="connsiteY5" fmla="*/ 300140 h 643044"/>
              <a:gd name="connsiteX6" fmla="*/ 448056 w 1934494"/>
              <a:gd name="connsiteY6" fmla="*/ 643044 h 643044"/>
              <a:gd name="connsiteX7" fmla="*/ 137160 w 1934494"/>
              <a:gd name="connsiteY7" fmla="*/ 469308 h 643044"/>
              <a:gd name="connsiteX8" fmla="*/ 0 w 1934494"/>
              <a:gd name="connsiteY8" fmla="*/ 313860 h 643044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1300018 w 1934494"/>
              <a:gd name="connsiteY2" fmla="*/ 0 h 643044"/>
              <a:gd name="connsiteX3" fmla="*/ 1112682 w 1934494"/>
              <a:gd name="connsiteY3" fmla="*/ 149268 h 643044"/>
              <a:gd name="connsiteX4" fmla="*/ 1544069 w 1934494"/>
              <a:gd name="connsiteY4" fmla="*/ 218031 h 643044"/>
              <a:gd name="connsiteX5" fmla="*/ 1934494 w 1934494"/>
              <a:gd name="connsiteY5" fmla="*/ 300140 h 643044"/>
              <a:gd name="connsiteX6" fmla="*/ 448056 w 1934494"/>
              <a:gd name="connsiteY6" fmla="*/ 643044 h 643044"/>
              <a:gd name="connsiteX7" fmla="*/ 137160 w 1934494"/>
              <a:gd name="connsiteY7" fmla="*/ 469308 h 643044"/>
              <a:gd name="connsiteX8" fmla="*/ 0 w 1934494"/>
              <a:gd name="connsiteY8" fmla="*/ 313860 h 643044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945695 w 1934494"/>
              <a:gd name="connsiteY2" fmla="*/ 6571 h 643044"/>
              <a:gd name="connsiteX3" fmla="*/ 1300018 w 1934494"/>
              <a:gd name="connsiteY3" fmla="*/ 0 h 643044"/>
              <a:gd name="connsiteX4" fmla="*/ 1112682 w 1934494"/>
              <a:gd name="connsiteY4" fmla="*/ 149268 h 643044"/>
              <a:gd name="connsiteX5" fmla="*/ 1544069 w 1934494"/>
              <a:gd name="connsiteY5" fmla="*/ 218031 h 643044"/>
              <a:gd name="connsiteX6" fmla="*/ 1934494 w 1934494"/>
              <a:gd name="connsiteY6" fmla="*/ 300140 h 643044"/>
              <a:gd name="connsiteX7" fmla="*/ 448056 w 1934494"/>
              <a:gd name="connsiteY7" fmla="*/ 643044 h 643044"/>
              <a:gd name="connsiteX8" fmla="*/ 137160 w 1934494"/>
              <a:gd name="connsiteY8" fmla="*/ 469308 h 643044"/>
              <a:gd name="connsiteX9" fmla="*/ 0 w 1934494"/>
              <a:gd name="connsiteY9" fmla="*/ 313860 h 643044"/>
              <a:gd name="connsiteX0" fmla="*/ 0 w 1934494"/>
              <a:gd name="connsiteY0" fmla="*/ 313860 h 643044"/>
              <a:gd name="connsiteX1" fmla="*/ 301752 w 1934494"/>
              <a:gd name="connsiteY1" fmla="*/ 12108 h 643044"/>
              <a:gd name="connsiteX2" fmla="*/ 659911 w 1934494"/>
              <a:gd name="connsiteY2" fmla="*/ 220861 h 643044"/>
              <a:gd name="connsiteX3" fmla="*/ 1300018 w 1934494"/>
              <a:gd name="connsiteY3" fmla="*/ 0 h 643044"/>
              <a:gd name="connsiteX4" fmla="*/ 1112682 w 1934494"/>
              <a:gd name="connsiteY4" fmla="*/ 149268 h 643044"/>
              <a:gd name="connsiteX5" fmla="*/ 1544069 w 1934494"/>
              <a:gd name="connsiteY5" fmla="*/ 218031 h 643044"/>
              <a:gd name="connsiteX6" fmla="*/ 1934494 w 1934494"/>
              <a:gd name="connsiteY6" fmla="*/ 300140 h 643044"/>
              <a:gd name="connsiteX7" fmla="*/ 448056 w 1934494"/>
              <a:gd name="connsiteY7" fmla="*/ 643044 h 643044"/>
              <a:gd name="connsiteX8" fmla="*/ 137160 w 1934494"/>
              <a:gd name="connsiteY8" fmla="*/ 469308 h 643044"/>
              <a:gd name="connsiteX9" fmla="*/ 0 w 1934494"/>
              <a:gd name="connsiteY9" fmla="*/ 313860 h 643044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942796 w 1934494"/>
              <a:gd name="connsiteY3" fmla="*/ 202182 h 630936"/>
              <a:gd name="connsiteX4" fmla="*/ 1112682 w 1934494"/>
              <a:gd name="connsiteY4" fmla="*/ 137160 h 630936"/>
              <a:gd name="connsiteX5" fmla="*/ 1544069 w 1934494"/>
              <a:gd name="connsiteY5" fmla="*/ 205923 h 630936"/>
              <a:gd name="connsiteX6" fmla="*/ 1934494 w 1934494"/>
              <a:gd name="connsiteY6" fmla="*/ 288032 h 630936"/>
              <a:gd name="connsiteX7" fmla="*/ 448056 w 1934494"/>
              <a:gd name="connsiteY7" fmla="*/ 630936 h 630936"/>
              <a:gd name="connsiteX8" fmla="*/ 137160 w 1934494"/>
              <a:gd name="connsiteY8" fmla="*/ 457200 h 630936"/>
              <a:gd name="connsiteX9" fmla="*/ 0 w 1934494"/>
              <a:gd name="connsiteY9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942796 w 1934494"/>
              <a:gd name="connsiteY3" fmla="*/ 202182 h 630936"/>
              <a:gd name="connsiteX4" fmla="*/ 1255526 w 1934494"/>
              <a:gd name="connsiteY4" fmla="*/ 351450 h 630936"/>
              <a:gd name="connsiteX5" fmla="*/ 1544069 w 1934494"/>
              <a:gd name="connsiteY5" fmla="*/ 205923 h 630936"/>
              <a:gd name="connsiteX6" fmla="*/ 1934494 w 1934494"/>
              <a:gd name="connsiteY6" fmla="*/ 288032 h 630936"/>
              <a:gd name="connsiteX7" fmla="*/ 448056 w 1934494"/>
              <a:gd name="connsiteY7" fmla="*/ 630936 h 630936"/>
              <a:gd name="connsiteX8" fmla="*/ 137160 w 1934494"/>
              <a:gd name="connsiteY8" fmla="*/ 457200 h 630936"/>
              <a:gd name="connsiteX9" fmla="*/ 0 w 1934494"/>
              <a:gd name="connsiteY9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942796 w 1934494"/>
              <a:gd name="connsiteY3" fmla="*/ 202158 h 630936"/>
              <a:gd name="connsiteX4" fmla="*/ 1255526 w 1934494"/>
              <a:gd name="connsiteY4" fmla="*/ 351450 h 630936"/>
              <a:gd name="connsiteX5" fmla="*/ 1544069 w 1934494"/>
              <a:gd name="connsiteY5" fmla="*/ 205923 h 630936"/>
              <a:gd name="connsiteX6" fmla="*/ 1934494 w 1934494"/>
              <a:gd name="connsiteY6" fmla="*/ 288032 h 630936"/>
              <a:gd name="connsiteX7" fmla="*/ 448056 w 1934494"/>
              <a:gd name="connsiteY7" fmla="*/ 630936 h 630936"/>
              <a:gd name="connsiteX8" fmla="*/ 137160 w 1934494"/>
              <a:gd name="connsiteY8" fmla="*/ 457200 h 630936"/>
              <a:gd name="connsiteX9" fmla="*/ 0 w 1934494"/>
              <a:gd name="connsiteY9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853905 w 1934494"/>
              <a:gd name="connsiteY3" fmla="*/ 197663 h 630936"/>
              <a:gd name="connsiteX4" fmla="*/ 942796 w 1934494"/>
              <a:gd name="connsiteY4" fmla="*/ 202158 h 630936"/>
              <a:gd name="connsiteX5" fmla="*/ 1255526 w 1934494"/>
              <a:gd name="connsiteY5" fmla="*/ 351450 h 630936"/>
              <a:gd name="connsiteX6" fmla="*/ 1544069 w 1934494"/>
              <a:gd name="connsiteY6" fmla="*/ 205923 h 630936"/>
              <a:gd name="connsiteX7" fmla="*/ 1934494 w 1934494"/>
              <a:gd name="connsiteY7" fmla="*/ 288032 h 630936"/>
              <a:gd name="connsiteX8" fmla="*/ 448056 w 1934494"/>
              <a:gd name="connsiteY8" fmla="*/ 630936 h 630936"/>
              <a:gd name="connsiteX9" fmla="*/ 137160 w 1934494"/>
              <a:gd name="connsiteY9" fmla="*/ 457200 h 630936"/>
              <a:gd name="connsiteX10" fmla="*/ 0 w 1934494"/>
              <a:gd name="connsiteY10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853905 w 1934494"/>
              <a:gd name="connsiteY3" fmla="*/ 197663 h 630936"/>
              <a:gd name="connsiteX4" fmla="*/ 942796 w 1934494"/>
              <a:gd name="connsiteY4" fmla="*/ 202158 h 630936"/>
              <a:gd name="connsiteX5" fmla="*/ 1231415 w 1934494"/>
              <a:gd name="connsiteY5" fmla="*/ 271980 h 630936"/>
              <a:gd name="connsiteX6" fmla="*/ 1255526 w 1934494"/>
              <a:gd name="connsiteY6" fmla="*/ 351450 h 630936"/>
              <a:gd name="connsiteX7" fmla="*/ 1544069 w 1934494"/>
              <a:gd name="connsiteY7" fmla="*/ 205923 h 630936"/>
              <a:gd name="connsiteX8" fmla="*/ 1934494 w 1934494"/>
              <a:gd name="connsiteY8" fmla="*/ 288032 h 630936"/>
              <a:gd name="connsiteX9" fmla="*/ 448056 w 1934494"/>
              <a:gd name="connsiteY9" fmla="*/ 630936 h 630936"/>
              <a:gd name="connsiteX10" fmla="*/ 137160 w 1934494"/>
              <a:gd name="connsiteY10" fmla="*/ 457200 h 630936"/>
              <a:gd name="connsiteX11" fmla="*/ 0 w 1934494"/>
              <a:gd name="connsiteY11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853905 w 1934494"/>
              <a:gd name="connsiteY3" fmla="*/ 197663 h 630936"/>
              <a:gd name="connsiteX4" fmla="*/ 942796 w 1934494"/>
              <a:gd name="connsiteY4" fmla="*/ 202158 h 630936"/>
              <a:gd name="connsiteX5" fmla="*/ 1231415 w 1934494"/>
              <a:gd name="connsiteY5" fmla="*/ 271980 h 630936"/>
              <a:gd name="connsiteX6" fmla="*/ 1544069 w 1934494"/>
              <a:gd name="connsiteY6" fmla="*/ 205923 h 630936"/>
              <a:gd name="connsiteX7" fmla="*/ 1934494 w 1934494"/>
              <a:gd name="connsiteY7" fmla="*/ 288032 h 630936"/>
              <a:gd name="connsiteX8" fmla="*/ 448056 w 1934494"/>
              <a:gd name="connsiteY8" fmla="*/ 630936 h 630936"/>
              <a:gd name="connsiteX9" fmla="*/ 137160 w 1934494"/>
              <a:gd name="connsiteY9" fmla="*/ 457200 h 630936"/>
              <a:gd name="connsiteX10" fmla="*/ 0 w 1934494"/>
              <a:gd name="connsiteY10" fmla="*/ 301752 h 630936"/>
              <a:gd name="connsiteX0" fmla="*/ 0 w 1934494"/>
              <a:gd name="connsiteY0" fmla="*/ 301752 h 630936"/>
              <a:gd name="connsiteX1" fmla="*/ 301752 w 1934494"/>
              <a:gd name="connsiteY1" fmla="*/ 0 h 630936"/>
              <a:gd name="connsiteX2" fmla="*/ 659911 w 1934494"/>
              <a:gd name="connsiteY2" fmla="*/ 208753 h 630936"/>
              <a:gd name="connsiteX3" fmla="*/ 853905 w 1934494"/>
              <a:gd name="connsiteY3" fmla="*/ 197663 h 630936"/>
              <a:gd name="connsiteX4" fmla="*/ 942796 w 1934494"/>
              <a:gd name="connsiteY4" fmla="*/ 202158 h 630936"/>
              <a:gd name="connsiteX5" fmla="*/ 1231415 w 1934494"/>
              <a:gd name="connsiteY5" fmla="*/ 271980 h 630936"/>
              <a:gd name="connsiteX6" fmla="*/ 1544069 w 1934494"/>
              <a:gd name="connsiteY6" fmla="*/ 205923 h 630936"/>
              <a:gd name="connsiteX7" fmla="*/ 1934494 w 1934494"/>
              <a:gd name="connsiteY7" fmla="*/ 288032 h 630936"/>
              <a:gd name="connsiteX8" fmla="*/ 448056 w 1934494"/>
              <a:gd name="connsiteY8" fmla="*/ 630936 h 630936"/>
              <a:gd name="connsiteX9" fmla="*/ 137160 w 1934494"/>
              <a:gd name="connsiteY9" fmla="*/ 457200 h 630936"/>
              <a:gd name="connsiteX10" fmla="*/ 0 w 1934494"/>
              <a:gd name="connsiteY10" fmla="*/ 301752 h 630936"/>
              <a:gd name="connsiteX0" fmla="*/ 0 w 1934494"/>
              <a:gd name="connsiteY0" fmla="*/ 104089 h 433273"/>
              <a:gd name="connsiteX1" fmla="*/ 301752 w 1934494"/>
              <a:gd name="connsiteY1" fmla="*/ 16627 h 433273"/>
              <a:gd name="connsiteX2" fmla="*/ 659911 w 1934494"/>
              <a:gd name="connsiteY2" fmla="*/ 11090 h 433273"/>
              <a:gd name="connsiteX3" fmla="*/ 853905 w 1934494"/>
              <a:gd name="connsiteY3" fmla="*/ 0 h 433273"/>
              <a:gd name="connsiteX4" fmla="*/ 942796 w 1934494"/>
              <a:gd name="connsiteY4" fmla="*/ 4495 h 433273"/>
              <a:gd name="connsiteX5" fmla="*/ 1231415 w 1934494"/>
              <a:gd name="connsiteY5" fmla="*/ 74317 h 433273"/>
              <a:gd name="connsiteX6" fmla="*/ 1544069 w 1934494"/>
              <a:gd name="connsiteY6" fmla="*/ 8260 h 433273"/>
              <a:gd name="connsiteX7" fmla="*/ 1934494 w 1934494"/>
              <a:gd name="connsiteY7" fmla="*/ 90369 h 433273"/>
              <a:gd name="connsiteX8" fmla="*/ 448056 w 1934494"/>
              <a:gd name="connsiteY8" fmla="*/ 433273 h 433273"/>
              <a:gd name="connsiteX9" fmla="*/ 137160 w 1934494"/>
              <a:gd name="connsiteY9" fmla="*/ 259537 h 433273"/>
              <a:gd name="connsiteX10" fmla="*/ 0 w 1934494"/>
              <a:gd name="connsiteY10" fmla="*/ 104089 h 433273"/>
              <a:gd name="connsiteX0" fmla="*/ 0 w 1863088"/>
              <a:gd name="connsiteY0" fmla="*/ 104089 h 433273"/>
              <a:gd name="connsiteX1" fmla="*/ 230346 w 1863088"/>
              <a:gd name="connsiteY1" fmla="*/ 16627 h 433273"/>
              <a:gd name="connsiteX2" fmla="*/ 588505 w 1863088"/>
              <a:gd name="connsiteY2" fmla="*/ 11090 h 433273"/>
              <a:gd name="connsiteX3" fmla="*/ 782499 w 1863088"/>
              <a:gd name="connsiteY3" fmla="*/ 0 h 433273"/>
              <a:gd name="connsiteX4" fmla="*/ 871390 w 1863088"/>
              <a:gd name="connsiteY4" fmla="*/ 4495 h 433273"/>
              <a:gd name="connsiteX5" fmla="*/ 1160009 w 1863088"/>
              <a:gd name="connsiteY5" fmla="*/ 74317 h 433273"/>
              <a:gd name="connsiteX6" fmla="*/ 1472663 w 1863088"/>
              <a:gd name="connsiteY6" fmla="*/ 8260 h 433273"/>
              <a:gd name="connsiteX7" fmla="*/ 1863088 w 1863088"/>
              <a:gd name="connsiteY7" fmla="*/ 90369 h 433273"/>
              <a:gd name="connsiteX8" fmla="*/ 376650 w 1863088"/>
              <a:gd name="connsiteY8" fmla="*/ 433273 h 433273"/>
              <a:gd name="connsiteX9" fmla="*/ 65754 w 1863088"/>
              <a:gd name="connsiteY9" fmla="*/ 259537 h 433273"/>
              <a:gd name="connsiteX10" fmla="*/ 0 w 1863088"/>
              <a:gd name="connsiteY10" fmla="*/ 104089 h 433273"/>
              <a:gd name="connsiteX0" fmla="*/ 0 w 1863088"/>
              <a:gd name="connsiteY0" fmla="*/ 104089 h 433273"/>
              <a:gd name="connsiteX1" fmla="*/ 230346 w 1863088"/>
              <a:gd name="connsiteY1" fmla="*/ 16627 h 433273"/>
              <a:gd name="connsiteX2" fmla="*/ 588505 w 1863088"/>
              <a:gd name="connsiteY2" fmla="*/ 11090 h 433273"/>
              <a:gd name="connsiteX3" fmla="*/ 782499 w 1863088"/>
              <a:gd name="connsiteY3" fmla="*/ 0 h 433273"/>
              <a:gd name="connsiteX4" fmla="*/ 871390 w 1863088"/>
              <a:gd name="connsiteY4" fmla="*/ 4495 h 433273"/>
              <a:gd name="connsiteX5" fmla="*/ 1160009 w 1863088"/>
              <a:gd name="connsiteY5" fmla="*/ 74317 h 433273"/>
              <a:gd name="connsiteX6" fmla="*/ 1472663 w 1863088"/>
              <a:gd name="connsiteY6" fmla="*/ 8260 h 433273"/>
              <a:gd name="connsiteX7" fmla="*/ 1863088 w 1863088"/>
              <a:gd name="connsiteY7" fmla="*/ 90369 h 433273"/>
              <a:gd name="connsiteX8" fmla="*/ 376650 w 1863088"/>
              <a:gd name="connsiteY8" fmla="*/ 433273 h 433273"/>
              <a:gd name="connsiteX9" fmla="*/ 65754 w 1863088"/>
              <a:gd name="connsiteY9" fmla="*/ 188075 h 433273"/>
              <a:gd name="connsiteX10" fmla="*/ 0 w 1863088"/>
              <a:gd name="connsiteY10" fmla="*/ 104089 h 433273"/>
              <a:gd name="connsiteX0" fmla="*/ 0 w 1863088"/>
              <a:gd name="connsiteY0" fmla="*/ 104089 h 218935"/>
              <a:gd name="connsiteX1" fmla="*/ 230346 w 1863088"/>
              <a:gd name="connsiteY1" fmla="*/ 16627 h 218935"/>
              <a:gd name="connsiteX2" fmla="*/ 588505 w 1863088"/>
              <a:gd name="connsiteY2" fmla="*/ 11090 h 218935"/>
              <a:gd name="connsiteX3" fmla="*/ 782499 w 1863088"/>
              <a:gd name="connsiteY3" fmla="*/ 0 h 218935"/>
              <a:gd name="connsiteX4" fmla="*/ 871390 w 1863088"/>
              <a:gd name="connsiteY4" fmla="*/ 4495 h 218935"/>
              <a:gd name="connsiteX5" fmla="*/ 1160009 w 1863088"/>
              <a:gd name="connsiteY5" fmla="*/ 74317 h 218935"/>
              <a:gd name="connsiteX6" fmla="*/ 1472663 w 1863088"/>
              <a:gd name="connsiteY6" fmla="*/ 8260 h 218935"/>
              <a:gd name="connsiteX7" fmla="*/ 1863088 w 1863088"/>
              <a:gd name="connsiteY7" fmla="*/ 90369 h 218935"/>
              <a:gd name="connsiteX8" fmla="*/ 590932 w 1863088"/>
              <a:gd name="connsiteY8" fmla="*/ 218935 h 218935"/>
              <a:gd name="connsiteX9" fmla="*/ 65754 w 1863088"/>
              <a:gd name="connsiteY9" fmla="*/ 188075 h 218935"/>
              <a:gd name="connsiteX10" fmla="*/ 0 w 1863088"/>
              <a:gd name="connsiteY10" fmla="*/ 104089 h 218935"/>
              <a:gd name="connsiteX0" fmla="*/ 0 w 1863088"/>
              <a:gd name="connsiteY0" fmla="*/ 104089 h 251685"/>
              <a:gd name="connsiteX1" fmla="*/ 230346 w 1863088"/>
              <a:gd name="connsiteY1" fmla="*/ 16627 h 251685"/>
              <a:gd name="connsiteX2" fmla="*/ 588505 w 1863088"/>
              <a:gd name="connsiteY2" fmla="*/ 11090 h 251685"/>
              <a:gd name="connsiteX3" fmla="*/ 782499 w 1863088"/>
              <a:gd name="connsiteY3" fmla="*/ 0 h 251685"/>
              <a:gd name="connsiteX4" fmla="*/ 871390 w 1863088"/>
              <a:gd name="connsiteY4" fmla="*/ 4495 h 251685"/>
              <a:gd name="connsiteX5" fmla="*/ 1160009 w 1863088"/>
              <a:gd name="connsiteY5" fmla="*/ 74317 h 251685"/>
              <a:gd name="connsiteX6" fmla="*/ 1472663 w 1863088"/>
              <a:gd name="connsiteY6" fmla="*/ 8260 h 251685"/>
              <a:gd name="connsiteX7" fmla="*/ 1863088 w 1863088"/>
              <a:gd name="connsiteY7" fmla="*/ 90369 h 251685"/>
              <a:gd name="connsiteX8" fmla="*/ 590932 w 1863088"/>
              <a:gd name="connsiteY8" fmla="*/ 218935 h 251685"/>
              <a:gd name="connsiteX9" fmla="*/ 65754 w 1863088"/>
              <a:gd name="connsiteY9" fmla="*/ 188075 h 251685"/>
              <a:gd name="connsiteX10" fmla="*/ 0 w 1863088"/>
              <a:gd name="connsiteY10" fmla="*/ 104089 h 251685"/>
              <a:gd name="connsiteX0" fmla="*/ 0 w 1863088"/>
              <a:gd name="connsiteY0" fmla="*/ 104089 h 218935"/>
              <a:gd name="connsiteX1" fmla="*/ 230346 w 1863088"/>
              <a:gd name="connsiteY1" fmla="*/ 16627 h 218935"/>
              <a:gd name="connsiteX2" fmla="*/ 588505 w 1863088"/>
              <a:gd name="connsiteY2" fmla="*/ 11090 h 218935"/>
              <a:gd name="connsiteX3" fmla="*/ 782499 w 1863088"/>
              <a:gd name="connsiteY3" fmla="*/ 0 h 218935"/>
              <a:gd name="connsiteX4" fmla="*/ 871390 w 1863088"/>
              <a:gd name="connsiteY4" fmla="*/ 4495 h 218935"/>
              <a:gd name="connsiteX5" fmla="*/ 1160009 w 1863088"/>
              <a:gd name="connsiteY5" fmla="*/ 74317 h 218935"/>
              <a:gd name="connsiteX6" fmla="*/ 1472663 w 1863088"/>
              <a:gd name="connsiteY6" fmla="*/ 8260 h 218935"/>
              <a:gd name="connsiteX7" fmla="*/ 1863088 w 1863088"/>
              <a:gd name="connsiteY7" fmla="*/ 90369 h 218935"/>
              <a:gd name="connsiteX8" fmla="*/ 1269078 w 1863088"/>
              <a:gd name="connsiteY8" fmla="*/ 174172 h 218935"/>
              <a:gd name="connsiteX9" fmla="*/ 590932 w 1863088"/>
              <a:gd name="connsiteY9" fmla="*/ 218935 h 218935"/>
              <a:gd name="connsiteX10" fmla="*/ 65754 w 1863088"/>
              <a:gd name="connsiteY10" fmla="*/ 188075 h 218935"/>
              <a:gd name="connsiteX11" fmla="*/ 0 w 1863088"/>
              <a:gd name="connsiteY11" fmla="*/ 104089 h 218935"/>
              <a:gd name="connsiteX0" fmla="*/ 0 w 1863088"/>
              <a:gd name="connsiteY0" fmla="*/ 104089 h 218935"/>
              <a:gd name="connsiteX1" fmla="*/ 230346 w 1863088"/>
              <a:gd name="connsiteY1" fmla="*/ 16627 h 218935"/>
              <a:gd name="connsiteX2" fmla="*/ 588505 w 1863088"/>
              <a:gd name="connsiteY2" fmla="*/ 11090 h 218935"/>
              <a:gd name="connsiteX3" fmla="*/ 782499 w 1863088"/>
              <a:gd name="connsiteY3" fmla="*/ 0 h 218935"/>
              <a:gd name="connsiteX4" fmla="*/ 871390 w 1863088"/>
              <a:gd name="connsiteY4" fmla="*/ 4495 h 218935"/>
              <a:gd name="connsiteX5" fmla="*/ 1160009 w 1863088"/>
              <a:gd name="connsiteY5" fmla="*/ 74317 h 218935"/>
              <a:gd name="connsiteX6" fmla="*/ 1472663 w 1863088"/>
              <a:gd name="connsiteY6" fmla="*/ 8260 h 218935"/>
              <a:gd name="connsiteX7" fmla="*/ 1863088 w 1863088"/>
              <a:gd name="connsiteY7" fmla="*/ 90369 h 218935"/>
              <a:gd name="connsiteX8" fmla="*/ 1126170 w 1863088"/>
              <a:gd name="connsiteY8" fmla="*/ 174172 h 218935"/>
              <a:gd name="connsiteX9" fmla="*/ 590932 w 1863088"/>
              <a:gd name="connsiteY9" fmla="*/ 218935 h 218935"/>
              <a:gd name="connsiteX10" fmla="*/ 65754 w 1863088"/>
              <a:gd name="connsiteY10" fmla="*/ 188075 h 218935"/>
              <a:gd name="connsiteX11" fmla="*/ 0 w 1863088"/>
              <a:gd name="connsiteY11" fmla="*/ 104089 h 218935"/>
              <a:gd name="connsiteX0" fmla="*/ 0 w 1863088"/>
              <a:gd name="connsiteY0" fmla="*/ 104089 h 219037"/>
              <a:gd name="connsiteX1" fmla="*/ 230346 w 1863088"/>
              <a:gd name="connsiteY1" fmla="*/ 16627 h 219037"/>
              <a:gd name="connsiteX2" fmla="*/ 588505 w 1863088"/>
              <a:gd name="connsiteY2" fmla="*/ 11090 h 219037"/>
              <a:gd name="connsiteX3" fmla="*/ 782499 w 1863088"/>
              <a:gd name="connsiteY3" fmla="*/ 0 h 219037"/>
              <a:gd name="connsiteX4" fmla="*/ 871390 w 1863088"/>
              <a:gd name="connsiteY4" fmla="*/ 4495 h 219037"/>
              <a:gd name="connsiteX5" fmla="*/ 1160009 w 1863088"/>
              <a:gd name="connsiteY5" fmla="*/ 74317 h 219037"/>
              <a:gd name="connsiteX6" fmla="*/ 1472663 w 1863088"/>
              <a:gd name="connsiteY6" fmla="*/ 8260 h 219037"/>
              <a:gd name="connsiteX7" fmla="*/ 1863088 w 1863088"/>
              <a:gd name="connsiteY7" fmla="*/ 90369 h 219037"/>
              <a:gd name="connsiteX8" fmla="*/ 1126170 w 1863088"/>
              <a:gd name="connsiteY8" fmla="*/ 174172 h 219037"/>
              <a:gd name="connsiteX9" fmla="*/ 968282 w 1863088"/>
              <a:gd name="connsiteY9" fmla="*/ 188662 h 219037"/>
              <a:gd name="connsiteX10" fmla="*/ 590932 w 1863088"/>
              <a:gd name="connsiteY10" fmla="*/ 218935 h 219037"/>
              <a:gd name="connsiteX11" fmla="*/ 65754 w 1863088"/>
              <a:gd name="connsiteY11" fmla="*/ 188075 h 219037"/>
              <a:gd name="connsiteX12" fmla="*/ 0 w 1863088"/>
              <a:gd name="connsiteY12" fmla="*/ 104089 h 219037"/>
              <a:gd name="connsiteX0" fmla="*/ 0 w 1863088"/>
              <a:gd name="connsiteY0" fmla="*/ 104089 h 265145"/>
              <a:gd name="connsiteX1" fmla="*/ 230346 w 1863088"/>
              <a:gd name="connsiteY1" fmla="*/ 16627 h 265145"/>
              <a:gd name="connsiteX2" fmla="*/ 588505 w 1863088"/>
              <a:gd name="connsiteY2" fmla="*/ 11090 h 265145"/>
              <a:gd name="connsiteX3" fmla="*/ 782499 w 1863088"/>
              <a:gd name="connsiteY3" fmla="*/ 0 h 265145"/>
              <a:gd name="connsiteX4" fmla="*/ 871390 w 1863088"/>
              <a:gd name="connsiteY4" fmla="*/ 4495 h 265145"/>
              <a:gd name="connsiteX5" fmla="*/ 1160009 w 1863088"/>
              <a:gd name="connsiteY5" fmla="*/ 74317 h 265145"/>
              <a:gd name="connsiteX6" fmla="*/ 1472663 w 1863088"/>
              <a:gd name="connsiteY6" fmla="*/ 8260 h 265145"/>
              <a:gd name="connsiteX7" fmla="*/ 1863088 w 1863088"/>
              <a:gd name="connsiteY7" fmla="*/ 90369 h 265145"/>
              <a:gd name="connsiteX8" fmla="*/ 1126170 w 1863088"/>
              <a:gd name="connsiteY8" fmla="*/ 174172 h 265145"/>
              <a:gd name="connsiteX9" fmla="*/ 968282 w 1863088"/>
              <a:gd name="connsiteY9" fmla="*/ 188662 h 265145"/>
              <a:gd name="connsiteX10" fmla="*/ 967181 w 1863088"/>
              <a:gd name="connsiteY10" fmla="*/ 260100 h 265145"/>
              <a:gd name="connsiteX11" fmla="*/ 590932 w 1863088"/>
              <a:gd name="connsiteY11" fmla="*/ 218935 h 265145"/>
              <a:gd name="connsiteX12" fmla="*/ 65754 w 1863088"/>
              <a:gd name="connsiteY12" fmla="*/ 188075 h 265145"/>
              <a:gd name="connsiteX13" fmla="*/ 0 w 1863088"/>
              <a:gd name="connsiteY13" fmla="*/ 104089 h 265145"/>
              <a:gd name="connsiteX0" fmla="*/ 0 w 1863088"/>
              <a:gd name="connsiteY0" fmla="*/ 104089 h 219033"/>
              <a:gd name="connsiteX1" fmla="*/ 230346 w 1863088"/>
              <a:gd name="connsiteY1" fmla="*/ 16627 h 219033"/>
              <a:gd name="connsiteX2" fmla="*/ 588505 w 1863088"/>
              <a:gd name="connsiteY2" fmla="*/ 11090 h 219033"/>
              <a:gd name="connsiteX3" fmla="*/ 782499 w 1863088"/>
              <a:gd name="connsiteY3" fmla="*/ 0 h 219033"/>
              <a:gd name="connsiteX4" fmla="*/ 871390 w 1863088"/>
              <a:gd name="connsiteY4" fmla="*/ 4495 h 219033"/>
              <a:gd name="connsiteX5" fmla="*/ 1160009 w 1863088"/>
              <a:gd name="connsiteY5" fmla="*/ 74317 h 219033"/>
              <a:gd name="connsiteX6" fmla="*/ 1472663 w 1863088"/>
              <a:gd name="connsiteY6" fmla="*/ 8260 h 219033"/>
              <a:gd name="connsiteX7" fmla="*/ 1863088 w 1863088"/>
              <a:gd name="connsiteY7" fmla="*/ 90369 h 219033"/>
              <a:gd name="connsiteX8" fmla="*/ 1126170 w 1863088"/>
              <a:gd name="connsiteY8" fmla="*/ 174172 h 219033"/>
              <a:gd name="connsiteX9" fmla="*/ 968282 w 1863088"/>
              <a:gd name="connsiteY9" fmla="*/ 188662 h 219033"/>
              <a:gd name="connsiteX10" fmla="*/ 590932 w 1863088"/>
              <a:gd name="connsiteY10" fmla="*/ 218935 h 219033"/>
              <a:gd name="connsiteX11" fmla="*/ 65754 w 1863088"/>
              <a:gd name="connsiteY11" fmla="*/ 188075 h 219033"/>
              <a:gd name="connsiteX12" fmla="*/ 0 w 1863088"/>
              <a:gd name="connsiteY12" fmla="*/ 104089 h 219033"/>
              <a:gd name="connsiteX0" fmla="*/ 0 w 1864136"/>
              <a:gd name="connsiteY0" fmla="*/ 104089 h 219033"/>
              <a:gd name="connsiteX1" fmla="*/ 230346 w 1864136"/>
              <a:gd name="connsiteY1" fmla="*/ 16627 h 219033"/>
              <a:gd name="connsiteX2" fmla="*/ 588505 w 1864136"/>
              <a:gd name="connsiteY2" fmla="*/ 11090 h 219033"/>
              <a:gd name="connsiteX3" fmla="*/ 782499 w 1864136"/>
              <a:gd name="connsiteY3" fmla="*/ 0 h 219033"/>
              <a:gd name="connsiteX4" fmla="*/ 871390 w 1864136"/>
              <a:gd name="connsiteY4" fmla="*/ 4495 h 219033"/>
              <a:gd name="connsiteX5" fmla="*/ 1160009 w 1864136"/>
              <a:gd name="connsiteY5" fmla="*/ 74317 h 219033"/>
              <a:gd name="connsiteX6" fmla="*/ 1472663 w 1864136"/>
              <a:gd name="connsiteY6" fmla="*/ 8260 h 219033"/>
              <a:gd name="connsiteX7" fmla="*/ 1863088 w 1864136"/>
              <a:gd name="connsiteY7" fmla="*/ 90369 h 219033"/>
              <a:gd name="connsiteX8" fmla="*/ 1478953 w 1864136"/>
              <a:gd name="connsiteY8" fmla="*/ 144569 h 219033"/>
              <a:gd name="connsiteX9" fmla="*/ 1126170 w 1864136"/>
              <a:gd name="connsiteY9" fmla="*/ 174172 h 219033"/>
              <a:gd name="connsiteX10" fmla="*/ 968282 w 1864136"/>
              <a:gd name="connsiteY10" fmla="*/ 188662 h 219033"/>
              <a:gd name="connsiteX11" fmla="*/ 590932 w 1864136"/>
              <a:gd name="connsiteY11" fmla="*/ 218935 h 219033"/>
              <a:gd name="connsiteX12" fmla="*/ 65754 w 1864136"/>
              <a:gd name="connsiteY12" fmla="*/ 188075 h 219033"/>
              <a:gd name="connsiteX13" fmla="*/ 0 w 1864136"/>
              <a:gd name="connsiteY13" fmla="*/ 104089 h 219033"/>
              <a:gd name="connsiteX0" fmla="*/ 0 w 1864136"/>
              <a:gd name="connsiteY0" fmla="*/ 104089 h 226234"/>
              <a:gd name="connsiteX1" fmla="*/ 230346 w 1864136"/>
              <a:gd name="connsiteY1" fmla="*/ 16627 h 226234"/>
              <a:gd name="connsiteX2" fmla="*/ 588505 w 1864136"/>
              <a:gd name="connsiteY2" fmla="*/ 11090 h 226234"/>
              <a:gd name="connsiteX3" fmla="*/ 782499 w 1864136"/>
              <a:gd name="connsiteY3" fmla="*/ 0 h 226234"/>
              <a:gd name="connsiteX4" fmla="*/ 871390 w 1864136"/>
              <a:gd name="connsiteY4" fmla="*/ 4495 h 226234"/>
              <a:gd name="connsiteX5" fmla="*/ 1160009 w 1864136"/>
              <a:gd name="connsiteY5" fmla="*/ 74317 h 226234"/>
              <a:gd name="connsiteX6" fmla="*/ 1472663 w 1864136"/>
              <a:gd name="connsiteY6" fmla="*/ 8260 h 226234"/>
              <a:gd name="connsiteX7" fmla="*/ 1863088 w 1864136"/>
              <a:gd name="connsiteY7" fmla="*/ 90369 h 226234"/>
              <a:gd name="connsiteX8" fmla="*/ 1478953 w 1864136"/>
              <a:gd name="connsiteY8" fmla="*/ 144569 h 226234"/>
              <a:gd name="connsiteX9" fmla="*/ 1333387 w 1864136"/>
              <a:gd name="connsiteY9" fmla="*/ 221300 h 226234"/>
              <a:gd name="connsiteX10" fmla="*/ 1126170 w 1864136"/>
              <a:gd name="connsiteY10" fmla="*/ 174172 h 226234"/>
              <a:gd name="connsiteX11" fmla="*/ 968282 w 1864136"/>
              <a:gd name="connsiteY11" fmla="*/ 188662 h 226234"/>
              <a:gd name="connsiteX12" fmla="*/ 590932 w 1864136"/>
              <a:gd name="connsiteY12" fmla="*/ 218935 h 226234"/>
              <a:gd name="connsiteX13" fmla="*/ 65754 w 1864136"/>
              <a:gd name="connsiteY13" fmla="*/ 188075 h 226234"/>
              <a:gd name="connsiteX14" fmla="*/ 0 w 1864136"/>
              <a:gd name="connsiteY14" fmla="*/ 104089 h 226234"/>
              <a:gd name="connsiteX0" fmla="*/ 0 w 1864136"/>
              <a:gd name="connsiteY0" fmla="*/ 104089 h 305525"/>
              <a:gd name="connsiteX1" fmla="*/ 230346 w 1864136"/>
              <a:gd name="connsiteY1" fmla="*/ 16627 h 305525"/>
              <a:gd name="connsiteX2" fmla="*/ 588505 w 1864136"/>
              <a:gd name="connsiteY2" fmla="*/ 11090 h 305525"/>
              <a:gd name="connsiteX3" fmla="*/ 782499 w 1864136"/>
              <a:gd name="connsiteY3" fmla="*/ 0 h 305525"/>
              <a:gd name="connsiteX4" fmla="*/ 871390 w 1864136"/>
              <a:gd name="connsiteY4" fmla="*/ 4495 h 305525"/>
              <a:gd name="connsiteX5" fmla="*/ 1160009 w 1864136"/>
              <a:gd name="connsiteY5" fmla="*/ 74317 h 305525"/>
              <a:gd name="connsiteX6" fmla="*/ 1472663 w 1864136"/>
              <a:gd name="connsiteY6" fmla="*/ 8260 h 305525"/>
              <a:gd name="connsiteX7" fmla="*/ 1863088 w 1864136"/>
              <a:gd name="connsiteY7" fmla="*/ 90369 h 305525"/>
              <a:gd name="connsiteX8" fmla="*/ 1478953 w 1864136"/>
              <a:gd name="connsiteY8" fmla="*/ 144569 h 305525"/>
              <a:gd name="connsiteX9" fmla="*/ 1547701 w 1864136"/>
              <a:gd name="connsiteY9" fmla="*/ 292737 h 305525"/>
              <a:gd name="connsiteX10" fmla="*/ 1333387 w 1864136"/>
              <a:gd name="connsiteY10" fmla="*/ 221300 h 305525"/>
              <a:gd name="connsiteX11" fmla="*/ 1126170 w 1864136"/>
              <a:gd name="connsiteY11" fmla="*/ 174172 h 305525"/>
              <a:gd name="connsiteX12" fmla="*/ 968282 w 1864136"/>
              <a:gd name="connsiteY12" fmla="*/ 188662 h 305525"/>
              <a:gd name="connsiteX13" fmla="*/ 590932 w 1864136"/>
              <a:gd name="connsiteY13" fmla="*/ 218935 h 305525"/>
              <a:gd name="connsiteX14" fmla="*/ 65754 w 1864136"/>
              <a:gd name="connsiteY14" fmla="*/ 188075 h 305525"/>
              <a:gd name="connsiteX15" fmla="*/ 0 w 1864136"/>
              <a:gd name="connsiteY15" fmla="*/ 104089 h 305525"/>
              <a:gd name="connsiteX0" fmla="*/ 0 w 1958931"/>
              <a:gd name="connsiteY0" fmla="*/ 104089 h 293623"/>
              <a:gd name="connsiteX1" fmla="*/ 230346 w 1958931"/>
              <a:gd name="connsiteY1" fmla="*/ 16627 h 293623"/>
              <a:gd name="connsiteX2" fmla="*/ 588505 w 1958931"/>
              <a:gd name="connsiteY2" fmla="*/ 11090 h 293623"/>
              <a:gd name="connsiteX3" fmla="*/ 782499 w 1958931"/>
              <a:gd name="connsiteY3" fmla="*/ 0 h 293623"/>
              <a:gd name="connsiteX4" fmla="*/ 871390 w 1958931"/>
              <a:gd name="connsiteY4" fmla="*/ 4495 h 293623"/>
              <a:gd name="connsiteX5" fmla="*/ 1160009 w 1958931"/>
              <a:gd name="connsiteY5" fmla="*/ 74317 h 293623"/>
              <a:gd name="connsiteX6" fmla="*/ 1472663 w 1958931"/>
              <a:gd name="connsiteY6" fmla="*/ 8260 h 293623"/>
              <a:gd name="connsiteX7" fmla="*/ 1863088 w 1958931"/>
              <a:gd name="connsiteY7" fmla="*/ 90369 h 293623"/>
              <a:gd name="connsiteX8" fmla="*/ 1836111 w 1958931"/>
              <a:gd name="connsiteY8" fmla="*/ 215983 h 293623"/>
              <a:gd name="connsiteX9" fmla="*/ 1547701 w 1958931"/>
              <a:gd name="connsiteY9" fmla="*/ 292737 h 293623"/>
              <a:gd name="connsiteX10" fmla="*/ 1333387 w 1958931"/>
              <a:gd name="connsiteY10" fmla="*/ 221300 h 293623"/>
              <a:gd name="connsiteX11" fmla="*/ 1126170 w 1958931"/>
              <a:gd name="connsiteY11" fmla="*/ 174172 h 293623"/>
              <a:gd name="connsiteX12" fmla="*/ 968282 w 1958931"/>
              <a:gd name="connsiteY12" fmla="*/ 188662 h 293623"/>
              <a:gd name="connsiteX13" fmla="*/ 590932 w 1958931"/>
              <a:gd name="connsiteY13" fmla="*/ 218935 h 293623"/>
              <a:gd name="connsiteX14" fmla="*/ 65754 w 1958931"/>
              <a:gd name="connsiteY14" fmla="*/ 188075 h 293623"/>
              <a:gd name="connsiteX15" fmla="*/ 0 w 1958931"/>
              <a:gd name="connsiteY15" fmla="*/ 104089 h 293623"/>
              <a:gd name="connsiteX0" fmla="*/ 0 w 2151941"/>
              <a:gd name="connsiteY0" fmla="*/ 104089 h 293623"/>
              <a:gd name="connsiteX1" fmla="*/ 230346 w 2151941"/>
              <a:gd name="connsiteY1" fmla="*/ 16627 h 293623"/>
              <a:gd name="connsiteX2" fmla="*/ 588505 w 2151941"/>
              <a:gd name="connsiteY2" fmla="*/ 11090 h 293623"/>
              <a:gd name="connsiteX3" fmla="*/ 782499 w 2151941"/>
              <a:gd name="connsiteY3" fmla="*/ 0 h 293623"/>
              <a:gd name="connsiteX4" fmla="*/ 871390 w 2151941"/>
              <a:gd name="connsiteY4" fmla="*/ 4495 h 293623"/>
              <a:gd name="connsiteX5" fmla="*/ 1160009 w 2151941"/>
              <a:gd name="connsiteY5" fmla="*/ 74317 h 293623"/>
              <a:gd name="connsiteX6" fmla="*/ 1472663 w 2151941"/>
              <a:gd name="connsiteY6" fmla="*/ 8260 h 293623"/>
              <a:gd name="connsiteX7" fmla="*/ 1863088 w 2151941"/>
              <a:gd name="connsiteY7" fmla="*/ 90369 h 293623"/>
              <a:gd name="connsiteX8" fmla="*/ 2147445 w 2151941"/>
              <a:gd name="connsiteY8" fmla="*/ 94040 h 293623"/>
              <a:gd name="connsiteX9" fmla="*/ 1836111 w 2151941"/>
              <a:gd name="connsiteY9" fmla="*/ 215983 h 293623"/>
              <a:gd name="connsiteX10" fmla="*/ 1547701 w 2151941"/>
              <a:gd name="connsiteY10" fmla="*/ 292737 h 293623"/>
              <a:gd name="connsiteX11" fmla="*/ 1333387 w 2151941"/>
              <a:gd name="connsiteY11" fmla="*/ 221300 h 293623"/>
              <a:gd name="connsiteX12" fmla="*/ 1126170 w 2151941"/>
              <a:gd name="connsiteY12" fmla="*/ 174172 h 293623"/>
              <a:gd name="connsiteX13" fmla="*/ 968282 w 2151941"/>
              <a:gd name="connsiteY13" fmla="*/ 188662 h 293623"/>
              <a:gd name="connsiteX14" fmla="*/ 590932 w 2151941"/>
              <a:gd name="connsiteY14" fmla="*/ 218935 h 293623"/>
              <a:gd name="connsiteX15" fmla="*/ 65754 w 2151941"/>
              <a:gd name="connsiteY15" fmla="*/ 188075 h 293623"/>
              <a:gd name="connsiteX16" fmla="*/ 0 w 2151941"/>
              <a:gd name="connsiteY16" fmla="*/ 104089 h 293623"/>
              <a:gd name="connsiteX0" fmla="*/ 0 w 2165387"/>
              <a:gd name="connsiteY0" fmla="*/ 104089 h 293623"/>
              <a:gd name="connsiteX1" fmla="*/ 230346 w 2165387"/>
              <a:gd name="connsiteY1" fmla="*/ 16627 h 293623"/>
              <a:gd name="connsiteX2" fmla="*/ 588505 w 2165387"/>
              <a:gd name="connsiteY2" fmla="*/ 11090 h 293623"/>
              <a:gd name="connsiteX3" fmla="*/ 782499 w 2165387"/>
              <a:gd name="connsiteY3" fmla="*/ 0 h 293623"/>
              <a:gd name="connsiteX4" fmla="*/ 871390 w 2165387"/>
              <a:gd name="connsiteY4" fmla="*/ 4495 h 293623"/>
              <a:gd name="connsiteX5" fmla="*/ 1160009 w 2165387"/>
              <a:gd name="connsiteY5" fmla="*/ 74317 h 293623"/>
              <a:gd name="connsiteX6" fmla="*/ 1472663 w 2165387"/>
              <a:gd name="connsiteY6" fmla="*/ 8260 h 293623"/>
              <a:gd name="connsiteX7" fmla="*/ 1863088 w 2165387"/>
              <a:gd name="connsiteY7" fmla="*/ 90369 h 293623"/>
              <a:gd name="connsiteX8" fmla="*/ 1943764 w 2165387"/>
              <a:gd name="connsiteY8" fmla="*/ 22602 h 293623"/>
              <a:gd name="connsiteX9" fmla="*/ 2147445 w 2165387"/>
              <a:gd name="connsiteY9" fmla="*/ 94040 h 293623"/>
              <a:gd name="connsiteX10" fmla="*/ 1836111 w 2165387"/>
              <a:gd name="connsiteY10" fmla="*/ 215983 h 293623"/>
              <a:gd name="connsiteX11" fmla="*/ 1547701 w 2165387"/>
              <a:gd name="connsiteY11" fmla="*/ 292737 h 293623"/>
              <a:gd name="connsiteX12" fmla="*/ 1333387 w 2165387"/>
              <a:gd name="connsiteY12" fmla="*/ 221300 h 293623"/>
              <a:gd name="connsiteX13" fmla="*/ 1126170 w 2165387"/>
              <a:gd name="connsiteY13" fmla="*/ 174172 h 293623"/>
              <a:gd name="connsiteX14" fmla="*/ 968282 w 2165387"/>
              <a:gd name="connsiteY14" fmla="*/ 188662 h 293623"/>
              <a:gd name="connsiteX15" fmla="*/ 590932 w 2165387"/>
              <a:gd name="connsiteY15" fmla="*/ 218935 h 293623"/>
              <a:gd name="connsiteX16" fmla="*/ 65754 w 2165387"/>
              <a:gd name="connsiteY16" fmla="*/ 188075 h 293623"/>
              <a:gd name="connsiteX17" fmla="*/ 0 w 2165387"/>
              <a:gd name="connsiteY17" fmla="*/ 104089 h 293623"/>
              <a:gd name="connsiteX0" fmla="*/ 0 w 2165387"/>
              <a:gd name="connsiteY0" fmla="*/ 166877 h 356411"/>
              <a:gd name="connsiteX1" fmla="*/ 230346 w 2165387"/>
              <a:gd name="connsiteY1" fmla="*/ 79415 h 356411"/>
              <a:gd name="connsiteX2" fmla="*/ 588505 w 2165387"/>
              <a:gd name="connsiteY2" fmla="*/ 73878 h 356411"/>
              <a:gd name="connsiteX3" fmla="*/ 782499 w 2165387"/>
              <a:gd name="connsiteY3" fmla="*/ 62788 h 356411"/>
              <a:gd name="connsiteX4" fmla="*/ 871390 w 2165387"/>
              <a:gd name="connsiteY4" fmla="*/ 67283 h 356411"/>
              <a:gd name="connsiteX5" fmla="*/ 1160009 w 2165387"/>
              <a:gd name="connsiteY5" fmla="*/ 137105 h 356411"/>
              <a:gd name="connsiteX6" fmla="*/ 1472663 w 2165387"/>
              <a:gd name="connsiteY6" fmla="*/ 71048 h 356411"/>
              <a:gd name="connsiteX7" fmla="*/ 1863088 w 2165387"/>
              <a:gd name="connsiteY7" fmla="*/ 153157 h 356411"/>
              <a:gd name="connsiteX8" fmla="*/ 1943764 w 2165387"/>
              <a:gd name="connsiteY8" fmla="*/ 11294 h 356411"/>
              <a:gd name="connsiteX9" fmla="*/ 1943764 w 2165387"/>
              <a:gd name="connsiteY9" fmla="*/ 85390 h 356411"/>
              <a:gd name="connsiteX10" fmla="*/ 2147445 w 2165387"/>
              <a:gd name="connsiteY10" fmla="*/ 156828 h 356411"/>
              <a:gd name="connsiteX11" fmla="*/ 1836111 w 2165387"/>
              <a:gd name="connsiteY11" fmla="*/ 278771 h 356411"/>
              <a:gd name="connsiteX12" fmla="*/ 1547701 w 2165387"/>
              <a:gd name="connsiteY12" fmla="*/ 355525 h 356411"/>
              <a:gd name="connsiteX13" fmla="*/ 1333387 w 2165387"/>
              <a:gd name="connsiteY13" fmla="*/ 284088 h 356411"/>
              <a:gd name="connsiteX14" fmla="*/ 1126170 w 2165387"/>
              <a:gd name="connsiteY14" fmla="*/ 236960 h 356411"/>
              <a:gd name="connsiteX15" fmla="*/ 968282 w 2165387"/>
              <a:gd name="connsiteY15" fmla="*/ 251450 h 356411"/>
              <a:gd name="connsiteX16" fmla="*/ 590932 w 2165387"/>
              <a:gd name="connsiteY16" fmla="*/ 281723 h 356411"/>
              <a:gd name="connsiteX17" fmla="*/ 65754 w 2165387"/>
              <a:gd name="connsiteY17" fmla="*/ 250863 h 356411"/>
              <a:gd name="connsiteX18" fmla="*/ 0 w 2165387"/>
              <a:gd name="connsiteY18" fmla="*/ 166877 h 356411"/>
              <a:gd name="connsiteX0" fmla="*/ 0 w 2165387"/>
              <a:gd name="connsiteY0" fmla="*/ 168105 h 357639"/>
              <a:gd name="connsiteX1" fmla="*/ 230346 w 2165387"/>
              <a:gd name="connsiteY1" fmla="*/ 80643 h 357639"/>
              <a:gd name="connsiteX2" fmla="*/ 588505 w 2165387"/>
              <a:gd name="connsiteY2" fmla="*/ 75106 h 357639"/>
              <a:gd name="connsiteX3" fmla="*/ 782499 w 2165387"/>
              <a:gd name="connsiteY3" fmla="*/ 64016 h 357639"/>
              <a:gd name="connsiteX4" fmla="*/ 871390 w 2165387"/>
              <a:gd name="connsiteY4" fmla="*/ 68511 h 357639"/>
              <a:gd name="connsiteX5" fmla="*/ 1160009 w 2165387"/>
              <a:gd name="connsiteY5" fmla="*/ 138333 h 357639"/>
              <a:gd name="connsiteX6" fmla="*/ 1472663 w 2165387"/>
              <a:gd name="connsiteY6" fmla="*/ 72276 h 357639"/>
              <a:gd name="connsiteX7" fmla="*/ 1863088 w 2165387"/>
              <a:gd name="connsiteY7" fmla="*/ 11485 h 357639"/>
              <a:gd name="connsiteX8" fmla="*/ 1943764 w 2165387"/>
              <a:gd name="connsiteY8" fmla="*/ 12522 h 357639"/>
              <a:gd name="connsiteX9" fmla="*/ 1943764 w 2165387"/>
              <a:gd name="connsiteY9" fmla="*/ 86618 h 357639"/>
              <a:gd name="connsiteX10" fmla="*/ 2147445 w 2165387"/>
              <a:gd name="connsiteY10" fmla="*/ 158056 h 357639"/>
              <a:gd name="connsiteX11" fmla="*/ 1836111 w 2165387"/>
              <a:gd name="connsiteY11" fmla="*/ 279999 h 357639"/>
              <a:gd name="connsiteX12" fmla="*/ 1547701 w 2165387"/>
              <a:gd name="connsiteY12" fmla="*/ 356753 h 357639"/>
              <a:gd name="connsiteX13" fmla="*/ 1333387 w 2165387"/>
              <a:gd name="connsiteY13" fmla="*/ 285316 h 357639"/>
              <a:gd name="connsiteX14" fmla="*/ 1126170 w 2165387"/>
              <a:gd name="connsiteY14" fmla="*/ 238188 h 357639"/>
              <a:gd name="connsiteX15" fmla="*/ 968282 w 2165387"/>
              <a:gd name="connsiteY15" fmla="*/ 252678 h 357639"/>
              <a:gd name="connsiteX16" fmla="*/ 590932 w 2165387"/>
              <a:gd name="connsiteY16" fmla="*/ 282951 h 357639"/>
              <a:gd name="connsiteX17" fmla="*/ 65754 w 2165387"/>
              <a:gd name="connsiteY17" fmla="*/ 252091 h 357639"/>
              <a:gd name="connsiteX18" fmla="*/ 0 w 2165387"/>
              <a:gd name="connsiteY18" fmla="*/ 168105 h 357639"/>
              <a:gd name="connsiteX0" fmla="*/ 0 w 2165387"/>
              <a:gd name="connsiteY0" fmla="*/ 156203 h 345737"/>
              <a:gd name="connsiteX1" fmla="*/ 230346 w 2165387"/>
              <a:gd name="connsiteY1" fmla="*/ 68741 h 345737"/>
              <a:gd name="connsiteX2" fmla="*/ 588505 w 2165387"/>
              <a:gd name="connsiteY2" fmla="*/ 63204 h 345737"/>
              <a:gd name="connsiteX3" fmla="*/ 782499 w 2165387"/>
              <a:gd name="connsiteY3" fmla="*/ 52114 h 345737"/>
              <a:gd name="connsiteX4" fmla="*/ 871390 w 2165387"/>
              <a:gd name="connsiteY4" fmla="*/ 56609 h 345737"/>
              <a:gd name="connsiteX5" fmla="*/ 1160009 w 2165387"/>
              <a:gd name="connsiteY5" fmla="*/ 126431 h 345737"/>
              <a:gd name="connsiteX6" fmla="*/ 1472663 w 2165387"/>
              <a:gd name="connsiteY6" fmla="*/ 60374 h 345737"/>
              <a:gd name="connsiteX7" fmla="*/ 1720180 w 2165387"/>
              <a:gd name="connsiteY7" fmla="*/ 70997 h 345737"/>
              <a:gd name="connsiteX8" fmla="*/ 1943764 w 2165387"/>
              <a:gd name="connsiteY8" fmla="*/ 620 h 345737"/>
              <a:gd name="connsiteX9" fmla="*/ 1943764 w 2165387"/>
              <a:gd name="connsiteY9" fmla="*/ 74716 h 345737"/>
              <a:gd name="connsiteX10" fmla="*/ 2147445 w 2165387"/>
              <a:gd name="connsiteY10" fmla="*/ 146154 h 345737"/>
              <a:gd name="connsiteX11" fmla="*/ 1836111 w 2165387"/>
              <a:gd name="connsiteY11" fmla="*/ 268097 h 345737"/>
              <a:gd name="connsiteX12" fmla="*/ 1547701 w 2165387"/>
              <a:gd name="connsiteY12" fmla="*/ 344851 h 345737"/>
              <a:gd name="connsiteX13" fmla="*/ 1333387 w 2165387"/>
              <a:gd name="connsiteY13" fmla="*/ 273414 h 345737"/>
              <a:gd name="connsiteX14" fmla="*/ 1126170 w 2165387"/>
              <a:gd name="connsiteY14" fmla="*/ 226286 h 345737"/>
              <a:gd name="connsiteX15" fmla="*/ 968282 w 2165387"/>
              <a:gd name="connsiteY15" fmla="*/ 240776 h 345737"/>
              <a:gd name="connsiteX16" fmla="*/ 590932 w 2165387"/>
              <a:gd name="connsiteY16" fmla="*/ 271049 h 345737"/>
              <a:gd name="connsiteX17" fmla="*/ 65754 w 2165387"/>
              <a:gd name="connsiteY17" fmla="*/ 240189 h 345737"/>
              <a:gd name="connsiteX18" fmla="*/ 0 w 2165387"/>
              <a:gd name="connsiteY18" fmla="*/ 156203 h 345737"/>
              <a:gd name="connsiteX0" fmla="*/ 0 w 2165387"/>
              <a:gd name="connsiteY0" fmla="*/ 104089 h 293623"/>
              <a:gd name="connsiteX1" fmla="*/ 230346 w 2165387"/>
              <a:gd name="connsiteY1" fmla="*/ 16627 h 293623"/>
              <a:gd name="connsiteX2" fmla="*/ 588505 w 2165387"/>
              <a:gd name="connsiteY2" fmla="*/ 11090 h 293623"/>
              <a:gd name="connsiteX3" fmla="*/ 782499 w 2165387"/>
              <a:gd name="connsiteY3" fmla="*/ 0 h 293623"/>
              <a:gd name="connsiteX4" fmla="*/ 871390 w 2165387"/>
              <a:gd name="connsiteY4" fmla="*/ 4495 h 293623"/>
              <a:gd name="connsiteX5" fmla="*/ 1160009 w 2165387"/>
              <a:gd name="connsiteY5" fmla="*/ 74317 h 293623"/>
              <a:gd name="connsiteX6" fmla="*/ 1472663 w 2165387"/>
              <a:gd name="connsiteY6" fmla="*/ 8260 h 293623"/>
              <a:gd name="connsiteX7" fmla="*/ 1720180 w 2165387"/>
              <a:gd name="connsiteY7" fmla="*/ 18883 h 293623"/>
              <a:gd name="connsiteX8" fmla="*/ 1943764 w 2165387"/>
              <a:gd name="connsiteY8" fmla="*/ 22602 h 293623"/>
              <a:gd name="connsiteX9" fmla="*/ 2147445 w 2165387"/>
              <a:gd name="connsiteY9" fmla="*/ 94040 h 293623"/>
              <a:gd name="connsiteX10" fmla="*/ 1836111 w 2165387"/>
              <a:gd name="connsiteY10" fmla="*/ 215983 h 293623"/>
              <a:gd name="connsiteX11" fmla="*/ 1547701 w 2165387"/>
              <a:gd name="connsiteY11" fmla="*/ 292737 h 293623"/>
              <a:gd name="connsiteX12" fmla="*/ 1333387 w 2165387"/>
              <a:gd name="connsiteY12" fmla="*/ 221300 h 293623"/>
              <a:gd name="connsiteX13" fmla="*/ 1126170 w 2165387"/>
              <a:gd name="connsiteY13" fmla="*/ 174172 h 293623"/>
              <a:gd name="connsiteX14" fmla="*/ 968282 w 2165387"/>
              <a:gd name="connsiteY14" fmla="*/ 188662 h 293623"/>
              <a:gd name="connsiteX15" fmla="*/ 590932 w 2165387"/>
              <a:gd name="connsiteY15" fmla="*/ 218935 h 293623"/>
              <a:gd name="connsiteX16" fmla="*/ 65754 w 2165387"/>
              <a:gd name="connsiteY16" fmla="*/ 188075 h 293623"/>
              <a:gd name="connsiteX17" fmla="*/ 0 w 2165387"/>
              <a:gd name="connsiteY17" fmla="*/ 104089 h 293623"/>
              <a:gd name="connsiteX0" fmla="*/ 0 w 2147445"/>
              <a:gd name="connsiteY0" fmla="*/ 104089 h 293623"/>
              <a:gd name="connsiteX1" fmla="*/ 230346 w 2147445"/>
              <a:gd name="connsiteY1" fmla="*/ 16627 h 293623"/>
              <a:gd name="connsiteX2" fmla="*/ 588505 w 2147445"/>
              <a:gd name="connsiteY2" fmla="*/ 11090 h 293623"/>
              <a:gd name="connsiteX3" fmla="*/ 782499 w 2147445"/>
              <a:gd name="connsiteY3" fmla="*/ 0 h 293623"/>
              <a:gd name="connsiteX4" fmla="*/ 871390 w 2147445"/>
              <a:gd name="connsiteY4" fmla="*/ 4495 h 293623"/>
              <a:gd name="connsiteX5" fmla="*/ 1160009 w 2147445"/>
              <a:gd name="connsiteY5" fmla="*/ 74317 h 293623"/>
              <a:gd name="connsiteX6" fmla="*/ 1472663 w 2147445"/>
              <a:gd name="connsiteY6" fmla="*/ 8260 h 293623"/>
              <a:gd name="connsiteX7" fmla="*/ 1720180 w 2147445"/>
              <a:gd name="connsiteY7" fmla="*/ 18883 h 293623"/>
              <a:gd name="connsiteX8" fmla="*/ 2147445 w 2147445"/>
              <a:gd name="connsiteY8" fmla="*/ 94040 h 293623"/>
              <a:gd name="connsiteX9" fmla="*/ 1836111 w 2147445"/>
              <a:gd name="connsiteY9" fmla="*/ 215983 h 293623"/>
              <a:gd name="connsiteX10" fmla="*/ 1547701 w 2147445"/>
              <a:gd name="connsiteY10" fmla="*/ 292737 h 293623"/>
              <a:gd name="connsiteX11" fmla="*/ 1333387 w 2147445"/>
              <a:gd name="connsiteY11" fmla="*/ 221300 h 293623"/>
              <a:gd name="connsiteX12" fmla="*/ 1126170 w 2147445"/>
              <a:gd name="connsiteY12" fmla="*/ 174172 h 293623"/>
              <a:gd name="connsiteX13" fmla="*/ 968282 w 2147445"/>
              <a:gd name="connsiteY13" fmla="*/ 188662 h 293623"/>
              <a:gd name="connsiteX14" fmla="*/ 590932 w 2147445"/>
              <a:gd name="connsiteY14" fmla="*/ 218935 h 293623"/>
              <a:gd name="connsiteX15" fmla="*/ 65754 w 2147445"/>
              <a:gd name="connsiteY15" fmla="*/ 188075 h 293623"/>
              <a:gd name="connsiteX16" fmla="*/ 0 w 2147445"/>
              <a:gd name="connsiteY16" fmla="*/ 104089 h 293623"/>
              <a:gd name="connsiteX0" fmla="*/ 0 w 1864857"/>
              <a:gd name="connsiteY0" fmla="*/ 104089 h 293623"/>
              <a:gd name="connsiteX1" fmla="*/ 230346 w 1864857"/>
              <a:gd name="connsiteY1" fmla="*/ 16627 h 293623"/>
              <a:gd name="connsiteX2" fmla="*/ 588505 w 1864857"/>
              <a:gd name="connsiteY2" fmla="*/ 11090 h 293623"/>
              <a:gd name="connsiteX3" fmla="*/ 782499 w 1864857"/>
              <a:gd name="connsiteY3" fmla="*/ 0 h 293623"/>
              <a:gd name="connsiteX4" fmla="*/ 871390 w 1864857"/>
              <a:gd name="connsiteY4" fmla="*/ 4495 h 293623"/>
              <a:gd name="connsiteX5" fmla="*/ 1160009 w 1864857"/>
              <a:gd name="connsiteY5" fmla="*/ 74317 h 293623"/>
              <a:gd name="connsiteX6" fmla="*/ 1472663 w 1864857"/>
              <a:gd name="connsiteY6" fmla="*/ 8260 h 293623"/>
              <a:gd name="connsiteX7" fmla="*/ 1720180 w 1864857"/>
              <a:gd name="connsiteY7" fmla="*/ 18883 h 293623"/>
              <a:gd name="connsiteX8" fmla="*/ 1836111 w 1864857"/>
              <a:gd name="connsiteY8" fmla="*/ 215983 h 293623"/>
              <a:gd name="connsiteX9" fmla="*/ 1547701 w 1864857"/>
              <a:gd name="connsiteY9" fmla="*/ 292737 h 293623"/>
              <a:gd name="connsiteX10" fmla="*/ 1333387 w 1864857"/>
              <a:gd name="connsiteY10" fmla="*/ 221300 h 293623"/>
              <a:gd name="connsiteX11" fmla="*/ 1126170 w 1864857"/>
              <a:gd name="connsiteY11" fmla="*/ 174172 h 293623"/>
              <a:gd name="connsiteX12" fmla="*/ 968282 w 1864857"/>
              <a:gd name="connsiteY12" fmla="*/ 188662 h 293623"/>
              <a:gd name="connsiteX13" fmla="*/ 590932 w 1864857"/>
              <a:gd name="connsiteY13" fmla="*/ 218935 h 293623"/>
              <a:gd name="connsiteX14" fmla="*/ 65754 w 1864857"/>
              <a:gd name="connsiteY14" fmla="*/ 188075 h 293623"/>
              <a:gd name="connsiteX15" fmla="*/ 0 w 1864857"/>
              <a:gd name="connsiteY15" fmla="*/ 104089 h 293623"/>
              <a:gd name="connsiteX0" fmla="*/ 0 w 1880553"/>
              <a:gd name="connsiteY0" fmla="*/ 104089 h 293239"/>
              <a:gd name="connsiteX1" fmla="*/ 230346 w 1880553"/>
              <a:gd name="connsiteY1" fmla="*/ 16627 h 293239"/>
              <a:gd name="connsiteX2" fmla="*/ 588505 w 1880553"/>
              <a:gd name="connsiteY2" fmla="*/ 11090 h 293239"/>
              <a:gd name="connsiteX3" fmla="*/ 782499 w 1880553"/>
              <a:gd name="connsiteY3" fmla="*/ 0 h 293239"/>
              <a:gd name="connsiteX4" fmla="*/ 871390 w 1880553"/>
              <a:gd name="connsiteY4" fmla="*/ 4495 h 293239"/>
              <a:gd name="connsiteX5" fmla="*/ 1160009 w 1880553"/>
              <a:gd name="connsiteY5" fmla="*/ 74317 h 293239"/>
              <a:gd name="connsiteX6" fmla="*/ 1472663 w 1880553"/>
              <a:gd name="connsiteY6" fmla="*/ 8260 h 293239"/>
              <a:gd name="connsiteX7" fmla="*/ 1720180 w 1880553"/>
              <a:gd name="connsiteY7" fmla="*/ 18883 h 293239"/>
              <a:gd name="connsiteX8" fmla="*/ 1836111 w 1880553"/>
              <a:gd name="connsiteY8" fmla="*/ 215983 h 293239"/>
              <a:gd name="connsiteX9" fmla="*/ 1832485 w 1880553"/>
              <a:gd name="connsiteY9" fmla="*/ 224313 h 293239"/>
              <a:gd name="connsiteX10" fmla="*/ 1547701 w 1880553"/>
              <a:gd name="connsiteY10" fmla="*/ 292737 h 293239"/>
              <a:gd name="connsiteX11" fmla="*/ 1333387 w 1880553"/>
              <a:gd name="connsiteY11" fmla="*/ 221300 h 293239"/>
              <a:gd name="connsiteX12" fmla="*/ 1126170 w 1880553"/>
              <a:gd name="connsiteY12" fmla="*/ 174172 h 293239"/>
              <a:gd name="connsiteX13" fmla="*/ 968282 w 1880553"/>
              <a:gd name="connsiteY13" fmla="*/ 188662 h 293239"/>
              <a:gd name="connsiteX14" fmla="*/ 590932 w 1880553"/>
              <a:gd name="connsiteY14" fmla="*/ 218935 h 293239"/>
              <a:gd name="connsiteX15" fmla="*/ 65754 w 1880553"/>
              <a:gd name="connsiteY15" fmla="*/ 188075 h 293239"/>
              <a:gd name="connsiteX16" fmla="*/ 0 w 1880553"/>
              <a:gd name="connsiteY16" fmla="*/ 104089 h 293239"/>
              <a:gd name="connsiteX0" fmla="*/ 0 w 1864857"/>
              <a:gd name="connsiteY0" fmla="*/ 104089 h 293623"/>
              <a:gd name="connsiteX1" fmla="*/ 230346 w 1864857"/>
              <a:gd name="connsiteY1" fmla="*/ 16627 h 293623"/>
              <a:gd name="connsiteX2" fmla="*/ 588505 w 1864857"/>
              <a:gd name="connsiteY2" fmla="*/ 11090 h 293623"/>
              <a:gd name="connsiteX3" fmla="*/ 782499 w 1864857"/>
              <a:gd name="connsiteY3" fmla="*/ 0 h 293623"/>
              <a:gd name="connsiteX4" fmla="*/ 871390 w 1864857"/>
              <a:gd name="connsiteY4" fmla="*/ 4495 h 293623"/>
              <a:gd name="connsiteX5" fmla="*/ 1160009 w 1864857"/>
              <a:gd name="connsiteY5" fmla="*/ 74317 h 293623"/>
              <a:gd name="connsiteX6" fmla="*/ 1472663 w 1864857"/>
              <a:gd name="connsiteY6" fmla="*/ 8260 h 293623"/>
              <a:gd name="connsiteX7" fmla="*/ 1720180 w 1864857"/>
              <a:gd name="connsiteY7" fmla="*/ 18883 h 293623"/>
              <a:gd name="connsiteX8" fmla="*/ 1836111 w 1864857"/>
              <a:gd name="connsiteY8" fmla="*/ 215983 h 293623"/>
              <a:gd name="connsiteX9" fmla="*/ 1547701 w 1864857"/>
              <a:gd name="connsiteY9" fmla="*/ 292737 h 293623"/>
              <a:gd name="connsiteX10" fmla="*/ 1333387 w 1864857"/>
              <a:gd name="connsiteY10" fmla="*/ 221300 h 293623"/>
              <a:gd name="connsiteX11" fmla="*/ 1126170 w 1864857"/>
              <a:gd name="connsiteY11" fmla="*/ 174172 h 293623"/>
              <a:gd name="connsiteX12" fmla="*/ 968282 w 1864857"/>
              <a:gd name="connsiteY12" fmla="*/ 188662 h 293623"/>
              <a:gd name="connsiteX13" fmla="*/ 590932 w 1864857"/>
              <a:gd name="connsiteY13" fmla="*/ 218935 h 293623"/>
              <a:gd name="connsiteX14" fmla="*/ 65754 w 1864857"/>
              <a:gd name="connsiteY14" fmla="*/ 188075 h 293623"/>
              <a:gd name="connsiteX15" fmla="*/ 0 w 1864857"/>
              <a:gd name="connsiteY15" fmla="*/ 104089 h 293623"/>
              <a:gd name="connsiteX0" fmla="*/ 0 w 1732686"/>
              <a:gd name="connsiteY0" fmla="*/ 104089 h 326473"/>
              <a:gd name="connsiteX1" fmla="*/ 230346 w 1732686"/>
              <a:gd name="connsiteY1" fmla="*/ 16627 h 326473"/>
              <a:gd name="connsiteX2" fmla="*/ 588505 w 1732686"/>
              <a:gd name="connsiteY2" fmla="*/ 11090 h 326473"/>
              <a:gd name="connsiteX3" fmla="*/ 782499 w 1732686"/>
              <a:gd name="connsiteY3" fmla="*/ 0 h 326473"/>
              <a:gd name="connsiteX4" fmla="*/ 871390 w 1732686"/>
              <a:gd name="connsiteY4" fmla="*/ 4495 h 326473"/>
              <a:gd name="connsiteX5" fmla="*/ 1160009 w 1732686"/>
              <a:gd name="connsiteY5" fmla="*/ 74317 h 326473"/>
              <a:gd name="connsiteX6" fmla="*/ 1472663 w 1732686"/>
              <a:gd name="connsiteY6" fmla="*/ 8260 h 326473"/>
              <a:gd name="connsiteX7" fmla="*/ 1720180 w 1732686"/>
              <a:gd name="connsiteY7" fmla="*/ 18883 h 326473"/>
              <a:gd name="connsiteX8" fmla="*/ 1547701 w 1732686"/>
              <a:gd name="connsiteY8" fmla="*/ 292737 h 326473"/>
              <a:gd name="connsiteX9" fmla="*/ 1333387 w 1732686"/>
              <a:gd name="connsiteY9" fmla="*/ 221300 h 326473"/>
              <a:gd name="connsiteX10" fmla="*/ 1126170 w 1732686"/>
              <a:gd name="connsiteY10" fmla="*/ 174172 h 326473"/>
              <a:gd name="connsiteX11" fmla="*/ 968282 w 1732686"/>
              <a:gd name="connsiteY11" fmla="*/ 188662 h 326473"/>
              <a:gd name="connsiteX12" fmla="*/ 590932 w 1732686"/>
              <a:gd name="connsiteY12" fmla="*/ 218935 h 326473"/>
              <a:gd name="connsiteX13" fmla="*/ 65754 w 1732686"/>
              <a:gd name="connsiteY13" fmla="*/ 188075 h 326473"/>
              <a:gd name="connsiteX14" fmla="*/ 0 w 1732686"/>
              <a:gd name="connsiteY14" fmla="*/ 104089 h 326473"/>
              <a:gd name="connsiteX0" fmla="*/ 0 w 1720180"/>
              <a:gd name="connsiteY0" fmla="*/ 104089 h 221300"/>
              <a:gd name="connsiteX1" fmla="*/ 230346 w 1720180"/>
              <a:gd name="connsiteY1" fmla="*/ 16627 h 221300"/>
              <a:gd name="connsiteX2" fmla="*/ 588505 w 1720180"/>
              <a:gd name="connsiteY2" fmla="*/ 11090 h 221300"/>
              <a:gd name="connsiteX3" fmla="*/ 782499 w 1720180"/>
              <a:gd name="connsiteY3" fmla="*/ 0 h 221300"/>
              <a:gd name="connsiteX4" fmla="*/ 871390 w 1720180"/>
              <a:gd name="connsiteY4" fmla="*/ 4495 h 221300"/>
              <a:gd name="connsiteX5" fmla="*/ 1160009 w 1720180"/>
              <a:gd name="connsiteY5" fmla="*/ 74317 h 221300"/>
              <a:gd name="connsiteX6" fmla="*/ 1472663 w 1720180"/>
              <a:gd name="connsiteY6" fmla="*/ 8260 h 221300"/>
              <a:gd name="connsiteX7" fmla="*/ 1720180 w 1720180"/>
              <a:gd name="connsiteY7" fmla="*/ 18883 h 221300"/>
              <a:gd name="connsiteX8" fmla="*/ 1333387 w 1720180"/>
              <a:gd name="connsiteY8" fmla="*/ 221300 h 221300"/>
              <a:gd name="connsiteX9" fmla="*/ 1126170 w 1720180"/>
              <a:gd name="connsiteY9" fmla="*/ 174172 h 221300"/>
              <a:gd name="connsiteX10" fmla="*/ 968282 w 1720180"/>
              <a:gd name="connsiteY10" fmla="*/ 188662 h 221300"/>
              <a:gd name="connsiteX11" fmla="*/ 590932 w 1720180"/>
              <a:gd name="connsiteY11" fmla="*/ 218935 h 221300"/>
              <a:gd name="connsiteX12" fmla="*/ 65754 w 1720180"/>
              <a:gd name="connsiteY12" fmla="*/ 188075 h 221300"/>
              <a:gd name="connsiteX13" fmla="*/ 0 w 1720180"/>
              <a:gd name="connsiteY13" fmla="*/ 104089 h 221300"/>
              <a:gd name="connsiteX0" fmla="*/ 0 w 1720180"/>
              <a:gd name="connsiteY0" fmla="*/ 104089 h 221300"/>
              <a:gd name="connsiteX1" fmla="*/ 230346 w 1720180"/>
              <a:gd name="connsiteY1" fmla="*/ 16627 h 221300"/>
              <a:gd name="connsiteX2" fmla="*/ 588505 w 1720180"/>
              <a:gd name="connsiteY2" fmla="*/ 11090 h 221300"/>
              <a:gd name="connsiteX3" fmla="*/ 782499 w 1720180"/>
              <a:gd name="connsiteY3" fmla="*/ 0 h 221300"/>
              <a:gd name="connsiteX4" fmla="*/ 871390 w 1720180"/>
              <a:gd name="connsiteY4" fmla="*/ 4495 h 221300"/>
              <a:gd name="connsiteX5" fmla="*/ 1160009 w 1720180"/>
              <a:gd name="connsiteY5" fmla="*/ 74317 h 221300"/>
              <a:gd name="connsiteX6" fmla="*/ 1472663 w 1720180"/>
              <a:gd name="connsiteY6" fmla="*/ 8260 h 221300"/>
              <a:gd name="connsiteX7" fmla="*/ 1720180 w 1720180"/>
              <a:gd name="connsiteY7" fmla="*/ 18883 h 221300"/>
              <a:gd name="connsiteX8" fmla="*/ 1333387 w 1720180"/>
              <a:gd name="connsiteY8" fmla="*/ 221300 h 221300"/>
              <a:gd name="connsiteX9" fmla="*/ 1126170 w 1720180"/>
              <a:gd name="connsiteY9" fmla="*/ 174172 h 221300"/>
              <a:gd name="connsiteX10" fmla="*/ 968282 w 1720180"/>
              <a:gd name="connsiteY10" fmla="*/ 188662 h 221300"/>
              <a:gd name="connsiteX11" fmla="*/ 590932 w 1720180"/>
              <a:gd name="connsiteY11" fmla="*/ 218935 h 221300"/>
              <a:gd name="connsiteX12" fmla="*/ 65754 w 1720180"/>
              <a:gd name="connsiteY12" fmla="*/ 188075 h 221300"/>
              <a:gd name="connsiteX13" fmla="*/ 0 w 1720180"/>
              <a:gd name="connsiteY13" fmla="*/ 104089 h 221300"/>
              <a:gd name="connsiteX0" fmla="*/ 4368 w 1654426"/>
              <a:gd name="connsiteY0" fmla="*/ 92870 h 221300"/>
              <a:gd name="connsiteX1" fmla="*/ 164592 w 1654426"/>
              <a:gd name="connsiteY1" fmla="*/ 16627 h 221300"/>
              <a:gd name="connsiteX2" fmla="*/ 522751 w 1654426"/>
              <a:gd name="connsiteY2" fmla="*/ 11090 h 221300"/>
              <a:gd name="connsiteX3" fmla="*/ 716745 w 1654426"/>
              <a:gd name="connsiteY3" fmla="*/ 0 h 221300"/>
              <a:gd name="connsiteX4" fmla="*/ 805636 w 1654426"/>
              <a:gd name="connsiteY4" fmla="*/ 4495 h 221300"/>
              <a:gd name="connsiteX5" fmla="*/ 1094255 w 1654426"/>
              <a:gd name="connsiteY5" fmla="*/ 74317 h 221300"/>
              <a:gd name="connsiteX6" fmla="*/ 1406909 w 1654426"/>
              <a:gd name="connsiteY6" fmla="*/ 8260 h 221300"/>
              <a:gd name="connsiteX7" fmla="*/ 1654426 w 1654426"/>
              <a:gd name="connsiteY7" fmla="*/ 18883 h 221300"/>
              <a:gd name="connsiteX8" fmla="*/ 1267633 w 1654426"/>
              <a:gd name="connsiteY8" fmla="*/ 221300 h 221300"/>
              <a:gd name="connsiteX9" fmla="*/ 1060416 w 1654426"/>
              <a:gd name="connsiteY9" fmla="*/ 174172 h 221300"/>
              <a:gd name="connsiteX10" fmla="*/ 902528 w 1654426"/>
              <a:gd name="connsiteY10" fmla="*/ 188662 h 221300"/>
              <a:gd name="connsiteX11" fmla="*/ 525178 w 1654426"/>
              <a:gd name="connsiteY11" fmla="*/ 218935 h 221300"/>
              <a:gd name="connsiteX12" fmla="*/ 0 w 1654426"/>
              <a:gd name="connsiteY12" fmla="*/ 188075 h 221300"/>
              <a:gd name="connsiteX13" fmla="*/ 4368 w 1654426"/>
              <a:gd name="connsiteY13" fmla="*/ 92870 h 221300"/>
              <a:gd name="connsiteX0" fmla="*/ 4368 w 1654426"/>
              <a:gd name="connsiteY0" fmla="*/ 92870 h 221300"/>
              <a:gd name="connsiteX1" fmla="*/ 276788 w 1654426"/>
              <a:gd name="connsiteY1" fmla="*/ 16627 h 221300"/>
              <a:gd name="connsiteX2" fmla="*/ 522751 w 1654426"/>
              <a:gd name="connsiteY2" fmla="*/ 11090 h 221300"/>
              <a:gd name="connsiteX3" fmla="*/ 716745 w 1654426"/>
              <a:gd name="connsiteY3" fmla="*/ 0 h 221300"/>
              <a:gd name="connsiteX4" fmla="*/ 805636 w 1654426"/>
              <a:gd name="connsiteY4" fmla="*/ 4495 h 221300"/>
              <a:gd name="connsiteX5" fmla="*/ 1094255 w 1654426"/>
              <a:gd name="connsiteY5" fmla="*/ 74317 h 221300"/>
              <a:gd name="connsiteX6" fmla="*/ 1406909 w 1654426"/>
              <a:gd name="connsiteY6" fmla="*/ 8260 h 221300"/>
              <a:gd name="connsiteX7" fmla="*/ 1654426 w 1654426"/>
              <a:gd name="connsiteY7" fmla="*/ 18883 h 221300"/>
              <a:gd name="connsiteX8" fmla="*/ 1267633 w 1654426"/>
              <a:gd name="connsiteY8" fmla="*/ 221300 h 221300"/>
              <a:gd name="connsiteX9" fmla="*/ 1060416 w 1654426"/>
              <a:gd name="connsiteY9" fmla="*/ 174172 h 221300"/>
              <a:gd name="connsiteX10" fmla="*/ 902528 w 1654426"/>
              <a:gd name="connsiteY10" fmla="*/ 188662 h 221300"/>
              <a:gd name="connsiteX11" fmla="*/ 525178 w 1654426"/>
              <a:gd name="connsiteY11" fmla="*/ 218935 h 221300"/>
              <a:gd name="connsiteX12" fmla="*/ 0 w 1654426"/>
              <a:gd name="connsiteY12" fmla="*/ 188075 h 221300"/>
              <a:gd name="connsiteX13" fmla="*/ 4368 w 1654426"/>
              <a:gd name="connsiteY13" fmla="*/ 92870 h 221300"/>
              <a:gd name="connsiteX0" fmla="*/ 0 w 1650058"/>
              <a:gd name="connsiteY0" fmla="*/ 92870 h 221300"/>
              <a:gd name="connsiteX1" fmla="*/ 272420 w 1650058"/>
              <a:gd name="connsiteY1" fmla="*/ 16627 h 221300"/>
              <a:gd name="connsiteX2" fmla="*/ 518383 w 1650058"/>
              <a:gd name="connsiteY2" fmla="*/ 11090 h 221300"/>
              <a:gd name="connsiteX3" fmla="*/ 712377 w 1650058"/>
              <a:gd name="connsiteY3" fmla="*/ 0 h 221300"/>
              <a:gd name="connsiteX4" fmla="*/ 801268 w 1650058"/>
              <a:gd name="connsiteY4" fmla="*/ 4495 h 221300"/>
              <a:gd name="connsiteX5" fmla="*/ 1089887 w 1650058"/>
              <a:gd name="connsiteY5" fmla="*/ 74317 h 221300"/>
              <a:gd name="connsiteX6" fmla="*/ 1402541 w 1650058"/>
              <a:gd name="connsiteY6" fmla="*/ 8260 h 221300"/>
              <a:gd name="connsiteX7" fmla="*/ 1650058 w 1650058"/>
              <a:gd name="connsiteY7" fmla="*/ 18883 h 221300"/>
              <a:gd name="connsiteX8" fmla="*/ 1263265 w 1650058"/>
              <a:gd name="connsiteY8" fmla="*/ 221300 h 221300"/>
              <a:gd name="connsiteX9" fmla="*/ 1056048 w 1650058"/>
              <a:gd name="connsiteY9" fmla="*/ 174172 h 221300"/>
              <a:gd name="connsiteX10" fmla="*/ 898160 w 1650058"/>
              <a:gd name="connsiteY10" fmla="*/ 188662 h 221300"/>
              <a:gd name="connsiteX11" fmla="*/ 520810 w 1650058"/>
              <a:gd name="connsiteY11" fmla="*/ 218935 h 221300"/>
              <a:gd name="connsiteX12" fmla="*/ 231245 w 1650058"/>
              <a:gd name="connsiteY12" fmla="*/ 146001 h 221300"/>
              <a:gd name="connsiteX13" fmla="*/ 0 w 1650058"/>
              <a:gd name="connsiteY13" fmla="*/ 92870 h 221300"/>
              <a:gd name="connsiteX0" fmla="*/ 0 w 1650058"/>
              <a:gd name="connsiteY0" fmla="*/ 92870 h 221300"/>
              <a:gd name="connsiteX1" fmla="*/ 272420 w 1650058"/>
              <a:gd name="connsiteY1" fmla="*/ 16627 h 221300"/>
              <a:gd name="connsiteX2" fmla="*/ 518383 w 1650058"/>
              <a:gd name="connsiteY2" fmla="*/ 11090 h 221300"/>
              <a:gd name="connsiteX3" fmla="*/ 712377 w 1650058"/>
              <a:gd name="connsiteY3" fmla="*/ 0 h 221300"/>
              <a:gd name="connsiteX4" fmla="*/ 801268 w 1650058"/>
              <a:gd name="connsiteY4" fmla="*/ 4495 h 221300"/>
              <a:gd name="connsiteX5" fmla="*/ 1089887 w 1650058"/>
              <a:gd name="connsiteY5" fmla="*/ 74317 h 221300"/>
              <a:gd name="connsiteX6" fmla="*/ 1402541 w 1650058"/>
              <a:gd name="connsiteY6" fmla="*/ 8260 h 221300"/>
              <a:gd name="connsiteX7" fmla="*/ 1650058 w 1650058"/>
              <a:gd name="connsiteY7" fmla="*/ 18883 h 221300"/>
              <a:gd name="connsiteX8" fmla="*/ 1263265 w 1650058"/>
              <a:gd name="connsiteY8" fmla="*/ 221300 h 221300"/>
              <a:gd name="connsiteX9" fmla="*/ 1056048 w 1650058"/>
              <a:gd name="connsiteY9" fmla="*/ 174172 h 221300"/>
              <a:gd name="connsiteX10" fmla="*/ 898160 w 1650058"/>
              <a:gd name="connsiteY10" fmla="*/ 188662 h 221300"/>
              <a:gd name="connsiteX11" fmla="*/ 562884 w 1650058"/>
              <a:gd name="connsiteY11" fmla="*/ 162836 h 221300"/>
              <a:gd name="connsiteX12" fmla="*/ 231245 w 1650058"/>
              <a:gd name="connsiteY12" fmla="*/ 146001 h 221300"/>
              <a:gd name="connsiteX13" fmla="*/ 0 w 1650058"/>
              <a:gd name="connsiteY13" fmla="*/ 92870 h 221300"/>
              <a:gd name="connsiteX0" fmla="*/ 0 w 1650058"/>
              <a:gd name="connsiteY0" fmla="*/ 92870 h 221300"/>
              <a:gd name="connsiteX1" fmla="*/ 272420 w 1650058"/>
              <a:gd name="connsiteY1" fmla="*/ 16627 h 221300"/>
              <a:gd name="connsiteX2" fmla="*/ 518383 w 1650058"/>
              <a:gd name="connsiteY2" fmla="*/ 11090 h 221300"/>
              <a:gd name="connsiteX3" fmla="*/ 712377 w 1650058"/>
              <a:gd name="connsiteY3" fmla="*/ 0 h 221300"/>
              <a:gd name="connsiteX4" fmla="*/ 801268 w 1650058"/>
              <a:gd name="connsiteY4" fmla="*/ 4495 h 221300"/>
              <a:gd name="connsiteX5" fmla="*/ 1089887 w 1650058"/>
              <a:gd name="connsiteY5" fmla="*/ 74317 h 221300"/>
              <a:gd name="connsiteX6" fmla="*/ 1402541 w 1650058"/>
              <a:gd name="connsiteY6" fmla="*/ 8260 h 221300"/>
              <a:gd name="connsiteX7" fmla="*/ 1650058 w 1650058"/>
              <a:gd name="connsiteY7" fmla="*/ 18883 h 221300"/>
              <a:gd name="connsiteX8" fmla="*/ 1263265 w 1650058"/>
              <a:gd name="connsiteY8" fmla="*/ 221300 h 221300"/>
              <a:gd name="connsiteX9" fmla="*/ 1056048 w 1650058"/>
              <a:gd name="connsiteY9" fmla="*/ 174172 h 221300"/>
              <a:gd name="connsiteX10" fmla="*/ 898160 w 1650058"/>
              <a:gd name="connsiteY10" fmla="*/ 188662 h 221300"/>
              <a:gd name="connsiteX11" fmla="*/ 562884 w 1650058"/>
              <a:gd name="connsiteY11" fmla="*/ 162836 h 221300"/>
              <a:gd name="connsiteX12" fmla="*/ 231245 w 1650058"/>
              <a:gd name="connsiteY12" fmla="*/ 146001 h 221300"/>
              <a:gd name="connsiteX13" fmla="*/ 0 w 1650058"/>
              <a:gd name="connsiteY13" fmla="*/ 92870 h 221300"/>
              <a:gd name="connsiteX0" fmla="*/ 0 w 1650058"/>
              <a:gd name="connsiteY0" fmla="*/ 92870 h 221300"/>
              <a:gd name="connsiteX1" fmla="*/ 272420 w 1650058"/>
              <a:gd name="connsiteY1" fmla="*/ 16627 h 221300"/>
              <a:gd name="connsiteX2" fmla="*/ 518383 w 1650058"/>
              <a:gd name="connsiteY2" fmla="*/ 11090 h 221300"/>
              <a:gd name="connsiteX3" fmla="*/ 712377 w 1650058"/>
              <a:gd name="connsiteY3" fmla="*/ 0 h 221300"/>
              <a:gd name="connsiteX4" fmla="*/ 801268 w 1650058"/>
              <a:gd name="connsiteY4" fmla="*/ 4495 h 221300"/>
              <a:gd name="connsiteX5" fmla="*/ 1089887 w 1650058"/>
              <a:gd name="connsiteY5" fmla="*/ 74317 h 221300"/>
              <a:gd name="connsiteX6" fmla="*/ 1402541 w 1650058"/>
              <a:gd name="connsiteY6" fmla="*/ 8260 h 221300"/>
              <a:gd name="connsiteX7" fmla="*/ 1650058 w 1650058"/>
              <a:gd name="connsiteY7" fmla="*/ 18883 h 221300"/>
              <a:gd name="connsiteX8" fmla="*/ 1263265 w 1650058"/>
              <a:gd name="connsiteY8" fmla="*/ 221300 h 221300"/>
              <a:gd name="connsiteX9" fmla="*/ 1056048 w 1650058"/>
              <a:gd name="connsiteY9" fmla="*/ 174172 h 221300"/>
              <a:gd name="connsiteX10" fmla="*/ 797183 w 1650058"/>
              <a:gd name="connsiteY10" fmla="*/ 157808 h 221300"/>
              <a:gd name="connsiteX11" fmla="*/ 562884 w 1650058"/>
              <a:gd name="connsiteY11" fmla="*/ 162836 h 221300"/>
              <a:gd name="connsiteX12" fmla="*/ 231245 w 1650058"/>
              <a:gd name="connsiteY12" fmla="*/ 146001 h 221300"/>
              <a:gd name="connsiteX13" fmla="*/ 0 w 1650058"/>
              <a:gd name="connsiteY13" fmla="*/ 92870 h 221300"/>
              <a:gd name="connsiteX0" fmla="*/ 0 w 1650058"/>
              <a:gd name="connsiteY0" fmla="*/ 92870 h 221300"/>
              <a:gd name="connsiteX1" fmla="*/ 272420 w 1650058"/>
              <a:gd name="connsiteY1" fmla="*/ 16627 h 221300"/>
              <a:gd name="connsiteX2" fmla="*/ 518383 w 1650058"/>
              <a:gd name="connsiteY2" fmla="*/ 11090 h 221300"/>
              <a:gd name="connsiteX3" fmla="*/ 712377 w 1650058"/>
              <a:gd name="connsiteY3" fmla="*/ 0 h 221300"/>
              <a:gd name="connsiteX4" fmla="*/ 801268 w 1650058"/>
              <a:gd name="connsiteY4" fmla="*/ 4495 h 221300"/>
              <a:gd name="connsiteX5" fmla="*/ 1089887 w 1650058"/>
              <a:gd name="connsiteY5" fmla="*/ 74317 h 221300"/>
              <a:gd name="connsiteX6" fmla="*/ 1402541 w 1650058"/>
              <a:gd name="connsiteY6" fmla="*/ 8260 h 221300"/>
              <a:gd name="connsiteX7" fmla="*/ 1650058 w 1650058"/>
              <a:gd name="connsiteY7" fmla="*/ 18883 h 221300"/>
              <a:gd name="connsiteX8" fmla="*/ 1263265 w 1650058"/>
              <a:gd name="connsiteY8" fmla="*/ 221300 h 221300"/>
              <a:gd name="connsiteX9" fmla="*/ 955071 w 1650058"/>
              <a:gd name="connsiteY9" fmla="*/ 162953 h 221300"/>
              <a:gd name="connsiteX10" fmla="*/ 797183 w 1650058"/>
              <a:gd name="connsiteY10" fmla="*/ 157808 h 221300"/>
              <a:gd name="connsiteX11" fmla="*/ 562884 w 1650058"/>
              <a:gd name="connsiteY11" fmla="*/ 162836 h 221300"/>
              <a:gd name="connsiteX12" fmla="*/ 231245 w 1650058"/>
              <a:gd name="connsiteY12" fmla="*/ 146001 h 221300"/>
              <a:gd name="connsiteX13" fmla="*/ 0 w 1650058"/>
              <a:gd name="connsiteY13" fmla="*/ 92870 h 221300"/>
              <a:gd name="connsiteX0" fmla="*/ 0 w 1650058"/>
              <a:gd name="connsiteY0" fmla="*/ 92870 h 169108"/>
              <a:gd name="connsiteX1" fmla="*/ 272420 w 1650058"/>
              <a:gd name="connsiteY1" fmla="*/ 16627 h 169108"/>
              <a:gd name="connsiteX2" fmla="*/ 518383 w 1650058"/>
              <a:gd name="connsiteY2" fmla="*/ 11090 h 169108"/>
              <a:gd name="connsiteX3" fmla="*/ 712377 w 1650058"/>
              <a:gd name="connsiteY3" fmla="*/ 0 h 169108"/>
              <a:gd name="connsiteX4" fmla="*/ 801268 w 1650058"/>
              <a:gd name="connsiteY4" fmla="*/ 4495 h 169108"/>
              <a:gd name="connsiteX5" fmla="*/ 1089887 w 1650058"/>
              <a:gd name="connsiteY5" fmla="*/ 74317 h 169108"/>
              <a:gd name="connsiteX6" fmla="*/ 1402541 w 1650058"/>
              <a:gd name="connsiteY6" fmla="*/ 8260 h 169108"/>
              <a:gd name="connsiteX7" fmla="*/ 1650058 w 1650058"/>
              <a:gd name="connsiteY7" fmla="*/ 18883 h 169108"/>
              <a:gd name="connsiteX8" fmla="*/ 1268874 w 1650058"/>
              <a:gd name="connsiteY8" fmla="*/ 142762 h 169108"/>
              <a:gd name="connsiteX9" fmla="*/ 955071 w 1650058"/>
              <a:gd name="connsiteY9" fmla="*/ 162953 h 169108"/>
              <a:gd name="connsiteX10" fmla="*/ 797183 w 1650058"/>
              <a:gd name="connsiteY10" fmla="*/ 157808 h 169108"/>
              <a:gd name="connsiteX11" fmla="*/ 562884 w 1650058"/>
              <a:gd name="connsiteY11" fmla="*/ 162836 h 169108"/>
              <a:gd name="connsiteX12" fmla="*/ 231245 w 1650058"/>
              <a:gd name="connsiteY12" fmla="*/ 146001 h 169108"/>
              <a:gd name="connsiteX13" fmla="*/ 0 w 1650058"/>
              <a:gd name="connsiteY13" fmla="*/ 92870 h 169108"/>
              <a:gd name="connsiteX0" fmla="*/ 0 w 1650058"/>
              <a:gd name="connsiteY0" fmla="*/ 92870 h 169108"/>
              <a:gd name="connsiteX1" fmla="*/ 272420 w 1650058"/>
              <a:gd name="connsiteY1" fmla="*/ 16627 h 169108"/>
              <a:gd name="connsiteX2" fmla="*/ 518383 w 1650058"/>
              <a:gd name="connsiteY2" fmla="*/ 11090 h 169108"/>
              <a:gd name="connsiteX3" fmla="*/ 712377 w 1650058"/>
              <a:gd name="connsiteY3" fmla="*/ 0 h 169108"/>
              <a:gd name="connsiteX4" fmla="*/ 801268 w 1650058"/>
              <a:gd name="connsiteY4" fmla="*/ 4495 h 169108"/>
              <a:gd name="connsiteX5" fmla="*/ 1089887 w 1650058"/>
              <a:gd name="connsiteY5" fmla="*/ 74317 h 169108"/>
              <a:gd name="connsiteX6" fmla="*/ 1402541 w 1650058"/>
              <a:gd name="connsiteY6" fmla="*/ 8260 h 169108"/>
              <a:gd name="connsiteX7" fmla="*/ 1650058 w 1650058"/>
              <a:gd name="connsiteY7" fmla="*/ 18883 h 169108"/>
              <a:gd name="connsiteX8" fmla="*/ 1268874 w 1650058"/>
              <a:gd name="connsiteY8" fmla="*/ 142762 h 169108"/>
              <a:gd name="connsiteX9" fmla="*/ 1074188 w 1650058"/>
              <a:gd name="connsiteY9" fmla="*/ 97792 h 169108"/>
              <a:gd name="connsiteX10" fmla="*/ 955071 w 1650058"/>
              <a:gd name="connsiteY10" fmla="*/ 162953 h 169108"/>
              <a:gd name="connsiteX11" fmla="*/ 797183 w 1650058"/>
              <a:gd name="connsiteY11" fmla="*/ 157808 h 169108"/>
              <a:gd name="connsiteX12" fmla="*/ 562884 w 1650058"/>
              <a:gd name="connsiteY12" fmla="*/ 162836 h 169108"/>
              <a:gd name="connsiteX13" fmla="*/ 231245 w 1650058"/>
              <a:gd name="connsiteY13" fmla="*/ 146001 h 169108"/>
              <a:gd name="connsiteX14" fmla="*/ 0 w 1650058"/>
              <a:gd name="connsiteY14" fmla="*/ 92870 h 169108"/>
              <a:gd name="connsiteX0" fmla="*/ 0 w 1650058"/>
              <a:gd name="connsiteY0" fmla="*/ 88375 h 164613"/>
              <a:gd name="connsiteX1" fmla="*/ 272420 w 1650058"/>
              <a:gd name="connsiteY1" fmla="*/ 12132 h 164613"/>
              <a:gd name="connsiteX2" fmla="*/ 518383 w 1650058"/>
              <a:gd name="connsiteY2" fmla="*/ 6595 h 164613"/>
              <a:gd name="connsiteX3" fmla="*/ 695852 w 1650058"/>
              <a:gd name="connsiteY3" fmla="*/ 34064 h 164613"/>
              <a:gd name="connsiteX4" fmla="*/ 801268 w 1650058"/>
              <a:gd name="connsiteY4" fmla="*/ 0 h 164613"/>
              <a:gd name="connsiteX5" fmla="*/ 1089887 w 1650058"/>
              <a:gd name="connsiteY5" fmla="*/ 69822 h 164613"/>
              <a:gd name="connsiteX6" fmla="*/ 1402541 w 1650058"/>
              <a:gd name="connsiteY6" fmla="*/ 3765 h 164613"/>
              <a:gd name="connsiteX7" fmla="*/ 1650058 w 1650058"/>
              <a:gd name="connsiteY7" fmla="*/ 14388 h 164613"/>
              <a:gd name="connsiteX8" fmla="*/ 1268874 w 1650058"/>
              <a:gd name="connsiteY8" fmla="*/ 138267 h 164613"/>
              <a:gd name="connsiteX9" fmla="*/ 1074188 w 1650058"/>
              <a:gd name="connsiteY9" fmla="*/ 93297 h 164613"/>
              <a:gd name="connsiteX10" fmla="*/ 955071 w 1650058"/>
              <a:gd name="connsiteY10" fmla="*/ 158458 h 164613"/>
              <a:gd name="connsiteX11" fmla="*/ 797183 w 1650058"/>
              <a:gd name="connsiteY11" fmla="*/ 153313 h 164613"/>
              <a:gd name="connsiteX12" fmla="*/ 562884 w 1650058"/>
              <a:gd name="connsiteY12" fmla="*/ 158341 h 164613"/>
              <a:gd name="connsiteX13" fmla="*/ 231245 w 1650058"/>
              <a:gd name="connsiteY13" fmla="*/ 141506 h 164613"/>
              <a:gd name="connsiteX14" fmla="*/ 0 w 1650058"/>
              <a:gd name="connsiteY14" fmla="*/ 88375 h 164613"/>
              <a:gd name="connsiteX0" fmla="*/ 0 w 1650058"/>
              <a:gd name="connsiteY0" fmla="*/ 84610 h 160848"/>
              <a:gd name="connsiteX1" fmla="*/ 272420 w 1650058"/>
              <a:gd name="connsiteY1" fmla="*/ 8367 h 160848"/>
              <a:gd name="connsiteX2" fmla="*/ 518383 w 1650058"/>
              <a:gd name="connsiteY2" fmla="*/ 2830 h 160848"/>
              <a:gd name="connsiteX3" fmla="*/ 695852 w 1650058"/>
              <a:gd name="connsiteY3" fmla="*/ 30299 h 160848"/>
              <a:gd name="connsiteX4" fmla="*/ 892157 w 1650058"/>
              <a:gd name="connsiteY4" fmla="*/ 81615 h 160848"/>
              <a:gd name="connsiteX5" fmla="*/ 1089887 w 1650058"/>
              <a:gd name="connsiteY5" fmla="*/ 66057 h 160848"/>
              <a:gd name="connsiteX6" fmla="*/ 1402541 w 1650058"/>
              <a:gd name="connsiteY6" fmla="*/ 0 h 160848"/>
              <a:gd name="connsiteX7" fmla="*/ 1650058 w 1650058"/>
              <a:gd name="connsiteY7" fmla="*/ 10623 h 160848"/>
              <a:gd name="connsiteX8" fmla="*/ 1268874 w 1650058"/>
              <a:gd name="connsiteY8" fmla="*/ 134502 h 160848"/>
              <a:gd name="connsiteX9" fmla="*/ 1074188 w 1650058"/>
              <a:gd name="connsiteY9" fmla="*/ 89532 h 160848"/>
              <a:gd name="connsiteX10" fmla="*/ 955071 w 1650058"/>
              <a:gd name="connsiteY10" fmla="*/ 154693 h 160848"/>
              <a:gd name="connsiteX11" fmla="*/ 797183 w 1650058"/>
              <a:gd name="connsiteY11" fmla="*/ 149548 h 160848"/>
              <a:gd name="connsiteX12" fmla="*/ 562884 w 1650058"/>
              <a:gd name="connsiteY12" fmla="*/ 154576 h 160848"/>
              <a:gd name="connsiteX13" fmla="*/ 231245 w 1650058"/>
              <a:gd name="connsiteY13" fmla="*/ 137741 h 160848"/>
              <a:gd name="connsiteX14" fmla="*/ 0 w 1650058"/>
              <a:gd name="connsiteY14" fmla="*/ 84610 h 160848"/>
              <a:gd name="connsiteX0" fmla="*/ 0 w 1650058"/>
              <a:gd name="connsiteY0" fmla="*/ 84610 h 160848"/>
              <a:gd name="connsiteX1" fmla="*/ 272420 w 1650058"/>
              <a:gd name="connsiteY1" fmla="*/ 8367 h 160848"/>
              <a:gd name="connsiteX2" fmla="*/ 518383 w 1650058"/>
              <a:gd name="connsiteY2" fmla="*/ 2830 h 160848"/>
              <a:gd name="connsiteX3" fmla="*/ 695852 w 1650058"/>
              <a:gd name="connsiteY3" fmla="*/ 30299 h 160848"/>
              <a:gd name="connsiteX4" fmla="*/ 892157 w 1650058"/>
              <a:gd name="connsiteY4" fmla="*/ 81615 h 160848"/>
              <a:gd name="connsiteX5" fmla="*/ 1018277 w 1650058"/>
              <a:gd name="connsiteY5" fmla="*/ 21990 h 160848"/>
              <a:gd name="connsiteX6" fmla="*/ 1402541 w 1650058"/>
              <a:gd name="connsiteY6" fmla="*/ 0 h 160848"/>
              <a:gd name="connsiteX7" fmla="*/ 1650058 w 1650058"/>
              <a:gd name="connsiteY7" fmla="*/ 10623 h 160848"/>
              <a:gd name="connsiteX8" fmla="*/ 1268874 w 1650058"/>
              <a:gd name="connsiteY8" fmla="*/ 134502 h 160848"/>
              <a:gd name="connsiteX9" fmla="*/ 1074188 w 1650058"/>
              <a:gd name="connsiteY9" fmla="*/ 89532 h 160848"/>
              <a:gd name="connsiteX10" fmla="*/ 955071 w 1650058"/>
              <a:gd name="connsiteY10" fmla="*/ 154693 h 160848"/>
              <a:gd name="connsiteX11" fmla="*/ 797183 w 1650058"/>
              <a:gd name="connsiteY11" fmla="*/ 149548 h 160848"/>
              <a:gd name="connsiteX12" fmla="*/ 562884 w 1650058"/>
              <a:gd name="connsiteY12" fmla="*/ 154576 h 160848"/>
              <a:gd name="connsiteX13" fmla="*/ 231245 w 1650058"/>
              <a:gd name="connsiteY13" fmla="*/ 137741 h 160848"/>
              <a:gd name="connsiteX14" fmla="*/ 0 w 1650058"/>
              <a:gd name="connsiteY14" fmla="*/ 84610 h 160848"/>
              <a:gd name="connsiteX0" fmla="*/ 0 w 1650058"/>
              <a:gd name="connsiteY0" fmla="*/ 106644 h 182882"/>
              <a:gd name="connsiteX1" fmla="*/ 272420 w 1650058"/>
              <a:gd name="connsiteY1" fmla="*/ 30401 h 182882"/>
              <a:gd name="connsiteX2" fmla="*/ 518383 w 1650058"/>
              <a:gd name="connsiteY2" fmla="*/ 24864 h 182882"/>
              <a:gd name="connsiteX3" fmla="*/ 695852 w 1650058"/>
              <a:gd name="connsiteY3" fmla="*/ 52333 h 182882"/>
              <a:gd name="connsiteX4" fmla="*/ 892157 w 1650058"/>
              <a:gd name="connsiteY4" fmla="*/ 103649 h 182882"/>
              <a:gd name="connsiteX5" fmla="*/ 1018277 w 1650058"/>
              <a:gd name="connsiteY5" fmla="*/ 44024 h 182882"/>
              <a:gd name="connsiteX6" fmla="*/ 1195975 w 1650058"/>
              <a:gd name="connsiteY6" fmla="*/ 0 h 182882"/>
              <a:gd name="connsiteX7" fmla="*/ 1650058 w 1650058"/>
              <a:gd name="connsiteY7" fmla="*/ 32657 h 182882"/>
              <a:gd name="connsiteX8" fmla="*/ 1268874 w 1650058"/>
              <a:gd name="connsiteY8" fmla="*/ 156536 h 182882"/>
              <a:gd name="connsiteX9" fmla="*/ 1074188 w 1650058"/>
              <a:gd name="connsiteY9" fmla="*/ 111566 h 182882"/>
              <a:gd name="connsiteX10" fmla="*/ 955071 w 1650058"/>
              <a:gd name="connsiteY10" fmla="*/ 176727 h 182882"/>
              <a:gd name="connsiteX11" fmla="*/ 797183 w 1650058"/>
              <a:gd name="connsiteY11" fmla="*/ 171582 h 182882"/>
              <a:gd name="connsiteX12" fmla="*/ 562884 w 1650058"/>
              <a:gd name="connsiteY12" fmla="*/ 176610 h 182882"/>
              <a:gd name="connsiteX13" fmla="*/ 231245 w 1650058"/>
              <a:gd name="connsiteY13" fmla="*/ 159775 h 182882"/>
              <a:gd name="connsiteX14" fmla="*/ 0 w 1650058"/>
              <a:gd name="connsiteY14" fmla="*/ 106644 h 182882"/>
              <a:gd name="connsiteX0" fmla="*/ 0 w 1363620"/>
              <a:gd name="connsiteY0" fmla="*/ 106644 h 182882"/>
              <a:gd name="connsiteX1" fmla="*/ 272420 w 1363620"/>
              <a:gd name="connsiteY1" fmla="*/ 30401 h 182882"/>
              <a:gd name="connsiteX2" fmla="*/ 518383 w 1363620"/>
              <a:gd name="connsiteY2" fmla="*/ 24864 h 182882"/>
              <a:gd name="connsiteX3" fmla="*/ 695852 w 1363620"/>
              <a:gd name="connsiteY3" fmla="*/ 52333 h 182882"/>
              <a:gd name="connsiteX4" fmla="*/ 892157 w 1363620"/>
              <a:gd name="connsiteY4" fmla="*/ 103649 h 182882"/>
              <a:gd name="connsiteX5" fmla="*/ 1018277 w 1363620"/>
              <a:gd name="connsiteY5" fmla="*/ 44024 h 182882"/>
              <a:gd name="connsiteX6" fmla="*/ 1195975 w 1363620"/>
              <a:gd name="connsiteY6" fmla="*/ 0 h 182882"/>
              <a:gd name="connsiteX7" fmla="*/ 1363620 w 1363620"/>
              <a:gd name="connsiteY7" fmla="*/ 38165 h 182882"/>
              <a:gd name="connsiteX8" fmla="*/ 1268874 w 1363620"/>
              <a:gd name="connsiteY8" fmla="*/ 156536 h 182882"/>
              <a:gd name="connsiteX9" fmla="*/ 1074188 w 1363620"/>
              <a:gd name="connsiteY9" fmla="*/ 111566 h 182882"/>
              <a:gd name="connsiteX10" fmla="*/ 955071 w 1363620"/>
              <a:gd name="connsiteY10" fmla="*/ 176727 h 182882"/>
              <a:gd name="connsiteX11" fmla="*/ 797183 w 1363620"/>
              <a:gd name="connsiteY11" fmla="*/ 171582 h 182882"/>
              <a:gd name="connsiteX12" fmla="*/ 562884 w 1363620"/>
              <a:gd name="connsiteY12" fmla="*/ 176610 h 182882"/>
              <a:gd name="connsiteX13" fmla="*/ 231245 w 1363620"/>
              <a:gd name="connsiteY13" fmla="*/ 159775 h 182882"/>
              <a:gd name="connsiteX14" fmla="*/ 0 w 1363620"/>
              <a:gd name="connsiteY14" fmla="*/ 106644 h 182882"/>
              <a:gd name="connsiteX0" fmla="*/ 0 w 1363620"/>
              <a:gd name="connsiteY0" fmla="*/ 106644 h 183631"/>
              <a:gd name="connsiteX1" fmla="*/ 272420 w 1363620"/>
              <a:gd name="connsiteY1" fmla="*/ 30401 h 183631"/>
              <a:gd name="connsiteX2" fmla="*/ 518383 w 1363620"/>
              <a:gd name="connsiteY2" fmla="*/ 24864 h 183631"/>
              <a:gd name="connsiteX3" fmla="*/ 695852 w 1363620"/>
              <a:gd name="connsiteY3" fmla="*/ 52333 h 183631"/>
              <a:gd name="connsiteX4" fmla="*/ 892157 w 1363620"/>
              <a:gd name="connsiteY4" fmla="*/ 103649 h 183631"/>
              <a:gd name="connsiteX5" fmla="*/ 1018277 w 1363620"/>
              <a:gd name="connsiteY5" fmla="*/ 44024 h 183631"/>
              <a:gd name="connsiteX6" fmla="*/ 1195975 w 1363620"/>
              <a:gd name="connsiteY6" fmla="*/ 0 h 183631"/>
              <a:gd name="connsiteX7" fmla="*/ 1363620 w 1363620"/>
              <a:gd name="connsiteY7" fmla="*/ 38165 h 183631"/>
              <a:gd name="connsiteX8" fmla="*/ 1268874 w 1363620"/>
              <a:gd name="connsiteY8" fmla="*/ 156536 h 183631"/>
              <a:gd name="connsiteX9" fmla="*/ 1074188 w 1363620"/>
              <a:gd name="connsiteY9" fmla="*/ 111566 h 183631"/>
              <a:gd name="connsiteX10" fmla="*/ 955071 w 1363620"/>
              <a:gd name="connsiteY10" fmla="*/ 176727 h 183631"/>
              <a:gd name="connsiteX11" fmla="*/ 797183 w 1363620"/>
              <a:gd name="connsiteY11" fmla="*/ 171582 h 183631"/>
              <a:gd name="connsiteX12" fmla="*/ 571147 w 1363620"/>
              <a:gd name="connsiteY12" fmla="*/ 151822 h 183631"/>
              <a:gd name="connsiteX13" fmla="*/ 231245 w 1363620"/>
              <a:gd name="connsiteY13" fmla="*/ 159775 h 183631"/>
              <a:gd name="connsiteX14" fmla="*/ 0 w 1363620"/>
              <a:gd name="connsiteY14" fmla="*/ 106644 h 183631"/>
              <a:gd name="connsiteX0" fmla="*/ 0 w 1363620"/>
              <a:gd name="connsiteY0" fmla="*/ 106644 h 183198"/>
              <a:gd name="connsiteX1" fmla="*/ 272420 w 1363620"/>
              <a:gd name="connsiteY1" fmla="*/ 30401 h 183198"/>
              <a:gd name="connsiteX2" fmla="*/ 518383 w 1363620"/>
              <a:gd name="connsiteY2" fmla="*/ 24864 h 183198"/>
              <a:gd name="connsiteX3" fmla="*/ 695852 w 1363620"/>
              <a:gd name="connsiteY3" fmla="*/ 52333 h 183198"/>
              <a:gd name="connsiteX4" fmla="*/ 892157 w 1363620"/>
              <a:gd name="connsiteY4" fmla="*/ 103649 h 183198"/>
              <a:gd name="connsiteX5" fmla="*/ 1018277 w 1363620"/>
              <a:gd name="connsiteY5" fmla="*/ 44024 h 183198"/>
              <a:gd name="connsiteX6" fmla="*/ 1195975 w 1363620"/>
              <a:gd name="connsiteY6" fmla="*/ 0 h 183198"/>
              <a:gd name="connsiteX7" fmla="*/ 1363620 w 1363620"/>
              <a:gd name="connsiteY7" fmla="*/ 38165 h 183198"/>
              <a:gd name="connsiteX8" fmla="*/ 1268874 w 1363620"/>
              <a:gd name="connsiteY8" fmla="*/ 156536 h 183198"/>
              <a:gd name="connsiteX9" fmla="*/ 1074188 w 1363620"/>
              <a:gd name="connsiteY9" fmla="*/ 111566 h 183198"/>
              <a:gd name="connsiteX10" fmla="*/ 955071 w 1363620"/>
              <a:gd name="connsiteY10" fmla="*/ 176727 h 183198"/>
              <a:gd name="connsiteX11" fmla="*/ 797183 w 1363620"/>
              <a:gd name="connsiteY11" fmla="*/ 171582 h 183198"/>
              <a:gd name="connsiteX12" fmla="*/ 590427 w 1363620"/>
              <a:gd name="connsiteY12" fmla="*/ 165593 h 183198"/>
              <a:gd name="connsiteX13" fmla="*/ 231245 w 1363620"/>
              <a:gd name="connsiteY13" fmla="*/ 159775 h 183198"/>
              <a:gd name="connsiteX14" fmla="*/ 0 w 1363620"/>
              <a:gd name="connsiteY14" fmla="*/ 106644 h 183198"/>
              <a:gd name="connsiteX0" fmla="*/ 0 w 1363620"/>
              <a:gd name="connsiteY0" fmla="*/ 106644 h 183198"/>
              <a:gd name="connsiteX1" fmla="*/ 272420 w 1363620"/>
              <a:gd name="connsiteY1" fmla="*/ 30401 h 183198"/>
              <a:gd name="connsiteX2" fmla="*/ 518383 w 1363620"/>
              <a:gd name="connsiteY2" fmla="*/ 24864 h 183198"/>
              <a:gd name="connsiteX3" fmla="*/ 695852 w 1363620"/>
              <a:gd name="connsiteY3" fmla="*/ 52333 h 183198"/>
              <a:gd name="connsiteX4" fmla="*/ 892157 w 1363620"/>
              <a:gd name="connsiteY4" fmla="*/ 103649 h 183198"/>
              <a:gd name="connsiteX5" fmla="*/ 1018277 w 1363620"/>
              <a:gd name="connsiteY5" fmla="*/ 44024 h 183198"/>
              <a:gd name="connsiteX6" fmla="*/ 1195975 w 1363620"/>
              <a:gd name="connsiteY6" fmla="*/ 0 h 183198"/>
              <a:gd name="connsiteX7" fmla="*/ 1363620 w 1363620"/>
              <a:gd name="connsiteY7" fmla="*/ 38165 h 183198"/>
              <a:gd name="connsiteX8" fmla="*/ 1268874 w 1363620"/>
              <a:gd name="connsiteY8" fmla="*/ 156536 h 183198"/>
              <a:gd name="connsiteX9" fmla="*/ 1074188 w 1363620"/>
              <a:gd name="connsiteY9" fmla="*/ 111566 h 183198"/>
              <a:gd name="connsiteX10" fmla="*/ 955071 w 1363620"/>
              <a:gd name="connsiteY10" fmla="*/ 176727 h 183198"/>
              <a:gd name="connsiteX11" fmla="*/ 797183 w 1363620"/>
              <a:gd name="connsiteY11" fmla="*/ 171582 h 183198"/>
              <a:gd name="connsiteX12" fmla="*/ 590427 w 1363620"/>
              <a:gd name="connsiteY12" fmla="*/ 165593 h 183198"/>
              <a:gd name="connsiteX13" fmla="*/ 233999 w 1363620"/>
              <a:gd name="connsiteY13" fmla="*/ 148758 h 183198"/>
              <a:gd name="connsiteX14" fmla="*/ 0 w 1363620"/>
              <a:gd name="connsiteY14" fmla="*/ 106644 h 183198"/>
              <a:gd name="connsiteX0" fmla="*/ 0 w 1363620"/>
              <a:gd name="connsiteY0" fmla="*/ 106644 h 180972"/>
              <a:gd name="connsiteX1" fmla="*/ 272420 w 1363620"/>
              <a:gd name="connsiteY1" fmla="*/ 30401 h 180972"/>
              <a:gd name="connsiteX2" fmla="*/ 518383 w 1363620"/>
              <a:gd name="connsiteY2" fmla="*/ 24864 h 180972"/>
              <a:gd name="connsiteX3" fmla="*/ 695852 w 1363620"/>
              <a:gd name="connsiteY3" fmla="*/ 52333 h 180972"/>
              <a:gd name="connsiteX4" fmla="*/ 892157 w 1363620"/>
              <a:gd name="connsiteY4" fmla="*/ 103649 h 180972"/>
              <a:gd name="connsiteX5" fmla="*/ 1018277 w 1363620"/>
              <a:gd name="connsiteY5" fmla="*/ 44024 h 180972"/>
              <a:gd name="connsiteX6" fmla="*/ 1195975 w 1363620"/>
              <a:gd name="connsiteY6" fmla="*/ 0 h 180972"/>
              <a:gd name="connsiteX7" fmla="*/ 1363620 w 1363620"/>
              <a:gd name="connsiteY7" fmla="*/ 38165 h 180972"/>
              <a:gd name="connsiteX8" fmla="*/ 1268874 w 1363620"/>
              <a:gd name="connsiteY8" fmla="*/ 156536 h 180972"/>
              <a:gd name="connsiteX9" fmla="*/ 1074188 w 1363620"/>
              <a:gd name="connsiteY9" fmla="*/ 111566 h 180972"/>
              <a:gd name="connsiteX10" fmla="*/ 955071 w 1363620"/>
              <a:gd name="connsiteY10" fmla="*/ 176727 h 180972"/>
              <a:gd name="connsiteX11" fmla="*/ 788921 w 1363620"/>
              <a:gd name="connsiteY11" fmla="*/ 155056 h 180972"/>
              <a:gd name="connsiteX12" fmla="*/ 590427 w 1363620"/>
              <a:gd name="connsiteY12" fmla="*/ 165593 h 180972"/>
              <a:gd name="connsiteX13" fmla="*/ 233999 w 1363620"/>
              <a:gd name="connsiteY13" fmla="*/ 148758 h 180972"/>
              <a:gd name="connsiteX14" fmla="*/ 0 w 1363620"/>
              <a:gd name="connsiteY14" fmla="*/ 106644 h 180972"/>
              <a:gd name="connsiteX0" fmla="*/ 0 w 1363620"/>
              <a:gd name="connsiteY0" fmla="*/ 106644 h 171901"/>
              <a:gd name="connsiteX1" fmla="*/ 272420 w 1363620"/>
              <a:gd name="connsiteY1" fmla="*/ 30401 h 171901"/>
              <a:gd name="connsiteX2" fmla="*/ 518383 w 1363620"/>
              <a:gd name="connsiteY2" fmla="*/ 24864 h 171901"/>
              <a:gd name="connsiteX3" fmla="*/ 695852 w 1363620"/>
              <a:gd name="connsiteY3" fmla="*/ 52333 h 171901"/>
              <a:gd name="connsiteX4" fmla="*/ 892157 w 1363620"/>
              <a:gd name="connsiteY4" fmla="*/ 103649 h 171901"/>
              <a:gd name="connsiteX5" fmla="*/ 1018277 w 1363620"/>
              <a:gd name="connsiteY5" fmla="*/ 44024 h 171901"/>
              <a:gd name="connsiteX6" fmla="*/ 1195975 w 1363620"/>
              <a:gd name="connsiteY6" fmla="*/ 0 h 171901"/>
              <a:gd name="connsiteX7" fmla="*/ 1363620 w 1363620"/>
              <a:gd name="connsiteY7" fmla="*/ 38165 h 171901"/>
              <a:gd name="connsiteX8" fmla="*/ 1268874 w 1363620"/>
              <a:gd name="connsiteY8" fmla="*/ 156536 h 171901"/>
              <a:gd name="connsiteX9" fmla="*/ 1074188 w 1363620"/>
              <a:gd name="connsiteY9" fmla="*/ 111566 h 171901"/>
              <a:gd name="connsiteX10" fmla="*/ 966088 w 1363620"/>
              <a:gd name="connsiteY10" fmla="*/ 91346 h 171901"/>
              <a:gd name="connsiteX11" fmla="*/ 788921 w 1363620"/>
              <a:gd name="connsiteY11" fmla="*/ 155056 h 171901"/>
              <a:gd name="connsiteX12" fmla="*/ 590427 w 1363620"/>
              <a:gd name="connsiteY12" fmla="*/ 165593 h 171901"/>
              <a:gd name="connsiteX13" fmla="*/ 233999 w 1363620"/>
              <a:gd name="connsiteY13" fmla="*/ 148758 h 171901"/>
              <a:gd name="connsiteX14" fmla="*/ 0 w 1363620"/>
              <a:gd name="connsiteY14" fmla="*/ 106644 h 171901"/>
              <a:gd name="connsiteX0" fmla="*/ 0 w 1363620"/>
              <a:gd name="connsiteY0" fmla="*/ 106644 h 171366"/>
              <a:gd name="connsiteX1" fmla="*/ 272420 w 1363620"/>
              <a:gd name="connsiteY1" fmla="*/ 30401 h 171366"/>
              <a:gd name="connsiteX2" fmla="*/ 518383 w 1363620"/>
              <a:gd name="connsiteY2" fmla="*/ 24864 h 171366"/>
              <a:gd name="connsiteX3" fmla="*/ 695852 w 1363620"/>
              <a:gd name="connsiteY3" fmla="*/ 52333 h 171366"/>
              <a:gd name="connsiteX4" fmla="*/ 892157 w 1363620"/>
              <a:gd name="connsiteY4" fmla="*/ 103649 h 171366"/>
              <a:gd name="connsiteX5" fmla="*/ 1018277 w 1363620"/>
              <a:gd name="connsiteY5" fmla="*/ 44024 h 171366"/>
              <a:gd name="connsiteX6" fmla="*/ 1195975 w 1363620"/>
              <a:gd name="connsiteY6" fmla="*/ 0 h 171366"/>
              <a:gd name="connsiteX7" fmla="*/ 1363620 w 1363620"/>
              <a:gd name="connsiteY7" fmla="*/ 38165 h 171366"/>
              <a:gd name="connsiteX8" fmla="*/ 1268874 w 1363620"/>
              <a:gd name="connsiteY8" fmla="*/ 156536 h 171366"/>
              <a:gd name="connsiteX9" fmla="*/ 1074188 w 1363620"/>
              <a:gd name="connsiteY9" fmla="*/ 111566 h 171366"/>
              <a:gd name="connsiteX10" fmla="*/ 899987 w 1363620"/>
              <a:gd name="connsiteY10" fmla="*/ 107871 h 171366"/>
              <a:gd name="connsiteX11" fmla="*/ 788921 w 1363620"/>
              <a:gd name="connsiteY11" fmla="*/ 155056 h 171366"/>
              <a:gd name="connsiteX12" fmla="*/ 590427 w 1363620"/>
              <a:gd name="connsiteY12" fmla="*/ 165593 h 171366"/>
              <a:gd name="connsiteX13" fmla="*/ 233999 w 1363620"/>
              <a:gd name="connsiteY13" fmla="*/ 148758 h 171366"/>
              <a:gd name="connsiteX14" fmla="*/ 0 w 1363620"/>
              <a:gd name="connsiteY14" fmla="*/ 106644 h 171366"/>
              <a:gd name="connsiteX0" fmla="*/ 0 w 1363620"/>
              <a:gd name="connsiteY0" fmla="*/ 106644 h 171366"/>
              <a:gd name="connsiteX1" fmla="*/ 272420 w 1363620"/>
              <a:gd name="connsiteY1" fmla="*/ 30401 h 171366"/>
              <a:gd name="connsiteX2" fmla="*/ 518383 w 1363620"/>
              <a:gd name="connsiteY2" fmla="*/ 24864 h 171366"/>
              <a:gd name="connsiteX3" fmla="*/ 695852 w 1363620"/>
              <a:gd name="connsiteY3" fmla="*/ 52333 h 171366"/>
              <a:gd name="connsiteX4" fmla="*/ 892157 w 1363620"/>
              <a:gd name="connsiteY4" fmla="*/ 103649 h 171366"/>
              <a:gd name="connsiteX5" fmla="*/ 1018277 w 1363620"/>
              <a:gd name="connsiteY5" fmla="*/ 44024 h 171366"/>
              <a:gd name="connsiteX6" fmla="*/ 1195975 w 1363620"/>
              <a:gd name="connsiteY6" fmla="*/ 0 h 171366"/>
              <a:gd name="connsiteX7" fmla="*/ 1363620 w 1363620"/>
              <a:gd name="connsiteY7" fmla="*/ 38165 h 171366"/>
              <a:gd name="connsiteX8" fmla="*/ 1268874 w 1363620"/>
              <a:gd name="connsiteY8" fmla="*/ 156536 h 171366"/>
              <a:gd name="connsiteX9" fmla="*/ 1074188 w 1363620"/>
              <a:gd name="connsiteY9" fmla="*/ 111566 h 171366"/>
              <a:gd name="connsiteX10" fmla="*/ 899987 w 1363620"/>
              <a:gd name="connsiteY10" fmla="*/ 107871 h 171366"/>
              <a:gd name="connsiteX11" fmla="*/ 753116 w 1363620"/>
              <a:gd name="connsiteY11" fmla="*/ 155056 h 171366"/>
              <a:gd name="connsiteX12" fmla="*/ 590427 w 1363620"/>
              <a:gd name="connsiteY12" fmla="*/ 165593 h 171366"/>
              <a:gd name="connsiteX13" fmla="*/ 233999 w 1363620"/>
              <a:gd name="connsiteY13" fmla="*/ 148758 h 171366"/>
              <a:gd name="connsiteX14" fmla="*/ 0 w 1363620"/>
              <a:gd name="connsiteY14" fmla="*/ 106644 h 171366"/>
              <a:gd name="connsiteX0" fmla="*/ 0 w 1363620"/>
              <a:gd name="connsiteY0" fmla="*/ 106644 h 165593"/>
              <a:gd name="connsiteX1" fmla="*/ 272420 w 1363620"/>
              <a:gd name="connsiteY1" fmla="*/ 30401 h 165593"/>
              <a:gd name="connsiteX2" fmla="*/ 518383 w 1363620"/>
              <a:gd name="connsiteY2" fmla="*/ 24864 h 165593"/>
              <a:gd name="connsiteX3" fmla="*/ 695852 w 1363620"/>
              <a:gd name="connsiteY3" fmla="*/ 52333 h 165593"/>
              <a:gd name="connsiteX4" fmla="*/ 892157 w 1363620"/>
              <a:gd name="connsiteY4" fmla="*/ 103649 h 165593"/>
              <a:gd name="connsiteX5" fmla="*/ 1018277 w 1363620"/>
              <a:gd name="connsiteY5" fmla="*/ 44024 h 165593"/>
              <a:gd name="connsiteX6" fmla="*/ 1195975 w 1363620"/>
              <a:gd name="connsiteY6" fmla="*/ 0 h 165593"/>
              <a:gd name="connsiteX7" fmla="*/ 1363620 w 1363620"/>
              <a:gd name="connsiteY7" fmla="*/ 38165 h 165593"/>
              <a:gd name="connsiteX8" fmla="*/ 1268874 w 1363620"/>
              <a:gd name="connsiteY8" fmla="*/ 156536 h 165593"/>
              <a:gd name="connsiteX9" fmla="*/ 1074188 w 1363620"/>
              <a:gd name="connsiteY9" fmla="*/ 111566 h 165593"/>
              <a:gd name="connsiteX10" fmla="*/ 899987 w 1363620"/>
              <a:gd name="connsiteY10" fmla="*/ 107871 h 165593"/>
              <a:gd name="connsiteX11" fmla="*/ 590427 w 1363620"/>
              <a:gd name="connsiteY11" fmla="*/ 165593 h 165593"/>
              <a:gd name="connsiteX12" fmla="*/ 233999 w 1363620"/>
              <a:gd name="connsiteY12" fmla="*/ 148758 h 165593"/>
              <a:gd name="connsiteX13" fmla="*/ 0 w 1363620"/>
              <a:gd name="connsiteY13" fmla="*/ 106644 h 165593"/>
              <a:gd name="connsiteX0" fmla="*/ 0 w 1363620"/>
              <a:gd name="connsiteY0" fmla="*/ 106644 h 160084"/>
              <a:gd name="connsiteX1" fmla="*/ 272420 w 1363620"/>
              <a:gd name="connsiteY1" fmla="*/ 30401 h 160084"/>
              <a:gd name="connsiteX2" fmla="*/ 518383 w 1363620"/>
              <a:gd name="connsiteY2" fmla="*/ 24864 h 160084"/>
              <a:gd name="connsiteX3" fmla="*/ 695852 w 1363620"/>
              <a:gd name="connsiteY3" fmla="*/ 52333 h 160084"/>
              <a:gd name="connsiteX4" fmla="*/ 892157 w 1363620"/>
              <a:gd name="connsiteY4" fmla="*/ 103649 h 160084"/>
              <a:gd name="connsiteX5" fmla="*/ 1018277 w 1363620"/>
              <a:gd name="connsiteY5" fmla="*/ 44024 h 160084"/>
              <a:gd name="connsiteX6" fmla="*/ 1195975 w 1363620"/>
              <a:gd name="connsiteY6" fmla="*/ 0 h 160084"/>
              <a:gd name="connsiteX7" fmla="*/ 1363620 w 1363620"/>
              <a:gd name="connsiteY7" fmla="*/ 38165 h 160084"/>
              <a:gd name="connsiteX8" fmla="*/ 1268874 w 1363620"/>
              <a:gd name="connsiteY8" fmla="*/ 156536 h 160084"/>
              <a:gd name="connsiteX9" fmla="*/ 1074188 w 1363620"/>
              <a:gd name="connsiteY9" fmla="*/ 111566 h 160084"/>
              <a:gd name="connsiteX10" fmla="*/ 899987 w 1363620"/>
              <a:gd name="connsiteY10" fmla="*/ 107871 h 160084"/>
              <a:gd name="connsiteX11" fmla="*/ 736400 w 1363620"/>
              <a:gd name="connsiteY11" fmla="*/ 160084 h 160084"/>
              <a:gd name="connsiteX12" fmla="*/ 233999 w 1363620"/>
              <a:gd name="connsiteY12" fmla="*/ 148758 h 160084"/>
              <a:gd name="connsiteX13" fmla="*/ 0 w 1363620"/>
              <a:gd name="connsiteY13" fmla="*/ 106644 h 160084"/>
              <a:gd name="connsiteX0" fmla="*/ 0 w 1363620"/>
              <a:gd name="connsiteY0" fmla="*/ 106644 h 160084"/>
              <a:gd name="connsiteX1" fmla="*/ 272420 w 1363620"/>
              <a:gd name="connsiteY1" fmla="*/ 30401 h 160084"/>
              <a:gd name="connsiteX2" fmla="*/ 518383 w 1363620"/>
              <a:gd name="connsiteY2" fmla="*/ 24864 h 160084"/>
              <a:gd name="connsiteX3" fmla="*/ 695852 w 1363620"/>
              <a:gd name="connsiteY3" fmla="*/ 52333 h 160084"/>
              <a:gd name="connsiteX4" fmla="*/ 892157 w 1363620"/>
              <a:gd name="connsiteY4" fmla="*/ 103649 h 160084"/>
              <a:gd name="connsiteX5" fmla="*/ 1018277 w 1363620"/>
              <a:gd name="connsiteY5" fmla="*/ 44024 h 160084"/>
              <a:gd name="connsiteX6" fmla="*/ 1195975 w 1363620"/>
              <a:gd name="connsiteY6" fmla="*/ 0 h 160084"/>
              <a:gd name="connsiteX7" fmla="*/ 1363620 w 1363620"/>
              <a:gd name="connsiteY7" fmla="*/ 38165 h 160084"/>
              <a:gd name="connsiteX8" fmla="*/ 1268874 w 1363620"/>
              <a:gd name="connsiteY8" fmla="*/ 156536 h 160084"/>
              <a:gd name="connsiteX9" fmla="*/ 1030120 w 1363620"/>
              <a:gd name="connsiteY9" fmla="*/ 144617 h 160084"/>
              <a:gd name="connsiteX10" fmla="*/ 899987 w 1363620"/>
              <a:gd name="connsiteY10" fmla="*/ 107871 h 160084"/>
              <a:gd name="connsiteX11" fmla="*/ 736400 w 1363620"/>
              <a:gd name="connsiteY11" fmla="*/ 160084 h 160084"/>
              <a:gd name="connsiteX12" fmla="*/ 233999 w 1363620"/>
              <a:gd name="connsiteY12" fmla="*/ 148758 h 160084"/>
              <a:gd name="connsiteX13" fmla="*/ 0 w 1363620"/>
              <a:gd name="connsiteY13" fmla="*/ 106644 h 160084"/>
              <a:gd name="connsiteX0" fmla="*/ 0 w 1363620"/>
              <a:gd name="connsiteY0" fmla="*/ 106644 h 160084"/>
              <a:gd name="connsiteX1" fmla="*/ 272420 w 1363620"/>
              <a:gd name="connsiteY1" fmla="*/ 30401 h 160084"/>
              <a:gd name="connsiteX2" fmla="*/ 518383 w 1363620"/>
              <a:gd name="connsiteY2" fmla="*/ 24864 h 160084"/>
              <a:gd name="connsiteX3" fmla="*/ 695852 w 1363620"/>
              <a:gd name="connsiteY3" fmla="*/ 52333 h 160084"/>
              <a:gd name="connsiteX4" fmla="*/ 892157 w 1363620"/>
              <a:gd name="connsiteY4" fmla="*/ 103649 h 160084"/>
              <a:gd name="connsiteX5" fmla="*/ 1018277 w 1363620"/>
              <a:gd name="connsiteY5" fmla="*/ 44024 h 160084"/>
              <a:gd name="connsiteX6" fmla="*/ 1195975 w 1363620"/>
              <a:gd name="connsiteY6" fmla="*/ 0 h 160084"/>
              <a:gd name="connsiteX7" fmla="*/ 1363620 w 1363620"/>
              <a:gd name="connsiteY7" fmla="*/ 38165 h 160084"/>
              <a:gd name="connsiteX8" fmla="*/ 1266120 w 1363620"/>
              <a:gd name="connsiteY8" fmla="*/ 95943 h 160084"/>
              <a:gd name="connsiteX9" fmla="*/ 1030120 w 1363620"/>
              <a:gd name="connsiteY9" fmla="*/ 144617 h 160084"/>
              <a:gd name="connsiteX10" fmla="*/ 899987 w 1363620"/>
              <a:gd name="connsiteY10" fmla="*/ 107871 h 160084"/>
              <a:gd name="connsiteX11" fmla="*/ 736400 w 1363620"/>
              <a:gd name="connsiteY11" fmla="*/ 160084 h 160084"/>
              <a:gd name="connsiteX12" fmla="*/ 233999 w 1363620"/>
              <a:gd name="connsiteY12" fmla="*/ 148758 h 160084"/>
              <a:gd name="connsiteX13" fmla="*/ 0 w 1363620"/>
              <a:gd name="connsiteY13" fmla="*/ 106644 h 160084"/>
              <a:gd name="connsiteX0" fmla="*/ 0 w 1363620"/>
              <a:gd name="connsiteY0" fmla="*/ 106644 h 160084"/>
              <a:gd name="connsiteX1" fmla="*/ 272420 w 1363620"/>
              <a:gd name="connsiteY1" fmla="*/ 30401 h 160084"/>
              <a:gd name="connsiteX2" fmla="*/ 518383 w 1363620"/>
              <a:gd name="connsiteY2" fmla="*/ 24864 h 160084"/>
              <a:gd name="connsiteX3" fmla="*/ 695852 w 1363620"/>
              <a:gd name="connsiteY3" fmla="*/ 52333 h 160084"/>
              <a:gd name="connsiteX4" fmla="*/ 892157 w 1363620"/>
              <a:gd name="connsiteY4" fmla="*/ 103649 h 160084"/>
              <a:gd name="connsiteX5" fmla="*/ 1018277 w 1363620"/>
              <a:gd name="connsiteY5" fmla="*/ 44024 h 160084"/>
              <a:gd name="connsiteX6" fmla="*/ 1195975 w 1363620"/>
              <a:gd name="connsiteY6" fmla="*/ 0 h 160084"/>
              <a:gd name="connsiteX7" fmla="*/ 1363620 w 1363620"/>
              <a:gd name="connsiteY7" fmla="*/ 38165 h 160084"/>
              <a:gd name="connsiteX8" fmla="*/ 1266120 w 1363620"/>
              <a:gd name="connsiteY8" fmla="*/ 95943 h 160084"/>
              <a:gd name="connsiteX9" fmla="*/ 1030120 w 1363620"/>
              <a:gd name="connsiteY9" fmla="*/ 144617 h 160084"/>
              <a:gd name="connsiteX10" fmla="*/ 899987 w 1363620"/>
              <a:gd name="connsiteY10" fmla="*/ 107871 h 160084"/>
              <a:gd name="connsiteX11" fmla="*/ 736400 w 1363620"/>
              <a:gd name="connsiteY11" fmla="*/ 160084 h 160084"/>
              <a:gd name="connsiteX12" fmla="*/ 233999 w 1363620"/>
              <a:gd name="connsiteY12" fmla="*/ 148758 h 160084"/>
              <a:gd name="connsiteX13" fmla="*/ 0 w 1363620"/>
              <a:gd name="connsiteY13" fmla="*/ 106644 h 160084"/>
              <a:gd name="connsiteX0" fmla="*/ 0 w 1363620"/>
              <a:gd name="connsiteY0" fmla="*/ 106644 h 160084"/>
              <a:gd name="connsiteX1" fmla="*/ 272420 w 1363620"/>
              <a:gd name="connsiteY1" fmla="*/ 30401 h 160084"/>
              <a:gd name="connsiteX2" fmla="*/ 518383 w 1363620"/>
              <a:gd name="connsiteY2" fmla="*/ 24864 h 160084"/>
              <a:gd name="connsiteX3" fmla="*/ 695852 w 1363620"/>
              <a:gd name="connsiteY3" fmla="*/ 52333 h 160084"/>
              <a:gd name="connsiteX4" fmla="*/ 892157 w 1363620"/>
              <a:gd name="connsiteY4" fmla="*/ 103649 h 160084"/>
              <a:gd name="connsiteX5" fmla="*/ 1018277 w 1363620"/>
              <a:gd name="connsiteY5" fmla="*/ 44024 h 160084"/>
              <a:gd name="connsiteX6" fmla="*/ 1195975 w 1363620"/>
              <a:gd name="connsiteY6" fmla="*/ 0 h 160084"/>
              <a:gd name="connsiteX7" fmla="*/ 1363620 w 1363620"/>
              <a:gd name="connsiteY7" fmla="*/ 38165 h 160084"/>
              <a:gd name="connsiteX8" fmla="*/ 1030120 w 1363620"/>
              <a:gd name="connsiteY8" fmla="*/ 144617 h 160084"/>
              <a:gd name="connsiteX9" fmla="*/ 899987 w 1363620"/>
              <a:gd name="connsiteY9" fmla="*/ 107871 h 160084"/>
              <a:gd name="connsiteX10" fmla="*/ 736400 w 1363620"/>
              <a:gd name="connsiteY10" fmla="*/ 160084 h 160084"/>
              <a:gd name="connsiteX11" fmla="*/ 233999 w 1363620"/>
              <a:gd name="connsiteY11" fmla="*/ 148758 h 160084"/>
              <a:gd name="connsiteX12" fmla="*/ 0 w 1363620"/>
              <a:gd name="connsiteY12" fmla="*/ 106644 h 160084"/>
              <a:gd name="connsiteX0" fmla="*/ 0 w 1360866"/>
              <a:gd name="connsiteY0" fmla="*/ 106644 h 160084"/>
              <a:gd name="connsiteX1" fmla="*/ 272420 w 1360866"/>
              <a:gd name="connsiteY1" fmla="*/ 30401 h 160084"/>
              <a:gd name="connsiteX2" fmla="*/ 518383 w 1360866"/>
              <a:gd name="connsiteY2" fmla="*/ 24864 h 160084"/>
              <a:gd name="connsiteX3" fmla="*/ 695852 w 1360866"/>
              <a:gd name="connsiteY3" fmla="*/ 52333 h 160084"/>
              <a:gd name="connsiteX4" fmla="*/ 892157 w 1360866"/>
              <a:gd name="connsiteY4" fmla="*/ 103649 h 160084"/>
              <a:gd name="connsiteX5" fmla="*/ 1018277 w 1360866"/>
              <a:gd name="connsiteY5" fmla="*/ 44024 h 160084"/>
              <a:gd name="connsiteX6" fmla="*/ 1195975 w 1360866"/>
              <a:gd name="connsiteY6" fmla="*/ 0 h 160084"/>
              <a:gd name="connsiteX7" fmla="*/ 1360866 w 1360866"/>
              <a:gd name="connsiteY7" fmla="*/ 57444 h 160084"/>
              <a:gd name="connsiteX8" fmla="*/ 1030120 w 1360866"/>
              <a:gd name="connsiteY8" fmla="*/ 144617 h 160084"/>
              <a:gd name="connsiteX9" fmla="*/ 899987 w 1360866"/>
              <a:gd name="connsiteY9" fmla="*/ 107871 h 160084"/>
              <a:gd name="connsiteX10" fmla="*/ 736400 w 1360866"/>
              <a:gd name="connsiteY10" fmla="*/ 160084 h 160084"/>
              <a:gd name="connsiteX11" fmla="*/ 233999 w 1360866"/>
              <a:gd name="connsiteY11" fmla="*/ 148758 h 160084"/>
              <a:gd name="connsiteX12" fmla="*/ 0 w 1360866"/>
              <a:gd name="connsiteY12" fmla="*/ 106644 h 160084"/>
              <a:gd name="connsiteX0" fmla="*/ 0 w 1360866"/>
              <a:gd name="connsiteY0" fmla="*/ 81780 h 135220"/>
              <a:gd name="connsiteX1" fmla="*/ 272420 w 1360866"/>
              <a:gd name="connsiteY1" fmla="*/ 5537 h 135220"/>
              <a:gd name="connsiteX2" fmla="*/ 518383 w 1360866"/>
              <a:gd name="connsiteY2" fmla="*/ 0 h 135220"/>
              <a:gd name="connsiteX3" fmla="*/ 695852 w 1360866"/>
              <a:gd name="connsiteY3" fmla="*/ 27469 h 135220"/>
              <a:gd name="connsiteX4" fmla="*/ 892157 w 1360866"/>
              <a:gd name="connsiteY4" fmla="*/ 78785 h 135220"/>
              <a:gd name="connsiteX5" fmla="*/ 1018277 w 1360866"/>
              <a:gd name="connsiteY5" fmla="*/ 19160 h 135220"/>
              <a:gd name="connsiteX6" fmla="*/ 1195975 w 1360866"/>
              <a:gd name="connsiteY6" fmla="*/ 5432 h 135220"/>
              <a:gd name="connsiteX7" fmla="*/ 1360866 w 1360866"/>
              <a:gd name="connsiteY7" fmla="*/ 32580 h 135220"/>
              <a:gd name="connsiteX8" fmla="*/ 1030120 w 1360866"/>
              <a:gd name="connsiteY8" fmla="*/ 119753 h 135220"/>
              <a:gd name="connsiteX9" fmla="*/ 899987 w 1360866"/>
              <a:gd name="connsiteY9" fmla="*/ 83007 h 135220"/>
              <a:gd name="connsiteX10" fmla="*/ 736400 w 1360866"/>
              <a:gd name="connsiteY10" fmla="*/ 135220 h 135220"/>
              <a:gd name="connsiteX11" fmla="*/ 233999 w 1360866"/>
              <a:gd name="connsiteY11" fmla="*/ 123894 h 135220"/>
              <a:gd name="connsiteX12" fmla="*/ 0 w 1360866"/>
              <a:gd name="connsiteY12" fmla="*/ 81780 h 135220"/>
              <a:gd name="connsiteX0" fmla="*/ 0 w 1360866"/>
              <a:gd name="connsiteY0" fmla="*/ 81780 h 135220"/>
              <a:gd name="connsiteX1" fmla="*/ 272420 w 1360866"/>
              <a:gd name="connsiteY1" fmla="*/ 5537 h 135220"/>
              <a:gd name="connsiteX2" fmla="*/ 518383 w 1360866"/>
              <a:gd name="connsiteY2" fmla="*/ 0 h 135220"/>
              <a:gd name="connsiteX3" fmla="*/ 695852 w 1360866"/>
              <a:gd name="connsiteY3" fmla="*/ 27469 h 135220"/>
              <a:gd name="connsiteX4" fmla="*/ 892157 w 1360866"/>
              <a:gd name="connsiteY4" fmla="*/ 78785 h 135220"/>
              <a:gd name="connsiteX5" fmla="*/ 1018277 w 1360866"/>
              <a:gd name="connsiteY5" fmla="*/ 19160 h 135220"/>
              <a:gd name="connsiteX6" fmla="*/ 1195975 w 1360866"/>
              <a:gd name="connsiteY6" fmla="*/ 5432 h 135220"/>
              <a:gd name="connsiteX7" fmla="*/ 1360866 w 1360866"/>
              <a:gd name="connsiteY7" fmla="*/ 32580 h 135220"/>
              <a:gd name="connsiteX8" fmla="*/ 1030120 w 1360866"/>
              <a:gd name="connsiteY8" fmla="*/ 119753 h 135220"/>
              <a:gd name="connsiteX9" fmla="*/ 899987 w 1360866"/>
              <a:gd name="connsiteY9" fmla="*/ 83007 h 135220"/>
              <a:gd name="connsiteX10" fmla="*/ 736400 w 1360866"/>
              <a:gd name="connsiteY10" fmla="*/ 135220 h 135220"/>
              <a:gd name="connsiteX11" fmla="*/ 233999 w 1360866"/>
              <a:gd name="connsiteY11" fmla="*/ 123894 h 135220"/>
              <a:gd name="connsiteX12" fmla="*/ 0 w 1360866"/>
              <a:gd name="connsiteY12" fmla="*/ 81780 h 135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60866" h="135220">
                <a:moveTo>
                  <a:pt x="0" y="81780"/>
                </a:moveTo>
                <a:lnTo>
                  <a:pt x="272420" y="5537"/>
                </a:lnTo>
                <a:lnTo>
                  <a:pt x="518383" y="0"/>
                </a:lnTo>
                <a:lnTo>
                  <a:pt x="695852" y="27469"/>
                </a:lnTo>
                <a:lnTo>
                  <a:pt x="892157" y="78785"/>
                </a:lnTo>
                <a:lnTo>
                  <a:pt x="1018277" y="19160"/>
                </a:lnTo>
                <a:cubicBezTo>
                  <a:pt x="1077510" y="14584"/>
                  <a:pt x="1131234" y="-9271"/>
                  <a:pt x="1195975" y="5432"/>
                </a:cubicBezTo>
                <a:lnTo>
                  <a:pt x="1360866" y="32580"/>
                </a:lnTo>
                <a:cubicBezTo>
                  <a:pt x="1333224" y="56683"/>
                  <a:pt x="1106933" y="111349"/>
                  <a:pt x="1030120" y="119753"/>
                </a:cubicBezTo>
                <a:cubicBezTo>
                  <a:pt x="953307" y="128158"/>
                  <a:pt x="947557" y="81887"/>
                  <a:pt x="899987" y="83007"/>
                </a:cubicBezTo>
                <a:cubicBezTo>
                  <a:pt x="819360" y="92012"/>
                  <a:pt x="847398" y="128406"/>
                  <a:pt x="736400" y="135220"/>
                </a:cubicBezTo>
                <a:lnTo>
                  <a:pt x="233999" y="123894"/>
                </a:lnTo>
                <a:lnTo>
                  <a:pt x="0" y="81780"/>
                </a:lnTo>
                <a:close/>
              </a:path>
            </a:pathLst>
          </a:custGeom>
          <a:solidFill>
            <a:srgbClr val="7030A0">
              <a:alpha val="30000"/>
            </a:srgbClr>
          </a:solidFill>
          <a:ln w="25400" cmpd="sng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3" name="Prostokąt zaokrąglony 12">
            <a:extLst>
              <a:ext uri="{FF2B5EF4-FFF2-40B4-BE49-F238E27FC236}">
                <a16:creationId xmlns="" xmlns:a16="http://schemas.microsoft.com/office/drawing/2014/main" id="{D5B32F9B-20EC-42EB-BC92-F36F8E8817D9}"/>
              </a:ext>
            </a:extLst>
          </p:cNvPr>
          <p:cNvSpPr/>
          <p:nvPr/>
        </p:nvSpPr>
        <p:spPr>
          <a:xfrm>
            <a:off x="6156176" y="3845118"/>
            <a:ext cx="144016" cy="261559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40" name="Prostokąt zaokrąglony 19">
            <a:extLst>
              <a:ext uri="{FF2B5EF4-FFF2-40B4-BE49-F238E27FC236}">
                <a16:creationId xmlns="" xmlns:a16="http://schemas.microsoft.com/office/drawing/2014/main" id="{492F8801-3836-472D-9511-7031D9001BC5}"/>
              </a:ext>
            </a:extLst>
          </p:cNvPr>
          <p:cNvSpPr/>
          <p:nvPr/>
        </p:nvSpPr>
        <p:spPr>
          <a:xfrm>
            <a:off x="6153633" y="3771419"/>
            <a:ext cx="72008" cy="72008"/>
          </a:xfrm>
          <a:prstGeom prst="roundRect">
            <a:avLst/>
          </a:prstGeom>
          <a:noFill/>
          <a:ln w="190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80808"/>
              </a:solidFill>
            </a:endParaRPr>
          </a:p>
        </p:txBody>
      </p:sp>
      <p:sp>
        <p:nvSpPr>
          <p:cNvPr id="42" name="Prostokąt zaokrąglony 12">
            <a:extLst>
              <a:ext uri="{FF2B5EF4-FFF2-40B4-BE49-F238E27FC236}">
                <a16:creationId xmlns="" xmlns:a16="http://schemas.microsoft.com/office/drawing/2014/main" id="{CDADB91A-AFA4-4532-B767-E38119B1F03A}"/>
              </a:ext>
            </a:extLst>
          </p:cNvPr>
          <p:cNvSpPr/>
          <p:nvPr/>
        </p:nvSpPr>
        <p:spPr>
          <a:xfrm>
            <a:off x="6156176" y="3837194"/>
            <a:ext cx="104176" cy="433262"/>
          </a:xfrm>
          <a:prstGeom prst="roundRect">
            <a:avLst/>
          </a:prstGeom>
          <a:noFill/>
          <a:ln w="285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2" name="Dowolny kształt 51">
            <a:extLst>
              <a:ext uri="{FF2B5EF4-FFF2-40B4-BE49-F238E27FC236}">
                <a16:creationId xmlns:a16="http://schemas.microsoft.com/office/drawing/2014/main" xmlns="" id="{E2A3CBEE-338B-42D3-B273-F237EF59DEFE}"/>
              </a:ext>
            </a:extLst>
          </p:cNvPr>
          <p:cNvSpPr/>
          <p:nvPr/>
        </p:nvSpPr>
        <p:spPr>
          <a:xfrm>
            <a:off x="1396476" y="899057"/>
            <a:ext cx="4317620" cy="5050309"/>
          </a:xfrm>
          <a:custGeom>
            <a:avLst/>
            <a:gdLst>
              <a:gd name="connsiteX0" fmla="*/ 54919 w 5204940"/>
              <a:gd name="connsiteY0" fmla="*/ 5678615 h 5877696"/>
              <a:gd name="connsiteX1" fmla="*/ 153773 w 5204940"/>
              <a:gd name="connsiteY1" fmla="*/ 5266724 h 5877696"/>
              <a:gd name="connsiteX2" fmla="*/ 302054 w 5204940"/>
              <a:gd name="connsiteY2" fmla="*/ 5134918 h 5877696"/>
              <a:gd name="connsiteX3" fmla="*/ 623329 w 5204940"/>
              <a:gd name="connsiteY3" fmla="*/ 4994875 h 5877696"/>
              <a:gd name="connsiteX4" fmla="*/ 796324 w 5204940"/>
              <a:gd name="connsiteY4" fmla="*/ 4846594 h 5877696"/>
              <a:gd name="connsiteX5" fmla="*/ 878702 w 5204940"/>
              <a:gd name="connsiteY5" fmla="*/ 4657124 h 5877696"/>
              <a:gd name="connsiteX6" fmla="*/ 853989 w 5204940"/>
              <a:gd name="connsiteY6" fmla="*/ 4434702 h 5877696"/>
              <a:gd name="connsiteX7" fmla="*/ 862227 w 5204940"/>
              <a:gd name="connsiteY7" fmla="*/ 4261707 h 5877696"/>
              <a:gd name="connsiteX8" fmla="*/ 878702 w 5204940"/>
              <a:gd name="connsiteY8" fmla="*/ 4080475 h 5877696"/>
              <a:gd name="connsiteX9" fmla="*/ 1010508 w 5204940"/>
              <a:gd name="connsiteY9" fmla="*/ 3965145 h 5877696"/>
              <a:gd name="connsiteX10" fmla="*/ 1010508 w 5204940"/>
              <a:gd name="connsiteY10" fmla="*/ 3808626 h 5877696"/>
              <a:gd name="connsiteX11" fmla="*/ 1026983 w 5204940"/>
              <a:gd name="connsiteY11" fmla="*/ 3750961 h 5877696"/>
              <a:gd name="connsiteX12" fmla="*/ 1142313 w 5204940"/>
              <a:gd name="connsiteY12" fmla="*/ 3792151 h 5877696"/>
              <a:gd name="connsiteX13" fmla="*/ 1274119 w 5204940"/>
              <a:gd name="connsiteY13" fmla="*/ 3792151 h 5877696"/>
              <a:gd name="connsiteX14" fmla="*/ 1315308 w 5204940"/>
              <a:gd name="connsiteY14" fmla="*/ 3660345 h 5877696"/>
              <a:gd name="connsiteX15" fmla="*/ 1323546 w 5204940"/>
              <a:gd name="connsiteY15" fmla="*/ 3569729 h 5877696"/>
              <a:gd name="connsiteX16" fmla="*/ 1265881 w 5204940"/>
              <a:gd name="connsiteY16" fmla="*/ 3421448 h 5877696"/>
              <a:gd name="connsiteX17" fmla="*/ 1059935 w 5204940"/>
              <a:gd name="connsiteY17" fmla="*/ 3347307 h 5877696"/>
              <a:gd name="connsiteX18" fmla="*/ 845751 w 5204940"/>
              <a:gd name="connsiteY18" fmla="*/ 3215502 h 5877696"/>
              <a:gd name="connsiteX19" fmla="*/ 878702 w 5204940"/>
              <a:gd name="connsiteY19" fmla="*/ 3026032 h 5877696"/>
              <a:gd name="connsiteX20" fmla="*/ 911654 w 5204940"/>
              <a:gd name="connsiteY20" fmla="*/ 2943653 h 5877696"/>
              <a:gd name="connsiteX21" fmla="*/ 1076411 w 5204940"/>
              <a:gd name="connsiteY21" fmla="*/ 2984842 h 5877696"/>
              <a:gd name="connsiteX22" fmla="*/ 1183502 w 5204940"/>
              <a:gd name="connsiteY22" fmla="*/ 3001318 h 5877696"/>
              <a:gd name="connsiteX23" fmla="*/ 1249405 w 5204940"/>
              <a:gd name="connsiteY23" fmla="*/ 2976605 h 5877696"/>
              <a:gd name="connsiteX24" fmla="*/ 1298832 w 5204940"/>
              <a:gd name="connsiteY24" fmla="*/ 2943653 h 5877696"/>
              <a:gd name="connsiteX25" fmla="*/ 1405924 w 5204940"/>
              <a:gd name="connsiteY25" fmla="*/ 2960129 h 5877696"/>
              <a:gd name="connsiteX26" fmla="*/ 1496540 w 5204940"/>
              <a:gd name="connsiteY26" fmla="*/ 3001318 h 5877696"/>
              <a:gd name="connsiteX27" fmla="*/ 1587156 w 5204940"/>
              <a:gd name="connsiteY27" fmla="*/ 3042507 h 5877696"/>
              <a:gd name="connsiteX28" fmla="*/ 1669535 w 5204940"/>
              <a:gd name="connsiteY28" fmla="*/ 3050745 h 5877696"/>
              <a:gd name="connsiteX29" fmla="*/ 1793102 w 5204940"/>
              <a:gd name="connsiteY29" fmla="*/ 3042507 h 5877696"/>
              <a:gd name="connsiteX30" fmla="*/ 1891956 w 5204940"/>
              <a:gd name="connsiteY30" fmla="*/ 2993080 h 5877696"/>
              <a:gd name="connsiteX31" fmla="*/ 1949621 w 5204940"/>
              <a:gd name="connsiteY31" fmla="*/ 2960129 h 5877696"/>
              <a:gd name="connsiteX32" fmla="*/ 2056713 w 5204940"/>
              <a:gd name="connsiteY32" fmla="*/ 2877751 h 5877696"/>
              <a:gd name="connsiteX33" fmla="*/ 2097902 w 5204940"/>
              <a:gd name="connsiteY33" fmla="*/ 2778897 h 5877696"/>
              <a:gd name="connsiteX34" fmla="*/ 2130854 w 5204940"/>
              <a:gd name="connsiteY34" fmla="*/ 2680042 h 5877696"/>
              <a:gd name="connsiteX35" fmla="*/ 2345038 w 5204940"/>
              <a:gd name="connsiteY35" fmla="*/ 2655329 h 5877696"/>
              <a:gd name="connsiteX36" fmla="*/ 2452129 w 5204940"/>
              <a:gd name="connsiteY36" fmla="*/ 2589426 h 5877696"/>
              <a:gd name="connsiteX37" fmla="*/ 2476843 w 5204940"/>
              <a:gd name="connsiteY37" fmla="*/ 2457621 h 5877696"/>
              <a:gd name="connsiteX38" fmla="*/ 2320324 w 5204940"/>
              <a:gd name="connsiteY38" fmla="*/ 2194010 h 5877696"/>
              <a:gd name="connsiteX39" fmla="*/ 2262659 w 5204940"/>
              <a:gd name="connsiteY39" fmla="*/ 2021015 h 5877696"/>
              <a:gd name="connsiteX40" fmla="*/ 2287373 w 5204940"/>
              <a:gd name="connsiteY40" fmla="*/ 1880972 h 5877696"/>
              <a:gd name="connsiteX41" fmla="*/ 2616886 w 5204940"/>
              <a:gd name="connsiteY41" fmla="*/ 1856259 h 5877696"/>
              <a:gd name="connsiteX42" fmla="*/ 2880497 w 5204940"/>
              <a:gd name="connsiteY42" fmla="*/ 1880972 h 5877696"/>
              <a:gd name="connsiteX43" fmla="*/ 3127632 w 5204940"/>
              <a:gd name="connsiteY43" fmla="*/ 1691502 h 5877696"/>
              <a:gd name="connsiteX44" fmla="*/ 3564238 w 5204940"/>
              <a:gd name="connsiteY44" fmla="*/ 1658551 h 5877696"/>
              <a:gd name="connsiteX45" fmla="*/ 3910227 w 5204940"/>
              <a:gd name="connsiteY45" fmla="*/ 1592648 h 5877696"/>
              <a:gd name="connsiteX46" fmla="*/ 4330356 w 5204940"/>
              <a:gd name="connsiteY46" fmla="*/ 1518507 h 5877696"/>
              <a:gd name="connsiteX47" fmla="*/ 4775200 w 5204940"/>
              <a:gd name="connsiteY47" fmla="*/ 1320799 h 5877696"/>
              <a:gd name="connsiteX48" fmla="*/ 4874054 w 5204940"/>
              <a:gd name="connsiteY48" fmla="*/ 1015999 h 5877696"/>
              <a:gd name="connsiteX49" fmla="*/ 5047048 w 5204940"/>
              <a:gd name="connsiteY49" fmla="*/ 571156 h 5877696"/>
              <a:gd name="connsiteX50" fmla="*/ 5047048 w 5204940"/>
              <a:gd name="connsiteY50" fmla="*/ 332259 h 5877696"/>
              <a:gd name="connsiteX51" fmla="*/ 5096475 w 5204940"/>
              <a:gd name="connsiteY51" fmla="*/ 60410 h 5877696"/>
              <a:gd name="connsiteX52" fmla="*/ 4396259 w 5204940"/>
              <a:gd name="connsiteY52" fmla="*/ 85124 h 5877696"/>
              <a:gd name="connsiteX53" fmla="*/ 4280929 w 5204940"/>
              <a:gd name="connsiteY53" fmla="*/ 571156 h 5877696"/>
              <a:gd name="connsiteX54" fmla="*/ 4190313 w 5204940"/>
              <a:gd name="connsiteY54" fmla="*/ 801815 h 5877696"/>
              <a:gd name="connsiteX55" fmla="*/ 3918465 w 5204940"/>
              <a:gd name="connsiteY55" fmla="*/ 974810 h 5877696"/>
              <a:gd name="connsiteX56" fmla="*/ 3671329 w 5204940"/>
              <a:gd name="connsiteY56" fmla="*/ 1123091 h 5877696"/>
              <a:gd name="connsiteX57" fmla="*/ 2847546 w 5204940"/>
              <a:gd name="connsiteY57" fmla="*/ 1246659 h 5877696"/>
              <a:gd name="connsiteX58" fmla="*/ 2361513 w 5204940"/>
              <a:gd name="connsiteY58" fmla="*/ 1320799 h 5877696"/>
              <a:gd name="connsiteX59" fmla="*/ 1990811 w 5204940"/>
              <a:gd name="connsiteY59" fmla="*/ 1411415 h 5877696"/>
              <a:gd name="connsiteX60" fmla="*/ 1809578 w 5204940"/>
              <a:gd name="connsiteY60" fmla="*/ 1559697 h 5877696"/>
              <a:gd name="connsiteX61" fmla="*/ 1587156 w 5204940"/>
              <a:gd name="connsiteY61" fmla="*/ 1872734 h 5877696"/>
              <a:gd name="connsiteX62" fmla="*/ 1529492 w 5204940"/>
              <a:gd name="connsiteY62" fmla="*/ 2037491 h 5877696"/>
              <a:gd name="connsiteX63" fmla="*/ 1471827 w 5204940"/>
              <a:gd name="connsiteY63" fmla="*/ 2169297 h 5877696"/>
              <a:gd name="connsiteX64" fmla="*/ 1216454 w 5204940"/>
              <a:gd name="connsiteY64" fmla="*/ 2194010 h 5877696"/>
              <a:gd name="connsiteX65" fmla="*/ 1059935 w 5204940"/>
              <a:gd name="connsiteY65" fmla="*/ 2185772 h 5877696"/>
              <a:gd name="connsiteX66" fmla="*/ 952843 w 5204940"/>
              <a:gd name="connsiteY66" fmla="*/ 2301102 h 5877696"/>
              <a:gd name="connsiteX67" fmla="*/ 722183 w 5204940"/>
              <a:gd name="connsiteY67" fmla="*/ 2539999 h 5877696"/>
              <a:gd name="connsiteX68" fmla="*/ 442097 w 5204940"/>
              <a:gd name="connsiteY68" fmla="*/ 2811848 h 5877696"/>
              <a:gd name="connsiteX69" fmla="*/ 326767 w 5204940"/>
              <a:gd name="connsiteY69" fmla="*/ 2910702 h 5877696"/>
              <a:gd name="connsiteX70" fmla="*/ 516238 w 5204940"/>
              <a:gd name="connsiteY70" fmla="*/ 3199026 h 5877696"/>
              <a:gd name="connsiteX71" fmla="*/ 648043 w 5204940"/>
              <a:gd name="connsiteY71" fmla="*/ 3388497 h 5877696"/>
              <a:gd name="connsiteX72" fmla="*/ 582140 w 5204940"/>
              <a:gd name="connsiteY72" fmla="*/ 3545015 h 5877696"/>
              <a:gd name="connsiteX73" fmla="*/ 433859 w 5204940"/>
              <a:gd name="connsiteY73" fmla="*/ 3759199 h 5877696"/>
              <a:gd name="connsiteX74" fmla="*/ 260865 w 5204940"/>
              <a:gd name="connsiteY74" fmla="*/ 3940432 h 5877696"/>
              <a:gd name="connsiteX75" fmla="*/ 38443 w 5204940"/>
              <a:gd name="connsiteY75" fmla="*/ 4072237 h 5877696"/>
              <a:gd name="connsiteX76" fmla="*/ 54919 w 5204940"/>
              <a:gd name="connsiteY76" fmla="*/ 5678615 h 5877696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00840 w 5114418"/>
              <a:gd name="connsiteY67" fmla="*/ 2514622 h 5698255"/>
              <a:gd name="connsiteX68" fmla="*/ 420754 w 5114418"/>
              <a:gd name="connsiteY68" fmla="*/ 2786471 h 5698255"/>
              <a:gd name="connsiteX69" fmla="*/ 305424 w 5114418"/>
              <a:gd name="connsiteY69" fmla="*/ 2885325 h 5698255"/>
              <a:gd name="connsiteX70" fmla="*/ 494895 w 5114418"/>
              <a:gd name="connsiteY70" fmla="*/ 3173649 h 5698255"/>
              <a:gd name="connsiteX71" fmla="*/ 626700 w 5114418"/>
              <a:gd name="connsiteY71" fmla="*/ 3363120 h 5698255"/>
              <a:gd name="connsiteX72" fmla="*/ 560797 w 5114418"/>
              <a:gd name="connsiteY72" fmla="*/ 3519638 h 5698255"/>
              <a:gd name="connsiteX73" fmla="*/ 412516 w 5114418"/>
              <a:gd name="connsiteY73" fmla="*/ 3733822 h 5698255"/>
              <a:gd name="connsiteX74" fmla="*/ 239522 w 5114418"/>
              <a:gd name="connsiteY74" fmla="*/ 3915055 h 5698255"/>
              <a:gd name="connsiteX75" fmla="*/ 17100 w 5114418"/>
              <a:gd name="connsiteY75" fmla="*/ 4046860 h 5698255"/>
              <a:gd name="connsiteX76" fmla="*/ 33576 w 5114418"/>
              <a:gd name="connsiteY76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00840 w 5114418"/>
              <a:gd name="connsiteY67" fmla="*/ 2514622 h 5698255"/>
              <a:gd name="connsiteX68" fmla="*/ 420754 w 5114418"/>
              <a:gd name="connsiteY68" fmla="*/ 2786471 h 5698255"/>
              <a:gd name="connsiteX69" fmla="*/ 494895 w 5114418"/>
              <a:gd name="connsiteY69" fmla="*/ 3173649 h 5698255"/>
              <a:gd name="connsiteX70" fmla="*/ 626700 w 5114418"/>
              <a:gd name="connsiteY70" fmla="*/ 3363120 h 5698255"/>
              <a:gd name="connsiteX71" fmla="*/ 560797 w 5114418"/>
              <a:gd name="connsiteY71" fmla="*/ 3519638 h 5698255"/>
              <a:gd name="connsiteX72" fmla="*/ 412516 w 5114418"/>
              <a:gd name="connsiteY72" fmla="*/ 3733822 h 5698255"/>
              <a:gd name="connsiteX73" fmla="*/ 239522 w 5114418"/>
              <a:gd name="connsiteY73" fmla="*/ 3915055 h 5698255"/>
              <a:gd name="connsiteX74" fmla="*/ 17100 w 5114418"/>
              <a:gd name="connsiteY74" fmla="*/ 4046860 h 5698255"/>
              <a:gd name="connsiteX75" fmla="*/ 33576 w 5114418"/>
              <a:gd name="connsiteY75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00840 w 5114418"/>
              <a:gd name="connsiteY67" fmla="*/ 2514622 h 5698255"/>
              <a:gd name="connsiteX68" fmla="*/ 420754 w 5114418"/>
              <a:gd name="connsiteY68" fmla="*/ 2786471 h 5698255"/>
              <a:gd name="connsiteX69" fmla="*/ 494895 w 5114418"/>
              <a:gd name="connsiteY69" fmla="*/ 3173649 h 5698255"/>
              <a:gd name="connsiteX70" fmla="*/ 626700 w 5114418"/>
              <a:gd name="connsiteY70" fmla="*/ 3363120 h 5698255"/>
              <a:gd name="connsiteX71" fmla="*/ 560797 w 5114418"/>
              <a:gd name="connsiteY71" fmla="*/ 3519638 h 5698255"/>
              <a:gd name="connsiteX72" fmla="*/ 412516 w 5114418"/>
              <a:gd name="connsiteY72" fmla="*/ 3733822 h 5698255"/>
              <a:gd name="connsiteX73" fmla="*/ 239522 w 5114418"/>
              <a:gd name="connsiteY73" fmla="*/ 3915055 h 5698255"/>
              <a:gd name="connsiteX74" fmla="*/ 17100 w 5114418"/>
              <a:gd name="connsiteY74" fmla="*/ 4046860 h 5698255"/>
              <a:gd name="connsiteX75" fmla="*/ 33576 w 5114418"/>
              <a:gd name="connsiteY75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00840 w 5114418"/>
              <a:gd name="connsiteY67" fmla="*/ 2514622 h 5698255"/>
              <a:gd name="connsiteX68" fmla="*/ 494895 w 5114418"/>
              <a:gd name="connsiteY68" fmla="*/ 3173649 h 5698255"/>
              <a:gd name="connsiteX69" fmla="*/ 626700 w 5114418"/>
              <a:gd name="connsiteY69" fmla="*/ 3363120 h 5698255"/>
              <a:gd name="connsiteX70" fmla="*/ 560797 w 5114418"/>
              <a:gd name="connsiteY70" fmla="*/ 3519638 h 5698255"/>
              <a:gd name="connsiteX71" fmla="*/ 412516 w 5114418"/>
              <a:gd name="connsiteY71" fmla="*/ 3733822 h 5698255"/>
              <a:gd name="connsiteX72" fmla="*/ 239522 w 5114418"/>
              <a:gd name="connsiteY72" fmla="*/ 3915055 h 5698255"/>
              <a:gd name="connsiteX73" fmla="*/ 17100 w 5114418"/>
              <a:gd name="connsiteY73" fmla="*/ 4046860 h 5698255"/>
              <a:gd name="connsiteX74" fmla="*/ 33576 w 5114418"/>
              <a:gd name="connsiteY74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494895 w 5114418"/>
              <a:gd name="connsiteY68" fmla="*/ 3173649 h 5698255"/>
              <a:gd name="connsiteX69" fmla="*/ 626700 w 5114418"/>
              <a:gd name="connsiteY69" fmla="*/ 3363120 h 5698255"/>
              <a:gd name="connsiteX70" fmla="*/ 560797 w 5114418"/>
              <a:gd name="connsiteY70" fmla="*/ 3519638 h 5698255"/>
              <a:gd name="connsiteX71" fmla="*/ 412516 w 5114418"/>
              <a:gd name="connsiteY71" fmla="*/ 3733822 h 5698255"/>
              <a:gd name="connsiteX72" fmla="*/ 239522 w 5114418"/>
              <a:gd name="connsiteY72" fmla="*/ 3915055 h 5698255"/>
              <a:gd name="connsiteX73" fmla="*/ 17100 w 5114418"/>
              <a:gd name="connsiteY73" fmla="*/ 4046860 h 5698255"/>
              <a:gd name="connsiteX74" fmla="*/ 33576 w 5114418"/>
              <a:gd name="connsiteY74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626700 w 5114418"/>
              <a:gd name="connsiteY68" fmla="*/ 3363120 h 5698255"/>
              <a:gd name="connsiteX69" fmla="*/ 560797 w 5114418"/>
              <a:gd name="connsiteY69" fmla="*/ 3519638 h 5698255"/>
              <a:gd name="connsiteX70" fmla="*/ 412516 w 5114418"/>
              <a:gd name="connsiteY70" fmla="*/ 3733822 h 5698255"/>
              <a:gd name="connsiteX71" fmla="*/ 239522 w 5114418"/>
              <a:gd name="connsiteY71" fmla="*/ 3915055 h 5698255"/>
              <a:gd name="connsiteX72" fmla="*/ 17100 w 5114418"/>
              <a:gd name="connsiteY72" fmla="*/ 4046860 h 5698255"/>
              <a:gd name="connsiteX73" fmla="*/ 33576 w 5114418"/>
              <a:gd name="connsiteY73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626700 w 5114418"/>
              <a:gd name="connsiteY68" fmla="*/ 3363120 h 5698255"/>
              <a:gd name="connsiteX69" fmla="*/ 560797 w 5114418"/>
              <a:gd name="connsiteY69" fmla="*/ 3519638 h 5698255"/>
              <a:gd name="connsiteX70" fmla="*/ 412516 w 5114418"/>
              <a:gd name="connsiteY70" fmla="*/ 3733822 h 5698255"/>
              <a:gd name="connsiteX71" fmla="*/ 239522 w 5114418"/>
              <a:gd name="connsiteY71" fmla="*/ 3915055 h 5698255"/>
              <a:gd name="connsiteX72" fmla="*/ 17100 w 5114418"/>
              <a:gd name="connsiteY72" fmla="*/ 4046860 h 5698255"/>
              <a:gd name="connsiteX73" fmla="*/ 33576 w 5114418"/>
              <a:gd name="connsiteY73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560797 w 5114418"/>
              <a:gd name="connsiteY68" fmla="*/ 3519638 h 5698255"/>
              <a:gd name="connsiteX69" fmla="*/ 412516 w 5114418"/>
              <a:gd name="connsiteY69" fmla="*/ 3733822 h 5698255"/>
              <a:gd name="connsiteX70" fmla="*/ 239522 w 5114418"/>
              <a:gd name="connsiteY70" fmla="*/ 3915055 h 5698255"/>
              <a:gd name="connsiteX71" fmla="*/ 17100 w 5114418"/>
              <a:gd name="connsiteY71" fmla="*/ 4046860 h 5698255"/>
              <a:gd name="connsiteX72" fmla="*/ 33576 w 5114418"/>
              <a:gd name="connsiteY72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412516 w 5114418"/>
              <a:gd name="connsiteY68" fmla="*/ 3733822 h 5698255"/>
              <a:gd name="connsiteX69" fmla="*/ 239522 w 5114418"/>
              <a:gd name="connsiteY69" fmla="*/ 3915055 h 5698255"/>
              <a:gd name="connsiteX70" fmla="*/ 17100 w 5114418"/>
              <a:gd name="connsiteY70" fmla="*/ 4046860 h 5698255"/>
              <a:gd name="connsiteX71" fmla="*/ 33576 w 5114418"/>
              <a:gd name="connsiteY71" fmla="*/ 5653238 h 5698255"/>
              <a:gd name="connsiteX0" fmla="*/ 33576 w 5114418"/>
              <a:gd name="connsiteY0" fmla="*/ 5653238 h 5698255"/>
              <a:gd name="connsiteX1" fmla="*/ 132430 w 5114418"/>
              <a:gd name="connsiteY1" fmla="*/ 5241347 h 5698255"/>
              <a:gd name="connsiteX2" fmla="*/ 280711 w 5114418"/>
              <a:gd name="connsiteY2" fmla="*/ 5109541 h 5698255"/>
              <a:gd name="connsiteX3" fmla="*/ 601986 w 5114418"/>
              <a:gd name="connsiteY3" fmla="*/ 4969498 h 5698255"/>
              <a:gd name="connsiteX4" fmla="*/ 774981 w 5114418"/>
              <a:gd name="connsiteY4" fmla="*/ 4821217 h 5698255"/>
              <a:gd name="connsiteX5" fmla="*/ 857359 w 5114418"/>
              <a:gd name="connsiteY5" fmla="*/ 4631747 h 5698255"/>
              <a:gd name="connsiteX6" fmla="*/ 832646 w 5114418"/>
              <a:gd name="connsiteY6" fmla="*/ 4409325 h 5698255"/>
              <a:gd name="connsiteX7" fmla="*/ 840884 w 5114418"/>
              <a:gd name="connsiteY7" fmla="*/ 4236330 h 5698255"/>
              <a:gd name="connsiteX8" fmla="*/ 857359 w 5114418"/>
              <a:gd name="connsiteY8" fmla="*/ 4055098 h 5698255"/>
              <a:gd name="connsiteX9" fmla="*/ 989165 w 5114418"/>
              <a:gd name="connsiteY9" fmla="*/ 3939768 h 5698255"/>
              <a:gd name="connsiteX10" fmla="*/ 989165 w 5114418"/>
              <a:gd name="connsiteY10" fmla="*/ 3783249 h 5698255"/>
              <a:gd name="connsiteX11" fmla="*/ 1005640 w 5114418"/>
              <a:gd name="connsiteY11" fmla="*/ 3725584 h 5698255"/>
              <a:gd name="connsiteX12" fmla="*/ 1120970 w 5114418"/>
              <a:gd name="connsiteY12" fmla="*/ 3766774 h 5698255"/>
              <a:gd name="connsiteX13" fmla="*/ 1252776 w 5114418"/>
              <a:gd name="connsiteY13" fmla="*/ 3766774 h 5698255"/>
              <a:gd name="connsiteX14" fmla="*/ 1293965 w 5114418"/>
              <a:gd name="connsiteY14" fmla="*/ 3634968 h 5698255"/>
              <a:gd name="connsiteX15" fmla="*/ 1302203 w 5114418"/>
              <a:gd name="connsiteY15" fmla="*/ 3544352 h 5698255"/>
              <a:gd name="connsiteX16" fmla="*/ 1244538 w 5114418"/>
              <a:gd name="connsiteY16" fmla="*/ 3396071 h 5698255"/>
              <a:gd name="connsiteX17" fmla="*/ 1038592 w 5114418"/>
              <a:gd name="connsiteY17" fmla="*/ 3321930 h 5698255"/>
              <a:gd name="connsiteX18" fmla="*/ 824408 w 5114418"/>
              <a:gd name="connsiteY18" fmla="*/ 3190125 h 5698255"/>
              <a:gd name="connsiteX19" fmla="*/ 857359 w 5114418"/>
              <a:gd name="connsiteY19" fmla="*/ 3000655 h 5698255"/>
              <a:gd name="connsiteX20" fmla="*/ 890311 w 5114418"/>
              <a:gd name="connsiteY20" fmla="*/ 2918276 h 5698255"/>
              <a:gd name="connsiteX21" fmla="*/ 1055068 w 5114418"/>
              <a:gd name="connsiteY21" fmla="*/ 2959465 h 5698255"/>
              <a:gd name="connsiteX22" fmla="*/ 1162159 w 5114418"/>
              <a:gd name="connsiteY22" fmla="*/ 2975941 h 5698255"/>
              <a:gd name="connsiteX23" fmla="*/ 1228062 w 5114418"/>
              <a:gd name="connsiteY23" fmla="*/ 2951228 h 5698255"/>
              <a:gd name="connsiteX24" fmla="*/ 1277489 w 5114418"/>
              <a:gd name="connsiteY24" fmla="*/ 2918276 h 5698255"/>
              <a:gd name="connsiteX25" fmla="*/ 1384581 w 5114418"/>
              <a:gd name="connsiteY25" fmla="*/ 2934752 h 5698255"/>
              <a:gd name="connsiteX26" fmla="*/ 1475197 w 5114418"/>
              <a:gd name="connsiteY26" fmla="*/ 2975941 h 5698255"/>
              <a:gd name="connsiteX27" fmla="*/ 1565813 w 5114418"/>
              <a:gd name="connsiteY27" fmla="*/ 3017130 h 5698255"/>
              <a:gd name="connsiteX28" fmla="*/ 1648192 w 5114418"/>
              <a:gd name="connsiteY28" fmla="*/ 3025368 h 5698255"/>
              <a:gd name="connsiteX29" fmla="*/ 1771759 w 5114418"/>
              <a:gd name="connsiteY29" fmla="*/ 3017130 h 5698255"/>
              <a:gd name="connsiteX30" fmla="*/ 1870613 w 5114418"/>
              <a:gd name="connsiteY30" fmla="*/ 2967703 h 5698255"/>
              <a:gd name="connsiteX31" fmla="*/ 1928278 w 5114418"/>
              <a:gd name="connsiteY31" fmla="*/ 2934752 h 5698255"/>
              <a:gd name="connsiteX32" fmla="*/ 2035370 w 5114418"/>
              <a:gd name="connsiteY32" fmla="*/ 2852374 h 5698255"/>
              <a:gd name="connsiteX33" fmla="*/ 2076559 w 5114418"/>
              <a:gd name="connsiteY33" fmla="*/ 2753520 h 5698255"/>
              <a:gd name="connsiteX34" fmla="*/ 2109511 w 5114418"/>
              <a:gd name="connsiteY34" fmla="*/ 2654665 h 5698255"/>
              <a:gd name="connsiteX35" fmla="*/ 2323695 w 5114418"/>
              <a:gd name="connsiteY35" fmla="*/ 2629952 h 5698255"/>
              <a:gd name="connsiteX36" fmla="*/ 2430786 w 5114418"/>
              <a:gd name="connsiteY36" fmla="*/ 2564049 h 5698255"/>
              <a:gd name="connsiteX37" fmla="*/ 2455500 w 5114418"/>
              <a:gd name="connsiteY37" fmla="*/ 2432244 h 5698255"/>
              <a:gd name="connsiteX38" fmla="*/ 2298981 w 5114418"/>
              <a:gd name="connsiteY38" fmla="*/ 2168633 h 5698255"/>
              <a:gd name="connsiteX39" fmla="*/ 2241316 w 5114418"/>
              <a:gd name="connsiteY39" fmla="*/ 1995638 h 5698255"/>
              <a:gd name="connsiteX40" fmla="*/ 2266030 w 5114418"/>
              <a:gd name="connsiteY40" fmla="*/ 1855595 h 5698255"/>
              <a:gd name="connsiteX41" fmla="*/ 2595543 w 5114418"/>
              <a:gd name="connsiteY41" fmla="*/ 1830882 h 5698255"/>
              <a:gd name="connsiteX42" fmla="*/ 2859154 w 5114418"/>
              <a:gd name="connsiteY42" fmla="*/ 1855595 h 5698255"/>
              <a:gd name="connsiteX43" fmla="*/ 3106289 w 5114418"/>
              <a:gd name="connsiteY43" fmla="*/ 1666125 h 5698255"/>
              <a:gd name="connsiteX44" fmla="*/ 3542895 w 5114418"/>
              <a:gd name="connsiteY44" fmla="*/ 1633174 h 5698255"/>
              <a:gd name="connsiteX45" fmla="*/ 3888884 w 5114418"/>
              <a:gd name="connsiteY45" fmla="*/ 1567271 h 5698255"/>
              <a:gd name="connsiteX46" fmla="*/ 4309013 w 5114418"/>
              <a:gd name="connsiteY46" fmla="*/ 1493130 h 5698255"/>
              <a:gd name="connsiteX47" fmla="*/ 4753857 w 5114418"/>
              <a:gd name="connsiteY47" fmla="*/ 1295422 h 5698255"/>
              <a:gd name="connsiteX48" fmla="*/ 4852711 w 5114418"/>
              <a:gd name="connsiteY48" fmla="*/ 990622 h 5698255"/>
              <a:gd name="connsiteX49" fmla="*/ 5025705 w 5114418"/>
              <a:gd name="connsiteY49" fmla="*/ 545779 h 5698255"/>
              <a:gd name="connsiteX50" fmla="*/ 5025705 w 5114418"/>
              <a:gd name="connsiteY50" fmla="*/ 306882 h 5698255"/>
              <a:gd name="connsiteX51" fmla="*/ 5075132 w 5114418"/>
              <a:gd name="connsiteY51" fmla="*/ 35033 h 5698255"/>
              <a:gd name="connsiteX52" fmla="*/ 4374916 w 5114418"/>
              <a:gd name="connsiteY52" fmla="*/ 59747 h 5698255"/>
              <a:gd name="connsiteX53" fmla="*/ 4259586 w 5114418"/>
              <a:gd name="connsiteY53" fmla="*/ 545779 h 5698255"/>
              <a:gd name="connsiteX54" fmla="*/ 4168970 w 5114418"/>
              <a:gd name="connsiteY54" fmla="*/ 776438 h 5698255"/>
              <a:gd name="connsiteX55" fmla="*/ 3897122 w 5114418"/>
              <a:gd name="connsiteY55" fmla="*/ 949433 h 5698255"/>
              <a:gd name="connsiteX56" fmla="*/ 3649986 w 5114418"/>
              <a:gd name="connsiteY56" fmla="*/ 1097714 h 5698255"/>
              <a:gd name="connsiteX57" fmla="*/ 2826203 w 5114418"/>
              <a:gd name="connsiteY57" fmla="*/ 1221282 h 5698255"/>
              <a:gd name="connsiteX58" fmla="*/ 2340170 w 5114418"/>
              <a:gd name="connsiteY58" fmla="*/ 1295422 h 5698255"/>
              <a:gd name="connsiteX59" fmla="*/ 1969468 w 5114418"/>
              <a:gd name="connsiteY59" fmla="*/ 1386038 h 5698255"/>
              <a:gd name="connsiteX60" fmla="*/ 1788235 w 5114418"/>
              <a:gd name="connsiteY60" fmla="*/ 1534320 h 5698255"/>
              <a:gd name="connsiteX61" fmla="*/ 1565813 w 5114418"/>
              <a:gd name="connsiteY61" fmla="*/ 1847357 h 5698255"/>
              <a:gd name="connsiteX62" fmla="*/ 1508149 w 5114418"/>
              <a:gd name="connsiteY62" fmla="*/ 2012114 h 5698255"/>
              <a:gd name="connsiteX63" fmla="*/ 1450484 w 5114418"/>
              <a:gd name="connsiteY63" fmla="*/ 2143920 h 5698255"/>
              <a:gd name="connsiteX64" fmla="*/ 1195111 w 5114418"/>
              <a:gd name="connsiteY64" fmla="*/ 2168633 h 5698255"/>
              <a:gd name="connsiteX65" fmla="*/ 1038592 w 5114418"/>
              <a:gd name="connsiteY65" fmla="*/ 2160395 h 5698255"/>
              <a:gd name="connsiteX66" fmla="*/ 931500 w 5114418"/>
              <a:gd name="connsiteY66" fmla="*/ 2275725 h 5698255"/>
              <a:gd name="connsiteX67" fmla="*/ 756258 w 5114418"/>
              <a:gd name="connsiteY67" fmla="*/ 2389931 h 5698255"/>
              <a:gd name="connsiteX68" fmla="*/ 239522 w 5114418"/>
              <a:gd name="connsiteY68" fmla="*/ 3915055 h 5698255"/>
              <a:gd name="connsiteX69" fmla="*/ 17100 w 5114418"/>
              <a:gd name="connsiteY69" fmla="*/ 4046860 h 5698255"/>
              <a:gd name="connsiteX70" fmla="*/ 33576 w 5114418"/>
              <a:gd name="connsiteY70" fmla="*/ 5653238 h 5698255"/>
              <a:gd name="connsiteX0" fmla="*/ 70012 w 5150854"/>
              <a:gd name="connsiteY0" fmla="*/ 5653238 h 5698255"/>
              <a:gd name="connsiteX1" fmla="*/ 168866 w 5150854"/>
              <a:gd name="connsiteY1" fmla="*/ 5241347 h 5698255"/>
              <a:gd name="connsiteX2" fmla="*/ 317147 w 5150854"/>
              <a:gd name="connsiteY2" fmla="*/ 5109541 h 5698255"/>
              <a:gd name="connsiteX3" fmla="*/ 638422 w 5150854"/>
              <a:gd name="connsiteY3" fmla="*/ 4969498 h 5698255"/>
              <a:gd name="connsiteX4" fmla="*/ 811417 w 5150854"/>
              <a:gd name="connsiteY4" fmla="*/ 4821217 h 5698255"/>
              <a:gd name="connsiteX5" fmla="*/ 893795 w 5150854"/>
              <a:gd name="connsiteY5" fmla="*/ 4631747 h 5698255"/>
              <a:gd name="connsiteX6" fmla="*/ 869082 w 5150854"/>
              <a:gd name="connsiteY6" fmla="*/ 4409325 h 5698255"/>
              <a:gd name="connsiteX7" fmla="*/ 877320 w 5150854"/>
              <a:gd name="connsiteY7" fmla="*/ 4236330 h 5698255"/>
              <a:gd name="connsiteX8" fmla="*/ 893795 w 5150854"/>
              <a:gd name="connsiteY8" fmla="*/ 4055098 h 5698255"/>
              <a:gd name="connsiteX9" fmla="*/ 1025601 w 5150854"/>
              <a:gd name="connsiteY9" fmla="*/ 3939768 h 5698255"/>
              <a:gd name="connsiteX10" fmla="*/ 1025601 w 5150854"/>
              <a:gd name="connsiteY10" fmla="*/ 3783249 h 5698255"/>
              <a:gd name="connsiteX11" fmla="*/ 1042076 w 5150854"/>
              <a:gd name="connsiteY11" fmla="*/ 3725584 h 5698255"/>
              <a:gd name="connsiteX12" fmla="*/ 1157406 w 5150854"/>
              <a:gd name="connsiteY12" fmla="*/ 3766774 h 5698255"/>
              <a:gd name="connsiteX13" fmla="*/ 1289212 w 5150854"/>
              <a:gd name="connsiteY13" fmla="*/ 3766774 h 5698255"/>
              <a:gd name="connsiteX14" fmla="*/ 1330401 w 5150854"/>
              <a:gd name="connsiteY14" fmla="*/ 3634968 h 5698255"/>
              <a:gd name="connsiteX15" fmla="*/ 1338639 w 5150854"/>
              <a:gd name="connsiteY15" fmla="*/ 3544352 h 5698255"/>
              <a:gd name="connsiteX16" fmla="*/ 1280974 w 5150854"/>
              <a:gd name="connsiteY16" fmla="*/ 3396071 h 5698255"/>
              <a:gd name="connsiteX17" fmla="*/ 1075028 w 5150854"/>
              <a:gd name="connsiteY17" fmla="*/ 3321930 h 5698255"/>
              <a:gd name="connsiteX18" fmla="*/ 860844 w 5150854"/>
              <a:gd name="connsiteY18" fmla="*/ 3190125 h 5698255"/>
              <a:gd name="connsiteX19" fmla="*/ 893795 w 5150854"/>
              <a:gd name="connsiteY19" fmla="*/ 3000655 h 5698255"/>
              <a:gd name="connsiteX20" fmla="*/ 926747 w 5150854"/>
              <a:gd name="connsiteY20" fmla="*/ 2918276 h 5698255"/>
              <a:gd name="connsiteX21" fmla="*/ 1091504 w 5150854"/>
              <a:gd name="connsiteY21" fmla="*/ 2959465 h 5698255"/>
              <a:gd name="connsiteX22" fmla="*/ 1198595 w 5150854"/>
              <a:gd name="connsiteY22" fmla="*/ 2975941 h 5698255"/>
              <a:gd name="connsiteX23" fmla="*/ 1264498 w 5150854"/>
              <a:gd name="connsiteY23" fmla="*/ 2951228 h 5698255"/>
              <a:gd name="connsiteX24" fmla="*/ 1313925 w 5150854"/>
              <a:gd name="connsiteY24" fmla="*/ 2918276 h 5698255"/>
              <a:gd name="connsiteX25" fmla="*/ 1421017 w 5150854"/>
              <a:gd name="connsiteY25" fmla="*/ 2934752 h 5698255"/>
              <a:gd name="connsiteX26" fmla="*/ 1511633 w 5150854"/>
              <a:gd name="connsiteY26" fmla="*/ 2975941 h 5698255"/>
              <a:gd name="connsiteX27" fmla="*/ 1602249 w 5150854"/>
              <a:gd name="connsiteY27" fmla="*/ 3017130 h 5698255"/>
              <a:gd name="connsiteX28" fmla="*/ 1684628 w 5150854"/>
              <a:gd name="connsiteY28" fmla="*/ 3025368 h 5698255"/>
              <a:gd name="connsiteX29" fmla="*/ 1808195 w 5150854"/>
              <a:gd name="connsiteY29" fmla="*/ 3017130 h 5698255"/>
              <a:gd name="connsiteX30" fmla="*/ 1907049 w 5150854"/>
              <a:gd name="connsiteY30" fmla="*/ 2967703 h 5698255"/>
              <a:gd name="connsiteX31" fmla="*/ 1964714 w 5150854"/>
              <a:gd name="connsiteY31" fmla="*/ 2934752 h 5698255"/>
              <a:gd name="connsiteX32" fmla="*/ 2071806 w 5150854"/>
              <a:gd name="connsiteY32" fmla="*/ 2852374 h 5698255"/>
              <a:gd name="connsiteX33" fmla="*/ 2112995 w 5150854"/>
              <a:gd name="connsiteY33" fmla="*/ 2753520 h 5698255"/>
              <a:gd name="connsiteX34" fmla="*/ 2145947 w 5150854"/>
              <a:gd name="connsiteY34" fmla="*/ 2654665 h 5698255"/>
              <a:gd name="connsiteX35" fmla="*/ 2360131 w 5150854"/>
              <a:gd name="connsiteY35" fmla="*/ 2629952 h 5698255"/>
              <a:gd name="connsiteX36" fmla="*/ 2467222 w 5150854"/>
              <a:gd name="connsiteY36" fmla="*/ 2564049 h 5698255"/>
              <a:gd name="connsiteX37" fmla="*/ 2491936 w 5150854"/>
              <a:gd name="connsiteY37" fmla="*/ 2432244 h 5698255"/>
              <a:gd name="connsiteX38" fmla="*/ 2335417 w 5150854"/>
              <a:gd name="connsiteY38" fmla="*/ 2168633 h 5698255"/>
              <a:gd name="connsiteX39" fmla="*/ 2277752 w 5150854"/>
              <a:gd name="connsiteY39" fmla="*/ 1995638 h 5698255"/>
              <a:gd name="connsiteX40" fmla="*/ 2302466 w 5150854"/>
              <a:gd name="connsiteY40" fmla="*/ 1855595 h 5698255"/>
              <a:gd name="connsiteX41" fmla="*/ 2631979 w 5150854"/>
              <a:gd name="connsiteY41" fmla="*/ 1830882 h 5698255"/>
              <a:gd name="connsiteX42" fmla="*/ 2895590 w 5150854"/>
              <a:gd name="connsiteY42" fmla="*/ 1855595 h 5698255"/>
              <a:gd name="connsiteX43" fmla="*/ 3142725 w 5150854"/>
              <a:gd name="connsiteY43" fmla="*/ 1666125 h 5698255"/>
              <a:gd name="connsiteX44" fmla="*/ 3579331 w 5150854"/>
              <a:gd name="connsiteY44" fmla="*/ 1633174 h 5698255"/>
              <a:gd name="connsiteX45" fmla="*/ 3925320 w 5150854"/>
              <a:gd name="connsiteY45" fmla="*/ 1567271 h 5698255"/>
              <a:gd name="connsiteX46" fmla="*/ 4345449 w 5150854"/>
              <a:gd name="connsiteY46" fmla="*/ 1493130 h 5698255"/>
              <a:gd name="connsiteX47" fmla="*/ 4790293 w 5150854"/>
              <a:gd name="connsiteY47" fmla="*/ 1295422 h 5698255"/>
              <a:gd name="connsiteX48" fmla="*/ 4889147 w 5150854"/>
              <a:gd name="connsiteY48" fmla="*/ 990622 h 5698255"/>
              <a:gd name="connsiteX49" fmla="*/ 5062141 w 5150854"/>
              <a:gd name="connsiteY49" fmla="*/ 545779 h 5698255"/>
              <a:gd name="connsiteX50" fmla="*/ 5062141 w 5150854"/>
              <a:gd name="connsiteY50" fmla="*/ 306882 h 5698255"/>
              <a:gd name="connsiteX51" fmla="*/ 5111568 w 5150854"/>
              <a:gd name="connsiteY51" fmla="*/ 35033 h 5698255"/>
              <a:gd name="connsiteX52" fmla="*/ 4411352 w 5150854"/>
              <a:gd name="connsiteY52" fmla="*/ 59747 h 5698255"/>
              <a:gd name="connsiteX53" fmla="*/ 4296022 w 5150854"/>
              <a:gd name="connsiteY53" fmla="*/ 545779 h 5698255"/>
              <a:gd name="connsiteX54" fmla="*/ 4205406 w 5150854"/>
              <a:gd name="connsiteY54" fmla="*/ 776438 h 5698255"/>
              <a:gd name="connsiteX55" fmla="*/ 3933558 w 5150854"/>
              <a:gd name="connsiteY55" fmla="*/ 949433 h 5698255"/>
              <a:gd name="connsiteX56" fmla="*/ 3686422 w 5150854"/>
              <a:gd name="connsiteY56" fmla="*/ 1097714 h 5698255"/>
              <a:gd name="connsiteX57" fmla="*/ 2862639 w 5150854"/>
              <a:gd name="connsiteY57" fmla="*/ 1221282 h 5698255"/>
              <a:gd name="connsiteX58" fmla="*/ 2376606 w 5150854"/>
              <a:gd name="connsiteY58" fmla="*/ 1295422 h 5698255"/>
              <a:gd name="connsiteX59" fmla="*/ 2005904 w 5150854"/>
              <a:gd name="connsiteY59" fmla="*/ 1386038 h 5698255"/>
              <a:gd name="connsiteX60" fmla="*/ 1824671 w 5150854"/>
              <a:gd name="connsiteY60" fmla="*/ 1534320 h 5698255"/>
              <a:gd name="connsiteX61" fmla="*/ 1602249 w 5150854"/>
              <a:gd name="connsiteY61" fmla="*/ 1847357 h 5698255"/>
              <a:gd name="connsiteX62" fmla="*/ 1544585 w 5150854"/>
              <a:gd name="connsiteY62" fmla="*/ 2012114 h 5698255"/>
              <a:gd name="connsiteX63" fmla="*/ 1486920 w 5150854"/>
              <a:gd name="connsiteY63" fmla="*/ 2143920 h 5698255"/>
              <a:gd name="connsiteX64" fmla="*/ 1231547 w 5150854"/>
              <a:gd name="connsiteY64" fmla="*/ 2168633 h 5698255"/>
              <a:gd name="connsiteX65" fmla="*/ 1075028 w 5150854"/>
              <a:gd name="connsiteY65" fmla="*/ 2160395 h 5698255"/>
              <a:gd name="connsiteX66" fmla="*/ 967936 w 5150854"/>
              <a:gd name="connsiteY66" fmla="*/ 2275725 h 5698255"/>
              <a:gd name="connsiteX67" fmla="*/ 792694 w 5150854"/>
              <a:gd name="connsiteY67" fmla="*/ 2389931 h 5698255"/>
              <a:gd name="connsiteX68" fmla="*/ 53536 w 5150854"/>
              <a:gd name="connsiteY68" fmla="*/ 4046860 h 5698255"/>
              <a:gd name="connsiteX69" fmla="*/ 70012 w 5150854"/>
              <a:gd name="connsiteY69" fmla="*/ 5653238 h 5698255"/>
              <a:gd name="connsiteX0" fmla="*/ 70012 w 5150854"/>
              <a:gd name="connsiteY0" fmla="*/ 5653238 h 5698255"/>
              <a:gd name="connsiteX1" fmla="*/ 168866 w 5150854"/>
              <a:gd name="connsiteY1" fmla="*/ 5241347 h 5698255"/>
              <a:gd name="connsiteX2" fmla="*/ 317147 w 5150854"/>
              <a:gd name="connsiteY2" fmla="*/ 5109541 h 5698255"/>
              <a:gd name="connsiteX3" fmla="*/ 638422 w 5150854"/>
              <a:gd name="connsiteY3" fmla="*/ 4969498 h 5698255"/>
              <a:gd name="connsiteX4" fmla="*/ 811417 w 5150854"/>
              <a:gd name="connsiteY4" fmla="*/ 4821217 h 5698255"/>
              <a:gd name="connsiteX5" fmla="*/ 893795 w 5150854"/>
              <a:gd name="connsiteY5" fmla="*/ 4631747 h 5698255"/>
              <a:gd name="connsiteX6" fmla="*/ 869082 w 5150854"/>
              <a:gd name="connsiteY6" fmla="*/ 4409325 h 5698255"/>
              <a:gd name="connsiteX7" fmla="*/ 877320 w 5150854"/>
              <a:gd name="connsiteY7" fmla="*/ 4236330 h 5698255"/>
              <a:gd name="connsiteX8" fmla="*/ 893795 w 5150854"/>
              <a:gd name="connsiteY8" fmla="*/ 4055098 h 5698255"/>
              <a:gd name="connsiteX9" fmla="*/ 1025601 w 5150854"/>
              <a:gd name="connsiteY9" fmla="*/ 3939768 h 5698255"/>
              <a:gd name="connsiteX10" fmla="*/ 1025601 w 5150854"/>
              <a:gd name="connsiteY10" fmla="*/ 3783249 h 5698255"/>
              <a:gd name="connsiteX11" fmla="*/ 1042076 w 5150854"/>
              <a:gd name="connsiteY11" fmla="*/ 3725584 h 5698255"/>
              <a:gd name="connsiteX12" fmla="*/ 1157406 w 5150854"/>
              <a:gd name="connsiteY12" fmla="*/ 3766774 h 5698255"/>
              <a:gd name="connsiteX13" fmla="*/ 1289212 w 5150854"/>
              <a:gd name="connsiteY13" fmla="*/ 3766774 h 5698255"/>
              <a:gd name="connsiteX14" fmla="*/ 1330401 w 5150854"/>
              <a:gd name="connsiteY14" fmla="*/ 3634968 h 5698255"/>
              <a:gd name="connsiteX15" fmla="*/ 1338639 w 5150854"/>
              <a:gd name="connsiteY15" fmla="*/ 3544352 h 5698255"/>
              <a:gd name="connsiteX16" fmla="*/ 1280974 w 5150854"/>
              <a:gd name="connsiteY16" fmla="*/ 3396071 h 5698255"/>
              <a:gd name="connsiteX17" fmla="*/ 1075028 w 5150854"/>
              <a:gd name="connsiteY17" fmla="*/ 3321930 h 5698255"/>
              <a:gd name="connsiteX18" fmla="*/ 860844 w 5150854"/>
              <a:gd name="connsiteY18" fmla="*/ 3190125 h 5698255"/>
              <a:gd name="connsiteX19" fmla="*/ 893795 w 5150854"/>
              <a:gd name="connsiteY19" fmla="*/ 3000655 h 5698255"/>
              <a:gd name="connsiteX20" fmla="*/ 926747 w 5150854"/>
              <a:gd name="connsiteY20" fmla="*/ 2918276 h 5698255"/>
              <a:gd name="connsiteX21" fmla="*/ 1091504 w 5150854"/>
              <a:gd name="connsiteY21" fmla="*/ 2959465 h 5698255"/>
              <a:gd name="connsiteX22" fmla="*/ 1198595 w 5150854"/>
              <a:gd name="connsiteY22" fmla="*/ 2975941 h 5698255"/>
              <a:gd name="connsiteX23" fmla="*/ 1264498 w 5150854"/>
              <a:gd name="connsiteY23" fmla="*/ 2951228 h 5698255"/>
              <a:gd name="connsiteX24" fmla="*/ 1313925 w 5150854"/>
              <a:gd name="connsiteY24" fmla="*/ 2918276 h 5698255"/>
              <a:gd name="connsiteX25" fmla="*/ 1421017 w 5150854"/>
              <a:gd name="connsiteY25" fmla="*/ 2934752 h 5698255"/>
              <a:gd name="connsiteX26" fmla="*/ 1511633 w 5150854"/>
              <a:gd name="connsiteY26" fmla="*/ 2975941 h 5698255"/>
              <a:gd name="connsiteX27" fmla="*/ 1602249 w 5150854"/>
              <a:gd name="connsiteY27" fmla="*/ 3017130 h 5698255"/>
              <a:gd name="connsiteX28" fmla="*/ 1684628 w 5150854"/>
              <a:gd name="connsiteY28" fmla="*/ 3025368 h 5698255"/>
              <a:gd name="connsiteX29" fmla="*/ 1808195 w 5150854"/>
              <a:gd name="connsiteY29" fmla="*/ 3017130 h 5698255"/>
              <a:gd name="connsiteX30" fmla="*/ 1907049 w 5150854"/>
              <a:gd name="connsiteY30" fmla="*/ 2967703 h 5698255"/>
              <a:gd name="connsiteX31" fmla="*/ 1964714 w 5150854"/>
              <a:gd name="connsiteY31" fmla="*/ 2934752 h 5698255"/>
              <a:gd name="connsiteX32" fmla="*/ 2071806 w 5150854"/>
              <a:gd name="connsiteY32" fmla="*/ 2852374 h 5698255"/>
              <a:gd name="connsiteX33" fmla="*/ 2112995 w 5150854"/>
              <a:gd name="connsiteY33" fmla="*/ 2753520 h 5698255"/>
              <a:gd name="connsiteX34" fmla="*/ 2145947 w 5150854"/>
              <a:gd name="connsiteY34" fmla="*/ 2654665 h 5698255"/>
              <a:gd name="connsiteX35" fmla="*/ 2360131 w 5150854"/>
              <a:gd name="connsiteY35" fmla="*/ 2629952 h 5698255"/>
              <a:gd name="connsiteX36" fmla="*/ 2467222 w 5150854"/>
              <a:gd name="connsiteY36" fmla="*/ 2564049 h 5698255"/>
              <a:gd name="connsiteX37" fmla="*/ 2491936 w 5150854"/>
              <a:gd name="connsiteY37" fmla="*/ 2432244 h 5698255"/>
              <a:gd name="connsiteX38" fmla="*/ 2335417 w 5150854"/>
              <a:gd name="connsiteY38" fmla="*/ 2168633 h 5698255"/>
              <a:gd name="connsiteX39" fmla="*/ 2277752 w 5150854"/>
              <a:gd name="connsiteY39" fmla="*/ 1995638 h 5698255"/>
              <a:gd name="connsiteX40" fmla="*/ 2302466 w 5150854"/>
              <a:gd name="connsiteY40" fmla="*/ 1855595 h 5698255"/>
              <a:gd name="connsiteX41" fmla="*/ 2631979 w 5150854"/>
              <a:gd name="connsiteY41" fmla="*/ 1830882 h 5698255"/>
              <a:gd name="connsiteX42" fmla="*/ 2895590 w 5150854"/>
              <a:gd name="connsiteY42" fmla="*/ 1855595 h 5698255"/>
              <a:gd name="connsiteX43" fmla="*/ 3142725 w 5150854"/>
              <a:gd name="connsiteY43" fmla="*/ 1666125 h 5698255"/>
              <a:gd name="connsiteX44" fmla="*/ 3579331 w 5150854"/>
              <a:gd name="connsiteY44" fmla="*/ 1633174 h 5698255"/>
              <a:gd name="connsiteX45" fmla="*/ 3925320 w 5150854"/>
              <a:gd name="connsiteY45" fmla="*/ 1567271 h 5698255"/>
              <a:gd name="connsiteX46" fmla="*/ 4345449 w 5150854"/>
              <a:gd name="connsiteY46" fmla="*/ 1493130 h 5698255"/>
              <a:gd name="connsiteX47" fmla="*/ 4790293 w 5150854"/>
              <a:gd name="connsiteY47" fmla="*/ 1295422 h 5698255"/>
              <a:gd name="connsiteX48" fmla="*/ 4889147 w 5150854"/>
              <a:gd name="connsiteY48" fmla="*/ 990622 h 5698255"/>
              <a:gd name="connsiteX49" fmla="*/ 5062141 w 5150854"/>
              <a:gd name="connsiteY49" fmla="*/ 545779 h 5698255"/>
              <a:gd name="connsiteX50" fmla="*/ 5062141 w 5150854"/>
              <a:gd name="connsiteY50" fmla="*/ 306882 h 5698255"/>
              <a:gd name="connsiteX51" fmla="*/ 5111568 w 5150854"/>
              <a:gd name="connsiteY51" fmla="*/ 35033 h 5698255"/>
              <a:gd name="connsiteX52" fmla="*/ 4411352 w 5150854"/>
              <a:gd name="connsiteY52" fmla="*/ 59747 h 5698255"/>
              <a:gd name="connsiteX53" fmla="*/ 4296022 w 5150854"/>
              <a:gd name="connsiteY53" fmla="*/ 545779 h 5698255"/>
              <a:gd name="connsiteX54" fmla="*/ 4205406 w 5150854"/>
              <a:gd name="connsiteY54" fmla="*/ 776438 h 5698255"/>
              <a:gd name="connsiteX55" fmla="*/ 3933558 w 5150854"/>
              <a:gd name="connsiteY55" fmla="*/ 949433 h 5698255"/>
              <a:gd name="connsiteX56" fmla="*/ 3686422 w 5150854"/>
              <a:gd name="connsiteY56" fmla="*/ 1097714 h 5698255"/>
              <a:gd name="connsiteX57" fmla="*/ 2862639 w 5150854"/>
              <a:gd name="connsiteY57" fmla="*/ 1221282 h 5698255"/>
              <a:gd name="connsiteX58" fmla="*/ 2376606 w 5150854"/>
              <a:gd name="connsiteY58" fmla="*/ 1295422 h 5698255"/>
              <a:gd name="connsiteX59" fmla="*/ 2005904 w 5150854"/>
              <a:gd name="connsiteY59" fmla="*/ 1386038 h 5698255"/>
              <a:gd name="connsiteX60" fmla="*/ 1824671 w 5150854"/>
              <a:gd name="connsiteY60" fmla="*/ 1534320 h 5698255"/>
              <a:gd name="connsiteX61" fmla="*/ 1602249 w 5150854"/>
              <a:gd name="connsiteY61" fmla="*/ 1847357 h 5698255"/>
              <a:gd name="connsiteX62" fmla="*/ 1544585 w 5150854"/>
              <a:gd name="connsiteY62" fmla="*/ 2012114 h 5698255"/>
              <a:gd name="connsiteX63" fmla="*/ 1486920 w 5150854"/>
              <a:gd name="connsiteY63" fmla="*/ 2143920 h 5698255"/>
              <a:gd name="connsiteX64" fmla="*/ 1231547 w 5150854"/>
              <a:gd name="connsiteY64" fmla="*/ 2168633 h 5698255"/>
              <a:gd name="connsiteX65" fmla="*/ 1075028 w 5150854"/>
              <a:gd name="connsiteY65" fmla="*/ 2160395 h 5698255"/>
              <a:gd name="connsiteX66" fmla="*/ 967936 w 5150854"/>
              <a:gd name="connsiteY66" fmla="*/ 2275725 h 5698255"/>
              <a:gd name="connsiteX67" fmla="*/ 792694 w 5150854"/>
              <a:gd name="connsiteY67" fmla="*/ 2389931 h 5698255"/>
              <a:gd name="connsiteX68" fmla="*/ 53536 w 5150854"/>
              <a:gd name="connsiteY68" fmla="*/ 4046860 h 5698255"/>
              <a:gd name="connsiteX69" fmla="*/ 70012 w 5150854"/>
              <a:gd name="connsiteY69" fmla="*/ 5653238 h 5698255"/>
              <a:gd name="connsiteX0" fmla="*/ 34307 w 5115149"/>
              <a:gd name="connsiteY0" fmla="*/ 5653238 h 5803410"/>
              <a:gd name="connsiteX1" fmla="*/ 133161 w 5115149"/>
              <a:gd name="connsiteY1" fmla="*/ 5241347 h 5803410"/>
              <a:gd name="connsiteX2" fmla="*/ 281442 w 5115149"/>
              <a:gd name="connsiteY2" fmla="*/ 5109541 h 5803410"/>
              <a:gd name="connsiteX3" fmla="*/ 602717 w 5115149"/>
              <a:gd name="connsiteY3" fmla="*/ 4969498 h 5803410"/>
              <a:gd name="connsiteX4" fmla="*/ 775712 w 5115149"/>
              <a:gd name="connsiteY4" fmla="*/ 4821217 h 5803410"/>
              <a:gd name="connsiteX5" fmla="*/ 858090 w 5115149"/>
              <a:gd name="connsiteY5" fmla="*/ 4631747 h 5803410"/>
              <a:gd name="connsiteX6" fmla="*/ 833377 w 5115149"/>
              <a:gd name="connsiteY6" fmla="*/ 4409325 h 5803410"/>
              <a:gd name="connsiteX7" fmla="*/ 841615 w 5115149"/>
              <a:gd name="connsiteY7" fmla="*/ 4236330 h 5803410"/>
              <a:gd name="connsiteX8" fmla="*/ 858090 w 5115149"/>
              <a:gd name="connsiteY8" fmla="*/ 4055098 h 5803410"/>
              <a:gd name="connsiteX9" fmla="*/ 989896 w 5115149"/>
              <a:gd name="connsiteY9" fmla="*/ 3939768 h 5803410"/>
              <a:gd name="connsiteX10" fmla="*/ 989896 w 5115149"/>
              <a:gd name="connsiteY10" fmla="*/ 3783249 h 5803410"/>
              <a:gd name="connsiteX11" fmla="*/ 1006371 w 5115149"/>
              <a:gd name="connsiteY11" fmla="*/ 3725584 h 5803410"/>
              <a:gd name="connsiteX12" fmla="*/ 1121701 w 5115149"/>
              <a:gd name="connsiteY12" fmla="*/ 3766774 h 5803410"/>
              <a:gd name="connsiteX13" fmla="*/ 1253507 w 5115149"/>
              <a:gd name="connsiteY13" fmla="*/ 3766774 h 5803410"/>
              <a:gd name="connsiteX14" fmla="*/ 1294696 w 5115149"/>
              <a:gd name="connsiteY14" fmla="*/ 3634968 h 5803410"/>
              <a:gd name="connsiteX15" fmla="*/ 1302934 w 5115149"/>
              <a:gd name="connsiteY15" fmla="*/ 3544352 h 5803410"/>
              <a:gd name="connsiteX16" fmla="*/ 1245269 w 5115149"/>
              <a:gd name="connsiteY16" fmla="*/ 3396071 h 5803410"/>
              <a:gd name="connsiteX17" fmla="*/ 1039323 w 5115149"/>
              <a:gd name="connsiteY17" fmla="*/ 3321930 h 5803410"/>
              <a:gd name="connsiteX18" fmla="*/ 825139 w 5115149"/>
              <a:gd name="connsiteY18" fmla="*/ 3190125 h 5803410"/>
              <a:gd name="connsiteX19" fmla="*/ 858090 w 5115149"/>
              <a:gd name="connsiteY19" fmla="*/ 3000655 h 5803410"/>
              <a:gd name="connsiteX20" fmla="*/ 891042 w 5115149"/>
              <a:gd name="connsiteY20" fmla="*/ 2918276 h 5803410"/>
              <a:gd name="connsiteX21" fmla="*/ 1055799 w 5115149"/>
              <a:gd name="connsiteY21" fmla="*/ 2959465 h 5803410"/>
              <a:gd name="connsiteX22" fmla="*/ 1162890 w 5115149"/>
              <a:gd name="connsiteY22" fmla="*/ 2975941 h 5803410"/>
              <a:gd name="connsiteX23" fmla="*/ 1228793 w 5115149"/>
              <a:gd name="connsiteY23" fmla="*/ 2951228 h 5803410"/>
              <a:gd name="connsiteX24" fmla="*/ 1278220 w 5115149"/>
              <a:gd name="connsiteY24" fmla="*/ 2918276 h 5803410"/>
              <a:gd name="connsiteX25" fmla="*/ 1385312 w 5115149"/>
              <a:gd name="connsiteY25" fmla="*/ 2934752 h 5803410"/>
              <a:gd name="connsiteX26" fmla="*/ 1475928 w 5115149"/>
              <a:gd name="connsiteY26" fmla="*/ 2975941 h 5803410"/>
              <a:gd name="connsiteX27" fmla="*/ 1566544 w 5115149"/>
              <a:gd name="connsiteY27" fmla="*/ 3017130 h 5803410"/>
              <a:gd name="connsiteX28" fmla="*/ 1648923 w 5115149"/>
              <a:gd name="connsiteY28" fmla="*/ 3025368 h 5803410"/>
              <a:gd name="connsiteX29" fmla="*/ 1772490 w 5115149"/>
              <a:gd name="connsiteY29" fmla="*/ 3017130 h 5803410"/>
              <a:gd name="connsiteX30" fmla="*/ 1871344 w 5115149"/>
              <a:gd name="connsiteY30" fmla="*/ 2967703 h 5803410"/>
              <a:gd name="connsiteX31" fmla="*/ 1929009 w 5115149"/>
              <a:gd name="connsiteY31" fmla="*/ 2934752 h 5803410"/>
              <a:gd name="connsiteX32" fmla="*/ 2036101 w 5115149"/>
              <a:gd name="connsiteY32" fmla="*/ 2852374 h 5803410"/>
              <a:gd name="connsiteX33" fmla="*/ 2077290 w 5115149"/>
              <a:gd name="connsiteY33" fmla="*/ 2753520 h 5803410"/>
              <a:gd name="connsiteX34" fmla="*/ 2110242 w 5115149"/>
              <a:gd name="connsiteY34" fmla="*/ 2654665 h 5803410"/>
              <a:gd name="connsiteX35" fmla="*/ 2324426 w 5115149"/>
              <a:gd name="connsiteY35" fmla="*/ 2629952 h 5803410"/>
              <a:gd name="connsiteX36" fmla="*/ 2431517 w 5115149"/>
              <a:gd name="connsiteY36" fmla="*/ 2564049 h 5803410"/>
              <a:gd name="connsiteX37" fmla="*/ 2456231 w 5115149"/>
              <a:gd name="connsiteY37" fmla="*/ 2432244 h 5803410"/>
              <a:gd name="connsiteX38" fmla="*/ 2299712 w 5115149"/>
              <a:gd name="connsiteY38" fmla="*/ 2168633 h 5803410"/>
              <a:gd name="connsiteX39" fmla="*/ 2242047 w 5115149"/>
              <a:gd name="connsiteY39" fmla="*/ 1995638 h 5803410"/>
              <a:gd name="connsiteX40" fmla="*/ 2266761 w 5115149"/>
              <a:gd name="connsiteY40" fmla="*/ 1855595 h 5803410"/>
              <a:gd name="connsiteX41" fmla="*/ 2596274 w 5115149"/>
              <a:gd name="connsiteY41" fmla="*/ 1830882 h 5803410"/>
              <a:gd name="connsiteX42" fmla="*/ 2859885 w 5115149"/>
              <a:gd name="connsiteY42" fmla="*/ 1855595 h 5803410"/>
              <a:gd name="connsiteX43" fmla="*/ 3107020 w 5115149"/>
              <a:gd name="connsiteY43" fmla="*/ 1666125 h 5803410"/>
              <a:gd name="connsiteX44" fmla="*/ 3543626 w 5115149"/>
              <a:gd name="connsiteY44" fmla="*/ 1633174 h 5803410"/>
              <a:gd name="connsiteX45" fmla="*/ 3889615 w 5115149"/>
              <a:gd name="connsiteY45" fmla="*/ 1567271 h 5803410"/>
              <a:gd name="connsiteX46" fmla="*/ 4309744 w 5115149"/>
              <a:gd name="connsiteY46" fmla="*/ 1493130 h 5803410"/>
              <a:gd name="connsiteX47" fmla="*/ 4754588 w 5115149"/>
              <a:gd name="connsiteY47" fmla="*/ 1295422 h 5803410"/>
              <a:gd name="connsiteX48" fmla="*/ 4853442 w 5115149"/>
              <a:gd name="connsiteY48" fmla="*/ 990622 h 5803410"/>
              <a:gd name="connsiteX49" fmla="*/ 5026436 w 5115149"/>
              <a:gd name="connsiteY49" fmla="*/ 545779 h 5803410"/>
              <a:gd name="connsiteX50" fmla="*/ 5026436 w 5115149"/>
              <a:gd name="connsiteY50" fmla="*/ 306882 h 5803410"/>
              <a:gd name="connsiteX51" fmla="*/ 5075863 w 5115149"/>
              <a:gd name="connsiteY51" fmla="*/ 35033 h 5803410"/>
              <a:gd name="connsiteX52" fmla="*/ 4375647 w 5115149"/>
              <a:gd name="connsiteY52" fmla="*/ 59747 h 5803410"/>
              <a:gd name="connsiteX53" fmla="*/ 4260317 w 5115149"/>
              <a:gd name="connsiteY53" fmla="*/ 545779 h 5803410"/>
              <a:gd name="connsiteX54" fmla="*/ 4169701 w 5115149"/>
              <a:gd name="connsiteY54" fmla="*/ 776438 h 5803410"/>
              <a:gd name="connsiteX55" fmla="*/ 3897853 w 5115149"/>
              <a:gd name="connsiteY55" fmla="*/ 949433 h 5803410"/>
              <a:gd name="connsiteX56" fmla="*/ 3650717 w 5115149"/>
              <a:gd name="connsiteY56" fmla="*/ 1097714 h 5803410"/>
              <a:gd name="connsiteX57" fmla="*/ 2826934 w 5115149"/>
              <a:gd name="connsiteY57" fmla="*/ 1221282 h 5803410"/>
              <a:gd name="connsiteX58" fmla="*/ 2340901 w 5115149"/>
              <a:gd name="connsiteY58" fmla="*/ 1295422 h 5803410"/>
              <a:gd name="connsiteX59" fmla="*/ 1970199 w 5115149"/>
              <a:gd name="connsiteY59" fmla="*/ 1386038 h 5803410"/>
              <a:gd name="connsiteX60" fmla="*/ 1788966 w 5115149"/>
              <a:gd name="connsiteY60" fmla="*/ 1534320 h 5803410"/>
              <a:gd name="connsiteX61" fmla="*/ 1566544 w 5115149"/>
              <a:gd name="connsiteY61" fmla="*/ 1847357 h 5803410"/>
              <a:gd name="connsiteX62" fmla="*/ 1508880 w 5115149"/>
              <a:gd name="connsiteY62" fmla="*/ 2012114 h 5803410"/>
              <a:gd name="connsiteX63" fmla="*/ 1451215 w 5115149"/>
              <a:gd name="connsiteY63" fmla="*/ 2143920 h 5803410"/>
              <a:gd name="connsiteX64" fmla="*/ 1195842 w 5115149"/>
              <a:gd name="connsiteY64" fmla="*/ 2168633 h 5803410"/>
              <a:gd name="connsiteX65" fmla="*/ 1039323 w 5115149"/>
              <a:gd name="connsiteY65" fmla="*/ 2160395 h 5803410"/>
              <a:gd name="connsiteX66" fmla="*/ 932231 w 5115149"/>
              <a:gd name="connsiteY66" fmla="*/ 2275725 h 5803410"/>
              <a:gd name="connsiteX67" fmla="*/ 756989 w 5115149"/>
              <a:gd name="connsiteY67" fmla="*/ 2389931 h 5803410"/>
              <a:gd name="connsiteX68" fmla="*/ 34307 w 5115149"/>
              <a:gd name="connsiteY68" fmla="*/ 5653238 h 5803410"/>
              <a:gd name="connsiteX0" fmla="*/ 646355 w 5004515"/>
              <a:gd name="connsiteY0" fmla="*/ 2389931 h 5421433"/>
              <a:gd name="connsiteX1" fmla="*/ 22527 w 5004515"/>
              <a:gd name="connsiteY1" fmla="*/ 5241347 h 5421433"/>
              <a:gd name="connsiteX2" fmla="*/ 170808 w 5004515"/>
              <a:gd name="connsiteY2" fmla="*/ 5109541 h 5421433"/>
              <a:gd name="connsiteX3" fmla="*/ 492083 w 5004515"/>
              <a:gd name="connsiteY3" fmla="*/ 4969498 h 5421433"/>
              <a:gd name="connsiteX4" fmla="*/ 665078 w 5004515"/>
              <a:gd name="connsiteY4" fmla="*/ 4821217 h 5421433"/>
              <a:gd name="connsiteX5" fmla="*/ 747456 w 5004515"/>
              <a:gd name="connsiteY5" fmla="*/ 4631747 h 5421433"/>
              <a:gd name="connsiteX6" fmla="*/ 722743 w 5004515"/>
              <a:gd name="connsiteY6" fmla="*/ 4409325 h 5421433"/>
              <a:gd name="connsiteX7" fmla="*/ 730981 w 5004515"/>
              <a:gd name="connsiteY7" fmla="*/ 4236330 h 5421433"/>
              <a:gd name="connsiteX8" fmla="*/ 747456 w 5004515"/>
              <a:gd name="connsiteY8" fmla="*/ 4055098 h 5421433"/>
              <a:gd name="connsiteX9" fmla="*/ 879262 w 5004515"/>
              <a:gd name="connsiteY9" fmla="*/ 3939768 h 5421433"/>
              <a:gd name="connsiteX10" fmla="*/ 879262 w 5004515"/>
              <a:gd name="connsiteY10" fmla="*/ 3783249 h 5421433"/>
              <a:gd name="connsiteX11" fmla="*/ 895737 w 5004515"/>
              <a:gd name="connsiteY11" fmla="*/ 3725584 h 5421433"/>
              <a:gd name="connsiteX12" fmla="*/ 1011067 w 5004515"/>
              <a:gd name="connsiteY12" fmla="*/ 3766774 h 5421433"/>
              <a:gd name="connsiteX13" fmla="*/ 1142873 w 5004515"/>
              <a:gd name="connsiteY13" fmla="*/ 3766774 h 5421433"/>
              <a:gd name="connsiteX14" fmla="*/ 1184062 w 5004515"/>
              <a:gd name="connsiteY14" fmla="*/ 3634968 h 5421433"/>
              <a:gd name="connsiteX15" fmla="*/ 1192300 w 5004515"/>
              <a:gd name="connsiteY15" fmla="*/ 3544352 h 5421433"/>
              <a:gd name="connsiteX16" fmla="*/ 1134635 w 5004515"/>
              <a:gd name="connsiteY16" fmla="*/ 3396071 h 5421433"/>
              <a:gd name="connsiteX17" fmla="*/ 928689 w 5004515"/>
              <a:gd name="connsiteY17" fmla="*/ 3321930 h 5421433"/>
              <a:gd name="connsiteX18" fmla="*/ 714505 w 5004515"/>
              <a:gd name="connsiteY18" fmla="*/ 3190125 h 5421433"/>
              <a:gd name="connsiteX19" fmla="*/ 747456 w 5004515"/>
              <a:gd name="connsiteY19" fmla="*/ 3000655 h 5421433"/>
              <a:gd name="connsiteX20" fmla="*/ 780408 w 5004515"/>
              <a:gd name="connsiteY20" fmla="*/ 2918276 h 5421433"/>
              <a:gd name="connsiteX21" fmla="*/ 945165 w 5004515"/>
              <a:gd name="connsiteY21" fmla="*/ 2959465 h 5421433"/>
              <a:gd name="connsiteX22" fmla="*/ 1052256 w 5004515"/>
              <a:gd name="connsiteY22" fmla="*/ 2975941 h 5421433"/>
              <a:gd name="connsiteX23" fmla="*/ 1118159 w 5004515"/>
              <a:gd name="connsiteY23" fmla="*/ 2951228 h 5421433"/>
              <a:gd name="connsiteX24" fmla="*/ 1167586 w 5004515"/>
              <a:gd name="connsiteY24" fmla="*/ 2918276 h 5421433"/>
              <a:gd name="connsiteX25" fmla="*/ 1274678 w 5004515"/>
              <a:gd name="connsiteY25" fmla="*/ 2934752 h 5421433"/>
              <a:gd name="connsiteX26" fmla="*/ 1365294 w 5004515"/>
              <a:gd name="connsiteY26" fmla="*/ 2975941 h 5421433"/>
              <a:gd name="connsiteX27" fmla="*/ 1455910 w 5004515"/>
              <a:gd name="connsiteY27" fmla="*/ 3017130 h 5421433"/>
              <a:gd name="connsiteX28" fmla="*/ 1538289 w 5004515"/>
              <a:gd name="connsiteY28" fmla="*/ 3025368 h 5421433"/>
              <a:gd name="connsiteX29" fmla="*/ 1661856 w 5004515"/>
              <a:gd name="connsiteY29" fmla="*/ 3017130 h 5421433"/>
              <a:gd name="connsiteX30" fmla="*/ 1760710 w 5004515"/>
              <a:gd name="connsiteY30" fmla="*/ 2967703 h 5421433"/>
              <a:gd name="connsiteX31" fmla="*/ 1818375 w 5004515"/>
              <a:gd name="connsiteY31" fmla="*/ 2934752 h 5421433"/>
              <a:gd name="connsiteX32" fmla="*/ 1925467 w 5004515"/>
              <a:gd name="connsiteY32" fmla="*/ 2852374 h 5421433"/>
              <a:gd name="connsiteX33" fmla="*/ 1966656 w 5004515"/>
              <a:gd name="connsiteY33" fmla="*/ 2753520 h 5421433"/>
              <a:gd name="connsiteX34" fmla="*/ 1999608 w 5004515"/>
              <a:gd name="connsiteY34" fmla="*/ 2654665 h 5421433"/>
              <a:gd name="connsiteX35" fmla="*/ 2213792 w 5004515"/>
              <a:gd name="connsiteY35" fmla="*/ 2629952 h 5421433"/>
              <a:gd name="connsiteX36" fmla="*/ 2320883 w 5004515"/>
              <a:gd name="connsiteY36" fmla="*/ 2564049 h 5421433"/>
              <a:gd name="connsiteX37" fmla="*/ 2345597 w 5004515"/>
              <a:gd name="connsiteY37" fmla="*/ 2432244 h 5421433"/>
              <a:gd name="connsiteX38" fmla="*/ 2189078 w 5004515"/>
              <a:gd name="connsiteY38" fmla="*/ 2168633 h 5421433"/>
              <a:gd name="connsiteX39" fmla="*/ 2131413 w 5004515"/>
              <a:gd name="connsiteY39" fmla="*/ 1995638 h 5421433"/>
              <a:gd name="connsiteX40" fmla="*/ 2156127 w 5004515"/>
              <a:gd name="connsiteY40" fmla="*/ 1855595 h 5421433"/>
              <a:gd name="connsiteX41" fmla="*/ 2485640 w 5004515"/>
              <a:gd name="connsiteY41" fmla="*/ 1830882 h 5421433"/>
              <a:gd name="connsiteX42" fmla="*/ 2749251 w 5004515"/>
              <a:gd name="connsiteY42" fmla="*/ 1855595 h 5421433"/>
              <a:gd name="connsiteX43" fmla="*/ 2996386 w 5004515"/>
              <a:gd name="connsiteY43" fmla="*/ 1666125 h 5421433"/>
              <a:gd name="connsiteX44" fmla="*/ 3432992 w 5004515"/>
              <a:gd name="connsiteY44" fmla="*/ 1633174 h 5421433"/>
              <a:gd name="connsiteX45" fmla="*/ 3778981 w 5004515"/>
              <a:gd name="connsiteY45" fmla="*/ 1567271 h 5421433"/>
              <a:gd name="connsiteX46" fmla="*/ 4199110 w 5004515"/>
              <a:gd name="connsiteY46" fmla="*/ 1493130 h 5421433"/>
              <a:gd name="connsiteX47" fmla="*/ 4643954 w 5004515"/>
              <a:gd name="connsiteY47" fmla="*/ 1295422 h 5421433"/>
              <a:gd name="connsiteX48" fmla="*/ 4742808 w 5004515"/>
              <a:gd name="connsiteY48" fmla="*/ 990622 h 5421433"/>
              <a:gd name="connsiteX49" fmla="*/ 4915802 w 5004515"/>
              <a:gd name="connsiteY49" fmla="*/ 545779 h 5421433"/>
              <a:gd name="connsiteX50" fmla="*/ 4915802 w 5004515"/>
              <a:gd name="connsiteY50" fmla="*/ 306882 h 5421433"/>
              <a:gd name="connsiteX51" fmla="*/ 4965229 w 5004515"/>
              <a:gd name="connsiteY51" fmla="*/ 35033 h 5421433"/>
              <a:gd name="connsiteX52" fmla="*/ 4265013 w 5004515"/>
              <a:gd name="connsiteY52" fmla="*/ 59747 h 5421433"/>
              <a:gd name="connsiteX53" fmla="*/ 4149683 w 5004515"/>
              <a:gd name="connsiteY53" fmla="*/ 545779 h 5421433"/>
              <a:gd name="connsiteX54" fmla="*/ 4059067 w 5004515"/>
              <a:gd name="connsiteY54" fmla="*/ 776438 h 5421433"/>
              <a:gd name="connsiteX55" fmla="*/ 3787219 w 5004515"/>
              <a:gd name="connsiteY55" fmla="*/ 949433 h 5421433"/>
              <a:gd name="connsiteX56" fmla="*/ 3540083 w 5004515"/>
              <a:gd name="connsiteY56" fmla="*/ 1097714 h 5421433"/>
              <a:gd name="connsiteX57" fmla="*/ 2716300 w 5004515"/>
              <a:gd name="connsiteY57" fmla="*/ 1221282 h 5421433"/>
              <a:gd name="connsiteX58" fmla="*/ 2230267 w 5004515"/>
              <a:gd name="connsiteY58" fmla="*/ 1295422 h 5421433"/>
              <a:gd name="connsiteX59" fmla="*/ 1859565 w 5004515"/>
              <a:gd name="connsiteY59" fmla="*/ 1386038 h 5421433"/>
              <a:gd name="connsiteX60" fmla="*/ 1678332 w 5004515"/>
              <a:gd name="connsiteY60" fmla="*/ 1534320 h 5421433"/>
              <a:gd name="connsiteX61" fmla="*/ 1455910 w 5004515"/>
              <a:gd name="connsiteY61" fmla="*/ 1847357 h 5421433"/>
              <a:gd name="connsiteX62" fmla="*/ 1398246 w 5004515"/>
              <a:gd name="connsiteY62" fmla="*/ 2012114 h 5421433"/>
              <a:gd name="connsiteX63" fmla="*/ 1340581 w 5004515"/>
              <a:gd name="connsiteY63" fmla="*/ 2143920 h 5421433"/>
              <a:gd name="connsiteX64" fmla="*/ 1085208 w 5004515"/>
              <a:gd name="connsiteY64" fmla="*/ 2168633 h 5421433"/>
              <a:gd name="connsiteX65" fmla="*/ 928689 w 5004515"/>
              <a:gd name="connsiteY65" fmla="*/ 2160395 h 5421433"/>
              <a:gd name="connsiteX66" fmla="*/ 821597 w 5004515"/>
              <a:gd name="connsiteY66" fmla="*/ 2275725 h 5421433"/>
              <a:gd name="connsiteX67" fmla="*/ 646355 w 5004515"/>
              <a:gd name="connsiteY67" fmla="*/ 2389931 h 5421433"/>
              <a:gd name="connsiteX0" fmla="*/ 477299 w 4835459"/>
              <a:gd name="connsiteY0" fmla="*/ 2389931 h 5278206"/>
              <a:gd name="connsiteX1" fmla="*/ 1752 w 4835459"/>
              <a:gd name="connsiteY1" fmla="*/ 5109541 h 5278206"/>
              <a:gd name="connsiteX2" fmla="*/ 323027 w 4835459"/>
              <a:gd name="connsiteY2" fmla="*/ 4969498 h 5278206"/>
              <a:gd name="connsiteX3" fmla="*/ 496022 w 4835459"/>
              <a:gd name="connsiteY3" fmla="*/ 4821217 h 5278206"/>
              <a:gd name="connsiteX4" fmla="*/ 578400 w 4835459"/>
              <a:gd name="connsiteY4" fmla="*/ 4631747 h 5278206"/>
              <a:gd name="connsiteX5" fmla="*/ 553687 w 4835459"/>
              <a:gd name="connsiteY5" fmla="*/ 4409325 h 5278206"/>
              <a:gd name="connsiteX6" fmla="*/ 561925 w 4835459"/>
              <a:gd name="connsiteY6" fmla="*/ 4236330 h 5278206"/>
              <a:gd name="connsiteX7" fmla="*/ 578400 w 4835459"/>
              <a:gd name="connsiteY7" fmla="*/ 4055098 h 5278206"/>
              <a:gd name="connsiteX8" fmla="*/ 710206 w 4835459"/>
              <a:gd name="connsiteY8" fmla="*/ 3939768 h 5278206"/>
              <a:gd name="connsiteX9" fmla="*/ 710206 w 4835459"/>
              <a:gd name="connsiteY9" fmla="*/ 3783249 h 5278206"/>
              <a:gd name="connsiteX10" fmla="*/ 726681 w 4835459"/>
              <a:gd name="connsiteY10" fmla="*/ 3725584 h 5278206"/>
              <a:gd name="connsiteX11" fmla="*/ 842011 w 4835459"/>
              <a:gd name="connsiteY11" fmla="*/ 3766774 h 5278206"/>
              <a:gd name="connsiteX12" fmla="*/ 973817 w 4835459"/>
              <a:gd name="connsiteY12" fmla="*/ 3766774 h 5278206"/>
              <a:gd name="connsiteX13" fmla="*/ 1015006 w 4835459"/>
              <a:gd name="connsiteY13" fmla="*/ 3634968 h 5278206"/>
              <a:gd name="connsiteX14" fmla="*/ 1023244 w 4835459"/>
              <a:gd name="connsiteY14" fmla="*/ 3544352 h 5278206"/>
              <a:gd name="connsiteX15" fmla="*/ 965579 w 4835459"/>
              <a:gd name="connsiteY15" fmla="*/ 3396071 h 5278206"/>
              <a:gd name="connsiteX16" fmla="*/ 759633 w 4835459"/>
              <a:gd name="connsiteY16" fmla="*/ 3321930 h 5278206"/>
              <a:gd name="connsiteX17" fmla="*/ 545449 w 4835459"/>
              <a:gd name="connsiteY17" fmla="*/ 3190125 h 5278206"/>
              <a:gd name="connsiteX18" fmla="*/ 578400 w 4835459"/>
              <a:gd name="connsiteY18" fmla="*/ 3000655 h 5278206"/>
              <a:gd name="connsiteX19" fmla="*/ 611352 w 4835459"/>
              <a:gd name="connsiteY19" fmla="*/ 2918276 h 5278206"/>
              <a:gd name="connsiteX20" fmla="*/ 776109 w 4835459"/>
              <a:gd name="connsiteY20" fmla="*/ 2959465 h 5278206"/>
              <a:gd name="connsiteX21" fmla="*/ 883200 w 4835459"/>
              <a:gd name="connsiteY21" fmla="*/ 2975941 h 5278206"/>
              <a:gd name="connsiteX22" fmla="*/ 949103 w 4835459"/>
              <a:gd name="connsiteY22" fmla="*/ 2951228 h 5278206"/>
              <a:gd name="connsiteX23" fmla="*/ 998530 w 4835459"/>
              <a:gd name="connsiteY23" fmla="*/ 2918276 h 5278206"/>
              <a:gd name="connsiteX24" fmla="*/ 1105622 w 4835459"/>
              <a:gd name="connsiteY24" fmla="*/ 2934752 h 5278206"/>
              <a:gd name="connsiteX25" fmla="*/ 1196238 w 4835459"/>
              <a:gd name="connsiteY25" fmla="*/ 2975941 h 5278206"/>
              <a:gd name="connsiteX26" fmla="*/ 1286854 w 4835459"/>
              <a:gd name="connsiteY26" fmla="*/ 3017130 h 5278206"/>
              <a:gd name="connsiteX27" fmla="*/ 1369233 w 4835459"/>
              <a:gd name="connsiteY27" fmla="*/ 3025368 h 5278206"/>
              <a:gd name="connsiteX28" fmla="*/ 1492800 w 4835459"/>
              <a:gd name="connsiteY28" fmla="*/ 3017130 h 5278206"/>
              <a:gd name="connsiteX29" fmla="*/ 1591654 w 4835459"/>
              <a:gd name="connsiteY29" fmla="*/ 2967703 h 5278206"/>
              <a:gd name="connsiteX30" fmla="*/ 1649319 w 4835459"/>
              <a:gd name="connsiteY30" fmla="*/ 2934752 h 5278206"/>
              <a:gd name="connsiteX31" fmla="*/ 1756411 w 4835459"/>
              <a:gd name="connsiteY31" fmla="*/ 2852374 h 5278206"/>
              <a:gd name="connsiteX32" fmla="*/ 1797600 w 4835459"/>
              <a:gd name="connsiteY32" fmla="*/ 2753520 h 5278206"/>
              <a:gd name="connsiteX33" fmla="*/ 1830552 w 4835459"/>
              <a:gd name="connsiteY33" fmla="*/ 2654665 h 5278206"/>
              <a:gd name="connsiteX34" fmla="*/ 2044736 w 4835459"/>
              <a:gd name="connsiteY34" fmla="*/ 2629952 h 5278206"/>
              <a:gd name="connsiteX35" fmla="*/ 2151827 w 4835459"/>
              <a:gd name="connsiteY35" fmla="*/ 2564049 h 5278206"/>
              <a:gd name="connsiteX36" fmla="*/ 2176541 w 4835459"/>
              <a:gd name="connsiteY36" fmla="*/ 2432244 h 5278206"/>
              <a:gd name="connsiteX37" fmla="*/ 2020022 w 4835459"/>
              <a:gd name="connsiteY37" fmla="*/ 2168633 h 5278206"/>
              <a:gd name="connsiteX38" fmla="*/ 1962357 w 4835459"/>
              <a:gd name="connsiteY38" fmla="*/ 1995638 h 5278206"/>
              <a:gd name="connsiteX39" fmla="*/ 1987071 w 4835459"/>
              <a:gd name="connsiteY39" fmla="*/ 1855595 h 5278206"/>
              <a:gd name="connsiteX40" fmla="*/ 2316584 w 4835459"/>
              <a:gd name="connsiteY40" fmla="*/ 1830882 h 5278206"/>
              <a:gd name="connsiteX41" fmla="*/ 2580195 w 4835459"/>
              <a:gd name="connsiteY41" fmla="*/ 1855595 h 5278206"/>
              <a:gd name="connsiteX42" fmla="*/ 2827330 w 4835459"/>
              <a:gd name="connsiteY42" fmla="*/ 1666125 h 5278206"/>
              <a:gd name="connsiteX43" fmla="*/ 3263936 w 4835459"/>
              <a:gd name="connsiteY43" fmla="*/ 1633174 h 5278206"/>
              <a:gd name="connsiteX44" fmla="*/ 3609925 w 4835459"/>
              <a:gd name="connsiteY44" fmla="*/ 1567271 h 5278206"/>
              <a:gd name="connsiteX45" fmla="*/ 4030054 w 4835459"/>
              <a:gd name="connsiteY45" fmla="*/ 1493130 h 5278206"/>
              <a:gd name="connsiteX46" fmla="*/ 4474898 w 4835459"/>
              <a:gd name="connsiteY46" fmla="*/ 1295422 h 5278206"/>
              <a:gd name="connsiteX47" fmla="*/ 4573752 w 4835459"/>
              <a:gd name="connsiteY47" fmla="*/ 990622 h 5278206"/>
              <a:gd name="connsiteX48" fmla="*/ 4746746 w 4835459"/>
              <a:gd name="connsiteY48" fmla="*/ 545779 h 5278206"/>
              <a:gd name="connsiteX49" fmla="*/ 4746746 w 4835459"/>
              <a:gd name="connsiteY49" fmla="*/ 306882 h 5278206"/>
              <a:gd name="connsiteX50" fmla="*/ 4796173 w 4835459"/>
              <a:gd name="connsiteY50" fmla="*/ 35033 h 5278206"/>
              <a:gd name="connsiteX51" fmla="*/ 4095957 w 4835459"/>
              <a:gd name="connsiteY51" fmla="*/ 59747 h 5278206"/>
              <a:gd name="connsiteX52" fmla="*/ 3980627 w 4835459"/>
              <a:gd name="connsiteY52" fmla="*/ 545779 h 5278206"/>
              <a:gd name="connsiteX53" fmla="*/ 3890011 w 4835459"/>
              <a:gd name="connsiteY53" fmla="*/ 776438 h 5278206"/>
              <a:gd name="connsiteX54" fmla="*/ 3618163 w 4835459"/>
              <a:gd name="connsiteY54" fmla="*/ 949433 h 5278206"/>
              <a:gd name="connsiteX55" fmla="*/ 3371027 w 4835459"/>
              <a:gd name="connsiteY55" fmla="*/ 1097714 h 5278206"/>
              <a:gd name="connsiteX56" fmla="*/ 2547244 w 4835459"/>
              <a:gd name="connsiteY56" fmla="*/ 1221282 h 5278206"/>
              <a:gd name="connsiteX57" fmla="*/ 2061211 w 4835459"/>
              <a:gd name="connsiteY57" fmla="*/ 1295422 h 5278206"/>
              <a:gd name="connsiteX58" fmla="*/ 1690509 w 4835459"/>
              <a:gd name="connsiteY58" fmla="*/ 1386038 h 5278206"/>
              <a:gd name="connsiteX59" fmla="*/ 1509276 w 4835459"/>
              <a:gd name="connsiteY59" fmla="*/ 1534320 h 5278206"/>
              <a:gd name="connsiteX60" fmla="*/ 1286854 w 4835459"/>
              <a:gd name="connsiteY60" fmla="*/ 1847357 h 5278206"/>
              <a:gd name="connsiteX61" fmla="*/ 1229190 w 4835459"/>
              <a:gd name="connsiteY61" fmla="*/ 2012114 h 5278206"/>
              <a:gd name="connsiteX62" fmla="*/ 1171525 w 4835459"/>
              <a:gd name="connsiteY62" fmla="*/ 2143920 h 5278206"/>
              <a:gd name="connsiteX63" fmla="*/ 916152 w 4835459"/>
              <a:gd name="connsiteY63" fmla="*/ 2168633 h 5278206"/>
              <a:gd name="connsiteX64" fmla="*/ 759633 w 4835459"/>
              <a:gd name="connsiteY64" fmla="*/ 2160395 h 5278206"/>
              <a:gd name="connsiteX65" fmla="*/ 652541 w 4835459"/>
              <a:gd name="connsiteY65" fmla="*/ 2275725 h 5278206"/>
              <a:gd name="connsiteX66" fmla="*/ 477299 w 4835459"/>
              <a:gd name="connsiteY66" fmla="*/ 2389931 h 5278206"/>
              <a:gd name="connsiteX0" fmla="*/ 154342 w 4512502"/>
              <a:gd name="connsiteY0" fmla="*/ 2389931 h 5127156"/>
              <a:gd name="connsiteX1" fmla="*/ 70 w 4512502"/>
              <a:gd name="connsiteY1" fmla="*/ 4969498 h 5127156"/>
              <a:gd name="connsiteX2" fmla="*/ 173065 w 4512502"/>
              <a:gd name="connsiteY2" fmla="*/ 4821217 h 5127156"/>
              <a:gd name="connsiteX3" fmla="*/ 255443 w 4512502"/>
              <a:gd name="connsiteY3" fmla="*/ 4631747 h 5127156"/>
              <a:gd name="connsiteX4" fmla="*/ 230730 w 4512502"/>
              <a:gd name="connsiteY4" fmla="*/ 4409325 h 5127156"/>
              <a:gd name="connsiteX5" fmla="*/ 238968 w 4512502"/>
              <a:gd name="connsiteY5" fmla="*/ 4236330 h 5127156"/>
              <a:gd name="connsiteX6" fmla="*/ 255443 w 4512502"/>
              <a:gd name="connsiteY6" fmla="*/ 4055098 h 5127156"/>
              <a:gd name="connsiteX7" fmla="*/ 387249 w 4512502"/>
              <a:gd name="connsiteY7" fmla="*/ 3939768 h 5127156"/>
              <a:gd name="connsiteX8" fmla="*/ 387249 w 4512502"/>
              <a:gd name="connsiteY8" fmla="*/ 3783249 h 5127156"/>
              <a:gd name="connsiteX9" fmla="*/ 403724 w 4512502"/>
              <a:gd name="connsiteY9" fmla="*/ 3725584 h 5127156"/>
              <a:gd name="connsiteX10" fmla="*/ 519054 w 4512502"/>
              <a:gd name="connsiteY10" fmla="*/ 3766774 h 5127156"/>
              <a:gd name="connsiteX11" fmla="*/ 650860 w 4512502"/>
              <a:gd name="connsiteY11" fmla="*/ 3766774 h 5127156"/>
              <a:gd name="connsiteX12" fmla="*/ 692049 w 4512502"/>
              <a:gd name="connsiteY12" fmla="*/ 3634968 h 5127156"/>
              <a:gd name="connsiteX13" fmla="*/ 700287 w 4512502"/>
              <a:gd name="connsiteY13" fmla="*/ 3544352 h 5127156"/>
              <a:gd name="connsiteX14" fmla="*/ 642622 w 4512502"/>
              <a:gd name="connsiteY14" fmla="*/ 3396071 h 5127156"/>
              <a:gd name="connsiteX15" fmla="*/ 436676 w 4512502"/>
              <a:gd name="connsiteY15" fmla="*/ 3321930 h 5127156"/>
              <a:gd name="connsiteX16" fmla="*/ 222492 w 4512502"/>
              <a:gd name="connsiteY16" fmla="*/ 3190125 h 5127156"/>
              <a:gd name="connsiteX17" fmla="*/ 255443 w 4512502"/>
              <a:gd name="connsiteY17" fmla="*/ 3000655 h 5127156"/>
              <a:gd name="connsiteX18" fmla="*/ 288395 w 4512502"/>
              <a:gd name="connsiteY18" fmla="*/ 2918276 h 5127156"/>
              <a:gd name="connsiteX19" fmla="*/ 453152 w 4512502"/>
              <a:gd name="connsiteY19" fmla="*/ 2959465 h 5127156"/>
              <a:gd name="connsiteX20" fmla="*/ 560243 w 4512502"/>
              <a:gd name="connsiteY20" fmla="*/ 2975941 h 5127156"/>
              <a:gd name="connsiteX21" fmla="*/ 626146 w 4512502"/>
              <a:gd name="connsiteY21" fmla="*/ 2951228 h 5127156"/>
              <a:gd name="connsiteX22" fmla="*/ 675573 w 4512502"/>
              <a:gd name="connsiteY22" fmla="*/ 2918276 h 5127156"/>
              <a:gd name="connsiteX23" fmla="*/ 782665 w 4512502"/>
              <a:gd name="connsiteY23" fmla="*/ 2934752 h 5127156"/>
              <a:gd name="connsiteX24" fmla="*/ 873281 w 4512502"/>
              <a:gd name="connsiteY24" fmla="*/ 2975941 h 5127156"/>
              <a:gd name="connsiteX25" fmla="*/ 963897 w 4512502"/>
              <a:gd name="connsiteY25" fmla="*/ 3017130 h 5127156"/>
              <a:gd name="connsiteX26" fmla="*/ 1046276 w 4512502"/>
              <a:gd name="connsiteY26" fmla="*/ 3025368 h 5127156"/>
              <a:gd name="connsiteX27" fmla="*/ 1169843 w 4512502"/>
              <a:gd name="connsiteY27" fmla="*/ 3017130 h 5127156"/>
              <a:gd name="connsiteX28" fmla="*/ 1268697 w 4512502"/>
              <a:gd name="connsiteY28" fmla="*/ 2967703 h 5127156"/>
              <a:gd name="connsiteX29" fmla="*/ 1326362 w 4512502"/>
              <a:gd name="connsiteY29" fmla="*/ 2934752 h 5127156"/>
              <a:gd name="connsiteX30" fmla="*/ 1433454 w 4512502"/>
              <a:gd name="connsiteY30" fmla="*/ 2852374 h 5127156"/>
              <a:gd name="connsiteX31" fmla="*/ 1474643 w 4512502"/>
              <a:gd name="connsiteY31" fmla="*/ 2753520 h 5127156"/>
              <a:gd name="connsiteX32" fmla="*/ 1507595 w 4512502"/>
              <a:gd name="connsiteY32" fmla="*/ 2654665 h 5127156"/>
              <a:gd name="connsiteX33" fmla="*/ 1721779 w 4512502"/>
              <a:gd name="connsiteY33" fmla="*/ 2629952 h 5127156"/>
              <a:gd name="connsiteX34" fmla="*/ 1828870 w 4512502"/>
              <a:gd name="connsiteY34" fmla="*/ 2564049 h 5127156"/>
              <a:gd name="connsiteX35" fmla="*/ 1853584 w 4512502"/>
              <a:gd name="connsiteY35" fmla="*/ 2432244 h 5127156"/>
              <a:gd name="connsiteX36" fmla="*/ 1697065 w 4512502"/>
              <a:gd name="connsiteY36" fmla="*/ 2168633 h 5127156"/>
              <a:gd name="connsiteX37" fmla="*/ 1639400 w 4512502"/>
              <a:gd name="connsiteY37" fmla="*/ 1995638 h 5127156"/>
              <a:gd name="connsiteX38" fmla="*/ 1664114 w 4512502"/>
              <a:gd name="connsiteY38" fmla="*/ 1855595 h 5127156"/>
              <a:gd name="connsiteX39" fmla="*/ 1993627 w 4512502"/>
              <a:gd name="connsiteY39" fmla="*/ 1830882 h 5127156"/>
              <a:gd name="connsiteX40" fmla="*/ 2257238 w 4512502"/>
              <a:gd name="connsiteY40" fmla="*/ 1855595 h 5127156"/>
              <a:gd name="connsiteX41" fmla="*/ 2504373 w 4512502"/>
              <a:gd name="connsiteY41" fmla="*/ 1666125 h 5127156"/>
              <a:gd name="connsiteX42" fmla="*/ 2940979 w 4512502"/>
              <a:gd name="connsiteY42" fmla="*/ 1633174 h 5127156"/>
              <a:gd name="connsiteX43" fmla="*/ 3286968 w 4512502"/>
              <a:gd name="connsiteY43" fmla="*/ 1567271 h 5127156"/>
              <a:gd name="connsiteX44" fmla="*/ 3707097 w 4512502"/>
              <a:gd name="connsiteY44" fmla="*/ 1493130 h 5127156"/>
              <a:gd name="connsiteX45" fmla="*/ 4151941 w 4512502"/>
              <a:gd name="connsiteY45" fmla="*/ 1295422 h 5127156"/>
              <a:gd name="connsiteX46" fmla="*/ 4250795 w 4512502"/>
              <a:gd name="connsiteY46" fmla="*/ 990622 h 5127156"/>
              <a:gd name="connsiteX47" fmla="*/ 4423789 w 4512502"/>
              <a:gd name="connsiteY47" fmla="*/ 545779 h 5127156"/>
              <a:gd name="connsiteX48" fmla="*/ 4423789 w 4512502"/>
              <a:gd name="connsiteY48" fmla="*/ 306882 h 5127156"/>
              <a:gd name="connsiteX49" fmla="*/ 4473216 w 4512502"/>
              <a:gd name="connsiteY49" fmla="*/ 35033 h 5127156"/>
              <a:gd name="connsiteX50" fmla="*/ 3773000 w 4512502"/>
              <a:gd name="connsiteY50" fmla="*/ 59747 h 5127156"/>
              <a:gd name="connsiteX51" fmla="*/ 3657670 w 4512502"/>
              <a:gd name="connsiteY51" fmla="*/ 545779 h 5127156"/>
              <a:gd name="connsiteX52" fmla="*/ 3567054 w 4512502"/>
              <a:gd name="connsiteY52" fmla="*/ 776438 h 5127156"/>
              <a:gd name="connsiteX53" fmla="*/ 3295206 w 4512502"/>
              <a:gd name="connsiteY53" fmla="*/ 949433 h 5127156"/>
              <a:gd name="connsiteX54" fmla="*/ 3048070 w 4512502"/>
              <a:gd name="connsiteY54" fmla="*/ 1097714 h 5127156"/>
              <a:gd name="connsiteX55" fmla="*/ 2224287 w 4512502"/>
              <a:gd name="connsiteY55" fmla="*/ 1221282 h 5127156"/>
              <a:gd name="connsiteX56" fmla="*/ 1738254 w 4512502"/>
              <a:gd name="connsiteY56" fmla="*/ 1295422 h 5127156"/>
              <a:gd name="connsiteX57" fmla="*/ 1367552 w 4512502"/>
              <a:gd name="connsiteY57" fmla="*/ 1386038 h 5127156"/>
              <a:gd name="connsiteX58" fmla="*/ 1186319 w 4512502"/>
              <a:gd name="connsiteY58" fmla="*/ 1534320 h 5127156"/>
              <a:gd name="connsiteX59" fmla="*/ 963897 w 4512502"/>
              <a:gd name="connsiteY59" fmla="*/ 1847357 h 5127156"/>
              <a:gd name="connsiteX60" fmla="*/ 906233 w 4512502"/>
              <a:gd name="connsiteY60" fmla="*/ 2012114 h 5127156"/>
              <a:gd name="connsiteX61" fmla="*/ 848568 w 4512502"/>
              <a:gd name="connsiteY61" fmla="*/ 2143920 h 5127156"/>
              <a:gd name="connsiteX62" fmla="*/ 593195 w 4512502"/>
              <a:gd name="connsiteY62" fmla="*/ 2168633 h 5127156"/>
              <a:gd name="connsiteX63" fmla="*/ 436676 w 4512502"/>
              <a:gd name="connsiteY63" fmla="*/ 2160395 h 5127156"/>
              <a:gd name="connsiteX64" fmla="*/ 329584 w 4512502"/>
              <a:gd name="connsiteY64" fmla="*/ 2275725 h 5127156"/>
              <a:gd name="connsiteX65" fmla="*/ 154342 w 4512502"/>
              <a:gd name="connsiteY65" fmla="*/ 2389931 h 5127156"/>
              <a:gd name="connsiteX0" fmla="*/ 10650 w 4368810"/>
              <a:gd name="connsiteY0" fmla="*/ 2389931 h 4959479"/>
              <a:gd name="connsiteX1" fmla="*/ 29373 w 4368810"/>
              <a:gd name="connsiteY1" fmla="*/ 4821217 h 4959479"/>
              <a:gd name="connsiteX2" fmla="*/ 111751 w 4368810"/>
              <a:gd name="connsiteY2" fmla="*/ 4631747 h 4959479"/>
              <a:gd name="connsiteX3" fmla="*/ 87038 w 4368810"/>
              <a:gd name="connsiteY3" fmla="*/ 4409325 h 4959479"/>
              <a:gd name="connsiteX4" fmla="*/ 95276 w 4368810"/>
              <a:gd name="connsiteY4" fmla="*/ 4236330 h 4959479"/>
              <a:gd name="connsiteX5" fmla="*/ 111751 w 4368810"/>
              <a:gd name="connsiteY5" fmla="*/ 4055098 h 4959479"/>
              <a:gd name="connsiteX6" fmla="*/ 243557 w 4368810"/>
              <a:gd name="connsiteY6" fmla="*/ 3939768 h 4959479"/>
              <a:gd name="connsiteX7" fmla="*/ 243557 w 4368810"/>
              <a:gd name="connsiteY7" fmla="*/ 3783249 h 4959479"/>
              <a:gd name="connsiteX8" fmla="*/ 260032 w 4368810"/>
              <a:gd name="connsiteY8" fmla="*/ 3725584 h 4959479"/>
              <a:gd name="connsiteX9" fmla="*/ 375362 w 4368810"/>
              <a:gd name="connsiteY9" fmla="*/ 3766774 h 4959479"/>
              <a:gd name="connsiteX10" fmla="*/ 507168 w 4368810"/>
              <a:gd name="connsiteY10" fmla="*/ 3766774 h 4959479"/>
              <a:gd name="connsiteX11" fmla="*/ 548357 w 4368810"/>
              <a:gd name="connsiteY11" fmla="*/ 3634968 h 4959479"/>
              <a:gd name="connsiteX12" fmla="*/ 556595 w 4368810"/>
              <a:gd name="connsiteY12" fmla="*/ 3544352 h 4959479"/>
              <a:gd name="connsiteX13" fmla="*/ 498930 w 4368810"/>
              <a:gd name="connsiteY13" fmla="*/ 3396071 h 4959479"/>
              <a:gd name="connsiteX14" fmla="*/ 292984 w 4368810"/>
              <a:gd name="connsiteY14" fmla="*/ 3321930 h 4959479"/>
              <a:gd name="connsiteX15" fmla="*/ 78800 w 4368810"/>
              <a:gd name="connsiteY15" fmla="*/ 3190125 h 4959479"/>
              <a:gd name="connsiteX16" fmla="*/ 111751 w 4368810"/>
              <a:gd name="connsiteY16" fmla="*/ 3000655 h 4959479"/>
              <a:gd name="connsiteX17" fmla="*/ 144703 w 4368810"/>
              <a:gd name="connsiteY17" fmla="*/ 2918276 h 4959479"/>
              <a:gd name="connsiteX18" fmla="*/ 309460 w 4368810"/>
              <a:gd name="connsiteY18" fmla="*/ 2959465 h 4959479"/>
              <a:gd name="connsiteX19" fmla="*/ 416551 w 4368810"/>
              <a:gd name="connsiteY19" fmla="*/ 2975941 h 4959479"/>
              <a:gd name="connsiteX20" fmla="*/ 482454 w 4368810"/>
              <a:gd name="connsiteY20" fmla="*/ 2951228 h 4959479"/>
              <a:gd name="connsiteX21" fmla="*/ 531881 w 4368810"/>
              <a:gd name="connsiteY21" fmla="*/ 2918276 h 4959479"/>
              <a:gd name="connsiteX22" fmla="*/ 638973 w 4368810"/>
              <a:gd name="connsiteY22" fmla="*/ 2934752 h 4959479"/>
              <a:gd name="connsiteX23" fmla="*/ 729589 w 4368810"/>
              <a:gd name="connsiteY23" fmla="*/ 2975941 h 4959479"/>
              <a:gd name="connsiteX24" fmla="*/ 820205 w 4368810"/>
              <a:gd name="connsiteY24" fmla="*/ 3017130 h 4959479"/>
              <a:gd name="connsiteX25" fmla="*/ 902584 w 4368810"/>
              <a:gd name="connsiteY25" fmla="*/ 3025368 h 4959479"/>
              <a:gd name="connsiteX26" fmla="*/ 1026151 w 4368810"/>
              <a:gd name="connsiteY26" fmla="*/ 3017130 h 4959479"/>
              <a:gd name="connsiteX27" fmla="*/ 1125005 w 4368810"/>
              <a:gd name="connsiteY27" fmla="*/ 2967703 h 4959479"/>
              <a:gd name="connsiteX28" fmla="*/ 1182670 w 4368810"/>
              <a:gd name="connsiteY28" fmla="*/ 2934752 h 4959479"/>
              <a:gd name="connsiteX29" fmla="*/ 1289762 w 4368810"/>
              <a:gd name="connsiteY29" fmla="*/ 2852374 h 4959479"/>
              <a:gd name="connsiteX30" fmla="*/ 1330951 w 4368810"/>
              <a:gd name="connsiteY30" fmla="*/ 2753520 h 4959479"/>
              <a:gd name="connsiteX31" fmla="*/ 1363903 w 4368810"/>
              <a:gd name="connsiteY31" fmla="*/ 2654665 h 4959479"/>
              <a:gd name="connsiteX32" fmla="*/ 1578087 w 4368810"/>
              <a:gd name="connsiteY32" fmla="*/ 2629952 h 4959479"/>
              <a:gd name="connsiteX33" fmla="*/ 1685178 w 4368810"/>
              <a:gd name="connsiteY33" fmla="*/ 2564049 h 4959479"/>
              <a:gd name="connsiteX34" fmla="*/ 1709892 w 4368810"/>
              <a:gd name="connsiteY34" fmla="*/ 2432244 h 4959479"/>
              <a:gd name="connsiteX35" fmla="*/ 1553373 w 4368810"/>
              <a:gd name="connsiteY35" fmla="*/ 2168633 h 4959479"/>
              <a:gd name="connsiteX36" fmla="*/ 1495708 w 4368810"/>
              <a:gd name="connsiteY36" fmla="*/ 1995638 h 4959479"/>
              <a:gd name="connsiteX37" fmla="*/ 1520422 w 4368810"/>
              <a:gd name="connsiteY37" fmla="*/ 1855595 h 4959479"/>
              <a:gd name="connsiteX38" fmla="*/ 1849935 w 4368810"/>
              <a:gd name="connsiteY38" fmla="*/ 1830882 h 4959479"/>
              <a:gd name="connsiteX39" fmla="*/ 2113546 w 4368810"/>
              <a:gd name="connsiteY39" fmla="*/ 1855595 h 4959479"/>
              <a:gd name="connsiteX40" fmla="*/ 2360681 w 4368810"/>
              <a:gd name="connsiteY40" fmla="*/ 1666125 h 4959479"/>
              <a:gd name="connsiteX41" fmla="*/ 2797287 w 4368810"/>
              <a:gd name="connsiteY41" fmla="*/ 1633174 h 4959479"/>
              <a:gd name="connsiteX42" fmla="*/ 3143276 w 4368810"/>
              <a:gd name="connsiteY42" fmla="*/ 1567271 h 4959479"/>
              <a:gd name="connsiteX43" fmla="*/ 3563405 w 4368810"/>
              <a:gd name="connsiteY43" fmla="*/ 1493130 h 4959479"/>
              <a:gd name="connsiteX44" fmla="*/ 4008249 w 4368810"/>
              <a:gd name="connsiteY44" fmla="*/ 1295422 h 4959479"/>
              <a:gd name="connsiteX45" fmla="*/ 4107103 w 4368810"/>
              <a:gd name="connsiteY45" fmla="*/ 990622 h 4959479"/>
              <a:gd name="connsiteX46" fmla="*/ 4280097 w 4368810"/>
              <a:gd name="connsiteY46" fmla="*/ 545779 h 4959479"/>
              <a:gd name="connsiteX47" fmla="*/ 4280097 w 4368810"/>
              <a:gd name="connsiteY47" fmla="*/ 306882 h 4959479"/>
              <a:gd name="connsiteX48" fmla="*/ 4329524 w 4368810"/>
              <a:gd name="connsiteY48" fmla="*/ 35033 h 4959479"/>
              <a:gd name="connsiteX49" fmla="*/ 3629308 w 4368810"/>
              <a:gd name="connsiteY49" fmla="*/ 59747 h 4959479"/>
              <a:gd name="connsiteX50" fmla="*/ 3513978 w 4368810"/>
              <a:gd name="connsiteY50" fmla="*/ 545779 h 4959479"/>
              <a:gd name="connsiteX51" fmla="*/ 3423362 w 4368810"/>
              <a:gd name="connsiteY51" fmla="*/ 776438 h 4959479"/>
              <a:gd name="connsiteX52" fmla="*/ 3151514 w 4368810"/>
              <a:gd name="connsiteY52" fmla="*/ 949433 h 4959479"/>
              <a:gd name="connsiteX53" fmla="*/ 2904378 w 4368810"/>
              <a:gd name="connsiteY53" fmla="*/ 1097714 h 4959479"/>
              <a:gd name="connsiteX54" fmla="*/ 2080595 w 4368810"/>
              <a:gd name="connsiteY54" fmla="*/ 1221282 h 4959479"/>
              <a:gd name="connsiteX55" fmla="*/ 1594562 w 4368810"/>
              <a:gd name="connsiteY55" fmla="*/ 1295422 h 4959479"/>
              <a:gd name="connsiteX56" fmla="*/ 1223860 w 4368810"/>
              <a:gd name="connsiteY56" fmla="*/ 1386038 h 4959479"/>
              <a:gd name="connsiteX57" fmla="*/ 1042627 w 4368810"/>
              <a:gd name="connsiteY57" fmla="*/ 1534320 h 4959479"/>
              <a:gd name="connsiteX58" fmla="*/ 820205 w 4368810"/>
              <a:gd name="connsiteY58" fmla="*/ 1847357 h 4959479"/>
              <a:gd name="connsiteX59" fmla="*/ 762541 w 4368810"/>
              <a:gd name="connsiteY59" fmla="*/ 2012114 h 4959479"/>
              <a:gd name="connsiteX60" fmla="*/ 704876 w 4368810"/>
              <a:gd name="connsiteY60" fmla="*/ 2143920 h 4959479"/>
              <a:gd name="connsiteX61" fmla="*/ 449503 w 4368810"/>
              <a:gd name="connsiteY61" fmla="*/ 2168633 h 4959479"/>
              <a:gd name="connsiteX62" fmla="*/ 292984 w 4368810"/>
              <a:gd name="connsiteY62" fmla="*/ 2160395 h 4959479"/>
              <a:gd name="connsiteX63" fmla="*/ 185892 w 4368810"/>
              <a:gd name="connsiteY63" fmla="*/ 2275725 h 4959479"/>
              <a:gd name="connsiteX64" fmla="*/ 10650 w 4368810"/>
              <a:gd name="connsiteY64" fmla="*/ 2389931 h 4959479"/>
              <a:gd name="connsiteX0" fmla="*/ 10650 w 4374774"/>
              <a:gd name="connsiteY0" fmla="*/ 2354899 h 4924447"/>
              <a:gd name="connsiteX1" fmla="*/ 29373 w 4374774"/>
              <a:gd name="connsiteY1" fmla="*/ 4786185 h 4924447"/>
              <a:gd name="connsiteX2" fmla="*/ 111751 w 4374774"/>
              <a:gd name="connsiteY2" fmla="*/ 4596715 h 4924447"/>
              <a:gd name="connsiteX3" fmla="*/ 87038 w 4374774"/>
              <a:gd name="connsiteY3" fmla="*/ 4374293 h 4924447"/>
              <a:gd name="connsiteX4" fmla="*/ 95276 w 4374774"/>
              <a:gd name="connsiteY4" fmla="*/ 4201298 h 4924447"/>
              <a:gd name="connsiteX5" fmla="*/ 111751 w 4374774"/>
              <a:gd name="connsiteY5" fmla="*/ 4020066 h 4924447"/>
              <a:gd name="connsiteX6" fmla="*/ 243557 w 4374774"/>
              <a:gd name="connsiteY6" fmla="*/ 3904736 h 4924447"/>
              <a:gd name="connsiteX7" fmla="*/ 243557 w 4374774"/>
              <a:gd name="connsiteY7" fmla="*/ 3748217 h 4924447"/>
              <a:gd name="connsiteX8" fmla="*/ 260032 w 4374774"/>
              <a:gd name="connsiteY8" fmla="*/ 3690552 h 4924447"/>
              <a:gd name="connsiteX9" fmla="*/ 375362 w 4374774"/>
              <a:gd name="connsiteY9" fmla="*/ 3731742 h 4924447"/>
              <a:gd name="connsiteX10" fmla="*/ 507168 w 4374774"/>
              <a:gd name="connsiteY10" fmla="*/ 3731742 h 4924447"/>
              <a:gd name="connsiteX11" fmla="*/ 548357 w 4374774"/>
              <a:gd name="connsiteY11" fmla="*/ 3599936 h 4924447"/>
              <a:gd name="connsiteX12" fmla="*/ 556595 w 4374774"/>
              <a:gd name="connsiteY12" fmla="*/ 3509320 h 4924447"/>
              <a:gd name="connsiteX13" fmla="*/ 498930 w 4374774"/>
              <a:gd name="connsiteY13" fmla="*/ 3361039 h 4924447"/>
              <a:gd name="connsiteX14" fmla="*/ 292984 w 4374774"/>
              <a:gd name="connsiteY14" fmla="*/ 3286898 h 4924447"/>
              <a:gd name="connsiteX15" fmla="*/ 78800 w 4374774"/>
              <a:gd name="connsiteY15" fmla="*/ 3155093 h 4924447"/>
              <a:gd name="connsiteX16" fmla="*/ 111751 w 4374774"/>
              <a:gd name="connsiteY16" fmla="*/ 2965623 h 4924447"/>
              <a:gd name="connsiteX17" fmla="*/ 144703 w 4374774"/>
              <a:gd name="connsiteY17" fmla="*/ 2883244 h 4924447"/>
              <a:gd name="connsiteX18" fmla="*/ 309460 w 4374774"/>
              <a:gd name="connsiteY18" fmla="*/ 2924433 h 4924447"/>
              <a:gd name="connsiteX19" fmla="*/ 416551 w 4374774"/>
              <a:gd name="connsiteY19" fmla="*/ 2940909 h 4924447"/>
              <a:gd name="connsiteX20" fmla="*/ 482454 w 4374774"/>
              <a:gd name="connsiteY20" fmla="*/ 2916196 h 4924447"/>
              <a:gd name="connsiteX21" fmla="*/ 531881 w 4374774"/>
              <a:gd name="connsiteY21" fmla="*/ 2883244 h 4924447"/>
              <a:gd name="connsiteX22" fmla="*/ 638973 w 4374774"/>
              <a:gd name="connsiteY22" fmla="*/ 2899720 h 4924447"/>
              <a:gd name="connsiteX23" fmla="*/ 729589 w 4374774"/>
              <a:gd name="connsiteY23" fmla="*/ 2940909 h 4924447"/>
              <a:gd name="connsiteX24" fmla="*/ 820205 w 4374774"/>
              <a:gd name="connsiteY24" fmla="*/ 2982098 h 4924447"/>
              <a:gd name="connsiteX25" fmla="*/ 902584 w 4374774"/>
              <a:gd name="connsiteY25" fmla="*/ 2990336 h 4924447"/>
              <a:gd name="connsiteX26" fmla="*/ 1026151 w 4374774"/>
              <a:gd name="connsiteY26" fmla="*/ 2982098 h 4924447"/>
              <a:gd name="connsiteX27" fmla="*/ 1125005 w 4374774"/>
              <a:gd name="connsiteY27" fmla="*/ 2932671 h 4924447"/>
              <a:gd name="connsiteX28" fmla="*/ 1182670 w 4374774"/>
              <a:gd name="connsiteY28" fmla="*/ 2899720 h 4924447"/>
              <a:gd name="connsiteX29" fmla="*/ 1289762 w 4374774"/>
              <a:gd name="connsiteY29" fmla="*/ 2817342 h 4924447"/>
              <a:gd name="connsiteX30" fmla="*/ 1330951 w 4374774"/>
              <a:gd name="connsiteY30" fmla="*/ 2718488 h 4924447"/>
              <a:gd name="connsiteX31" fmla="*/ 1363903 w 4374774"/>
              <a:gd name="connsiteY31" fmla="*/ 2619633 h 4924447"/>
              <a:gd name="connsiteX32" fmla="*/ 1578087 w 4374774"/>
              <a:gd name="connsiteY32" fmla="*/ 2594920 h 4924447"/>
              <a:gd name="connsiteX33" fmla="*/ 1685178 w 4374774"/>
              <a:gd name="connsiteY33" fmla="*/ 2529017 h 4924447"/>
              <a:gd name="connsiteX34" fmla="*/ 1709892 w 4374774"/>
              <a:gd name="connsiteY34" fmla="*/ 2397212 h 4924447"/>
              <a:gd name="connsiteX35" fmla="*/ 1553373 w 4374774"/>
              <a:gd name="connsiteY35" fmla="*/ 2133601 h 4924447"/>
              <a:gd name="connsiteX36" fmla="*/ 1495708 w 4374774"/>
              <a:gd name="connsiteY36" fmla="*/ 1960606 h 4924447"/>
              <a:gd name="connsiteX37" fmla="*/ 1520422 w 4374774"/>
              <a:gd name="connsiteY37" fmla="*/ 1820563 h 4924447"/>
              <a:gd name="connsiteX38" fmla="*/ 1849935 w 4374774"/>
              <a:gd name="connsiteY38" fmla="*/ 1795850 h 4924447"/>
              <a:gd name="connsiteX39" fmla="*/ 2113546 w 4374774"/>
              <a:gd name="connsiteY39" fmla="*/ 1820563 h 4924447"/>
              <a:gd name="connsiteX40" fmla="*/ 2360681 w 4374774"/>
              <a:gd name="connsiteY40" fmla="*/ 1631093 h 4924447"/>
              <a:gd name="connsiteX41" fmla="*/ 2797287 w 4374774"/>
              <a:gd name="connsiteY41" fmla="*/ 1598142 h 4924447"/>
              <a:gd name="connsiteX42" fmla="*/ 3143276 w 4374774"/>
              <a:gd name="connsiteY42" fmla="*/ 1532239 h 4924447"/>
              <a:gd name="connsiteX43" fmla="*/ 3563405 w 4374774"/>
              <a:gd name="connsiteY43" fmla="*/ 1458098 h 4924447"/>
              <a:gd name="connsiteX44" fmla="*/ 4008249 w 4374774"/>
              <a:gd name="connsiteY44" fmla="*/ 1260390 h 4924447"/>
              <a:gd name="connsiteX45" fmla="*/ 4107103 w 4374774"/>
              <a:gd name="connsiteY45" fmla="*/ 955590 h 4924447"/>
              <a:gd name="connsiteX46" fmla="*/ 4280097 w 4374774"/>
              <a:gd name="connsiteY46" fmla="*/ 510747 h 4924447"/>
              <a:gd name="connsiteX47" fmla="*/ 4280097 w 4374774"/>
              <a:gd name="connsiteY47" fmla="*/ 271850 h 4924447"/>
              <a:gd name="connsiteX48" fmla="*/ 4329524 w 4374774"/>
              <a:gd name="connsiteY48" fmla="*/ 1 h 4924447"/>
              <a:gd name="connsiteX49" fmla="*/ 3546181 w 4374774"/>
              <a:gd name="connsiteY49" fmla="*/ 274096 h 4924447"/>
              <a:gd name="connsiteX50" fmla="*/ 3513978 w 4374774"/>
              <a:gd name="connsiteY50" fmla="*/ 510747 h 4924447"/>
              <a:gd name="connsiteX51" fmla="*/ 3423362 w 4374774"/>
              <a:gd name="connsiteY51" fmla="*/ 741406 h 4924447"/>
              <a:gd name="connsiteX52" fmla="*/ 3151514 w 4374774"/>
              <a:gd name="connsiteY52" fmla="*/ 914401 h 4924447"/>
              <a:gd name="connsiteX53" fmla="*/ 2904378 w 4374774"/>
              <a:gd name="connsiteY53" fmla="*/ 1062682 h 4924447"/>
              <a:gd name="connsiteX54" fmla="*/ 2080595 w 4374774"/>
              <a:gd name="connsiteY54" fmla="*/ 1186250 h 4924447"/>
              <a:gd name="connsiteX55" fmla="*/ 1594562 w 4374774"/>
              <a:gd name="connsiteY55" fmla="*/ 1260390 h 4924447"/>
              <a:gd name="connsiteX56" fmla="*/ 1223860 w 4374774"/>
              <a:gd name="connsiteY56" fmla="*/ 1351006 h 4924447"/>
              <a:gd name="connsiteX57" fmla="*/ 1042627 w 4374774"/>
              <a:gd name="connsiteY57" fmla="*/ 1499288 h 4924447"/>
              <a:gd name="connsiteX58" fmla="*/ 820205 w 4374774"/>
              <a:gd name="connsiteY58" fmla="*/ 1812325 h 4924447"/>
              <a:gd name="connsiteX59" fmla="*/ 762541 w 4374774"/>
              <a:gd name="connsiteY59" fmla="*/ 1977082 h 4924447"/>
              <a:gd name="connsiteX60" fmla="*/ 704876 w 4374774"/>
              <a:gd name="connsiteY60" fmla="*/ 2108888 h 4924447"/>
              <a:gd name="connsiteX61" fmla="*/ 449503 w 4374774"/>
              <a:gd name="connsiteY61" fmla="*/ 2133601 h 4924447"/>
              <a:gd name="connsiteX62" fmla="*/ 292984 w 4374774"/>
              <a:gd name="connsiteY62" fmla="*/ 2125363 h 4924447"/>
              <a:gd name="connsiteX63" fmla="*/ 185892 w 4374774"/>
              <a:gd name="connsiteY63" fmla="*/ 2240693 h 4924447"/>
              <a:gd name="connsiteX64" fmla="*/ 10650 w 4374774"/>
              <a:gd name="connsiteY64" fmla="*/ 2354899 h 4924447"/>
              <a:gd name="connsiteX0" fmla="*/ 10650 w 4373777"/>
              <a:gd name="connsiteY0" fmla="*/ 2355047 h 4924595"/>
              <a:gd name="connsiteX1" fmla="*/ 29373 w 4373777"/>
              <a:gd name="connsiteY1" fmla="*/ 4786333 h 4924595"/>
              <a:gd name="connsiteX2" fmla="*/ 111751 w 4373777"/>
              <a:gd name="connsiteY2" fmla="*/ 4596863 h 4924595"/>
              <a:gd name="connsiteX3" fmla="*/ 87038 w 4373777"/>
              <a:gd name="connsiteY3" fmla="*/ 4374441 h 4924595"/>
              <a:gd name="connsiteX4" fmla="*/ 95276 w 4373777"/>
              <a:gd name="connsiteY4" fmla="*/ 4201446 h 4924595"/>
              <a:gd name="connsiteX5" fmla="*/ 111751 w 4373777"/>
              <a:gd name="connsiteY5" fmla="*/ 4020214 h 4924595"/>
              <a:gd name="connsiteX6" fmla="*/ 243557 w 4373777"/>
              <a:gd name="connsiteY6" fmla="*/ 3904884 h 4924595"/>
              <a:gd name="connsiteX7" fmla="*/ 243557 w 4373777"/>
              <a:gd name="connsiteY7" fmla="*/ 3748365 h 4924595"/>
              <a:gd name="connsiteX8" fmla="*/ 260032 w 4373777"/>
              <a:gd name="connsiteY8" fmla="*/ 3690700 h 4924595"/>
              <a:gd name="connsiteX9" fmla="*/ 375362 w 4373777"/>
              <a:gd name="connsiteY9" fmla="*/ 3731890 h 4924595"/>
              <a:gd name="connsiteX10" fmla="*/ 507168 w 4373777"/>
              <a:gd name="connsiteY10" fmla="*/ 3731890 h 4924595"/>
              <a:gd name="connsiteX11" fmla="*/ 548357 w 4373777"/>
              <a:gd name="connsiteY11" fmla="*/ 3600084 h 4924595"/>
              <a:gd name="connsiteX12" fmla="*/ 556595 w 4373777"/>
              <a:gd name="connsiteY12" fmla="*/ 3509468 h 4924595"/>
              <a:gd name="connsiteX13" fmla="*/ 498930 w 4373777"/>
              <a:gd name="connsiteY13" fmla="*/ 3361187 h 4924595"/>
              <a:gd name="connsiteX14" fmla="*/ 292984 w 4373777"/>
              <a:gd name="connsiteY14" fmla="*/ 3287046 h 4924595"/>
              <a:gd name="connsiteX15" fmla="*/ 78800 w 4373777"/>
              <a:gd name="connsiteY15" fmla="*/ 3155241 h 4924595"/>
              <a:gd name="connsiteX16" fmla="*/ 111751 w 4373777"/>
              <a:gd name="connsiteY16" fmla="*/ 2965771 h 4924595"/>
              <a:gd name="connsiteX17" fmla="*/ 144703 w 4373777"/>
              <a:gd name="connsiteY17" fmla="*/ 2883392 h 4924595"/>
              <a:gd name="connsiteX18" fmla="*/ 309460 w 4373777"/>
              <a:gd name="connsiteY18" fmla="*/ 2924581 h 4924595"/>
              <a:gd name="connsiteX19" fmla="*/ 416551 w 4373777"/>
              <a:gd name="connsiteY19" fmla="*/ 2941057 h 4924595"/>
              <a:gd name="connsiteX20" fmla="*/ 482454 w 4373777"/>
              <a:gd name="connsiteY20" fmla="*/ 2916344 h 4924595"/>
              <a:gd name="connsiteX21" fmla="*/ 531881 w 4373777"/>
              <a:gd name="connsiteY21" fmla="*/ 2883392 h 4924595"/>
              <a:gd name="connsiteX22" fmla="*/ 638973 w 4373777"/>
              <a:gd name="connsiteY22" fmla="*/ 2899868 h 4924595"/>
              <a:gd name="connsiteX23" fmla="*/ 729589 w 4373777"/>
              <a:gd name="connsiteY23" fmla="*/ 2941057 h 4924595"/>
              <a:gd name="connsiteX24" fmla="*/ 820205 w 4373777"/>
              <a:gd name="connsiteY24" fmla="*/ 2982246 h 4924595"/>
              <a:gd name="connsiteX25" fmla="*/ 902584 w 4373777"/>
              <a:gd name="connsiteY25" fmla="*/ 2990484 h 4924595"/>
              <a:gd name="connsiteX26" fmla="*/ 1026151 w 4373777"/>
              <a:gd name="connsiteY26" fmla="*/ 2982246 h 4924595"/>
              <a:gd name="connsiteX27" fmla="*/ 1125005 w 4373777"/>
              <a:gd name="connsiteY27" fmla="*/ 2932819 h 4924595"/>
              <a:gd name="connsiteX28" fmla="*/ 1182670 w 4373777"/>
              <a:gd name="connsiteY28" fmla="*/ 2899868 h 4924595"/>
              <a:gd name="connsiteX29" fmla="*/ 1289762 w 4373777"/>
              <a:gd name="connsiteY29" fmla="*/ 2817490 h 4924595"/>
              <a:gd name="connsiteX30" fmla="*/ 1330951 w 4373777"/>
              <a:gd name="connsiteY30" fmla="*/ 2718636 h 4924595"/>
              <a:gd name="connsiteX31" fmla="*/ 1363903 w 4373777"/>
              <a:gd name="connsiteY31" fmla="*/ 2619781 h 4924595"/>
              <a:gd name="connsiteX32" fmla="*/ 1578087 w 4373777"/>
              <a:gd name="connsiteY32" fmla="*/ 2595068 h 4924595"/>
              <a:gd name="connsiteX33" fmla="*/ 1685178 w 4373777"/>
              <a:gd name="connsiteY33" fmla="*/ 2529165 h 4924595"/>
              <a:gd name="connsiteX34" fmla="*/ 1709892 w 4373777"/>
              <a:gd name="connsiteY34" fmla="*/ 2397360 h 4924595"/>
              <a:gd name="connsiteX35" fmla="*/ 1553373 w 4373777"/>
              <a:gd name="connsiteY35" fmla="*/ 2133749 h 4924595"/>
              <a:gd name="connsiteX36" fmla="*/ 1495708 w 4373777"/>
              <a:gd name="connsiteY36" fmla="*/ 1960754 h 4924595"/>
              <a:gd name="connsiteX37" fmla="*/ 1520422 w 4373777"/>
              <a:gd name="connsiteY37" fmla="*/ 1820711 h 4924595"/>
              <a:gd name="connsiteX38" fmla="*/ 1849935 w 4373777"/>
              <a:gd name="connsiteY38" fmla="*/ 1795998 h 4924595"/>
              <a:gd name="connsiteX39" fmla="*/ 2113546 w 4373777"/>
              <a:gd name="connsiteY39" fmla="*/ 1820711 h 4924595"/>
              <a:gd name="connsiteX40" fmla="*/ 2360681 w 4373777"/>
              <a:gd name="connsiteY40" fmla="*/ 1631241 h 4924595"/>
              <a:gd name="connsiteX41" fmla="*/ 2797287 w 4373777"/>
              <a:gd name="connsiteY41" fmla="*/ 1598290 h 4924595"/>
              <a:gd name="connsiteX42" fmla="*/ 3143276 w 4373777"/>
              <a:gd name="connsiteY42" fmla="*/ 1532387 h 4924595"/>
              <a:gd name="connsiteX43" fmla="*/ 3563405 w 4373777"/>
              <a:gd name="connsiteY43" fmla="*/ 1458246 h 4924595"/>
              <a:gd name="connsiteX44" fmla="*/ 4008249 w 4373777"/>
              <a:gd name="connsiteY44" fmla="*/ 1260538 h 4924595"/>
              <a:gd name="connsiteX45" fmla="*/ 4107103 w 4373777"/>
              <a:gd name="connsiteY45" fmla="*/ 955738 h 4924595"/>
              <a:gd name="connsiteX46" fmla="*/ 4280097 w 4373777"/>
              <a:gd name="connsiteY46" fmla="*/ 510895 h 4924595"/>
              <a:gd name="connsiteX47" fmla="*/ 4276086 w 4373777"/>
              <a:gd name="connsiteY47" fmla="*/ 312103 h 4924595"/>
              <a:gd name="connsiteX48" fmla="*/ 4329524 w 4373777"/>
              <a:gd name="connsiteY48" fmla="*/ 149 h 4924595"/>
              <a:gd name="connsiteX49" fmla="*/ 3546181 w 4373777"/>
              <a:gd name="connsiteY49" fmla="*/ 274244 h 4924595"/>
              <a:gd name="connsiteX50" fmla="*/ 3513978 w 4373777"/>
              <a:gd name="connsiteY50" fmla="*/ 510895 h 4924595"/>
              <a:gd name="connsiteX51" fmla="*/ 3423362 w 4373777"/>
              <a:gd name="connsiteY51" fmla="*/ 741554 h 4924595"/>
              <a:gd name="connsiteX52" fmla="*/ 3151514 w 4373777"/>
              <a:gd name="connsiteY52" fmla="*/ 914549 h 4924595"/>
              <a:gd name="connsiteX53" fmla="*/ 2904378 w 4373777"/>
              <a:gd name="connsiteY53" fmla="*/ 1062830 h 4924595"/>
              <a:gd name="connsiteX54" fmla="*/ 2080595 w 4373777"/>
              <a:gd name="connsiteY54" fmla="*/ 1186398 h 4924595"/>
              <a:gd name="connsiteX55" fmla="*/ 1594562 w 4373777"/>
              <a:gd name="connsiteY55" fmla="*/ 1260538 h 4924595"/>
              <a:gd name="connsiteX56" fmla="*/ 1223860 w 4373777"/>
              <a:gd name="connsiteY56" fmla="*/ 1351154 h 4924595"/>
              <a:gd name="connsiteX57" fmla="*/ 1042627 w 4373777"/>
              <a:gd name="connsiteY57" fmla="*/ 1499436 h 4924595"/>
              <a:gd name="connsiteX58" fmla="*/ 820205 w 4373777"/>
              <a:gd name="connsiteY58" fmla="*/ 1812473 h 4924595"/>
              <a:gd name="connsiteX59" fmla="*/ 762541 w 4373777"/>
              <a:gd name="connsiteY59" fmla="*/ 1977230 h 4924595"/>
              <a:gd name="connsiteX60" fmla="*/ 704876 w 4373777"/>
              <a:gd name="connsiteY60" fmla="*/ 2109036 h 4924595"/>
              <a:gd name="connsiteX61" fmla="*/ 449503 w 4373777"/>
              <a:gd name="connsiteY61" fmla="*/ 2133749 h 4924595"/>
              <a:gd name="connsiteX62" fmla="*/ 292984 w 4373777"/>
              <a:gd name="connsiteY62" fmla="*/ 2125511 h 4924595"/>
              <a:gd name="connsiteX63" fmla="*/ 185892 w 4373777"/>
              <a:gd name="connsiteY63" fmla="*/ 2240841 h 4924595"/>
              <a:gd name="connsiteX64" fmla="*/ 10650 w 4373777"/>
              <a:gd name="connsiteY64" fmla="*/ 2355047 h 4924595"/>
              <a:gd name="connsiteX0" fmla="*/ 10650 w 4376077"/>
              <a:gd name="connsiteY0" fmla="*/ 2354908 h 4924456"/>
              <a:gd name="connsiteX1" fmla="*/ 29373 w 4376077"/>
              <a:gd name="connsiteY1" fmla="*/ 4786194 h 4924456"/>
              <a:gd name="connsiteX2" fmla="*/ 111751 w 4376077"/>
              <a:gd name="connsiteY2" fmla="*/ 4596724 h 4924456"/>
              <a:gd name="connsiteX3" fmla="*/ 87038 w 4376077"/>
              <a:gd name="connsiteY3" fmla="*/ 4374302 h 4924456"/>
              <a:gd name="connsiteX4" fmla="*/ 95276 w 4376077"/>
              <a:gd name="connsiteY4" fmla="*/ 4201307 h 4924456"/>
              <a:gd name="connsiteX5" fmla="*/ 111751 w 4376077"/>
              <a:gd name="connsiteY5" fmla="*/ 4020075 h 4924456"/>
              <a:gd name="connsiteX6" fmla="*/ 243557 w 4376077"/>
              <a:gd name="connsiteY6" fmla="*/ 3904745 h 4924456"/>
              <a:gd name="connsiteX7" fmla="*/ 243557 w 4376077"/>
              <a:gd name="connsiteY7" fmla="*/ 3748226 h 4924456"/>
              <a:gd name="connsiteX8" fmla="*/ 260032 w 4376077"/>
              <a:gd name="connsiteY8" fmla="*/ 3690561 h 4924456"/>
              <a:gd name="connsiteX9" fmla="*/ 375362 w 4376077"/>
              <a:gd name="connsiteY9" fmla="*/ 3731751 h 4924456"/>
              <a:gd name="connsiteX10" fmla="*/ 507168 w 4376077"/>
              <a:gd name="connsiteY10" fmla="*/ 3731751 h 4924456"/>
              <a:gd name="connsiteX11" fmla="*/ 548357 w 4376077"/>
              <a:gd name="connsiteY11" fmla="*/ 3599945 h 4924456"/>
              <a:gd name="connsiteX12" fmla="*/ 556595 w 4376077"/>
              <a:gd name="connsiteY12" fmla="*/ 3509329 h 4924456"/>
              <a:gd name="connsiteX13" fmla="*/ 498930 w 4376077"/>
              <a:gd name="connsiteY13" fmla="*/ 3361048 h 4924456"/>
              <a:gd name="connsiteX14" fmla="*/ 292984 w 4376077"/>
              <a:gd name="connsiteY14" fmla="*/ 3286907 h 4924456"/>
              <a:gd name="connsiteX15" fmla="*/ 78800 w 4376077"/>
              <a:gd name="connsiteY15" fmla="*/ 3155102 h 4924456"/>
              <a:gd name="connsiteX16" fmla="*/ 111751 w 4376077"/>
              <a:gd name="connsiteY16" fmla="*/ 2965632 h 4924456"/>
              <a:gd name="connsiteX17" fmla="*/ 144703 w 4376077"/>
              <a:gd name="connsiteY17" fmla="*/ 2883253 h 4924456"/>
              <a:gd name="connsiteX18" fmla="*/ 309460 w 4376077"/>
              <a:gd name="connsiteY18" fmla="*/ 2924442 h 4924456"/>
              <a:gd name="connsiteX19" fmla="*/ 416551 w 4376077"/>
              <a:gd name="connsiteY19" fmla="*/ 2940918 h 4924456"/>
              <a:gd name="connsiteX20" fmla="*/ 482454 w 4376077"/>
              <a:gd name="connsiteY20" fmla="*/ 2916205 h 4924456"/>
              <a:gd name="connsiteX21" fmla="*/ 531881 w 4376077"/>
              <a:gd name="connsiteY21" fmla="*/ 2883253 h 4924456"/>
              <a:gd name="connsiteX22" fmla="*/ 638973 w 4376077"/>
              <a:gd name="connsiteY22" fmla="*/ 2899729 h 4924456"/>
              <a:gd name="connsiteX23" fmla="*/ 729589 w 4376077"/>
              <a:gd name="connsiteY23" fmla="*/ 2940918 h 4924456"/>
              <a:gd name="connsiteX24" fmla="*/ 820205 w 4376077"/>
              <a:gd name="connsiteY24" fmla="*/ 2982107 h 4924456"/>
              <a:gd name="connsiteX25" fmla="*/ 902584 w 4376077"/>
              <a:gd name="connsiteY25" fmla="*/ 2990345 h 4924456"/>
              <a:gd name="connsiteX26" fmla="*/ 1026151 w 4376077"/>
              <a:gd name="connsiteY26" fmla="*/ 2982107 h 4924456"/>
              <a:gd name="connsiteX27" fmla="*/ 1125005 w 4376077"/>
              <a:gd name="connsiteY27" fmla="*/ 2932680 h 4924456"/>
              <a:gd name="connsiteX28" fmla="*/ 1182670 w 4376077"/>
              <a:gd name="connsiteY28" fmla="*/ 2899729 h 4924456"/>
              <a:gd name="connsiteX29" fmla="*/ 1289762 w 4376077"/>
              <a:gd name="connsiteY29" fmla="*/ 2817351 h 4924456"/>
              <a:gd name="connsiteX30" fmla="*/ 1330951 w 4376077"/>
              <a:gd name="connsiteY30" fmla="*/ 2718497 h 4924456"/>
              <a:gd name="connsiteX31" fmla="*/ 1363903 w 4376077"/>
              <a:gd name="connsiteY31" fmla="*/ 2619642 h 4924456"/>
              <a:gd name="connsiteX32" fmla="*/ 1578087 w 4376077"/>
              <a:gd name="connsiteY32" fmla="*/ 2594929 h 4924456"/>
              <a:gd name="connsiteX33" fmla="*/ 1685178 w 4376077"/>
              <a:gd name="connsiteY33" fmla="*/ 2529026 h 4924456"/>
              <a:gd name="connsiteX34" fmla="*/ 1709892 w 4376077"/>
              <a:gd name="connsiteY34" fmla="*/ 2397221 h 4924456"/>
              <a:gd name="connsiteX35" fmla="*/ 1553373 w 4376077"/>
              <a:gd name="connsiteY35" fmla="*/ 2133610 h 4924456"/>
              <a:gd name="connsiteX36" fmla="*/ 1495708 w 4376077"/>
              <a:gd name="connsiteY36" fmla="*/ 1960615 h 4924456"/>
              <a:gd name="connsiteX37" fmla="*/ 1520422 w 4376077"/>
              <a:gd name="connsiteY37" fmla="*/ 1820572 h 4924456"/>
              <a:gd name="connsiteX38" fmla="*/ 1849935 w 4376077"/>
              <a:gd name="connsiteY38" fmla="*/ 1795859 h 4924456"/>
              <a:gd name="connsiteX39" fmla="*/ 2113546 w 4376077"/>
              <a:gd name="connsiteY39" fmla="*/ 1820572 h 4924456"/>
              <a:gd name="connsiteX40" fmla="*/ 2360681 w 4376077"/>
              <a:gd name="connsiteY40" fmla="*/ 1631102 h 4924456"/>
              <a:gd name="connsiteX41" fmla="*/ 2797287 w 4376077"/>
              <a:gd name="connsiteY41" fmla="*/ 1598151 h 4924456"/>
              <a:gd name="connsiteX42" fmla="*/ 3143276 w 4376077"/>
              <a:gd name="connsiteY42" fmla="*/ 1532248 h 4924456"/>
              <a:gd name="connsiteX43" fmla="*/ 3563405 w 4376077"/>
              <a:gd name="connsiteY43" fmla="*/ 1458107 h 4924456"/>
              <a:gd name="connsiteX44" fmla="*/ 4008249 w 4376077"/>
              <a:gd name="connsiteY44" fmla="*/ 1260399 h 4924456"/>
              <a:gd name="connsiteX45" fmla="*/ 4107103 w 4376077"/>
              <a:gd name="connsiteY45" fmla="*/ 955599 h 4924456"/>
              <a:gd name="connsiteX46" fmla="*/ 4280097 w 4376077"/>
              <a:gd name="connsiteY46" fmla="*/ 510756 h 4924456"/>
              <a:gd name="connsiteX47" fmla="*/ 4276086 w 4376077"/>
              <a:gd name="connsiteY47" fmla="*/ 311964 h 4924456"/>
              <a:gd name="connsiteX48" fmla="*/ 4329524 w 4376077"/>
              <a:gd name="connsiteY48" fmla="*/ 10 h 4924456"/>
              <a:gd name="connsiteX49" fmla="*/ 3514097 w 4376077"/>
              <a:gd name="connsiteY49" fmla="*/ 302178 h 4924456"/>
              <a:gd name="connsiteX50" fmla="*/ 3513978 w 4376077"/>
              <a:gd name="connsiteY50" fmla="*/ 510756 h 4924456"/>
              <a:gd name="connsiteX51" fmla="*/ 3423362 w 4376077"/>
              <a:gd name="connsiteY51" fmla="*/ 741415 h 4924456"/>
              <a:gd name="connsiteX52" fmla="*/ 3151514 w 4376077"/>
              <a:gd name="connsiteY52" fmla="*/ 914410 h 4924456"/>
              <a:gd name="connsiteX53" fmla="*/ 2904378 w 4376077"/>
              <a:gd name="connsiteY53" fmla="*/ 1062691 h 4924456"/>
              <a:gd name="connsiteX54" fmla="*/ 2080595 w 4376077"/>
              <a:gd name="connsiteY54" fmla="*/ 1186259 h 4924456"/>
              <a:gd name="connsiteX55" fmla="*/ 1594562 w 4376077"/>
              <a:gd name="connsiteY55" fmla="*/ 1260399 h 4924456"/>
              <a:gd name="connsiteX56" fmla="*/ 1223860 w 4376077"/>
              <a:gd name="connsiteY56" fmla="*/ 1351015 h 4924456"/>
              <a:gd name="connsiteX57" fmla="*/ 1042627 w 4376077"/>
              <a:gd name="connsiteY57" fmla="*/ 1499297 h 4924456"/>
              <a:gd name="connsiteX58" fmla="*/ 820205 w 4376077"/>
              <a:gd name="connsiteY58" fmla="*/ 1812334 h 4924456"/>
              <a:gd name="connsiteX59" fmla="*/ 762541 w 4376077"/>
              <a:gd name="connsiteY59" fmla="*/ 1977091 h 4924456"/>
              <a:gd name="connsiteX60" fmla="*/ 704876 w 4376077"/>
              <a:gd name="connsiteY60" fmla="*/ 2108897 h 4924456"/>
              <a:gd name="connsiteX61" fmla="*/ 449503 w 4376077"/>
              <a:gd name="connsiteY61" fmla="*/ 2133610 h 4924456"/>
              <a:gd name="connsiteX62" fmla="*/ 292984 w 4376077"/>
              <a:gd name="connsiteY62" fmla="*/ 2125372 h 4924456"/>
              <a:gd name="connsiteX63" fmla="*/ 185892 w 4376077"/>
              <a:gd name="connsiteY63" fmla="*/ 2240702 h 4924456"/>
              <a:gd name="connsiteX64" fmla="*/ 10650 w 4376077"/>
              <a:gd name="connsiteY64" fmla="*/ 2354908 h 4924456"/>
              <a:gd name="connsiteX0" fmla="*/ 10650 w 4340893"/>
              <a:gd name="connsiteY0" fmla="*/ 2073738 h 4643286"/>
              <a:gd name="connsiteX1" fmla="*/ 29373 w 4340893"/>
              <a:gd name="connsiteY1" fmla="*/ 4505024 h 4643286"/>
              <a:gd name="connsiteX2" fmla="*/ 111751 w 4340893"/>
              <a:gd name="connsiteY2" fmla="*/ 4315554 h 4643286"/>
              <a:gd name="connsiteX3" fmla="*/ 87038 w 4340893"/>
              <a:gd name="connsiteY3" fmla="*/ 4093132 h 4643286"/>
              <a:gd name="connsiteX4" fmla="*/ 95276 w 4340893"/>
              <a:gd name="connsiteY4" fmla="*/ 3920137 h 4643286"/>
              <a:gd name="connsiteX5" fmla="*/ 111751 w 4340893"/>
              <a:gd name="connsiteY5" fmla="*/ 3738905 h 4643286"/>
              <a:gd name="connsiteX6" fmla="*/ 243557 w 4340893"/>
              <a:gd name="connsiteY6" fmla="*/ 3623575 h 4643286"/>
              <a:gd name="connsiteX7" fmla="*/ 243557 w 4340893"/>
              <a:gd name="connsiteY7" fmla="*/ 3467056 h 4643286"/>
              <a:gd name="connsiteX8" fmla="*/ 260032 w 4340893"/>
              <a:gd name="connsiteY8" fmla="*/ 3409391 h 4643286"/>
              <a:gd name="connsiteX9" fmla="*/ 375362 w 4340893"/>
              <a:gd name="connsiteY9" fmla="*/ 3450581 h 4643286"/>
              <a:gd name="connsiteX10" fmla="*/ 507168 w 4340893"/>
              <a:gd name="connsiteY10" fmla="*/ 3450581 h 4643286"/>
              <a:gd name="connsiteX11" fmla="*/ 548357 w 4340893"/>
              <a:gd name="connsiteY11" fmla="*/ 3318775 h 4643286"/>
              <a:gd name="connsiteX12" fmla="*/ 556595 w 4340893"/>
              <a:gd name="connsiteY12" fmla="*/ 3228159 h 4643286"/>
              <a:gd name="connsiteX13" fmla="*/ 498930 w 4340893"/>
              <a:gd name="connsiteY13" fmla="*/ 3079878 h 4643286"/>
              <a:gd name="connsiteX14" fmla="*/ 292984 w 4340893"/>
              <a:gd name="connsiteY14" fmla="*/ 3005737 h 4643286"/>
              <a:gd name="connsiteX15" fmla="*/ 78800 w 4340893"/>
              <a:gd name="connsiteY15" fmla="*/ 2873932 h 4643286"/>
              <a:gd name="connsiteX16" fmla="*/ 111751 w 4340893"/>
              <a:gd name="connsiteY16" fmla="*/ 2684462 h 4643286"/>
              <a:gd name="connsiteX17" fmla="*/ 144703 w 4340893"/>
              <a:gd name="connsiteY17" fmla="*/ 2602083 h 4643286"/>
              <a:gd name="connsiteX18" fmla="*/ 309460 w 4340893"/>
              <a:gd name="connsiteY18" fmla="*/ 2643272 h 4643286"/>
              <a:gd name="connsiteX19" fmla="*/ 416551 w 4340893"/>
              <a:gd name="connsiteY19" fmla="*/ 2659748 h 4643286"/>
              <a:gd name="connsiteX20" fmla="*/ 482454 w 4340893"/>
              <a:gd name="connsiteY20" fmla="*/ 2635035 h 4643286"/>
              <a:gd name="connsiteX21" fmla="*/ 531881 w 4340893"/>
              <a:gd name="connsiteY21" fmla="*/ 2602083 h 4643286"/>
              <a:gd name="connsiteX22" fmla="*/ 638973 w 4340893"/>
              <a:gd name="connsiteY22" fmla="*/ 2618559 h 4643286"/>
              <a:gd name="connsiteX23" fmla="*/ 729589 w 4340893"/>
              <a:gd name="connsiteY23" fmla="*/ 2659748 h 4643286"/>
              <a:gd name="connsiteX24" fmla="*/ 820205 w 4340893"/>
              <a:gd name="connsiteY24" fmla="*/ 2700937 h 4643286"/>
              <a:gd name="connsiteX25" fmla="*/ 902584 w 4340893"/>
              <a:gd name="connsiteY25" fmla="*/ 2709175 h 4643286"/>
              <a:gd name="connsiteX26" fmla="*/ 1026151 w 4340893"/>
              <a:gd name="connsiteY26" fmla="*/ 2700937 h 4643286"/>
              <a:gd name="connsiteX27" fmla="*/ 1125005 w 4340893"/>
              <a:gd name="connsiteY27" fmla="*/ 2651510 h 4643286"/>
              <a:gd name="connsiteX28" fmla="*/ 1182670 w 4340893"/>
              <a:gd name="connsiteY28" fmla="*/ 2618559 h 4643286"/>
              <a:gd name="connsiteX29" fmla="*/ 1289762 w 4340893"/>
              <a:gd name="connsiteY29" fmla="*/ 2536181 h 4643286"/>
              <a:gd name="connsiteX30" fmla="*/ 1330951 w 4340893"/>
              <a:gd name="connsiteY30" fmla="*/ 2437327 h 4643286"/>
              <a:gd name="connsiteX31" fmla="*/ 1363903 w 4340893"/>
              <a:gd name="connsiteY31" fmla="*/ 2338472 h 4643286"/>
              <a:gd name="connsiteX32" fmla="*/ 1578087 w 4340893"/>
              <a:gd name="connsiteY32" fmla="*/ 2313759 h 4643286"/>
              <a:gd name="connsiteX33" fmla="*/ 1685178 w 4340893"/>
              <a:gd name="connsiteY33" fmla="*/ 2247856 h 4643286"/>
              <a:gd name="connsiteX34" fmla="*/ 1709892 w 4340893"/>
              <a:gd name="connsiteY34" fmla="*/ 2116051 h 4643286"/>
              <a:gd name="connsiteX35" fmla="*/ 1553373 w 4340893"/>
              <a:gd name="connsiteY35" fmla="*/ 1852440 h 4643286"/>
              <a:gd name="connsiteX36" fmla="*/ 1495708 w 4340893"/>
              <a:gd name="connsiteY36" fmla="*/ 1679445 h 4643286"/>
              <a:gd name="connsiteX37" fmla="*/ 1520422 w 4340893"/>
              <a:gd name="connsiteY37" fmla="*/ 1539402 h 4643286"/>
              <a:gd name="connsiteX38" fmla="*/ 1849935 w 4340893"/>
              <a:gd name="connsiteY38" fmla="*/ 1514689 h 4643286"/>
              <a:gd name="connsiteX39" fmla="*/ 2113546 w 4340893"/>
              <a:gd name="connsiteY39" fmla="*/ 1539402 h 4643286"/>
              <a:gd name="connsiteX40" fmla="*/ 2360681 w 4340893"/>
              <a:gd name="connsiteY40" fmla="*/ 1349932 h 4643286"/>
              <a:gd name="connsiteX41" fmla="*/ 2797287 w 4340893"/>
              <a:gd name="connsiteY41" fmla="*/ 1316981 h 4643286"/>
              <a:gd name="connsiteX42" fmla="*/ 3143276 w 4340893"/>
              <a:gd name="connsiteY42" fmla="*/ 1251078 h 4643286"/>
              <a:gd name="connsiteX43" fmla="*/ 3563405 w 4340893"/>
              <a:gd name="connsiteY43" fmla="*/ 1176937 h 4643286"/>
              <a:gd name="connsiteX44" fmla="*/ 4008249 w 4340893"/>
              <a:gd name="connsiteY44" fmla="*/ 979229 h 4643286"/>
              <a:gd name="connsiteX45" fmla="*/ 4107103 w 4340893"/>
              <a:gd name="connsiteY45" fmla="*/ 674429 h 4643286"/>
              <a:gd name="connsiteX46" fmla="*/ 4280097 w 4340893"/>
              <a:gd name="connsiteY46" fmla="*/ 229586 h 4643286"/>
              <a:gd name="connsiteX47" fmla="*/ 4276086 w 4340893"/>
              <a:gd name="connsiteY47" fmla="*/ 30794 h 4643286"/>
              <a:gd name="connsiteX48" fmla="*/ 3514097 w 4340893"/>
              <a:gd name="connsiteY48" fmla="*/ 21008 h 4643286"/>
              <a:gd name="connsiteX49" fmla="*/ 3513978 w 4340893"/>
              <a:gd name="connsiteY49" fmla="*/ 229586 h 4643286"/>
              <a:gd name="connsiteX50" fmla="*/ 3423362 w 4340893"/>
              <a:gd name="connsiteY50" fmla="*/ 460245 h 4643286"/>
              <a:gd name="connsiteX51" fmla="*/ 3151514 w 4340893"/>
              <a:gd name="connsiteY51" fmla="*/ 633240 h 4643286"/>
              <a:gd name="connsiteX52" fmla="*/ 2904378 w 4340893"/>
              <a:gd name="connsiteY52" fmla="*/ 781521 h 4643286"/>
              <a:gd name="connsiteX53" fmla="*/ 2080595 w 4340893"/>
              <a:gd name="connsiteY53" fmla="*/ 905089 h 4643286"/>
              <a:gd name="connsiteX54" fmla="*/ 1594562 w 4340893"/>
              <a:gd name="connsiteY54" fmla="*/ 979229 h 4643286"/>
              <a:gd name="connsiteX55" fmla="*/ 1223860 w 4340893"/>
              <a:gd name="connsiteY55" fmla="*/ 1069845 h 4643286"/>
              <a:gd name="connsiteX56" fmla="*/ 1042627 w 4340893"/>
              <a:gd name="connsiteY56" fmla="*/ 1218127 h 4643286"/>
              <a:gd name="connsiteX57" fmla="*/ 820205 w 4340893"/>
              <a:gd name="connsiteY57" fmla="*/ 1531164 h 4643286"/>
              <a:gd name="connsiteX58" fmla="*/ 762541 w 4340893"/>
              <a:gd name="connsiteY58" fmla="*/ 1695921 h 4643286"/>
              <a:gd name="connsiteX59" fmla="*/ 704876 w 4340893"/>
              <a:gd name="connsiteY59" fmla="*/ 1827727 h 4643286"/>
              <a:gd name="connsiteX60" fmla="*/ 449503 w 4340893"/>
              <a:gd name="connsiteY60" fmla="*/ 1852440 h 4643286"/>
              <a:gd name="connsiteX61" fmla="*/ 292984 w 4340893"/>
              <a:gd name="connsiteY61" fmla="*/ 1844202 h 4643286"/>
              <a:gd name="connsiteX62" fmla="*/ 185892 w 4340893"/>
              <a:gd name="connsiteY62" fmla="*/ 1959532 h 4643286"/>
              <a:gd name="connsiteX63" fmla="*/ 10650 w 4340893"/>
              <a:gd name="connsiteY63" fmla="*/ 2073738 h 4643286"/>
              <a:gd name="connsiteX0" fmla="*/ 10650 w 4315685"/>
              <a:gd name="connsiteY0" fmla="*/ 2077075 h 4646623"/>
              <a:gd name="connsiteX1" fmla="*/ 29373 w 4315685"/>
              <a:gd name="connsiteY1" fmla="*/ 4508361 h 4646623"/>
              <a:gd name="connsiteX2" fmla="*/ 111751 w 4315685"/>
              <a:gd name="connsiteY2" fmla="*/ 4318891 h 4646623"/>
              <a:gd name="connsiteX3" fmla="*/ 87038 w 4315685"/>
              <a:gd name="connsiteY3" fmla="*/ 4096469 h 4646623"/>
              <a:gd name="connsiteX4" fmla="*/ 95276 w 4315685"/>
              <a:gd name="connsiteY4" fmla="*/ 3923474 h 4646623"/>
              <a:gd name="connsiteX5" fmla="*/ 111751 w 4315685"/>
              <a:gd name="connsiteY5" fmla="*/ 3742242 h 4646623"/>
              <a:gd name="connsiteX6" fmla="*/ 243557 w 4315685"/>
              <a:gd name="connsiteY6" fmla="*/ 3626912 h 4646623"/>
              <a:gd name="connsiteX7" fmla="*/ 243557 w 4315685"/>
              <a:gd name="connsiteY7" fmla="*/ 3470393 h 4646623"/>
              <a:gd name="connsiteX8" fmla="*/ 260032 w 4315685"/>
              <a:gd name="connsiteY8" fmla="*/ 3412728 h 4646623"/>
              <a:gd name="connsiteX9" fmla="*/ 375362 w 4315685"/>
              <a:gd name="connsiteY9" fmla="*/ 3453918 h 4646623"/>
              <a:gd name="connsiteX10" fmla="*/ 507168 w 4315685"/>
              <a:gd name="connsiteY10" fmla="*/ 3453918 h 4646623"/>
              <a:gd name="connsiteX11" fmla="*/ 548357 w 4315685"/>
              <a:gd name="connsiteY11" fmla="*/ 3322112 h 4646623"/>
              <a:gd name="connsiteX12" fmla="*/ 556595 w 4315685"/>
              <a:gd name="connsiteY12" fmla="*/ 3231496 h 4646623"/>
              <a:gd name="connsiteX13" fmla="*/ 498930 w 4315685"/>
              <a:gd name="connsiteY13" fmla="*/ 3083215 h 4646623"/>
              <a:gd name="connsiteX14" fmla="*/ 292984 w 4315685"/>
              <a:gd name="connsiteY14" fmla="*/ 3009074 h 4646623"/>
              <a:gd name="connsiteX15" fmla="*/ 78800 w 4315685"/>
              <a:gd name="connsiteY15" fmla="*/ 2877269 h 4646623"/>
              <a:gd name="connsiteX16" fmla="*/ 111751 w 4315685"/>
              <a:gd name="connsiteY16" fmla="*/ 2687799 h 4646623"/>
              <a:gd name="connsiteX17" fmla="*/ 144703 w 4315685"/>
              <a:gd name="connsiteY17" fmla="*/ 2605420 h 4646623"/>
              <a:gd name="connsiteX18" fmla="*/ 309460 w 4315685"/>
              <a:gd name="connsiteY18" fmla="*/ 2646609 h 4646623"/>
              <a:gd name="connsiteX19" fmla="*/ 416551 w 4315685"/>
              <a:gd name="connsiteY19" fmla="*/ 2663085 h 4646623"/>
              <a:gd name="connsiteX20" fmla="*/ 482454 w 4315685"/>
              <a:gd name="connsiteY20" fmla="*/ 2638372 h 4646623"/>
              <a:gd name="connsiteX21" fmla="*/ 531881 w 4315685"/>
              <a:gd name="connsiteY21" fmla="*/ 2605420 h 4646623"/>
              <a:gd name="connsiteX22" fmla="*/ 638973 w 4315685"/>
              <a:gd name="connsiteY22" fmla="*/ 2621896 h 4646623"/>
              <a:gd name="connsiteX23" fmla="*/ 729589 w 4315685"/>
              <a:gd name="connsiteY23" fmla="*/ 2663085 h 4646623"/>
              <a:gd name="connsiteX24" fmla="*/ 820205 w 4315685"/>
              <a:gd name="connsiteY24" fmla="*/ 2704274 h 4646623"/>
              <a:gd name="connsiteX25" fmla="*/ 902584 w 4315685"/>
              <a:gd name="connsiteY25" fmla="*/ 2712512 h 4646623"/>
              <a:gd name="connsiteX26" fmla="*/ 1026151 w 4315685"/>
              <a:gd name="connsiteY26" fmla="*/ 2704274 h 4646623"/>
              <a:gd name="connsiteX27" fmla="*/ 1125005 w 4315685"/>
              <a:gd name="connsiteY27" fmla="*/ 2654847 h 4646623"/>
              <a:gd name="connsiteX28" fmla="*/ 1182670 w 4315685"/>
              <a:gd name="connsiteY28" fmla="*/ 2621896 h 4646623"/>
              <a:gd name="connsiteX29" fmla="*/ 1289762 w 4315685"/>
              <a:gd name="connsiteY29" fmla="*/ 2539518 h 4646623"/>
              <a:gd name="connsiteX30" fmla="*/ 1330951 w 4315685"/>
              <a:gd name="connsiteY30" fmla="*/ 2440664 h 4646623"/>
              <a:gd name="connsiteX31" fmla="*/ 1363903 w 4315685"/>
              <a:gd name="connsiteY31" fmla="*/ 2341809 h 4646623"/>
              <a:gd name="connsiteX32" fmla="*/ 1578087 w 4315685"/>
              <a:gd name="connsiteY32" fmla="*/ 2317096 h 4646623"/>
              <a:gd name="connsiteX33" fmla="*/ 1685178 w 4315685"/>
              <a:gd name="connsiteY33" fmla="*/ 2251193 h 4646623"/>
              <a:gd name="connsiteX34" fmla="*/ 1709892 w 4315685"/>
              <a:gd name="connsiteY34" fmla="*/ 2119388 h 4646623"/>
              <a:gd name="connsiteX35" fmla="*/ 1553373 w 4315685"/>
              <a:gd name="connsiteY35" fmla="*/ 1855777 h 4646623"/>
              <a:gd name="connsiteX36" fmla="*/ 1495708 w 4315685"/>
              <a:gd name="connsiteY36" fmla="*/ 1682782 h 4646623"/>
              <a:gd name="connsiteX37" fmla="*/ 1520422 w 4315685"/>
              <a:gd name="connsiteY37" fmla="*/ 1542739 h 4646623"/>
              <a:gd name="connsiteX38" fmla="*/ 1849935 w 4315685"/>
              <a:gd name="connsiteY38" fmla="*/ 1518026 h 4646623"/>
              <a:gd name="connsiteX39" fmla="*/ 2113546 w 4315685"/>
              <a:gd name="connsiteY39" fmla="*/ 1542739 h 4646623"/>
              <a:gd name="connsiteX40" fmla="*/ 2360681 w 4315685"/>
              <a:gd name="connsiteY40" fmla="*/ 1353269 h 4646623"/>
              <a:gd name="connsiteX41" fmla="*/ 2797287 w 4315685"/>
              <a:gd name="connsiteY41" fmla="*/ 1320318 h 4646623"/>
              <a:gd name="connsiteX42" fmla="*/ 3143276 w 4315685"/>
              <a:gd name="connsiteY42" fmla="*/ 1254415 h 4646623"/>
              <a:gd name="connsiteX43" fmla="*/ 3563405 w 4315685"/>
              <a:gd name="connsiteY43" fmla="*/ 1180274 h 4646623"/>
              <a:gd name="connsiteX44" fmla="*/ 4008249 w 4315685"/>
              <a:gd name="connsiteY44" fmla="*/ 982566 h 4646623"/>
              <a:gd name="connsiteX45" fmla="*/ 4107103 w 4315685"/>
              <a:gd name="connsiteY45" fmla="*/ 677766 h 4646623"/>
              <a:gd name="connsiteX46" fmla="*/ 4280097 w 4315685"/>
              <a:gd name="connsiteY46" fmla="*/ 232923 h 4646623"/>
              <a:gd name="connsiteX47" fmla="*/ 4276086 w 4315685"/>
              <a:gd name="connsiteY47" fmla="*/ 34131 h 4646623"/>
              <a:gd name="connsiteX48" fmla="*/ 3863558 w 4315685"/>
              <a:gd name="connsiteY48" fmla="*/ 5339 h 4646623"/>
              <a:gd name="connsiteX49" fmla="*/ 3514097 w 4315685"/>
              <a:gd name="connsiteY49" fmla="*/ 24345 h 4646623"/>
              <a:gd name="connsiteX50" fmla="*/ 3513978 w 4315685"/>
              <a:gd name="connsiteY50" fmla="*/ 232923 h 4646623"/>
              <a:gd name="connsiteX51" fmla="*/ 3423362 w 4315685"/>
              <a:gd name="connsiteY51" fmla="*/ 463582 h 4646623"/>
              <a:gd name="connsiteX52" fmla="*/ 3151514 w 4315685"/>
              <a:gd name="connsiteY52" fmla="*/ 636577 h 4646623"/>
              <a:gd name="connsiteX53" fmla="*/ 2904378 w 4315685"/>
              <a:gd name="connsiteY53" fmla="*/ 784858 h 4646623"/>
              <a:gd name="connsiteX54" fmla="*/ 2080595 w 4315685"/>
              <a:gd name="connsiteY54" fmla="*/ 908426 h 4646623"/>
              <a:gd name="connsiteX55" fmla="*/ 1594562 w 4315685"/>
              <a:gd name="connsiteY55" fmla="*/ 982566 h 4646623"/>
              <a:gd name="connsiteX56" fmla="*/ 1223860 w 4315685"/>
              <a:gd name="connsiteY56" fmla="*/ 1073182 h 4646623"/>
              <a:gd name="connsiteX57" fmla="*/ 1042627 w 4315685"/>
              <a:gd name="connsiteY57" fmla="*/ 1221464 h 4646623"/>
              <a:gd name="connsiteX58" fmla="*/ 820205 w 4315685"/>
              <a:gd name="connsiteY58" fmla="*/ 1534501 h 4646623"/>
              <a:gd name="connsiteX59" fmla="*/ 762541 w 4315685"/>
              <a:gd name="connsiteY59" fmla="*/ 1699258 h 4646623"/>
              <a:gd name="connsiteX60" fmla="*/ 704876 w 4315685"/>
              <a:gd name="connsiteY60" fmla="*/ 1831064 h 4646623"/>
              <a:gd name="connsiteX61" fmla="*/ 449503 w 4315685"/>
              <a:gd name="connsiteY61" fmla="*/ 1855777 h 4646623"/>
              <a:gd name="connsiteX62" fmla="*/ 292984 w 4315685"/>
              <a:gd name="connsiteY62" fmla="*/ 1847539 h 4646623"/>
              <a:gd name="connsiteX63" fmla="*/ 185892 w 4315685"/>
              <a:gd name="connsiteY63" fmla="*/ 1962869 h 4646623"/>
              <a:gd name="connsiteX64" fmla="*/ 10650 w 4315685"/>
              <a:gd name="connsiteY64" fmla="*/ 2077075 h 4646623"/>
              <a:gd name="connsiteX0" fmla="*/ 10650 w 4315968"/>
              <a:gd name="connsiteY0" fmla="*/ 2068194 h 4637742"/>
              <a:gd name="connsiteX1" fmla="*/ 29373 w 4315968"/>
              <a:gd name="connsiteY1" fmla="*/ 4499480 h 4637742"/>
              <a:gd name="connsiteX2" fmla="*/ 111751 w 4315968"/>
              <a:gd name="connsiteY2" fmla="*/ 4310010 h 4637742"/>
              <a:gd name="connsiteX3" fmla="*/ 87038 w 4315968"/>
              <a:gd name="connsiteY3" fmla="*/ 4087588 h 4637742"/>
              <a:gd name="connsiteX4" fmla="*/ 95276 w 4315968"/>
              <a:gd name="connsiteY4" fmla="*/ 3914593 h 4637742"/>
              <a:gd name="connsiteX5" fmla="*/ 111751 w 4315968"/>
              <a:gd name="connsiteY5" fmla="*/ 3733361 h 4637742"/>
              <a:gd name="connsiteX6" fmla="*/ 243557 w 4315968"/>
              <a:gd name="connsiteY6" fmla="*/ 3618031 h 4637742"/>
              <a:gd name="connsiteX7" fmla="*/ 243557 w 4315968"/>
              <a:gd name="connsiteY7" fmla="*/ 3461512 h 4637742"/>
              <a:gd name="connsiteX8" fmla="*/ 260032 w 4315968"/>
              <a:gd name="connsiteY8" fmla="*/ 3403847 h 4637742"/>
              <a:gd name="connsiteX9" fmla="*/ 375362 w 4315968"/>
              <a:gd name="connsiteY9" fmla="*/ 3445037 h 4637742"/>
              <a:gd name="connsiteX10" fmla="*/ 507168 w 4315968"/>
              <a:gd name="connsiteY10" fmla="*/ 3445037 h 4637742"/>
              <a:gd name="connsiteX11" fmla="*/ 548357 w 4315968"/>
              <a:gd name="connsiteY11" fmla="*/ 3313231 h 4637742"/>
              <a:gd name="connsiteX12" fmla="*/ 556595 w 4315968"/>
              <a:gd name="connsiteY12" fmla="*/ 3222615 h 4637742"/>
              <a:gd name="connsiteX13" fmla="*/ 498930 w 4315968"/>
              <a:gd name="connsiteY13" fmla="*/ 3074334 h 4637742"/>
              <a:gd name="connsiteX14" fmla="*/ 292984 w 4315968"/>
              <a:gd name="connsiteY14" fmla="*/ 3000193 h 4637742"/>
              <a:gd name="connsiteX15" fmla="*/ 78800 w 4315968"/>
              <a:gd name="connsiteY15" fmla="*/ 2868388 h 4637742"/>
              <a:gd name="connsiteX16" fmla="*/ 111751 w 4315968"/>
              <a:gd name="connsiteY16" fmla="*/ 2678918 h 4637742"/>
              <a:gd name="connsiteX17" fmla="*/ 144703 w 4315968"/>
              <a:gd name="connsiteY17" fmla="*/ 2596539 h 4637742"/>
              <a:gd name="connsiteX18" fmla="*/ 309460 w 4315968"/>
              <a:gd name="connsiteY18" fmla="*/ 2637728 h 4637742"/>
              <a:gd name="connsiteX19" fmla="*/ 416551 w 4315968"/>
              <a:gd name="connsiteY19" fmla="*/ 2654204 h 4637742"/>
              <a:gd name="connsiteX20" fmla="*/ 482454 w 4315968"/>
              <a:gd name="connsiteY20" fmla="*/ 2629491 h 4637742"/>
              <a:gd name="connsiteX21" fmla="*/ 531881 w 4315968"/>
              <a:gd name="connsiteY21" fmla="*/ 2596539 h 4637742"/>
              <a:gd name="connsiteX22" fmla="*/ 638973 w 4315968"/>
              <a:gd name="connsiteY22" fmla="*/ 2613015 h 4637742"/>
              <a:gd name="connsiteX23" fmla="*/ 729589 w 4315968"/>
              <a:gd name="connsiteY23" fmla="*/ 2654204 h 4637742"/>
              <a:gd name="connsiteX24" fmla="*/ 820205 w 4315968"/>
              <a:gd name="connsiteY24" fmla="*/ 2695393 h 4637742"/>
              <a:gd name="connsiteX25" fmla="*/ 902584 w 4315968"/>
              <a:gd name="connsiteY25" fmla="*/ 2703631 h 4637742"/>
              <a:gd name="connsiteX26" fmla="*/ 1026151 w 4315968"/>
              <a:gd name="connsiteY26" fmla="*/ 2695393 h 4637742"/>
              <a:gd name="connsiteX27" fmla="*/ 1125005 w 4315968"/>
              <a:gd name="connsiteY27" fmla="*/ 2645966 h 4637742"/>
              <a:gd name="connsiteX28" fmla="*/ 1182670 w 4315968"/>
              <a:gd name="connsiteY28" fmla="*/ 2613015 h 4637742"/>
              <a:gd name="connsiteX29" fmla="*/ 1289762 w 4315968"/>
              <a:gd name="connsiteY29" fmla="*/ 2530637 h 4637742"/>
              <a:gd name="connsiteX30" fmla="*/ 1330951 w 4315968"/>
              <a:gd name="connsiteY30" fmla="*/ 2431783 h 4637742"/>
              <a:gd name="connsiteX31" fmla="*/ 1363903 w 4315968"/>
              <a:gd name="connsiteY31" fmla="*/ 2332928 h 4637742"/>
              <a:gd name="connsiteX32" fmla="*/ 1578087 w 4315968"/>
              <a:gd name="connsiteY32" fmla="*/ 2308215 h 4637742"/>
              <a:gd name="connsiteX33" fmla="*/ 1685178 w 4315968"/>
              <a:gd name="connsiteY33" fmla="*/ 2242312 h 4637742"/>
              <a:gd name="connsiteX34" fmla="*/ 1709892 w 4315968"/>
              <a:gd name="connsiteY34" fmla="*/ 2110507 h 4637742"/>
              <a:gd name="connsiteX35" fmla="*/ 1553373 w 4315968"/>
              <a:gd name="connsiteY35" fmla="*/ 1846896 h 4637742"/>
              <a:gd name="connsiteX36" fmla="*/ 1495708 w 4315968"/>
              <a:gd name="connsiteY36" fmla="*/ 1673901 h 4637742"/>
              <a:gd name="connsiteX37" fmla="*/ 1520422 w 4315968"/>
              <a:gd name="connsiteY37" fmla="*/ 1533858 h 4637742"/>
              <a:gd name="connsiteX38" fmla="*/ 1849935 w 4315968"/>
              <a:gd name="connsiteY38" fmla="*/ 1509145 h 4637742"/>
              <a:gd name="connsiteX39" fmla="*/ 2113546 w 4315968"/>
              <a:gd name="connsiteY39" fmla="*/ 1533858 h 4637742"/>
              <a:gd name="connsiteX40" fmla="*/ 2360681 w 4315968"/>
              <a:gd name="connsiteY40" fmla="*/ 1344388 h 4637742"/>
              <a:gd name="connsiteX41" fmla="*/ 2797287 w 4315968"/>
              <a:gd name="connsiteY41" fmla="*/ 1311437 h 4637742"/>
              <a:gd name="connsiteX42" fmla="*/ 3143276 w 4315968"/>
              <a:gd name="connsiteY42" fmla="*/ 1245534 h 4637742"/>
              <a:gd name="connsiteX43" fmla="*/ 3563405 w 4315968"/>
              <a:gd name="connsiteY43" fmla="*/ 1171393 h 4637742"/>
              <a:gd name="connsiteX44" fmla="*/ 4008249 w 4315968"/>
              <a:gd name="connsiteY44" fmla="*/ 973685 h 4637742"/>
              <a:gd name="connsiteX45" fmla="*/ 4107103 w 4315968"/>
              <a:gd name="connsiteY45" fmla="*/ 668885 h 4637742"/>
              <a:gd name="connsiteX46" fmla="*/ 4280097 w 4315968"/>
              <a:gd name="connsiteY46" fmla="*/ 224042 h 4637742"/>
              <a:gd name="connsiteX47" fmla="*/ 4276086 w 4315968"/>
              <a:gd name="connsiteY47" fmla="*/ 25250 h 4637742"/>
              <a:gd name="connsiteX48" fmla="*/ 3859548 w 4315968"/>
              <a:gd name="connsiteY48" fmla="*/ 16511 h 4637742"/>
              <a:gd name="connsiteX49" fmla="*/ 3514097 w 4315968"/>
              <a:gd name="connsiteY49" fmla="*/ 15464 h 4637742"/>
              <a:gd name="connsiteX50" fmla="*/ 3513978 w 4315968"/>
              <a:gd name="connsiteY50" fmla="*/ 224042 h 4637742"/>
              <a:gd name="connsiteX51" fmla="*/ 3423362 w 4315968"/>
              <a:gd name="connsiteY51" fmla="*/ 454701 h 4637742"/>
              <a:gd name="connsiteX52" fmla="*/ 3151514 w 4315968"/>
              <a:gd name="connsiteY52" fmla="*/ 627696 h 4637742"/>
              <a:gd name="connsiteX53" fmla="*/ 2904378 w 4315968"/>
              <a:gd name="connsiteY53" fmla="*/ 775977 h 4637742"/>
              <a:gd name="connsiteX54" fmla="*/ 2080595 w 4315968"/>
              <a:gd name="connsiteY54" fmla="*/ 899545 h 4637742"/>
              <a:gd name="connsiteX55" fmla="*/ 1594562 w 4315968"/>
              <a:gd name="connsiteY55" fmla="*/ 973685 h 4637742"/>
              <a:gd name="connsiteX56" fmla="*/ 1223860 w 4315968"/>
              <a:gd name="connsiteY56" fmla="*/ 1064301 h 4637742"/>
              <a:gd name="connsiteX57" fmla="*/ 1042627 w 4315968"/>
              <a:gd name="connsiteY57" fmla="*/ 1212583 h 4637742"/>
              <a:gd name="connsiteX58" fmla="*/ 820205 w 4315968"/>
              <a:gd name="connsiteY58" fmla="*/ 1525620 h 4637742"/>
              <a:gd name="connsiteX59" fmla="*/ 762541 w 4315968"/>
              <a:gd name="connsiteY59" fmla="*/ 1690377 h 4637742"/>
              <a:gd name="connsiteX60" fmla="*/ 704876 w 4315968"/>
              <a:gd name="connsiteY60" fmla="*/ 1822183 h 4637742"/>
              <a:gd name="connsiteX61" fmla="*/ 449503 w 4315968"/>
              <a:gd name="connsiteY61" fmla="*/ 1846896 h 4637742"/>
              <a:gd name="connsiteX62" fmla="*/ 292984 w 4315968"/>
              <a:gd name="connsiteY62" fmla="*/ 1838658 h 4637742"/>
              <a:gd name="connsiteX63" fmla="*/ 185892 w 4315968"/>
              <a:gd name="connsiteY63" fmla="*/ 1953988 h 4637742"/>
              <a:gd name="connsiteX64" fmla="*/ 10650 w 4315968"/>
              <a:gd name="connsiteY64" fmla="*/ 2068194 h 4637742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309460 w 4315968"/>
              <a:gd name="connsiteY18" fmla="*/ 2630034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31881 w 4315968"/>
              <a:gd name="connsiteY21" fmla="*/ 2588845 h 4630048"/>
              <a:gd name="connsiteX22" fmla="*/ 638973 w 4315968"/>
              <a:gd name="connsiteY22" fmla="*/ 2605321 h 4630048"/>
              <a:gd name="connsiteX23" fmla="*/ 729589 w 4315968"/>
              <a:gd name="connsiteY23" fmla="*/ 2646510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26151 w 4315968"/>
              <a:gd name="connsiteY26" fmla="*/ 2687699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31881 w 4315968"/>
              <a:gd name="connsiteY21" fmla="*/ 2588845 h 4630048"/>
              <a:gd name="connsiteX22" fmla="*/ 638973 w 4315968"/>
              <a:gd name="connsiteY22" fmla="*/ 2605321 h 4630048"/>
              <a:gd name="connsiteX23" fmla="*/ 729589 w 4315968"/>
              <a:gd name="connsiteY23" fmla="*/ 2646510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26151 w 4315968"/>
              <a:gd name="connsiteY26" fmla="*/ 2687699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8973 w 4315968"/>
              <a:gd name="connsiteY22" fmla="*/ 2605321 h 4630048"/>
              <a:gd name="connsiteX23" fmla="*/ 729589 w 4315968"/>
              <a:gd name="connsiteY23" fmla="*/ 2646510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26151 w 4315968"/>
              <a:gd name="connsiteY26" fmla="*/ 2687699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729589 w 4315968"/>
              <a:gd name="connsiteY23" fmla="*/ 2646510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26151 w 4315968"/>
              <a:gd name="connsiteY26" fmla="*/ 2687699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26151 w 4315968"/>
              <a:gd name="connsiteY26" fmla="*/ 2687699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125005 w 4315968"/>
              <a:gd name="connsiteY27" fmla="*/ 2638272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82670 w 4315968"/>
              <a:gd name="connsiteY28" fmla="*/ 2605321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289762 w 4315968"/>
              <a:gd name="connsiteY29" fmla="*/ 2522943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211136 w 4315968"/>
              <a:gd name="connsiteY29" fmla="*/ 2351129 h 4630048"/>
              <a:gd name="connsiteX30" fmla="*/ 1330951 w 4315968"/>
              <a:gd name="connsiteY30" fmla="*/ 2424089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211136 w 4315968"/>
              <a:gd name="connsiteY29" fmla="*/ 2351129 h 4630048"/>
              <a:gd name="connsiteX30" fmla="*/ 1246500 w 4315968"/>
              <a:gd name="connsiteY30" fmla="*/ 2400792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63903 w 4315968"/>
              <a:gd name="connsiteY31" fmla="*/ 2325234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78087 w 4315968"/>
              <a:gd name="connsiteY32" fmla="*/ 2300521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66439 w 4315968"/>
              <a:gd name="connsiteY32" fmla="*/ 2568434 h 4630048"/>
              <a:gd name="connsiteX33" fmla="*/ 1685178 w 4315968"/>
              <a:gd name="connsiteY33" fmla="*/ 2234618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66439 w 4315968"/>
              <a:gd name="connsiteY32" fmla="*/ 2568434 h 4630048"/>
              <a:gd name="connsiteX33" fmla="*/ 1635673 w 4315968"/>
              <a:gd name="connsiteY33" fmla="*/ 2097749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709892 w 4315968"/>
              <a:gd name="connsiteY34" fmla="*/ 2102813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44703 w 4315968"/>
              <a:gd name="connsiteY17" fmla="*/ 2588845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111751 w 4315968"/>
              <a:gd name="connsiteY16" fmla="*/ 2671224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78800 w 4315968"/>
              <a:gd name="connsiteY15" fmla="*/ 2860694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292984 w 4315968"/>
              <a:gd name="connsiteY14" fmla="*/ 2992499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98930 w 4315968"/>
              <a:gd name="connsiteY13" fmla="*/ 3066640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6595 w 4315968"/>
              <a:gd name="connsiteY12" fmla="*/ 3214921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0771 w 4315968"/>
              <a:gd name="connsiteY12" fmla="*/ 2958656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0771 w 4315968"/>
              <a:gd name="connsiteY12" fmla="*/ 2958656 h 4630048"/>
              <a:gd name="connsiteX13" fmla="*/ 484343 w 4315968"/>
              <a:gd name="connsiteY13" fmla="*/ 2891821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0771 w 4315968"/>
              <a:gd name="connsiteY12" fmla="*/ 2958656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548357 w 4315968"/>
              <a:gd name="connsiteY11" fmla="*/ 3305537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507168 w 4315968"/>
              <a:gd name="connsiteY10" fmla="*/ 343734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375362 w 4315968"/>
              <a:gd name="connsiteY9" fmla="*/ 3437343 h 4630048"/>
              <a:gd name="connsiteX10" fmla="*/ 716840 w 4315968"/>
              <a:gd name="connsiteY10" fmla="*/ 3451904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570473 w 4315968"/>
              <a:gd name="connsiteY9" fmla="*/ 3434431 h 4630048"/>
              <a:gd name="connsiteX10" fmla="*/ 716840 w 4315968"/>
              <a:gd name="connsiteY10" fmla="*/ 3451904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243557 w 4315968"/>
              <a:gd name="connsiteY7" fmla="*/ 3453818 h 4630048"/>
              <a:gd name="connsiteX8" fmla="*/ 260032 w 4315968"/>
              <a:gd name="connsiteY8" fmla="*/ 3396153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476525 w 4315968"/>
              <a:gd name="connsiteY7" fmla="*/ 3646017 h 4630048"/>
              <a:gd name="connsiteX8" fmla="*/ 260032 w 4315968"/>
              <a:gd name="connsiteY8" fmla="*/ 3396153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243557 w 4315968"/>
              <a:gd name="connsiteY6" fmla="*/ 3610337 h 4630048"/>
              <a:gd name="connsiteX7" fmla="*/ 476525 w 4315968"/>
              <a:gd name="connsiteY7" fmla="*/ 3646017 h 4630048"/>
              <a:gd name="connsiteX8" fmla="*/ 542506 w 4315968"/>
              <a:gd name="connsiteY8" fmla="*/ 3512637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111751 w 4315968"/>
              <a:gd name="connsiteY5" fmla="*/ 3725667 h 4630048"/>
              <a:gd name="connsiteX6" fmla="*/ 587185 w 4315968"/>
              <a:gd name="connsiteY6" fmla="*/ 3723909 h 4630048"/>
              <a:gd name="connsiteX7" fmla="*/ 476525 w 4315968"/>
              <a:gd name="connsiteY7" fmla="*/ 3646017 h 4630048"/>
              <a:gd name="connsiteX8" fmla="*/ 542506 w 4315968"/>
              <a:gd name="connsiteY8" fmla="*/ 3512637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35930 w 4315968"/>
              <a:gd name="connsiteY5" fmla="*/ 3853800 h 4630048"/>
              <a:gd name="connsiteX6" fmla="*/ 587185 w 4315968"/>
              <a:gd name="connsiteY6" fmla="*/ 3723909 h 4630048"/>
              <a:gd name="connsiteX7" fmla="*/ 476525 w 4315968"/>
              <a:gd name="connsiteY7" fmla="*/ 3646017 h 4630048"/>
              <a:gd name="connsiteX8" fmla="*/ 542506 w 4315968"/>
              <a:gd name="connsiteY8" fmla="*/ 3512637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6314 w 4315968"/>
              <a:gd name="connsiteY5" fmla="*/ 3786821 h 4630048"/>
              <a:gd name="connsiteX6" fmla="*/ 587185 w 4315968"/>
              <a:gd name="connsiteY6" fmla="*/ 3723909 h 4630048"/>
              <a:gd name="connsiteX7" fmla="*/ 476525 w 4315968"/>
              <a:gd name="connsiteY7" fmla="*/ 3646017 h 4630048"/>
              <a:gd name="connsiteX8" fmla="*/ 542506 w 4315968"/>
              <a:gd name="connsiteY8" fmla="*/ 3512637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6314 w 4315968"/>
              <a:gd name="connsiteY5" fmla="*/ 3786821 h 4630048"/>
              <a:gd name="connsiteX6" fmla="*/ 587185 w 4315968"/>
              <a:gd name="connsiteY6" fmla="*/ 3723909 h 4630048"/>
              <a:gd name="connsiteX7" fmla="*/ 476525 w 4315968"/>
              <a:gd name="connsiteY7" fmla="*/ 3646017 h 4630048"/>
              <a:gd name="connsiteX8" fmla="*/ 542506 w 4315968"/>
              <a:gd name="connsiteY8" fmla="*/ 3512637 h 4630048"/>
              <a:gd name="connsiteX9" fmla="*/ 570473 w 4315968"/>
              <a:gd name="connsiteY9" fmla="*/ 3434431 h 4630048"/>
              <a:gd name="connsiteX10" fmla="*/ 734312 w 4315968"/>
              <a:gd name="connsiteY10" fmla="*/ 3422783 h 4630048"/>
              <a:gd name="connsiteX11" fmla="*/ 769676 w 4315968"/>
              <a:gd name="connsiteY11" fmla="*/ 3122075 h 4630048"/>
              <a:gd name="connsiteX12" fmla="*/ 550771 w 4315968"/>
              <a:gd name="connsiteY12" fmla="*/ 2984865 h 4630048"/>
              <a:gd name="connsiteX13" fmla="*/ 490167 w 4315968"/>
              <a:gd name="connsiteY13" fmla="*/ 2935502 h 4630048"/>
              <a:gd name="connsiteX14" fmla="*/ 411567 w 4315968"/>
              <a:gd name="connsiteY14" fmla="*/ 2877353 h 4630048"/>
              <a:gd name="connsiteX15" fmla="*/ 319193 w 4315968"/>
              <a:gd name="connsiteY15" fmla="*/ 2843982 h 4630048"/>
              <a:gd name="connsiteX16" fmla="*/ 308856 w 4315968"/>
              <a:gd name="connsiteY16" fmla="*/ 2866518 h 4630048"/>
              <a:gd name="connsiteX17" fmla="*/ 257356 w 4315968"/>
              <a:gd name="connsiteY17" fmla="*/ 2860510 h 4630048"/>
              <a:gd name="connsiteX18" fmla="*/ 182560 w 4315968"/>
              <a:gd name="connsiteY18" fmla="*/ 2746099 h 4630048"/>
              <a:gd name="connsiteX19" fmla="*/ 262867 w 4315968"/>
              <a:gd name="connsiteY19" fmla="*/ 2598001 h 4630048"/>
              <a:gd name="connsiteX20" fmla="*/ 416551 w 4315968"/>
              <a:gd name="connsiteY20" fmla="*/ 2646510 h 4630048"/>
              <a:gd name="connsiteX21" fmla="*/ 482454 w 4315968"/>
              <a:gd name="connsiteY21" fmla="*/ 2621797 h 4630048"/>
              <a:gd name="connsiteX22" fmla="*/ 517321 w 4315968"/>
              <a:gd name="connsiteY22" fmla="*/ 2588845 h 4630048"/>
              <a:gd name="connsiteX23" fmla="*/ 633148 w 4315968"/>
              <a:gd name="connsiteY23" fmla="*/ 2625705 h 4630048"/>
              <a:gd name="connsiteX24" fmla="*/ 645138 w 4315968"/>
              <a:gd name="connsiteY24" fmla="*/ 2655247 h 4630048"/>
              <a:gd name="connsiteX25" fmla="*/ 820205 w 4315968"/>
              <a:gd name="connsiteY25" fmla="*/ 2687699 h 4630048"/>
              <a:gd name="connsiteX26" fmla="*/ 902584 w 4315968"/>
              <a:gd name="connsiteY26" fmla="*/ 2695937 h 4630048"/>
              <a:gd name="connsiteX27" fmla="*/ 1043623 w 4315968"/>
              <a:gd name="connsiteY27" fmla="*/ 2617808 h 4630048"/>
              <a:gd name="connsiteX28" fmla="*/ 1095884 w 4315968"/>
              <a:gd name="connsiteY28" fmla="*/ 2609151 h 4630048"/>
              <a:gd name="connsiteX29" fmla="*/ 1176846 w 4315968"/>
              <a:gd name="connsiteY29" fmla="*/ 2517958 h 4630048"/>
              <a:gd name="connsiteX30" fmla="*/ 1190751 w 4315968"/>
              <a:gd name="connsiteY30" fmla="*/ 2377338 h 4630048"/>
              <a:gd name="connsiteX31" fmla="*/ 1246500 w 4315968"/>
              <a:gd name="connsiteY31" fmla="*/ 2400792 h 4630048"/>
              <a:gd name="connsiteX32" fmla="*/ 1340607 w 4315968"/>
              <a:gd name="connsiteY32" fmla="*/ 2403861 h 4630048"/>
              <a:gd name="connsiteX33" fmla="*/ 1546055 w 4315968"/>
              <a:gd name="connsiteY33" fmla="*/ 2565522 h 4630048"/>
              <a:gd name="connsiteX34" fmla="*/ 1635673 w 4315968"/>
              <a:gd name="connsiteY34" fmla="*/ 2097749 h 4630048"/>
              <a:gd name="connsiteX35" fmla="*/ 1657474 w 4315968"/>
              <a:gd name="connsiteY35" fmla="*/ 1968857 h 4630048"/>
              <a:gd name="connsiteX36" fmla="*/ 1553373 w 4315968"/>
              <a:gd name="connsiteY36" fmla="*/ 1839202 h 4630048"/>
              <a:gd name="connsiteX37" fmla="*/ 1495708 w 4315968"/>
              <a:gd name="connsiteY37" fmla="*/ 1666207 h 4630048"/>
              <a:gd name="connsiteX38" fmla="*/ 1520422 w 4315968"/>
              <a:gd name="connsiteY38" fmla="*/ 1526164 h 4630048"/>
              <a:gd name="connsiteX39" fmla="*/ 1849935 w 4315968"/>
              <a:gd name="connsiteY39" fmla="*/ 1501451 h 4630048"/>
              <a:gd name="connsiteX40" fmla="*/ 2113546 w 4315968"/>
              <a:gd name="connsiteY40" fmla="*/ 1526164 h 4630048"/>
              <a:gd name="connsiteX41" fmla="*/ 2360681 w 4315968"/>
              <a:gd name="connsiteY41" fmla="*/ 1336694 h 4630048"/>
              <a:gd name="connsiteX42" fmla="*/ 2797287 w 4315968"/>
              <a:gd name="connsiteY42" fmla="*/ 1303743 h 4630048"/>
              <a:gd name="connsiteX43" fmla="*/ 3143276 w 4315968"/>
              <a:gd name="connsiteY43" fmla="*/ 1237840 h 4630048"/>
              <a:gd name="connsiteX44" fmla="*/ 3563405 w 4315968"/>
              <a:gd name="connsiteY44" fmla="*/ 1163699 h 4630048"/>
              <a:gd name="connsiteX45" fmla="*/ 4008249 w 4315968"/>
              <a:gd name="connsiteY45" fmla="*/ 965991 h 4630048"/>
              <a:gd name="connsiteX46" fmla="*/ 4107103 w 4315968"/>
              <a:gd name="connsiteY46" fmla="*/ 661191 h 4630048"/>
              <a:gd name="connsiteX47" fmla="*/ 4280097 w 4315968"/>
              <a:gd name="connsiteY47" fmla="*/ 216348 h 4630048"/>
              <a:gd name="connsiteX48" fmla="*/ 4276086 w 4315968"/>
              <a:gd name="connsiteY48" fmla="*/ 17556 h 4630048"/>
              <a:gd name="connsiteX49" fmla="*/ 3859548 w 4315968"/>
              <a:gd name="connsiteY49" fmla="*/ 8817 h 4630048"/>
              <a:gd name="connsiteX50" fmla="*/ 3514097 w 4315968"/>
              <a:gd name="connsiteY50" fmla="*/ 19802 h 4630048"/>
              <a:gd name="connsiteX51" fmla="*/ 3513978 w 4315968"/>
              <a:gd name="connsiteY51" fmla="*/ 216348 h 4630048"/>
              <a:gd name="connsiteX52" fmla="*/ 3423362 w 4315968"/>
              <a:gd name="connsiteY52" fmla="*/ 447007 h 4630048"/>
              <a:gd name="connsiteX53" fmla="*/ 3151514 w 4315968"/>
              <a:gd name="connsiteY53" fmla="*/ 620002 h 4630048"/>
              <a:gd name="connsiteX54" fmla="*/ 2904378 w 4315968"/>
              <a:gd name="connsiteY54" fmla="*/ 768283 h 4630048"/>
              <a:gd name="connsiteX55" fmla="*/ 2080595 w 4315968"/>
              <a:gd name="connsiteY55" fmla="*/ 891851 h 4630048"/>
              <a:gd name="connsiteX56" fmla="*/ 1594562 w 4315968"/>
              <a:gd name="connsiteY56" fmla="*/ 965991 h 4630048"/>
              <a:gd name="connsiteX57" fmla="*/ 1223860 w 4315968"/>
              <a:gd name="connsiteY57" fmla="*/ 1056607 h 4630048"/>
              <a:gd name="connsiteX58" fmla="*/ 1042627 w 4315968"/>
              <a:gd name="connsiteY58" fmla="*/ 1204889 h 4630048"/>
              <a:gd name="connsiteX59" fmla="*/ 820205 w 4315968"/>
              <a:gd name="connsiteY59" fmla="*/ 1517926 h 4630048"/>
              <a:gd name="connsiteX60" fmla="*/ 762541 w 4315968"/>
              <a:gd name="connsiteY60" fmla="*/ 1682683 h 4630048"/>
              <a:gd name="connsiteX61" fmla="*/ 704876 w 4315968"/>
              <a:gd name="connsiteY61" fmla="*/ 1814489 h 4630048"/>
              <a:gd name="connsiteX62" fmla="*/ 449503 w 4315968"/>
              <a:gd name="connsiteY62" fmla="*/ 1839202 h 4630048"/>
              <a:gd name="connsiteX63" fmla="*/ 292984 w 4315968"/>
              <a:gd name="connsiteY63" fmla="*/ 1830964 h 4630048"/>
              <a:gd name="connsiteX64" fmla="*/ 185892 w 4315968"/>
              <a:gd name="connsiteY64" fmla="*/ 1946294 h 4630048"/>
              <a:gd name="connsiteX65" fmla="*/ 10650 w 4315968"/>
              <a:gd name="connsiteY65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587185 w 4315968"/>
              <a:gd name="connsiteY5" fmla="*/ 3723909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1251 w 4315968"/>
              <a:gd name="connsiteY5" fmla="*/ 3785063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1251 w 4315968"/>
              <a:gd name="connsiteY5" fmla="*/ 3785063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1251 w 4315968"/>
              <a:gd name="connsiteY5" fmla="*/ 3785063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51251 w 4315968"/>
              <a:gd name="connsiteY5" fmla="*/ 3785063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42515 w 4315968"/>
              <a:gd name="connsiteY5" fmla="*/ 3817096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95276 w 4315968"/>
              <a:gd name="connsiteY4" fmla="*/ 3906899 h 4630048"/>
              <a:gd name="connsiteX5" fmla="*/ 642515 w 4315968"/>
              <a:gd name="connsiteY5" fmla="*/ 3817096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456376 w 4315968"/>
              <a:gd name="connsiteY4" fmla="*/ 4270912 h 4630048"/>
              <a:gd name="connsiteX5" fmla="*/ 642515 w 4315968"/>
              <a:gd name="connsiteY5" fmla="*/ 3817096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630048"/>
              <a:gd name="connsiteX1" fmla="*/ 29373 w 4315968"/>
              <a:gd name="connsiteY1" fmla="*/ 4491786 h 4630048"/>
              <a:gd name="connsiteX2" fmla="*/ 111751 w 4315968"/>
              <a:gd name="connsiteY2" fmla="*/ 4302316 h 4630048"/>
              <a:gd name="connsiteX3" fmla="*/ 87038 w 4315968"/>
              <a:gd name="connsiteY3" fmla="*/ 4079894 h 4630048"/>
              <a:gd name="connsiteX4" fmla="*/ 456376 w 4315968"/>
              <a:gd name="connsiteY4" fmla="*/ 4270912 h 4630048"/>
              <a:gd name="connsiteX5" fmla="*/ 642515 w 4315968"/>
              <a:gd name="connsiteY5" fmla="*/ 3817096 h 4630048"/>
              <a:gd name="connsiteX6" fmla="*/ 476525 w 4315968"/>
              <a:gd name="connsiteY6" fmla="*/ 3646017 h 4630048"/>
              <a:gd name="connsiteX7" fmla="*/ 542506 w 4315968"/>
              <a:gd name="connsiteY7" fmla="*/ 3512637 h 4630048"/>
              <a:gd name="connsiteX8" fmla="*/ 570473 w 4315968"/>
              <a:gd name="connsiteY8" fmla="*/ 3434431 h 4630048"/>
              <a:gd name="connsiteX9" fmla="*/ 734312 w 4315968"/>
              <a:gd name="connsiteY9" fmla="*/ 3422783 h 4630048"/>
              <a:gd name="connsiteX10" fmla="*/ 769676 w 4315968"/>
              <a:gd name="connsiteY10" fmla="*/ 3122075 h 4630048"/>
              <a:gd name="connsiteX11" fmla="*/ 550771 w 4315968"/>
              <a:gd name="connsiteY11" fmla="*/ 2984865 h 4630048"/>
              <a:gd name="connsiteX12" fmla="*/ 490167 w 4315968"/>
              <a:gd name="connsiteY12" fmla="*/ 2935502 h 4630048"/>
              <a:gd name="connsiteX13" fmla="*/ 411567 w 4315968"/>
              <a:gd name="connsiteY13" fmla="*/ 2877353 h 4630048"/>
              <a:gd name="connsiteX14" fmla="*/ 319193 w 4315968"/>
              <a:gd name="connsiteY14" fmla="*/ 2843982 h 4630048"/>
              <a:gd name="connsiteX15" fmla="*/ 308856 w 4315968"/>
              <a:gd name="connsiteY15" fmla="*/ 2866518 h 4630048"/>
              <a:gd name="connsiteX16" fmla="*/ 257356 w 4315968"/>
              <a:gd name="connsiteY16" fmla="*/ 2860510 h 4630048"/>
              <a:gd name="connsiteX17" fmla="*/ 182560 w 4315968"/>
              <a:gd name="connsiteY17" fmla="*/ 2746099 h 4630048"/>
              <a:gd name="connsiteX18" fmla="*/ 262867 w 4315968"/>
              <a:gd name="connsiteY18" fmla="*/ 2598001 h 4630048"/>
              <a:gd name="connsiteX19" fmla="*/ 416551 w 4315968"/>
              <a:gd name="connsiteY19" fmla="*/ 2646510 h 4630048"/>
              <a:gd name="connsiteX20" fmla="*/ 482454 w 4315968"/>
              <a:gd name="connsiteY20" fmla="*/ 2621797 h 4630048"/>
              <a:gd name="connsiteX21" fmla="*/ 517321 w 4315968"/>
              <a:gd name="connsiteY21" fmla="*/ 2588845 h 4630048"/>
              <a:gd name="connsiteX22" fmla="*/ 633148 w 4315968"/>
              <a:gd name="connsiteY22" fmla="*/ 2625705 h 4630048"/>
              <a:gd name="connsiteX23" fmla="*/ 645138 w 4315968"/>
              <a:gd name="connsiteY23" fmla="*/ 2655247 h 4630048"/>
              <a:gd name="connsiteX24" fmla="*/ 820205 w 4315968"/>
              <a:gd name="connsiteY24" fmla="*/ 2687699 h 4630048"/>
              <a:gd name="connsiteX25" fmla="*/ 902584 w 4315968"/>
              <a:gd name="connsiteY25" fmla="*/ 2695937 h 4630048"/>
              <a:gd name="connsiteX26" fmla="*/ 1043623 w 4315968"/>
              <a:gd name="connsiteY26" fmla="*/ 2617808 h 4630048"/>
              <a:gd name="connsiteX27" fmla="*/ 1095884 w 4315968"/>
              <a:gd name="connsiteY27" fmla="*/ 2609151 h 4630048"/>
              <a:gd name="connsiteX28" fmla="*/ 1176846 w 4315968"/>
              <a:gd name="connsiteY28" fmla="*/ 2517958 h 4630048"/>
              <a:gd name="connsiteX29" fmla="*/ 1190751 w 4315968"/>
              <a:gd name="connsiteY29" fmla="*/ 2377338 h 4630048"/>
              <a:gd name="connsiteX30" fmla="*/ 1246500 w 4315968"/>
              <a:gd name="connsiteY30" fmla="*/ 2400792 h 4630048"/>
              <a:gd name="connsiteX31" fmla="*/ 1340607 w 4315968"/>
              <a:gd name="connsiteY31" fmla="*/ 2403861 h 4630048"/>
              <a:gd name="connsiteX32" fmla="*/ 1546055 w 4315968"/>
              <a:gd name="connsiteY32" fmla="*/ 2565522 h 4630048"/>
              <a:gd name="connsiteX33" fmla="*/ 1635673 w 4315968"/>
              <a:gd name="connsiteY33" fmla="*/ 2097749 h 4630048"/>
              <a:gd name="connsiteX34" fmla="*/ 1657474 w 4315968"/>
              <a:gd name="connsiteY34" fmla="*/ 1968857 h 4630048"/>
              <a:gd name="connsiteX35" fmla="*/ 1553373 w 4315968"/>
              <a:gd name="connsiteY35" fmla="*/ 1839202 h 4630048"/>
              <a:gd name="connsiteX36" fmla="*/ 1495708 w 4315968"/>
              <a:gd name="connsiteY36" fmla="*/ 1666207 h 4630048"/>
              <a:gd name="connsiteX37" fmla="*/ 1520422 w 4315968"/>
              <a:gd name="connsiteY37" fmla="*/ 1526164 h 4630048"/>
              <a:gd name="connsiteX38" fmla="*/ 1849935 w 4315968"/>
              <a:gd name="connsiteY38" fmla="*/ 1501451 h 4630048"/>
              <a:gd name="connsiteX39" fmla="*/ 2113546 w 4315968"/>
              <a:gd name="connsiteY39" fmla="*/ 1526164 h 4630048"/>
              <a:gd name="connsiteX40" fmla="*/ 2360681 w 4315968"/>
              <a:gd name="connsiteY40" fmla="*/ 1336694 h 4630048"/>
              <a:gd name="connsiteX41" fmla="*/ 2797287 w 4315968"/>
              <a:gd name="connsiteY41" fmla="*/ 1303743 h 4630048"/>
              <a:gd name="connsiteX42" fmla="*/ 3143276 w 4315968"/>
              <a:gd name="connsiteY42" fmla="*/ 1237840 h 4630048"/>
              <a:gd name="connsiteX43" fmla="*/ 3563405 w 4315968"/>
              <a:gd name="connsiteY43" fmla="*/ 1163699 h 4630048"/>
              <a:gd name="connsiteX44" fmla="*/ 4008249 w 4315968"/>
              <a:gd name="connsiteY44" fmla="*/ 965991 h 4630048"/>
              <a:gd name="connsiteX45" fmla="*/ 4107103 w 4315968"/>
              <a:gd name="connsiteY45" fmla="*/ 661191 h 4630048"/>
              <a:gd name="connsiteX46" fmla="*/ 4280097 w 4315968"/>
              <a:gd name="connsiteY46" fmla="*/ 216348 h 4630048"/>
              <a:gd name="connsiteX47" fmla="*/ 4276086 w 4315968"/>
              <a:gd name="connsiteY47" fmla="*/ 17556 h 4630048"/>
              <a:gd name="connsiteX48" fmla="*/ 3859548 w 4315968"/>
              <a:gd name="connsiteY48" fmla="*/ 8817 h 4630048"/>
              <a:gd name="connsiteX49" fmla="*/ 3514097 w 4315968"/>
              <a:gd name="connsiteY49" fmla="*/ 19802 h 4630048"/>
              <a:gd name="connsiteX50" fmla="*/ 3513978 w 4315968"/>
              <a:gd name="connsiteY50" fmla="*/ 216348 h 4630048"/>
              <a:gd name="connsiteX51" fmla="*/ 3423362 w 4315968"/>
              <a:gd name="connsiteY51" fmla="*/ 447007 h 4630048"/>
              <a:gd name="connsiteX52" fmla="*/ 3151514 w 4315968"/>
              <a:gd name="connsiteY52" fmla="*/ 620002 h 4630048"/>
              <a:gd name="connsiteX53" fmla="*/ 2904378 w 4315968"/>
              <a:gd name="connsiteY53" fmla="*/ 768283 h 4630048"/>
              <a:gd name="connsiteX54" fmla="*/ 2080595 w 4315968"/>
              <a:gd name="connsiteY54" fmla="*/ 891851 h 4630048"/>
              <a:gd name="connsiteX55" fmla="*/ 1594562 w 4315968"/>
              <a:gd name="connsiteY55" fmla="*/ 965991 h 4630048"/>
              <a:gd name="connsiteX56" fmla="*/ 1223860 w 4315968"/>
              <a:gd name="connsiteY56" fmla="*/ 1056607 h 4630048"/>
              <a:gd name="connsiteX57" fmla="*/ 1042627 w 4315968"/>
              <a:gd name="connsiteY57" fmla="*/ 1204889 h 4630048"/>
              <a:gd name="connsiteX58" fmla="*/ 820205 w 4315968"/>
              <a:gd name="connsiteY58" fmla="*/ 1517926 h 4630048"/>
              <a:gd name="connsiteX59" fmla="*/ 762541 w 4315968"/>
              <a:gd name="connsiteY59" fmla="*/ 1682683 h 4630048"/>
              <a:gd name="connsiteX60" fmla="*/ 704876 w 4315968"/>
              <a:gd name="connsiteY60" fmla="*/ 1814489 h 4630048"/>
              <a:gd name="connsiteX61" fmla="*/ 449503 w 4315968"/>
              <a:gd name="connsiteY61" fmla="*/ 1839202 h 4630048"/>
              <a:gd name="connsiteX62" fmla="*/ 292984 w 4315968"/>
              <a:gd name="connsiteY62" fmla="*/ 1830964 h 4630048"/>
              <a:gd name="connsiteX63" fmla="*/ 185892 w 4315968"/>
              <a:gd name="connsiteY63" fmla="*/ 1946294 h 4630048"/>
              <a:gd name="connsiteX64" fmla="*/ 10650 w 4315968"/>
              <a:gd name="connsiteY64" fmla="*/ 2060500 h 4630048"/>
              <a:gd name="connsiteX0" fmla="*/ 10650 w 4315968"/>
              <a:gd name="connsiteY0" fmla="*/ 2060500 h 4787581"/>
              <a:gd name="connsiteX1" fmla="*/ 29373 w 4315968"/>
              <a:gd name="connsiteY1" fmla="*/ 4491786 h 4787581"/>
              <a:gd name="connsiteX2" fmla="*/ 111751 w 4315968"/>
              <a:gd name="connsiteY2" fmla="*/ 4302316 h 4787581"/>
              <a:gd name="connsiteX3" fmla="*/ 401545 w 4315968"/>
              <a:gd name="connsiteY3" fmla="*/ 4787535 h 4787581"/>
              <a:gd name="connsiteX4" fmla="*/ 456376 w 4315968"/>
              <a:gd name="connsiteY4" fmla="*/ 4270912 h 4787581"/>
              <a:gd name="connsiteX5" fmla="*/ 642515 w 4315968"/>
              <a:gd name="connsiteY5" fmla="*/ 3817096 h 4787581"/>
              <a:gd name="connsiteX6" fmla="*/ 476525 w 4315968"/>
              <a:gd name="connsiteY6" fmla="*/ 3646017 h 4787581"/>
              <a:gd name="connsiteX7" fmla="*/ 542506 w 4315968"/>
              <a:gd name="connsiteY7" fmla="*/ 3512637 h 4787581"/>
              <a:gd name="connsiteX8" fmla="*/ 570473 w 4315968"/>
              <a:gd name="connsiteY8" fmla="*/ 3434431 h 4787581"/>
              <a:gd name="connsiteX9" fmla="*/ 734312 w 4315968"/>
              <a:gd name="connsiteY9" fmla="*/ 3422783 h 4787581"/>
              <a:gd name="connsiteX10" fmla="*/ 769676 w 4315968"/>
              <a:gd name="connsiteY10" fmla="*/ 3122075 h 4787581"/>
              <a:gd name="connsiteX11" fmla="*/ 550771 w 4315968"/>
              <a:gd name="connsiteY11" fmla="*/ 2984865 h 4787581"/>
              <a:gd name="connsiteX12" fmla="*/ 490167 w 4315968"/>
              <a:gd name="connsiteY12" fmla="*/ 2935502 h 4787581"/>
              <a:gd name="connsiteX13" fmla="*/ 411567 w 4315968"/>
              <a:gd name="connsiteY13" fmla="*/ 2877353 h 4787581"/>
              <a:gd name="connsiteX14" fmla="*/ 319193 w 4315968"/>
              <a:gd name="connsiteY14" fmla="*/ 2843982 h 4787581"/>
              <a:gd name="connsiteX15" fmla="*/ 308856 w 4315968"/>
              <a:gd name="connsiteY15" fmla="*/ 2866518 h 4787581"/>
              <a:gd name="connsiteX16" fmla="*/ 257356 w 4315968"/>
              <a:gd name="connsiteY16" fmla="*/ 2860510 h 4787581"/>
              <a:gd name="connsiteX17" fmla="*/ 182560 w 4315968"/>
              <a:gd name="connsiteY17" fmla="*/ 2746099 h 4787581"/>
              <a:gd name="connsiteX18" fmla="*/ 262867 w 4315968"/>
              <a:gd name="connsiteY18" fmla="*/ 2598001 h 4787581"/>
              <a:gd name="connsiteX19" fmla="*/ 416551 w 4315968"/>
              <a:gd name="connsiteY19" fmla="*/ 2646510 h 4787581"/>
              <a:gd name="connsiteX20" fmla="*/ 482454 w 4315968"/>
              <a:gd name="connsiteY20" fmla="*/ 2621797 h 4787581"/>
              <a:gd name="connsiteX21" fmla="*/ 517321 w 4315968"/>
              <a:gd name="connsiteY21" fmla="*/ 2588845 h 4787581"/>
              <a:gd name="connsiteX22" fmla="*/ 633148 w 4315968"/>
              <a:gd name="connsiteY22" fmla="*/ 2625705 h 4787581"/>
              <a:gd name="connsiteX23" fmla="*/ 645138 w 4315968"/>
              <a:gd name="connsiteY23" fmla="*/ 2655247 h 4787581"/>
              <a:gd name="connsiteX24" fmla="*/ 820205 w 4315968"/>
              <a:gd name="connsiteY24" fmla="*/ 2687699 h 4787581"/>
              <a:gd name="connsiteX25" fmla="*/ 902584 w 4315968"/>
              <a:gd name="connsiteY25" fmla="*/ 2695937 h 4787581"/>
              <a:gd name="connsiteX26" fmla="*/ 1043623 w 4315968"/>
              <a:gd name="connsiteY26" fmla="*/ 2617808 h 4787581"/>
              <a:gd name="connsiteX27" fmla="*/ 1095884 w 4315968"/>
              <a:gd name="connsiteY27" fmla="*/ 2609151 h 4787581"/>
              <a:gd name="connsiteX28" fmla="*/ 1176846 w 4315968"/>
              <a:gd name="connsiteY28" fmla="*/ 2517958 h 4787581"/>
              <a:gd name="connsiteX29" fmla="*/ 1190751 w 4315968"/>
              <a:gd name="connsiteY29" fmla="*/ 2377338 h 4787581"/>
              <a:gd name="connsiteX30" fmla="*/ 1246500 w 4315968"/>
              <a:gd name="connsiteY30" fmla="*/ 2400792 h 4787581"/>
              <a:gd name="connsiteX31" fmla="*/ 1340607 w 4315968"/>
              <a:gd name="connsiteY31" fmla="*/ 2403861 h 4787581"/>
              <a:gd name="connsiteX32" fmla="*/ 1546055 w 4315968"/>
              <a:gd name="connsiteY32" fmla="*/ 2565522 h 4787581"/>
              <a:gd name="connsiteX33" fmla="*/ 1635673 w 4315968"/>
              <a:gd name="connsiteY33" fmla="*/ 2097749 h 4787581"/>
              <a:gd name="connsiteX34" fmla="*/ 1657474 w 4315968"/>
              <a:gd name="connsiteY34" fmla="*/ 1968857 h 4787581"/>
              <a:gd name="connsiteX35" fmla="*/ 1553373 w 4315968"/>
              <a:gd name="connsiteY35" fmla="*/ 1839202 h 4787581"/>
              <a:gd name="connsiteX36" fmla="*/ 1495708 w 4315968"/>
              <a:gd name="connsiteY36" fmla="*/ 1666207 h 4787581"/>
              <a:gd name="connsiteX37" fmla="*/ 1520422 w 4315968"/>
              <a:gd name="connsiteY37" fmla="*/ 1526164 h 4787581"/>
              <a:gd name="connsiteX38" fmla="*/ 1849935 w 4315968"/>
              <a:gd name="connsiteY38" fmla="*/ 1501451 h 4787581"/>
              <a:gd name="connsiteX39" fmla="*/ 2113546 w 4315968"/>
              <a:gd name="connsiteY39" fmla="*/ 1526164 h 4787581"/>
              <a:gd name="connsiteX40" fmla="*/ 2360681 w 4315968"/>
              <a:gd name="connsiteY40" fmla="*/ 1336694 h 4787581"/>
              <a:gd name="connsiteX41" fmla="*/ 2797287 w 4315968"/>
              <a:gd name="connsiteY41" fmla="*/ 1303743 h 4787581"/>
              <a:gd name="connsiteX42" fmla="*/ 3143276 w 4315968"/>
              <a:gd name="connsiteY42" fmla="*/ 1237840 h 4787581"/>
              <a:gd name="connsiteX43" fmla="*/ 3563405 w 4315968"/>
              <a:gd name="connsiteY43" fmla="*/ 1163699 h 4787581"/>
              <a:gd name="connsiteX44" fmla="*/ 4008249 w 4315968"/>
              <a:gd name="connsiteY44" fmla="*/ 965991 h 4787581"/>
              <a:gd name="connsiteX45" fmla="*/ 4107103 w 4315968"/>
              <a:gd name="connsiteY45" fmla="*/ 661191 h 4787581"/>
              <a:gd name="connsiteX46" fmla="*/ 4280097 w 4315968"/>
              <a:gd name="connsiteY46" fmla="*/ 216348 h 4787581"/>
              <a:gd name="connsiteX47" fmla="*/ 4276086 w 4315968"/>
              <a:gd name="connsiteY47" fmla="*/ 17556 h 4787581"/>
              <a:gd name="connsiteX48" fmla="*/ 3859548 w 4315968"/>
              <a:gd name="connsiteY48" fmla="*/ 8817 h 4787581"/>
              <a:gd name="connsiteX49" fmla="*/ 3514097 w 4315968"/>
              <a:gd name="connsiteY49" fmla="*/ 19802 h 4787581"/>
              <a:gd name="connsiteX50" fmla="*/ 3513978 w 4315968"/>
              <a:gd name="connsiteY50" fmla="*/ 216348 h 4787581"/>
              <a:gd name="connsiteX51" fmla="*/ 3423362 w 4315968"/>
              <a:gd name="connsiteY51" fmla="*/ 447007 h 4787581"/>
              <a:gd name="connsiteX52" fmla="*/ 3151514 w 4315968"/>
              <a:gd name="connsiteY52" fmla="*/ 620002 h 4787581"/>
              <a:gd name="connsiteX53" fmla="*/ 2904378 w 4315968"/>
              <a:gd name="connsiteY53" fmla="*/ 768283 h 4787581"/>
              <a:gd name="connsiteX54" fmla="*/ 2080595 w 4315968"/>
              <a:gd name="connsiteY54" fmla="*/ 891851 h 4787581"/>
              <a:gd name="connsiteX55" fmla="*/ 1594562 w 4315968"/>
              <a:gd name="connsiteY55" fmla="*/ 965991 h 4787581"/>
              <a:gd name="connsiteX56" fmla="*/ 1223860 w 4315968"/>
              <a:gd name="connsiteY56" fmla="*/ 1056607 h 4787581"/>
              <a:gd name="connsiteX57" fmla="*/ 1042627 w 4315968"/>
              <a:gd name="connsiteY57" fmla="*/ 1204889 h 4787581"/>
              <a:gd name="connsiteX58" fmla="*/ 820205 w 4315968"/>
              <a:gd name="connsiteY58" fmla="*/ 1517926 h 4787581"/>
              <a:gd name="connsiteX59" fmla="*/ 762541 w 4315968"/>
              <a:gd name="connsiteY59" fmla="*/ 1682683 h 4787581"/>
              <a:gd name="connsiteX60" fmla="*/ 704876 w 4315968"/>
              <a:gd name="connsiteY60" fmla="*/ 1814489 h 4787581"/>
              <a:gd name="connsiteX61" fmla="*/ 449503 w 4315968"/>
              <a:gd name="connsiteY61" fmla="*/ 1839202 h 4787581"/>
              <a:gd name="connsiteX62" fmla="*/ 292984 w 4315968"/>
              <a:gd name="connsiteY62" fmla="*/ 1830964 h 4787581"/>
              <a:gd name="connsiteX63" fmla="*/ 185892 w 4315968"/>
              <a:gd name="connsiteY63" fmla="*/ 1946294 h 4787581"/>
              <a:gd name="connsiteX64" fmla="*/ 10650 w 4315968"/>
              <a:gd name="connsiteY64" fmla="*/ 2060500 h 4787581"/>
              <a:gd name="connsiteX0" fmla="*/ 17446 w 4322764"/>
              <a:gd name="connsiteY0" fmla="*/ 2060500 h 5147174"/>
              <a:gd name="connsiteX1" fmla="*/ 36169 w 4322764"/>
              <a:gd name="connsiteY1" fmla="*/ 4491786 h 5147174"/>
              <a:gd name="connsiteX2" fmla="*/ 281625 w 4322764"/>
              <a:gd name="connsiteY2" fmla="*/ 5141002 h 5147174"/>
              <a:gd name="connsiteX3" fmla="*/ 408341 w 4322764"/>
              <a:gd name="connsiteY3" fmla="*/ 4787535 h 5147174"/>
              <a:gd name="connsiteX4" fmla="*/ 463172 w 4322764"/>
              <a:gd name="connsiteY4" fmla="*/ 4270912 h 5147174"/>
              <a:gd name="connsiteX5" fmla="*/ 649311 w 4322764"/>
              <a:gd name="connsiteY5" fmla="*/ 3817096 h 5147174"/>
              <a:gd name="connsiteX6" fmla="*/ 483321 w 4322764"/>
              <a:gd name="connsiteY6" fmla="*/ 3646017 h 5147174"/>
              <a:gd name="connsiteX7" fmla="*/ 549302 w 4322764"/>
              <a:gd name="connsiteY7" fmla="*/ 3512637 h 5147174"/>
              <a:gd name="connsiteX8" fmla="*/ 577269 w 4322764"/>
              <a:gd name="connsiteY8" fmla="*/ 3434431 h 5147174"/>
              <a:gd name="connsiteX9" fmla="*/ 741108 w 4322764"/>
              <a:gd name="connsiteY9" fmla="*/ 3422783 h 5147174"/>
              <a:gd name="connsiteX10" fmla="*/ 776472 w 4322764"/>
              <a:gd name="connsiteY10" fmla="*/ 3122075 h 5147174"/>
              <a:gd name="connsiteX11" fmla="*/ 557567 w 4322764"/>
              <a:gd name="connsiteY11" fmla="*/ 2984865 h 5147174"/>
              <a:gd name="connsiteX12" fmla="*/ 496963 w 4322764"/>
              <a:gd name="connsiteY12" fmla="*/ 2935502 h 5147174"/>
              <a:gd name="connsiteX13" fmla="*/ 418363 w 4322764"/>
              <a:gd name="connsiteY13" fmla="*/ 2877353 h 5147174"/>
              <a:gd name="connsiteX14" fmla="*/ 325989 w 4322764"/>
              <a:gd name="connsiteY14" fmla="*/ 2843982 h 5147174"/>
              <a:gd name="connsiteX15" fmla="*/ 315652 w 4322764"/>
              <a:gd name="connsiteY15" fmla="*/ 2866518 h 5147174"/>
              <a:gd name="connsiteX16" fmla="*/ 264152 w 4322764"/>
              <a:gd name="connsiteY16" fmla="*/ 2860510 h 5147174"/>
              <a:gd name="connsiteX17" fmla="*/ 189356 w 4322764"/>
              <a:gd name="connsiteY17" fmla="*/ 2746099 h 5147174"/>
              <a:gd name="connsiteX18" fmla="*/ 269663 w 4322764"/>
              <a:gd name="connsiteY18" fmla="*/ 2598001 h 5147174"/>
              <a:gd name="connsiteX19" fmla="*/ 423347 w 4322764"/>
              <a:gd name="connsiteY19" fmla="*/ 2646510 h 5147174"/>
              <a:gd name="connsiteX20" fmla="*/ 489250 w 4322764"/>
              <a:gd name="connsiteY20" fmla="*/ 2621797 h 5147174"/>
              <a:gd name="connsiteX21" fmla="*/ 524117 w 4322764"/>
              <a:gd name="connsiteY21" fmla="*/ 2588845 h 5147174"/>
              <a:gd name="connsiteX22" fmla="*/ 639944 w 4322764"/>
              <a:gd name="connsiteY22" fmla="*/ 2625705 h 5147174"/>
              <a:gd name="connsiteX23" fmla="*/ 651934 w 4322764"/>
              <a:gd name="connsiteY23" fmla="*/ 2655247 h 5147174"/>
              <a:gd name="connsiteX24" fmla="*/ 827001 w 4322764"/>
              <a:gd name="connsiteY24" fmla="*/ 2687699 h 5147174"/>
              <a:gd name="connsiteX25" fmla="*/ 909380 w 4322764"/>
              <a:gd name="connsiteY25" fmla="*/ 2695937 h 5147174"/>
              <a:gd name="connsiteX26" fmla="*/ 1050419 w 4322764"/>
              <a:gd name="connsiteY26" fmla="*/ 2617808 h 5147174"/>
              <a:gd name="connsiteX27" fmla="*/ 1102680 w 4322764"/>
              <a:gd name="connsiteY27" fmla="*/ 2609151 h 5147174"/>
              <a:gd name="connsiteX28" fmla="*/ 1183642 w 4322764"/>
              <a:gd name="connsiteY28" fmla="*/ 2517958 h 5147174"/>
              <a:gd name="connsiteX29" fmla="*/ 1197547 w 4322764"/>
              <a:gd name="connsiteY29" fmla="*/ 2377338 h 5147174"/>
              <a:gd name="connsiteX30" fmla="*/ 1253296 w 4322764"/>
              <a:gd name="connsiteY30" fmla="*/ 2400792 h 5147174"/>
              <a:gd name="connsiteX31" fmla="*/ 1347403 w 4322764"/>
              <a:gd name="connsiteY31" fmla="*/ 2403861 h 5147174"/>
              <a:gd name="connsiteX32" fmla="*/ 1552851 w 4322764"/>
              <a:gd name="connsiteY32" fmla="*/ 2565522 h 5147174"/>
              <a:gd name="connsiteX33" fmla="*/ 1642469 w 4322764"/>
              <a:gd name="connsiteY33" fmla="*/ 2097749 h 5147174"/>
              <a:gd name="connsiteX34" fmla="*/ 1664270 w 4322764"/>
              <a:gd name="connsiteY34" fmla="*/ 1968857 h 5147174"/>
              <a:gd name="connsiteX35" fmla="*/ 1560169 w 4322764"/>
              <a:gd name="connsiteY35" fmla="*/ 1839202 h 5147174"/>
              <a:gd name="connsiteX36" fmla="*/ 1502504 w 4322764"/>
              <a:gd name="connsiteY36" fmla="*/ 1666207 h 5147174"/>
              <a:gd name="connsiteX37" fmla="*/ 1527218 w 4322764"/>
              <a:gd name="connsiteY37" fmla="*/ 1526164 h 5147174"/>
              <a:gd name="connsiteX38" fmla="*/ 1856731 w 4322764"/>
              <a:gd name="connsiteY38" fmla="*/ 1501451 h 5147174"/>
              <a:gd name="connsiteX39" fmla="*/ 2120342 w 4322764"/>
              <a:gd name="connsiteY39" fmla="*/ 1526164 h 5147174"/>
              <a:gd name="connsiteX40" fmla="*/ 2367477 w 4322764"/>
              <a:gd name="connsiteY40" fmla="*/ 1336694 h 5147174"/>
              <a:gd name="connsiteX41" fmla="*/ 2804083 w 4322764"/>
              <a:gd name="connsiteY41" fmla="*/ 1303743 h 5147174"/>
              <a:gd name="connsiteX42" fmla="*/ 3150072 w 4322764"/>
              <a:gd name="connsiteY42" fmla="*/ 1237840 h 5147174"/>
              <a:gd name="connsiteX43" fmla="*/ 3570201 w 4322764"/>
              <a:gd name="connsiteY43" fmla="*/ 1163699 h 5147174"/>
              <a:gd name="connsiteX44" fmla="*/ 4015045 w 4322764"/>
              <a:gd name="connsiteY44" fmla="*/ 965991 h 5147174"/>
              <a:gd name="connsiteX45" fmla="*/ 4113899 w 4322764"/>
              <a:gd name="connsiteY45" fmla="*/ 661191 h 5147174"/>
              <a:gd name="connsiteX46" fmla="*/ 4286893 w 4322764"/>
              <a:gd name="connsiteY46" fmla="*/ 216348 h 5147174"/>
              <a:gd name="connsiteX47" fmla="*/ 4282882 w 4322764"/>
              <a:gd name="connsiteY47" fmla="*/ 17556 h 5147174"/>
              <a:gd name="connsiteX48" fmla="*/ 3866344 w 4322764"/>
              <a:gd name="connsiteY48" fmla="*/ 8817 h 5147174"/>
              <a:gd name="connsiteX49" fmla="*/ 3520893 w 4322764"/>
              <a:gd name="connsiteY49" fmla="*/ 19802 h 5147174"/>
              <a:gd name="connsiteX50" fmla="*/ 3520774 w 4322764"/>
              <a:gd name="connsiteY50" fmla="*/ 216348 h 5147174"/>
              <a:gd name="connsiteX51" fmla="*/ 3430158 w 4322764"/>
              <a:gd name="connsiteY51" fmla="*/ 447007 h 5147174"/>
              <a:gd name="connsiteX52" fmla="*/ 3158310 w 4322764"/>
              <a:gd name="connsiteY52" fmla="*/ 620002 h 5147174"/>
              <a:gd name="connsiteX53" fmla="*/ 2911174 w 4322764"/>
              <a:gd name="connsiteY53" fmla="*/ 768283 h 5147174"/>
              <a:gd name="connsiteX54" fmla="*/ 2087391 w 4322764"/>
              <a:gd name="connsiteY54" fmla="*/ 891851 h 5147174"/>
              <a:gd name="connsiteX55" fmla="*/ 1601358 w 4322764"/>
              <a:gd name="connsiteY55" fmla="*/ 965991 h 5147174"/>
              <a:gd name="connsiteX56" fmla="*/ 1230656 w 4322764"/>
              <a:gd name="connsiteY56" fmla="*/ 1056607 h 5147174"/>
              <a:gd name="connsiteX57" fmla="*/ 1049423 w 4322764"/>
              <a:gd name="connsiteY57" fmla="*/ 1204889 h 5147174"/>
              <a:gd name="connsiteX58" fmla="*/ 827001 w 4322764"/>
              <a:gd name="connsiteY58" fmla="*/ 1517926 h 5147174"/>
              <a:gd name="connsiteX59" fmla="*/ 769337 w 4322764"/>
              <a:gd name="connsiteY59" fmla="*/ 1682683 h 5147174"/>
              <a:gd name="connsiteX60" fmla="*/ 711672 w 4322764"/>
              <a:gd name="connsiteY60" fmla="*/ 1814489 h 5147174"/>
              <a:gd name="connsiteX61" fmla="*/ 456299 w 4322764"/>
              <a:gd name="connsiteY61" fmla="*/ 1839202 h 5147174"/>
              <a:gd name="connsiteX62" fmla="*/ 299780 w 4322764"/>
              <a:gd name="connsiteY62" fmla="*/ 1830964 h 5147174"/>
              <a:gd name="connsiteX63" fmla="*/ 192688 w 4322764"/>
              <a:gd name="connsiteY63" fmla="*/ 1946294 h 5147174"/>
              <a:gd name="connsiteX64" fmla="*/ 17446 w 4322764"/>
              <a:gd name="connsiteY64" fmla="*/ 2060500 h 5147174"/>
              <a:gd name="connsiteX0" fmla="*/ 534173 w 4839491"/>
              <a:gd name="connsiteY0" fmla="*/ 2060500 h 5387393"/>
              <a:gd name="connsiteX1" fmla="*/ 2509 w 4839491"/>
              <a:gd name="connsiteY1" fmla="*/ 5147009 h 5387393"/>
              <a:gd name="connsiteX2" fmla="*/ 798352 w 4839491"/>
              <a:gd name="connsiteY2" fmla="*/ 5141002 h 5387393"/>
              <a:gd name="connsiteX3" fmla="*/ 925068 w 4839491"/>
              <a:gd name="connsiteY3" fmla="*/ 4787535 h 5387393"/>
              <a:gd name="connsiteX4" fmla="*/ 979899 w 4839491"/>
              <a:gd name="connsiteY4" fmla="*/ 4270912 h 5387393"/>
              <a:gd name="connsiteX5" fmla="*/ 1166038 w 4839491"/>
              <a:gd name="connsiteY5" fmla="*/ 3817096 h 5387393"/>
              <a:gd name="connsiteX6" fmla="*/ 1000048 w 4839491"/>
              <a:gd name="connsiteY6" fmla="*/ 3646017 h 5387393"/>
              <a:gd name="connsiteX7" fmla="*/ 1066029 w 4839491"/>
              <a:gd name="connsiteY7" fmla="*/ 3512637 h 5387393"/>
              <a:gd name="connsiteX8" fmla="*/ 1093996 w 4839491"/>
              <a:gd name="connsiteY8" fmla="*/ 3434431 h 5387393"/>
              <a:gd name="connsiteX9" fmla="*/ 1257835 w 4839491"/>
              <a:gd name="connsiteY9" fmla="*/ 3422783 h 5387393"/>
              <a:gd name="connsiteX10" fmla="*/ 1293199 w 4839491"/>
              <a:gd name="connsiteY10" fmla="*/ 3122075 h 5387393"/>
              <a:gd name="connsiteX11" fmla="*/ 1074294 w 4839491"/>
              <a:gd name="connsiteY11" fmla="*/ 2984865 h 5387393"/>
              <a:gd name="connsiteX12" fmla="*/ 1013690 w 4839491"/>
              <a:gd name="connsiteY12" fmla="*/ 2935502 h 5387393"/>
              <a:gd name="connsiteX13" fmla="*/ 935090 w 4839491"/>
              <a:gd name="connsiteY13" fmla="*/ 2877353 h 5387393"/>
              <a:gd name="connsiteX14" fmla="*/ 842716 w 4839491"/>
              <a:gd name="connsiteY14" fmla="*/ 2843982 h 5387393"/>
              <a:gd name="connsiteX15" fmla="*/ 832379 w 4839491"/>
              <a:gd name="connsiteY15" fmla="*/ 2866518 h 5387393"/>
              <a:gd name="connsiteX16" fmla="*/ 780879 w 4839491"/>
              <a:gd name="connsiteY16" fmla="*/ 2860510 h 5387393"/>
              <a:gd name="connsiteX17" fmla="*/ 706083 w 4839491"/>
              <a:gd name="connsiteY17" fmla="*/ 2746099 h 5387393"/>
              <a:gd name="connsiteX18" fmla="*/ 786390 w 4839491"/>
              <a:gd name="connsiteY18" fmla="*/ 2598001 h 5387393"/>
              <a:gd name="connsiteX19" fmla="*/ 940074 w 4839491"/>
              <a:gd name="connsiteY19" fmla="*/ 2646510 h 5387393"/>
              <a:gd name="connsiteX20" fmla="*/ 1005977 w 4839491"/>
              <a:gd name="connsiteY20" fmla="*/ 2621797 h 5387393"/>
              <a:gd name="connsiteX21" fmla="*/ 1040844 w 4839491"/>
              <a:gd name="connsiteY21" fmla="*/ 2588845 h 5387393"/>
              <a:gd name="connsiteX22" fmla="*/ 1156671 w 4839491"/>
              <a:gd name="connsiteY22" fmla="*/ 2625705 h 5387393"/>
              <a:gd name="connsiteX23" fmla="*/ 1168661 w 4839491"/>
              <a:gd name="connsiteY23" fmla="*/ 2655247 h 5387393"/>
              <a:gd name="connsiteX24" fmla="*/ 1343728 w 4839491"/>
              <a:gd name="connsiteY24" fmla="*/ 2687699 h 5387393"/>
              <a:gd name="connsiteX25" fmla="*/ 1426107 w 4839491"/>
              <a:gd name="connsiteY25" fmla="*/ 2695937 h 5387393"/>
              <a:gd name="connsiteX26" fmla="*/ 1567146 w 4839491"/>
              <a:gd name="connsiteY26" fmla="*/ 2617808 h 5387393"/>
              <a:gd name="connsiteX27" fmla="*/ 1619407 w 4839491"/>
              <a:gd name="connsiteY27" fmla="*/ 2609151 h 5387393"/>
              <a:gd name="connsiteX28" fmla="*/ 1700369 w 4839491"/>
              <a:gd name="connsiteY28" fmla="*/ 2517958 h 5387393"/>
              <a:gd name="connsiteX29" fmla="*/ 1714274 w 4839491"/>
              <a:gd name="connsiteY29" fmla="*/ 2377338 h 5387393"/>
              <a:gd name="connsiteX30" fmla="*/ 1770023 w 4839491"/>
              <a:gd name="connsiteY30" fmla="*/ 2400792 h 5387393"/>
              <a:gd name="connsiteX31" fmla="*/ 1864130 w 4839491"/>
              <a:gd name="connsiteY31" fmla="*/ 2403861 h 5387393"/>
              <a:gd name="connsiteX32" fmla="*/ 2069578 w 4839491"/>
              <a:gd name="connsiteY32" fmla="*/ 2565522 h 5387393"/>
              <a:gd name="connsiteX33" fmla="*/ 2159196 w 4839491"/>
              <a:gd name="connsiteY33" fmla="*/ 2097749 h 5387393"/>
              <a:gd name="connsiteX34" fmla="*/ 2180997 w 4839491"/>
              <a:gd name="connsiteY34" fmla="*/ 1968857 h 5387393"/>
              <a:gd name="connsiteX35" fmla="*/ 2076896 w 4839491"/>
              <a:gd name="connsiteY35" fmla="*/ 1839202 h 5387393"/>
              <a:gd name="connsiteX36" fmla="*/ 2019231 w 4839491"/>
              <a:gd name="connsiteY36" fmla="*/ 1666207 h 5387393"/>
              <a:gd name="connsiteX37" fmla="*/ 2043945 w 4839491"/>
              <a:gd name="connsiteY37" fmla="*/ 1526164 h 5387393"/>
              <a:gd name="connsiteX38" fmla="*/ 2373458 w 4839491"/>
              <a:gd name="connsiteY38" fmla="*/ 1501451 h 5387393"/>
              <a:gd name="connsiteX39" fmla="*/ 2637069 w 4839491"/>
              <a:gd name="connsiteY39" fmla="*/ 1526164 h 5387393"/>
              <a:gd name="connsiteX40" fmla="*/ 2884204 w 4839491"/>
              <a:gd name="connsiteY40" fmla="*/ 1336694 h 5387393"/>
              <a:gd name="connsiteX41" fmla="*/ 3320810 w 4839491"/>
              <a:gd name="connsiteY41" fmla="*/ 1303743 h 5387393"/>
              <a:gd name="connsiteX42" fmla="*/ 3666799 w 4839491"/>
              <a:gd name="connsiteY42" fmla="*/ 1237840 h 5387393"/>
              <a:gd name="connsiteX43" fmla="*/ 4086928 w 4839491"/>
              <a:gd name="connsiteY43" fmla="*/ 1163699 h 5387393"/>
              <a:gd name="connsiteX44" fmla="*/ 4531772 w 4839491"/>
              <a:gd name="connsiteY44" fmla="*/ 965991 h 5387393"/>
              <a:gd name="connsiteX45" fmla="*/ 4630626 w 4839491"/>
              <a:gd name="connsiteY45" fmla="*/ 661191 h 5387393"/>
              <a:gd name="connsiteX46" fmla="*/ 4803620 w 4839491"/>
              <a:gd name="connsiteY46" fmla="*/ 216348 h 5387393"/>
              <a:gd name="connsiteX47" fmla="*/ 4799609 w 4839491"/>
              <a:gd name="connsiteY47" fmla="*/ 17556 h 5387393"/>
              <a:gd name="connsiteX48" fmla="*/ 4383071 w 4839491"/>
              <a:gd name="connsiteY48" fmla="*/ 8817 h 5387393"/>
              <a:gd name="connsiteX49" fmla="*/ 4037620 w 4839491"/>
              <a:gd name="connsiteY49" fmla="*/ 19802 h 5387393"/>
              <a:gd name="connsiteX50" fmla="*/ 4037501 w 4839491"/>
              <a:gd name="connsiteY50" fmla="*/ 216348 h 5387393"/>
              <a:gd name="connsiteX51" fmla="*/ 3946885 w 4839491"/>
              <a:gd name="connsiteY51" fmla="*/ 447007 h 5387393"/>
              <a:gd name="connsiteX52" fmla="*/ 3675037 w 4839491"/>
              <a:gd name="connsiteY52" fmla="*/ 620002 h 5387393"/>
              <a:gd name="connsiteX53" fmla="*/ 3427901 w 4839491"/>
              <a:gd name="connsiteY53" fmla="*/ 768283 h 5387393"/>
              <a:gd name="connsiteX54" fmla="*/ 2604118 w 4839491"/>
              <a:gd name="connsiteY54" fmla="*/ 891851 h 5387393"/>
              <a:gd name="connsiteX55" fmla="*/ 2118085 w 4839491"/>
              <a:gd name="connsiteY55" fmla="*/ 965991 h 5387393"/>
              <a:gd name="connsiteX56" fmla="*/ 1747383 w 4839491"/>
              <a:gd name="connsiteY56" fmla="*/ 1056607 h 5387393"/>
              <a:gd name="connsiteX57" fmla="*/ 1566150 w 4839491"/>
              <a:gd name="connsiteY57" fmla="*/ 1204889 h 5387393"/>
              <a:gd name="connsiteX58" fmla="*/ 1343728 w 4839491"/>
              <a:gd name="connsiteY58" fmla="*/ 1517926 h 5387393"/>
              <a:gd name="connsiteX59" fmla="*/ 1286064 w 4839491"/>
              <a:gd name="connsiteY59" fmla="*/ 1682683 h 5387393"/>
              <a:gd name="connsiteX60" fmla="*/ 1228399 w 4839491"/>
              <a:gd name="connsiteY60" fmla="*/ 1814489 h 5387393"/>
              <a:gd name="connsiteX61" fmla="*/ 973026 w 4839491"/>
              <a:gd name="connsiteY61" fmla="*/ 1839202 h 5387393"/>
              <a:gd name="connsiteX62" fmla="*/ 816507 w 4839491"/>
              <a:gd name="connsiteY62" fmla="*/ 1830964 h 5387393"/>
              <a:gd name="connsiteX63" fmla="*/ 709415 w 4839491"/>
              <a:gd name="connsiteY63" fmla="*/ 1946294 h 5387393"/>
              <a:gd name="connsiteX64" fmla="*/ 534173 w 4839491"/>
              <a:gd name="connsiteY64" fmla="*/ 2060500 h 5387393"/>
              <a:gd name="connsiteX0" fmla="*/ 687082 w 4992400"/>
              <a:gd name="connsiteY0" fmla="*/ 2060500 h 5164490"/>
              <a:gd name="connsiteX1" fmla="*/ 155418 w 4992400"/>
              <a:gd name="connsiteY1" fmla="*/ 5147009 h 5164490"/>
              <a:gd name="connsiteX2" fmla="*/ 951261 w 4992400"/>
              <a:gd name="connsiteY2" fmla="*/ 5141002 h 5164490"/>
              <a:gd name="connsiteX3" fmla="*/ 1077977 w 4992400"/>
              <a:gd name="connsiteY3" fmla="*/ 4787535 h 5164490"/>
              <a:gd name="connsiteX4" fmla="*/ 1132808 w 4992400"/>
              <a:gd name="connsiteY4" fmla="*/ 4270912 h 5164490"/>
              <a:gd name="connsiteX5" fmla="*/ 1318947 w 4992400"/>
              <a:gd name="connsiteY5" fmla="*/ 3817096 h 5164490"/>
              <a:gd name="connsiteX6" fmla="*/ 1152957 w 4992400"/>
              <a:gd name="connsiteY6" fmla="*/ 3646017 h 5164490"/>
              <a:gd name="connsiteX7" fmla="*/ 1218938 w 4992400"/>
              <a:gd name="connsiteY7" fmla="*/ 3512637 h 5164490"/>
              <a:gd name="connsiteX8" fmla="*/ 1246905 w 4992400"/>
              <a:gd name="connsiteY8" fmla="*/ 3434431 h 5164490"/>
              <a:gd name="connsiteX9" fmla="*/ 1410744 w 4992400"/>
              <a:gd name="connsiteY9" fmla="*/ 3422783 h 5164490"/>
              <a:gd name="connsiteX10" fmla="*/ 1446108 w 4992400"/>
              <a:gd name="connsiteY10" fmla="*/ 3122075 h 5164490"/>
              <a:gd name="connsiteX11" fmla="*/ 1227203 w 4992400"/>
              <a:gd name="connsiteY11" fmla="*/ 2984865 h 5164490"/>
              <a:gd name="connsiteX12" fmla="*/ 1166599 w 4992400"/>
              <a:gd name="connsiteY12" fmla="*/ 2935502 h 5164490"/>
              <a:gd name="connsiteX13" fmla="*/ 1087999 w 4992400"/>
              <a:gd name="connsiteY13" fmla="*/ 2877353 h 5164490"/>
              <a:gd name="connsiteX14" fmla="*/ 995625 w 4992400"/>
              <a:gd name="connsiteY14" fmla="*/ 2843982 h 5164490"/>
              <a:gd name="connsiteX15" fmla="*/ 985288 w 4992400"/>
              <a:gd name="connsiteY15" fmla="*/ 2866518 h 5164490"/>
              <a:gd name="connsiteX16" fmla="*/ 933788 w 4992400"/>
              <a:gd name="connsiteY16" fmla="*/ 2860510 h 5164490"/>
              <a:gd name="connsiteX17" fmla="*/ 858992 w 4992400"/>
              <a:gd name="connsiteY17" fmla="*/ 2746099 h 5164490"/>
              <a:gd name="connsiteX18" fmla="*/ 939299 w 4992400"/>
              <a:gd name="connsiteY18" fmla="*/ 2598001 h 5164490"/>
              <a:gd name="connsiteX19" fmla="*/ 1092983 w 4992400"/>
              <a:gd name="connsiteY19" fmla="*/ 2646510 h 5164490"/>
              <a:gd name="connsiteX20" fmla="*/ 1158886 w 4992400"/>
              <a:gd name="connsiteY20" fmla="*/ 2621797 h 5164490"/>
              <a:gd name="connsiteX21" fmla="*/ 1193753 w 4992400"/>
              <a:gd name="connsiteY21" fmla="*/ 2588845 h 5164490"/>
              <a:gd name="connsiteX22" fmla="*/ 1309580 w 4992400"/>
              <a:gd name="connsiteY22" fmla="*/ 2625705 h 5164490"/>
              <a:gd name="connsiteX23" fmla="*/ 1321570 w 4992400"/>
              <a:gd name="connsiteY23" fmla="*/ 2655247 h 5164490"/>
              <a:gd name="connsiteX24" fmla="*/ 1496637 w 4992400"/>
              <a:gd name="connsiteY24" fmla="*/ 2687699 h 5164490"/>
              <a:gd name="connsiteX25" fmla="*/ 1579016 w 4992400"/>
              <a:gd name="connsiteY25" fmla="*/ 2695937 h 5164490"/>
              <a:gd name="connsiteX26" fmla="*/ 1720055 w 4992400"/>
              <a:gd name="connsiteY26" fmla="*/ 2617808 h 5164490"/>
              <a:gd name="connsiteX27" fmla="*/ 1772316 w 4992400"/>
              <a:gd name="connsiteY27" fmla="*/ 2609151 h 5164490"/>
              <a:gd name="connsiteX28" fmla="*/ 1853278 w 4992400"/>
              <a:gd name="connsiteY28" fmla="*/ 2517958 h 5164490"/>
              <a:gd name="connsiteX29" fmla="*/ 1867183 w 4992400"/>
              <a:gd name="connsiteY29" fmla="*/ 2377338 h 5164490"/>
              <a:gd name="connsiteX30" fmla="*/ 1922932 w 4992400"/>
              <a:gd name="connsiteY30" fmla="*/ 2400792 h 5164490"/>
              <a:gd name="connsiteX31" fmla="*/ 2017039 w 4992400"/>
              <a:gd name="connsiteY31" fmla="*/ 2403861 h 5164490"/>
              <a:gd name="connsiteX32" fmla="*/ 2222487 w 4992400"/>
              <a:gd name="connsiteY32" fmla="*/ 2565522 h 5164490"/>
              <a:gd name="connsiteX33" fmla="*/ 2312105 w 4992400"/>
              <a:gd name="connsiteY33" fmla="*/ 2097749 h 5164490"/>
              <a:gd name="connsiteX34" fmla="*/ 2333906 w 4992400"/>
              <a:gd name="connsiteY34" fmla="*/ 1968857 h 5164490"/>
              <a:gd name="connsiteX35" fmla="*/ 2229805 w 4992400"/>
              <a:gd name="connsiteY35" fmla="*/ 1839202 h 5164490"/>
              <a:gd name="connsiteX36" fmla="*/ 2172140 w 4992400"/>
              <a:gd name="connsiteY36" fmla="*/ 1666207 h 5164490"/>
              <a:gd name="connsiteX37" fmla="*/ 2196854 w 4992400"/>
              <a:gd name="connsiteY37" fmla="*/ 1526164 h 5164490"/>
              <a:gd name="connsiteX38" fmla="*/ 2526367 w 4992400"/>
              <a:gd name="connsiteY38" fmla="*/ 1501451 h 5164490"/>
              <a:gd name="connsiteX39" fmla="*/ 2789978 w 4992400"/>
              <a:gd name="connsiteY39" fmla="*/ 1526164 h 5164490"/>
              <a:gd name="connsiteX40" fmla="*/ 3037113 w 4992400"/>
              <a:gd name="connsiteY40" fmla="*/ 1336694 h 5164490"/>
              <a:gd name="connsiteX41" fmla="*/ 3473719 w 4992400"/>
              <a:gd name="connsiteY41" fmla="*/ 1303743 h 5164490"/>
              <a:gd name="connsiteX42" fmla="*/ 3819708 w 4992400"/>
              <a:gd name="connsiteY42" fmla="*/ 1237840 h 5164490"/>
              <a:gd name="connsiteX43" fmla="*/ 4239837 w 4992400"/>
              <a:gd name="connsiteY43" fmla="*/ 1163699 h 5164490"/>
              <a:gd name="connsiteX44" fmla="*/ 4684681 w 4992400"/>
              <a:gd name="connsiteY44" fmla="*/ 965991 h 5164490"/>
              <a:gd name="connsiteX45" fmla="*/ 4783535 w 4992400"/>
              <a:gd name="connsiteY45" fmla="*/ 661191 h 5164490"/>
              <a:gd name="connsiteX46" fmla="*/ 4956529 w 4992400"/>
              <a:gd name="connsiteY46" fmla="*/ 216348 h 5164490"/>
              <a:gd name="connsiteX47" fmla="*/ 4952518 w 4992400"/>
              <a:gd name="connsiteY47" fmla="*/ 17556 h 5164490"/>
              <a:gd name="connsiteX48" fmla="*/ 4535980 w 4992400"/>
              <a:gd name="connsiteY48" fmla="*/ 8817 h 5164490"/>
              <a:gd name="connsiteX49" fmla="*/ 4190529 w 4992400"/>
              <a:gd name="connsiteY49" fmla="*/ 19802 h 5164490"/>
              <a:gd name="connsiteX50" fmla="*/ 4190410 w 4992400"/>
              <a:gd name="connsiteY50" fmla="*/ 216348 h 5164490"/>
              <a:gd name="connsiteX51" fmla="*/ 4099794 w 4992400"/>
              <a:gd name="connsiteY51" fmla="*/ 447007 h 5164490"/>
              <a:gd name="connsiteX52" fmla="*/ 3827946 w 4992400"/>
              <a:gd name="connsiteY52" fmla="*/ 620002 h 5164490"/>
              <a:gd name="connsiteX53" fmla="*/ 3580810 w 4992400"/>
              <a:gd name="connsiteY53" fmla="*/ 768283 h 5164490"/>
              <a:gd name="connsiteX54" fmla="*/ 2757027 w 4992400"/>
              <a:gd name="connsiteY54" fmla="*/ 891851 h 5164490"/>
              <a:gd name="connsiteX55" fmla="*/ 2270994 w 4992400"/>
              <a:gd name="connsiteY55" fmla="*/ 965991 h 5164490"/>
              <a:gd name="connsiteX56" fmla="*/ 1900292 w 4992400"/>
              <a:gd name="connsiteY56" fmla="*/ 1056607 h 5164490"/>
              <a:gd name="connsiteX57" fmla="*/ 1719059 w 4992400"/>
              <a:gd name="connsiteY57" fmla="*/ 1204889 h 5164490"/>
              <a:gd name="connsiteX58" fmla="*/ 1496637 w 4992400"/>
              <a:gd name="connsiteY58" fmla="*/ 1517926 h 5164490"/>
              <a:gd name="connsiteX59" fmla="*/ 1438973 w 4992400"/>
              <a:gd name="connsiteY59" fmla="*/ 1682683 h 5164490"/>
              <a:gd name="connsiteX60" fmla="*/ 1381308 w 4992400"/>
              <a:gd name="connsiteY60" fmla="*/ 1814489 h 5164490"/>
              <a:gd name="connsiteX61" fmla="*/ 1125935 w 4992400"/>
              <a:gd name="connsiteY61" fmla="*/ 1839202 h 5164490"/>
              <a:gd name="connsiteX62" fmla="*/ 969416 w 4992400"/>
              <a:gd name="connsiteY62" fmla="*/ 1830964 h 5164490"/>
              <a:gd name="connsiteX63" fmla="*/ 862324 w 4992400"/>
              <a:gd name="connsiteY63" fmla="*/ 1946294 h 5164490"/>
              <a:gd name="connsiteX64" fmla="*/ 687082 w 4992400"/>
              <a:gd name="connsiteY64" fmla="*/ 2060500 h 5164490"/>
              <a:gd name="connsiteX0" fmla="*/ 687082 w 4992400"/>
              <a:gd name="connsiteY0" fmla="*/ 2060500 h 5153049"/>
              <a:gd name="connsiteX1" fmla="*/ 155418 w 4992400"/>
              <a:gd name="connsiteY1" fmla="*/ 5147009 h 5153049"/>
              <a:gd name="connsiteX2" fmla="*/ 951261 w 4992400"/>
              <a:gd name="connsiteY2" fmla="*/ 5141002 h 5153049"/>
              <a:gd name="connsiteX3" fmla="*/ 1077977 w 4992400"/>
              <a:gd name="connsiteY3" fmla="*/ 4787535 h 5153049"/>
              <a:gd name="connsiteX4" fmla="*/ 1132808 w 4992400"/>
              <a:gd name="connsiteY4" fmla="*/ 4270912 h 5153049"/>
              <a:gd name="connsiteX5" fmla="*/ 1318947 w 4992400"/>
              <a:gd name="connsiteY5" fmla="*/ 3817096 h 5153049"/>
              <a:gd name="connsiteX6" fmla="*/ 1152957 w 4992400"/>
              <a:gd name="connsiteY6" fmla="*/ 3646017 h 5153049"/>
              <a:gd name="connsiteX7" fmla="*/ 1218938 w 4992400"/>
              <a:gd name="connsiteY7" fmla="*/ 3512637 h 5153049"/>
              <a:gd name="connsiteX8" fmla="*/ 1246905 w 4992400"/>
              <a:gd name="connsiteY8" fmla="*/ 3434431 h 5153049"/>
              <a:gd name="connsiteX9" fmla="*/ 1410744 w 4992400"/>
              <a:gd name="connsiteY9" fmla="*/ 3422783 h 5153049"/>
              <a:gd name="connsiteX10" fmla="*/ 1446108 w 4992400"/>
              <a:gd name="connsiteY10" fmla="*/ 3122075 h 5153049"/>
              <a:gd name="connsiteX11" fmla="*/ 1227203 w 4992400"/>
              <a:gd name="connsiteY11" fmla="*/ 2984865 h 5153049"/>
              <a:gd name="connsiteX12" fmla="*/ 1166599 w 4992400"/>
              <a:gd name="connsiteY12" fmla="*/ 2935502 h 5153049"/>
              <a:gd name="connsiteX13" fmla="*/ 1087999 w 4992400"/>
              <a:gd name="connsiteY13" fmla="*/ 2877353 h 5153049"/>
              <a:gd name="connsiteX14" fmla="*/ 995625 w 4992400"/>
              <a:gd name="connsiteY14" fmla="*/ 2843982 h 5153049"/>
              <a:gd name="connsiteX15" fmla="*/ 985288 w 4992400"/>
              <a:gd name="connsiteY15" fmla="*/ 2866518 h 5153049"/>
              <a:gd name="connsiteX16" fmla="*/ 933788 w 4992400"/>
              <a:gd name="connsiteY16" fmla="*/ 2860510 h 5153049"/>
              <a:gd name="connsiteX17" fmla="*/ 858992 w 4992400"/>
              <a:gd name="connsiteY17" fmla="*/ 2746099 h 5153049"/>
              <a:gd name="connsiteX18" fmla="*/ 939299 w 4992400"/>
              <a:gd name="connsiteY18" fmla="*/ 2598001 h 5153049"/>
              <a:gd name="connsiteX19" fmla="*/ 1092983 w 4992400"/>
              <a:gd name="connsiteY19" fmla="*/ 2646510 h 5153049"/>
              <a:gd name="connsiteX20" fmla="*/ 1158886 w 4992400"/>
              <a:gd name="connsiteY20" fmla="*/ 2621797 h 5153049"/>
              <a:gd name="connsiteX21" fmla="*/ 1193753 w 4992400"/>
              <a:gd name="connsiteY21" fmla="*/ 2588845 h 5153049"/>
              <a:gd name="connsiteX22" fmla="*/ 1309580 w 4992400"/>
              <a:gd name="connsiteY22" fmla="*/ 2625705 h 5153049"/>
              <a:gd name="connsiteX23" fmla="*/ 1321570 w 4992400"/>
              <a:gd name="connsiteY23" fmla="*/ 2655247 h 5153049"/>
              <a:gd name="connsiteX24" fmla="*/ 1496637 w 4992400"/>
              <a:gd name="connsiteY24" fmla="*/ 2687699 h 5153049"/>
              <a:gd name="connsiteX25" fmla="*/ 1579016 w 4992400"/>
              <a:gd name="connsiteY25" fmla="*/ 2695937 h 5153049"/>
              <a:gd name="connsiteX26" fmla="*/ 1720055 w 4992400"/>
              <a:gd name="connsiteY26" fmla="*/ 2617808 h 5153049"/>
              <a:gd name="connsiteX27" fmla="*/ 1772316 w 4992400"/>
              <a:gd name="connsiteY27" fmla="*/ 2609151 h 5153049"/>
              <a:gd name="connsiteX28" fmla="*/ 1853278 w 4992400"/>
              <a:gd name="connsiteY28" fmla="*/ 2517958 h 5153049"/>
              <a:gd name="connsiteX29" fmla="*/ 1867183 w 4992400"/>
              <a:gd name="connsiteY29" fmla="*/ 2377338 h 5153049"/>
              <a:gd name="connsiteX30" fmla="*/ 1922932 w 4992400"/>
              <a:gd name="connsiteY30" fmla="*/ 2400792 h 5153049"/>
              <a:gd name="connsiteX31" fmla="*/ 2017039 w 4992400"/>
              <a:gd name="connsiteY31" fmla="*/ 2403861 h 5153049"/>
              <a:gd name="connsiteX32" fmla="*/ 2222487 w 4992400"/>
              <a:gd name="connsiteY32" fmla="*/ 2565522 h 5153049"/>
              <a:gd name="connsiteX33" fmla="*/ 2312105 w 4992400"/>
              <a:gd name="connsiteY33" fmla="*/ 2097749 h 5153049"/>
              <a:gd name="connsiteX34" fmla="*/ 2333906 w 4992400"/>
              <a:gd name="connsiteY34" fmla="*/ 1968857 h 5153049"/>
              <a:gd name="connsiteX35" fmla="*/ 2229805 w 4992400"/>
              <a:gd name="connsiteY35" fmla="*/ 1839202 h 5153049"/>
              <a:gd name="connsiteX36" fmla="*/ 2172140 w 4992400"/>
              <a:gd name="connsiteY36" fmla="*/ 1666207 h 5153049"/>
              <a:gd name="connsiteX37" fmla="*/ 2196854 w 4992400"/>
              <a:gd name="connsiteY37" fmla="*/ 1526164 h 5153049"/>
              <a:gd name="connsiteX38" fmla="*/ 2526367 w 4992400"/>
              <a:gd name="connsiteY38" fmla="*/ 1501451 h 5153049"/>
              <a:gd name="connsiteX39" fmla="*/ 2789978 w 4992400"/>
              <a:gd name="connsiteY39" fmla="*/ 1526164 h 5153049"/>
              <a:gd name="connsiteX40" fmla="*/ 3037113 w 4992400"/>
              <a:gd name="connsiteY40" fmla="*/ 1336694 h 5153049"/>
              <a:gd name="connsiteX41" fmla="*/ 3473719 w 4992400"/>
              <a:gd name="connsiteY41" fmla="*/ 1303743 h 5153049"/>
              <a:gd name="connsiteX42" fmla="*/ 3819708 w 4992400"/>
              <a:gd name="connsiteY42" fmla="*/ 1237840 h 5153049"/>
              <a:gd name="connsiteX43" fmla="*/ 4239837 w 4992400"/>
              <a:gd name="connsiteY43" fmla="*/ 1163699 h 5153049"/>
              <a:gd name="connsiteX44" fmla="*/ 4684681 w 4992400"/>
              <a:gd name="connsiteY44" fmla="*/ 965991 h 5153049"/>
              <a:gd name="connsiteX45" fmla="*/ 4783535 w 4992400"/>
              <a:gd name="connsiteY45" fmla="*/ 661191 h 5153049"/>
              <a:gd name="connsiteX46" fmla="*/ 4956529 w 4992400"/>
              <a:gd name="connsiteY46" fmla="*/ 216348 h 5153049"/>
              <a:gd name="connsiteX47" fmla="*/ 4952518 w 4992400"/>
              <a:gd name="connsiteY47" fmla="*/ 17556 h 5153049"/>
              <a:gd name="connsiteX48" fmla="*/ 4535980 w 4992400"/>
              <a:gd name="connsiteY48" fmla="*/ 8817 h 5153049"/>
              <a:gd name="connsiteX49" fmla="*/ 4190529 w 4992400"/>
              <a:gd name="connsiteY49" fmla="*/ 19802 h 5153049"/>
              <a:gd name="connsiteX50" fmla="*/ 4190410 w 4992400"/>
              <a:gd name="connsiteY50" fmla="*/ 216348 h 5153049"/>
              <a:gd name="connsiteX51" fmla="*/ 4099794 w 4992400"/>
              <a:gd name="connsiteY51" fmla="*/ 447007 h 5153049"/>
              <a:gd name="connsiteX52" fmla="*/ 3827946 w 4992400"/>
              <a:gd name="connsiteY52" fmla="*/ 620002 h 5153049"/>
              <a:gd name="connsiteX53" fmla="*/ 3580810 w 4992400"/>
              <a:gd name="connsiteY53" fmla="*/ 768283 h 5153049"/>
              <a:gd name="connsiteX54" fmla="*/ 2757027 w 4992400"/>
              <a:gd name="connsiteY54" fmla="*/ 891851 h 5153049"/>
              <a:gd name="connsiteX55" fmla="*/ 2270994 w 4992400"/>
              <a:gd name="connsiteY55" fmla="*/ 965991 h 5153049"/>
              <a:gd name="connsiteX56" fmla="*/ 1900292 w 4992400"/>
              <a:gd name="connsiteY56" fmla="*/ 1056607 h 5153049"/>
              <a:gd name="connsiteX57" fmla="*/ 1719059 w 4992400"/>
              <a:gd name="connsiteY57" fmla="*/ 1204889 h 5153049"/>
              <a:gd name="connsiteX58" fmla="*/ 1496637 w 4992400"/>
              <a:gd name="connsiteY58" fmla="*/ 1517926 h 5153049"/>
              <a:gd name="connsiteX59" fmla="*/ 1438973 w 4992400"/>
              <a:gd name="connsiteY59" fmla="*/ 1682683 h 5153049"/>
              <a:gd name="connsiteX60" fmla="*/ 1381308 w 4992400"/>
              <a:gd name="connsiteY60" fmla="*/ 1814489 h 5153049"/>
              <a:gd name="connsiteX61" fmla="*/ 1125935 w 4992400"/>
              <a:gd name="connsiteY61" fmla="*/ 1839202 h 5153049"/>
              <a:gd name="connsiteX62" fmla="*/ 969416 w 4992400"/>
              <a:gd name="connsiteY62" fmla="*/ 1830964 h 5153049"/>
              <a:gd name="connsiteX63" fmla="*/ 862324 w 4992400"/>
              <a:gd name="connsiteY63" fmla="*/ 1946294 h 5153049"/>
              <a:gd name="connsiteX64" fmla="*/ 687082 w 4992400"/>
              <a:gd name="connsiteY64" fmla="*/ 2060500 h 5153049"/>
              <a:gd name="connsiteX0" fmla="*/ 687082 w 4992400"/>
              <a:gd name="connsiteY0" fmla="*/ 2060500 h 5160654"/>
              <a:gd name="connsiteX1" fmla="*/ 155418 w 4992400"/>
              <a:gd name="connsiteY1" fmla="*/ 5147009 h 5160654"/>
              <a:gd name="connsiteX2" fmla="*/ 951261 w 4992400"/>
              <a:gd name="connsiteY2" fmla="*/ 5141002 h 5160654"/>
              <a:gd name="connsiteX3" fmla="*/ 1077977 w 4992400"/>
              <a:gd name="connsiteY3" fmla="*/ 4787535 h 5160654"/>
              <a:gd name="connsiteX4" fmla="*/ 1132808 w 4992400"/>
              <a:gd name="connsiteY4" fmla="*/ 4270912 h 5160654"/>
              <a:gd name="connsiteX5" fmla="*/ 1318947 w 4992400"/>
              <a:gd name="connsiteY5" fmla="*/ 3817096 h 5160654"/>
              <a:gd name="connsiteX6" fmla="*/ 1152957 w 4992400"/>
              <a:gd name="connsiteY6" fmla="*/ 3646017 h 5160654"/>
              <a:gd name="connsiteX7" fmla="*/ 1218938 w 4992400"/>
              <a:gd name="connsiteY7" fmla="*/ 3512637 h 5160654"/>
              <a:gd name="connsiteX8" fmla="*/ 1246905 w 4992400"/>
              <a:gd name="connsiteY8" fmla="*/ 3434431 h 5160654"/>
              <a:gd name="connsiteX9" fmla="*/ 1410744 w 4992400"/>
              <a:gd name="connsiteY9" fmla="*/ 3422783 h 5160654"/>
              <a:gd name="connsiteX10" fmla="*/ 1446108 w 4992400"/>
              <a:gd name="connsiteY10" fmla="*/ 3122075 h 5160654"/>
              <a:gd name="connsiteX11" fmla="*/ 1227203 w 4992400"/>
              <a:gd name="connsiteY11" fmla="*/ 2984865 h 5160654"/>
              <a:gd name="connsiteX12" fmla="*/ 1166599 w 4992400"/>
              <a:gd name="connsiteY12" fmla="*/ 2935502 h 5160654"/>
              <a:gd name="connsiteX13" fmla="*/ 1087999 w 4992400"/>
              <a:gd name="connsiteY13" fmla="*/ 2877353 h 5160654"/>
              <a:gd name="connsiteX14" fmla="*/ 995625 w 4992400"/>
              <a:gd name="connsiteY14" fmla="*/ 2843982 h 5160654"/>
              <a:gd name="connsiteX15" fmla="*/ 985288 w 4992400"/>
              <a:gd name="connsiteY15" fmla="*/ 2866518 h 5160654"/>
              <a:gd name="connsiteX16" fmla="*/ 933788 w 4992400"/>
              <a:gd name="connsiteY16" fmla="*/ 2860510 h 5160654"/>
              <a:gd name="connsiteX17" fmla="*/ 858992 w 4992400"/>
              <a:gd name="connsiteY17" fmla="*/ 2746099 h 5160654"/>
              <a:gd name="connsiteX18" fmla="*/ 939299 w 4992400"/>
              <a:gd name="connsiteY18" fmla="*/ 2598001 h 5160654"/>
              <a:gd name="connsiteX19" fmla="*/ 1092983 w 4992400"/>
              <a:gd name="connsiteY19" fmla="*/ 2646510 h 5160654"/>
              <a:gd name="connsiteX20" fmla="*/ 1158886 w 4992400"/>
              <a:gd name="connsiteY20" fmla="*/ 2621797 h 5160654"/>
              <a:gd name="connsiteX21" fmla="*/ 1193753 w 4992400"/>
              <a:gd name="connsiteY21" fmla="*/ 2588845 h 5160654"/>
              <a:gd name="connsiteX22" fmla="*/ 1309580 w 4992400"/>
              <a:gd name="connsiteY22" fmla="*/ 2625705 h 5160654"/>
              <a:gd name="connsiteX23" fmla="*/ 1321570 w 4992400"/>
              <a:gd name="connsiteY23" fmla="*/ 2655247 h 5160654"/>
              <a:gd name="connsiteX24" fmla="*/ 1496637 w 4992400"/>
              <a:gd name="connsiteY24" fmla="*/ 2687699 h 5160654"/>
              <a:gd name="connsiteX25" fmla="*/ 1579016 w 4992400"/>
              <a:gd name="connsiteY25" fmla="*/ 2695937 h 5160654"/>
              <a:gd name="connsiteX26" fmla="*/ 1720055 w 4992400"/>
              <a:gd name="connsiteY26" fmla="*/ 2617808 h 5160654"/>
              <a:gd name="connsiteX27" fmla="*/ 1772316 w 4992400"/>
              <a:gd name="connsiteY27" fmla="*/ 2609151 h 5160654"/>
              <a:gd name="connsiteX28" fmla="*/ 1853278 w 4992400"/>
              <a:gd name="connsiteY28" fmla="*/ 2517958 h 5160654"/>
              <a:gd name="connsiteX29" fmla="*/ 1867183 w 4992400"/>
              <a:gd name="connsiteY29" fmla="*/ 2377338 h 5160654"/>
              <a:gd name="connsiteX30" fmla="*/ 1922932 w 4992400"/>
              <a:gd name="connsiteY30" fmla="*/ 2400792 h 5160654"/>
              <a:gd name="connsiteX31" fmla="*/ 2017039 w 4992400"/>
              <a:gd name="connsiteY31" fmla="*/ 2403861 h 5160654"/>
              <a:gd name="connsiteX32" fmla="*/ 2222487 w 4992400"/>
              <a:gd name="connsiteY32" fmla="*/ 2565522 h 5160654"/>
              <a:gd name="connsiteX33" fmla="*/ 2312105 w 4992400"/>
              <a:gd name="connsiteY33" fmla="*/ 2097749 h 5160654"/>
              <a:gd name="connsiteX34" fmla="*/ 2333906 w 4992400"/>
              <a:gd name="connsiteY34" fmla="*/ 1968857 h 5160654"/>
              <a:gd name="connsiteX35" fmla="*/ 2229805 w 4992400"/>
              <a:gd name="connsiteY35" fmla="*/ 1839202 h 5160654"/>
              <a:gd name="connsiteX36" fmla="*/ 2172140 w 4992400"/>
              <a:gd name="connsiteY36" fmla="*/ 1666207 h 5160654"/>
              <a:gd name="connsiteX37" fmla="*/ 2196854 w 4992400"/>
              <a:gd name="connsiteY37" fmla="*/ 1526164 h 5160654"/>
              <a:gd name="connsiteX38" fmla="*/ 2526367 w 4992400"/>
              <a:gd name="connsiteY38" fmla="*/ 1501451 h 5160654"/>
              <a:gd name="connsiteX39" fmla="*/ 2789978 w 4992400"/>
              <a:gd name="connsiteY39" fmla="*/ 1526164 h 5160654"/>
              <a:gd name="connsiteX40" fmla="*/ 3037113 w 4992400"/>
              <a:gd name="connsiteY40" fmla="*/ 1336694 h 5160654"/>
              <a:gd name="connsiteX41" fmla="*/ 3473719 w 4992400"/>
              <a:gd name="connsiteY41" fmla="*/ 1303743 h 5160654"/>
              <a:gd name="connsiteX42" fmla="*/ 3819708 w 4992400"/>
              <a:gd name="connsiteY42" fmla="*/ 1237840 h 5160654"/>
              <a:gd name="connsiteX43" fmla="*/ 4239837 w 4992400"/>
              <a:gd name="connsiteY43" fmla="*/ 1163699 h 5160654"/>
              <a:gd name="connsiteX44" fmla="*/ 4684681 w 4992400"/>
              <a:gd name="connsiteY44" fmla="*/ 965991 h 5160654"/>
              <a:gd name="connsiteX45" fmla="*/ 4783535 w 4992400"/>
              <a:gd name="connsiteY45" fmla="*/ 661191 h 5160654"/>
              <a:gd name="connsiteX46" fmla="*/ 4956529 w 4992400"/>
              <a:gd name="connsiteY46" fmla="*/ 216348 h 5160654"/>
              <a:gd name="connsiteX47" fmla="*/ 4952518 w 4992400"/>
              <a:gd name="connsiteY47" fmla="*/ 17556 h 5160654"/>
              <a:gd name="connsiteX48" fmla="*/ 4535980 w 4992400"/>
              <a:gd name="connsiteY48" fmla="*/ 8817 h 5160654"/>
              <a:gd name="connsiteX49" fmla="*/ 4190529 w 4992400"/>
              <a:gd name="connsiteY49" fmla="*/ 19802 h 5160654"/>
              <a:gd name="connsiteX50" fmla="*/ 4190410 w 4992400"/>
              <a:gd name="connsiteY50" fmla="*/ 216348 h 5160654"/>
              <a:gd name="connsiteX51" fmla="*/ 4099794 w 4992400"/>
              <a:gd name="connsiteY51" fmla="*/ 447007 h 5160654"/>
              <a:gd name="connsiteX52" fmla="*/ 3827946 w 4992400"/>
              <a:gd name="connsiteY52" fmla="*/ 620002 h 5160654"/>
              <a:gd name="connsiteX53" fmla="*/ 3580810 w 4992400"/>
              <a:gd name="connsiteY53" fmla="*/ 768283 h 5160654"/>
              <a:gd name="connsiteX54" fmla="*/ 2757027 w 4992400"/>
              <a:gd name="connsiteY54" fmla="*/ 891851 h 5160654"/>
              <a:gd name="connsiteX55" fmla="*/ 2270994 w 4992400"/>
              <a:gd name="connsiteY55" fmla="*/ 965991 h 5160654"/>
              <a:gd name="connsiteX56" fmla="*/ 1900292 w 4992400"/>
              <a:gd name="connsiteY56" fmla="*/ 1056607 h 5160654"/>
              <a:gd name="connsiteX57" fmla="*/ 1719059 w 4992400"/>
              <a:gd name="connsiteY57" fmla="*/ 1204889 h 5160654"/>
              <a:gd name="connsiteX58" fmla="*/ 1496637 w 4992400"/>
              <a:gd name="connsiteY58" fmla="*/ 1517926 h 5160654"/>
              <a:gd name="connsiteX59" fmla="*/ 1438973 w 4992400"/>
              <a:gd name="connsiteY59" fmla="*/ 1682683 h 5160654"/>
              <a:gd name="connsiteX60" fmla="*/ 1381308 w 4992400"/>
              <a:gd name="connsiteY60" fmla="*/ 1814489 h 5160654"/>
              <a:gd name="connsiteX61" fmla="*/ 1125935 w 4992400"/>
              <a:gd name="connsiteY61" fmla="*/ 1839202 h 5160654"/>
              <a:gd name="connsiteX62" fmla="*/ 969416 w 4992400"/>
              <a:gd name="connsiteY62" fmla="*/ 1830964 h 5160654"/>
              <a:gd name="connsiteX63" fmla="*/ 862324 w 4992400"/>
              <a:gd name="connsiteY63" fmla="*/ 1946294 h 5160654"/>
              <a:gd name="connsiteX64" fmla="*/ 687082 w 4992400"/>
              <a:gd name="connsiteY64" fmla="*/ 2060500 h 5160654"/>
              <a:gd name="connsiteX0" fmla="*/ 683835 w 4989153"/>
              <a:gd name="connsiteY0" fmla="*/ 2060500 h 5211712"/>
              <a:gd name="connsiteX1" fmla="*/ 45107 w 4989153"/>
              <a:gd name="connsiteY1" fmla="*/ 4417761 h 5211712"/>
              <a:gd name="connsiteX2" fmla="*/ 152171 w 4989153"/>
              <a:gd name="connsiteY2" fmla="*/ 5147009 h 5211712"/>
              <a:gd name="connsiteX3" fmla="*/ 948014 w 4989153"/>
              <a:gd name="connsiteY3" fmla="*/ 5141002 h 5211712"/>
              <a:gd name="connsiteX4" fmla="*/ 1074730 w 4989153"/>
              <a:gd name="connsiteY4" fmla="*/ 4787535 h 5211712"/>
              <a:gd name="connsiteX5" fmla="*/ 1129561 w 4989153"/>
              <a:gd name="connsiteY5" fmla="*/ 4270912 h 5211712"/>
              <a:gd name="connsiteX6" fmla="*/ 1315700 w 4989153"/>
              <a:gd name="connsiteY6" fmla="*/ 3817096 h 5211712"/>
              <a:gd name="connsiteX7" fmla="*/ 1149710 w 4989153"/>
              <a:gd name="connsiteY7" fmla="*/ 3646017 h 5211712"/>
              <a:gd name="connsiteX8" fmla="*/ 1215691 w 4989153"/>
              <a:gd name="connsiteY8" fmla="*/ 3512637 h 5211712"/>
              <a:gd name="connsiteX9" fmla="*/ 1243658 w 4989153"/>
              <a:gd name="connsiteY9" fmla="*/ 3434431 h 5211712"/>
              <a:gd name="connsiteX10" fmla="*/ 1407497 w 4989153"/>
              <a:gd name="connsiteY10" fmla="*/ 3422783 h 5211712"/>
              <a:gd name="connsiteX11" fmla="*/ 1442861 w 4989153"/>
              <a:gd name="connsiteY11" fmla="*/ 3122075 h 5211712"/>
              <a:gd name="connsiteX12" fmla="*/ 1223956 w 4989153"/>
              <a:gd name="connsiteY12" fmla="*/ 2984865 h 5211712"/>
              <a:gd name="connsiteX13" fmla="*/ 1163352 w 4989153"/>
              <a:gd name="connsiteY13" fmla="*/ 2935502 h 5211712"/>
              <a:gd name="connsiteX14" fmla="*/ 1084752 w 4989153"/>
              <a:gd name="connsiteY14" fmla="*/ 2877353 h 5211712"/>
              <a:gd name="connsiteX15" fmla="*/ 992378 w 4989153"/>
              <a:gd name="connsiteY15" fmla="*/ 2843982 h 5211712"/>
              <a:gd name="connsiteX16" fmla="*/ 982041 w 4989153"/>
              <a:gd name="connsiteY16" fmla="*/ 2866518 h 5211712"/>
              <a:gd name="connsiteX17" fmla="*/ 930541 w 4989153"/>
              <a:gd name="connsiteY17" fmla="*/ 2860510 h 5211712"/>
              <a:gd name="connsiteX18" fmla="*/ 855745 w 4989153"/>
              <a:gd name="connsiteY18" fmla="*/ 2746099 h 5211712"/>
              <a:gd name="connsiteX19" fmla="*/ 936052 w 4989153"/>
              <a:gd name="connsiteY19" fmla="*/ 2598001 h 5211712"/>
              <a:gd name="connsiteX20" fmla="*/ 1089736 w 4989153"/>
              <a:gd name="connsiteY20" fmla="*/ 2646510 h 5211712"/>
              <a:gd name="connsiteX21" fmla="*/ 1155639 w 4989153"/>
              <a:gd name="connsiteY21" fmla="*/ 2621797 h 5211712"/>
              <a:gd name="connsiteX22" fmla="*/ 1190506 w 4989153"/>
              <a:gd name="connsiteY22" fmla="*/ 2588845 h 5211712"/>
              <a:gd name="connsiteX23" fmla="*/ 1306333 w 4989153"/>
              <a:gd name="connsiteY23" fmla="*/ 2625705 h 5211712"/>
              <a:gd name="connsiteX24" fmla="*/ 1318323 w 4989153"/>
              <a:gd name="connsiteY24" fmla="*/ 2655247 h 5211712"/>
              <a:gd name="connsiteX25" fmla="*/ 1493390 w 4989153"/>
              <a:gd name="connsiteY25" fmla="*/ 2687699 h 5211712"/>
              <a:gd name="connsiteX26" fmla="*/ 1575769 w 4989153"/>
              <a:gd name="connsiteY26" fmla="*/ 2695937 h 5211712"/>
              <a:gd name="connsiteX27" fmla="*/ 1716808 w 4989153"/>
              <a:gd name="connsiteY27" fmla="*/ 2617808 h 5211712"/>
              <a:gd name="connsiteX28" fmla="*/ 1769069 w 4989153"/>
              <a:gd name="connsiteY28" fmla="*/ 2609151 h 5211712"/>
              <a:gd name="connsiteX29" fmla="*/ 1850031 w 4989153"/>
              <a:gd name="connsiteY29" fmla="*/ 2517958 h 5211712"/>
              <a:gd name="connsiteX30" fmla="*/ 1863936 w 4989153"/>
              <a:gd name="connsiteY30" fmla="*/ 2377338 h 5211712"/>
              <a:gd name="connsiteX31" fmla="*/ 1919685 w 4989153"/>
              <a:gd name="connsiteY31" fmla="*/ 2400792 h 5211712"/>
              <a:gd name="connsiteX32" fmla="*/ 2013792 w 4989153"/>
              <a:gd name="connsiteY32" fmla="*/ 2403861 h 5211712"/>
              <a:gd name="connsiteX33" fmla="*/ 2219240 w 4989153"/>
              <a:gd name="connsiteY33" fmla="*/ 2565522 h 5211712"/>
              <a:gd name="connsiteX34" fmla="*/ 2308858 w 4989153"/>
              <a:gd name="connsiteY34" fmla="*/ 2097749 h 5211712"/>
              <a:gd name="connsiteX35" fmla="*/ 2330659 w 4989153"/>
              <a:gd name="connsiteY35" fmla="*/ 1968857 h 5211712"/>
              <a:gd name="connsiteX36" fmla="*/ 2226558 w 4989153"/>
              <a:gd name="connsiteY36" fmla="*/ 1839202 h 5211712"/>
              <a:gd name="connsiteX37" fmla="*/ 2168893 w 4989153"/>
              <a:gd name="connsiteY37" fmla="*/ 1666207 h 5211712"/>
              <a:gd name="connsiteX38" fmla="*/ 2193607 w 4989153"/>
              <a:gd name="connsiteY38" fmla="*/ 1526164 h 5211712"/>
              <a:gd name="connsiteX39" fmla="*/ 2523120 w 4989153"/>
              <a:gd name="connsiteY39" fmla="*/ 1501451 h 5211712"/>
              <a:gd name="connsiteX40" fmla="*/ 2786731 w 4989153"/>
              <a:gd name="connsiteY40" fmla="*/ 1526164 h 5211712"/>
              <a:gd name="connsiteX41" fmla="*/ 3033866 w 4989153"/>
              <a:gd name="connsiteY41" fmla="*/ 1336694 h 5211712"/>
              <a:gd name="connsiteX42" fmla="*/ 3470472 w 4989153"/>
              <a:gd name="connsiteY42" fmla="*/ 1303743 h 5211712"/>
              <a:gd name="connsiteX43" fmla="*/ 3816461 w 4989153"/>
              <a:gd name="connsiteY43" fmla="*/ 1237840 h 5211712"/>
              <a:gd name="connsiteX44" fmla="*/ 4236590 w 4989153"/>
              <a:gd name="connsiteY44" fmla="*/ 1163699 h 5211712"/>
              <a:gd name="connsiteX45" fmla="*/ 4681434 w 4989153"/>
              <a:gd name="connsiteY45" fmla="*/ 965991 h 5211712"/>
              <a:gd name="connsiteX46" fmla="*/ 4780288 w 4989153"/>
              <a:gd name="connsiteY46" fmla="*/ 661191 h 5211712"/>
              <a:gd name="connsiteX47" fmla="*/ 4953282 w 4989153"/>
              <a:gd name="connsiteY47" fmla="*/ 216348 h 5211712"/>
              <a:gd name="connsiteX48" fmla="*/ 4949271 w 4989153"/>
              <a:gd name="connsiteY48" fmla="*/ 17556 h 5211712"/>
              <a:gd name="connsiteX49" fmla="*/ 4532733 w 4989153"/>
              <a:gd name="connsiteY49" fmla="*/ 8817 h 5211712"/>
              <a:gd name="connsiteX50" fmla="*/ 4187282 w 4989153"/>
              <a:gd name="connsiteY50" fmla="*/ 19802 h 5211712"/>
              <a:gd name="connsiteX51" fmla="*/ 4187163 w 4989153"/>
              <a:gd name="connsiteY51" fmla="*/ 216348 h 5211712"/>
              <a:gd name="connsiteX52" fmla="*/ 4096547 w 4989153"/>
              <a:gd name="connsiteY52" fmla="*/ 447007 h 5211712"/>
              <a:gd name="connsiteX53" fmla="*/ 3824699 w 4989153"/>
              <a:gd name="connsiteY53" fmla="*/ 620002 h 5211712"/>
              <a:gd name="connsiteX54" fmla="*/ 3577563 w 4989153"/>
              <a:gd name="connsiteY54" fmla="*/ 768283 h 5211712"/>
              <a:gd name="connsiteX55" fmla="*/ 2753780 w 4989153"/>
              <a:gd name="connsiteY55" fmla="*/ 891851 h 5211712"/>
              <a:gd name="connsiteX56" fmla="*/ 2267747 w 4989153"/>
              <a:gd name="connsiteY56" fmla="*/ 965991 h 5211712"/>
              <a:gd name="connsiteX57" fmla="*/ 1897045 w 4989153"/>
              <a:gd name="connsiteY57" fmla="*/ 1056607 h 5211712"/>
              <a:gd name="connsiteX58" fmla="*/ 1715812 w 4989153"/>
              <a:gd name="connsiteY58" fmla="*/ 1204889 h 5211712"/>
              <a:gd name="connsiteX59" fmla="*/ 1493390 w 4989153"/>
              <a:gd name="connsiteY59" fmla="*/ 1517926 h 5211712"/>
              <a:gd name="connsiteX60" fmla="*/ 1435726 w 4989153"/>
              <a:gd name="connsiteY60" fmla="*/ 1682683 h 5211712"/>
              <a:gd name="connsiteX61" fmla="*/ 1378061 w 4989153"/>
              <a:gd name="connsiteY61" fmla="*/ 1814489 h 5211712"/>
              <a:gd name="connsiteX62" fmla="*/ 1122688 w 4989153"/>
              <a:gd name="connsiteY62" fmla="*/ 1839202 h 5211712"/>
              <a:gd name="connsiteX63" fmla="*/ 966169 w 4989153"/>
              <a:gd name="connsiteY63" fmla="*/ 1830964 h 5211712"/>
              <a:gd name="connsiteX64" fmla="*/ 859077 w 4989153"/>
              <a:gd name="connsiteY64" fmla="*/ 1946294 h 5211712"/>
              <a:gd name="connsiteX65" fmla="*/ 683835 w 4989153"/>
              <a:gd name="connsiteY65" fmla="*/ 2060500 h 5211712"/>
              <a:gd name="connsiteX0" fmla="*/ 618024 w 4923342"/>
              <a:gd name="connsiteY0" fmla="*/ 2060500 h 5211502"/>
              <a:gd name="connsiteX1" fmla="*/ 81219 w 4923342"/>
              <a:gd name="connsiteY1" fmla="*/ 4420673 h 5211502"/>
              <a:gd name="connsiteX2" fmla="*/ 86360 w 4923342"/>
              <a:gd name="connsiteY2" fmla="*/ 5147009 h 5211502"/>
              <a:gd name="connsiteX3" fmla="*/ 882203 w 4923342"/>
              <a:gd name="connsiteY3" fmla="*/ 5141002 h 5211502"/>
              <a:gd name="connsiteX4" fmla="*/ 1008919 w 4923342"/>
              <a:gd name="connsiteY4" fmla="*/ 4787535 h 5211502"/>
              <a:gd name="connsiteX5" fmla="*/ 1063750 w 4923342"/>
              <a:gd name="connsiteY5" fmla="*/ 4270912 h 5211502"/>
              <a:gd name="connsiteX6" fmla="*/ 1249889 w 4923342"/>
              <a:gd name="connsiteY6" fmla="*/ 3817096 h 5211502"/>
              <a:gd name="connsiteX7" fmla="*/ 1083899 w 4923342"/>
              <a:gd name="connsiteY7" fmla="*/ 3646017 h 5211502"/>
              <a:gd name="connsiteX8" fmla="*/ 1149880 w 4923342"/>
              <a:gd name="connsiteY8" fmla="*/ 3512637 h 5211502"/>
              <a:gd name="connsiteX9" fmla="*/ 1177847 w 4923342"/>
              <a:gd name="connsiteY9" fmla="*/ 3434431 h 5211502"/>
              <a:gd name="connsiteX10" fmla="*/ 1341686 w 4923342"/>
              <a:gd name="connsiteY10" fmla="*/ 3422783 h 5211502"/>
              <a:gd name="connsiteX11" fmla="*/ 1377050 w 4923342"/>
              <a:gd name="connsiteY11" fmla="*/ 3122075 h 5211502"/>
              <a:gd name="connsiteX12" fmla="*/ 1158145 w 4923342"/>
              <a:gd name="connsiteY12" fmla="*/ 2984865 h 5211502"/>
              <a:gd name="connsiteX13" fmla="*/ 1097541 w 4923342"/>
              <a:gd name="connsiteY13" fmla="*/ 2935502 h 5211502"/>
              <a:gd name="connsiteX14" fmla="*/ 1018941 w 4923342"/>
              <a:gd name="connsiteY14" fmla="*/ 2877353 h 5211502"/>
              <a:gd name="connsiteX15" fmla="*/ 926567 w 4923342"/>
              <a:gd name="connsiteY15" fmla="*/ 2843982 h 5211502"/>
              <a:gd name="connsiteX16" fmla="*/ 916230 w 4923342"/>
              <a:gd name="connsiteY16" fmla="*/ 2866518 h 5211502"/>
              <a:gd name="connsiteX17" fmla="*/ 864730 w 4923342"/>
              <a:gd name="connsiteY17" fmla="*/ 2860510 h 5211502"/>
              <a:gd name="connsiteX18" fmla="*/ 789934 w 4923342"/>
              <a:gd name="connsiteY18" fmla="*/ 2746099 h 5211502"/>
              <a:gd name="connsiteX19" fmla="*/ 870241 w 4923342"/>
              <a:gd name="connsiteY19" fmla="*/ 2598001 h 5211502"/>
              <a:gd name="connsiteX20" fmla="*/ 1023925 w 4923342"/>
              <a:gd name="connsiteY20" fmla="*/ 2646510 h 5211502"/>
              <a:gd name="connsiteX21" fmla="*/ 1089828 w 4923342"/>
              <a:gd name="connsiteY21" fmla="*/ 2621797 h 5211502"/>
              <a:gd name="connsiteX22" fmla="*/ 1124695 w 4923342"/>
              <a:gd name="connsiteY22" fmla="*/ 2588845 h 5211502"/>
              <a:gd name="connsiteX23" fmla="*/ 1240522 w 4923342"/>
              <a:gd name="connsiteY23" fmla="*/ 2625705 h 5211502"/>
              <a:gd name="connsiteX24" fmla="*/ 1252512 w 4923342"/>
              <a:gd name="connsiteY24" fmla="*/ 2655247 h 5211502"/>
              <a:gd name="connsiteX25" fmla="*/ 1427579 w 4923342"/>
              <a:gd name="connsiteY25" fmla="*/ 2687699 h 5211502"/>
              <a:gd name="connsiteX26" fmla="*/ 1509958 w 4923342"/>
              <a:gd name="connsiteY26" fmla="*/ 2695937 h 5211502"/>
              <a:gd name="connsiteX27" fmla="*/ 1650997 w 4923342"/>
              <a:gd name="connsiteY27" fmla="*/ 2617808 h 5211502"/>
              <a:gd name="connsiteX28" fmla="*/ 1703258 w 4923342"/>
              <a:gd name="connsiteY28" fmla="*/ 2609151 h 5211502"/>
              <a:gd name="connsiteX29" fmla="*/ 1784220 w 4923342"/>
              <a:gd name="connsiteY29" fmla="*/ 2517958 h 5211502"/>
              <a:gd name="connsiteX30" fmla="*/ 1798125 w 4923342"/>
              <a:gd name="connsiteY30" fmla="*/ 2377338 h 5211502"/>
              <a:gd name="connsiteX31" fmla="*/ 1853874 w 4923342"/>
              <a:gd name="connsiteY31" fmla="*/ 2400792 h 5211502"/>
              <a:gd name="connsiteX32" fmla="*/ 1947981 w 4923342"/>
              <a:gd name="connsiteY32" fmla="*/ 2403861 h 5211502"/>
              <a:gd name="connsiteX33" fmla="*/ 2153429 w 4923342"/>
              <a:gd name="connsiteY33" fmla="*/ 2565522 h 5211502"/>
              <a:gd name="connsiteX34" fmla="*/ 2243047 w 4923342"/>
              <a:gd name="connsiteY34" fmla="*/ 2097749 h 5211502"/>
              <a:gd name="connsiteX35" fmla="*/ 2264848 w 4923342"/>
              <a:gd name="connsiteY35" fmla="*/ 1968857 h 5211502"/>
              <a:gd name="connsiteX36" fmla="*/ 2160747 w 4923342"/>
              <a:gd name="connsiteY36" fmla="*/ 1839202 h 5211502"/>
              <a:gd name="connsiteX37" fmla="*/ 2103082 w 4923342"/>
              <a:gd name="connsiteY37" fmla="*/ 1666207 h 5211502"/>
              <a:gd name="connsiteX38" fmla="*/ 2127796 w 4923342"/>
              <a:gd name="connsiteY38" fmla="*/ 1526164 h 5211502"/>
              <a:gd name="connsiteX39" fmla="*/ 2457309 w 4923342"/>
              <a:gd name="connsiteY39" fmla="*/ 1501451 h 5211502"/>
              <a:gd name="connsiteX40" fmla="*/ 2720920 w 4923342"/>
              <a:gd name="connsiteY40" fmla="*/ 1526164 h 5211502"/>
              <a:gd name="connsiteX41" fmla="*/ 2968055 w 4923342"/>
              <a:gd name="connsiteY41" fmla="*/ 1336694 h 5211502"/>
              <a:gd name="connsiteX42" fmla="*/ 3404661 w 4923342"/>
              <a:gd name="connsiteY42" fmla="*/ 1303743 h 5211502"/>
              <a:gd name="connsiteX43" fmla="*/ 3750650 w 4923342"/>
              <a:gd name="connsiteY43" fmla="*/ 1237840 h 5211502"/>
              <a:gd name="connsiteX44" fmla="*/ 4170779 w 4923342"/>
              <a:gd name="connsiteY44" fmla="*/ 1163699 h 5211502"/>
              <a:gd name="connsiteX45" fmla="*/ 4615623 w 4923342"/>
              <a:gd name="connsiteY45" fmla="*/ 965991 h 5211502"/>
              <a:gd name="connsiteX46" fmla="*/ 4714477 w 4923342"/>
              <a:gd name="connsiteY46" fmla="*/ 661191 h 5211502"/>
              <a:gd name="connsiteX47" fmla="*/ 4887471 w 4923342"/>
              <a:gd name="connsiteY47" fmla="*/ 216348 h 5211502"/>
              <a:gd name="connsiteX48" fmla="*/ 4883460 w 4923342"/>
              <a:gd name="connsiteY48" fmla="*/ 17556 h 5211502"/>
              <a:gd name="connsiteX49" fmla="*/ 4466922 w 4923342"/>
              <a:gd name="connsiteY49" fmla="*/ 8817 h 5211502"/>
              <a:gd name="connsiteX50" fmla="*/ 4121471 w 4923342"/>
              <a:gd name="connsiteY50" fmla="*/ 19802 h 5211502"/>
              <a:gd name="connsiteX51" fmla="*/ 4121352 w 4923342"/>
              <a:gd name="connsiteY51" fmla="*/ 216348 h 5211502"/>
              <a:gd name="connsiteX52" fmla="*/ 4030736 w 4923342"/>
              <a:gd name="connsiteY52" fmla="*/ 447007 h 5211502"/>
              <a:gd name="connsiteX53" fmla="*/ 3758888 w 4923342"/>
              <a:gd name="connsiteY53" fmla="*/ 620002 h 5211502"/>
              <a:gd name="connsiteX54" fmla="*/ 3511752 w 4923342"/>
              <a:gd name="connsiteY54" fmla="*/ 768283 h 5211502"/>
              <a:gd name="connsiteX55" fmla="*/ 2687969 w 4923342"/>
              <a:gd name="connsiteY55" fmla="*/ 891851 h 5211502"/>
              <a:gd name="connsiteX56" fmla="*/ 2201936 w 4923342"/>
              <a:gd name="connsiteY56" fmla="*/ 965991 h 5211502"/>
              <a:gd name="connsiteX57" fmla="*/ 1831234 w 4923342"/>
              <a:gd name="connsiteY57" fmla="*/ 1056607 h 5211502"/>
              <a:gd name="connsiteX58" fmla="*/ 1650001 w 4923342"/>
              <a:gd name="connsiteY58" fmla="*/ 1204889 h 5211502"/>
              <a:gd name="connsiteX59" fmla="*/ 1427579 w 4923342"/>
              <a:gd name="connsiteY59" fmla="*/ 1517926 h 5211502"/>
              <a:gd name="connsiteX60" fmla="*/ 1369915 w 4923342"/>
              <a:gd name="connsiteY60" fmla="*/ 1682683 h 5211502"/>
              <a:gd name="connsiteX61" fmla="*/ 1312250 w 4923342"/>
              <a:gd name="connsiteY61" fmla="*/ 1814489 h 5211502"/>
              <a:gd name="connsiteX62" fmla="*/ 1056877 w 4923342"/>
              <a:gd name="connsiteY62" fmla="*/ 1839202 h 5211502"/>
              <a:gd name="connsiteX63" fmla="*/ 900358 w 4923342"/>
              <a:gd name="connsiteY63" fmla="*/ 1830964 h 5211502"/>
              <a:gd name="connsiteX64" fmla="*/ 793266 w 4923342"/>
              <a:gd name="connsiteY64" fmla="*/ 1946294 h 5211502"/>
              <a:gd name="connsiteX65" fmla="*/ 618024 w 4923342"/>
              <a:gd name="connsiteY65" fmla="*/ 2060500 h 5211502"/>
              <a:gd name="connsiteX0" fmla="*/ 592649 w 4897967"/>
              <a:gd name="connsiteY0" fmla="*/ 2060500 h 5211502"/>
              <a:gd name="connsiteX1" fmla="*/ 55844 w 4897967"/>
              <a:gd name="connsiteY1" fmla="*/ 4420673 h 5211502"/>
              <a:gd name="connsiteX2" fmla="*/ 60985 w 4897967"/>
              <a:gd name="connsiteY2" fmla="*/ 5147009 h 5211502"/>
              <a:gd name="connsiteX3" fmla="*/ 856828 w 4897967"/>
              <a:gd name="connsiteY3" fmla="*/ 5141002 h 5211502"/>
              <a:gd name="connsiteX4" fmla="*/ 983544 w 4897967"/>
              <a:gd name="connsiteY4" fmla="*/ 4787535 h 5211502"/>
              <a:gd name="connsiteX5" fmla="*/ 1038375 w 4897967"/>
              <a:gd name="connsiteY5" fmla="*/ 4270912 h 5211502"/>
              <a:gd name="connsiteX6" fmla="*/ 1224514 w 4897967"/>
              <a:gd name="connsiteY6" fmla="*/ 3817096 h 5211502"/>
              <a:gd name="connsiteX7" fmla="*/ 1058524 w 4897967"/>
              <a:gd name="connsiteY7" fmla="*/ 3646017 h 5211502"/>
              <a:gd name="connsiteX8" fmla="*/ 1124505 w 4897967"/>
              <a:gd name="connsiteY8" fmla="*/ 3512637 h 5211502"/>
              <a:gd name="connsiteX9" fmla="*/ 1152472 w 4897967"/>
              <a:gd name="connsiteY9" fmla="*/ 3434431 h 5211502"/>
              <a:gd name="connsiteX10" fmla="*/ 1316311 w 4897967"/>
              <a:gd name="connsiteY10" fmla="*/ 3422783 h 5211502"/>
              <a:gd name="connsiteX11" fmla="*/ 1351675 w 4897967"/>
              <a:gd name="connsiteY11" fmla="*/ 3122075 h 5211502"/>
              <a:gd name="connsiteX12" fmla="*/ 1132770 w 4897967"/>
              <a:gd name="connsiteY12" fmla="*/ 2984865 h 5211502"/>
              <a:gd name="connsiteX13" fmla="*/ 1072166 w 4897967"/>
              <a:gd name="connsiteY13" fmla="*/ 2935502 h 5211502"/>
              <a:gd name="connsiteX14" fmla="*/ 993566 w 4897967"/>
              <a:gd name="connsiteY14" fmla="*/ 2877353 h 5211502"/>
              <a:gd name="connsiteX15" fmla="*/ 901192 w 4897967"/>
              <a:gd name="connsiteY15" fmla="*/ 2843982 h 5211502"/>
              <a:gd name="connsiteX16" fmla="*/ 890855 w 4897967"/>
              <a:gd name="connsiteY16" fmla="*/ 2866518 h 5211502"/>
              <a:gd name="connsiteX17" fmla="*/ 839355 w 4897967"/>
              <a:gd name="connsiteY17" fmla="*/ 2860510 h 5211502"/>
              <a:gd name="connsiteX18" fmla="*/ 764559 w 4897967"/>
              <a:gd name="connsiteY18" fmla="*/ 2746099 h 5211502"/>
              <a:gd name="connsiteX19" fmla="*/ 844866 w 4897967"/>
              <a:gd name="connsiteY19" fmla="*/ 2598001 h 5211502"/>
              <a:gd name="connsiteX20" fmla="*/ 998550 w 4897967"/>
              <a:gd name="connsiteY20" fmla="*/ 2646510 h 5211502"/>
              <a:gd name="connsiteX21" fmla="*/ 1064453 w 4897967"/>
              <a:gd name="connsiteY21" fmla="*/ 2621797 h 5211502"/>
              <a:gd name="connsiteX22" fmla="*/ 1099320 w 4897967"/>
              <a:gd name="connsiteY22" fmla="*/ 2588845 h 5211502"/>
              <a:gd name="connsiteX23" fmla="*/ 1215147 w 4897967"/>
              <a:gd name="connsiteY23" fmla="*/ 2625705 h 5211502"/>
              <a:gd name="connsiteX24" fmla="*/ 1227137 w 4897967"/>
              <a:gd name="connsiteY24" fmla="*/ 2655247 h 5211502"/>
              <a:gd name="connsiteX25" fmla="*/ 1402204 w 4897967"/>
              <a:gd name="connsiteY25" fmla="*/ 2687699 h 5211502"/>
              <a:gd name="connsiteX26" fmla="*/ 1484583 w 4897967"/>
              <a:gd name="connsiteY26" fmla="*/ 2695937 h 5211502"/>
              <a:gd name="connsiteX27" fmla="*/ 1625622 w 4897967"/>
              <a:gd name="connsiteY27" fmla="*/ 2617808 h 5211502"/>
              <a:gd name="connsiteX28" fmla="*/ 1677883 w 4897967"/>
              <a:gd name="connsiteY28" fmla="*/ 2609151 h 5211502"/>
              <a:gd name="connsiteX29" fmla="*/ 1758845 w 4897967"/>
              <a:gd name="connsiteY29" fmla="*/ 2517958 h 5211502"/>
              <a:gd name="connsiteX30" fmla="*/ 1772750 w 4897967"/>
              <a:gd name="connsiteY30" fmla="*/ 2377338 h 5211502"/>
              <a:gd name="connsiteX31" fmla="*/ 1828499 w 4897967"/>
              <a:gd name="connsiteY31" fmla="*/ 2400792 h 5211502"/>
              <a:gd name="connsiteX32" fmla="*/ 1922606 w 4897967"/>
              <a:gd name="connsiteY32" fmla="*/ 2403861 h 5211502"/>
              <a:gd name="connsiteX33" fmla="*/ 2128054 w 4897967"/>
              <a:gd name="connsiteY33" fmla="*/ 2565522 h 5211502"/>
              <a:gd name="connsiteX34" fmla="*/ 2217672 w 4897967"/>
              <a:gd name="connsiteY34" fmla="*/ 2097749 h 5211502"/>
              <a:gd name="connsiteX35" fmla="*/ 2239473 w 4897967"/>
              <a:gd name="connsiteY35" fmla="*/ 1968857 h 5211502"/>
              <a:gd name="connsiteX36" fmla="*/ 2135372 w 4897967"/>
              <a:gd name="connsiteY36" fmla="*/ 1839202 h 5211502"/>
              <a:gd name="connsiteX37" fmla="*/ 2077707 w 4897967"/>
              <a:gd name="connsiteY37" fmla="*/ 1666207 h 5211502"/>
              <a:gd name="connsiteX38" fmla="*/ 2102421 w 4897967"/>
              <a:gd name="connsiteY38" fmla="*/ 1526164 h 5211502"/>
              <a:gd name="connsiteX39" fmla="*/ 2431934 w 4897967"/>
              <a:gd name="connsiteY39" fmla="*/ 1501451 h 5211502"/>
              <a:gd name="connsiteX40" fmla="*/ 2695545 w 4897967"/>
              <a:gd name="connsiteY40" fmla="*/ 1526164 h 5211502"/>
              <a:gd name="connsiteX41" fmla="*/ 2942680 w 4897967"/>
              <a:gd name="connsiteY41" fmla="*/ 1336694 h 5211502"/>
              <a:gd name="connsiteX42" fmla="*/ 3379286 w 4897967"/>
              <a:gd name="connsiteY42" fmla="*/ 1303743 h 5211502"/>
              <a:gd name="connsiteX43" fmla="*/ 3725275 w 4897967"/>
              <a:gd name="connsiteY43" fmla="*/ 1237840 h 5211502"/>
              <a:gd name="connsiteX44" fmla="*/ 4145404 w 4897967"/>
              <a:gd name="connsiteY44" fmla="*/ 1163699 h 5211502"/>
              <a:gd name="connsiteX45" fmla="*/ 4590248 w 4897967"/>
              <a:gd name="connsiteY45" fmla="*/ 965991 h 5211502"/>
              <a:gd name="connsiteX46" fmla="*/ 4689102 w 4897967"/>
              <a:gd name="connsiteY46" fmla="*/ 661191 h 5211502"/>
              <a:gd name="connsiteX47" fmla="*/ 4862096 w 4897967"/>
              <a:gd name="connsiteY47" fmla="*/ 216348 h 5211502"/>
              <a:gd name="connsiteX48" fmla="*/ 4858085 w 4897967"/>
              <a:gd name="connsiteY48" fmla="*/ 17556 h 5211502"/>
              <a:gd name="connsiteX49" fmla="*/ 4441547 w 4897967"/>
              <a:gd name="connsiteY49" fmla="*/ 8817 h 5211502"/>
              <a:gd name="connsiteX50" fmla="*/ 4096096 w 4897967"/>
              <a:gd name="connsiteY50" fmla="*/ 19802 h 5211502"/>
              <a:gd name="connsiteX51" fmla="*/ 4095977 w 4897967"/>
              <a:gd name="connsiteY51" fmla="*/ 216348 h 5211502"/>
              <a:gd name="connsiteX52" fmla="*/ 4005361 w 4897967"/>
              <a:gd name="connsiteY52" fmla="*/ 447007 h 5211502"/>
              <a:gd name="connsiteX53" fmla="*/ 3733513 w 4897967"/>
              <a:gd name="connsiteY53" fmla="*/ 620002 h 5211502"/>
              <a:gd name="connsiteX54" fmla="*/ 3486377 w 4897967"/>
              <a:gd name="connsiteY54" fmla="*/ 768283 h 5211502"/>
              <a:gd name="connsiteX55" fmla="*/ 2662594 w 4897967"/>
              <a:gd name="connsiteY55" fmla="*/ 891851 h 5211502"/>
              <a:gd name="connsiteX56" fmla="*/ 2176561 w 4897967"/>
              <a:gd name="connsiteY56" fmla="*/ 965991 h 5211502"/>
              <a:gd name="connsiteX57" fmla="*/ 1805859 w 4897967"/>
              <a:gd name="connsiteY57" fmla="*/ 1056607 h 5211502"/>
              <a:gd name="connsiteX58" fmla="*/ 1624626 w 4897967"/>
              <a:gd name="connsiteY58" fmla="*/ 1204889 h 5211502"/>
              <a:gd name="connsiteX59" fmla="*/ 1402204 w 4897967"/>
              <a:gd name="connsiteY59" fmla="*/ 1517926 h 5211502"/>
              <a:gd name="connsiteX60" fmla="*/ 1344540 w 4897967"/>
              <a:gd name="connsiteY60" fmla="*/ 1682683 h 5211502"/>
              <a:gd name="connsiteX61" fmla="*/ 1286875 w 4897967"/>
              <a:gd name="connsiteY61" fmla="*/ 1814489 h 5211502"/>
              <a:gd name="connsiteX62" fmla="*/ 1031502 w 4897967"/>
              <a:gd name="connsiteY62" fmla="*/ 1839202 h 5211502"/>
              <a:gd name="connsiteX63" fmla="*/ 874983 w 4897967"/>
              <a:gd name="connsiteY63" fmla="*/ 1830964 h 5211502"/>
              <a:gd name="connsiteX64" fmla="*/ 767891 w 4897967"/>
              <a:gd name="connsiteY64" fmla="*/ 1946294 h 5211502"/>
              <a:gd name="connsiteX65" fmla="*/ 592649 w 4897967"/>
              <a:gd name="connsiteY65" fmla="*/ 2060500 h 5211502"/>
              <a:gd name="connsiteX0" fmla="*/ 599085 w 4904403"/>
              <a:gd name="connsiteY0" fmla="*/ 2060500 h 5212054"/>
              <a:gd name="connsiteX1" fmla="*/ 62280 w 4904403"/>
              <a:gd name="connsiteY1" fmla="*/ 4420673 h 5212054"/>
              <a:gd name="connsiteX2" fmla="*/ 58685 w 4904403"/>
              <a:gd name="connsiteY2" fmla="*/ 5144097 h 5212054"/>
              <a:gd name="connsiteX3" fmla="*/ 863264 w 4904403"/>
              <a:gd name="connsiteY3" fmla="*/ 5141002 h 5212054"/>
              <a:gd name="connsiteX4" fmla="*/ 989980 w 4904403"/>
              <a:gd name="connsiteY4" fmla="*/ 4787535 h 5212054"/>
              <a:gd name="connsiteX5" fmla="*/ 1044811 w 4904403"/>
              <a:gd name="connsiteY5" fmla="*/ 4270912 h 5212054"/>
              <a:gd name="connsiteX6" fmla="*/ 1230950 w 4904403"/>
              <a:gd name="connsiteY6" fmla="*/ 3817096 h 5212054"/>
              <a:gd name="connsiteX7" fmla="*/ 1064960 w 4904403"/>
              <a:gd name="connsiteY7" fmla="*/ 3646017 h 5212054"/>
              <a:gd name="connsiteX8" fmla="*/ 1130941 w 4904403"/>
              <a:gd name="connsiteY8" fmla="*/ 3512637 h 5212054"/>
              <a:gd name="connsiteX9" fmla="*/ 1158908 w 4904403"/>
              <a:gd name="connsiteY9" fmla="*/ 3434431 h 5212054"/>
              <a:gd name="connsiteX10" fmla="*/ 1322747 w 4904403"/>
              <a:gd name="connsiteY10" fmla="*/ 3422783 h 5212054"/>
              <a:gd name="connsiteX11" fmla="*/ 1358111 w 4904403"/>
              <a:gd name="connsiteY11" fmla="*/ 3122075 h 5212054"/>
              <a:gd name="connsiteX12" fmla="*/ 1139206 w 4904403"/>
              <a:gd name="connsiteY12" fmla="*/ 2984865 h 5212054"/>
              <a:gd name="connsiteX13" fmla="*/ 1078602 w 4904403"/>
              <a:gd name="connsiteY13" fmla="*/ 2935502 h 5212054"/>
              <a:gd name="connsiteX14" fmla="*/ 1000002 w 4904403"/>
              <a:gd name="connsiteY14" fmla="*/ 2877353 h 5212054"/>
              <a:gd name="connsiteX15" fmla="*/ 907628 w 4904403"/>
              <a:gd name="connsiteY15" fmla="*/ 2843982 h 5212054"/>
              <a:gd name="connsiteX16" fmla="*/ 897291 w 4904403"/>
              <a:gd name="connsiteY16" fmla="*/ 2866518 h 5212054"/>
              <a:gd name="connsiteX17" fmla="*/ 845791 w 4904403"/>
              <a:gd name="connsiteY17" fmla="*/ 2860510 h 5212054"/>
              <a:gd name="connsiteX18" fmla="*/ 770995 w 4904403"/>
              <a:gd name="connsiteY18" fmla="*/ 2746099 h 5212054"/>
              <a:gd name="connsiteX19" fmla="*/ 851302 w 4904403"/>
              <a:gd name="connsiteY19" fmla="*/ 2598001 h 5212054"/>
              <a:gd name="connsiteX20" fmla="*/ 1004986 w 4904403"/>
              <a:gd name="connsiteY20" fmla="*/ 2646510 h 5212054"/>
              <a:gd name="connsiteX21" fmla="*/ 1070889 w 4904403"/>
              <a:gd name="connsiteY21" fmla="*/ 2621797 h 5212054"/>
              <a:gd name="connsiteX22" fmla="*/ 1105756 w 4904403"/>
              <a:gd name="connsiteY22" fmla="*/ 2588845 h 5212054"/>
              <a:gd name="connsiteX23" fmla="*/ 1221583 w 4904403"/>
              <a:gd name="connsiteY23" fmla="*/ 2625705 h 5212054"/>
              <a:gd name="connsiteX24" fmla="*/ 1233573 w 4904403"/>
              <a:gd name="connsiteY24" fmla="*/ 2655247 h 5212054"/>
              <a:gd name="connsiteX25" fmla="*/ 1408640 w 4904403"/>
              <a:gd name="connsiteY25" fmla="*/ 2687699 h 5212054"/>
              <a:gd name="connsiteX26" fmla="*/ 1491019 w 4904403"/>
              <a:gd name="connsiteY26" fmla="*/ 2695937 h 5212054"/>
              <a:gd name="connsiteX27" fmla="*/ 1632058 w 4904403"/>
              <a:gd name="connsiteY27" fmla="*/ 2617808 h 5212054"/>
              <a:gd name="connsiteX28" fmla="*/ 1684319 w 4904403"/>
              <a:gd name="connsiteY28" fmla="*/ 2609151 h 5212054"/>
              <a:gd name="connsiteX29" fmla="*/ 1765281 w 4904403"/>
              <a:gd name="connsiteY29" fmla="*/ 2517958 h 5212054"/>
              <a:gd name="connsiteX30" fmla="*/ 1779186 w 4904403"/>
              <a:gd name="connsiteY30" fmla="*/ 2377338 h 5212054"/>
              <a:gd name="connsiteX31" fmla="*/ 1834935 w 4904403"/>
              <a:gd name="connsiteY31" fmla="*/ 2400792 h 5212054"/>
              <a:gd name="connsiteX32" fmla="*/ 1929042 w 4904403"/>
              <a:gd name="connsiteY32" fmla="*/ 2403861 h 5212054"/>
              <a:gd name="connsiteX33" fmla="*/ 2134490 w 4904403"/>
              <a:gd name="connsiteY33" fmla="*/ 2565522 h 5212054"/>
              <a:gd name="connsiteX34" fmla="*/ 2224108 w 4904403"/>
              <a:gd name="connsiteY34" fmla="*/ 2097749 h 5212054"/>
              <a:gd name="connsiteX35" fmla="*/ 2245909 w 4904403"/>
              <a:gd name="connsiteY35" fmla="*/ 1968857 h 5212054"/>
              <a:gd name="connsiteX36" fmla="*/ 2141808 w 4904403"/>
              <a:gd name="connsiteY36" fmla="*/ 1839202 h 5212054"/>
              <a:gd name="connsiteX37" fmla="*/ 2084143 w 4904403"/>
              <a:gd name="connsiteY37" fmla="*/ 1666207 h 5212054"/>
              <a:gd name="connsiteX38" fmla="*/ 2108857 w 4904403"/>
              <a:gd name="connsiteY38" fmla="*/ 1526164 h 5212054"/>
              <a:gd name="connsiteX39" fmla="*/ 2438370 w 4904403"/>
              <a:gd name="connsiteY39" fmla="*/ 1501451 h 5212054"/>
              <a:gd name="connsiteX40" fmla="*/ 2701981 w 4904403"/>
              <a:gd name="connsiteY40" fmla="*/ 1526164 h 5212054"/>
              <a:gd name="connsiteX41" fmla="*/ 2949116 w 4904403"/>
              <a:gd name="connsiteY41" fmla="*/ 1336694 h 5212054"/>
              <a:gd name="connsiteX42" fmla="*/ 3385722 w 4904403"/>
              <a:gd name="connsiteY42" fmla="*/ 1303743 h 5212054"/>
              <a:gd name="connsiteX43" fmla="*/ 3731711 w 4904403"/>
              <a:gd name="connsiteY43" fmla="*/ 1237840 h 5212054"/>
              <a:gd name="connsiteX44" fmla="*/ 4151840 w 4904403"/>
              <a:gd name="connsiteY44" fmla="*/ 1163699 h 5212054"/>
              <a:gd name="connsiteX45" fmla="*/ 4596684 w 4904403"/>
              <a:gd name="connsiteY45" fmla="*/ 965991 h 5212054"/>
              <a:gd name="connsiteX46" fmla="*/ 4695538 w 4904403"/>
              <a:gd name="connsiteY46" fmla="*/ 661191 h 5212054"/>
              <a:gd name="connsiteX47" fmla="*/ 4868532 w 4904403"/>
              <a:gd name="connsiteY47" fmla="*/ 216348 h 5212054"/>
              <a:gd name="connsiteX48" fmla="*/ 4864521 w 4904403"/>
              <a:gd name="connsiteY48" fmla="*/ 17556 h 5212054"/>
              <a:gd name="connsiteX49" fmla="*/ 4447983 w 4904403"/>
              <a:gd name="connsiteY49" fmla="*/ 8817 h 5212054"/>
              <a:gd name="connsiteX50" fmla="*/ 4102532 w 4904403"/>
              <a:gd name="connsiteY50" fmla="*/ 19802 h 5212054"/>
              <a:gd name="connsiteX51" fmla="*/ 4102413 w 4904403"/>
              <a:gd name="connsiteY51" fmla="*/ 216348 h 5212054"/>
              <a:gd name="connsiteX52" fmla="*/ 4011797 w 4904403"/>
              <a:gd name="connsiteY52" fmla="*/ 447007 h 5212054"/>
              <a:gd name="connsiteX53" fmla="*/ 3739949 w 4904403"/>
              <a:gd name="connsiteY53" fmla="*/ 620002 h 5212054"/>
              <a:gd name="connsiteX54" fmla="*/ 3492813 w 4904403"/>
              <a:gd name="connsiteY54" fmla="*/ 768283 h 5212054"/>
              <a:gd name="connsiteX55" fmla="*/ 2669030 w 4904403"/>
              <a:gd name="connsiteY55" fmla="*/ 891851 h 5212054"/>
              <a:gd name="connsiteX56" fmla="*/ 2182997 w 4904403"/>
              <a:gd name="connsiteY56" fmla="*/ 965991 h 5212054"/>
              <a:gd name="connsiteX57" fmla="*/ 1812295 w 4904403"/>
              <a:gd name="connsiteY57" fmla="*/ 1056607 h 5212054"/>
              <a:gd name="connsiteX58" fmla="*/ 1631062 w 4904403"/>
              <a:gd name="connsiteY58" fmla="*/ 1204889 h 5212054"/>
              <a:gd name="connsiteX59" fmla="*/ 1408640 w 4904403"/>
              <a:gd name="connsiteY59" fmla="*/ 1517926 h 5212054"/>
              <a:gd name="connsiteX60" fmla="*/ 1350976 w 4904403"/>
              <a:gd name="connsiteY60" fmla="*/ 1682683 h 5212054"/>
              <a:gd name="connsiteX61" fmla="*/ 1293311 w 4904403"/>
              <a:gd name="connsiteY61" fmla="*/ 1814489 h 5212054"/>
              <a:gd name="connsiteX62" fmla="*/ 1037938 w 4904403"/>
              <a:gd name="connsiteY62" fmla="*/ 1839202 h 5212054"/>
              <a:gd name="connsiteX63" fmla="*/ 881419 w 4904403"/>
              <a:gd name="connsiteY63" fmla="*/ 1830964 h 5212054"/>
              <a:gd name="connsiteX64" fmla="*/ 774327 w 4904403"/>
              <a:gd name="connsiteY64" fmla="*/ 1946294 h 5212054"/>
              <a:gd name="connsiteX65" fmla="*/ 599085 w 4904403"/>
              <a:gd name="connsiteY65" fmla="*/ 2060500 h 5212054"/>
              <a:gd name="connsiteX0" fmla="*/ 615908 w 4921226"/>
              <a:gd name="connsiteY0" fmla="*/ 2060500 h 5167720"/>
              <a:gd name="connsiteX1" fmla="*/ 79103 w 4921226"/>
              <a:gd name="connsiteY1" fmla="*/ 4420673 h 5167720"/>
              <a:gd name="connsiteX2" fmla="*/ 75508 w 4921226"/>
              <a:gd name="connsiteY2" fmla="*/ 5144097 h 5167720"/>
              <a:gd name="connsiteX3" fmla="*/ 880087 w 4921226"/>
              <a:gd name="connsiteY3" fmla="*/ 5141002 h 5167720"/>
              <a:gd name="connsiteX4" fmla="*/ 1006803 w 4921226"/>
              <a:gd name="connsiteY4" fmla="*/ 4787535 h 5167720"/>
              <a:gd name="connsiteX5" fmla="*/ 1061634 w 4921226"/>
              <a:gd name="connsiteY5" fmla="*/ 4270912 h 5167720"/>
              <a:gd name="connsiteX6" fmla="*/ 1247773 w 4921226"/>
              <a:gd name="connsiteY6" fmla="*/ 3817096 h 5167720"/>
              <a:gd name="connsiteX7" fmla="*/ 1081783 w 4921226"/>
              <a:gd name="connsiteY7" fmla="*/ 3646017 h 5167720"/>
              <a:gd name="connsiteX8" fmla="*/ 1147764 w 4921226"/>
              <a:gd name="connsiteY8" fmla="*/ 3512637 h 5167720"/>
              <a:gd name="connsiteX9" fmla="*/ 1175731 w 4921226"/>
              <a:gd name="connsiteY9" fmla="*/ 3434431 h 5167720"/>
              <a:gd name="connsiteX10" fmla="*/ 1339570 w 4921226"/>
              <a:gd name="connsiteY10" fmla="*/ 3422783 h 5167720"/>
              <a:gd name="connsiteX11" fmla="*/ 1374934 w 4921226"/>
              <a:gd name="connsiteY11" fmla="*/ 3122075 h 5167720"/>
              <a:gd name="connsiteX12" fmla="*/ 1156029 w 4921226"/>
              <a:gd name="connsiteY12" fmla="*/ 2984865 h 5167720"/>
              <a:gd name="connsiteX13" fmla="*/ 1095425 w 4921226"/>
              <a:gd name="connsiteY13" fmla="*/ 2935502 h 5167720"/>
              <a:gd name="connsiteX14" fmla="*/ 1016825 w 4921226"/>
              <a:gd name="connsiteY14" fmla="*/ 2877353 h 5167720"/>
              <a:gd name="connsiteX15" fmla="*/ 924451 w 4921226"/>
              <a:gd name="connsiteY15" fmla="*/ 2843982 h 5167720"/>
              <a:gd name="connsiteX16" fmla="*/ 914114 w 4921226"/>
              <a:gd name="connsiteY16" fmla="*/ 2866518 h 5167720"/>
              <a:gd name="connsiteX17" fmla="*/ 862614 w 4921226"/>
              <a:gd name="connsiteY17" fmla="*/ 2860510 h 5167720"/>
              <a:gd name="connsiteX18" fmla="*/ 787818 w 4921226"/>
              <a:gd name="connsiteY18" fmla="*/ 2746099 h 5167720"/>
              <a:gd name="connsiteX19" fmla="*/ 868125 w 4921226"/>
              <a:gd name="connsiteY19" fmla="*/ 2598001 h 5167720"/>
              <a:gd name="connsiteX20" fmla="*/ 1021809 w 4921226"/>
              <a:gd name="connsiteY20" fmla="*/ 2646510 h 5167720"/>
              <a:gd name="connsiteX21" fmla="*/ 1087712 w 4921226"/>
              <a:gd name="connsiteY21" fmla="*/ 2621797 h 5167720"/>
              <a:gd name="connsiteX22" fmla="*/ 1122579 w 4921226"/>
              <a:gd name="connsiteY22" fmla="*/ 2588845 h 5167720"/>
              <a:gd name="connsiteX23" fmla="*/ 1238406 w 4921226"/>
              <a:gd name="connsiteY23" fmla="*/ 2625705 h 5167720"/>
              <a:gd name="connsiteX24" fmla="*/ 1250396 w 4921226"/>
              <a:gd name="connsiteY24" fmla="*/ 2655247 h 5167720"/>
              <a:gd name="connsiteX25" fmla="*/ 1425463 w 4921226"/>
              <a:gd name="connsiteY25" fmla="*/ 2687699 h 5167720"/>
              <a:gd name="connsiteX26" fmla="*/ 1507842 w 4921226"/>
              <a:gd name="connsiteY26" fmla="*/ 2695937 h 5167720"/>
              <a:gd name="connsiteX27" fmla="*/ 1648881 w 4921226"/>
              <a:gd name="connsiteY27" fmla="*/ 2617808 h 5167720"/>
              <a:gd name="connsiteX28" fmla="*/ 1701142 w 4921226"/>
              <a:gd name="connsiteY28" fmla="*/ 2609151 h 5167720"/>
              <a:gd name="connsiteX29" fmla="*/ 1782104 w 4921226"/>
              <a:gd name="connsiteY29" fmla="*/ 2517958 h 5167720"/>
              <a:gd name="connsiteX30" fmla="*/ 1796009 w 4921226"/>
              <a:gd name="connsiteY30" fmla="*/ 2377338 h 5167720"/>
              <a:gd name="connsiteX31" fmla="*/ 1851758 w 4921226"/>
              <a:gd name="connsiteY31" fmla="*/ 2400792 h 5167720"/>
              <a:gd name="connsiteX32" fmla="*/ 1945865 w 4921226"/>
              <a:gd name="connsiteY32" fmla="*/ 2403861 h 5167720"/>
              <a:gd name="connsiteX33" fmla="*/ 2151313 w 4921226"/>
              <a:gd name="connsiteY33" fmla="*/ 2565522 h 5167720"/>
              <a:gd name="connsiteX34" fmla="*/ 2240931 w 4921226"/>
              <a:gd name="connsiteY34" fmla="*/ 2097749 h 5167720"/>
              <a:gd name="connsiteX35" fmla="*/ 2262732 w 4921226"/>
              <a:gd name="connsiteY35" fmla="*/ 1968857 h 5167720"/>
              <a:gd name="connsiteX36" fmla="*/ 2158631 w 4921226"/>
              <a:gd name="connsiteY36" fmla="*/ 1839202 h 5167720"/>
              <a:gd name="connsiteX37" fmla="*/ 2100966 w 4921226"/>
              <a:gd name="connsiteY37" fmla="*/ 1666207 h 5167720"/>
              <a:gd name="connsiteX38" fmla="*/ 2125680 w 4921226"/>
              <a:gd name="connsiteY38" fmla="*/ 1526164 h 5167720"/>
              <a:gd name="connsiteX39" fmla="*/ 2455193 w 4921226"/>
              <a:gd name="connsiteY39" fmla="*/ 1501451 h 5167720"/>
              <a:gd name="connsiteX40" fmla="*/ 2718804 w 4921226"/>
              <a:gd name="connsiteY40" fmla="*/ 1526164 h 5167720"/>
              <a:gd name="connsiteX41" fmla="*/ 2965939 w 4921226"/>
              <a:gd name="connsiteY41" fmla="*/ 1336694 h 5167720"/>
              <a:gd name="connsiteX42" fmla="*/ 3402545 w 4921226"/>
              <a:gd name="connsiteY42" fmla="*/ 1303743 h 5167720"/>
              <a:gd name="connsiteX43" fmla="*/ 3748534 w 4921226"/>
              <a:gd name="connsiteY43" fmla="*/ 1237840 h 5167720"/>
              <a:gd name="connsiteX44" fmla="*/ 4168663 w 4921226"/>
              <a:gd name="connsiteY44" fmla="*/ 1163699 h 5167720"/>
              <a:gd name="connsiteX45" fmla="*/ 4613507 w 4921226"/>
              <a:gd name="connsiteY45" fmla="*/ 965991 h 5167720"/>
              <a:gd name="connsiteX46" fmla="*/ 4712361 w 4921226"/>
              <a:gd name="connsiteY46" fmla="*/ 661191 h 5167720"/>
              <a:gd name="connsiteX47" fmla="*/ 4885355 w 4921226"/>
              <a:gd name="connsiteY47" fmla="*/ 216348 h 5167720"/>
              <a:gd name="connsiteX48" fmla="*/ 4881344 w 4921226"/>
              <a:gd name="connsiteY48" fmla="*/ 17556 h 5167720"/>
              <a:gd name="connsiteX49" fmla="*/ 4464806 w 4921226"/>
              <a:gd name="connsiteY49" fmla="*/ 8817 h 5167720"/>
              <a:gd name="connsiteX50" fmla="*/ 4119355 w 4921226"/>
              <a:gd name="connsiteY50" fmla="*/ 19802 h 5167720"/>
              <a:gd name="connsiteX51" fmla="*/ 4119236 w 4921226"/>
              <a:gd name="connsiteY51" fmla="*/ 216348 h 5167720"/>
              <a:gd name="connsiteX52" fmla="*/ 4028620 w 4921226"/>
              <a:gd name="connsiteY52" fmla="*/ 447007 h 5167720"/>
              <a:gd name="connsiteX53" fmla="*/ 3756772 w 4921226"/>
              <a:gd name="connsiteY53" fmla="*/ 620002 h 5167720"/>
              <a:gd name="connsiteX54" fmla="*/ 3509636 w 4921226"/>
              <a:gd name="connsiteY54" fmla="*/ 768283 h 5167720"/>
              <a:gd name="connsiteX55" fmla="*/ 2685853 w 4921226"/>
              <a:gd name="connsiteY55" fmla="*/ 891851 h 5167720"/>
              <a:gd name="connsiteX56" fmla="*/ 2199820 w 4921226"/>
              <a:gd name="connsiteY56" fmla="*/ 965991 h 5167720"/>
              <a:gd name="connsiteX57" fmla="*/ 1829118 w 4921226"/>
              <a:gd name="connsiteY57" fmla="*/ 1056607 h 5167720"/>
              <a:gd name="connsiteX58" fmla="*/ 1647885 w 4921226"/>
              <a:gd name="connsiteY58" fmla="*/ 1204889 h 5167720"/>
              <a:gd name="connsiteX59" fmla="*/ 1425463 w 4921226"/>
              <a:gd name="connsiteY59" fmla="*/ 1517926 h 5167720"/>
              <a:gd name="connsiteX60" fmla="*/ 1367799 w 4921226"/>
              <a:gd name="connsiteY60" fmla="*/ 1682683 h 5167720"/>
              <a:gd name="connsiteX61" fmla="*/ 1310134 w 4921226"/>
              <a:gd name="connsiteY61" fmla="*/ 1814489 h 5167720"/>
              <a:gd name="connsiteX62" fmla="*/ 1054761 w 4921226"/>
              <a:gd name="connsiteY62" fmla="*/ 1839202 h 5167720"/>
              <a:gd name="connsiteX63" fmla="*/ 898242 w 4921226"/>
              <a:gd name="connsiteY63" fmla="*/ 1830964 h 5167720"/>
              <a:gd name="connsiteX64" fmla="*/ 791150 w 4921226"/>
              <a:gd name="connsiteY64" fmla="*/ 1946294 h 5167720"/>
              <a:gd name="connsiteX65" fmla="*/ 615908 w 4921226"/>
              <a:gd name="connsiteY65" fmla="*/ 2060500 h 5167720"/>
              <a:gd name="connsiteX0" fmla="*/ 613746 w 4919064"/>
              <a:gd name="connsiteY0" fmla="*/ 2060500 h 5166750"/>
              <a:gd name="connsiteX1" fmla="*/ 76941 w 4919064"/>
              <a:gd name="connsiteY1" fmla="*/ 4420673 h 5166750"/>
              <a:gd name="connsiteX2" fmla="*/ 76258 w 4919064"/>
              <a:gd name="connsiteY2" fmla="*/ 5141184 h 5166750"/>
              <a:gd name="connsiteX3" fmla="*/ 877925 w 4919064"/>
              <a:gd name="connsiteY3" fmla="*/ 5141002 h 5166750"/>
              <a:gd name="connsiteX4" fmla="*/ 1004641 w 4919064"/>
              <a:gd name="connsiteY4" fmla="*/ 4787535 h 5166750"/>
              <a:gd name="connsiteX5" fmla="*/ 1059472 w 4919064"/>
              <a:gd name="connsiteY5" fmla="*/ 4270912 h 5166750"/>
              <a:gd name="connsiteX6" fmla="*/ 1245611 w 4919064"/>
              <a:gd name="connsiteY6" fmla="*/ 3817096 h 5166750"/>
              <a:gd name="connsiteX7" fmla="*/ 1079621 w 4919064"/>
              <a:gd name="connsiteY7" fmla="*/ 3646017 h 5166750"/>
              <a:gd name="connsiteX8" fmla="*/ 1145602 w 4919064"/>
              <a:gd name="connsiteY8" fmla="*/ 3512637 h 5166750"/>
              <a:gd name="connsiteX9" fmla="*/ 1173569 w 4919064"/>
              <a:gd name="connsiteY9" fmla="*/ 3434431 h 5166750"/>
              <a:gd name="connsiteX10" fmla="*/ 1337408 w 4919064"/>
              <a:gd name="connsiteY10" fmla="*/ 3422783 h 5166750"/>
              <a:gd name="connsiteX11" fmla="*/ 1372772 w 4919064"/>
              <a:gd name="connsiteY11" fmla="*/ 3122075 h 5166750"/>
              <a:gd name="connsiteX12" fmla="*/ 1153867 w 4919064"/>
              <a:gd name="connsiteY12" fmla="*/ 2984865 h 5166750"/>
              <a:gd name="connsiteX13" fmla="*/ 1093263 w 4919064"/>
              <a:gd name="connsiteY13" fmla="*/ 2935502 h 5166750"/>
              <a:gd name="connsiteX14" fmla="*/ 1014663 w 4919064"/>
              <a:gd name="connsiteY14" fmla="*/ 2877353 h 5166750"/>
              <a:gd name="connsiteX15" fmla="*/ 922289 w 4919064"/>
              <a:gd name="connsiteY15" fmla="*/ 2843982 h 5166750"/>
              <a:gd name="connsiteX16" fmla="*/ 911952 w 4919064"/>
              <a:gd name="connsiteY16" fmla="*/ 2866518 h 5166750"/>
              <a:gd name="connsiteX17" fmla="*/ 860452 w 4919064"/>
              <a:gd name="connsiteY17" fmla="*/ 2860510 h 5166750"/>
              <a:gd name="connsiteX18" fmla="*/ 785656 w 4919064"/>
              <a:gd name="connsiteY18" fmla="*/ 2746099 h 5166750"/>
              <a:gd name="connsiteX19" fmla="*/ 865963 w 4919064"/>
              <a:gd name="connsiteY19" fmla="*/ 2598001 h 5166750"/>
              <a:gd name="connsiteX20" fmla="*/ 1019647 w 4919064"/>
              <a:gd name="connsiteY20" fmla="*/ 2646510 h 5166750"/>
              <a:gd name="connsiteX21" fmla="*/ 1085550 w 4919064"/>
              <a:gd name="connsiteY21" fmla="*/ 2621797 h 5166750"/>
              <a:gd name="connsiteX22" fmla="*/ 1120417 w 4919064"/>
              <a:gd name="connsiteY22" fmla="*/ 2588845 h 5166750"/>
              <a:gd name="connsiteX23" fmla="*/ 1236244 w 4919064"/>
              <a:gd name="connsiteY23" fmla="*/ 2625705 h 5166750"/>
              <a:gd name="connsiteX24" fmla="*/ 1248234 w 4919064"/>
              <a:gd name="connsiteY24" fmla="*/ 2655247 h 5166750"/>
              <a:gd name="connsiteX25" fmla="*/ 1423301 w 4919064"/>
              <a:gd name="connsiteY25" fmla="*/ 2687699 h 5166750"/>
              <a:gd name="connsiteX26" fmla="*/ 1505680 w 4919064"/>
              <a:gd name="connsiteY26" fmla="*/ 2695937 h 5166750"/>
              <a:gd name="connsiteX27" fmla="*/ 1646719 w 4919064"/>
              <a:gd name="connsiteY27" fmla="*/ 2617808 h 5166750"/>
              <a:gd name="connsiteX28" fmla="*/ 1698980 w 4919064"/>
              <a:gd name="connsiteY28" fmla="*/ 2609151 h 5166750"/>
              <a:gd name="connsiteX29" fmla="*/ 1779942 w 4919064"/>
              <a:gd name="connsiteY29" fmla="*/ 2517958 h 5166750"/>
              <a:gd name="connsiteX30" fmla="*/ 1793847 w 4919064"/>
              <a:gd name="connsiteY30" fmla="*/ 2377338 h 5166750"/>
              <a:gd name="connsiteX31" fmla="*/ 1849596 w 4919064"/>
              <a:gd name="connsiteY31" fmla="*/ 2400792 h 5166750"/>
              <a:gd name="connsiteX32" fmla="*/ 1943703 w 4919064"/>
              <a:gd name="connsiteY32" fmla="*/ 2403861 h 5166750"/>
              <a:gd name="connsiteX33" fmla="*/ 2149151 w 4919064"/>
              <a:gd name="connsiteY33" fmla="*/ 2565522 h 5166750"/>
              <a:gd name="connsiteX34" fmla="*/ 2238769 w 4919064"/>
              <a:gd name="connsiteY34" fmla="*/ 2097749 h 5166750"/>
              <a:gd name="connsiteX35" fmla="*/ 2260570 w 4919064"/>
              <a:gd name="connsiteY35" fmla="*/ 1968857 h 5166750"/>
              <a:gd name="connsiteX36" fmla="*/ 2156469 w 4919064"/>
              <a:gd name="connsiteY36" fmla="*/ 1839202 h 5166750"/>
              <a:gd name="connsiteX37" fmla="*/ 2098804 w 4919064"/>
              <a:gd name="connsiteY37" fmla="*/ 1666207 h 5166750"/>
              <a:gd name="connsiteX38" fmla="*/ 2123518 w 4919064"/>
              <a:gd name="connsiteY38" fmla="*/ 1526164 h 5166750"/>
              <a:gd name="connsiteX39" fmla="*/ 2453031 w 4919064"/>
              <a:gd name="connsiteY39" fmla="*/ 1501451 h 5166750"/>
              <a:gd name="connsiteX40" fmla="*/ 2716642 w 4919064"/>
              <a:gd name="connsiteY40" fmla="*/ 1526164 h 5166750"/>
              <a:gd name="connsiteX41" fmla="*/ 2963777 w 4919064"/>
              <a:gd name="connsiteY41" fmla="*/ 1336694 h 5166750"/>
              <a:gd name="connsiteX42" fmla="*/ 3400383 w 4919064"/>
              <a:gd name="connsiteY42" fmla="*/ 1303743 h 5166750"/>
              <a:gd name="connsiteX43" fmla="*/ 3746372 w 4919064"/>
              <a:gd name="connsiteY43" fmla="*/ 1237840 h 5166750"/>
              <a:gd name="connsiteX44" fmla="*/ 4166501 w 4919064"/>
              <a:gd name="connsiteY44" fmla="*/ 1163699 h 5166750"/>
              <a:gd name="connsiteX45" fmla="*/ 4611345 w 4919064"/>
              <a:gd name="connsiteY45" fmla="*/ 965991 h 5166750"/>
              <a:gd name="connsiteX46" fmla="*/ 4710199 w 4919064"/>
              <a:gd name="connsiteY46" fmla="*/ 661191 h 5166750"/>
              <a:gd name="connsiteX47" fmla="*/ 4883193 w 4919064"/>
              <a:gd name="connsiteY47" fmla="*/ 216348 h 5166750"/>
              <a:gd name="connsiteX48" fmla="*/ 4879182 w 4919064"/>
              <a:gd name="connsiteY48" fmla="*/ 17556 h 5166750"/>
              <a:gd name="connsiteX49" fmla="*/ 4462644 w 4919064"/>
              <a:gd name="connsiteY49" fmla="*/ 8817 h 5166750"/>
              <a:gd name="connsiteX50" fmla="*/ 4117193 w 4919064"/>
              <a:gd name="connsiteY50" fmla="*/ 19802 h 5166750"/>
              <a:gd name="connsiteX51" fmla="*/ 4117074 w 4919064"/>
              <a:gd name="connsiteY51" fmla="*/ 216348 h 5166750"/>
              <a:gd name="connsiteX52" fmla="*/ 4026458 w 4919064"/>
              <a:gd name="connsiteY52" fmla="*/ 447007 h 5166750"/>
              <a:gd name="connsiteX53" fmla="*/ 3754610 w 4919064"/>
              <a:gd name="connsiteY53" fmla="*/ 620002 h 5166750"/>
              <a:gd name="connsiteX54" fmla="*/ 3507474 w 4919064"/>
              <a:gd name="connsiteY54" fmla="*/ 768283 h 5166750"/>
              <a:gd name="connsiteX55" fmla="*/ 2683691 w 4919064"/>
              <a:gd name="connsiteY55" fmla="*/ 891851 h 5166750"/>
              <a:gd name="connsiteX56" fmla="*/ 2197658 w 4919064"/>
              <a:gd name="connsiteY56" fmla="*/ 965991 h 5166750"/>
              <a:gd name="connsiteX57" fmla="*/ 1826956 w 4919064"/>
              <a:gd name="connsiteY57" fmla="*/ 1056607 h 5166750"/>
              <a:gd name="connsiteX58" fmla="*/ 1645723 w 4919064"/>
              <a:gd name="connsiteY58" fmla="*/ 1204889 h 5166750"/>
              <a:gd name="connsiteX59" fmla="*/ 1423301 w 4919064"/>
              <a:gd name="connsiteY59" fmla="*/ 1517926 h 5166750"/>
              <a:gd name="connsiteX60" fmla="*/ 1365637 w 4919064"/>
              <a:gd name="connsiteY60" fmla="*/ 1682683 h 5166750"/>
              <a:gd name="connsiteX61" fmla="*/ 1307972 w 4919064"/>
              <a:gd name="connsiteY61" fmla="*/ 1814489 h 5166750"/>
              <a:gd name="connsiteX62" fmla="*/ 1052599 w 4919064"/>
              <a:gd name="connsiteY62" fmla="*/ 1839202 h 5166750"/>
              <a:gd name="connsiteX63" fmla="*/ 896080 w 4919064"/>
              <a:gd name="connsiteY63" fmla="*/ 1830964 h 5166750"/>
              <a:gd name="connsiteX64" fmla="*/ 788988 w 4919064"/>
              <a:gd name="connsiteY64" fmla="*/ 1946294 h 5166750"/>
              <a:gd name="connsiteX65" fmla="*/ 613746 w 4919064"/>
              <a:gd name="connsiteY65" fmla="*/ 2060500 h 5166750"/>
              <a:gd name="connsiteX0" fmla="*/ 613746 w 4919064"/>
              <a:gd name="connsiteY0" fmla="*/ 2060500 h 5153382"/>
              <a:gd name="connsiteX1" fmla="*/ 76941 w 4919064"/>
              <a:gd name="connsiteY1" fmla="*/ 4420673 h 5153382"/>
              <a:gd name="connsiteX2" fmla="*/ 76258 w 4919064"/>
              <a:gd name="connsiteY2" fmla="*/ 5141184 h 5153382"/>
              <a:gd name="connsiteX3" fmla="*/ 877925 w 4919064"/>
              <a:gd name="connsiteY3" fmla="*/ 5141002 h 5153382"/>
              <a:gd name="connsiteX4" fmla="*/ 1001729 w 4919064"/>
              <a:gd name="connsiteY4" fmla="*/ 4968085 h 5153382"/>
              <a:gd name="connsiteX5" fmla="*/ 1059472 w 4919064"/>
              <a:gd name="connsiteY5" fmla="*/ 4270912 h 5153382"/>
              <a:gd name="connsiteX6" fmla="*/ 1245611 w 4919064"/>
              <a:gd name="connsiteY6" fmla="*/ 3817096 h 5153382"/>
              <a:gd name="connsiteX7" fmla="*/ 1079621 w 4919064"/>
              <a:gd name="connsiteY7" fmla="*/ 3646017 h 5153382"/>
              <a:gd name="connsiteX8" fmla="*/ 1145602 w 4919064"/>
              <a:gd name="connsiteY8" fmla="*/ 3512637 h 5153382"/>
              <a:gd name="connsiteX9" fmla="*/ 1173569 w 4919064"/>
              <a:gd name="connsiteY9" fmla="*/ 3434431 h 5153382"/>
              <a:gd name="connsiteX10" fmla="*/ 1337408 w 4919064"/>
              <a:gd name="connsiteY10" fmla="*/ 3422783 h 5153382"/>
              <a:gd name="connsiteX11" fmla="*/ 1372772 w 4919064"/>
              <a:gd name="connsiteY11" fmla="*/ 3122075 h 5153382"/>
              <a:gd name="connsiteX12" fmla="*/ 1153867 w 4919064"/>
              <a:gd name="connsiteY12" fmla="*/ 2984865 h 5153382"/>
              <a:gd name="connsiteX13" fmla="*/ 1093263 w 4919064"/>
              <a:gd name="connsiteY13" fmla="*/ 2935502 h 5153382"/>
              <a:gd name="connsiteX14" fmla="*/ 1014663 w 4919064"/>
              <a:gd name="connsiteY14" fmla="*/ 2877353 h 5153382"/>
              <a:gd name="connsiteX15" fmla="*/ 922289 w 4919064"/>
              <a:gd name="connsiteY15" fmla="*/ 2843982 h 5153382"/>
              <a:gd name="connsiteX16" fmla="*/ 911952 w 4919064"/>
              <a:gd name="connsiteY16" fmla="*/ 2866518 h 5153382"/>
              <a:gd name="connsiteX17" fmla="*/ 860452 w 4919064"/>
              <a:gd name="connsiteY17" fmla="*/ 2860510 h 5153382"/>
              <a:gd name="connsiteX18" fmla="*/ 785656 w 4919064"/>
              <a:gd name="connsiteY18" fmla="*/ 2746099 h 5153382"/>
              <a:gd name="connsiteX19" fmla="*/ 865963 w 4919064"/>
              <a:gd name="connsiteY19" fmla="*/ 2598001 h 5153382"/>
              <a:gd name="connsiteX20" fmla="*/ 1019647 w 4919064"/>
              <a:gd name="connsiteY20" fmla="*/ 2646510 h 5153382"/>
              <a:gd name="connsiteX21" fmla="*/ 1085550 w 4919064"/>
              <a:gd name="connsiteY21" fmla="*/ 2621797 h 5153382"/>
              <a:gd name="connsiteX22" fmla="*/ 1120417 w 4919064"/>
              <a:gd name="connsiteY22" fmla="*/ 2588845 h 5153382"/>
              <a:gd name="connsiteX23" fmla="*/ 1236244 w 4919064"/>
              <a:gd name="connsiteY23" fmla="*/ 2625705 h 5153382"/>
              <a:gd name="connsiteX24" fmla="*/ 1248234 w 4919064"/>
              <a:gd name="connsiteY24" fmla="*/ 2655247 h 5153382"/>
              <a:gd name="connsiteX25" fmla="*/ 1423301 w 4919064"/>
              <a:gd name="connsiteY25" fmla="*/ 2687699 h 5153382"/>
              <a:gd name="connsiteX26" fmla="*/ 1505680 w 4919064"/>
              <a:gd name="connsiteY26" fmla="*/ 2695937 h 5153382"/>
              <a:gd name="connsiteX27" fmla="*/ 1646719 w 4919064"/>
              <a:gd name="connsiteY27" fmla="*/ 2617808 h 5153382"/>
              <a:gd name="connsiteX28" fmla="*/ 1698980 w 4919064"/>
              <a:gd name="connsiteY28" fmla="*/ 2609151 h 5153382"/>
              <a:gd name="connsiteX29" fmla="*/ 1779942 w 4919064"/>
              <a:gd name="connsiteY29" fmla="*/ 2517958 h 5153382"/>
              <a:gd name="connsiteX30" fmla="*/ 1793847 w 4919064"/>
              <a:gd name="connsiteY30" fmla="*/ 2377338 h 5153382"/>
              <a:gd name="connsiteX31" fmla="*/ 1849596 w 4919064"/>
              <a:gd name="connsiteY31" fmla="*/ 2400792 h 5153382"/>
              <a:gd name="connsiteX32" fmla="*/ 1943703 w 4919064"/>
              <a:gd name="connsiteY32" fmla="*/ 2403861 h 5153382"/>
              <a:gd name="connsiteX33" fmla="*/ 2149151 w 4919064"/>
              <a:gd name="connsiteY33" fmla="*/ 2565522 h 5153382"/>
              <a:gd name="connsiteX34" fmla="*/ 2238769 w 4919064"/>
              <a:gd name="connsiteY34" fmla="*/ 2097749 h 5153382"/>
              <a:gd name="connsiteX35" fmla="*/ 2260570 w 4919064"/>
              <a:gd name="connsiteY35" fmla="*/ 1968857 h 5153382"/>
              <a:gd name="connsiteX36" fmla="*/ 2156469 w 4919064"/>
              <a:gd name="connsiteY36" fmla="*/ 1839202 h 5153382"/>
              <a:gd name="connsiteX37" fmla="*/ 2098804 w 4919064"/>
              <a:gd name="connsiteY37" fmla="*/ 1666207 h 5153382"/>
              <a:gd name="connsiteX38" fmla="*/ 2123518 w 4919064"/>
              <a:gd name="connsiteY38" fmla="*/ 1526164 h 5153382"/>
              <a:gd name="connsiteX39" fmla="*/ 2453031 w 4919064"/>
              <a:gd name="connsiteY39" fmla="*/ 1501451 h 5153382"/>
              <a:gd name="connsiteX40" fmla="*/ 2716642 w 4919064"/>
              <a:gd name="connsiteY40" fmla="*/ 1526164 h 5153382"/>
              <a:gd name="connsiteX41" fmla="*/ 2963777 w 4919064"/>
              <a:gd name="connsiteY41" fmla="*/ 1336694 h 5153382"/>
              <a:gd name="connsiteX42" fmla="*/ 3400383 w 4919064"/>
              <a:gd name="connsiteY42" fmla="*/ 1303743 h 5153382"/>
              <a:gd name="connsiteX43" fmla="*/ 3746372 w 4919064"/>
              <a:gd name="connsiteY43" fmla="*/ 1237840 h 5153382"/>
              <a:gd name="connsiteX44" fmla="*/ 4166501 w 4919064"/>
              <a:gd name="connsiteY44" fmla="*/ 1163699 h 5153382"/>
              <a:gd name="connsiteX45" fmla="*/ 4611345 w 4919064"/>
              <a:gd name="connsiteY45" fmla="*/ 965991 h 5153382"/>
              <a:gd name="connsiteX46" fmla="*/ 4710199 w 4919064"/>
              <a:gd name="connsiteY46" fmla="*/ 661191 h 5153382"/>
              <a:gd name="connsiteX47" fmla="*/ 4883193 w 4919064"/>
              <a:gd name="connsiteY47" fmla="*/ 216348 h 5153382"/>
              <a:gd name="connsiteX48" fmla="*/ 4879182 w 4919064"/>
              <a:gd name="connsiteY48" fmla="*/ 17556 h 5153382"/>
              <a:gd name="connsiteX49" fmla="*/ 4462644 w 4919064"/>
              <a:gd name="connsiteY49" fmla="*/ 8817 h 5153382"/>
              <a:gd name="connsiteX50" fmla="*/ 4117193 w 4919064"/>
              <a:gd name="connsiteY50" fmla="*/ 19802 h 5153382"/>
              <a:gd name="connsiteX51" fmla="*/ 4117074 w 4919064"/>
              <a:gd name="connsiteY51" fmla="*/ 216348 h 5153382"/>
              <a:gd name="connsiteX52" fmla="*/ 4026458 w 4919064"/>
              <a:gd name="connsiteY52" fmla="*/ 447007 h 5153382"/>
              <a:gd name="connsiteX53" fmla="*/ 3754610 w 4919064"/>
              <a:gd name="connsiteY53" fmla="*/ 620002 h 5153382"/>
              <a:gd name="connsiteX54" fmla="*/ 3507474 w 4919064"/>
              <a:gd name="connsiteY54" fmla="*/ 768283 h 5153382"/>
              <a:gd name="connsiteX55" fmla="*/ 2683691 w 4919064"/>
              <a:gd name="connsiteY55" fmla="*/ 891851 h 5153382"/>
              <a:gd name="connsiteX56" fmla="*/ 2197658 w 4919064"/>
              <a:gd name="connsiteY56" fmla="*/ 965991 h 5153382"/>
              <a:gd name="connsiteX57" fmla="*/ 1826956 w 4919064"/>
              <a:gd name="connsiteY57" fmla="*/ 1056607 h 5153382"/>
              <a:gd name="connsiteX58" fmla="*/ 1645723 w 4919064"/>
              <a:gd name="connsiteY58" fmla="*/ 1204889 h 5153382"/>
              <a:gd name="connsiteX59" fmla="*/ 1423301 w 4919064"/>
              <a:gd name="connsiteY59" fmla="*/ 1517926 h 5153382"/>
              <a:gd name="connsiteX60" fmla="*/ 1365637 w 4919064"/>
              <a:gd name="connsiteY60" fmla="*/ 1682683 h 5153382"/>
              <a:gd name="connsiteX61" fmla="*/ 1307972 w 4919064"/>
              <a:gd name="connsiteY61" fmla="*/ 1814489 h 5153382"/>
              <a:gd name="connsiteX62" fmla="*/ 1052599 w 4919064"/>
              <a:gd name="connsiteY62" fmla="*/ 1839202 h 5153382"/>
              <a:gd name="connsiteX63" fmla="*/ 896080 w 4919064"/>
              <a:gd name="connsiteY63" fmla="*/ 1830964 h 5153382"/>
              <a:gd name="connsiteX64" fmla="*/ 788988 w 4919064"/>
              <a:gd name="connsiteY64" fmla="*/ 1946294 h 5153382"/>
              <a:gd name="connsiteX65" fmla="*/ 613746 w 4919064"/>
              <a:gd name="connsiteY65" fmla="*/ 2060500 h 5153382"/>
              <a:gd name="connsiteX0" fmla="*/ 613746 w 4919064"/>
              <a:gd name="connsiteY0" fmla="*/ 2060500 h 5153382"/>
              <a:gd name="connsiteX1" fmla="*/ 76941 w 4919064"/>
              <a:gd name="connsiteY1" fmla="*/ 4420673 h 5153382"/>
              <a:gd name="connsiteX2" fmla="*/ 76258 w 4919064"/>
              <a:gd name="connsiteY2" fmla="*/ 5141184 h 5153382"/>
              <a:gd name="connsiteX3" fmla="*/ 877925 w 4919064"/>
              <a:gd name="connsiteY3" fmla="*/ 5141002 h 5153382"/>
              <a:gd name="connsiteX4" fmla="*/ 1001729 w 4919064"/>
              <a:gd name="connsiteY4" fmla="*/ 4968085 h 5153382"/>
              <a:gd name="connsiteX5" fmla="*/ 1059472 w 4919064"/>
              <a:gd name="connsiteY5" fmla="*/ 4270912 h 5153382"/>
              <a:gd name="connsiteX6" fmla="*/ 1245611 w 4919064"/>
              <a:gd name="connsiteY6" fmla="*/ 3817096 h 5153382"/>
              <a:gd name="connsiteX7" fmla="*/ 1079621 w 4919064"/>
              <a:gd name="connsiteY7" fmla="*/ 3646017 h 5153382"/>
              <a:gd name="connsiteX8" fmla="*/ 1145602 w 4919064"/>
              <a:gd name="connsiteY8" fmla="*/ 3512637 h 5153382"/>
              <a:gd name="connsiteX9" fmla="*/ 1173569 w 4919064"/>
              <a:gd name="connsiteY9" fmla="*/ 3434431 h 5153382"/>
              <a:gd name="connsiteX10" fmla="*/ 1337408 w 4919064"/>
              <a:gd name="connsiteY10" fmla="*/ 3422783 h 5153382"/>
              <a:gd name="connsiteX11" fmla="*/ 1372772 w 4919064"/>
              <a:gd name="connsiteY11" fmla="*/ 3122075 h 5153382"/>
              <a:gd name="connsiteX12" fmla="*/ 1153867 w 4919064"/>
              <a:gd name="connsiteY12" fmla="*/ 2984865 h 5153382"/>
              <a:gd name="connsiteX13" fmla="*/ 1093263 w 4919064"/>
              <a:gd name="connsiteY13" fmla="*/ 2935502 h 5153382"/>
              <a:gd name="connsiteX14" fmla="*/ 1014663 w 4919064"/>
              <a:gd name="connsiteY14" fmla="*/ 2877353 h 5153382"/>
              <a:gd name="connsiteX15" fmla="*/ 922289 w 4919064"/>
              <a:gd name="connsiteY15" fmla="*/ 2843982 h 5153382"/>
              <a:gd name="connsiteX16" fmla="*/ 911952 w 4919064"/>
              <a:gd name="connsiteY16" fmla="*/ 2866518 h 5153382"/>
              <a:gd name="connsiteX17" fmla="*/ 860452 w 4919064"/>
              <a:gd name="connsiteY17" fmla="*/ 2860510 h 5153382"/>
              <a:gd name="connsiteX18" fmla="*/ 785656 w 4919064"/>
              <a:gd name="connsiteY18" fmla="*/ 2746099 h 5153382"/>
              <a:gd name="connsiteX19" fmla="*/ 865963 w 4919064"/>
              <a:gd name="connsiteY19" fmla="*/ 2598001 h 5153382"/>
              <a:gd name="connsiteX20" fmla="*/ 1019647 w 4919064"/>
              <a:gd name="connsiteY20" fmla="*/ 2646510 h 5153382"/>
              <a:gd name="connsiteX21" fmla="*/ 1085550 w 4919064"/>
              <a:gd name="connsiteY21" fmla="*/ 2621797 h 5153382"/>
              <a:gd name="connsiteX22" fmla="*/ 1120417 w 4919064"/>
              <a:gd name="connsiteY22" fmla="*/ 2588845 h 5153382"/>
              <a:gd name="connsiteX23" fmla="*/ 1236244 w 4919064"/>
              <a:gd name="connsiteY23" fmla="*/ 2625705 h 5153382"/>
              <a:gd name="connsiteX24" fmla="*/ 1248234 w 4919064"/>
              <a:gd name="connsiteY24" fmla="*/ 2655247 h 5153382"/>
              <a:gd name="connsiteX25" fmla="*/ 1423301 w 4919064"/>
              <a:gd name="connsiteY25" fmla="*/ 2687699 h 5153382"/>
              <a:gd name="connsiteX26" fmla="*/ 1505680 w 4919064"/>
              <a:gd name="connsiteY26" fmla="*/ 2695937 h 5153382"/>
              <a:gd name="connsiteX27" fmla="*/ 1646719 w 4919064"/>
              <a:gd name="connsiteY27" fmla="*/ 2617808 h 5153382"/>
              <a:gd name="connsiteX28" fmla="*/ 1698980 w 4919064"/>
              <a:gd name="connsiteY28" fmla="*/ 2609151 h 5153382"/>
              <a:gd name="connsiteX29" fmla="*/ 1779942 w 4919064"/>
              <a:gd name="connsiteY29" fmla="*/ 2517958 h 5153382"/>
              <a:gd name="connsiteX30" fmla="*/ 1793847 w 4919064"/>
              <a:gd name="connsiteY30" fmla="*/ 2377338 h 5153382"/>
              <a:gd name="connsiteX31" fmla="*/ 1849596 w 4919064"/>
              <a:gd name="connsiteY31" fmla="*/ 2400792 h 5153382"/>
              <a:gd name="connsiteX32" fmla="*/ 1943703 w 4919064"/>
              <a:gd name="connsiteY32" fmla="*/ 2403861 h 5153382"/>
              <a:gd name="connsiteX33" fmla="*/ 2149151 w 4919064"/>
              <a:gd name="connsiteY33" fmla="*/ 2565522 h 5153382"/>
              <a:gd name="connsiteX34" fmla="*/ 2238769 w 4919064"/>
              <a:gd name="connsiteY34" fmla="*/ 2097749 h 5153382"/>
              <a:gd name="connsiteX35" fmla="*/ 2260570 w 4919064"/>
              <a:gd name="connsiteY35" fmla="*/ 1968857 h 5153382"/>
              <a:gd name="connsiteX36" fmla="*/ 2156469 w 4919064"/>
              <a:gd name="connsiteY36" fmla="*/ 1839202 h 5153382"/>
              <a:gd name="connsiteX37" fmla="*/ 2098804 w 4919064"/>
              <a:gd name="connsiteY37" fmla="*/ 1666207 h 5153382"/>
              <a:gd name="connsiteX38" fmla="*/ 2123518 w 4919064"/>
              <a:gd name="connsiteY38" fmla="*/ 1526164 h 5153382"/>
              <a:gd name="connsiteX39" fmla="*/ 2453031 w 4919064"/>
              <a:gd name="connsiteY39" fmla="*/ 1501451 h 5153382"/>
              <a:gd name="connsiteX40" fmla="*/ 2716642 w 4919064"/>
              <a:gd name="connsiteY40" fmla="*/ 1526164 h 5153382"/>
              <a:gd name="connsiteX41" fmla="*/ 2963777 w 4919064"/>
              <a:gd name="connsiteY41" fmla="*/ 1336694 h 5153382"/>
              <a:gd name="connsiteX42" fmla="*/ 3400383 w 4919064"/>
              <a:gd name="connsiteY42" fmla="*/ 1303743 h 5153382"/>
              <a:gd name="connsiteX43" fmla="*/ 3746372 w 4919064"/>
              <a:gd name="connsiteY43" fmla="*/ 1237840 h 5153382"/>
              <a:gd name="connsiteX44" fmla="*/ 4166501 w 4919064"/>
              <a:gd name="connsiteY44" fmla="*/ 1163699 h 5153382"/>
              <a:gd name="connsiteX45" fmla="*/ 4611345 w 4919064"/>
              <a:gd name="connsiteY45" fmla="*/ 965991 h 5153382"/>
              <a:gd name="connsiteX46" fmla="*/ 4710199 w 4919064"/>
              <a:gd name="connsiteY46" fmla="*/ 661191 h 5153382"/>
              <a:gd name="connsiteX47" fmla="*/ 4883193 w 4919064"/>
              <a:gd name="connsiteY47" fmla="*/ 216348 h 5153382"/>
              <a:gd name="connsiteX48" fmla="*/ 4879182 w 4919064"/>
              <a:gd name="connsiteY48" fmla="*/ 17556 h 5153382"/>
              <a:gd name="connsiteX49" fmla="*/ 4462644 w 4919064"/>
              <a:gd name="connsiteY49" fmla="*/ 8817 h 5153382"/>
              <a:gd name="connsiteX50" fmla="*/ 4117193 w 4919064"/>
              <a:gd name="connsiteY50" fmla="*/ 19802 h 5153382"/>
              <a:gd name="connsiteX51" fmla="*/ 4117074 w 4919064"/>
              <a:gd name="connsiteY51" fmla="*/ 216348 h 5153382"/>
              <a:gd name="connsiteX52" fmla="*/ 4026458 w 4919064"/>
              <a:gd name="connsiteY52" fmla="*/ 447007 h 5153382"/>
              <a:gd name="connsiteX53" fmla="*/ 3754610 w 4919064"/>
              <a:gd name="connsiteY53" fmla="*/ 620002 h 5153382"/>
              <a:gd name="connsiteX54" fmla="*/ 3507474 w 4919064"/>
              <a:gd name="connsiteY54" fmla="*/ 768283 h 5153382"/>
              <a:gd name="connsiteX55" fmla="*/ 2683691 w 4919064"/>
              <a:gd name="connsiteY55" fmla="*/ 891851 h 5153382"/>
              <a:gd name="connsiteX56" fmla="*/ 2197658 w 4919064"/>
              <a:gd name="connsiteY56" fmla="*/ 965991 h 5153382"/>
              <a:gd name="connsiteX57" fmla="*/ 1826956 w 4919064"/>
              <a:gd name="connsiteY57" fmla="*/ 1056607 h 5153382"/>
              <a:gd name="connsiteX58" fmla="*/ 1645723 w 4919064"/>
              <a:gd name="connsiteY58" fmla="*/ 1204889 h 5153382"/>
              <a:gd name="connsiteX59" fmla="*/ 1423301 w 4919064"/>
              <a:gd name="connsiteY59" fmla="*/ 1517926 h 5153382"/>
              <a:gd name="connsiteX60" fmla="*/ 1365637 w 4919064"/>
              <a:gd name="connsiteY60" fmla="*/ 1682683 h 5153382"/>
              <a:gd name="connsiteX61" fmla="*/ 1307972 w 4919064"/>
              <a:gd name="connsiteY61" fmla="*/ 1814489 h 5153382"/>
              <a:gd name="connsiteX62" fmla="*/ 1052599 w 4919064"/>
              <a:gd name="connsiteY62" fmla="*/ 1839202 h 5153382"/>
              <a:gd name="connsiteX63" fmla="*/ 896080 w 4919064"/>
              <a:gd name="connsiteY63" fmla="*/ 1830964 h 5153382"/>
              <a:gd name="connsiteX64" fmla="*/ 788988 w 4919064"/>
              <a:gd name="connsiteY64" fmla="*/ 1946294 h 5153382"/>
              <a:gd name="connsiteX65" fmla="*/ 613746 w 4919064"/>
              <a:gd name="connsiteY65" fmla="*/ 2060500 h 5153382"/>
              <a:gd name="connsiteX0" fmla="*/ 591312 w 4896630"/>
              <a:gd name="connsiteY0" fmla="*/ 2060500 h 5206231"/>
              <a:gd name="connsiteX1" fmla="*/ 54507 w 4896630"/>
              <a:gd name="connsiteY1" fmla="*/ 4420673 h 5206231"/>
              <a:gd name="connsiteX2" fmla="*/ 53824 w 4896630"/>
              <a:gd name="connsiteY2" fmla="*/ 5141184 h 5206231"/>
              <a:gd name="connsiteX3" fmla="*/ 779776 w 4896630"/>
              <a:gd name="connsiteY3" fmla="*/ 5152650 h 5206231"/>
              <a:gd name="connsiteX4" fmla="*/ 979295 w 4896630"/>
              <a:gd name="connsiteY4" fmla="*/ 4968085 h 5206231"/>
              <a:gd name="connsiteX5" fmla="*/ 1037038 w 4896630"/>
              <a:gd name="connsiteY5" fmla="*/ 4270912 h 5206231"/>
              <a:gd name="connsiteX6" fmla="*/ 1223177 w 4896630"/>
              <a:gd name="connsiteY6" fmla="*/ 3817096 h 5206231"/>
              <a:gd name="connsiteX7" fmla="*/ 1057187 w 4896630"/>
              <a:gd name="connsiteY7" fmla="*/ 3646017 h 5206231"/>
              <a:gd name="connsiteX8" fmla="*/ 1123168 w 4896630"/>
              <a:gd name="connsiteY8" fmla="*/ 3512637 h 5206231"/>
              <a:gd name="connsiteX9" fmla="*/ 1151135 w 4896630"/>
              <a:gd name="connsiteY9" fmla="*/ 3434431 h 5206231"/>
              <a:gd name="connsiteX10" fmla="*/ 1314974 w 4896630"/>
              <a:gd name="connsiteY10" fmla="*/ 3422783 h 5206231"/>
              <a:gd name="connsiteX11" fmla="*/ 1350338 w 4896630"/>
              <a:gd name="connsiteY11" fmla="*/ 3122075 h 5206231"/>
              <a:gd name="connsiteX12" fmla="*/ 1131433 w 4896630"/>
              <a:gd name="connsiteY12" fmla="*/ 2984865 h 5206231"/>
              <a:gd name="connsiteX13" fmla="*/ 1070829 w 4896630"/>
              <a:gd name="connsiteY13" fmla="*/ 2935502 h 5206231"/>
              <a:gd name="connsiteX14" fmla="*/ 992229 w 4896630"/>
              <a:gd name="connsiteY14" fmla="*/ 2877353 h 5206231"/>
              <a:gd name="connsiteX15" fmla="*/ 899855 w 4896630"/>
              <a:gd name="connsiteY15" fmla="*/ 2843982 h 5206231"/>
              <a:gd name="connsiteX16" fmla="*/ 889518 w 4896630"/>
              <a:gd name="connsiteY16" fmla="*/ 2866518 h 5206231"/>
              <a:gd name="connsiteX17" fmla="*/ 838018 w 4896630"/>
              <a:gd name="connsiteY17" fmla="*/ 2860510 h 5206231"/>
              <a:gd name="connsiteX18" fmla="*/ 763222 w 4896630"/>
              <a:gd name="connsiteY18" fmla="*/ 2746099 h 5206231"/>
              <a:gd name="connsiteX19" fmla="*/ 843529 w 4896630"/>
              <a:gd name="connsiteY19" fmla="*/ 2598001 h 5206231"/>
              <a:gd name="connsiteX20" fmla="*/ 997213 w 4896630"/>
              <a:gd name="connsiteY20" fmla="*/ 2646510 h 5206231"/>
              <a:gd name="connsiteX21" fmla="*/ 1063116 w 4896630"/>
              <a:gd name="connsiteY21" fmla="*/ 2621797 h 5206231"/>
              <a:gd name="connsiteX22" fmla="*/ 1097983 w 4896630"/>
              <a:gd name="connsiteY22" fmla="*/ 2588845 h 5206231"/>
              <a:gd name="connsiteX23" fmla="*/ 1213810 w 4896630"/>
              <a:gd name="connsiteY23" fmla="*/ 2625705 h 5206231"/>
              <a:gd name="connsiteX24" fmla="*/ 1225800 w 4896630"/>
              <a:gd name="connsiteY24" fmla="*/ 2655247 h 5206231"/>
              <a:gd name="connsiteX25" fmla="*/ 1400867 w 4896630"/>
              <a:gd name="connsiteY25" fmla="*/ 2687699 h 5206231"/>
              <a:gd name="connsiteX26" fmla="*/ 1483246 w 4896630"/>
              <a:gd name="connsiteY26" fmla="*/ 2695937 h 5206231"/>
              <a:gd name="connsiteX27" fmla="*/ 1624285 w 4896630"/>
              <a:gd name="connsiteY27" fmla="*/ 2617808 h 5206231"/>
              <a:gd name="connsiteX28" fmla="*/ 1676546 w 4896630"/>
              <a:gd name="connsiteY28" fmla="*/ 2609151 h 5206231"/>
              <a:gd name="connsiteX29" fmla="*/ 1757508 w 4896630"/>
              <a:gd name="connsiteY29" fmla="*/ 2517958 h 5206231"/>
              <a:gd name="connsiteX30" fmla="*/ 1771413 w 4896630"/>
              <a:gd name="connsiteY30" fmla="*/ 2377338 h 5206231"/>
              <a:gd name="connsiteX31" fmla="*/ 1827162 w 4896630"/>
              <a:gd name="connsiteY31" fmla="*/ 2400792 h 5206231"/>
              <a:gd name="connsiteX32" fmla="*/ 1921269 w 4896630"/>
              <a:gd name="connsiteY32" fmla="*/ 2403861 h 5206231"/>
              <a:gd name="connsiteX33" fmla="*/ 2126717 w 4896630"/>
              <a:gd name="connsiteY33" fmla="*/ 2565522 h 5206231"/>
              <a:gd name="connsiteX34" fmla="*/ 2216335 w 4896630"/>
              <a:gd name="connsiteY34" fmla="*/ 2097749 h 5206231"/>
              <a:gd name="connsiteX35" fmla="*/ 2238136 w 4896630"/>
              <a:gd name="connsiteY35" fmla="*/ 1968857 h 5206231"/>
              <a:gd name="connsiteX36" fmla="*/ 2134035 w 4896630"/>
              <a:gd name="connsiteY36" fmla="*/ 1839202 h 5206231"/>
              <a:gd name="connsiteX37" fmla="*/ 2076370 w 4896630"/>
              <a:gd name="connsiteY37" fmla="*/ 1666207 h 5206231"/>
              <a:gd name="connsiteX38" fmla="*/ 2101084 w 4896630"/>
              <a:gd name="connsiteY38" fmla="*/ 1526164 h 5206231"/>
              <a:gd name="connsiteX39" fmla="*/ 2430597 w 4896630"/>
              <a:gd name="connsiteY39" fmla="*/ 1501451 h 5206231"/>
              <a:gd name="connsiteX40" fmla="*/ 2694208 w 4896630"/>
              <a:gd name="connsiteY40" fmla="*/ 1526164 h 5206231"/>
              <a:gd name="connsiteX41" fmla="*/ 2941343 w 4896630"/>
              <a:gd name="connsiteY41" fmla="*/ 1336694 h 5206231"/>
              <a:gd name="connsiteX42" fmla="*/ 3377949 w 4896630"/>
              <a:gd name="connsiteY42" fmla="*/ 1303743 h 5206231"/>
              <a:gd name="connsiteX43" fmla="*/ 3723938 w 4896630"/>
              <a:gd name="connsiteY43" fmla="*/ 1237840 h 5206231"/>
              <a:gd name="connsiteX44" fmla="*/ 4144067 w 4896630"/>
              <a:gd name="connsiteY44" fmla="*/ 1163699 h 5206231"/>
              <a:gd name="connsiteX45" fmla="*/ 4588911 w 4896630"/>
              <a:gd name="connsiteY45" fmla="*/ 965991 h 5206231"/>
              <a:gd name="connsiteX46" fmla="*/ 4687765 w 4896630"/>
              <a:gd name="connsiteY46" fmla="*/ 661191 h 5206231"/>
              <a:gd name="connsiteX47" fmla="*/ 4860759 w 4896630"/>
              <a:gd name="connsiteY47" fmla="*/ 216348 h 5206231"/>
              <a:gd name="connsiteX48" fmla="*/ 4856748 w 4896630"/>
              <a:gd name="connsiteY48" fmla="*/ 17556 h 5206231"/>
              <a:gd name="connsiteX49" fmla="*/ 4440210 w 4896630"/>
              <a:gd name="connsiteY49" fmla="*/ 8817 h 5206231"/>
              <a:gd name="connsiteX50" fmla="*/ 4094759 w 4896630"/>
              <a:gd name="connsiteY50" fmla="*/ 19802 h 5206231"/>
              <a:gd name="connsiteX51" fmla="*/ 4094640 w 4896630"/>
              <a:gd name="connsiteY51" fmla="*/ 216348 h 5206231"/>
              <a:gd name="connsiteX52" fmla="*/ 4004024 w 4896630"/>
              <a:gd name="connsiteY52" fmla="*/ 447007 h 5206231"/>
              <a:gd name="connsiteX53" fmla="*/ 3732176 w 4896630"/>
              <a:gd name="connsiteY53" fmla="*/ 620002 h 5206231"/>
              <a:gd name="connsiteX54" fmla="*/ 3485040 w 4896630"/>
              <a:gd name="connsiteY54" fmla="*/ 768283 h 5206231"/>
              <a:gd name="connsiteX55" fmla="*/ 2661257 w 4896630"/>
              <a:gd name="connsiteY55" fmla="*/ 891851 h 5206231"/>
              <a:gd name="connsiteX56" fmla="*/ 2175224 w 4896630"/>
              <a:gd name="connsiteY56" fmla="*/ 965991 h 5206231"/>
              <a:gd name="connsiteX57" fmla="*/ 1804522 w 4896630"/>
              <a:gd name="connsiteY57" fmla="*/ 1056607 h 5206231"/>
              <a:gd name="connsiteX58" fmla="*/ 1623289 w 4896630"/>
              <a:gd name="connsiteY58" fmla="*/ 1204889 h 5206231"/>
              <a:gd name="connsiteX59" fmla="*/ 1400867 w 4896630"/>
              <a:gd name="connsiteY59" fmla="*/ 1517926 h 5206231"/>
              <a:gd name="connsiteX60" fmla="*/ 1343203 w 4896630"/>
              <a:gd name="connsiteY60" fmla="*/ 1682683 h 5206231"/>
              <a:gd name="connsiteX61" fmla="*/ 1285538 w 4896630"/>
              <a:gd name="connsiteY61" fmla="*/ 1814489 h 5206231"/>
              <a:gd name="connsiteX62" fmla="*/ 1030165 w 4896630"/>
              <a:gd name="connsiteY62" fmla="*/ 1839202 h 5206231"/>
              <a:gd name="connsiteX63" fmla="*/ 873646 w 4896630"/>
              <a:gd name="connsiteY63" fmla="*/ 1830964 h 5206231"/>
              <a:gd name="connsiteX64" fmla="*/ 766554 w 4896630"/>
              <a:gd name="connsiteY64" fmla="*/ 1946294 h 5206231"/>
              <a:gd name="connsiteX65" fmla="*/ 591312 w 4896630"/>
              <a:gd name="connsiteY65" fmla="*/ 2060500 h 5206231"/>
              <a:gd name="connsiteX0" fmla="*/ 591312 w 4896630"/>
              <a:gd name="connsiteY0" fmla="*/ 2060500 h 5199926"/>
              <a:gd name="connsiteX1" fmla="*/ 54507 w 4896630"/>
              <a:gd name="connsiteY1" fmla="*/ 4420673 h 5199926"/>
              <a:gd name="connsiteX2" fmla="*/ 53824 w 4896630"/>
              <a:gd name="connsiteY2" fmla="*/ 5141184 h 5199926"/>
              <a:gd name="connsiteX3" fmla="*/ 779776 w 4896630"/>
              <a:gd name="connsiteY3" fmla="*/ 5152650 h 5199926"/>
              <a:gd name="connsiteX4" fmla="*/ 979295 w 4896630"/>
              <a:gd name="connsiteY4" fmla="*/ 4968085 h 5199926"/>
              <a:gd name="connsiteX5" fmla="*/ 1037038 w 4896630"/>
              <a:gd name="connsiteY5" fmla="*/ 4270912 h 5199926"/>
              <a:gd name="connsiteX6" fmla="*/ 1223177 w 4896630"/>
              <a:gd name="connsiteY6" fmla="*/ 3817096 h 5199926"/>
              <a:gd name="connsiteX7" fmla="*/ 1057187 w 4896630"/>
              <a:gd name="connsiteY7" fmla="*/ 3646017 h 5199926"/>
              <a:gd name="connsiteX8" fmla="*/ 1123168 w 4896630"/>
              <a:gd name="connsiteY8" fmla="*/ 3512637 h 5199926"/>
              <a:gd name="connsiteX9" fmla="*/ 1151135 w 4896630"/>
              <a:gd name="connsiteY9" fmla="*/ 3434431 h 5199926"/>
              <a:gd name="connsiteX10" fmla="*/ 1314974 w 4896630"/>
              <a:gd name="connsiteY10" fmla="*/ 3422783 h 5199926"/>
              <a:gd name="connsiteX11" fmla="*/ 1350338 w 4896630"/>
              <a:gd name="connsiteY11" fmla="*/ 3122075 h 5199926"/>
              <a:gd name="connsiteX12" fmla="*/ 1131433 w 4896630"/>
              <a:gd name="connsiteY12" fmla="*/ 2984865 h 5199926"/>
              <a:gd name="connsiteX13" fmla="*/ 1070829 w 4896630"/>
              <a:gd name="connsiteY13" fmla="*/ 2935502 h 5199926"/>
              <a:gd name="connsiteX14" fmla="*/ 992229 w 4896630"/>
              <a:gd name="connsiteY14" fmla="*/ 2877353 h 5199926"/>
              <a:gd name="connsiteX15" fmla="*/ 899855 w 4896630"/>
              <a:gd name="connsiteY15" fmla="*/ 2843982 h 5199926"/>
              <a:gd name="connsiteX16" fmla="*/ 889518 w 4896630"/>
              <a:gd name="connsiteY16" fmla="*/ 2866518 h 5199926"/>
              <a:gd name="connsiteX17" fmla="*/ 838018 w 4896630"/>
              <a:gd name="connsiteY17" fmla="*/ 2860510 h 5199926"/>
              <a:gd name="connsiteX18" fmla="*/ 763222 w 4896630"/>
              <a:gd name="connsiteY18" fmla="*/ 2746099 h 5199926"/>
              <a:gd name="connsiteX19" fmla="*/ 843529 w 4896630"/>
              <a:gd name="connsiteY19" fmla="*/ 2598001 h 5199926"/>
              <a:gd name="connsiteX20" fmla="*/ 997213 w 4896630"/>
              <a:gd name="connsiteY20" fmla="*/ 2646510 h 5199926"/>
              <a:gd name="connsiteX21" fmla="*/ 1063116 w 4896630"/>
              <a:gd name="connsiteY21" fmla="*/ 2621797 h 5199926"/>
              <a:gd name="connsiteX22" fmla="*/ 1097983 w 4896630"/>
              <a:gd name="connsiteY22" fmla="*/ 2588845 h 5199926"/>
              <a:gd name="connsiteX23" fmla="*/ 1213810 w 4896630"/>
              <a:gd name="connsiteY23" fmla="*/ 2625705 h 5199926"/>
              <a:gd name="connsiteX24" fmla="*/ 1225800 w 4896630"/>
              <a:gd name="connsiteY24" fmla="*/ 2655247 h 5199926"/>
              <a:gd name="connsiteX25" fmla="*/ 1400867 w 4896630"/>
              <a:gd name="connsiteY25" fmla="*/ 2687699 h 5199926"/>
              <a:gd name="connsiteX26" fmla="*/ 1483246 w 4896630"/>
              <a:gd name="connsiteY26" fmla="*/ 2695937 h 5199926"/>
              <a:gd name="connsiteX27" fmla="*/ 1624285 w 4896630"/>
              <a:gd name="connsiteY27" fmla="*/ 2617808 h 5199926"/>
              <a:gd name="connsiteX28" fmla="*/ 1676546 w 4896630"/>
              <a:gd name="connsiteY28" fmla="*/ 2609151 h 5199926"/>
              <a:gd name="connsiteX29" fmla="*/ 1757508 w 4896630"/>
              <a:gd name="connsiteY29" fmla="*/ 2517958 h 5199926"/>
              <a:gd name="connsiteX30" fmla="*/ 1771413 w 4896630"/>
              <a:gd name="connsiteY30" fmla="*/ 2377338 h 5199926"/>
              <a:gd name="connsiteX31" fmla="*/ 1827162 w 4896630"/>
              <a:gd name="connsiteY31" fmla="*/ 2400792 h 5199926"/>
              <a:gd name="connsiteX32" fmla="*/ 1921269 w 4896630"/>
              <a:gd name="connsiteY32" fmla="*/ 2403861 h 5199926"/>
              <a:gd name="connsiteX33" fmla="*/ 2126717 w 4896630"/>
              <a:gd name="connsiteY33" fmla="*/ 2565522 h 5199926"/>
              <a:gd name="connsiteX34" fmla="*/ 2216335 w 4896630"/>
              <a:gd name="connsiteY34" fmla="*/ 2097749 h 5199926"/>
              <a:gd name="connsiteX35" fmla="*/ 2238136 w 4896630"/>
              <a:gd name="connsiteY35" fmla="*/ 1968857 h 5199926"/>
              <a:gd name="connsiteX36" fmla="*/ 2134035 w 4896630"/>
              <a:gd name="connsiteY36" fmla="*/ 1839202 h 5199926"/>
              <a:gd name="connsiteX37" fmla="*/ 2076370 w 4896630"/>
              <a:gd name="connsiteY37" fmla="*/ 1666207 h 5199926"/>
              <a:gd name="connsiteX38" fmla="*/ 2101084 w 4896630"/>
              <a:gd name="connsiteY38" fmla="*/ 1526164 h 5199926"/>
              <a:gd name="connsiteX39" fmla="*/ 2430597 w 4896630"/>
              <a:gd name="connsiteY39" fmla="*/ 1501451 h 5199926"/>
              <a:gd name="connsiteX40" fmla="*/ 2694208 w 4896630"/>
              <a:gd name="connsiteY40" fmla="*/ 1526164 h 5199926"/>
              <a:gd name="connsiteX41" fmla="*/ 2941343 w 4896630"/>
              <a:gd name="connsiteY41" fmla="*/ 1336694 h 5199926"/>
              <a:gd name="connsiteX42" fmla="*/ 3377949 w 4896630"/>
              <a:gd name="connsiteY42" fmla="*/ 1303743 h 5199926"/>
              <a:gd name="connsiteX43" fmla="*/ 3723938 w 4896630"/>
              <a:gd name="connsiteY43" fmla="*/ 1237840 h 5199926"/>
              <a:gd name="connsiteX44" fmla="*/ 4144067 w 4896630"/>
              <a:gd name="connsiteY44" fmla="*/ 1163699 h 5199926"/>
              <a:gd name="connsiteX45" fmla="*/ 4588911 w 4896630"/>
              <a:gd name="connsiteY45" fmla="*/ 965991 h 5199926"/>
              <a:gd name="connsiteX46" fmla="*/ 4687765 w 4896630"/>
              <a:gd name="connsiteY46" fmla="*/ 661191 h 5199926"/>
              <a:gd name="connsiteX47" fmla="*/ 4860759 w 4896630"/>
              <a:gd name="connsiteY47" fmla="*/ 216348 h 5199926"/>
              <a:gd name="connsiteX48" fmla="*/ 4856748 w 4896630"/>
              <a:gd name="connsiteY48" fmla="*/ 17556 h 5199926"/>
              <a:gd name="connsiteX49" fmla="*/ 4440210 w 4896630"/>
              <a:gd name="connsiteY49" fmla="*/ 8817 h 5199926"/>
              <a:gd name="connsiteX50" fmla="*/ 4094759 w 4896630"/>
              <a:gd name="connsiteY50" fmla="*/ 19802 h 5199926"/>
              <a:gd name="connsiteX51" fmla="*/ 4094640 w 4896630"/>
              <a:gd name="connsiteY51" fmla="*/ 216348 h 5199926"/>
              <a:gd name="connsiteX52" fmla="*/ 4004024 w 4896630"/>
              <a:gd name="connsiteY52" fmla="*/ 447007 h 5199926"/>
              <a:gd name="connsiteX53" fmla="*/ 3732176 w 4896630"/>
              <a:gd name="connsiteY53" fmla="*/ 620002 h 5199926"/>
              <a:gd name="connsiteX54" fmla="*/ 3485040 w 4896630"/>
              <a:gd name="connsiteY54" fmla="*/ 768283 h 5199926"/>
              <a:gd name="connsiteX55" fmla="*/ 2661257 w 4896630"/>
              <a:gd name="connsiteY55" fmla="*/ 891851 h 5199926"/>
              <a:gd name="connsiteX56" fmla="*/ 2175224 w 4896630"/>
              <a:gd name="connsiteY56" fmla="*/ 965991 h 5199926"/>
              <a:gd name="connsiteX57" fmla="*/ 1804522 w 4896630"/>
              <a:gd name="connsiteY57" fmla="*/ 1056607 h 5199926"/>
              <a:gd name="connsiteX58" fmla="*/ 1623289 w 4896630"/>
              <a:gd name="connsiteY58" fmla="*/ 1204889 h 5199926"/>
              <a:gd name="connsiteX59" fmla="*/ 1400867 w 4896630"/>
              <a:gd name="connsiteY59" fmla="*/ 1517926 h 5199926"/>
              <a:gd name="connsiteX60" fmla="*/ 1343203 w 4896630"/>
              <a:gd name="connsiteY60" fmla="*/ 1682683 h 5199926"/>
              <a:gd name="connsiteX61" fmla="*/ 1285538 w 4896630"/>
              <a:gd name="connsiteY61" fmla="*/ 1814489 h 5199926"/>
              <a:gd name="connsiteX62" fmla="*/ 1030165 w 4896630"/>
              <a:gd name="connsiteY62" fmla="*/ 1839202 h 5199926"/>
              <a:gd name="connsiteX63" fmla="*/ 873646 w 4896630"/>
              <a:gd name="connsiteY63" fmla="*/ 1830964 h 5199926"/>
              <a:gd name="connsiteX64" fmla="*/ 766554 w 4896630"/>
              <a:gd name="connsiteY64" fmla="*/ 1946294 h 5199926"/>
              <a:gd name="connsiteX65" fmla="*/ 591312 w 4896630"/>
              <a:gd name="connsiteY65" fmla="*/ 2060500 h 5199926"/>
              <a:gd name="connsiteX0" fmla="*/ 553336 w 4858654"/>
              <a:gd name="connsiteY0" fmla="*/ 2060500 h 5219315"/>
              <a:gd name="connsiteX1" fmla="*/ 16531 w 4858654"/>
              <a:gd name="connsiteY1" fmla="*/ 4420673 h 5219315"/>
              <a:gd name="connsiteX2" fmla="*/ 15848 w 4858654"/>
              <a:gd name="connsiteY2" fmla="*/ 5141184 h 5219315"/>
              <a:gd name="connsiteX3" fmla="*/ 229114 w 4858654"/>
              <a:gd name="connsiteY3" fmla="*/ 5201117 h 5219315"/>
              <a:gd name="connsiteX4" fmla="*/ 741800 w 4858654"/>
              <a:gd name="connsiteY4" fmla="*/ 5152650 h 5219315"/>
              <a:gd name="connsiteX5" fmla="*/ 941319 w 4858654"/>
              <a:gd name="connsiteY5" fmla="*/ 4968085 h 5219315"/>
              <a:gd name="connsiteX6" fmla="*/ 999062 w 4858654"/>
              <a:gd name="connsiteY6" fmla="*/ 4270912 h 5219315"/>
              <a:gd name="connsiteX7" fmla="*/ 1185201 w 4858654"/>
              <a:gd name="connsiteY7" fmla="*/ 3817096 h 5219315"/>
              <a:gd name="connsiteX8" fmla="*/ 1019211 w 4858654"/>
              <a:gd name="connsiteY8" fmla="*/ 3646017 h 5219315"/>
              <a:gd name="connsiteX9" fmla="*/ 1085192 w 4858654"/>
              <a:gd name="connsiteY9" fmla="*/ 3512637 h 5219315"/>
              <a:gd name="connsiteX10" fmla="*/ 1113159 w 4858654"/>
              <a:gd name="connsiteY10" fmla="*/ 3434431 h 5219315"/>
              <a:gd name="connsiteX11" fmla="*/ 1276998 w 4858654"/>
              <a:gd name="connsiteY11" fmla="*/ 3422783 h 5219315"/>
              <a:gd name="connsiteX12" fmla="*/ 1312362 w 4858654"/>
              <a:gd name="connsiteY12" fmla="*/ 3122075 h 5219315"/>
              <a:gd name="connsiteX13" fmla="*/ 1093457 w 4858654"/>
              <a:gd name="connsiteY13" fmla="*/ 2984865 h 5219315"/>
              <a:gd name="connsiteX14" fmla="*/ 1032853 w 4858654"/>
              <a:gd name="connsiteY14" fmla="*/ 2935502 h 5219315"/>
              <a:gd name="connsiteX15" fmla="*/ 954253 w 4858654"/>
              <a:gd name="connsiteY15" fmla="*/ 2877353 h 5219315"/>
              <a:gd name="connsiteX16" fmla="*/ 861879 w 4858654"/>
              <a:gd name="connsiteY16" fmla="*/ 2843982 h 5219315"/>
              <a:gd name="connsiteX17" fmla="*/ 851542 w 4858654"/>
              <a:gd name="connsiteY17" fmla="*/ 2866518 h 5219315"/>
              <a:gd name="connsiteX18" fmla="*/ 800042 w 4858654"/>
              <a:gd name="connsiteY18" fmla="*/ 2860510 h 5219315"/>
              <a:gd name="connsiteX19" fmla="*/ 725246 w 4858654"/>
              <a:gd name="connsiteY19" fmla="*/ 2746099 h 5219315"/>
              <a:gd name="connsiteX20" fmla="*/ 805553 w 4858654"/>
              <a:gd name="connsiteY20" fmla="*/ 2598001 h 5219315"/>
              <a:gd name="connsiteX21" fmla="*/ 959237 w 4858654"/>
              <a:gd name="connsiteY21" fmla="*/ 2646510 h 5219315"/>
              <a:gd name="connsiteX22" fmla="*/ 1025140 w 4858654"/>
              <a:gd name="connsiteY22" fmla="*/ 2621797 h 5219315"/>
              <a:gd name="connsiteX23" fmla="*/ 1060007 w 4858654"/>
              <a:gd name="connsiteY23" fmla="*/ 2588845 h 5219315"/>
              <a:gd name="connsiteX24" fmla="*/ 1175834 w 4858654"/>
              <a:gd name="connsiteY24" fmla="*/ 2625705 h 5219315"/>
              <a:gd name="connsiteX25" fmla="*/ 1187824 w 4858654"/>
              <a:gd name="connsiteY25" fmla="*/ 2655247 h 5219315"/>
              <a:gd name="connsiteX26" fmla="*/ 1362891 w 4858654"/>
              <a:gd name="connsiteY26" fmla="*/ 2687699 h 5219315"/>
              <a:gd name="connsiteX27" fmla="*/ 1445270 w 4858654"/>
              <a:gd name="connsiteY27" fmla="*/ 2695937 h 5219315"/>
              <a:gd name="connsiteX28" fmla="*/ 1586309 w 4858654"/>
              <a:gd name="connsiteY28" fmla="*/ 2617808 h 5219315"/>
              <a:gd name="connsiteX29" fmla="*/ 1638570 w 4858654"/>
              <a:gd name="connsiteY29" fmla="*/ 2609151 h 5219315"/>
              <a:gd name="connsiteX30" fmla="*/ 1719532 w 4858654"/>
              <a:gd name="connsiteY30" fmla="*/ 2517958 h 5219315"/>
              <a:gd name="connsiteX31" fmla="*/ 1733437 w 4858654"/>
              <a:gd name="connsiteY31" fmla="*/ 2377338 h 5219315"/>
              <a:gd name="connsiteX32" fmla="*/ 1789186 w 4858654"/>
              <a:gd name="connsiteY32" fmla="*/ 2400792 h 5219315"/>
              <a:gd name="connsiteX33" fmla="*/ 1883293 w 4858654"/>
              <a:gd name="connsiteY33" fmla="*/ 2403861 h 5219315"/>
              <a:gd name="connsiteX34" fmla="*/ 2088741 w 4858654"/>
              <a:gd name="connsiteY34" fmla="*/ 2565522 h 5219315"/>
              <a:gd name="connsiteX35" fmla="*/ 2178359 w 4858654"/>
              <a:gd name="connsiteY35" fmla="*/ 2097749 h 5219315"/>
              <a:gd name="connsiteX36" fmla="*/ 2200160 w 4858654"/>
              <a:gd name="connsiteY36" fmla="*/ 1968857 h 5219315"/>
              <a:gd name="connsiteX37" fmla="*/ 2096059 w 4858654"/>
              <a:gd name="connsiteY37" fmla="*/ 1839202 h 5219315"/>
              <a:gd name="connsiteX38" fmla="*/ 2038394 w 4858654"/>
              <a:gd name="connsiteY38" fmla="*/ 1666207 h 5219315"/>
              <a:gd name="connsiteX39" fmla="*/ 2063108 w 4858654"/>
              <a:gd name="connsiteY39" fmla="*/ 1526164 h 5219315"/>
              <a:gd name="connsiteX40" fmla="*/ 2392621 w 4858654"/>
              <a:gd name="connsiteY40" fmla="*/ 1501451 h 5219315"/>
              <a:gd name="connsiteX41" fmla="*/ 2656232 w 4858654"/>
              <a:gd name="connsiteY41" fmla="*/ 1526164 h 5219315"/>
              <a:gd name="connsiteX42" fmla="*/ 2903367 w 4858654"/>
              <a:gd name="connsiteY42" fmla="*/ 1336694 h 5219315"/>
              <a:gd name="connsiteX43" fmla="*/ 3339973 w 4858654"/>
              <a:gd name="connsiteY43" fmla="*/ 1303743 h 5219315"/>
              <a:gd name="connsiteX44" fmla="*/ 3685962 w 4858654"/>
              <a:gd name="connsiteY44" fmla="*/ 1237840 h 5219315"/>
              <a:gd name="connsiteX45" fmla="*/ 4106091 w 4858654"/>
              <a:gd name="connsiteY45" fmla="*/ 1163699 h 5219315"/>
              <a:gd name="connsiteX46" fmla="*/ 4550935 w 4858654"/>
              <a:gd name="connsiteY46" fmla="*/ 965991 h 5219315"/>
              <a:gd name="connsiteX47" fmla="*/ 4649789 w 4858654"/>
              <a:gd name="connsiteY47" fmla="*/ 661191 h 5219315"/>
              <a:gd name="connsiteX48" fmla="*/ 4822783 w 4858654"/>
              <a:gd name="connsiteY48" fmla="*/ 216348 h 5219315"/>
              <a:gd name="connsiteX49" fmla="*/ 4818772 w 4858654"/>
              <a:gd name="connsiteY49" fmla="*/ 17556 h 5219315"/>
              <a:gd name="connsiteX50" fmla="*/ 4402234 w 4858654"/>
              <a:gd name="connsiteY50" fmla="*/ 8817 h 5219315"/>
              <a:gd name="connsiteX51" fmla="*/ 4056783 w 4858654"/>
              <a:gd name="connsiteY51" fmla="*/ 19802 h 5219315"/>
              <a:gd name="connsiteX52" fmla="*/ 4056664 w 4858654"/>
              <a:gd name="connsiteY52" fmla="*/ 216348 h 5219315"/>
              <a:gd name="connsiteX53" fmla="*/ 3966048 w 4858654"/>
              <a:gd name="connsiteY53" fmla="*/ 447007 h 5219315"/>
              <a:gd name="connsiteX54" fmla="*/ 3694200 w 4858654"/>
              <a:gd name="connsiteY54" fmla="*/ 620002 h 5219315"/>
              <a:gd name="connsiteX55" fmla="*/ 3447064 w 4858654"/>
              <a:gd name="connsiteY55" fmla="*/ 768283 h 5219315"/>
              <a:gd name="connsiteX56" fmla="*/ 2623281 w 4858654"/>
              <a:gd name="connsiteY56" fmla="*/ 891851 h 5219315"/>
              <a:gd name="connsiteX57" fmla="*/ 2137248 w 4858654"/>
              <a:gd name="connsiteY57" fmla="*/ 965991 h 5219315"/>
              <a:gd name="connsiteX58" fmla="*/ 1766546 w 4858654"/>
              <a:gd name="connsiteY58" fmla="*/ 1056607 h 5219315"/>
              <a:gd name="connsiteX59" fmla="*/ 1585313 w 4858654"/>
              <a:gd name="connsiteY59" fmla="*/ 1204889 h 5219315"/>
              <a:gd name="connsiteX60" fmla="*/ 1362891 w 4858654"/>
              <a:gd name="connsiteY60" fmla="*/ 1517926 h 5219315"/>
              <a:gd name="connsiteX61" fmla="*/ 1305227 w 4858654"/>
              <a:gd name="connsiteY61" fmla="*/ 1682683 h 5219315"/>
              <a:gd name="connsiteX62" fmla="*/ 1247562 w 4858654"/>
              <a:gd name="connsiteY62" fmla="*/ 1814489 h 5219315"/>
              <a:gd name="connsiteX63" fmla="*/ 992189 w 4858654"/>
              <a:gd name="connsiteY63" fmla="*/ 1839202 h 5219315"/>
              <a:gd name="connsiteX64" fmla="*/ 835670 w 4858654"/>
              <a:gd name="connsiteY64" fmla="*/ 1830964 h 5219315"/>
              <a:gd name="connsiteX65" fmla="*/ 728578 w 4858654"/>
              <a:gd name="connsiteY65" fmla="*/ 1946294 h 5219315"/>
              <a:gd name="connsiteX66" fmla="*/ 553336 w 4858654"/>
              <a:gd name="connsiteY66" fmla="*/ 2060500 h 5219315"/>
              <a:gd name="connsiteX0" fmla="*/ 559806 w 4865124"/>
              <a:gd name="connsiteY0" fmla="*/ 2060500 h 5193732"/>
              <a:gd name="connsiteX1" fmla="*/ 23001 w 4865124"/>
              <a:gd name="connsiteY1" fmla="*/ 4420673 h 5193732"/>
              <a:gd name="connsiteX2" fmla="*/ 22318 w 4865124"/>
              <a:gd name="connsiteY2" fmla="*/ 5141184 h 5193732"/>
              <a:gd name="connsiteX3" fmla="*/ 322947 w 4865124"/>
              <a:gd name="connsiteY3" fmla="*/ 5139963 h 5193732"/>
              <a:gd name="connsiteX4" fmla="*/ 748270 w 4865124"/>
              <a:gd name="connsiteY4" fmla="*/ 5152650 h 5193732"/>
              <a:gd name="connsiteX5" fmla="*/ 947789 w 4865124"/>
              <a:gd name="connsiteY5" fmla="*/ 4968085 h 5193732"/>
              <a:gd name="connsiteX6" fmla="*/ 1005532 w 4865124"/>
              <a:gd name="connsiteY6" fmla="*/ 4270912 h 5193732"/>
              <a:gd name="connsiteX7" fmla="*/ 1191671 w 4865124"/>
              <a:gd name="connsiteY7" fmla="*/ 3817096 h 5193732"/>
              <a:gd name="connsiteX8" fmla="*/ 1025681 w 4865124"/>
              <a:gd name="connsiteY8" fmla="*/ 3646017 h 5193732"/>
              <a:gd name="connsiteX9" fmla="*/ 1091662 w 4865124"/>
              <a:gd name="connsiteY9" fmla="*/ 3512637 h 5193732"/>
              <a:gd name="connsiteX10" fmla="*/ 1119629 w 4865124"/>
              <a:gd name="connsiteY10" fmla="*/ 3434431 h 5193732"/>
              <a:gd name="connsiteX11" fmla="*/ 1283468 w 4865124"/>
              <a:gd name="connsiteY11" fmla="*/ 3422783 h 5193732"/>
              <a:gd name="connsiteX12" fmla="*/ 1318832 w 4865124"/>
              <a:gd name="connsiteY12" fmla="*/ 3122075 h 5193732"/>
              <a:gd name="connsiteX13" fmla="*/ 1099927 w 4865124"/>
              <a:gd name="connsiteY13" fmla="*/ 2984865 h 5193732"/>
              <a:gd name="connsiteX14" fmla="*/ 1039323 w 4865124"/>
              <a:gd name="connsiteY14" fmla="*/ 2935502 h 5193732"/>
              <a:gd name="connsiteX15" fmla="*/ 960723 w 4865124"/>
              <a:gd name="connsiteY15" fmla="*/ 2877353 h 5193732"/>
              <a:gd name="connsiteX16" fmla="*/ 868349 w 4865124"/>
              <a:gd name="connsiteY16" fmla="*/ 2843982 h 5193732"/>
              <a:gd name="connsiteX17" fmla="*/ 858012 w 4865124"/>
              <a:gd name="connsiteY17" fmla="*/ 2866518 h 5193732"/>
              <a:gd name="connsiteX18" fmla="*/ 806512 w 4865124"/>
              <a:gd name="connsiteY18" fmla="*/ 2860510 h 5193732"/>
              <a:gd name="connsiteX19" fmla="*/ 731716 w 4865124"/>
              <a:gd name="connsiteY19" fmla="*/ 2746099 h 5193732"/>
              <a:gd name="connsiteX20" fmla="*/ 812023 w 4865124"/>
              <a:gd name="connsiteY20" fmla="*/ 2598001 h 5193732"/>
              <a:gd name="connsiteX21" fmla="*/ 965707 w 4865124"/>
              <a:gd name="connsiteY21" fmla="*/ 2646510 h 5193732"/>
              <a:gd name="connsiteX22" fmla="*/ 1031610 w 4865124"/>
              <a:gd name="connsiteY22" fmla="*/ 2621797 h 5193732"/>
              <a:gd name="connsiteX23" fmla="*/ 1066477 w 4865124"/>
              <a:gd name="connsiteY23" fmla="*/ 2588845 h 5193732"/>
              <a:gd name="connsiteX24" fmla="*/ 1182304 w 4865124"/>
              <a:gd name="connsiteY24" fmla="*/ 2625705 h 5193732"/>
              <a:gd name="connsiteX25" fmla="*/ 1194294 w 4865124"/>
              <a:gd name="connsiteY25" fmla="*/ 2655247 h 5193732"/>
              <a:gd name="connsiteX26" fmla="*/ 1369361 w 4865124"/>
              <a:gd name="connsiteY26" fmla="*/ 2687699 h 5193732"/>
              <a:gd name="connsiteX27" fmla="*/ 1451740 w 4865124"/>
              <a:gd name="connsiteY27" fmla="*/ 2695937 h 5193732"/>
              <a:gd name="connsiteX28" fmla="*/ 1592779 w 4865124"/>
              <a:gd name="connsiteY28" fmla="*/ 2617808 h 5193732"/>
              <a:gd name="connsiteX29" fmla="*/ 1645040 w 4865124"/>
              <a:gd name="connsiteY29" fmla="*/ 2609151 h 5193732"/>
              <a:gd name="connsiteX30" fmla="*/ 1726002 w 4865124"/>
              <a:gd name="connsiteY30" fmla="*/ 2517958 h 5193732"/>
              <a:gd name="connsiteX31" fmla="*/ 1739907 w 4865124"/>
              <a:gd name="connsiteY31" fmla="*/ 2377338 h 5193732"/>
              <a:gd name="connsiteX32" fmla="*/ 1795656 w 4865124"/>
              <a:gd name="connsiteY32" fmla="*/ 2400792 h 5193732"/>
              <a:gd name="connsiteX33" fmla="*/ 1889763 w 4865124"/>
              <a:gd name="connsiteY33" fmla="*/ 2403861 h 5193732"/>
              <a:gd name="connsiteX34" fmla="*/ 2095211 w 4865124"/>
              <a:gd name="connsiteY34" fmla="*/ 2565522 h 5193732"/>
              <a:gd name="connsiteX35" fmla="*/ 2184829 w 4865124"/>
              <a:gd name="connsiteY35" fmla="*/ 2097749 h 5193732"/>
              <a:gd name="connsiteX36" fmla="*/ 2206630 w 4865124"/>
              <a:gd name="connsiteY36" fmla="*/ 1968857 h 5193732"/>
              <a:gd name="connsiteX37" fmla="*/ 2102529 w 4865124"/>
              <a:gd name="connsiteY37" fmla="*/ 1839202 h 5193732"/>
              <a:gd name="connsiteX38" fmla="*/ 2044864 w 4865124"/>
              <a:gd name="connsiteY38" fmla="*/ 1666207 h 5193732"/>
              <a:gd name="connsiteX39" fmla="*/ 2069578 w 4865124"/>
              <a:gd name="connsiteY39" fmla="*/ 1526164 h 5193732"/>
              <a:gd name="connsiteX40" fmla="*/ 2399091 w 4865124"/>
              <a:gd name="connsiteY40" fmla="*/ 1501451 h 5193732"/>
              <a:gd name="connsiteX41" fmla="*/ 2662702 w 4865124"/>
              <a:gd name="connsiteY41" fmla="*/ 1526164 h 5193732"/>
              <a:gd name="connsiteX42" fmla="*/ 2909837 w 4865124"/>
              <a:gd name="connsiteY42" fmla="*/ 1336694 h 5193732"/>
              <a:gd name="connsiteX43" fmla="*/ 3346443 w 4865124"/>
              <a:gd name="connsiteY43" fmla="*/ 1303743 h 5193732"/>
              <a:gd name="connsiteX44" fmla="*/ 3692432 w 4865124"/>
              <a:gd name="connsiteY44" fmla="*/ 1237840 h 5193732"/>
              <a:gd name="connsiteX45" fmla="*/ 4112561 w 4865124"/>
              <a:gd name="connsiteY45" fmla="*/ 1163699 h 5193732"/>
              <a:gd name="connsiteX46" fmla="*/ 4557405 w 4865124"/>
              <a:gd name="connsiteY46" fmla="*/ 965991 h 5193732"/>
              <a:gd name="connsiteX47" fmla="*/ 4656259 w 4865124"/>
              <a:gd name="connsiteY47" fmla="*/ 661191 h 5193732"/>
              <a:gd name="connsiteX48" fmla="*/ 4829253 w 4865124"/>
              <a:gd name="connsiteY48" fmla="*/ 216348 h 5193732"/>
              <a:gd name="connsiteX49" fmla="*/ 4825242 w 4865124"/>
              <a:gd name="connsiteY49" fmla="*/ 17556 h 5193732"/>
              <a:gd name="connsiteX50" fmla="*/ 4408704 w 4865124"/>
              <a:gd name="connsiteY50" fmla="*/ 8817 h 5193732"/>
              <a:gd name="connsiteX51" fmla="*/ 4063253 w 4865124"/>
              <a:gd name="connsiteY51" fmla="*/ 19802 h 5193732"/>
              <a:gd name="connsiteX52" fmla="*/ 4063134 w 4865124"/>
              <a:gd name="connsiteY52" fmla="*/ 216348 h 5193732"/>
              <a:gd name="connsiteX53" fmla="*/ 3972518 w 4865124"/>
              <a:gd name="connsiteY53" fmla="*/ 447007 h 5193732"/>
              <a:gd name="connsiteX54" fmla="*/ 3700670 w 4865124"/>
              <a:gd name="connsiteY54" fmla="*/ 620002 h 5193732"/>
              <a:gd name="connsiteX55" fmla="*/ 3453534 w 4865124"/>
              <a:gd name="connsiteY55" fmla="*/ 768283 h 5193732"/>
              <a:gd name="connsiteX56" fmla="*/ 2629751 w 4865124"/>
              <a:gd name="connsiteY56" fmla="*/ 891851 h 5193732"/>
              <a:gd name="connsiteX57" fmla="*/ 2143718 w 4865124"/>
              <a:gd name="connsiteY57" fmla="*/ 965991 h 5193732"/>
              <a:gd name="connsiteX58" fmla="*/ 1773016 w 4865124"/>
              <a:gd name="connsiteY58" fmla="*/ 1056607 h 5193732"/>
              <a:gd name="connsiteX59" fmla="*/ 1591783 w 4865124"/>
              <a:gd name="connsiteY59" fmla="*/ 1204889 h 5193732"/>
              <a:gd name="connsiteX60" fmla="*/ 1369361 w 4865124"/>
              <a:gd name="connsiteY60" fmla="*/ 1517926 h 5193732"/>
              <a:gd name="connsiteX61" fmla="*/ 1311697 w 4865124"/>
              <a:gd name="connsiteY61" fmla="*/ 1682683 h 5193732"/>
              <a:gd name="connsiteX62" fmla="*/ 1254032 w 4865124"/>
              <a:gd name="connsiteY62" fmla="*/ 1814489 h 5193732"/>
              <a:gd name="connsiteX63" fmla="*/ 998659 w 4865124"/>
              <a:gd name="connsiteY63" fmla="*/ 1839202 h 5193732"/>
              <a:gd name="connsiteX64" fmla="*/ 842140 w 4865124"/>
              <a:gd name="connsiteY64" fmla="*/ 1830964 h 5193732"/>
              <a:gd name="connsiteX65" fmla="*/ 735048 w 4865124"/>
              <a:gd name="connsiteY65" fmla="*/ 1946294 h 5193732"/>
              <a:gd name="connsiteX66" fmla="*/ 559806 w 4865124"/>
              <a:gd name="connsiteY66" fmla="*/ 2060500 h 5193732"/>
              <a:gd name="connsiteX0" fmla="*/ 547943 w 4853261"/>
              <a:gd name="connsiteY0" fmla="*/ 2060500 h 5210008"/>
              <a:gd name="connsiteX1" fmla="*/ 11138 w 4853261"/>
              <a:gd name="connsiteY1" fmla="*/ 4420673 h 5210008"/>
              <a:gd name="connsiteX2" fmla="*/ 10455 w 4853261"/>
              <a:gd name="connsiteY2" fmla="*/ 5141184 h 5210008"/>
              <a:gd name="connsiteX3" fmla="*/ 150918 w 4853261"/>
              <a:gd name="connsiteY3" fmla="*/ 5180732 h 5210008"/>
              <a:gd name="connsiteX4" fmla="*/ 311084 w 4853261"/>
              <a:gd name="connsiteY4" fmla="*/ 5139963 h 5210008"/>
              <a:gd name="connsiteX5" fmla="*/ 736407 w 4853261"/>
              <a:gd name="connsiteY5" fmla="*/ 5152650 h 5210008"/>
              <a:gd name="connsiteX6" fmla="*/ 935926 w 4853261"/>
              <a:gd name="connsiteY6" fmla="*/ 4968085 h 5210008"/>
              <a:gd name="connsiteX7" fmla="*/ 993669 w 4853261"/>
              <a:gd name="connsiteY7" fmla="*/ 4270912 h 5210008"/>
              <a:gd name="connsiteX8" fmla="*/ 1179808 w 4853261"/>
              <a:gd name="connsiteY8" fmla="*/ 3817096 h 5210008"/>
              <a:gd name="connsiteX9" fmla="*/ 1013818 w 4853261"/>
              <a:gd name="connsiteY9" fmla="*/ 3646017 h 5210008"/>
              <a:gd name="connsiteX10" fmla="*/ 1079799 w 4853261"/>
              <a:gd name="connsiteY10" fmla="*/ 3512637 h 5210008"/>
              <a:gd name="connsiteX11" fmla="*/ 1107766 w 4853261"/>
              <a:gd name="connsiteY11" fmla="*/ 3434431 h 5210008"/>
              <a:gd name="connsiteX12" fmla="*/ 1271605 w 4853261"/>
              <a:gd name="connsiteY12" fmla="*/ 3422783 h 5210008"/>
              <a:gd name="connsiteX13" fmla="*/ 1306969 w 4853261"/>
              <a:gd name="connsiteY13" fmla="*/ 3122075 h 5210008"/>
              <a:gd name="connsiteX14" fmla="*/ 1088064 w 4853261"/>
              <a:gd name="connsiteY14" fmla="*/ 2984865 h 5210008"/>
              <a:gd name="connsiteX15" fmla="*/ 1027460 w 4853261"/>
              <a:gd name="connsiteY15" fmla="*/ 2935502 h 5210008"/>
              <a:gd name="connsiteX16" fmla="*/ 948860 w 4853261"/>
              <a:gd name="connsiteY16" fmla="*/ 2877353 h 5210008"/>
              <a:gd name="connsiteX17" fmla="*/ 856486 w 4853261"/>
              <a:gd name="connsiteY17" fmla="*/ 2843982 h 5210008"/>
              <a:gd name="connsiteX18" fmla="*/ 846149 w 4853261"/>
              <a:gd name="connsiteY18" fmla="*/ 2866518 h 5210008"/>
              <a:gd name="connsiteX19" fmla="*/ 794649 w 4853261"/>
              <a:gd name="connsiteY19" fmla="*/ 2860510 h 5210008"/>
              <a:gd name="connsiteX20" fmla="*/ 719853 w 4853261"/>
              <a:gd name="connsiteY20" fmla="*/ 2746099 h 5210008"/>
              <a:gd name="connsiteX21" fmla="*/ 800160 w 4853261"/>
              <a:gd name="connsiteY21" fmla="*/ 2598001 h 5210008"/>
              <a:gd name="connsiteX22" fmla="*/ 953844 w 4853261"/>
              <a:gd name="connsiteY22" fmla="*/ 2646510 h 5210008"/>
              <a:gd name="connsiteX23" fmla="*/ 1019747 w 4853261"/>
              <a:gd name="connsiteY23" fmla="*/ 2621797 h 5210008"/>
              <a:gd name="connsiteX24" fmla="*/ 1054614 w 4853261"/>
              <a:gd name="connsiteY24" fmla="*/ 2588845 h 5210008"/>
              <a:gd name="connsiteX25" fmla="*/ 1170441 w 4853261"/>
              <a:gd name="connsiteY25" fmla="*/ 2625705 h 5210008"/>
              <a:gd name="connsiteX26" fmla="*/ 1182431 w 4853261"/>
              <a:gd name="connsiteY26" fmla="*/ 2655247 h 5210008"/>
              <a:gd name="connsiteX27" fmla="*/ 1357498 w 4853261"/>
              <a:gd name="connsiteY27" fmla="*/ 2687699 h 5210008"/>
              <a:gd name="connsiteX28" fmla="*/ 1439877 w 4853261"/>
              <a:gd name="connsiteY28" fmla="*/ 2695937 h 5210008"/>
              <a:gd name="connsiteX29" fmla="*/ 1580916 w 4853261"/>
              <a:gd name="connsiteY29" fmla="*/ 2617808 h 5210008"/>
              <a:gd name="connsiteX30" fmla="*/ 1633177 w 4853261"/>
              <a:gd name="connsiteY30" fmla="*/ 2609151 h 5210008"/>
              <a:gd name="connsiteX31" fmla="*/ 1714139 w 4853261"/>
              <a:gd name="connsiteY31" fmla="*/ 2517958 h 5210008"/>
              <a:gd name="connsiteX32" fmla="*/ 1728044 w 4853261"/>
              <a:gd name="connsiteY32" fmla="*/ 2377338 h 5210008"/>
              <a:gd name="connsiteX33" fmla="*/ 1783793 w 4853261"/>
              <a:gd name="connsiteY33" fmla="*/ 2400792 h 5210008"/>
              <a:gd name="connsiteX34" fmla="*/ 1877900 w 4853261"/>
              <a:gd name="connsiteY34" fmla="*/ 2403861 h 5210008"/>
              <a:gd name="connsiteX35" fmla="*/ 2083348 w 4853261"/>
              <a:gd name="connsiteY35" fmla="*/ 2565522 h 5210008"/>
              <a:gd name="connsiteX36" fmla="*/ 2172966 w 4853261"/>
              <a:gd name="connsiteY36" fmla="*/ 2097749 h 5210008"/>
              <a:gd name="connsiteX37" fmla="*/ 2194767 w 4853261"/>
              <a:gd name="connsiteY37" fmla="*/ 1968857 h 5210008"/>
              <a:gd name="connsiteX38" fmla="*/ 2090666 w 4853261"/>
              <a:gd name="connsiteY38" fmla="*/ 1839202 h 5210008"/>
              <a:gd name="connsiteX39" fmla="*/ 2033001 w 4853261"/>
              <a:gd name="connsiteY39" fmla="*/ 1666207 h 5210008"/>
              <a:gd name="connsiteX40" fmla="*/ 2057715 w 4853261"/>
              <a:gd name="connsiteY40" fmla="*/ 1526164 h 5210008"/>
              <a:gd name="connsiteX41" fmla="*/ 2387228 w 4853261"/>
              <a:gd name="connsiteY41" fmla="*/ 1501451 h 5210008"/>
              <a:gd name="connsiteX42" fmla="*/ 2650839 w 4853261"/>
              <a:gd name="connsiteY42" fmla="*/ 1526164 h 5210008"/>
              <a:gd name="connsiteX43" fmla="*/ 2897974 w 4853261"/>
              <a:gd name="connsiteY43" fmla="*/ 1336694 h 5210008"/>
              <a:gd name="connsiteX44" fmla="*/ 3334580 w 4853261"/>
              <a:gd name="connsiteY44" fmla="*/ 1303743 h 5210008"/>
              <a:gd name="connsiteX45" fmla="*/ 3680569 w 4853261"/>
              <a:gd name="connsiteY45" fmla="*/ 1237840 h 5210008"/>
              <a:gd name="connsiteX46" fmla="*/ 4100698 w 4853261"/>
              <a:gd name="connsiteY46" fmla="*/ 1163699 h 5210008"/>
              <a:gd name="connsiteX47" fmla="*/ 4545542 w 4853261"/>
              <a:gd name="connsiteY47" fmla="*/ 965991 h 5210008"/>
              <a:gd name="connsiteX48" fmla="*/ 4644396 w 4853261"/>
              <a:gd name="connsiteY48" fmla="*/ 661191 h 5210008"/>
              <a:gd name="connsiteX49" fmla="*/ 4817390 w 4853261"/>
              <a:gd name="connsiteY49" fmla="*/ 216348 h 5210008"/>
              <a:gd name="connsiteX50" fmla="*/ 4813379 w 4853261"/>
              <a:gd name="connsiteY50" fmla="*/ 17556 h 5210008"/>
              <a:gd name="connsiteX51" fmla="*/ 4396841 w 4853261"/>
              <a:gd name="connsiteY51" fmla="*/ 8817 h 5210008"/>
              <a:gd name="connsiteX52" fmla="*/ 4051390 w 4853261"/>
              <a:gd name="connsiteY52" fmla="*/ 19802 h 5210008"/>
              <a:gd name="connsiteX53" fmla="*/ 4051271 w 4853261"/>
              <a:gd name="connsiteY53" fmla="*/ 216348 h 5210008"/>
              <a:gd name="connsiteX54" fmla="*/ 3960655 w 4853261"/>
              <a:gd name="connsiteY54" fmla="*/ 447007 h 5210008"/>
              <a:gd name="connsiteX55" fmla="*/ 3688807 w 4853261"/>
              <a:gd name="connsiteY55" fmla="*/ 620002 h 5210008"/>
              <a:gd name="connsiteX56" fmla="*/ 3441671 w 4853261"/>
              <a:gd name="connsiteY56" fmla="*/ 768283 h 5210008"/>
              <a:gd name="connsiteX57" fmla="*/ 2617888 w 4853261"/>
              <a:gd name="connsiteY57" fmla="*/ 891851 h 5210008"/>
              <a:gd name="connsiteX58" fmla="*/ 2131855 w 4853261"/>
              <a:gd name="connsiteY58" fmla="*/ 965991 h 5210008"/>
              <a:gd name="connsiteX59" fmla="*/ 1761153 w 4853261"/>
              <a:gd name="connsiteY59" fmla="*/ 1056607 h 5210008"/>
              <a:gd name="connsiteX60" fmla="*/ 1579920 w 4853261"/>
              <a:gd name="connsiteY60" fmla="*/ 1204889 h 5210008"/>
              <a:gd name="connsiteX61" fmla="*/ 1357498 w 4853261"/>
              <a:gd name="connsiteY61" fmla="*/ 1517926 h 5210008"/>
              <a:gd name="connsiteX62" fmla="*/ 1299834 w 4853261"/>
              <a:gd name="connsiteY62" fmla="*/ 1682683 h 5210008"/>
              <a:gd name="connsiteX63" fmla="*/ 1242169 w 4853261"/>
              <a:gd name="connsiteY63" fmla="*/ 1814489 h 5210008"/>
              <a:gd name="connsiteX64" fmla="*/ 986796 w 4853261"/>
              <a:gd name="connsiteY64" fmla="*/ 1839202 h 5210008"/>
              <a:gd name="connsiteX65" fmla="*/ 830277 w 4853261"/>
              <a:gd name="connsiteY65" fmla="*/ 1830964 h 5210008"/>
              <a:gd name="connsiteX66" fmla="*/ 723185 w 4853261"/>
              <a:gd name="connsiteY66" fmla="*/ 1946294 h 5210008"/>
              <a:gd name="connsiteX67" fmla="*/ 547943 w 4853261"/>
              <a:gd name="connsiteY67" fmla="*/ 2060500 h 5210008"/>
              <a:gd name="connsiteX0" fmla="*/ 544708 w 4850026"/>
              <a:gd name="connsiteY0" fmla="*/ 2060500 h 5196162"/>
              <a:gd name="connsiteX1" fmla="*/ 7903 w 4850026"/>
              <a:gd name="connsiteY1" fmla="*/ 4420673 h 5196162"/>
              <a:gd name="connsiteX2" fmla="*/ 7220 w 4850026"/>
              <a:gd name="connsiteY2" fmla="*/ 5141184 h 5196162"/>
              <a:gd name="connsiteX3" fmla="*/ 104001 w 4850026"/>
              <a:gd name="connsiteY3" fmla="*/ 5145787 h 5196162"/>
              <a:gd name="connsiteX4" fmla="*/ 307849 w 4850026"/>
              <a:gd name="connsiteY4" fmla="*/ 5139963 h 5196162"/>
              <a:gd name="connsiteX5" fmla="*/ 733172 w 4850026"/>
              <a:gd name="connsiteY5" fmla="*/ 5152650 h 5196162"/>
              <a:gd name="connsiteX6" fmla="*/ 932691 w 4850026"/>
              <a:gd name="connsiteY6" fmla="*/ 4968085 h 5196162"/>
              <a:gd name="connsiteX7" fmla="*/ 990434 w 4850026"/>
              <a:gd name="connsiteY7" fmla="*/ 4270912 h 5196162"/>
              <a:gd name="connsiteX8" fmla="*/ 1176573 w 4850026"/>
              <a:gd name="connsiteY8" fmla="*/ 3817096 h 5196162"/>
              <a:gd name="connsiteX9" fmla="*/ 1010583 w 4850026"/>
              <a:gd name="connsiteY9" fmla="*/ 3646017 h 5196162"/>
              <a:gd name="connsiteX10" fmla="*/ 1076564 w 4850026"/>
              <a:gd name="connsiteY10" fmla="*/ 3512637 h 5196162"/>
              <a:gd name="connsiteX11" fmla="*/ 1104531 w 4850026"/>
              <a:gd name="connsiteY11" fmla="*/ 3434431 h 5196162"/>
              <a:gd name="connsiteX12" fmla="*/ 1268370 w 4850026"/>
              <a:gd name="connsiteY12" fmla="*/ 3422783 h 5196162"/>
              <a:gd name="connsiteX13" fmla="*/ 1303734 w 4850026"/>
              <a:gd name="connsiteY13" fmla="*/ 3122075 h 5196162"/>
              <a:gd name="connsiteX14" fmla="*/ 1084829 w 4850026"/>
              <a:gd name="connsiteY14" fmla="*/ 2984865 h 5196162"/>
              <a:gd name="connsiteX15" fmla="*/ 1024225 w 4850026"/>
              <a:gd name="connsiteY15" fmla="*/ 2935502 h 5196162"/>
              <a:gd name="connsiteX16" fmla="*/ 945625 w 4850026"/>
              <a:gd name="connsiteY16" fmla="*/ 2877353 h 5196162"/>
              <a:gd name="connsiteX17" fmla="*/ 853251 w 4850026"/>
              <a:gd name="connsiteY17" fmla="*/ 2843982 h 5196162"/>
              <a:gd name="connsiteX18" fmla="*/ 842914 w 4850026"/>
              <a:gd name="connsiteY18" fmla="*/ 2866518 h 5196162"/>
              <a:gd name="connsiteX19" fmla="*/ 791414 w 4850026"/>
              <a:gd name="connsiteY19" fmla="*/ 2860510 h 5196162"/>
              <a:gd name="connsiteX20" fmla="*/ 716618 w 4850026"/>
              <a:gd name="connsiteY20" fmla="*/ 2746099 h 5196162"/>
              <a:gd name="connsiteX21" fmla="*/ 796925 w 4850026"/>
              <a:gd name="connsiteY21" fmla="*/ 2598001 h 5196162"/>
              <a:gd name="connsiteX22" fmla="*/ 950609 w 4850026"/>
              <a:gd name="connsiteY22" fmla="*/ 2646510 h 5196162"/>
              <a:gd name="connsiteX23" fmla="*/ 1016512 w 4850026"/>
              <a:gd name="connsiteY23" fmla="*/ 2621797 h 5196162"/>
              <a:gd name="connsiteX24" fmla="*/ 1051379 w 4850026"/>
              <a:gd name="connsiteY24" fmla="*/ 2588845 h 5196162"/>
              <a:gd name="connsiteX25" fmla="*/ 1167206 w 4850026"/>
              <a:gd name="connsiteY25" fmla="*/ 2625705 h 5196162"/>
              <a:gd name="connsiteX26" fmla="*/ 1179196 w 4850026"/>
              <a:gd name="connsiteY26" fmla="*/ 2655247 h 5196162"/>
              <a:gd name="connsiteX27" fmla="*/ 1354263 w 4850026"/>
              <a:gd name="connsiteY27" fmla="*/ 2687699 h 5196162"/>
              <a:gd name="connsiteX28" fmla="*/ 1436642 w 4850026"/>
              <a:gd name="connsiteY28" fmla="*/ 2695937 h 5196162"/>
              <a:gd name="connsiteX29" fmla="*/ 1577681 w 4850026"/>
              <a:gd name="connsiteY29" fmla="*/ 2617808 h 5196162"/>
              <a:gd name="connsiteX30" fmla="*/ 1629942 w 4850026"/>
              <a:gd name="connsiteY30" fmla="*/ 2609151 h 5196162"/>
              <a:gd name="connsiteX31" fmla="*/ 1710904 w 4850026"/>
              <a:gd name="connsiteY31" fmla="*/ 2517958 h 5196162"/>
              <a:gd name="connsiteX32" fmla="*/ 1724809 w 4850026"/>
              <a:gd name="connsiteY32" fmla="*/ 2377338 h 5196162"/>
              <a:gd name="connsiteX33" fmla="*/ 1780558 w 4850026"/>
              <a:gd name="connsiteY33" fmla="*/ 2400792 h 5196162"/>
              <a:gd name="connsiteX34" fmla="*/ 1874665 w 4850026"/>
              <a:gd name="connsiteY34" fmla="*/ 2403861 h 5196162"/>
              <a:gd name="connsiteX35" fmla="*/ 2080113 w 4850026"/>
              <a:gd name="connsiteY35" fmla="*/ 2565522 h 5196162"/>
              <a:gd name="connsiteX36" fmla="*/ 2169731 w 4850026"/>
              <a:gd name="connsiteY36" fmla="*/ 2097749 h 5196162"/>
              <a:gd name="connsiteX37" fmla="*/ 2191532 w 4850026"/>
              <a:gd name="connsiteY37" fmla="*/ 1968857 h 5196162"/>
              <a:gd name="connsiteX38" fmla="*/ 2087431 w 4850026"/>
              <a:gd name="connsiteY38" fmla="*/ 1839202 h 5196162"/>
              <a:gd name="connsiteX39" fmla="*/ 2029766 w 4850026"/>
              <a:gd name="connsiteY39" fmla="*/ 1666207 h 5196162"/>
              <a:gd name="connsiteX40" fmla="*/ 2054480 w 4850026"/>
              <a:gd name="connsiteY40" fmla="*/ 1526164 h 5196162"/>
              <a:gd name="connsiteX41" fmla="*/ 2383993 w 4850026"/>
              <a:gd name="connsiteY41" fmla="*/ 1501451 h 5196162"/>
              <a:gd name="connsiteX42" fmla="*/ 2647604 w 4850026"/>
              <a:gd name="connsiteY42" fmla="*/ 1526164 h 5196162"/>
              <a:gd name="connsiteX43" fmla="*/ 2894739 w 4850026"/>
              <a:gd name="connsiteY43" fmla="*/ 1336694 h 5196162"/>
              <a:gd name="connsiteX44" fmla="*/ 3331345 w 4850026"/>
              <a:gd name="connsiteY44" fmla="*/ 1303743 h 5196162"/>
              <a:gd name="connsiteX45" fmla="*/ 3677334 w 4850026"/>
              <a:gd name="connsiteY45" fmla="*/ 1237840 h 5196162"/>
              <a:gd name="connsiteX46" fmla="*/ 4097463 w 4850026"/>
              <a:gd name="connsiteY46" fmla="*/ 1163699 h 5196162"/>
              <a:gd name="connsiteX47" fmla="*/ 4542307 w 4850026"/>
              <a:gd name="connsiteY47" fmla="*/ 965991 h 5196162"/>
              <a:gd name="connsiteX48" fmla="*/ 4641161 w 4850026"/>
              <a:gd name="connsiteY48" fmla="*/ 661191 h 5196162"/>
              <a:gd name="connsiteX49" fmla="*/ 4814155 w 4850026"/>
              <a:gd name="connsiteY49" fmla="*/ 216348 h 5196162"/>
              <a:gd name="connsiteX50" fmla="*/ 4810144 w 4850026"/>
              <a:gd name="connsiteY50" fmla="*/ 17556 h 5196162"/>
              <a:gd name="connsiteX51" fmla="*/ 4393606 w 4850026"/>
              <a:gd name="connsiteY51" fmla="*/ 8817 h 5196162"/>
              <a:gd name="connsiteX52" fmla="*/ 4048155 w 4850026"/>
              <a:gd name="connsiteY52" fmla="*/ 19802 h 5196162"/>
              <a:gd name="connsiteX53" fmla="*/ 4048036 w 4850026"/>
              <a:gd name="connsiteY53" fmla="*/ 216348 h 5196162"/>
              <a:gd name="connsiteX54" fmla="*/ 3957420 w 4850026"/>
              <a:gd name="connsiteY54" fmla="*/ 447007 h 5196162"/>
              <a:gd name="connsiteX55" fmla="*/ 3685572 w 4850026"/>
              <a:gd name="connsiteY55" fmla="*/ 620002 h 5196162"/>
              <a:gd name="connsiteX56" fmla="*/ 3438436 w 4850026"/>
              <a:gd name="connsiteY56" fmla="*/ 768283 h 5196162"/>
              <a:gd name="connsiteX57" fmla="*/ 2614653 w 4850026"/>
              <a:gd name="connsiteY57" fmla="*/ 891851 h 5196162"/>
              <a:gd name="connsiteX58" fmla="*/ 2128620 w 4850026"/>
              <a:gd name="connsiteY58" fmla="*/ 965991 h 5196162"/>
              <a:gd name="connsiteX59" fmla="*/ 1757918 w 4850026"/>
              <a:gd name="connsiteY59" fmla="*/ 1056607 h 5196162"/>
              <a:gd name="connsiteX60" fmla="*/ 1576685 w 4850026"/>
              <a:gd name="connsiteY60" fmla="*/ 1204889 h 5196162"/>
              <a:gd name="connsiteX61" fmla="*/ 1354263 w 4850026"/>
              <a:gd name="connsiteY61" fmla="*/ 1517926 h 5196162"/>
              <a:gd name="connsiteX62" fmla="*/ 1296599 w 4850026"/>
              <a:gd name="connsiteY62" fmla="*/ 1682683 h 5196162"/>
              <a:gd name="connsiteX63" fmla="*/ 1238934 w 4850026"/>
              <a:gd name="connsiteY63" fmla="*/ 1814489 h 5196162"/>
              <a:gd name="connsiteX64" fmla="*/ 983561 w 4850026"/>
              <a:gd name="connsiteY64" fmla="*/ 1839202 h 5196162"/>
              <a:gd name="connsiteX65" fmla="*/ 827042 w 4850026"/>
              <a:gd name="connsiteY65" fmla="*/ 1830964 h 5196162"/>
              <a:gd name="connsiteX66" fmla="*/ 719950 w 4850026"/>
              <a:gd name="connsiteY66" fmla="*/ 1946294 h 5196162"/>
              <a:gd name="connsiteX67" fmla="*/ 544708 w 4850026"/>
              <a:gd name="connsiteY67" fmla="*/ 2060500 h 5196162"/>
              <a:gd name="connsiteX0" fmla="*/ 544708 w 4850026"/>
              <a:gd name="connsiteY0" fmla="*/ 2060500 h 5196162"/>
              <a:gd name="connsiteX1" fmla="*/ 7903 w 4850026"/>
              <a:gd name="connsiteY1" fmla="*/ 4420673 h 5196162"/>
              <a:gd name="connsiteX2" fmla="*/ 7220 w 4850026"/>
              <a:gd name="connsiteY2" fmla="*/ 5141184 h 5196162"/>
              <a:gd name="connsiteX3" fmla="*/ 104001 w 4850026"/>
              <a:gd name="connsiteY3" fmla="*/ 5145787 h 5196162"/>
              <a:gd name="connsiteX4" fmla="*/ 316586 w 4850026"/>
              <a:gd name="connsiteY4" fmla="*/ 5154524 h 5196162"/>
              <a:gd name="connsiteX5" fmla="*/ 733172 w 4850026"/>
              <a:gd name="connsiteY5" fmla="*/ 5152650 h 5196162"/>
              <a:gd name="connsiteX6" fmla="*/ 932691 w 4850026"/>
              <a:gd name="connsiteY6" fmla="*/ 4968085 h 5196162"/>
              <a:gd name="connsiteX7" fmla="*/ 990434 w 4850026"/>
              <a:gd name="connsiteY7" fmla="*/ 4270912 h 5196162"/>
              <a:gd name="connsiteX8" fmla="*/ 1176573 w 4850026"/>
              <a:gd name="connsiteY8" fmla="*/ 3817096 h 5196162"/>
              <a:gd name="connsiteX9" fmla="*/ 1010583 w 4850026"/>
              <a:gd name="connsiteY9" fmla="*/ 3646017 h 5196162"/>
              <a:gd name="connsiteX10" fmla="*/ 1076564 w 4850026"/>
              <a:gd name="connsiteY10" fmla="*/ 3512637 h 5196162"/>
              <a:gd name="connsiteX11" fmla="*/ 1104531 w 4850026"/>
              <a:gd name="connsiteY11" fmla="*/ 3434431 h 5196162"/>
              <a:gd name="connsiteX12" fmla="*/ 1268370 w 4850026"/>
              <a:gd name="connsiteY12" fmla="*/ 3422783 h 5196162"/>
              <a:gd name="connsiteX13" fmla="*/ 1303734 w 4850026"/>
              <a:gd name="connsiteY13" fmla="*/ 3122075 h 5196162"/>
              <a:gd name="connsiteX14" fmla="*/ 1084829 w 4850026"/>
              <a:gd name="connsiteY14" fmla="*/ 2984865 h 5196162"/>
              <a:gd name="connsiteX15" fmla="*/ 1024225 w 4850026"/>
              <a:gd name="connsiteY15" fmla="*/ 2935502 h 5196162"/>
              <a:gd name="connsiteX16" fmla="*/ 945625 w 4850026"/>
              <a:gd name="connsiteY16" fmla="*/ 2877353 h 5196162"/>
              <a:gd name="connsiteX17" fmla="*/ 853251 w 4850026"/>
              <a:gd name="connsiteY17" fmla="*/ 2843982 h 5196162"/>
              <a:gd name="connsiteX18" fmla="*/ 842914 w 4850026"/>
              <a:gd name="connsiteY18" fmla="*/ 2866518 h 5196162"/>
              <a:gd name="connsiteX19" fmla="*/ 791414 w 4850026"/>
              <a:gd name="connsiteY19" fmla="*/ 2860510 h 5196162"/>
              <a:gd name="connsiteX20" fmla="*/ 716618 w 4850026"/>
              <a:gd name="connsiteY20" fmla="*/ 2746099 h 5196162"/>
              <a:gd name="connsiteX21" fmla="*/ 796925 w 4850026"/>
              <a:gd name="connsiteY21" fmla="*/ 2598001 h 5196162"/>
              <a:gd name="connsiteX22" fmla="*/ 950609 w 4850026"/>
              <a:gd name="connsiteY22" fmla="*/ 2646510 h 5196162"/>
              <a:gd name="connsiteX23" fmla="*/ 1016512 w 4850026"/>
              <a:gd name="connsiteY23" fmla="*/ 2621797 h 5196162"/>
              <a:gd name="connsiteX24" fmla="*/ 1051379 w 4850026"/>
              <a:gd name="connsiteY24" fmla="*/ 2588845 h 5196162"/>
              <a:gd name="connsiteX25" fmla="*/ 1167206 w 4850026"/>
              <a:gd name="connsiteY25" fmla="*/ 2625705 h 5196162"/>
              <a:gd name="connsiteX26" fmla="*/ 1179196 w 4850026"/>
              <a:gd name="connsiteY26" fmla="*/ 2655247 h 5196162"/>
              <a:gd name="connsiteX27" fmla="*/ 1354263 w 4850026"/>
              <a:gd name="connsiteY27" fmla="*/ 2687699 h 5196162"/>
              <a:gd name="connsiteX28" fmla="*/ 1436642 w 4850026"/>
              <a:gd name="connsiteY28" fmla="*/ 2695937 h 5196162"/>
              <a:gd name="connsiteX29" fmla="*/ 1577681 w 4850026"/>
              <a:gd name="connsiteY29" fmla="*/ 2617808 h 5196162"/>
              <a:gd name="connsiteX30" fmla="*/ 1629942 w 4850026"/>
              <a:gd name="connsiteY30" fmla="*/ 2609151 h 5196162"/>
              <a:gd name="connsiteX31" fmla="*/ 1710904 w 4850026"/>
              <a:gd name="connsiteY31" fmla="*/ 2517958 h 5196162"/>
              <a:gd name="connsiteX32" fmla="*/ 1724809 w 4850026"/>
              <a:gd name="connsiteY32" fmla="*/ 2377338 h 5196162"/>
              <a:gd name="connsiteX33" fmla="*/ 1780558 w 4850026"/>
              <a:gd name="connsiteY33" fmla="*/ 2400792 h 5196162"/>
              <a:gd name="connsiteX34" fmla="*/ 1874665 w 4850026"/>
              <a:gd name="connsiteY34" fmla="*/ 2403861 h 5196162"/>
              <a:gd name="connsiteX35" fmla="*/ 2080113 w 4850026"/>
              <a:gd name="connsiteY35" fmla="*/ 2565522 h 5196162"/>
              <a:gd name="connsiteX36" fmla="*/ 2169731 w 4850026"/>
              <a:gd name="connsiteY36" fmla="*/ 2097749 h 5196162"/>
              <a:gd name="connsiteX37" fmla="*/ 2191532 w 4850026"/>
              <a:gd name="connsiteY37" fmla="*/ 1968857 h 5196162"/>
              <a:gd name="connsiteX38" fmla="*/ 2087431 w 4850026"/>
              <a:gd name="connsiteY38" fmla="*/ 1839202 h 5196162"/>
              <a:gd name="connsiteX39" fmla="*/ 2029766 w 4850026"/>
              <a:gd name="connsiteY39" fmla="*/ 1666207 h 5196162"/>
              <a:gd name="connsiteX40" fmla="*/ 2054480 w 4850026"/>
              <a:gd name="connsiteY40" fmla="*/ 1526164 h 5196162"/>
              <a:gd name="connsiteX41" fmla="*/ 2383993 w 4850026"/>
              <a:gd name="connsiteY41" fmla="*/ 1501451 h 5196162"/>
              <a:gd name="connsiteX42" fmla="*/ 2647604 w 4850026"/>
              <a:gd name="connsiteY42" fmla="*/ 1526164 h 5196162"/>
              <a:gd name="connsiteX43" fmla="*/ 2894739 w 4850026"/>
              <a:gd name="connsiteY43" fmla="*/ 1336694 h 5196162"/>
              <a:gd name="connsiteX44" fmla="*/ 3331345 w 4850026"/>
              <a:gd name="connsiteY44" fmla="*/ 1303743 h 5196162"/>
              <a:gd name="connsiteX45" fmla="*/ 3677334 w 4850026"/>
              <a:gd name="connsiteY45" fmla="*/ 1237840 h 5196162"/>
              <a:gd name="connsiteX46" fmla="*/ 4097463 w 4850026"/>
              <a:gd name="connsiteY46" fmla="*/ 1163699 h 5196162"/>
              <a:gd name="connsiteX47" fmla="*/ 4542307 w 4850026"/>
              <a:gd name="connsiteY47" fmla="*/ 965991 h 5196162"/>
              <a:gd name="connsiteX48" fmla="*/ 4641161 w 4850026"/>
              <a:gd name="connsiteY48" fmla="*/ 661191 h 5196162"/>
              <a:gd name="connsiteX49" fmla="*/ 4814155 w 4850026"/>
              <a:gd name="connsiteY49" fmla="*/ 216348 h 5196162"/>
              <a:gd name="connsiteX50" fmla="*/ 4810144 w 4850026"/>
              <a:gd name="connsiteY50" fmla="*/ 17556 h 5196162"/>
              <a:gd name="connsiteX51" fmla="*/ 4393606 w 4850026"/>
              <a:gd name="connsiteY51" fmla="*/ 8817 h 5196162"/>
              <a:gd name="connsiteX52" fmla="*/ 4048155 w 4850026"/>
              <a:gd name="connsiteY52" fmla="*/ 19802 h 5196162"/>
              <a:gd name="connsiteX53" fmla="*/ 4048036 w 4850026"/>
              <a:gd name="connsiteY53" fmla="*/ 216348 h 5196162"/>
              <a:gd name="connsiteX54" fmla="*/ 3957420 w 4850026"/>
              <a:gd name="connsiteY54" fmla="*/ 447007 h 5196162"/>
              <a:gd name="connsiteX55" fmla="*/ 3685572 w 4850026"/>
              <a:gd name="connsiteY55" fmla="*/ 620002 h 5196162"/>
              <a:gd name="connsiteX56" fmla="*/ 3438436 w 4850026"/>
              <a:gd name="connsiteY56" fmla="*/ 768283 h 5196162"/>
              <a:gd name="connsiteX57" fmla="*/ 2614653 w 4850026"/>
              <a:gd name="connsiteY57" fmla="*/ 891851 h 5196162"/>
              <a:gd name="connsiteX58" fmla="*/ 2128620 w 4850026"/>
              <a:gd name="connsiteY58" fmla="*/ 965991 h 5196162"/>
              <a:gd name="connsiteX59" fmla="*/ 1757918 w 4850026"/>
              <a:gd name="connsiteY59" fmla="*/ 1056607 h 5196162"/>
              <a:gd name="connsiteX60" fmla="*/ 1576685 w 4850026"/>
              <a:gd name="connsiteY60" fmla="*/ 1204889 h 5196162"/>
              <a:gd name="connsiteX61" fmla="*/ 1354263 w 4850026"/>
              <a:gd name="connsiteY61" fmla="*/ 1517926 h 5196162"/>
              <a:gd name="connsiteX62" fmla="*/ 1296599 w 4850026"/>
              <a:gd name="connsiteY62" fmla="*/ 1682683 h 5196162"/>
              <a:gd name="connsiteX63" fmla="*/ 1238934 w 4850026"/>
              <a:gd name="connsiteY63" fmla="*/ 1814489 h 5196162"/>
              <a:gd name="connsiteX64" fmla="*/ 983561 w 4850026"/>
              <a:gd name="connsiteY64" fmla="*/ 1839202 h 5196162"/>
              <a:gd name="connsiteX65" fmla="*/ 827042 w 4850026"/>
              <a:gd name="connsiteY65" fmla="*/ 1830964 h 5196162"/>
              <a:gd name="connsiteX66" fmla="*/ 719950 w 4850026"/>
              <a:gd name="connsiteY66" fmla="*/ 1946294 h 5196162"/>
              <a:gd name="connsiteX67" fmla="*/ 544708 w 4850026"/>
              <a:gd name="connsiteY67" fmla="*/ 2060500 h 5196162"/>
              <a:gd name="connsiteX0" fmla="*/ 544708 w 4850026"/>
              <a:gd name="connsiteY0" fmla="*/ 2060500 h 5196162"/>
              <a:gd name="connsiteX1" fmla="*/ 7903 w 4850026"/>
              <a:gd name="connsiteY1" fmla="*/ 4420673 h 5196162"/>
              <a:gd name="connsiteX2" fmla="*/ 7220 w 4850026"/>
              <a:gd name="connsiteY2" fmla="*/ 5141184 h 5196162"/>
              <a:gd name="connsiteX3" fmla="*/ 104001 w 4850026"/>
              <a:gd name="connsiteY3" fmla="*/ 5145787 h 5196162"/>
              <a:gd name="connsiteX4" fmla="*/ 316586 w 4850026"/>
              <a:gd name="connsiteY4" fmla="*/ 5154524 h 5196162"/>
              <a:gd name="connsiteX5" fmla="*/ 765205 w 4850026"/>
              <a:gd name="connsiteY5" fmla="*/ 5143914 h 5196162"/>
              <a:gd name="connsiteX6" fmla="*/ 932691 w 4850026"/>
              <a:gd name="connsiteY6" fmla="*/ 4968085 h 5196162"/>
              <a:gd name="connsiteX7" fmla="*/ 990434 w 4850026"/>
              <a:gd name="connsiteY7" fmla="*/ 4270912 h 5196162"/>
              <a:gd name="connsiteX8" fmla="*/ 1176573 w 4850026"/>
              <a:gd name="connsiteY8" fmla="*/ 3817096 h 5196162"/>
              <a:gd name="connsiteX9" fmla="*/ 1010583 w 4850026"/>
              <a:gd name="connsiteY9" fmla="*/ 3646017 h 5196162"/>
              <a:gd name="connsiteX10" fmla="*/ 1076564 w 4850026"/>
              <a:gd name="connsiteY10" fmla="*/ 3512637 h 5196162"/>
              <a:gd name="connsiteX11" fmla="*/ 1104531 w 4850026"/>
              <a:gd name="connsiteY11" fmla="*/ 3434431 h 5196162"/>
              <a:gd name="connsiteX12" fmla="*/ 1268370 w 4850026"/>
              <a:gd name="connsiteY12" fmla="*/ 3422783 h 5196162"/>
              <a:gd name="connsiteX13" fmla="*/ 1303734 w 4850026"/>
              <a:gd name="connsiteY13" fmla="*/ 3122075 h 5196162"/>
              <a:gd name="connsiteX14" fmla="*/ 1084829 w 4850026"/>
              <a:gd name="connsiteY14" fmla="*/ 2984865 h 5196162"/>
              <a:gd name="connsiteX15" fmla="*/ 1024225 w 4850026"/>
              <a:gd name="connsiteY15" fmla="*/ 2935502 h 5196162"/>
              <a:gd name="connsiteX16" fmla="*/ 945625 w 4850026"/>
              <a:gd name="connsiteY16" fmla="*/ 2877353 h 5196162"/>
              <a:gd name="connsiteX17" fmla="*/ 853251 w 4850026"/>
              <a:gd name="connsiteY17" fmla="*/ 2843982 h 5196162"/>
              <a:gd name="connsiteX18" fmla="*/ 842914 w 4850026"/>
              <a:gd name="connsiteY18" fmla="*/ 2866518 h 5196162"/>
              <a:gd name="connsiteX19" fmla="*/ 791414 w 4850026"/>
              <a:gd name="connsiteY19" fmla="*/ 2860510 h 5196162"/>
              <a:gd name="connsiteX20" fmla="*/ 716618 w 4850026"/>
              <a:gd name="connsiteY20" fmla="*/ 2746099 h 5196162"/>
              <a:gd name="connsiteX21" fmla="*/ 796925 w 4850026"/>
              <a:gd name="connsiteY21" fmla="*/ 2598001 h 5196162"/>
              <a:gd name="connsiteX22" fmla="*/ 950609 w 4850026"/>
              <a:gd name="connsiteY22" fmla="*/ 2646510 h 5196162"/>
              <a:gd name="connsiteX23" fmla="*/ 1016512 w 4850026"/>
              <a:gd name="connsiteY23" fmla="*/ 2621797 h 5196162"/>
              <a:gd name="connsiteX24" fmla="*/ 1051379 w 4850026"/>
              <a:gd name="connsiteY24" fmla="*/ 2588845 h 5196162"/>
              <a:gd name="connsiteX25" fmla="*/ 1167206 w 4850026"/>
              <a:gd name="connsiteY25" fmla="*/ 2625705 h 5196162"/>
              <a:gd name="connsiteX26" fmla="*/ 1179196 w 4850026"/>
              <a:gd name="connsiteY26" fmla="*/ 2655247 h 5196162"/>
              <a:gd name="connsiteX27" fmla="*/ 1354263 w 4850026"/>
              <a:gd name="connsiteY27" fmla="*/ 2687699 h 5196162"/>
              <a:gd name="connsiteX28" fmla="*/ 1436642 w 4850026"/>
              <a:gd name="connsiteY28" fmla="*/ 2695937 h 5196162"/>
              <a:gd name="connsiteX29" fmla="*/ 1577681 w 4850026"/>
              <a:gd name="connsiteY29" fmla="*/ 2617808 h 5196162"/>
              <a:gd name="connsiteX30" fmla="*/ 1629942 w 4850026"/>
              <a:gd name="connsiteY30" fmla="*/ 2609151 h 5196162"/>
              <a:gd name="connsiteX31" fmla="*/ 1710904 w 4850026"/>
              <a:gd name="connsiteY31" fmla="*/ 2517958 h 5196162"/>
              <a:gd name="connsiteX32" fmla="*/ 1724809 w 4850026"/>
              <a:gd name="connsiteY32" fmla="*/ 2377338 h 5196162"/>
              <a:gd name="connsiteX33" fmla="*/ 1780558 w 4850026"/>
              <a:gd name="connsiteY33" fmla="*/ 2400792 h 5196162"/>
              <a:gd name="connsiteX34" fmla="*/ 1874665 w 4850026"/>
              <a:gd name="connsiteY34" fmla="*/ 2403861 h 5196162"/>
              <a:gd name="connsiteX35" fmla="*/ 2080113 w 4850026"/>
              <a:gd name="connsiteY35" fmla="*/ 2565522 h 5196162"/>
              <a:gd name="connsiteX36" fmla="*/ 2169731 w 4850026"/>
              <a:gd name="connsiteY36" fmla="*/ 2097749 h 5196162"/>
              <a:gd name="connsiteX37" fmla="*/ 2191532 w 4850026"/>
              <a:gd name="connsiteY37" fmla="*/ 1968857 h 5196162"/>
              <a:gd name="connsiteX38" fmla="*/ 2087431 w 4850026"/>
              <a:gd name="connsiteY38" fmla="*/ 1839202 h 5196162"/>
              <a:gd name="connsiteX39" fmla="*/ 2029766 w 4850026"/>
              <a:gd name="connsiteY39" fmla="*/ 1666207 h 5196162"/>
              <a:gd name="connsiteX40" fmla="*/ 2054480 w 4850026"/>
              <a:gd name="connsiteY40" fmla="*/ 1526164 h 5196162"/>
              <a:gd name="connsiteX41" fmla="*/ 2383993 w 4850026"/>
              <a:gd name="connsiteY41" fmla="*/ 1501451 h 5196162"/>
              <a:gd name="connsiteX42" fmla="*/ 2647604 w 4850026"/>
              <a:gd name="connsiteY42" fmla="*/ 1526164 h 5196162"/>
              <a:gd name="connsiteX43" fmla="*/ 2894739 w 4850026"/>
              <a:gd name="connsiteY43" fmla="*/ 1336694 h 5196162"/>
              <a:gd name="connsiteX44" fmla="*/ 3331345 w 4850026"/>
              <a:gd name="connsiteY44" fmla="*/ 1303743 h 5196162"/>
              <a:gd name="connsiteX45" fmla="*/ 3677334 w 4850026"/>
              <a:gd name="connsiteY45" fmla="*/ 1237840 h 5196162"/>
              <a:gd name="connsiteX46" fmla="*/ 4097463 w 4850026"/>
              <a:gd name="connsiteY46" fmla="*/ 1163699 h 5196162"/>
              <a:gd name="connsiteX47" fmla="*/ 4542307 w 4850026"/>
              <a:gd name="connsiteY47" fmla="*/ 965991 h 5196162"/>
              <a:gd name="connsiteX48" fmla="*/ 4641161 w 4850026"/>
              <a:gd name="connsiteY48" fmla="*/ 661191 h 5196162"/>
              <a:gd name="connsiteX49" fmla="*/ 4814155 w 4850026"/>
              <a:gd name="connsiteY49" fmla="*/ 216348 h 5196162"/>
              <a:gd name="connsiteX50" fmla="*/ 4810144 w 4850026"/>
              <a:gd name="connsiteY50" fmla="*/ 17556 h 5196162"/>
              <a:gd name="connsiteX51" fmla="*/ 4393606 w 4850026"/>
              <a:gd name="connsiteY51" fmla="*/ 8817 h 5196162"/>
              <a:gd name="connsiteX52" fmla="*/ 4048155 w 4850026"/>
              <a:gd name="connsiteY52" fmla="*/ 19802 h 5196162"/>
              <a:gd name="connsiteX53" fmla="*/ 4048036 w 4850026"/>
              <a:gd name="connsiteY53" fmla="*/ 216348 h 5196162"/>
              <a:gd name="connsiteX54" fmla="*/ 3957420 w 4850026"/>
              <a:gd name="connsiteY54" fmla="*/ 447007 h 5196162"/>
              <a:gd name="connsiteX55" fmla="*/ 3685572 w 4850026"/>
              <a:gd name="connsiteY55" fmla="*/ 620002 h 5196162"/>
              <a:gd name="connsiteX56" fmla="*/ 3438436 w 4850026"/>
              <a:gd name="connsiteY56" fmla="*/ 768283 h 5196162"/>
              <a:gd name="connsiteX57" fmla="*/ 2614653 w 4850026"/>
              <a:gd name="connsiteY57" fmla="*/ 891851 h 5196162"/>
              <a:gd name="connsiteX58" fmla="*/ 2128620 w 4850026"/>
              <a:gd name="connsiteY58" fmla="*/ 965991 h 5196162"/>
              <a:gd name="connsiteX59" fmla="*/ 1757918 w 4850026"/>
              <a:gd name="connsiteY59" fmla="*/ 1056607 h 5196162"/>
              <a:gd name="connsiteX60" fmla="*/ 1576685 w 4850026"/>
              <a:gd name="connsiteY60" fmla="*/ 1204889 h 5196162"/>
              <a:gd name="connsiteX61" fmla="*/ 1354263 w 4850026"/>
              <a:gd name="connsiteY61" fmla="*/ 1517926 h 5196162"/>
              <a:gd name="connsiteX62" fmla="*/ 1296599 w 4850026"/>
              <a:gd name="connsiteY62" fmla="*/ 1682683 h 5196162"/>
              <a:gd name="connsiteX63" fmla="*/ 1238934 w 4850026"/>
              <a:gd name="connsiteY63" fmla="*/ 1814489 h 5196162"/>
              <a:gd name="connsiteX64" fmla="*/ 983561 w 4850026"/>
              <a:gd name="connsiteY64" fmla="*/ 1839202 h 5196162"/>
              <a:gd name="connsiteX65" fmla="*/ 827042 w 4850026"/>
              <a:gd name="connsiteY65" fmla="*/ 1830964 h 5196162"/>
              <a:gd name="connsiteX66" fmla="*/ 719950 w 4850026"/>
              <a:gd name="connsiteY66" fmla="*/ 1946294 h 5196162"/>
              <a:gd name="connsiteX67" fmla="*/ 544708 w 4850026"/>
              <a:gd name="connsiteY67" fmla="*/ 2060500 h 5196162"/>
              <a:gd name="connsiteX0" fmla="*/ 544708 w 4850026"/>
              <a:gd name="connsiteY0" fmla="*/ 2060500 h 5159725"/>
              <a:gd name="connsiteX1" fmla="*/ 7903 w 4850026"/>
              <a:gd name="connsiteY1" fmla="*/ 4420673 h 5159725"/>
              <a:gd name="connsiteX2" fmla="*/ 7220 w 4850026"/>
              <a:gd name="connsiteY2" fmla="*/ 4919865 h 5159725"/>
              <a:gd name="connsiteX3" fmla="*/ 104001 w 4850026"/>
              <a:gd name="connsiteY3" fmla="*/ 5145787 h 5159725"/>
              <a:gd name="connsiteX4" fmla="*/ 316586 w 4850026"/>
              <a:gd name="connsiteY4" fmla="*/ 5154524 h 5159725"/>
              <a:gd name="connsiteX5" fmla="*/ 765205 w 4850026"/>
              <a:gd name="connsiteY5" fmla="*/ 5143914 h 5159725"/>
              <a:gd name="connsiteX6" fmla="*/ 932691 w 4850026"/>
              <a:gd name="connsiteY6" fmla="*/ 4968085 h 5159725"/>
              <a:gd name="connsiteX7" fmla="*/ 990434 w 4850026"/>
              <a:gd name="connsiteY7" fmla="*/ 4270912 h 5159725"/>
              <a:gd name="connsiteX8" fmla="*/ 1176573 w 4850026"/>
              <a:gd name="connsiteY8" fmla="*/ 3817096 h 5159725"/>
              <a:gd name="connsiteX9" fmla="*/ 1010583 w 4850026"/>
              <a:gd name="connsiteY9" fmla="*/ 3646017 h 5159725"/>
              <a:gd name="connsiteX10" fmla="*/ 1076564 w 4850026"/>
              <a:gd name="connsiteY10" fmla="*/ 3512637 h 5159725"/>
              <a:gd name="connsiteX11" fmla="*/ 1104531 w 4850026"/>
              <a:gd name="connsiteY11" fmla="*/ 3434431 h 5159725"/>
              <a:gd name="connsiteX12" fmla="*/ 1268370 w 4850026"/>
              <a:gd name="connsiteY12" fmla="*/ 3422783 h 5159725"/>
              <a:gd name="connsiteX13" fmla="*/ 1303734 w 4850026"/>
              <a:gd name="connsiteY13" fmla="*/ 3122075 h 5159725"/>
              <a:gd name="connsiteX14" fmla="*/ 1084829 w 4850026"/>
              <a:gd name="connsiteY14" fmla="*/ 2984865 h 5159725"/>
              <a:gd name="connsiteX15" fmla="*/ 1024225 w 4850026"/>
              <a:gd name="connsiteY15" fmla="*/ 2935502 h 5159725"/>
              <a:gd name="connsiteX16" fmla="*/ 945625 w 4850026"/>
              <a:gd name="connsiteY16" fmla="*/ 2877353 h 5159725"/>
              <a:gd name="connsiteX17" fmla="*/ 853251 w 4850026"/>
              <a:gd name="connsiteY17" fmla="*/ 2843982 h 5159725"/>
              <a:gd name="connsiteX18" fmla="*/ 842914 w 4850026"/>
              <a:gd name="connsiteY18" fmla="*/ 2866518 h 5159725"/>
              <a:gd name="connsiteX19" fmla="*/ 791414 w 4850026"/>
              <a:gd name="connsiteY19" fmla="*/ 2860510 h 5159725"/>
              <a:gd name="connsiteX20" fmla="*/ 716618 w 4850026"/>
              <a:gd name="connsiteY20" fmla="*/ 2746099 h 5159725"/>
              <a:gd name="connsiteX21" fmla="*/ 796925 w 4850026"/>
              <a:gd name="connsiteY21" fmla="*/ 2598001 h 5159725"/>
              <a:gd name="connsiteX22" fmla="*/ 950609 w 4850026"/>
              <a:gd name="connsiteY22" fmla="*/ 2646510 h 5159725"/>
              <a:gd name="connsiteX23" fmla="*/ 1016512 w 4850026"/>
              <a:gd name="connsiteY23" fmla="*/ 2621797 h 5159725"/>
              <a:gd name="connsiteX24" fmla="*/ 1051379 w 4850026"/>
              <a:gd name="connsiteY24" fmla="*/ 2588845 h 5159725"/>
              <a:gd name="connsiteX25" fmla="*/ 1167206 w 4850026"/>
              <a:gd name="connsiteY25" fmla="*/ 2625705 h 5159725"/>
              <a:gd name="connsiteX26" fmla="*/ 1179196 w 4850026"/>
              <a:gd name="connsiteY26" fmla="*/ 2655247 h 5159725"/>
              <a:gd name="connsiteX27" fmla="*/ 1354263 w 4850026"/>
              <a:gd name="connsiteY27" fmla="*/ 2687699 h 5159725"/>
              <a:gd name="connsiteX28" fmla="*/ 1436642 w 4850026"/>
              <a:gd name="connsiteY28" fmla="*/ 2695937 h 5159725"/>
              <a:gd name="connsiteX29" fmla="*/ 1577681 w 4850026"/>
              <a:gd name="connsiteY29" fmla="*/ 2617808 h 5159725"/>
              <a:gd name="connsiteX30" fmla="*/ 1629942 w 4850026"/>
              <a:gd name="connsiteY30" fmla="*/ 2609151 h 5159725"/>
              <a:gd name="connsiteX31" fmla="*/ 1710904 w 4850026"/>
              <a:gd name="connsiteY31" fmla="*/ 2517958 h 5159725"/>
              <a:gd name="connsiteX32" fmla="*/ 1724809 w 4850026"/>
              <a:gd name="connsiteY32" fmla="*/ 2377338 h 5159725"/>
              <a:gd name="connsiteX33" fmla="*/ 1780558 w 4850026"/>
              <a:gd name="connsiteY33" fmla="*/ 2400792 h 5159725"/>
              <a:gd name="connsiteX34" fmla="*/ 1874665 w 4850026"/>
              <a:gd name="connsiteY34" fmla="*/ 2403861 h 5159725"/>
              <a:gd name="connsiteX35" fmla="*/ 2080113 w 4850026"/>
              <a:gd name="connsiteY35" fmla="*/ 2565522 h 5159725"/>
              <a:gd name="connsiteX36" fmla="*/ 2169731 w 4850026"/>
              <a:gd name="connsiteY36" fmla="*/ 2097749 h 5159725"/>
              <a:gd name="connsiteX37" fmla="*/ 2191532 w 4850026"/>
              <a:gd name="connsiteY37" fmla="*/ 1968857 h 5159725"/>
              <a:gd name="connsiteX38" fmla="*/ 2087431 w 4850026"/>
              <a:gd name="connsiteY38" fmla="*/ 1839202 h 5159725"/>
              <a:gd name="connsiteX39" fmla="*/ 2029766 w 4850026"/>
              <a:gd name="connsiteY39" fmla="*/ 1666207 h 5159725"/>
              <a:gd name="connsiteX40" fmla="*/ 2054480 w 4850026"/>
              <a:gd name="connsiteY40" fmla="*/ 1526164 h 5159725"/>
              <a:gd name="connsiteX41" fmla="*/ 2383993 w 4850026"/>
              <a:gd name="connsiteY41" fmla="*/ 1501451 h 5159725"/>
              <a:gd name="connsiteX42" fmla="*/ 2647604 w 4850026"/>
              <a:gd name="connsiteY42" fmla="*/ 1526164 h 5159725"/>
              <a:gd name="connsiteX43" fmla="*/ 2894739 w 4850026"/>
              <a:gd name="connsiteY43" fmla="*/ 1336694 h 5159725"/>
              <a:gd name="connsiteX44" fmla="*/ 3331345 w 4850026"/>
              <a:gd name="connsiteY44" fmla="*/ 1303743 h 5159725"/>
              <a:gd name="connsiteX45" fmla="*/ 3677334 w 4850026"/>
              <a:gd name="connsiteY45" fmla="*/ 1237840 h 5159725"/>
              <a:gd name="connsiteX46" fmla="*/ 4097463 w 4850026"/>
              <a:gd name="connsiteY46" fmla="*/ 1163699 h 5159725"/>
              <a:gd name="connsiteX47" fmla="*/ 4542307 w 4850026"/>
              <a:gd name="connsiteY47" fmla="*/ 965991 h 5159725"/>
              <a:gd name="connsiteX48" fmla="*/ 4641161 w 4850026"/>
              <a:gd name="connsiteY48" fmla="*/ 661191 h 5159725"/>
              <a:gd name="connsiteX49" fmla="*/ 4814155 w 4850026"/>
              <a:gd name="connsiteY49" fmla="*/ 216348 h 5159725"/>
              <a:gd name="connsiteX50" fmla="*/ 4810144 w 4850026"/>
              <a:gd name="connsiteY50" fmla="*/ 17556 h 5159725"/>
              <a:gd name="connsiteX51" fmla="*/ 4393606 w 4850026"/>
              <a:gd name="connsiteY51" fmla="*/ 8817 h 5159725"/>
              <a:gd name="connsiteX52" fmla="*/ 4048155 w 4850026"/>
              <a:gd name="connsiteY52" fmla="*/ 19802 h 5159725"/>
              <a:gd name="connsiteX53" fmla="*/ 4048036 w 4850026"/>
              <a:gd name="connsiteY53" fmla="*/ 216348 h 5159725"/>
              <a:gd name="connsiteX54" fmla="*/ 3957420 w 4850026"/>
              <a:gd name="connsiteY54" fmla="*/ 447007 h 5159725"/>
              <a:gd name="connsiteX55" fmla="*/ 3685572 w 4850026"/>
              <a:gd name="connsiteY55" fmla="*/ 620002 h 5159725"/>
              <a:gd name="connsiteX56" fmla="*/ 3438436 w 4850026"/>
              <a:gd name="connsiteY56" fmla="*/ 768283 h 5159725"/>
              <a:gd name="connsiteX57" fmla="*/ 2614653 w 4850026"/>
              <a:gd name="connsiteY57" fmla="*/ 891851 h 5159725"/>
              <a:gd name="connsiteX58" fmla="*/ 2128620 w 4850026"/>
              <a:gd name="connsiteY58" fmla="*/ 965991 h 5159725"/>
              <a:gd name="connsiteX59" fmla="*/ 1757918 w 4850026"/>
              <a:gd name="connsiteY59" fmla="*/ 1056607 h 5159725"/>
              <a:gd name="connsiteX60" fmla="*/ 1576685 w 4850026"/>
              <a:gd name="connsiteY60" fmla="*/ 1204889 h 5159725"/>
              <a:gd name="connsiteX61" fmla="*/ 1354263 w 4850026"/>
              <a:gd name="connsiteY61" fmla="*/ 1517926 h 5159725"/>
              <a:gd name="connsiteX62" fmla="*/ 1296599 w 4850026"/>
              <a:gd name="connsiteY62" fmla="*/ 1682683 h 5159725"/>
              <a:gd name="connsiteX63" fmla="*/ 1238934 w 4850026"/>
              <a:gd name="connsiteY63" fmla="*/ 1814489 h 5159725"/>
              <a:gd name="connsiteX64" fmla="*/ 983561 w 4850026"/>
              <a:gd name="connsiteY64" fmla="*/ 1839202 h 5159725"/>
              <a:gd name="connsiteX65" fmla="*/ 827042 w 4850026"/>
              <a:gd name="connsiteY65" fmla="*/ 1830964 h 5159725"/>
              <a:gd name="connsiteX66" fmla="*/ 719950 w 4850026"/>
              <a:gd name="connsiteY66" fmla="*/ 1946294 h 5159725"/>
              <a:gd name="connsiteX67" fmla="*/ 544708 w 4850026"/>
              <a:gd name="connsiteY67" fmla="*/ 2060500 h 5159725"/>
              <a:gd name="connsiteX0" fmla="*/ 539748 w 4845066"/>
              <a:gd name="connsiteY0" fmla="*/ 2060500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822082 w 4845066"/>
              <a:gd name="connsiteY65" fmla="*/ 1830964 h 5159725"/>
              <a:gd name="connsiteX66" fmla="*/ 714990 w 4845066"/>
              <a:gd name="connsiteY66" fmla="*/ 1946294 h 5159725"/>
              <a:gd name="connsiteX67" fmla="*/ 539748 w 4845066"/>
              <a:gd name="connsiteY67" fmla="*/ 2060500 h 5159725"/>
              <a:gd name="connsiteX0" fmla="*/ 62163 w 4845066"/>
              <a:gd name="connsiteY0" fmla="*/ 1981873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822082 w 4845066"/>
              <a:gd name="connsiteY65" fmla="*/ 1830964 h 5159725"/>
              <a:gd name="connsiteX66" fmla="*/ 714990 w 4845066"/>
              <a:gd name="connsiteY66" fmla="*/ 1946294 h 5159725"/>
              <a:gd name="connsiteX67" fmla="*/ 62163 w 4845066"/>
              <a:gd name="connsiteY67" fmla="*/ 1981873 h 5159725"/>
              <a:gd name="connsiteX0" fmla="*/ 62163 w 4845066"/>
              <a:gd name="connsiteY0" fmla="*/ 1981873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822082 w 4845066"/>
              <a:gd name="connsiteY65" fmla="*/ 1830964 h 5159725"/>
              <a:gd name="connsiteX66" fmla="*/ 115097 w 4845066"/>
              <a:gd name="connsiteY66" fmla="*/ 1401731 h 5159725"/>
              <a:gd name="connsiteX67" fmla="*/ 62163 w 4845066"/>
              <a:gd name="connsiteY67" fmla="*/ 1981873 h 5159725"/>
              <a:gd name="connsiteX0" fmla="*/ 52731 w 4850194"/>
              <a:gd name="connsiteY0" fmla="*/ 1708135 h 5159725"/>
              <a:gd name="connsiteX1" fmla="*/ 8071 w 4850194"/>
              <a:gd name="connsiteY1" fmla="*/ 4420673 h 5159725"/>
              <a:gd name="connsiteX2" fmla="*/ 7388 w 4850194"/>
              <a:gd name="connsiteY2" fmla="*/ 4919865 h 5159725"/>
              <a:gd name="connsiteX3" fmla="*/ 37191 w 4850194"/>
              <a:gd name="connsiteY3" fmla="*/ 5157435 h 5159725"/>
              <a:gd name="connsiteX4" fmla="*/ 316754 w 4850194"/>
              <a:gd name="connsiteY4" fmla="*/ 5154524 h 5159725"/>
              <a:gd name="connsiteX5" fmla="*/ 765373 w 4850194"/>
              <a:gd name="connsiteY5" fmla="*/ 5143914 h 5159725"/>
              <a:gd name="connsiteX6" fmla="*/ 932859 w 4850194"/>
              <a:gd name="connsiteY6" fmla="*/ 4968085 h 5159725"/>
              <a:gd name="connsiteX7" fmla="*/ 990602 w 4850194"/>
              <a:gd name="connsiteY7" fmla="*/ 4270912 h 5159725"/>
              <a:gd name="connsiteX8" fmla="*/ 1176741 w 4850194"/>
              <a:gd name="connsiteY8" fmla="*/ 3817096 h 5159725"/>
              <a:gd name="connsiteX9" fmla="*/ 1010751 w 4850194"/>
              <a:gd name="connsiteY9" fmla="*/ 3646017 h 5159725"/>
              <a:gd name="connsiteX10" fmla="*/ 1076732 w 4850194"/>
              <a:gd name="connsiteY10" fmla="*/ 3512637 h 5159725"/>
              <a:gd name="connsiteX11" fmla="*/ 1104699 w 4850194"/>
              <a:gd name="connsiteY11" fmla="*/ 3434431 h 5159725"/>
              <a:gd name="connsiteX12" fmla="*/ 1268538 w 4850194"/>
              <a:gd name="connsiteY12" fmla="*/ 3422783 h 5159725"/>
              <a:gd name="connsiteX13" fmla="*/ 1303902 w 4850194"/>
              <a:gd name="connsiteY13" fmla="*/ 3122075 h 5159725"/>
              <a:gd name="connsiteX14" fmla="*/ 1084997 w 4850194"/>
              <a:gd name="connsiteY14" fmla="*/ 2984865 h 5159725"/>
              <a:gd name="connsiteX15" fmla="*/ 1024393 w 4850194"/>
              <a:gd name="connsiteY15" fmla="*/ 2935502 h 5159725"/>
              <a:gd name="connsiteX16" fmla="*/ 945793 w 4850194"/>
              <a:gd name="connsiteY16" fmla="*/ 2877353 h 5159725"/>
              <a:gd name="connsiteX17" fmla="*/ 853419 w 4850194"/>
              <a:gd name="connsiteY17" fmla="*/ 2843982 h 5159725"/>
              <a:gd name="connsiteX18" fmla="*/ 843082 w 4850194"/>
              <a:gd name="connsiteY18" fmla="*/ 2866518 h 5159725"/>
              <a:gd name="connsiteX19" fmla="*/ 791582 w 4850194"/>
              <a:gd name="connsiteY19" fmla="*/ 2860510 h 5159725"/>
              <a:gd name="connsiteX20" fmla="*/ 716786 w 4850194"/>
              <a:gd name="connsiteY20" fmla="*/ 2746099 h 5159725"/>
              <a:gd name="connsiteX21" fmla="*/ 797093 w 4850194"/>
              <a:gd name="connsiteY21" fmla="*/ 2598001 h 5159725"/>
              <a:gd name="connsiteX22" fmla="*/ 950777 w 4850194"/>
              <a:gd name="connsiteY22" fmla="*/ 2646510 h 5159725"/>
              <a:gd name="connsiteX23" fmla="*/ 1016680 w 4850194"/>
              <a:gd name="connsiteY23" fmla="*/ 2621797 h 5159725"/>
              <a:gd name="connsiteX24" fmla="*/ 1051547 w 4850194"/>
              <a:gd name="connsiteY24" fmla="*/ 2588845 h 5159725"/>
              <a:gd name="connsiteX25" fmla="*/ 1167374 w 4850194"/>
              <a:gd name="connsiteY25" fmla="*/ 2625705 h 5159725"/>
              <a:gd name="connsiteX26" fmla="*/ 1179364 w 4850194"/>
              <a:gd name="connsiteY26" fmla="*/ 2655247 h 5159725"/>
              <a:gd name="connsiteX27" fmla="*/ 1354431 w 4850194"/>
              <a:gd name="connsiteY27" fmla="*/ 2687699 h 5159725"/>
              <a:gd name="connsiteX28" fmla="*/ 1436810 w 4850194"/>
              <a:gd name="connsiteY28" fmla="*/ 2695937 h 5159725"/>
              <a:gd name="connsiteX29" fmla="*/ 1577849 w 4850194"/>
              <a:gd name="connsiteY29" fmla="*/ 2617808 h 5159725"/>
              <a:gd name="connsiteX30" fmla="*/ 1630110 w 4850194"/>
              <a:gd name="connsiteY30" fmla="*/ 2609151 h 5159725"/>
              <a:gd name="connsiteX31" fmla="*/ 1711072 w 4850194"/>
              <a:gd name="connsiteY31" fmla="*/ 2517958 h 5159725"/>
              <a:gd name="connsiteX32" fmla="*/ 1724977 w 4850194"/>
              <a:gd name="connsiteY32" fmla="*/ 2377338 h 5159725"/>
              <a:gd name="connsiteX33" fmla="*/ 1780726 w 4850194"/>
              <a:gd name="connsiteY33" fmla="*/ 2400792 h 5159725"/>
              <a:gd name="connsiteX34" fmla="*/ 1874833 w 4850194"/>
              <a:gd name="connsiteY34" fmla="*/ 2403861 h 5159725"/>
              <a:gd name="connsiteX35" fmla="*/ 2080281 w 4850194"/>
              <a:gd name="connsiteY35" fmla="*/ 2565522 h 5159725"/>
              <a:gd name="connsiteX36" fmla="*/ 2169899 w 4850194"/>
              <a:gd name="connsiteY36" fmla="*/ 2097749 h 5159725"/>
              <a:gd name="connsiteX37" fmla="*/ 2191700 w 4850194"/>
              <a:gd name="connsiteY37" fmla="*/ 1968857 h 5159725"/>
              <a:gd name="connsiteX38" fmla="*/ 2087599 w 4850194"/>
              <a:gd name="connsiteY38" fmla="*/ 1839202 h 5159725"/>
              <a:gd name="connsiteX39" fmla="*/ 2029934 w 4850194"/>
              <a:gd name="connsiteY39" fmla="*/ 1666207 h 5159725"/>
              <a:gd name="connsiteX40" fmla="*/ 2054648 w 4850194"/>
              <a:gd name="connsiteY40" fmla="*/ 1526164 h 5159725"/>
              <a:gd name="connsiteX41" fmla="*/ 2384161 w 4850194"/>
              <a:gd name="connsiteY41" fmla="*/ 1501451 h 5159725"/>
              <a:gd name="connsiteX42" fmla="*/ 2647772 w 4850194"/>
              <a:gd name="connsiteY42" fmla="*/ 1526164 h 5159725"/>
              <a:gd name="connsiteX43" fmla="*/ 2894907 w 4850194"/>
              <a:gd name="connsiteY43" fmla="*/ 1336694 h 5159725"/>
              <a:gd name="connsiteX44" fmla="*/ 3331513 w 4850194"/>
              <a:gd name="connsiteY44" fmla="*/ 1303743 h 5159725"/>
              <a:gd name="connsiteX45" fmla="*/ 3677502 w 4850194"/>
              <a:gd name="connsiteY45" fmla="*/ 1237840 h 5159725"/>
              <a:gd name="connsiteX46" fmla="*/ 4097631 w 4850194"/>
              <a:gd name="connsiteY46" fmla="*/ 1163699 h 5159725"/>
              <a:gd name="connsiteX47" fmla="*/ 4542475 w 4850194"/>
              <a:gd name="connsiteY47" fmla="*/ 965991 h 5159725"/>
              <a:gd name="connsiteX48" fmla="*/ 4641329 w 4850194"/>
              <a:gd name="connsiteY48" fmla="*/ 661191 h 5159725"/>
              <a:gd name="connsiteX49" fmla="*/ 4814323 w 4850194"/>
              <a:gd name="connsiteY49" fmla="*/ 216348 h 5159725"/>
              <a:gd name="connsiteX50" fmla="*/ 4810312 w 4850194"/>
              <a:gd name="connsiteY50" fmla="*/ 17556 h 5159725"/>
              <a:gd name="connsiteX51" fmla="*/ 4393774 w 4850194"/>
              <a:gd name="connsiteY51" fmla="*/ 8817 h 5159725"/>
              <a:gd name="connsiteX52" fmla="*/ 4048323 w 4850194"/>
              <a:gd name="connsiteY52" fmla="*/ 19802 h 5159725"/>
              <a:gd name="connsiteX53" fmla="*/ 4048204 w 4850194"/>
              <a:gd name="connsiteY53" fmla="*/ 216348 h 5159725"/>
              <a:gd name="connsiteX54" fmla="*/ 3957588 w 4850194"/>
              <a:gd name="connsiteY54" fmla="*/ 447007 h 5159725"/>
              <a:gd name="connsiteX55" fmla="*/ 3685740 w 4850194"/>
              <a:gd name="connsiteY55" fmla="*/ 620002 h 5159725"/>
              <a:gd name="connsiteX56" fmla="*/ 3438604 w 4850194"/>
              <a:gd name="connsiteY56" fmla="*/ 768283 h 5159725"/>
              <a:gd name="connsiteX57" fmla="*/ 2614821 w 4850194"/>
              <a:gd name="connsiteY57" fmla="*/ 891851 h 5159725"/>
              <a:gd name="connsiteX58" fmla="*/ 2128788 w 4850194"/>
              <a:gd name="connsiteY58" fmla="*/ 965991 h 5159725"/>
              <a:gd name="connsiteX59" fmla="*/ 1758086 w 4850194"/>
              <a:gd name="connsiteY59" fmla="*/ 1056607 h 5159725"/>
              <a:gd name="connsiteX60" fmla="*/ 1576853 w 4850194"/>
              <a:gd name="connsiteY60" fmla="*/ 1204889 h 5159725"/>
              <a:gd name="connsiteX61" fmla="*/ 1354431 w 4850194"/>
              <a:gd name="connsiteY61" fmla="*/ 1517926 h 5159725"/>
              <a:gd name="connsiteX62" fmla="*/ 1296767 w 4850194"/>
              <a:gd name="connsiteY62" fmla="*/ 1682683 h 5159725"/>
              <a:gd name="connsiteX63" fmla="*/ 1239102 w 4850194"/>
              <a:gd name="connsiteY63" fmla="*/ 1814489 h 5159725"/>
              <a:gd name="connsiteX64" fmla="*/ 983729 w 4850194"/>
              <a:gd name="connsiteY64" fmla="*/ 1839202 h 5159725"/>
              <a:gd name="connsiteX65" fmla="*/ 827210 w 4850194"/>
              <a:gd name="connsiteY65" fmla="*/ 1830964 h 5159725"/>
              <a:gd name="connsiteX66" fmla="*/ 120225 w 4850194"/>
              <a:gd name="connsiteY66" fmla="*/ 1401731 h 5159725"/>
              <a:gd name="connsiteX67" fmla="*/ 52731 w 4850194"/>
              <a:gd name="connsiteY67" fmla="*/ 1708135 h 5159725"/>
              <a:gd name="connsiteX0" fmla="*/ 52731 w 4850194"/>
              <a:gd name="connsiteY0" fmla="*/ 1708135 h 5159725"/>
              <a:gd name="connsiteX1" fmla="*/ 8071 w 4850194"/>
              <a:gd name="connsiteY1" fmla="*/ 4420673 h 5159725"/>
              <a:gd name="connsiteX2" fmla="*/ 7388 w 4850194"/>
              <a:gd name="connsiteY2" fmla="*/ 4919865 h 5159725"/>
              <a:gd name="connsiteX3" fmla="*/ 37191 w 4850194"/>
              <a:gd name="connsiteY3" fmla="*/ 5157435 h 5159725"/>
              <a:gd name="connsiteX4" fmla="*/ 316754 w 4850194"/>
              <a:gd name="connsiteY4" fmla="*/ 5154524 h 5159725"/>
              <a:gd name="connsiteX5" fmla="*/ 765373 w 4850194"/>
              <a:gd name="connsiteY5" fmla="*/ 5143914 h 5159725"/>
              <a:gd name="connsiteX6" fmla="*/ 932859 w 4850194"/>
              <a:gd name="connsiteY6" fmla="*/ 4968085 h 5159725"/>
              <a:gd name="connsiteX7" fmla="*/ 990602 w 4850194"/>
              <a:gd name="connsiteY7" fmla="*/ 4270912 h 5159725"/>
              <a:gd name="connsiteX8" fmla="*/ 1176741 w 4850194"/>
              <a:gd name="connsiteY8" fmla="*/ 3817096 h 5159725"/>
              <a:gd name="connsiteX9" fmla="*/ 1010751 w 4850194"/>
              <a:gd name="connsiteY9" fmla="*/ 3646017 h 5159725"/>
              <a:gd name="connsiteX10" fmla="*/ 1076732 w 4850194"/>
              <a:gd name="connsiteY10" fmla="*/ 3512637 h 5159725"/>
              <a:gd name="connsiteX11" fmla="*/ 1104699 w 4850194"/>
              <a:gd name="connsiteY11" fmla="*/ 3434431 h 5159725"/>
              <a:gd name="connsiteX12" fmla="*/ 1268538 w 4850194"/>
              <a:gd name="connsiteY12" fmla="*/ 3422783 h 5159725"/>
              <a:gd name="connsiteX13" fmla="*/ 1303902 w 4850194"/>
              <a:gd name="connsiteY13" fmla="*/ 3122075 h 5159725"/>
              <a:gd name="connsiteX14" fmla="*/ 1084997 w 4850194"/>
              <a:gd name="connsiteY14" fmla="*/ 2984865 h 5159725"/>
              <a:gd name="connsiteX15" fmla="*/ 1024393 w 4850194"/>
              <a:gd name="connsiteY15" fmla="*/ 2935502 h 5159725"/>
              <a:gd name="connsiteX16" fmla="*/ 945793 w 4850194"/>
              <a:gd name="connsiteY16" fmla="*/ 2877353 h 5159725"/>
              <a:gd name="connsiteX17" fmla="*/ 853419 w 4850194"/>
              <a:gd name="connsiteY17" fmla="*/ 2843982 h 5159725"/>
              <a:gd name="connsiteX18" fmla="*/ 843082 w 4850194"/>
              <a:gd name="connsiteY18" fmla="*/ 2866518 h 5159725"/>
              <a:gd name="connsiteX19" fmla="*/ 791582 w 4850194"/>
              <a:gd name="connsiteY19" fmla="*/ 2860510 h 5159725"/>
              <a:gd name="connsiteX20" fmla="*/ 716786 w 4850194"/>
              <a:gd name="connsiteY20" fmla="*/ 2746099 h 5159725"/>
              <a:gd name="connsiteX21" fmla="*/ 797093 w 4850194"/>
              <a:gd name="connsiteY21" fmla="*/ 2598001 h 5159725"/>
              <a:gd name="connsiteX22" fmla="*/ 950777 w 4850194"/>
              <a:gd name="connsiteY22" fmla="*/ 2646510 h 5159725"/>
              <a:gd name="connsiteX23" fmla="*/ 1016680 w 4850194"/>
              <a:gd name="connsiteY23" fmla="*/ 2621797 h 5159725"/>
              <a:gd name="connsiteX24" fmla="*/ 1051547 w 4850194"/>
              <a:gd name="connsiteY24" fmla="*/ 2588845 h 5159725"/>
              <a:gd name="connsiteX25" fmla="*/ 1167374 w 4850194"/>
              <a:gd name="connsiteY25" fmla="*/ 2625705 h 5159725"/>
              <a:gd name="connsiteX26" fmla="*/ 1179364 w 4850194"/>
              <a:gd name="connsiteY26" fmla="*/ 2655247 h 5159725"/>
              <a:gd name="connsiteX27" fmla="*/ 1354431 w 4850194"/>
              <a:gd name="connsiteY27" fmla="*/ 2687699 h 5159725"/>
              <a:gd name="connsiteX28" fmla="*/ 1436810 w 4850194"/>
              <a:gd name="connsiteY28" fmla="*/ 2695937 h 5159725"/>
              <a:gd name="connsiteX29" fmla="*/ 1577849 w 4850194"/>
              <a:gd name="connsiteY29" fmla="*/ 2617808 h 5159725"/>
              <a:gd name="connsiteX30" fmla="*/ 1630110 w 4850194"/>
              <a:gd name="connsiteY30" fmla="*/ 2609151 h 5159725"/>
              <a:gd name="connsiteX31" fmla="*/ 1711072 w 4850194"/>
              <a:gd name="connsiteY31" fmla="*/ 2517958 h 5159725"/>
              <a:gd name="connsiteX32" fmla="*/ 1724977 w 4850194"/>
              <a:gd name="connsiteY32" fmla="*/ 2377338 h 5159725"/>
              <a:gd name="connsiteX33" fmla="*/ 1780726 w 4850194"/>
              <a:gd name="connsiteY33" fmla="*/ 2400792 h 5159725"/>
              <a:gd name="connsiteX34" fmla="*/ 1874833 w 4850194"/>
              <a:gd name="connsiteY34" fmla="*/ 2403861 h 5159725"/>
              <a:gd name="connsiteX35" fmla="*/ 2080281 w 4850194"/>
              <a:gd name="connsiteY35" fmla="*/ 2565522 h 5159725"/>
              <a:gd name="connsiteX36" fmla="*/ 2169899 w 4850194"/>
              <a:gd name="connsiteY36" fmla="*/ 2097749 h 5159725"/>
              <a:gd name="connsiteX37" fmla="*/ 2191700 w 4850194"/>
              <a:gd name="connsiteY37" fmla="*/ 1968857 h 5159725"/>
              <a:gd name="connsiteX38" fmla="*/ 2087599 w 4850194"/>
              <a:gd name="connsiteY38" fmla="*/ 1839202 h 5159725"/>
              <a:gd name="connsiteX39" fmla="*/ 2029934 w 4850194"/>
              <a:gd name="connsiteY39" fmla="*/ 1666207 h 5159725"/>
              <a:gd name="connsiteX40" fmla="*/ 2054648 w 4850194"/>
              <a:gd name="connsiteY40" fmla="*/ 1526164 h 5159725"/>
              <a:gd name="connsiteX41" fmla="*/ 2384161 w 4850194"/>
              <a:gd name="connsiteY41" fmla="*/ 1501451 h 5159725"/>
              <a:gd name="connsiteX42" fmla="*/ 2647772 w 4850194"/>
              <a:gd name="connsiteY42" fmla="*/ 1526164 h 5159725"/>
              <a:gd name="connsiteX43" fmla="*/ 2894907 w 4850194"/>
              <a:gd name="connsiteY43" fmla="*/ 1336694 h 5159725"/>
              <a:gd name="connsiteX44" fmla="*/ 3331513 w 4850194"/>
              <a:gd name="connsiteY44" fmla="*/ 1303743 h 5159725"/>
              <a:gd name="connsiteX45" fmla="*/ 3677502 w 4850194"/>
              <a:gd name="connsiteY45" fmla="*/ 1237840 h 5159725"/>
              <a:gd name="connsiteX46" fmla="*/ 4097631 w 4850194"/>
              <a:gd name="connsiteY46" fmla="*/ 1163699 h 5159725"/>
              <a:gd name="connsiteX47" fmla="*/ 4542475 w 4850194"/>
              <a:gd name="connsiteY47" fmla="*/ 965991 h 5159725"/>
              <a:gd name="connsiteX48" fmla="*/ 4641329 w 4850194"/>
              <a:gd name="connsiteY48" fmla="*/ 661191 h 5159725"/>
              <a:gd name="connsiteX49" fmla="*/ 4814323 w 4850194"/>
              <a:gd name="connsiteY49" fmla="*/ 216348 h 5159725"/>
              <a:gd name="connsiteX50" fmla="*/ 4810312 w 4850194"/>
              <a:gd name="connsiteY50" fmla="*/ 17556 h 5159725"/>
              <a:gd name="connsiteX51" fmla="*/ 4393774 w 4850194"/>
              <a:gd name="connsiteY51" fmla="*/ 8817 h 5159725"/>
              <a:gd name="connsiteX52" fmla="*/ 4048323 w 4850194"/>
              <a:gd name="connsiteY52" fmla="*/ 19802 h 5159725"/>
              <a:gd name="connsiteX53" fmla="*/ 4048204 w 4850194"/>
              <a:gd name="connsiteY53" fmla="*/ 216348 h 5159725"/>
              <a:gd name="connsiteX54" fmla="*/ 3957588 w 4850194"/>
              <a:gd name="connsiteY54" fmla="*/ 447007 h 5159725"/>
              <a:gd name="connsiteX55" fmla="*/ 3685740 w 4850194"/>
              <a:gd name="connsiteY55" fmla="*/ 620002 h 5159725"/>
              <a:gd name="connsiteX56" fmla="*/ 3438604 w 4850194"/>
              <a:gd name="connsiteY56" fmla="*/ 768283 h 5159725"/>
              <a:gd name="connsiteX57" fmla="*/ 2614821 w 4850194"/>
              <a:gd name="connsiteY57" fmla="*/ 891851 h 5159725"/>
              <a:gd name="connsiteX58" fmla="*/ 2128788 w 4850194"/>
              <a:gd name="connsiteY58" fmla="*/ 965991 h 5159725"/>
              <a:gd name="connsiteX59" fmla="*/ 1758086 w 4850194"/>
              <a:gd name="connsiteY59" fmla="*/ 1056607 h 5159725"/>
              <a:gd name="connsiteX60" fmla="*/ 1576853 w 4850194"/>
              <a:gd name="connsiteY60" fmla="*/ 1204889 h 5159725"/>
              <a:gd name="connsiteX61" fmla="*/ 1354431 w 4850194"/>
              <a:gd name="connsiteY61" fmla="*/ 1517926 h 5159725"/>
              <a:gd name="connsiteX62" fmla="*/ 1296767 w 4850194"/>
              <a:gd name="connsiteY62" fmla="*/ 1682683 h 5159725"/>
              <a:gd name="connsiteX63" fmla="*/ 1239102 w 4850194"/>
              <a:gd name="connsiteY63" fmla="*/ 1814489 h 5159725"/>
              <a:gd name="connsiteX64" fmla="*/ 983729 w 4850194"/>
              <a:gd name="connsiteY64" fmla="*/ 1839202 h 5159725"/>
              <a:gd name="connsiteX65" fmla="*/ 827210 w 4850194"/>
              <a:gd name="connsiteY65" fmla="*/ 1830964 h 5159725"/>
              <a:gd name="connsiteX66" fmla="*/ 120225 w 4850194"/>
              <a:gd name="connsiteY66" fmla="*/ 1401731 h 5159725"/>
              <a:gd name="connsiteX67" fmla="*/ 104168 w 4850194"/>
              <a:gd name="connsiteY67" fmla="*/ 1531869 h 5159725"/>
              <a:gd name="connsiteX68" fmla="*/ 52731 w 4850194"/>
              <a:gd name="connsiteY68" fmla="*/ 1708135 h 5159725"/>
              <a:gd name="connsiteX0" fmla="*/ 304119 w 5101582"/>
              <a:gd name="connsiteY0" fmla="*/ 1708135 h 5159725"/>
              <a:gd name="connsiteX1" fmla="*/ 259459 w 5101582"/>
              <a:gd name="connsiteY1" fmla="*/ 4420673 h 5159725"/>
              <a:gd name="connsiteX2" fmla="*/ 258776 w 5101582"/>
              <a:gd name="connsiteY2" fmla="*/ 4919865 h 5159725"/>
              <a:gd name="connsiteX3" fmla="*/ 288579 w 5101582"/>
              <a:gd name="connsiteY3" fmla="*/ 5157435 h 5159725"/>
              <a:gd name="connsiteX4" fmla="*/ 568142 w 5101582"/>
              <a:gd name="connsiteY4" fmla="*/ 5154524 h 5159725"/>
              <a:gd name="connsiteX5" fmla="*/ 1016761 w 5101582"/>
              <a:gd name="connsiteY5" fmla="*/ 5143914 h 5159725"/>
              <a:gd name="connsiteX6" fmla="*/ 1184247 w 5101582"/>
              <a:gd name="connsiteY6" fmla="*/ 4968085 h 5159725"/>
              <a:gd name="connsiteX7" fmla="*/ 1241990 w 5101582"/>
              <a:gd name="connsiteY7" fmla="*/ 4270912 h 5159725"/>
              <a:gd name="connsiteX8" fmla="*/ 1428129 w 5101582"/>
              <a:gd name="connsiteY8" fmla="*/ 3817096 h 5159725"/>
              <a:gd name="connsiteX9" fmla="*/ 1262139 w 5101582"/>
              <a:gd name="connsiteY9" fmla="*/ 3646017 h 5159725"/>
              <a:gd name="connsiteX10" fmla="*/ 1328120 w 5101582"/>
              <a:gd name="connsiteY10" fmla="*/ 3512637 h 5159725"/>
              <a:gd name="connsiteX11" fmla="*/ 1356087 w 5101582"/>
              <a:gd name="connsiteY11" fmla="*/ 3434431 h 5159725"/>
              <a:gd name="connsiteX12" fmla="*/ 1519926 w 5101582"/>
              <a:gd name="connsiteY12" fmla="*/ 3422783 h 5159725"/>
              <a:gd name="connsiteX13" fmla="*/ 1555290 w 5101582"/>
              <a:gd name="connsiteY13" fmla="*/ 3122075 h 5159725"/>
              <a:gd name="connsiteX14" fmla="*/ 1336385 w 5101582"/>
              <a:gd name="connsiteY14" fmla="*/ 2984865 h 5159725"/>
              <a:gd name="connsiteX15" fmla="*/ 1275781 w 5101582"/>
              <a:gd name="connsiteY15" fmla="*/ 2935502 h 5159725"/>
              <a:gd name="connsiteX16" fmla="*/ 1197181 w 5101582"/>
              <a:gd name="connsiteY16" fmla="*/ 2877353 h 5159725"/>
              <a:gd name="connsiteX17" fmla="*/ 1104807 w 5101582"/>
              <a:gd name="connsiteY17" fmla="*/ 2843982 h 5159725"/>
              <a:gd name="connsiteX18" fmla="*/ 1094470 w 5101582"/>
              <a:gd name="connsiteY18" fmla="*/ 2866518 h 5159725"/>
              <a:gd name="connsiteX19" fmla="*/ 1042970 w 5101582"/>
              <a:gd name="connsiteY19" fmla="*/ 2860510 h 5159725"/>
              <a:gd name="connsiteX20" fmla="*/ 968174 w 5101582"/>
              <a:gd name="connsiteY20" fmla="*/ 2746099 h 5159725"/>
              <a:gd name="connsiteX21" fmla="*/ 1048481 w 5101582"/>
              <a:gd name="connsiteY21" fmla="*/ 2598001 h 5159725"/>
              <a:gd name="connsiteX22" fmla="*/ 1202165 w 5101582"/>
              <a:gd name="connsiteY22" fmla="*/ 2646510 h 5159725"/>
              <a:gd name="connsiteX23" fmla="*/ 1268068 w 5101582"/>
              <a:gd name="connsiteY23" fmla="*/ 2621797 h 5159725"/>
              <a:gd name="connsiteX24" fmla="*/ 1302935 w 5101582"/>
              <a:gd name="connsiteY24" fmla="*/ 2588845 h 5159725"/>
              <a:gd name="connsiteX25" fmla="*/ 1418762 w 5101582"/>
              <a:gd name="connsiteY25" fmla="*/ 2625705 h 5159725"/>
              <a:gd name="connsiteX26" fmla="*/ 1430752 w 5101582"/>
              <a:gd name="connsiteY26" fmla="*/ 2655247 h 5159725"/>
              <a:gd name="connsiteX27" fmla="*/ 1605819 w 5101582"/>
              <a:gd name="connsiteY27" fmla="*/ 2687699 h 5159725"/>
              <a:gd name="connsiteX28" fmla="*/ 1688198 w 5101582"/>
              <a:gd name="connsiteY28" fmla="*/ 2695937 h 5159725"/>
              <a:gd name="connsiteX29" fmla="*/ 1829237 w 5101582"/>
              <a:gd name="connsiteY29" fmla="*/ 2617808 h 5159725"/>
              <a:gd name="connsiteX30" fmla="*/ 1881498 w 5101582"/>
              <a:gd name="connsiteY30" fmla="*/ 2609151 h 5159725"/>
              <a:gd name="connsiteX31" fmla="*/ 1962460 w 5101582"/>
              <a:gd name="connsiteY31" fmla="*/ 2517958 h 5159725"/>
              <a:gd name="connsiteX32" fmla="*/ 1976365 w 5101582"/>
              <a:gd name="connsiteY32" fmla="*/ 2377338 h 5159725"/>
              <a:gd name="connsiteX33" fmla="*/ 2032114 w 5101582"/>
              <a:gd name="connsiteY33" fmla="*/ 2400792 h 5159725"/>
              <a:gd name="connsiteX34" fmla="*/ 2126221 w 5101582"/>
              <a:gd name="connsiteY34" fmla="*/ 2403861 h 5159725"/>
              <a:gd name="connsiteX35" fmla="*/ 2331669 w 5101582"/>
              <a:gd name="connsiteY35" fmla="*/ 2565522 h 5159725"/>
              <a:gd name="connsiteX36" fmla="*/ 2421287 w 5101582"/>
              <a:gd name="connsiteY36" fmla="*/ 2097749 h 5159725"/>
              <a:gd name="connsiteX37" fmla="*/ 2443088 w 5101582"/>
              <a:gd name="connsiteY37" fmla="*/ 1968857 h 5159725"/>
              <a:gd name="connsiteX38" fmla="*/ 2338987 w 5101582"/>
              <a:gd name="connsiteY38" fmla="*/ 1839202 h 5159725"/>
              <a:gd name="connsiteX39" fmla="*/ 2281322 w 5101582"/>
              <a:gd name="connsiteY39" fmla="*/ 1666207 h 5159725"/>
              <a:gd name="connsiteX40" fmla="*/ 2306036 w 5101582"/>
              <a:gd name="connsiteY40" fmla="*/ 1526164 h 5159725"/>
              <a:gd name="connsiteX41" fmla="*/ 2635549 w 5101582"/>
              <a:gd name="connsiteY41" fmla="*/ 1501451 h 5159725"/>
              <a:gd name="connsiteX42" fmla="*/ 2899160 w 5101582"/>
              <a:gd name="connsiteY42" fmla="*/ 1526164 h 5159725"/>
              <a:gd name="connsiteX43" fmla="*/ 3146295 w 5101582"/>
              <a:gd name="connsiteY43" fmla="*/ 1336694 h 5159725"/>
              <a:gd name="connsiteX44" fmla="*/ 3582901 w 5101582"/>
              <a:gd name="connsiteY44" fmla="*/ 1303743 h 5159725"/>
              <a:gd name="connsiteX45" fmla="*/ 3928890 w 5101582"/>
              <a:gd name="connsiteY45" fmla="*/ 1237840 h 5159725"/>
              <a:gd name="connsiteX46" fmla="*/ 4349019 w 5101582"/>
              <a:gd name="connsiteY46" fmla="*/ 1163699 h 5159725"/>
              <a:gd name="connsiteX47" fmla="*/ 4793863 w 5101582"/>
              <a:gd name="connsiteY47" fmla="*/ 965991 h 5159725"/>
              <a:gd name="connsiteX48" fmla="*/ 4892717 w 5101582"/>
              <a:gd name="connsiteY48" fmla="*/ 661191 h 5159725"/>
              <a:gd name="connsiteX49" fmla="*/ 5065711 w 5101582"/>
              <a:gd name="connsiteY49" fmla="*/ 216348 h 5159725"/>
              <a:gd name="connsiteX50" fmla="*/ 5061700 w 5101582"/>
              <a:gd name="connsiteY50" fmla="*/ 17556 h 5159725"/>
              <a:gd name="connsiteX51" fmla="*/ 4645162 w 5101582"/>
              <a:gd name="connsiteY51" fmla="*/ 8817 h 5159725"/>
              <a:gd name="connsiteX52" fmla="*/ 4299711 w 5101582"/>
              <a:gd name="connsiteY52" fmla="*/ 19802 h 5159725"/>
              <a:gd name="connsiteX53" fmla="*/ 4299592 w 5101582"/>
              <a:gd name="connsiteY53" fmla="*/ 216348 h 5159725"/>
              <a:gd name="connsiteX54" fmla="*/ 4208976 w 5101582"/>
              <a:gd name="connsiteY54" fmla="*/ 447007 h 5159725"/>
              <a:gd name="connsiteX55" fmla="*/ 3937128 w 5101582"/>
              <a:gd name="connsiteY55" fmla="*/ 620002 h 5159725"/>
              <a:gd name="connsiteX56" fmla="*/ 3689992 w 5101582"/>
              <a:gd name="connsiteY56" fmla="*/ 768283 h 5159725"/>
              <a:gd name="connsiteX57" fmla="*/ 2866209 w 5101582"/>
              <a:gd name="connsiteY57" fmla="*/ 891851 h 5159725"/>
              <a:gd name="connsiteX58" fmla="*/ 2380176 w 5101582"/>
              <a:gd name="connsiteY58" fmla="*/ 965991 h 5159725"/>
              <a:gd name="connsiteX59" fmla="*/ 2009474 w 5101582"/>
              <a:gd name="connsiteY59" fmla="*/ 1056607 h 5159725"/>
              <a:gd name="connsiteX60" fmla="*/ 1828241 w 5101582"/>
              <a:gd name="connsiteY60" fmla="*/ 1204889 h 5159725"/>
              <a:gd name="connsiteX61" fmla="*/ 1605819 w 5101582"/>
              <a:gd name="connsiteY61" fmla="*/ 1517926 h 5159725"/>
              <a:gd name="connsiteX62" fmla="*/ 1548155 w 5101582"/>
              <a:gd name="connsiteY62" fmla="*/ 1682683 h 5159725"/>
              <a:gd name="connsiteX63" fmla="*/ 1490490 w 5101582"/>
              <a:gd name="connsiteY63" fmla="*/ 1814489 h 5159725"/>
              <a:gd name="connsiteX64" fmla="*/ 1235117 w 5101582"/>
              <a:gd name="connsiteY64" fmla="*/ 1839202 h 5159725"/>
              <a:gd name="connsiteX65" fmla="*/ 1078598 w 5101582"/>
              <a:gd name="connsiteY65" fmla="*/ 1830964 h 5159725"/>
              <a:gd name="connsiteX66" fmla="*/ 371613 w 5101582"/>
              <a:gd name="connsiteY66" fmla="*/ 1401731 h 5159725"/>
              <a:gd name="connsiteX67" fmla="*/ 280 w 5101582"/>
              <a:gd name="connsiteY67" fmla="*/ 1397912 h 5159725"/>
              <a:gd name="connsiteX68" fmla="*/ 304119 w 5101582"/>
              <a:gd name="connsiteY68" fmla="*/ 1708135 h 5159725"/>
              <a:gd name="connsiteX0" fmla="*/ 304478 w 5101941"/>
              <a:gd name="connsiteY0" fmla="*/ 1708135 h 5159725"/>
              <a:gd name="connsiteX1" fmla="*/ 259818 w 5101941"/>
              <a:gd name="connsiteY1" fmla="*/ 4420673 h 5159725"/>
              <a:gd name="connsiteX2" fmla="*/ 259135 w 5101941"/>
              <a:gd name="connsiteY2" fmla="*/ 4919865 h 5159725"/>
              <a:gd name="connsiteX3" fmla="*/ 288938 w 5101941"/>
              <a:gd name="connsiteY3" fmla="*/ 5157435 h 5159725"/>
              <a:gd name="connsiteX4" fmla="*/ 568501 w 5101941"/>
              <a:gd name="connsiteY4" fmla="*/ 5154524 h 5159725"/>
              <a:gd name="connsiteX5" fmla="*/ 1017120 w 5101941"/>
              <a:gd name="connsiteY5" fmla="*/ 5143914 h 5159725"/>
              <a:gd name="connsiteX6" fmla="*/ 1184606 w 5101941"/>
              <a:gd name="connsiteY6" fmla="*/ 4968085 h 5159725"/>
              <a:gd name="connsiteX7" fmla="*/ 1242349 w 5101941"/>
              <a:gd name="connsiteY7" fmla="*/ 4270912 h 5159725"/>
              <a:gd name="connsiteX8" fmla="*/ 1428488 w 5101941"/>
              <a:gd name="connsiteY8" fmla="*/ 3817096 h 5159725"/>
              <a:gd name="connsiteX9" fmla="*/ 1262498 w 5101941"/>
              <a:gd name="connsiteY9" fmla="*/ 3646017 h 5159725"/>
              <a:gd name="connsiteX10" fmla="*/ 1328479 w 5101941"/>
              <a:gd name="connsiteY10" fmla="*/ 3512637 h 5159725"/>
              <a:gd name="connsiteX11" fmla="*/ 1356446 w 5101941"/>
              <a:gd name="connsiteY11" fmla="*/ 3434431 h 5159725"/>
              <a:gd name="connsiteX12" fmla="*/ 1520285 w 5101941"/>
              <a:gd name="connsiteY12" fmla="*/ 3422783 h 5159725"/>
              <a:gd name="connsiteX13" fmla="*/ 1555649 w 5101941"/>
              <a:gd name="connsiteY13" fmla="*/ 3122075 h 5159725"/>
              <a:gd name="connsiteX14" fmla="*/ 1336744 w 5101941"/>
              <a:gd name="connsiteY14" fmla="*/ 2984865 h 5159725"/>
              <a:gd name="connsiteX15" fmla="*/ 1276140 w 5101941"/>
              <a:gd name="connsiteY15" fmla="*/ 2935502 h 5159725"/>
              <a:gd name="connsiteX16" fmla="*/ 1197540 w 5101941"/>
              <a:gd name="connsiteY16" fmla="*/ 2877353 h 5159725"/>
              <a:gd name="connsiteX17" fmla="*/ 1105166 w 5101941"/>
              <a:gd name="connsiteY17" fmla="*/ 2843982 h 5159725"/>
              <a:gd name="connsiteX18" fmla="*/ 1094829 w 5101941"/>
              <a:gd name="connsiteY18" fmla="*/ 2866518 h 5159725"/>
              <a:gd name="connsiteX19" fmla="*/ 1043329 w 5101941"/>
              <a:gd name="connsiteY19" fmla="*/ 2860510 h 5159725"/>
              <a:gd name="connsiteX20" fmla="*/ 968533 w 5101941"/>
              <a:gd name="connsiteY20" fmla="*/ 2746099 h 5159725"/>
              <a:gd name="connsiteX21" fmla="*/ 1048840 w 5101941"/>
              <a:gd name="connsiteY21" fmla="*/ 2598001 h 5159725"/>
              <a:gd name="connsiteX22" fmla="*/ 1202524 w 5101941"/>
              <a:gd name="connsiteY22" fmla="*/ 2646510 h 5159725"/>
              <a:gd name="connsiteX23" fmla="*/ 1268427 w 5101941"/>
              <a:gd name="connsiteY23" fmla="*/ 2621797 h 5159725"/>
              <a:gd name="connsiteX24" fmla="*/ 1303294 w 5101941"/>
              <a:gd name="connsiteY24" fmla="*/ 2588845 h 5159725"/>
              <a:gd name="connsiteX25" fmla="*/ 1419121 w 5101941"/>
              <a:gd name="connsiteY25" fmla="*/ 2625705 h 5159725"/>
              <a:gd name="connsiteX26" fmla="*/ 1431111 w 5101941"/>
              <a:gd name="connsiteY26" fmla="*/ 2655247 h 5159725"/>
              <a:gd name="connsiteX27" fmla="*/ 1606178 w 5101941"/>
              <a:gd name="connsiteY27" fmla="*/ 2687699 h 5159725"/>
              <a:gd name="connsiteX28" fmla="*/ 1688557 w 5101941"/>
              <a:gd name="connsiteY28" fmla="*/ 2695937 h 5159725"/>
              <a:gd name="connsiteX29" fmla="*/ 1829596 w 5101941"/>
              <a:gd name="connsiteY29" fmla="*/ 2617808 h 5159725"/>
              <a:gd name="connsiteX30" fmla="*/ 1881857 w 5101941"/>
              <a:gd name="connsiteY30" fmla="*/ 2609151 h 5159725"/>
              <a:gd name="connsiteX31" fmla="*/ 1962819 w 5101941"/>
              <a:gd name="connsiteY31" fmla="*/ 2517958 h 5159725"/>
              <a:gd name="connsiteX32" fmla="*/ 1976724 w 5101941"/>
              <a:gd name="connsiteY32" fmla="*/ 2377338 h 5159725"/>
              <a:gd name="connsiteX33" fmla="*/ 2032473 w 5101941"/>
              <a:gd name="connsiteY33" fmla="*/ 2400792 h 5159725"/>
              <a:gd name="connsiteX34" fmla="*/ 2126580 w 5101941"/>
              <a:gd name="connsiteY34" fmla="*/ 2403861 h 5159725"/>
              <a:gd name="connsiteX35" fmla="*/ 2332028 w 5101941"/>
              <a:gd name="connsiteY35" fmla="*/ 2565522 h 5159725"/>
              <a:gd name="connsiteX36" fmla="*/ 2421646 w 5101941"/>
              <a:gd name="connsiteY36" fmla="*/ 2097749 h 5159725"/>
              <a:gd name="connsiteX37" fmla="*/ 2443447 w 5101941"/>
              <a:gd name="connsiteY37" fmla="*/ 1968857 h 5159725"/>
              <a:gd name="connsiteX38" fmla="*/ 2339346 w 5101941"/>
              <a:gd name="connsiteY38" fmla="*/ 1839202 h 5159725"/>
              <a:gd name="connsiteX39" fmla="*/ 2281681 w 5101941"/>
              <a:gd name="connsiteY39" fmla="*/ 1666207 h 5159725"/>
              <a:gd name="connsiteX40" fmla="*/ 2306395 w 5101941"/>
              <a:gd name="connsiteY40" fmla="*/ 1526164 h 5159725"/>
              <a:gd name="connsiteX41" fmla="*/ 2635908 w 5101941"/>
              <a:gd name="connsiteY41" fmla="*/ 1501451 h 5159725"/>
              <a:gd name="connsiteX42" fmla="*/ 2899519 w 5101941"/>
              <a:gd name="connsiteY42" fmla="*/ 1526164 h 5159725"/>
              <a:gd name="connsiteX43" fmla="*/ 3146654 w 5101941"/>
              <a:gd name="connsiteY43" fmla="*/ 1336694 h 5159725"/>
              <a:gd name="connsiteX44" fmla="*/ 3583260 w 5101941"/>
              <a:gd name="connsiteY44" fmla="*/ 1303743 h 5159725"/>
              <a:gd name="connsiteX45" fmla="*/ 3929249 w 5101941"/>
              <a:gd name="connsiteY45" fmla="*/ 1237840 h 5159725"/>
              <a:gd name="connsiteX46" fmla="*/ 4349378 w 5101941"/>
              <a:gd name="connsiteY46" fmla="*/ 1163699 h 5159725"/>
              <a:gd name="connsiteX47" fmla="*/ 4794222 w 5101941"/>
              <a:gd name="connsiteY47" fmla="*/ 965991 h 5159725"/>
              <a:gd name="connsiteX48" fmla="*/ 4893076 w 5101941"/>
              <a:gd name="connsiteY48" fmla="*/ 661191 h 5159725"/>
              <a:gd name="connsiteX49" fmla="*/ 5066070 w 5101941"/>
              <a:gd name="connsiteY49" fmla="*/ 216348 h 5159725"/>
              <a:gd name="connsiteX50" fmla="*/ 5062059 w 5101941"/>
              <a:gd name="connsiteY50" fmla="*/ 17556 h 5159725"/>
              <a:gd name="connsiteX51" fmla="*/ 4645521 w 5101941"/>
              <a:gd name="connsiteY51" fmla="*/ 8817 h 5159725"/>
              <a:gd name="connsiteX52" fmla="*/ 4300070 w 5101941"/>
              <a:gd name="connsiteY52" fmla="*/ 19802 h 5159725"/>
              <a:gd name="connsiteX53" fmla="*/ 4299951 w 5101941"/>
              <a:gd name="connsiteY53" fmla="*/ 216348 h 5159725"/>
              <a:gd name="connsiteX54" fmla="*/ 4209335 w 5101941"/>
              <a:gd name="connsiteY54" fmla="*/ 447007 h 5159725"/>
              <a:gd name="connsiteX55" fmla="*/ 3937487 w 5101941"/>
              <a:gd name="connsiteY55" fmla="*/ 620002 h 5159725"/>
              <a:gd name="connsiteX56" fmla="*/ 3690351 w 5101941"/>
              <a:gd name="connsiteY56" fmla="*/ 768283 h 5159725"/>
              <a:gd name="connsiteX57" fmla="*/ 2866568 w 5101941"/>
              <a:gd name="connsiteY57" fmla="*/ 891851 h 5159725"/>
              <a:gd name="connsiteX58" fmla="*/ 2380535 w 5101941"/>
              <a:gd name="connsiteY58" fmla="*/ 965991 h 5159725"/>
              <a:gd name="connsiteX59" fmla="*/ 2009833 w 5101941"/>
              <a:gd name="connsiteY59" fmla="*/ 1056607 h 5159725"/>
              <a:gd name="connsiteX60" fmla="*/ 1828600 w 5101941"/>
              <a:gd name="connsiteY60" fmla="*/ 1204889 h 5159725"/>
              <a:gd name="connsiteX61" fmla="*/ 1606178 w 5101941"/>
              <a:gd name="connsiteY61" fmla="*/ 1517926 h 5159725"/>
              <a:gd name="connsiteX62" fmla="*/ 1548514 w 5101941"/>
              <a:gd name="connsiteY62" fmla="*/ 1682683 h 5159725"/>
              <a:gd name="connsiteX63" fmla="*/ 1490849 w 5101941"/>
              <a:gd name="connsiteY63" fmla="*/ 1814489 h 5159725"/>
              <a:gd name="connsiteX64" fmla="*/ 1235476 w 5101941"/>
              <a:gd name="connsiteY64" fmla="*/ 1839202 h 5159725"/>
              <a:gd name="connsiteX65" fmla="*/ 1078957 w 5101941"/>
              <a:gd name="connsiteY65" fmla="*/ 1830964 h 5159725"/>
              <a:gd name="connsiteX66" fmla="*/ 371972 w 5101941"/>
              <a:gd name="connsiteY66" fmla="*/ 1401731 h 5159725"/>
              <a:gd name="connsiteX67" fmla="*/ 639 w 5101941"/>
              <a:gd name="connsiteY67" fmla="*/ 1397912 h 5159725"/>
              <a:gd name="connsiteX68" fmla="*/ 283113 w 5101941"/>
              <a:gd name="connsiteY68" fmla="*/ 1534781 h 5159725"/>
              <a:gd name="connsiteX69" fmla="*/ 304478 w 5101941"/>
              <a:gd name="connsiteY69" fmla="*/ 1708135 h 5159725"/>
              <a:gd name="connsiteX0" fmla="*/ 304525 w 5101988"/>
              <a:gd name="connsiteY0" fmla="*/ 1708135 h 5159725"/>
              <a:gd name="connsiteX1" fmla="*/ 259865 w 5101988"/>
              <a:gd name="connsiteY1" fmla="*/ 4420673 h 5159725"/>
              <a:gd name="connsiteX2" fmla="*/ 259182 w 5101988"/>
              <a:gd name="connsiteY2" fmla="*/ 4919865 h 5159725"/>
              <a:gd name="connsiteX3" fmla="*/ 288985 w 5101988"/>
              <a:gd name="connsiteY3" fmla="*/ 5157435 h 5159725"/>
              <a:gd name="connsiteX4" fmla="*/ 568548 w 5101988"/>
              <a:gd name="connsiteY4" fmla="*/ 5154524 h 5159725"/>
              <a:gd name="connsiteX5" fmla="*/ 1017167 w 5101988"/>
              <a:gd name="connsiteY5" fmla="*/ 5143914 h 5159725"/>
              <a:gd name="connsiteX6" fmla="*/ 1184653 w 5101988"/>
              <a:gd name="connsiteY6" fmla="*/ 4968085 h 5159725"/>
              <a:gd name="connsiteX7" fmla="*/ 1242396 w 5101988"/>
              <a:gd name="connsiteY7" fmla="*/ 4270912 h 5159725"/>
              <a:gd name="connsiteX8" fmla="*/ 1428535 w 5101988"/>
              <a:gd name="connsiteY8" fmla="*/ 3817096 h 5159725"/>
              <a:gd name="connsiteX9" fmla="*/ 1262545 w 5101988"/>
              <a:gd name="connsiteY9" fmla="*/ 3646017 h 5159725"/>
              <a:gd name="connsiteX10" fmla="*/ 1328526 w 5101988"/>
              <a:gd name="connsiteY10" fmla="*/ 3512637 h 5159725"/>
              <a:gd name="connsiteX11" fmla="*/ 1356493 w 5101988"/>
              <a:gd name="connsiteY11" fmla="*/ 3434431 h 5159725"/>
              <a:gd name="connsiteX12" fmla="*/ 1520332 w 5101988"/>
              <a:gd name="connsiteY12" fmla="*/ 3422783 h 5159725"/>
              <a:gd name="connsiteX13" fmla="*/ 1555696 w 5101988"/>
              <a:gd name="connsiteY13" fmla="*/ 3122075 h 5159725"/>
              <a:gd name="connsiteX14" fmla="*/ 1336791 w 5101988"/>
              <a:gd name="connsiteY14" fmla="*/ 2984865 h 5159725"/>
              <a:gd name="connsiteX15" fmla="*/ 1276187 w 5101988"/>
              <a:gd name="connsiteY15" fmla="*/ 2935502 h 5159725"/>
              <a:gd name="connsiteX16" fmla="*/ 1197587 w 5101988"/>
              <a:gd name="connsiteY16" fmla="*/ 2877353 h 5159725"/>
              <a:gd name="connsiteX17" fmla="*/ 1105213 w 5101988"/>
              <a:gd name="connsiteY17" fmla="*/ 2843982 h 5159725"/>
              <a:gd name="connsiteX18" fmla="*/ 1094876 w 5101988"/>
              <a:gd name="connsiteY18" fmla="*/ 2866518 h 5159725"/>
              <a:gd name="connsiteX19" fmla="*/ 1043376 w 5101988"/>
              <a:gd name="connsiteY19" fmla="*/ 2860510 h 5159725"/>
              <a:gd name="connsiteX20" fmla="*/ 968580 w 5101988"/>
              <a:gd name="connsiteY20" fmla="*/ 2746099 h 5159725"/>
              <a:gd name="connsiteX21" fmla="*/ 1048887 w 5101988"/>
              <a:gd name="connsiteY21" fmla="*/ 2598001 h 5159725"/>
              <a:gd name="connsiteX22" fmla="*/ 1202571 w 5101988"/>
              <a:gd name="connsiteY22" fmla="*/ 2646510 h 5159725"/>
              <a:gd name="connsiteX23" fmla="*/ 1268474 w 5101988"/>
              <a:gd name="connsiteY23" fmla="*/ 2621797 h 5159725"/>
              <a:gd name="connsiteX24" fmla="*/ 1303341 w 5101988"/>
              <a:gd name="connsiteY24" fmla="*/ 2588845 h 5159725"/>
              <a:gd name="connsiteX25" fmla="*/ 1419168 w 5101988"/>
              <a:gd name="connsiteY25" fmla="*/ 2625705 h 5159725"/>
              <a:gd name="connsiteX26" fmla="*/ 1431158 w 5101988"/>
              <a:gd name="connsiteY26" fmla="*/ 2655247 h 5159725"/>
              <a:gd name="connsiteX27" fmla="*/ 1606225 w 5101988"/>
              <a:gd name="connsiteY27" fmla="*/ 2687699 h 5159725"/>
              <a:gd name="connsiteX28" fmla="*/ 1688604 w 5101988"/>
              <a:gd name="connsiteY28" fmla="*/ 2695937 h 5159725"/>
              <a:gd name="connsiteX29" fmla="*/ 1829643 w 5101988"/>
              <a:gd name="connsiteY29" fmla="*/ 2617808 h 5159725"/>
              <a:gd name="connsiteX30" fmla="*/ 1881904 w 5101988"/>
              <a:gd name="connsiteY30" fmla="*/ 2609151 h 5159725"/>
              <a:gd name="connsiteX31" fmla="*/ 1962866 w 5101988"/>
              <a:gd name="connsiteY31" fmla="*/ 2517958 h 5159725"/>
              <a:gd name="connsiteX32" fmla="*/ 1976771 w 5101988"/>
              <a:gd name="connsiteY32" fmla="*/ 2377338 h 5159725"/>
              <a:gd name="connsiteX33" fmla="*/ 2032520 w 5101988"/>
              <a:gd name="connsiteY33" fmla="*/ 2400792 h 5159725"/>
              <a:gd name="connsiteX34" fmla="*/ 2126627 w 5101988"/>
              <a:gd name="connsiteY34" fmla="*/ 2403861 h 5159725"/>
              <a:gd name="connsiteX35" fmla="*/ 2332075 w 5101988"/>
              <a:gd name="connsiteY35" fmla="*/ 2565522 h 5159725"/>
              <a:gd name="connsiteX36" fmla="*/ 2421693 w 5101988"/>
              <a:gd name="connsiteY36" fmla="*/ 2097749 h 5159725"/>
              <a:gd name="connsiteX37" fmla="*/ 2443494 w 5101988"/>
              <a:gd name="connsiteY37" fmla="*/ 1968857 h 5159725"/>
              <a:gd name="connsiteX38" fmla="*/ 2339393 w 5101988"/>
              <a:gd name="connsiteY38" fmla="*/ 1839202 h 5159725"/>
              <a:gd name="connsiteX39" fmla="*/ 2281728 w 5101988"/>
              <a:gd name="connsiteY39" fmla="*/ 1666207 h 5159725"/>
              <a:gd name="connsiteX40" fmla="*/ 2306442 w 5101988"/>
              <a:gd name="connsiteY40" fmla="*/ 1526164 h 5159725"/>
              <a:gd name="connsiteX41" fmla="*/ 2635955 w 5101988"/>
              <a:gd name="connsiteY41" fmla="*/ 1501451 h 5159725"/>
              <a:gd name="connsiteX42" fmla="*/ 2899566 w 5101988"/>
              <a:gd name="connsiteY42" fmla="*/ 1526164 h 5159725"/>
              <a:gd name="connsiteX43" fmla="*/ 3146701 w 5101988"/>
              <a:gd name="connsiteY43" fmla="*/ 1336694 h 5159725"/>
              <a:gd name="connsiteX44" fmla="*/ 3583307 w 5101988"/>
              <a:gd name="connsiteY44" fmla="*/ 1303743 h 5159725"/>
              <a:gd name="connsiteX45" fmla="*/ 3929296 w 5101988"/>
              <a:gd name="connsiteY45" fmla="*/ 1237840 h 5159725"/>
              <a:gd name="connsiteX46" fmla="*/ 4349425 w 5101988"/>
              <a:gd name="connsiteY46" fmla="*/ 1163699 h 5159725"/>
              <a:gd name="connsiteX47" fmla="*/ 4794269 w 5101988"/>
              <a:gd name="connsiteY47" fmla="*/ 965991 h 5159725"/>
              <a:gd name="connsiteX48" fmla="*/ 4893123 w 5101988"/>
              <a:gd name="connsiteY48" fmla="*/ 661191 h 5159725"/>
              <a:gd name="connsiteX49" fmla="*/ 5066117 w 5101988"/>
              <a:gd name="connsiteY49" fmla="*/ 216348 h 5159725"/>
              <a:gd name="connsiteX50" fmla="*/ 5062106 w 5101988"/>
              <a:gd name="connsiteY50" fmla="*/ 17556 h 5159725"/>
              <a:gd name="connsiteX51" fmla="*/ 4645568 w 5101988"/>
              <a:gd name="connsiteY51" fmla="*/ 8817 h 5159725"/>
              <a:gd name="connsiteX52" fmla="*/ 4300117 w 5101988"/>
              <a:gd name="connsiteY52" fmla="*/ 19802 h 5159725"/>
              <a:gd name="connsiteX53" fmla="*/ 4299998 w 5101988"/>
              <a:gd name="connsiteY53" fmla="*/ 216348 h 5159725"/>
              <a:gd name="connsiteX54" fmla="*/ 4209382 w 5101988"/>
              <a:gd name="connsiteY54" fmla="*/ 447007 h 5159725"/>
              <a:gd name="connsiteX55" fmla="*/ 3937534 w 5101988"/>
              <a:gd name="connsiteY55" fmla="*/ 620002 h 5159725"/>
              <a:gd name="connsiteX56" fmla="*/ 3690398 w 5101988"/>
              <a:gd name="connsiteY56" fmla="*/ 768283 h 5159725"/>
              <a:gd name="connsiteX57" fmla="*/ 2866615 w 5101988"/>
              <a:gd name="connsiteY57" fmla="*/ 891851 h 5159725"/>
              <a:gd name="connsiteX58" fmla="*/ 2380582 w 5101988"/>
              <a:gd name="connsiteY58" fmla="*/ 965991 h 5159725"/>
              <a:gd name="connsiteX59" fmla="*/ 2009880 w 5101988"/>
              <a:gd name="connsiteY59" fmla="*/ 1056607 h 5159725"/>
              <a:gd name="connsiteX60" fmla="*/ 1828647 w 5101988"/>
              <a:gd name="connsiteY60" fmla="*/ 1204889 h 5159725"/>
              <a:gd name="connsiteX61" fmla="*/ 1606225 w 5101988"/>
              <a:gd name="connsiteY61" fmla="*/ 1517926 h 5159725"/>
              <a:gd name="connsiteX62" fmla="*/ 1548561 w 5101988"/>
              <a:gd name="connsiteY62" fmla="*/ 1682683 h 5159725"/>
              <a:gd name="connsiteX63" fmla="*/ 1490896 w 5101988"/>
              <a:gd name="connsiteY63" fmla="*/ 1814489 h 5159725"/>
              <a:gd name="connsiteX64" fmla="*/ 1235523 w 5101988"/>
              <a:gd name="connsiteY64" fmla="*/ 1839202 h 5159725"/>
              <a:gd name="connsiteX65" fmla="*/ 1079004 w 5101988"/>
              <a:gd name="connsiteY65" fmla="*/ 1830964 h 5159725"/>
              <a:gd name="connsiteX66" fmla="*/ 372019 w 5101988"/>
              <a:gd name="connsiteY66" fmla="*/ 1401731 h 5159725"/>
              <a:gd name="connsiteX67" fmla="*/ 686 w 5101988"/>
              <a:gd name="connsiteY67" fmla="*/ 1397912 h 5159725"/>
              <a:gd name="connsiteX68" fmla="*/ 265687 w 5101988"/>
              <a:gd name="connsiteY68" fmla="*/ 1534781 h 5159725"/>
              <a:gd name="connsiteX69" fmla="*/ 304525 w 5101988"/>
              <a:gd name="connsiteY69" fmla="*/ 1708135 h 5159725"/>
              <a:gd name="connsiteX0" fmla="*/ 304525 w 5101988"/>
              <a:gd name="connsiteY0" fmla="*/ 1708135 h 5159725"/>
              <a:gd name="connsiteX1" fmla="*/ 259865 w 5101988"/>
              <a:gd name="connsiteY1" fmla="*/ 4420673 h 5159725"/>
              <a:gd name="connsiteX2" fmla="*/ 259182 w 5101988"/>
              <a:gd name="connsiteY2" fmla="*/ 4919865 h 5159725"/>
              <a:gd name="connsiteX3" fmla="*/ 288985 w 5101988"/>
              <a:gd name="connsiteY3" fmla="*/ 5157435 h 5159725"/>
              <a:gd name="connsiteX4" fmla="*/ 568548 w 5101988"/>
              <a:gd name="connsiteY4" fmla="*/ 5154524 h 5159725"/>
              <a:gd name="connsiteX5" fmla="*/ 1017167 w 5101988"/>
              <a:gd name="connsiteY5" fmla="*/ 5143914 h 5159725"/>
              <a:gd name="connsiteX6" fmla="*/ 1184653 w 5101988"/>
              <a:gd name="connsiteY6" fmla="*/ 4968085 h 5159725"/>
              <a:gd name="connsiteX7" fmla="*/ 1242396 w 5101988"/>
              <a:gd name="connsiteY7" fmla="*/ 4270912 h 5159725"/>
              <a:gd name="connsiteX8" fmla="*/ 1428535 w 5101988"/>
              <a:gd name="connsiteY8" fmla="*/ 3817096 h 5159725"/>
              <a:gd name="connsiteX9" fmla="*/ 1262545 w 5101988"/>
              <a:gd name="connsiteY9" fmla="*/ 3646017 h 5159725"/>
              <a:gd name="connsiteX10" fmla="*/ 1328526 w 5101988"/>
              <a:gd name="connsiteY10" fmla="*/ 3512637 h 5159725"/>
              <a:gd name="connsiteX11" fmla="*/ 1356493 w 5101988"/>
              <a:gd name="connsiteY11" fmla="*/ 3434431 h 5159725"/>
              <a:gd name="connsiteX12" fmla="*/ 1520332 w 5101988"/>
              <a:gd name="connsiteY12" fmla="*/ 3422783 h 5159725"/>
              <a:gd name="connsiteX13" fmla="*/ 1555696 w 5101988"/>
              <a:gd name="connsiteY13" fmla="*/ 3122075 h 5159725"/>
              <a:gd name="connsiteX14" fmla="*/ 1336791 w 5101988"/>
              <a:gd name="connsiteY14" fmla="*/ 2984865 h 5159725"/>
              <a:gd name="connsiteX15" fmla="*/ 1276187 w 5101988"/>
              <a:gd name="connsiteY15" fmla="*/ 2935502 h 5159725"/>
              <a:gd name="connsiteX16" fmla="*/ 1197587 w 5101988"/>
              <a:gd name="connsiteY16" fmla="*/ 2877353 h 5159725"/>
              <a:gd name="connsiteX17" fmla="*/ 1105213 w 5101988"/>
              <a:gd name="connsiteY17" fmla="*/ 2843982 h 5159725"/>
              <a:gd name="connsiteX18" fmla="*/ 1094876 w 5101988"/>
              <a:gd name="connsiteY18" fmla="*/ 2866518 h 5159725"/>
              <a:gd name="connsiteX19" fmla="*/ 1043376 w 5101988"/>
              <a:gd name="connsiteY19" fmla="*/ 2860510 h 5159725"/>
              <a:gd name="connsiteX20" fmla="*/ 968580 w 5101988"/>
              <a:gd name="connsiteY20" fmla="*/ 2746099 h 5159725"/>
              <a:gd name="connsiteX21" fmla="*/ 1048887 w 5101988"/>
              <a:gd name="connsiteY21" fmla="*/ 2598001 h 5159725"/>
              <a:gd name="connsiteX22" fmla="*/ 1202571 w 5101988"/>
              <a:gd name="connsiteY22" fmla="*/ 2646510 h 5159725"/>
              <a:gd name="connsiteX23" fmla="*/ 1268474 w 5101988"/>
              <a:gd name="connsiteY23" fmla="*/ 2621797 h 5159725"/>
              <a:gd name="connsiteX24" fmla="*/ 1303341 w 5101988"/>
              <a:gd name="connsiteY24" fmla="*/ 2588845 h 5159725"/>
              <a:gd name="connsiteX25" fmla="*/ 1419168 w 5101988"/>
              <a:gd name="connsiteY25" fmla="*/ 2625705 h 5159725"/>
              <a:gd name="connsiteX26" fmla="*/ 1431158 w 5101988"/>
              <a:gd name="connsiteY26" fmla="*/ 2655247 h 5159725"/>
              <a:gd name="connsiteX27" fmla="*/ 1606225 w 5101988"/>
              <a:gd name="connsiteY27" fmla="*/ 2687699 h 5159725"/>
              <a:gd name="connsiteX28" fmla="*/ 1688604 w 5101988"/>
              <a:gd name="connsiteY28" fmla="*/ 2695937 h 5159725"/>
              <a:gd name="connsiteX29" fmla="*/ 1829643 w 5101988"/>
              <a:gd name="connsiteY29" fmla="*/ 2617808 h 5159725"/>
              <a:gd name="connsiteX30" fmla="*/ 1881904 w 5101988"/>
              <a:gd name="connsiteY30" fmla="*/ 2609151 h 5159725"/>
              <a:gd name="connsiteX31" fmla="*/ 1962866 w 5101988"/>
              <a:gd name="connsiteY31" fmla="*/ 2517958 h 5159725"/>
              <a:gd name="connsiteX32" fmla="*/ 1976771 w 5101988"/>
              <a:gd name="connsiteY32" fmla="*/ 2377338 h 5159725"/>
              <a:gd name="connsiteX33" fmla="*/ 2032520 w 5101988"/>
              <a:gd name="connsiteY33" fmla="*/ 2400792 h 5159725"/>
              <a:gd name="connsiteX34" fmla="*/ 2126627 w 5101988"/>
              <a:gd name="connsiteY34" fmla="*/ 2403861 h 5159725"/>
              <a:gd name="connsiteX35" fmla="*/ 2332075 w 5101988"/>
              <a:gd name="connsiteY35" fmla="*/ 2565522 h 5159725"/>
              <a:gd name="connsiteX36" fmla="*/ 2421693 w 5101988"/>
              <a:gd name="connsiteY36" fmla="*/ 2097749 h 5159725"/>
              <a:gd name="connsiteX37" fmla="*/ 2443494 w 5101988"/>
              <a:gd name="connsiteY37" fmla="*/ 1968857 h 5159725"/>
              <a:gd name="connsiteX38" fmla="*/ 2339393 w 5101988"/>
              <a:gd name="connsiteY38" fmla="*/ 1839202 h 5159725"/>
              <a:gd name="connsiteX39" fmla="*/ 2281728 w 5101988"/>
              <a:gd name="connsiteY39" fmla="*/ 1666207 h 5159725"/>
              <a:gd name="connsiteX40" fmla="*/ 2306442 w 5101988"/>
              <a:gd name="connsiteY40" fmla="*/ 1526164 h 5159725"/>
              <a:gd name="connsiteX41" fmla="*/ 2635955 w 5101988"/>
              <a:gd name="connsiteY41" fmla="*/ 1501451 h 5159725"/>
              <a:gd name="connsiteX42" fmla="*/ 2899566 w 5101988"/>
              <a:gd name="connsiteY42" fmla="*/ 1526164 h 5159725"/>
              <a:gd name="connsiteX43" fmla="*/ 3146701 w 5101988"/>
              <a:gd name="connsiteY43" fmla="*/ 1336694 h 5159725"/>
              <a:gd name="connsiteX44" fmla="*/ 3583307 w 5101988"/>
              <a:gd name="connsiteY44" fmla="*/ 1303743 h 5159725"/>
              <a:gd name="connsiteX45" fmla="*/ 3929296 w 5101988"/>
              <a:gd name="connsiteY45" fmla="*/ 1237840 h 5159725"/>
              <a:gd name="connsiteX46" fmla="*/ 4349425 w 5101988"/>
              <a:gd name="connsiteY46" fmla="*/ 1163699 h 5159725"/>
              <a:gd name="connsiteX47" fmla="*/ 4794269 w 5101988"/>
              <a:gd name="connsiteY47" fmla="*/ 965991 h 5159725"/>
              <a:gd name="connsiteX48" fmla="*/ 4893123 w 5101988"/>
              <a:gd name="connsiteY48" fmla="*/ 661191 h 5159725"/>
              <a:gd name="connsiteX49" fmla="*/ 5066117 w 5101988"/>
              <a:gd name="connsiteY49" fmla="*/ 216348 h 5159725"/>
              <a:gd name="connsiteX50" fmla="*/ 5062106 w 5101988"/>
              <a:gd name="connsiteY50" fmla="*/ 17556 h 5159725"/>
              <a:gd name="connsiteX51" fmla="*/ 4645568 w 5101988"/>
              <a:gd name="connsiteY51" fmla="*/ 8817 h 5159725"/>
              <a:gd name="connsiteX52" fmla="*/ 4300117 w 5101988"/>
              <a:gd name="connsiteY52" fmla="*/ 19802 h 5159725"/>
              <a:gd name="connsiteX53" fmla="*/ 4299998 w 5101988"/>
              <a:gd name="connsiteY53" fmla="*/ 216348 h 5159725"/>
              <a:gd name="connsiteX54" fmla="*/ 4209382 w 5101988"/>
              <a:gd name="connsiteY54" fmla="*/ 447007 h 5159725"/>
              <a:gd name="connsiteX55" fmla="*/ 3937534 w 5101988"/>
              <a:gd name="connsiteY55" fmla="*/ 620002 h 5159725"/>
              <a:gd name="connsiteX56" fmla="*/ 3690398 w 5101988"/>
              <a:gd name="connsiteY56" fmla="*/ 768283 h 5159725"/>
              <a:gd name="connsiteX57" fmla="*/ 2866615 w 5101988"/>
              <a:gd name="connsiteY57" fmla="*/ 891851 h 5159725"/>
              <a:gd name="connsiteX58" fmla="*/ 2380582 w 5101988"/>
              <a:gd name="connsiteY58" fmla="*/ 965991 h 5159725"/>
              <a:gd name="connsiteX59" fmla="*/ 2009880 w 5101988"/>
              <a:gd name="connsiteY59" fmla="*/ 1056607 h 5159725"/>
              <a:gd name="connsiteX60" fmla="*/ 1828647 w 5101988"/>
              <a:gd name="connsiteY60" fmla="*/ 1204889 h 5159725"/>
              <a:gd name="connsiteX61" fmla="*/ 1606225 w 5101988"/>
              <a:gd name="connsiteY61" fmla="*/ 1517926 h 5159725"/>
              <a:gd name="connsiteX62" fmla="*/ 1548561 w 5101988"/>
              <a:gd name="connsiteY62" fmla="*/ 1682683 h 5159725"/>
              <a:gd name="connsiteX63" fmla="*/ 1490896 w 5101988"/>
              <a:gd name="connsiteY63" fmla="*/ 1814489 h 5159725"/>
              <a:gd name="connsiteX64" fmla="*/ 1235523 w 5101988"/>
              <a:gd name="connsiteY64" fmla="*/ 1839202 h 5159725"/>
              <a:gd name="connsiteX65" fmla="*/ 1079004 w 5101988"/>
              <a:gd name="connsiteY65" fmla="*/ 1830964 h 5159725"/>
              <a:gd name="connsiteX66" fmla="*/ 372019 w 5101988"/>
              <a:gd name="connsiteY66" fmla="*/ 1401731 h 5159725"/>
              <a:gd name="connsiteX67" fmla="*/ 686 w 5101988"/>
              <a:gd name="connsiteY67" fmla="*/ 1397912 h 5159725"/>
              <a:gd name="connsiteX68" fmla="*/ 265687 w 5101988"/>
              <a:gd name="connsiteY68" fmla="*/ 1534781 h 5159725"/>
              <a:gd name="connsiteX69" fmla="*/ 304525 w 5101988"/>
              <a:gd name="connsiteY69" fmla="*/ 1708135 h 5159725"/>
              <a:gd name="connsiteX0" fmla="*/ 304362 w 5101825"/>
              <a:gd name="connsiteY0" fmla="*/ 1708135 h 5159725"/>
              <a:gd name="connsiteX1" fmla="*/ 259702 w 5101825"/>
              <a:gd name="connsiteY1" fmla="*/ 4420673 h 5159725"/>
              <a:gd name="connsiteX2" fmla="*/ 259019 w 5101825"/>
              <a:gd name="connsiteY2" fmla="*/ 4919865 h 5159725"/>
              <a:gd name="connsiteX3" fmla="*/ 288822 w 5101825"/>
              <a:gd name="connsiteY3" fmla="*/ 5157435 h 5159725"/>
              <a:gd name="connsiteX4" fmla="*/ 568385 w 5101825"/>
              <a:gd name="connsiteY4" fmla="*/ 5154524 h 5159725"/>
              <a:gd name="connsiteX5" fmla="*/ 1017004 w 5101825"/>
              <a:gd name="connsiteY5" fmla="*/ 5143914 h 5159725"/>
              <a:gd name="connsiteX6" fmla="*/ 1184490 w 5101825"/>
              <a:gd name="connsiteY6" fmla="*/ 4968085 h 5159725"/>
              <a:gd name="connsiteX7" fmla="*/ 1242233 w 5101825"/>
              <a:gd name="connsiteY7" fmla="*/ 4270912 h 5159725"/>
              <a:gd name="connsiteX8" fmla="*/ 1428372 w 5101825"/>
              <a:gd name="connsiteY8" fmla="*/ 3817096 h 5159725"/>
              <a:gd name="connsiteX9" fmla="*/ 1262382 w 5101825"/>
              <a:gd name="connsiteY9" fmla="*/ 3646017 h 5159725"/>
              <a:gd name="connsiteX10" fmla="*/ 1328363 w 5101825"/>
              <a:gd name="connsiteY10" fmla="*/ 3512637 h 5159725"/>
              <a:gd name="connsiteX11" fmla="*/ 1356330 w 5101825"/>
              <a:gd name="connsiteY11" fmla="*/ 3434431 h 5159725"/>
              <a:gd name="connsiteX12" fmla="*/ 1520169 w 5101825"/>
              <a:gd name="connsiteY12" fmla="*/ 3422783 h 5159725"/>
              <a:gd name="connsiteX13" fmla="*/ 1555533 w 5101825"/>
              <a:gd name="connsiteY13" fmla="*/ 3122075 h 5159725"/>
              <a:gd name="connsiteX14" fmla="*/ 1336628 w 5101825"/>
              <a:gd name="connsiteY14" fmla="*/ 2984865 h 5159725"/>
              <a:gd name="connsiteX15" fmla="*/ 1276024 w 5101825"/>
              <a:gd name="connsiteY15" fmla="*/ 2935502 h 5159725"/>
              <a:gd name="connsiteX16" fmla="*/ 1197424 w 5101825"/>
              <a:gd name="connsiteY16" fmla="*/ 2877353 h 5159725"/>
              <a:gd name="connsiteX17" fmla="*/ 1105050 w 5101825"/>
              <a:gd name="connsiteY17" fmla="*/ 2843982 h 5159725"/>
              <a:gd name="connsiteX18" fmla="*/ 1094713 w 5101825"/>
              <a:gd name="connsiteY18" fmla="*/ 2866518 h 5159725"/>
              <a:gd name="connsiteX19" fmla="*/ 1043213 w 5101825"/>
              <a:gd name="connsiteY19" fmla="*/ 2860510 h 5159725"/>
              <a:gd name="connsiteX20" fmla="*/ 968417 w 5101825"/>
              <a:gd name="connsiteY20" fmla="*/ 2746099 h 5159725"/>
              <a:gd name="connsiteX21" fmla="*/ 1048724 w 5101825"/>
              <a:gd name="connsiteY21" fmla="*/ 2598001 h 5159725"/>
              <a:gd name="connsiteX22" fmla="*/ 1202408 w 5101825"/>
              <a:gd name="connsiteY22" fmla="*/ 2646510 h 5159725"/>
              <a:gd name="connsiteX23" fmla="*/ 1268311 w 5101825"/>
              <a:gd name="connsiteY23" fmla="*/ 2621797 h 5159725"/>
              <a:gd name="connsiteX24" fmla="*/ 1303178 w 5101825"/>
              <a:gd name="connsiteY24" fmla="*/ 2588845 h 5159725"/>
              <a:gd name="connsiteX25" fmla="*/ 1419005 w 5101825"/>
              <a:gd name="connsiteY25" fmla="*/ 2625705 h 5159725"/>
              <a:gd name="connsiteX26" fmla="*/ 1430995 w 5101825"/>
              <a:gd name="connsiteY26" fmla="*/ 2655247 h 5159725"/>
              <a:gd name="connsiteX27" fmla="*/ 1606062 w 5101825"/>
              <a:gd name="connsiteY27" fmla="*/ 2687699 h 5159725"/>
              <a:gd name="connsiteX28" fmla="*/ 1688441 w 5101825"/>
              <a:gd name="connsiteY28" fmla="*/ 2695937 h 5159725"/>
              <a:gd name="connsiteX29" fmla="*/ 1829480 w 5101825"/>
              <a:gd name="connsiteY29" fmla="*/ 2617808 h 5159725"/>
              <a:gd name="connsiteX30" fmla="*/ 1881741 w 5101825"/>
              <a:gd name="connsiteY30" fmla="*/ 2609151 h 5159725"/>
              <a:gd name="connsiteX31" fmla="*/ 1962703 w 5101825"/>
              <a:gd name="connsiteY31" fmla="*/ 2517958 h 5159725"/>
              <a:gd name="connsiteX32" fmla="*/ 1976608 w 5101825"/>
              <a:gd name="connsiteY32" fmla="*/ 2377338 h 5159725"/>
              <a:gd name="connsiteX33" fmla="*/ 2032357 w 5101825"/>
              <a:gd name="connsiteY33" fmla="*/ 2400792 h 5159725"/>
              <a:gd name="connsiteX34" fmla="*/ 2126464 w 5101825"/>
              <a:gd name="connsiteY34" fmla="*/ 2403861 h 5159725"/>
              <a:gd name="connsiteX35" fmla="*/ 2331912 w 5101825"/>
              <a:gd name="connsiteY35" fmla="*/ 2565522 h 5159725"/>
              <a:gd name="connsiteX36" fmla="*/ 2421530 w 5101825"/>
              <a:gd name="connsiteY36" fmla="*/ 2097749 h 5159725"/>
              <a:gd name="connsiteX37" fmla="*/ 2443331 w 5101825"/>
              <a:gd name="connsiteY37" fmla="*/ 1968857 h 5159725"/>
              <a:gd name="connsiteX38" fmla="*/ 2339230 w 5101825"/>
              <a:gd name="connsiteY38" fmla="*/ 1839202 h 5159725"/>
              <a:gd name="connsiteX39" fmla="*/ 2281565 w 5101825"/>
              <a:gd name="connsiteY39" fmla="*/ 1666207 h 5159725"/>
              <a:gd name="connsiteX40" fmla="*/ 2306279 w 5101825"/>
              <a:gd name="connsiteY40" fmla="*/ 1526164 h 5159725"/>
              <a:gd name="connsiteX41" fmla="*/ 2635792 w 5101825"/>
              <a:gd name="connsiteY41" fmla="*/ 1501451 h 5159725"/>
              <a:gd name="connsiteX42" fmla="*/ 2899403 w 5101825"/>
              <a:gd name="connsiteY42" fmla="*/ 1526164 h 5159725"/>
              <a:gd name="connsiteX43" fmla="*/ 3146538 w 5101825"/>
              <a:gd name="connsiteY43" fmla="*/ 1336694 h 5159725"/>
              <a:gd name="connsiteX44" fmla="*/ 3583144 w 5101825"/>
              <a:gd name="connsiteY44" fmla="*/ 1303743 h 5159725"/>
              <a:gd name="connsiteX45" fmla="*/ 3929133 w 5101825"/>
              <a:gd name="connsiteY45" fmla="*/ 1237840 h 5159725"/>
              <a:gd name="connsiteX46" fmla="*/ 4349262 w 5101825"/>
              <a:gd name="connsiteY46" fmla="*/ 1163699 h 5159725"/>
              <a:gd name="connsiteX47" fmla="*/ 4794106 w 5101825"/>
              <a:gd name="connsiteY47" fmla="*/ 965991 h 5159725"/>
              <a:gd name="connsiteX48" fmla="*/ 4892960 w 5101825"/>
              <a:gd name="connsiteY48" fmla="*/ 661191 h 5159725"/>
              <a:gd name="connsiteX49" fmla="*/ 5065954 w 5101825"/>
              <a:gd name="connsiteY49" fmla="*/ 216348 h 5159725"/>
              <a:gd name="connsiteX50" fmla="*/ 5061943 w 5101825"/>
              <a:gd name="connsiteY50" fmla="*/ 17556 h 5159725"/>
              <a:gd name="connsiteX51" fmla="*/ 4645405 w 5101825"/>
              <a:gd name="connsiteY51" fmla="*/ 8817 h 5159725"/>
              <a:gd name="connsiteX52" fmla="*/ 4299954 w 5101825"/>
              <a:gd name="connsiteY52" fmla="*/ 19802 h 5159725"/>
              <a:gd name="connsiteX53" fmla="*/ 4299835 w 5101825"/>
              <a:gd name="connsiteY53" fmla="*/ 216348 h 5159725"/>
              <a:gd name="connsiteX54" fmla="*/ 4209219 w 5101825"/>
              <a:gd name="connsiteY54" fmla="*/ 447007 h 5159725"/>
              <a:gd name="connsiteX55" fmla="*/ 3937371 w 5101825"/>
              <a:gd name="connsiteY55" fmla="*/ 620002 h 5159725"/>
              <a:gd name="connsiteX56" fmla="*/ 3690235 w 5101825"/>
              <a:gd name="connsiteY56" fmla="*/ 768283 h 5159725"/>
              <a:gd name="connsiteX57" fmla="*/ 2866452 w 5101825"/>
              <a:gd name="connsiteY57" fmla="*/ 891851 h 5159725"/>
              <a:gd name="connsiteX58" fmla="*/ 2380419 w 5101825"/>
              <a:gd name="connsiteY58" fmla="*/ 965991 h 5159725"/>
              <a:gd name="connsiteX59" fmla="*/ 2009717 w 5101825"/>
              <a:gd name="connsiteY59" fmla="*/ 1056607 h 5159725"/>
              <a:gd name="connsiteX60" fmla="*/ 1828484 w 5101825"/>
              <a:gd name="connsiteY60" fmla="*/ 1204889 h 5159725"/>
              <a:gd name="connsiteX61" fmla="*/ 1606062 w 5101825"/>
              <a:gd name="connsiteY61" fmla="*/ 1517926 h 5159725"/>
              <a:gd name="connsiteX62" fmla="*/ 1548398 w 5101825"/>
              <a:gd name="connsiteY62" fmla="*/ 1682683 h 5159725"/>
              <a:gd name="connsiteX63" fmla="*/ 1490733 w 5101825"/>
              <a:gd name="connsiteY63" fmla="*/ 1814489 h 5159725"/>
              <a:gd name="connsiteX64" fmla="*/ 1235360 w 5101825"/>
              <a:gd name="connsiteY64" fmla="*/ 1839202 h 5159725"/>
              <a:gd name="connsiteX65" fmla="*/ 1078841 w 5101825"/>
              <a:gd name="connsiteY65" fmla="*/ 1830964 h 5159725"/>
              <a:gd name="connsiteX66" fmla="*/ 371856 w 5101825"/>
              <a:gd name="connsiteY66" fmla="*/ 1401731 h 5159725"/>
              <a:gd name="connsiteX67" fmla="*/ 523 w 5101825"/>
              <a:gd name="connsiteY67" fmla="*/ 1397912 h 5159725"/>
              <a:gd name="connsiteX68" fmla="*/ 265524 w 5101825"/>
              <a:gd name="connsiteY68" fmla="*/ 1534781 h 5159725"/>
              <a:gd name="connsiteX69" fmla="*/ 304362 w 5101825"/>
              <a:gd name="connsiteY69" fmla="*/ 1708135 h 5159725"/>
              <a:gd name="connsiteX0" fmla="*/ 304179 w 5101642"/>
              <a:gd name="connsiteY0" fmla="*/ 1708135 h 5159725"/>
              <a:gd name="connsiteX1" fmla="*/ 259519 w 5101642"/>
              <a:gd name="connsiteY1" fmla="*/ 4420673 h 5159725"/>
              <a:gd name="connsiteX2" fmla="*/ 258836 w 5101642"/>
              <a:gd name="connsiteY2" fmla="*/ 4919865 h 5159725"/>
              <a:gd name="connsiteX3" fmla="*/ 288639 w 5101642"/>
              <a:gd name="connsiteY3" fmla="*/ 5157435 h 5159725"/>
              <a:gd name="connsiteX4" fmla="*/ 568202 w 5101642"/>
              <a:gd name="connsiteY4" fmla="*/ 5154524 h 5159725"/>
              <a:gd name="connsiteX5" fmla="*/ 1016821 w 5101642"/>
              <a:gd name="connsiteY5" fmla="*/ 5143914 h 5159725"/>
              <a:gd name="connsiteX6" fmla="*/ 1184307 w 5101642"/>
              <a:gd name="connsiteY6" fmla="*/ 4968085 h 5159725"/>
              <a:gd name="connsiteX7" fmla="*/ 1242050 w 5101642"/>
              <a:gd name="connsiteY7" fmla="*/ 4270912 h 5159725"/>
              <a:gd name="connsiteX8" fmla="*/ 1428189 w 5101642"/>
              <a:gd name="connsiteY8" fmla="*/ 3817096 h 5159725"/>
              <a:gd name="connsiteX9" fmla="*/ 1262199 w 5101642"/>
              <a:gd name="connsiteY9" fmla="*/ 3646017 h 5159725"/>
              <a:gd name="connsiteX10" fmla="*/ 1328180 w 5101642"/>
              <a:gd name="connsiteY10" fmla="*/ 3512637 h 5159725"/>
              <a:gd name="connsiteX11" fmla="*/ 1356147 w 5101642"/>
              <a:gd name="connsiteY11" fmla="*/ 3434431 h 5159725"/>
              <a:gd name="connsiteX12" fmla="*/ 1519986 w 5101642"/>
              <a:gd name="connsiteY12" fmla="*/ 3422783 h 5159725"/>
              <a:gd name="connsiteX13" fmla="*/ 1555350 w 5101642"/>
              <a:gd name="connsiteY13" fmla="*/ 3122075 h 5159725"/>
              <a:gd name="connsiteX14" fmla="*/ 1336445 w 5101642"/>
              <a:gd name="connsiteY14" fmla="*/ 2984865 h 5159725"/>
              <a:gd name="connsiteX15" fmla="*/ 1275841 w 5101642"/>
              <a:gd name="connsiteY15" fmla="*/ 2935502 h 5159725"/>
              <a:gd name="connsiteX16" fmla="*/ 1197241 w 5101642"/>
              <a:gd name="connsiteY16" fmla="*/ 2877353 h 5159725"/>
              <a:gd name="connsiteX17" fmla="*/ 1104867 w 5101642"/>
              <a:gd name="connsiteY17" fmla="*/ 2843982 h 5159725"/>
              <a:gd name="connsiteX18" fmla="*/ 1094530 w 5101642"/>
              <a:gd name="connsiteY18" fmla="*/ 2866518 h 5159725"/>
              <a:gd name="connsiteX19" fmla="*/ 1043030 w 5101642"/>
              <a:gd name="connsiteY19" fmla="*/ 2860510 h 5159725"/>
              <a:gd name="connsiteX20" fmla="*/ 968234 w 5101642"/>
              <a:gd name="connsiteY20" fmla="*/ 2746099 h 5159725"/>
              <a:gd name="connsiteX21" fmla="*/ 1048541 w 5101642"/>
              <a:gd name="connsiteY21" fmla="*/ 2598001 h 5159725"/>
              <a:gd name="connsiteX22" fmla="*/ 1202225 w 5101642"/>
              <a:gd name="connsiteY22" fmla="*/ 2646510 h 5159725"/>
              <a:gd name="connsiteX23" fmla="*/ 1268128 w 5101642"/>
              <a:gd name="connsiteY23" fmla="*/ 2621797 h 5159725"/>
              <a:gd name="connsiteX24" fmla="*/ 1302995 w 5101642"/>
              <a:gd name="connsiteY24" fmla="*/ 2588845 h 5159725"/>
              <a:gd name="connsiteX25" fmla="*/ 1418822 w 5101642"/>
              <a:gd name="connsiteY25" fmla="*/ 2625705 h 5159725"/>
              <a:gd name="connsiteX26" fmla="*/ 1430812 w 5101642"/>
              <a:gd name="connsiteY26" fmla="*/ 2655247 h 5159725"/>
              <a:gd name="connsiteX27" fmla="*/ 1605879 w 5101642"/>
              <a:gd name="connsiteY27" fmla="*/ 2687699 h 5159725"/>
              <a:gd name="connsiteX28" fmla="*/ 1688258 w 5101642"/>
              <a:gd name="connsiteY28" fmla="*/ 2695937 h 5159725"/>
              <a:gd name="connsiteX29" fmla="*/ 1829297 w 5101642"/>
              <a:gd name="connsiteY29" fmla="*/ 2617808 h 5159725"/>
              <a:gd name="connsiteX30" fmla="*/ 1881558 w 5101642"/>
              <a:gd name="connsiteY30" fmla="*/ 2609151 h 5159725"/>
              <a:gd name="connsiteX31" fmla="*/ 1962520 w 5101642"/>
              <a:gd name="connsiteY31" fmla="*/ 2517958 h 5159725"/>
              <a:gd name="connsiteX32" fmla="*/ 1976425 w 5101642"/>
              <a:gd name="connsiteY32" fmla="*/ 2377338 h 5159725"/>
              <a:gd name="connsiteX33" fmla="*/ 2032174 w 5101642"/>
              <a:gd name="connsiteY33" fmla="*/ 2400792 h 5159725"/>
              <a:gd name="connsiteX34" fmla="*/ 2126281 w 5101642"/>
              <a:gd name="connsiteY34" fmla="*/ 2403861 h 5159725"/>
              <a:gd name="connsiteX35" fmla="*/ 2331729 w 5101642"/>
              <a:gd name="connsiteY35" fmla="*/ 2565522 h 5159725"/>
              <a:gd name="connsiteX36" fmla="*/ 2421347 w 5101642"/>
              <a:gd name="connsiteY36" fmla="*/ 2097749 h 5159725"/>
              <a:gd name="connsiteX37" fmla="*/ 2443148 w 5101642"/>
              <a:gd name="connsiteY37" fmla="*/ 1968857 h 5159725"/>
              <a:gd name="connsiteX38" fmla="*/ 2339047 w 5101642"/>
              <a:gd name="connsiteY38" fmla="*/ 1839202 h 5159725"/>
              <a:gd name="connsiteX39" fmla="*/ 2281382 w 5101642"/>
              <a:gd name="connsiteY39" fmla="*/ 1666207 h 5159725"/>
              <a:gd name="connsiteX40" fmla="*/ 2306096 w 5101642"/>
              <a:gd name="connsiteY40" fmla="*/ 1526164 h 5159725"/>
              <a:gd name="connsiteX41" fmla="*/ 2635609 w 5101642"/>
              <a:gd name="connsiteY41" fmla="*/ 1501451 h 5159725"/>
              <a:gd name="connsiteX42" fmla="*/ 2899220 w 5101642"/>
              <a:gd name="connsiteY42" fmla="*/ 1526164 h 5159725"/>
              <a:gd name="connsiteX43" fmla="*/ 3146355 w 5101642"/>
              <a:gd name="connsiteY43" fmla="*/ 1336694 h 5159725"/>
              <a:gd name="connsiteX44" fmla="*/ 3582961 w 5101642"/>
              <a:gd name="connsiteY44" fmla="*/ 1303743 h 5159725"/>
              <a:gd name="connsiteX45" fmla="*/ 3928950 w 5101642"/>
              <a:gd name="connsiteY45" fmla="*/ 1237840 h 5159725"/>
              <a:gd name="connsiteX46" fmla="*/ 4349079 w 5101642"/>
              <a:gd name="connsiteY46" fmla="*/ 1163699 h 5159725"/>
              <a:gd name="connsiteX47" fmla="*/ 4793923 w 5101642"/>
              <a:gd name="connsiteY47" fmla="*/ 965991 h 5159725"/>
              <a:gd name="connsiteX48" fmla="*/ 4892777 w 5101642"/>
              <a:gd name="connsiteY48" fmla="*/ 661191 h 5159725"/>
              <a:gd name="connsiteX49" fmla="*/ 5065771 w 5101642"/>
              <a:gd name="connsiteY49" fmla="*/ 216348 h 5159725"/>
              <a:gd name="connsiteX50" fmla="*/ 5061760 w 5101642"/>
              <a:gd name="connsiteY50" fmla="*/ 17556 h 5159725"/>
              <a:gd name="connsiteX51" fmla="*/ 4645222 w 5101642"/>
              <a:gd name="connsiteY51" fmla="*/ 8817 h 5159725"/>
              <a:gd name="connsiteX52" fmla="*/ 4299771 w 5101642"/>
              <a:gd name="connsiteY52" fmla="*/ 19802 h 5159725"/>
              <a:gd name="connsiteX53" fmla="*/ 4299652 w 5101642"/>
              <a:gd name="connsiteY53" fmla="*/ 216348 h 5159725"/>
              <a:gd name="connsiteX54" fmla="*/ 4209036 w 5101642"/>
              <a:gd name="connsiteY54" fmla="*/ 447007 h 5159725"/>
              <a:gd name="connsiteX55" fmla="*/ 3937188 w 5101642"/>
              <a:gd name="connsiteY55" fmla="*/ 620002 h 5159725"/>
              <a:gd name="connsiteX56" fmla="*/ 3690052 w 5101642"/>
              <a:gd name="connsiteY56" fmla="*/ 768283 h 5159725"/>
              <a:gd name="connsiteX57" fmla="*/ 2866269 w 5101642"/>
              <a:gd name="connsiteY57" fmla="*/ 891851 h 5159725"/>
              <a:gd name="connsiteX58" fmla="*/ 2380236 w 5101642"/>
              <a:gd name="connsiteY58" fmla="*/ 965991 h 5159725"/>
              <a:gd name="connsiteX59" fmla="*/ 2009534 w 5101642"/>
              <a:gd name="connsiteY59" fmla="*/ 1056607 h 5159725"/>
              <a:gd name="connsiteX60" fmla="*/ 1828301 w 5101642"/>
              <a:gd name="connsiteY60" fmla="*/ 1204889 h 5159725"/>
              <a:gd name="connsiteX61" fmla="*/ 1605879 w 5101642"/>
              <a:gd name="connsiteY61" fmla="*/ 1517926 h 5159725"/>
              <a:gd name="connsiteX62" fmla="*/ 1548215 w 5101642"/>
              <a:gd name="connsiteY62" fmla="*/ 1682683 h 5159725"/>
              <a:gd name="connsiteX63" fmla="*/ 1490550 w 5101642"/>
              <a:gd name="connsiteY63" fmla="*/ 1814489 h 5159725"/>
              <a:gd name="connsiteX64" fmla="*/ 1235177 w 5101642"/>
              <a:gd name="connsiteY64" fmla="*/ 1839202 h 5159725"/>
              <a:gd name="connsiteX65" fmla="*/ 1078658 w 5101642"/>
              <a:gd name="connsiteY65" fmla="*/ 1830964 h 5159725"/>
              <a:gd name="connsiteX66" fmla="*/ 371673 w 5101642"/>
              <a:gd name="connsiteY66" fmla="*/ 1401731 h 5159725"/>
              <a:gd name="connsiteX67" fmla="*/ 340 w 5101642"/>
              <a:gd name="connsiteY67" fmla="*/ 1397912 h 5159725"/>
              <a:gd name="connsiteX68" fmla="*/ 304179 w 5101642"/>
              <a:gd name="connsiteY68" fmla="*/ 1708135 h 5159725"/>
              <a:gd name="connsiteX0" fmla="*/ 304179 w 5101642"/>
              <a:gd name="connsiteY0" fmla="*/ 1708135 h 5159725"/>
              <a:gd name="connsiteX1" fmla="*/ 259519 w 5101642"/>
              <a:gd name="connsiteY1" fmla="*/ 4420673 h 5159725"/>
              <a:gd name="connsiteX2" fmla="*/ 258836 w 5101642"/>
              <a:gd name="connsiteY2" fmla="*/ 4919865 h 5159725"/>
              <a:gd name="connsiteX3" fmla="*/ 288639 w 5101642"/>
              <a:gd name="connsiteY3" fmla="*/ 5157435 h 5159725"/>
              <a:gd name="connsiteX4" fmla="*/ 568202 w 5101642"/>
              <a:gd name="connsiteY4" fmla="*/ 5154524 h 5159725"/>
              <a:gd name="connsiteX5" fmla="*/ 1016821 w 5101642"/>
              <a:gd name="connsiteY5" fmla="*/ 5143914 h 5159725"/>
              <a:gd name="connsiteX6" fmla="*/ 1184307 w 5101642"/>
              <a:gd name="connsiteY6" fmla="*/ 4968085 h 5159725"/>
              <a:gd name="connsiteX7" fmla="*/ 1242050 w 5101642"/>
              <a:gd name="connsiteY7" fmla="*/ 4270912 h 5159725"/>
              <a:gd name="connsiteX8" fmla="*/ 1428189 w 5101642"/>
              <a:gd name="connsiteY8" fmla="*/ 3817096 h 5159725"/>
              <a:gd name="connsiteX9" fmla="*/ 1262199 w 5101642"/>
              <a:gd name="connsiteY9" fmla="*/ 3646017 h 5159725"/>
              <a:gd name="connsiteX10" fmla="*/ 1328180 w 5101642"/>
              <a:gd name="connsiteY10" fmla="*/ 3512637 h 5159725"/>
              <a:gd name="connsiteX11" fmla="*/ 1356147 w 5101642"/>
              <a:gd name="connsiteY11" fmla="*/ 3434431 h 5159725"/>
              <a:gd name="connsiteX12" fmla="*/ 1519986 w 5101642"/>
              <a:gd name="connsiteY12" fmla="*/ 3422783 h 5159725"/>
              <a:gd name="connsiteX13" fmla="*/ 1555350 w 5101642"/>
              <a:gd name="connsiteY13" fmla="*/ 3122075 h 5159725"/>
              <a:gd name="connsiteX14" fmla="*/ 1336445 w 5101642"/>
              <a:gd name="connsiteY14" fmla="*/ 2984865 h 5159725"/>
              <a:gd name="connsiteX15" fmla="*/ 1275841 w 5101642"/>
              <a:gd name="connsiteY15" fmla="*/ 2935502 h 5159725"/>
              <a:gd name="connsiteX16" fmla="*/ 1197241 w 5101642"/>
              <a:gd name="connsiteY16" fmla="*/ 2877353 h 5159725"/>
              <a:gd name="connsiteX17" fmla="*/ 1104867 w 5101642"/>
              <a:gd name="connsiteY17" fmla="*/ 2843982 h 5159725"/>
              <a:gd name="connsiteX18" fmla="*/ 1094530 w 5101642"/>
              <a:gd name="connsiteY18" fmla="*/ 2866518 h 5159725"/>
              <a:gd name="connsiteX19" fmla="*/ 1043030 w 5101642"/>
              <a:gd name="connsiteY19" fmla="*/ 2860510 h 5159725"/>
              <a:gd name="connsiteX20" fmla="*/ 968234 w 5101642"/>
              <a:gd name="connsiteY20" fmla="*/ 2746099 h 5159725"/>
              <a:gd name="connsiteX21" fmla="*/ 1048541 w 5101642"/>
              <a:gd name="connsiteY21" fmla="*/ 2598001 h 5159725"/>
              <a:gd name="connsiteX22" fmla="*/ 1202225 w 5101642"/>
              <a:gd name="connsiteY22" fmla="*/ 2646510 h 5159725"/>
              <a:gd name="connsiteX23" fmla="*/ 1268128 w 5101642"/>
              <a:gd name="connsiteY23" fmla="*/ 2621797 h 5159725"/>
              <a:gd name="connsiteX24" fmla="*/ 1302995 w 5101642"/>
              <a:gd name="connsiteY24" fmla="*/ 2588845 h 5159725"/>
              <a:gd name="connsiteX25" fmla="*/ 1418822 w 5101642"/>
              <a:gd name="connsiteY25" fmla="*/ 2625705 h 5159725"/>
              <a:gd name="connsiteX26" fmla="*/ 1430812 w 5101642"/>
              <a:gd name="connsiteY26" fmla="*/ 2655247 h 5159725"/>
              <a:gd name="connsiteX27" fmla="*/ 1605879 w 5101642"/>
              <a:gd name="connsiteY27" fmla="*/ 2687699 h 5159725"/>
              <a:gd name="connsiteX28" fmla="*/ 1688258 w 5101642"/>
              <a:gd name="connsiteY28" fmla="*/ 2695937 h 5159725"/>
              <a:gd name="connsiteX29" fmla="*/ 1829297 w 5101642"/>
              <a:gd name="connsiteY29" fmla="*/ 2617808 h 5159725"/>
              <a:gd name="connsiteX30" fmla="*/ 1881558 w 5101642"/>
              <a:gd name="connsiteY30" fmla="*/ 2609151 h 5159725"/>
              <a:gd name="connsiteX31" fmla="*/ 1962520 w 5101642"/>
              <a:gd name="connsiteY31" fmla="*/ 2517958 h 5159725"/>
              <a:gd name="connsiteX32" fmla="*/ 1976425 w 5101642"/>
              <a:gd name="connsiteY32" fmla="*/ 2377338 h 5159725"/>
              <a:gd name="connsiteX33" fmla="*/ 2032174 w 5101642"/>
              <a:gd name="connsiteY33" fmla="*/ 2400792 h 5159725"/>
              <a:gd name="connsiteX34" fmla="*/ 2126281 w 5101642"/>
              <a:gd name="connsiteY34" fmla="*/ 2403861 h 5159725"/>
              <a:gd name="connsiteX35" fmla="*/ 2331729 w 5101642"/>
              <a:gd name="connsiteY35" fmla="*/ 2565522 h 5159725"/>
              <a:gd name="connsiteX36" fmla="*/ 2421347 w 5101642"/>
              <a:gd name="connsiteY36" fmla="*/ 2097749 h 5159725"/>
              <a:gd name="connsiteX37" fmla="*/ 2443148 w 5101642"/>
              <a:gd name="connsiteY37" fmla="*/ 1968857 h 5159725"/>
              <a:gd name="connsiteX38" fmla="*/ 2339047 w 5101642"/>
              <a:gd name="connsiteY38" fmla="*/ 1839202 h 5159725"/>
              <a:gd name="connsiteX39" fmla="*/ 2281382 w 5101642"/>
              <a:gd name="connsiteY39" fmla="*/ 1666207 h 5159725"/>
              <a:gd name="connsiteX40" fmla="*/ 2306096 w 5101642"/>
              <a:gd name="connsiteY40" fmla="*/ 1526164 h 5159725"/>
              <a:gd name="connsiteX41" fmla="*/ 2635609 w 5101642"/>
              <a:gd name="connsiteY41" fmla="*/ 1501451 h 5159725"/>
              <a:gd name="connsiteX42" fmla="*/ 2899220 w 5101642"/>
              <a:gd name="connsiteY42" fmla="*/ 1526164 h 5159725"/>
              <a:gd name="connsiteX43" fmla="*/ 3146355 w 5101642"/>
              <a:gd name="connsiteY43" fmla="*/ 1336694 h 5159725"/>
              <a:gd name="connsiteX44" fmla="*/ 3582961 w 5101642"/>
              <a:gd name="connsiteY44" fmla="*/ 1303743 h 5159725"/>
              <a:gd name="connsiteX45" fmla="*/ 3928950 w 5101642"/>
              <a:gd name="connsiteY45" fmla="*/ 1237840 h 5159725"/>
              <a:gd name="connsiteX46" fmla="*/ 4349079 w 5101642"/>
              <a:gd name="connsiteY46" fmla="*/ 1163699 h 5159725"/>
              <a:gd name="connsiteX47" fmla="*/ 4793923 w 5101642"/>
              <a:gd name="connsiteY47" fmla="*/ 965991 h 5159725"/>
              <a:gd name="connsiteX48" fmla="*/ 4892777 w 5101642"/>
              <a:gd name="connsiteY48" fmla="*/ 661191 h 5159725"/>
              <a:gd name="connsiteX49" fmla="*/ 5065771 w 5101642"/>
              <a:gd name="connsiteY49" fmla="*/ 216348 h 5159725"/>
              <a:gd name="connsiteX50" fmla="*/ 5061760 w 5101642"/>
              <a:gd name="connsiteY50" fmla="*/ 17556 h 5159725"/>
              <a:gd name="connsiteX51" fmla="*/ 4645222 w 5101642"/>
              <a:gd name="connsiteY51" fmla="*/ 8817 h 5159725"/>
              <a:gd name="connsiteX52" fmla="*/ 4299771 w 5101642"/>
              <a:gd name="connsiteY52" fmla="*/ 19802 h 5159725"/>
              <a:gd name="connsiteX53" fmla="*/ 4299652 w 5101642"/>
              <a:gd name="connsiteY53" fmla="*/ 216348 h 5159725"/>
              <a:gd name="connsiteX54" fmla="*/ 4209036 w 5101642"/>
              <a:gd name="connsiteY54" fmla="*/ 447007 h 5159725"/>
              <a:gd name="connsiteX55" fmla="*/ 3937188 w 5101642"/>
              <a:gd name="connsiteY55" fmla="*/ 620002 h 5159725"/>
              <a:gd name="connsiteX56" fmla="*/ 3690052 w 5101642"/>
              <a:gd name="connsiteY56" fmla="*/ 768283 h 5159725"/>
              <a:gd name="connsiteX57" fmla="*/ 2866269 w 5101642"/>
              <a:gd name="connsiteY57" fmla="*/ 891851 h 5159725"/>
              <a:gd name="connsiteX58" fmla="*/ 2380236 w 5101642"/>
              <a:gd name="connsiteY58" fmla="*/ 965991 h 5159725"/>
              <a:gd name="connsiteX59" fmla="*/ 2009534 w 5101642"/>
              <a:gd name="connsiteY59" fmla="*/ 1056607 h 5159725"/>
              <a:gd name="connsiteX60" fmla="*/ 1828301 w 5101642"/>
              <a:gd name="connsiteY60" fmla="*/ 1204889 h 5159725"/>
              <a:gd name="connsiteX61" fmla="*/ 1605879 w 5101642"/>
              <a:gd name="connsiteY61" fmla="*/ 1517926 h 5159725"/>
              <a:gd name="connsiteX62" fmla="*/ 1548215 w 5101642"/>
              <a:gd name="connsiteY62" fmla="*/ 1682683 h 5159725"/>
              <a:gd name="connsiteX63" fmla="*/ 1490550 w 5101642"/>
              <a:gd name="connsiteY63" fmla="*/ 1814489 h 5159725"/>
              <a:gd name="connsiteX64" fmla="*/ 1235177 w 5101642"/>
              <a:gd name="connsiteY64" fmla="*/ 1839202 h 5159725"/>
              <a:gd name="connsiteX65" fmla="*/ 1078658 w 5101642"/>
              <a:gd name="connsiteY65" fmla="*/ 1830964 h 5159725"/>
              <a:gd name="connsiteX66" fmla="*/ 371673 w 5101642"/>
              <a:gd name="connsiteY66" fmla="*/ 1401731 h 5159725"/>
              <a:gd name="connsiteX67" fmla="*/ 340 w 5101642"/>
              <a:gd name="connsiteY67" fmla="*/ 1397912 h 5159725"/>
              <a:gd name="connsiteX68" fmla="*/ 304179 w 5101642"/>
              <a:gd name="connsiteY68" fmla="*/ 1708135 h 5159725"/>
              <a:gd name="connsiteX0" fmla="*/ 304179 w 5101642"/>
              <a:gd name="connsiteY0" fmla="*/ 1708135 h 5159725"/>
              <a:gd name="connsiteX1" fmla="*/ 259519 w 5101642"/>
              <a:gd name="connsiteY1" fmla="*/ 4420673 h 5159725"/>
              <a:gd name="connsiteX2" fmla="*/ 258836 w 5101642"/>
              <a:gd name="connsiteY2" fmla="*/ 4919865 h 5159725"/>
              <a:gd name="connsiteX3" fmla="*/ 288639 w 5101642"/>
              <a:gd name="connsiteY3" fmla="*/ 5157435 h 5159725"/>
              <a:gd name="connsiteX4" fmla="*/ 568202 w 5101642"/>
              <a:gd name="connsiteY4" fmla="*/ 5154524 h 5159725"/>
              <a:gd name="connsiteX5" fmla="*/ 1016821 w 5101642"/>
              <a:gd name="connsiteY5" fmla="*/ 5143914 h 5159725"/>
              <a:gd name="connsiteX6" fmla="*/ 1184307 w 5101642"/>
              <a:gd name="connsiteY6" fmla="*/ 4968085 h 5159725"/>
              <a:gd name="connsiteX7" fmla="*/ 1242050 w 5101642"/>
              <a:gd name="connsiteY7" fmla="*/ 4270912 h 5159725"/>
              <a:gd name="connsiteX8" fmla="*/ 1428189 w 5101642"/>
              <a:gd name="connsiteY8" fmla="*/ 3817096 h 5159725"/>
              <a:gd name="connsiteX9" fmla="*/ 1262199 w 5101642"/>
              <a:gd name="connsiteY9" fmla="*/ 3646017 h 5159725"/>
              <a:gd name="connsiteX10" fmla="*/ 1328180 w 5101642"/>
              <a:gd name="connsiteY10" fmla="*/ 3512637 h 5159725"/>
              <a:gd name="connsiteX11" fmla="*/ 1356147 w 5101642"/>
              <a:gd name="connsiteY11" fmla="*/ 3434431 h 5159725"/>
              <a:gd name="connsiteX12" fmla="*/ 1519986 w 5101642"/>
              <a:gd name="connsiteY12" fmla="*/ 3422783 h 5159725"/>
              <a:gd name="connsiteX13" fmla="*/ 1555350 w 5101642"/>
              <a:gd name="connsiteY13" fmla="*/ 3122075 h 5159725"/>
              <a:gd name="connsiteX14" fmla="*/ 1336445 w 5101642"/>
              <a:gd name="connsiteY14" fmla="*/ 2984865 h 5159725"/>
              <a:gd name="connsiteX15" fmla="*/ 1275841 w 5101642"/>
              <a:gd name="connsiteY15" fmla="*/ 2935502 h 5159725"/>
              <a:gd name="connsiteX16" fmla="*/ 1197241 w 5101642"/>
              <a:gd name="connsiteY16" fmla="*/ 2877353 h 5159725"/>
              <a:gd name="connsiteX17" fmla="*/ 1104867 w 5101642"/>
              <a:gd name="connsiteY17" fmla="*/ 2843982 h 5159725"/>
              <a:gd name="connsiteX18" fmla="*/ 1094530 w 5101642"/>
              <a:gd name="connsiteY18" fmla="*/ 2866518 h 5159725"/>
              <a:gd name="connsiteX19" fmla="*/ 1043030 w 5101642"/>
              <a:gd name="connsiteY19" fmla="*/ 2860510 h 5159725"/>
              <a:gd name="connsiteX20" fmla="*/ 968234 w 5101642"/>
              <a:gd name="connsiteY20" fmla="*/ 2746099 h 5159725"/>
              <a:gd name="connsiteX21" fmla="*/ 1048541 w 5101642"/>
              <a:gd name="connsiteY21" fmla="*/ 2598001 h 5159725"/>
              <a:gd name="connsiteX22" fmla="*/ 1202225 w 5101642"/>
              <a:gd name="connsiteY22" fmla="*/ 2646510 h 5159725"/>
              <a:gd name="connsiteX23" fmla="*/ 1268128 w 5101642"/>
              <a:gd name="connsiteY23" fmla="*/ 2621797 h 5159725"/>
              <a:gd name="connsiteX24" fmla="*/ 1302995 w 5101642"/>
              <a:gd name="connsiteY24" fmla="*/ 2588845 h 5159725"/>
              <a:gd name="connsiteX25" fmla="*/ 1418822 w 5101642"/>
              <a:gd name="connsiteY25" fmla="*/ 2625705 h 5159725"/>
              <a:gd name="connsiteX26" fmla="*/ 1430812 w 5101642"/>
              <a:gd name="connsiteY26" fmla="*/ 2655247 h 5159725"/>
              <a:gd name="connsiteX27" fmla="*/ 1605879 w 5101642"/>
              <a:gd name="connsiteY27" fmla="*/ 2687699 h 5159725"/>
              <a:gd name="connsiteX28" fmla="*/ 1688258 w 5101642"/>
              <a:gd name="connsiteY28" fmla="*/ 2695937 h 5159725"/>
              <a:gd name="connsiteX29" fmla="*/ 1829297 w 5101642"/>
              <a:gd name="connsiteY29" fmla="*/ 2617808 h 5159725"/>
              <a:gd name="connsiteX30" fmla="*/ 1881558 w 5101642"/>
              <a:gd name="connsiteY30" fmla="*/ 2609151 h 5159725"/>
              <a:gd name="connsiteX31" fmla="*/ 1962520 w 5101642"/>
              <a:gd name="connsiteY31" fmla="*/ 2517958 h 5159725"/>
              <a:gd name="connsiteX32" fmla="*/ 1976425 w 5101642"/>
              <a:gd name="connsiteY32" fmla="*/ 2377338 h 5159725"/>
              <a:gd name="connsiteX33" fmla="*/ 2032174 w 5101642"/>
              <a:gd name="connsiteY33" fmla="*/ 2400792 h 5159725"/>
              <a:gd name="connsiteX34" fmla="*/ 2126281 w 5101642"/>
              <a:gd name="connsiteY34" fmla="*/ 2403861 h 5159725"/>
              <a:gd name="connsiteX35" fmla="*/ 2331729 w 5101642"/>
              <a:gd name="connsiteY35" fmla="*/ 2565522 h 5159725"/>
              <a:gd name="connsiteX36" fmla="*/ 2421347 w 5101642"/>
              <a:gd name="connsiteY36" fmla="*/ 2097749 h 5159725"/>
              <a:gd name="connsiteX37" fmla="*/ 2443148 w 5101642"/>
              <a:gd name="connsiteY37" fmla="*/ 1968857 h 5159725"/>
              <a:gd name="connsiteX38" fmla="*/ 2339047 w 5101642"/>
              <a:gd name="connsiteY38" fmla="*/ 1839202 h 5159725"/>
              <a:gd name="connsiteX39" fmla="*/ 2281382 w 5101642"/>
              <a:gd name="connsiteY39" fmla="*/ 1666207 h 5159725"/>
              <a:gd name="connsiteX40" fmla="*/ 2306096 w 5101642"/>
              <a:gd name="connsiteY40" fmla="*/ 1526164 h 5159725"/>
              <a:gd name="connsiteX41" fmla="*/ 2635609 w 5101642"/>
              <a:gd name="connsiteY41" fmla="*/ 1501451 h 5159725"/>
              <a:gd name="connsiteX42" fmla="*/ 2899220 w 5101642"/>
              <a:gd name="connsiteY42" fmla="*/ 1526164 h 5159725"/>
              <a:gd name="connsiteX43" fmla="*/ 3146355 w 5101642"/>
              <a:gd name="connsiteY43" fmla="*/ 1336694 h 5159725"/>
              <a:gd name="connsiteX44" fmla="*/ 3582961 w 5101642"/>
              <a:gd name="connsiteY44" fmla="*/ 1303743 h 5159725"/>
              <a:gd name="connsiteX45" fmla="*/ 3928950 w 5101642"/>
              <a:gd name="connsiteY45" fmla="*/ 1237840 h 5159725"/>
              <a:gd name="connsiteX46" fmla="*/ 4349079 w 5101642"/>
              <a:gd name="connsiteY46" fmla="*/ 1163699 h 5159725"/>
              <a:gd name="connsiteX47" fmla="*/ 4793923 w 5101642"/>
              <a:gd name="connsiteY47" fmla="*/ 965991 h 5159725"/>
              <a:gd name="connsiteX48" fmla="*/ 4892777 w 5101642"/>
              <a:gd name="connsiteY48" fmla="*/ 661191 h 5159725"/>
              <a:gd name="connsiteX49" fmla="*/ 5065771 w 5101642"/>
              <a:gd name="connsiteY49" fmla="*/ 216348 h 5159725"/>
              <a:gd name="connsiteX50" fmla="*/ 5061760 w 5101642"/>
              <a:gd name="connsiteY50" fmla="*/ 17556 h 5159725"/>
              <a:gd name="connsiteX51" fmla="*/ 4645222 w 5101642"/>
              <a:gd name="connsiteY51" fmla="*/ 8817 h 5159725"/>
              <a:gd name="connsiteX52" fmla="*/ 4299771 w 5101642"/>
              <a:gd name="connsiteY52" fmla="*/ 19802 h 5159725"/>
              <a:gd name="connsiteX53" fmla="*/ 4299652 w 5101642"/>
              <a:gd name="connsiteY53" fmla="*/ 216348 h 5159725"/>
              <a:gd name="connsiteX54" fmla="*/ 4209036 w 5101642"/>
              <a:gd name="connsiteY54" fmla="*/ 447007 h 5159725"/>
              <a:gd name="connsiteX55" fmla="*/ 3937188 w 5101642"/>
              <a:gd name="connsiteY55" fmla="*/ 620002 h 5159725"/>
              <a:gd name="connsiteX56" fmla="*/ 3690052 w 5101642"/>
              <a:gd name="connsiteY56" fmla="*/ 768283 h 5159725"/>
              <a:gd name="connsiteX57" fmla="*/ 2866269 w 5101642"/>
              <a:gd name="connsiteY57" fmla="*/ 891851 h 5159725"/>
              <a:gd name="connsiteX58" fmla="*/ 2380236 w 5101642"/>
              <a:gd name="connsiteY58" fmla="*/ 965991 h 5159725"/>
              <a:gd name="connsiteX59" fmla="*/ 2009534 w 5101642"/>
              <a:gd name="connsiteY59" fmla="*/ 1056607 h 5159725"/>
              <a:gd name="connsiteX60" fmla="*/ 1828301 w 5101642"/>
              <a:gd name="connsiteY60" fmla="*/ 1204889 h 5159725"/>
              <a:gd name="connsiteX61" fmla="*/ 1605879 w 5101642"/>
              <a:gd name="connsiteY61" fmla="*/ 1517926 h 5159725"/>
              <a:gd name="connsiteX62" fmla="*/ 1548215 w 5101642"/>
              <a:gd name="connsiteY62" fmla="*/ 1682683 h 5159725"/>
              <a:gd name="connsiteX63" fmla="*/ 1490550 w 5101642"/>
              <a:gd name="connsiteY63" fmla="*/ 1814489 h 5159725"/>
              <a:gd name="connsiteX64" fmla="*/ 1235177 w 5101642"/>
              <a:gd name="connsiteY64" fmla="*/ 1839202 h 5159725"/>
              <a:gd name="connsiteX65" fmla="*/ 1078658 w 5101642"/>
              <a:gd name="connsiteY65" fmla="*/ 1830964 h 5159725"/>
              <a:gd name="connsiteX66" fmla="*/ 371673 w 5101642"/>
              <a:gd name="connsiteY66" fmla="*/ 1401731 h 5159725"/>
              <a:gd name="connsiteX67" fmla="*/ 340 w 5101642"/>
              <a:gd name="connsiteY67" fmla="*/ 1397912 h 5159725"/>
              <a:gd name="connsiteX68" fmla="*/ 304179 w 5101642"/>
              <a:gd name="connsiteY68" fmla="*/ 1708135 h 5159725"/>
              <a:gd name="connsiteX0" fmla="*/ 304179 w 5101642"/>
              <a:gd name="connsiteY0" fmla="*/ 1708135 h 5159725"/>
              <a:gd name="connsiteX1" fmla="*/ 259519 w 5101642"/>
              <a:gd name="connsiteY1" fmla="*/ 4420673 h 5159725"/>
              <a:gd name="connsiteX2" fmla="*/ 258836 w 5101642"/>
              <a:gd name="connsiteY2" fmla="*/ 4919865 h 5159725"/>
              <a:gd name="connsiteX3" fmla="*/ 288639 w 5101642"/>
              <a:gd name="connsiteY3" fmla="*/ 5157435 h 5159725"/>
              <a:gd name="connsiteX4" fmla="*/ 568202 w 5101642"/>
              <a:gd name="connsiteY4" fmla="*/ 5154524 h 5159725"/>
              <a:gd name="connsiteX5" fmla="*/ 1016821 w 5101642"/>
              <a:gd name="connsiteY5" fmla="*/ 5143914 h 5159725"/>
              <a:gd name="connsiteX6" fmla="*/ 1184307 w 5101642"/>
              <a:gd name="connsiteY6" fmla="*/ 4968085 h 5159725"/>
              <a:gd name="connsiteX7" fmla="*/ 1242050 w 5101642"/>
              <a:gd name="connsiteY7" fmla="*/ 4270912 h 5159725"/>
              <a:gd name="connsiteX8" fmla="*/ 1428189 w 5101642"/>
              <a:gd name="connsiteY8" fmla="*/ 3817096 h 5159725"/>
              <a:gd name="connsiteX9" fmla="*/ 1262199 w 5101642"/>
              <a:gd name="connsiteY9" fmla="*/ 3646017 h 5159725"/>
              <a:gd name="connsiteX10" fmla="*/ 1328180 w 5101642"/>
              <a:gd name="connsiteY10" fmla="*/ 3512637 h 5159725"/>
              <a:gd name="connsiteX11" fmla="*/ 1356147 w 5101642"/>
              <a:gd name="connsiteY11" fmla="*/ 3434431 h 5159725"/>
              <a:gd name="connsiteX12" fmla="*/ 1519986 w 5101642"/>
              <a:gd name="connsiteY12" fmla="*/ 3422783 h 5159725"/>
              <a:gd name="connsiteX13" fmla="*/ 1555350 w 5101642"/>
              <a:gd name="connsiteY13" fmla="*/ 3122075 h 5159725"/>
              <a:gd name="connsiteX14" fmla="*/ 1336445 w 5101642"/>
              <a:gd name="connsiteY14" fmla="*/ 2984865 h 5159725"/>
              <a:gd name="connsiteX15" fmla="*/ 1275841 w 5101642"/>
              <a:gd name="connsiteY15" fmla="*/ 2935502 h 5159725"/>
              <a:gd name="connsiteX16" fmla="*/ 1197241 w 5101642"/>
              <a:gd name="connsiteY16" fmla="*/ 2877353 h 5159725"/>
              <a:gd name="connsiteX17" fmla="*/ 1104867 w 5101642"/>
              <a:gd name="connsiteY17" fmla="*/ 2843982 h 5159725"/>
              <a:gd name="connsiteX18" fmla="*/ 1094530 w 5101642"/>
              <a:gd name="connsiteY18" fmla="*/ 2866518 h 5159725"/>
              <a:gd name="connsiteX19" fmla="*/ 1043030 w 5101642"/>
              <a:gd name="connsiteY19" fmla="*/ 2860510 h 5159725"/>
              <a:gd name="connsiteX20" fmla="*/ 968234 w 5101642"/>
              <a:gd name="connsiteY20" fmla="*/ 2746099 h 5159725"/>
              <a:gd name="connsiteX21" fmla="*/ 1048541 w 5101642"/>
              <a:gd name="connsiteY21" fmla="*/ 2598001 h 5159725"/>
              <a:gd name="connsiteX22" fmla="*/ 1202225 w 5101642"/>
              <a:gd name="connsiteY22" fmla="*/ 2646510 h 5159725"/>
              <a:gd name="connsiteX23" fmla="*/ 1268128 w 5101642"/>
              <a:gd name="connsiteY23" fmla="*/ 2621797 h 5159725"/>
              <a:gd name="connsiteX24" fmla="*/ 1302995 w 5101642"/>
              <a:gd name="connsiteY24" fmla="*/ 2588845 h 5159725"/>
              <a:gd name="connsiteX25" fmla="*/ 1418822 w 5101642"/>
              <a:gd name="connsiteY25" fmla="*/ 2625705 h 5159725"/>
              <a:gd name="connsiteX26" fmla="*/ 1430812 w 5101642"/>
              <a:gd name="connsiteY26" fmla="*/ 2655247 h 5159725"/>
              <a:gd name="connsiteX27" fmla="*/ 1605879 w 5101642"/>
              <a:gd name="connsiteY27" fmla="*/ 2687699 h 5159725"/>
              <a:gd name="connsiteX28" fmla="*/ 1688258 w 5101642"/>
              <a:gd name="connsiteY28" fmla="*/ 2695937 h 5159725"/>
              <a:gd name="connsiteX29" fmla="*/ 1829297 w 5101642"/>
              <a:gd name="connsiteY29" fmla="*/ 2617808 h 5159725"/>
              <a:gd name="connsiteX30" fmla="*/ 1881558 w 5101642"/>
              <a:gd name="connsiteY30" fmla="*/ 2609151 h 5159725"/>
              <a:gd name="connsiteX31" fmla="*/ 1962520 w 5101642"/>
              <a:gd name="connsiteY31" fmla="*/ 2517958 h 5159725"/>
              <a:gd name="connsiteX32" fmla="*/ 1976425 w 5101642"/>
              <a:gd name="connsiteY32" fmla="*/ 2377338 h 5159725"/>
              <a:gd name="connsiteX33" fmla="*/ 2032174 w 5101642"/>
              <a:gd name="connsiteY33" fmla="*/ 2400792 h 5159725"/>
              <a:gd name="connsiteX34" fmla="*/ 2126281 w 5101642"/>
              <a:gd name="connsiteY34" fmla="*/ 2403861 h 5159725"/>
              <a:gd name="connsiteX35" fmla="*/ 2331729 w 5101642"/>
              <a:gd name="connsiteY35" fmla="*/ 2565522 h 5159725"/>
              <a:gd name="connsiteX36" fmla="*/ 2421347 w 5101642"/>
              <a:gd name="connsiteY36" fmla="*/ 2097749 h 5159725"/>
              <a:gd name="connsiteX37" fmla="*/ 2443148 w 5101642"/>
              <a:gd name="connsiteY37" fmla="*/ 1968857 h 5159725"/>
              <a:gd name="connsiteX38" fmla="*/ 2339047 w 5101642"/>
              <a:gd name="connsiteY38" fmla="*/ 1839202 h 5159725"/>
              <a:gd name="connsiteX39" fmla="*/ 2281382 w 5101642"/>
              <a:gd name="connsiteY39" fmla="*/ 1666207 h 5159725"/>
              <a:gd name="connsiteX40" fmla="*/ 2306096 w 5101642"/>
              <a:gd name="connsiteY40" fmla="*/ 1526164 h 5159725"/>
              <a:gd name="connsiteX41" fmla="*/ 2635609 w 5101642"/>
              <a:gd name="connsiteY41" fmla="*/ 1501451 h 5159725"/>
              <a:gd name="connsiteX42" fmla="*/ 2899220 w 5101642"/>
              <a:gd name="connsiteY42" fmla="*/ 1526164 h 5159725"/>
              <a:gd name="connsiteX43" fmla="*/ 3146355 w 5101642"/>
              <a:gd name="connsiteY43" fmla="*/ 1336694 h 5159725"/>
              <a:gd name="connsiteX44" fmla="*/ 3582961 w 5101642"/>
              <a:gd name="connsiteY44" fmla="*/ 1303743 h 5159725"/>
              <a:gd name="connsiteX45" fmla="*/ 3928950 w 5101642"/>
              <a:gd name="connsiteY45" fmla="*/ 1237840 h 5159725"/>
              <a:gd name="connsiteX46" fmla="*/ 4349079 w 5101642"/>
              <a:gd name="connsiteY46" fmla="*/ 1163699 h 5159725"/>
              <a:gd name="connsiteX47" fmla="*/ 4793923 w 5101642"/>
              <a:gd name="connsiteY47" fmla="*/ 965991 h 5159725"/>
              <a:gd name="connsiteX48" fmla="*/ 4892777 w 5101642"/>
              <a:gd name="connsiteY48" fmla="*/ 661191 h 5159725"/>
              <a:gd name="connsiteX49" fmla="*/ 5065771 w 5101642"/>
              <a:gd name="connsiteY49" fmla="*/ 216348 h 5159725"/>
              <a:gd name="connsiteX50" fmla="*/ 5061760 w 5101642"/>
              <a:gd name="connsiteY50" fmla="*/ 17556 h 5159725"/>
              <a:gd name="connsiteX51" fmla="*/ 4645222 w 5101642"/>
              <a:gd name="connsiteY51" fmla="*/ 8817 h 5159725"/>
              <a:gd name="connsiteX52" fmla="*/ 4299771 w 5101642"/>
              <a:gd name="connsiteY52" fmla="*/ 19802 h 5159725"/>
              <a:gd name="connsiteX53" fmla="*/ 4299652 w 5101642"/>
              <a:gd name="connsiteY53" fmla="*/ 216348 h 5159725"/>
              <a:gd name="connsiteX54" fmla="*/ 4209036 w 5101642"/>
              <a:gd name="connsiteY54" fmla="*/ 447007 h 5159725"/>
              <a:gd name="connsiteX55" fmla="*/ 3937188 w 5101642"/>
              <a:gd name="connsiteY55" fmla="*/ 620002 h 5159725"/>
              <a:gd name="connsiteX56" fmla="*/ 3690052 w 5101642"/>
              <a:gd name="connsiteY56" fmla="*/ 768283 h 5159725"/>
              <a:gd name="connsiteX57" fmla="*/ 2866269 w 5101642"/>
              <a:gd name="connsiteY57" fmla="*/ 891851 h 5159725"/>
              <a:gd name="connsiteX58" fmla="*/ 2380236 w 5101642"/>
              <a:gd name="connsiteY58" fmla="*/ 965991 h 5159725"/>
              <a:gd name="connsiteX59" fmla="*/ 2009534 w 5101642"/>
              <a:gd name="connsiteY59" fmla="*/ 1056607 h 5159725"/>
              <a:gd name="connsiteX60" fmla="*/ 1828301 w 5101642"/>
              <a:gd name="connsiteY60" fmla="*/ 1204889 h 5159725"/>
              <a:gd name="connsiteX61" fmla="*/ 1605879 w 5101642"/>
              <a:gd name="connsiteY61" fmla="*/ 1517926 h 5159725"/>
              <a:gd name="connsiteX62" fmla="*/ 1548215 w 5101642"/>
              <a:gd name="connsiteY62" fmla="*/ 1682683 h 5159725"/>
              <a:gd name="connsiteX63" fmla="*/ 1490550 w 5101642"/>
              <a:gd name="connsiteY63" fmla="*/ 1814489 h 5159725"/>
              <a:gd name="connsiteX64" fmla="*/ 1235177 w 5101642"/>
              <a:gd name="connsiteY64" fmla="*/ 1839202 h 5159725"/>
              <a:gd name="connsiteX65" fmla="*/ 1078658 w 5101642"/>
              <a:gd name="connsiteY65" fmla="*/ 1830964 h 5159725"/>
              <a:gd name="connsiteX66" fmla="*/ 371673 w 5101642"/>
              <a:gd name="connsiteY66" fmla="*/ 1401731 h 5159725"/>
              <a:gd name="connsiteX67" fmla="*/ 340 w 5101642"/>
              <a:gd name="connsiteY67" fmla="*/ 1397912 h 5159725"/>
              <a:gd name="connsiteX68" fmla="*/ 304179 w 5101642"/>
              <a:gd name="connsiteY68" fmla="*/ 1708135 h 5159725"/>
              <a:gd name="connsiteX0" fmla="*/ 308115 w 5105578"/>
              <a:gd name="connsiteY0" fmla="*/ 1708135 h 5159725"/>
              <a:gd name="connsiteX1" fmla="*/ 263455 w 5105578"/>
              <a:gd name="connsiteY1" fmla="*/ 4420673 h 5159725"/>
              <a:gd name="connsiteX2" fmla="*/ 262772 w 5105578"/>
              <a:gd name="connsiteY2" fmla="*/ 4919865 h 5159725"/>
              <a:gd name="connsiteX3" fmla="*/ 292575 w 5105578"/>
              <a:gd name="connsiteY3" fmla="*/ 5157435 h 5159725"/>
              <a:gd name="connsiteX4" fmla="*/ 572138 w 5105578"/>
              <a:gd name="connsiteY4" fmla="*/ 5154524 h 5159725"/>
              <a:gd name="connsiteX5" fmla="*/ 1020757 w 5105578"/>
              <a:gd name="connsiteY5" fmla="*/ 5143914 h 5159725"/>
              <a:gd name="connsiteX6" fmla="*/ 1188243 w 5105578"/>
              <a:gd name="connsiteY6" fmla="*/ 4968085 h 5159725"/>
              <a:gd name="connsiteX7" fmla="*/ 1245986 w 5105578"/>
              <a:gd name="connsiteY7" fmla="*/ 4270912 h 5159725"/>
              <a:gd name="connsiteX8" fmla="*/ 1432125 w 5105578"/>
              <a:gd name="connsiteY8" fmla="*/ 3817096 h 5159725"/>
              <a:gd name="connsiteX9" fmla="*/ 1266135 w 5105578"/>
              <a:gd name="connsiteY9" fmla="*/ 3646017 h 5159725"/>
              <a:gd name="connsiteX10" fmla="*/ 1332116 w 5105578"/>
              <a:gd name="connsiteY10" fmla="*/ 3512637 h 5159725"/>
              <a:gd name="connsiteX11" fmla="*/ 1360083 w 5105578"/>
              <a:gd name="connsiteY11" fmla="*/ 3434431 h 5159725"/>
              <a:gd name="connsiteX12" fmla="*/ 1523922 w 5105578"/>
              <a:gd name="connsiteY12" fmla="*/ 3422783 h 5159725"/>
              <a:gd name="connsiteX13" fmla="*/ 1559286 w 5105578"/>
              <a:gd name="connsiteY13" fmla="*/ 3122075 h 5159725"/>
              <a:gd name="connsiteX14" fmla="*/ 1340381 w 5105578"/>
              <a:gd name="connsiteY14" fmla="*/ 2984865 h 5159725"/>
              <a:gd name="connsiteX15" fmla="*/ 1279777 w 5105578"/>
              <a:gd name="connsiteY15" fmla="*/ 2935502 h 5159725"/>
              <a:gd name="connsiteX16" fmla="*/ 1201177 w 5105578"/>
              <a:gd name="connsiteY16" fmla="*/ 2877353 h 5159725"/>
              <a:gd name="connsiteX17" fmla="*/ 1108803 w 5105578"/>
              <a:gd name="connsiteY17" fmla="*/ 2843982 h 5159725"/>
              <a:gd name="connsiteX18" fmla="*/ 1098466 w 5105578"/>
              <a:gd name="connsiteY18" fmla="*/ 2866518 h 5159725"/>
              <a:gd name="connsiteX19" fmla="*/ 1046966 w 5105578"/>
              <a:gd name="connsiteY19" fmla="*/ 2860510 h 5159725"/>
              <a:gd name="connsiteX20" fmla="*/ 972170 w 5105578"/>
              <a:gd name="connsiteY20" fmla="*/ 2746099 h 5159725"/>
              <a:gd name="connsiteX21" fmla="*/ 1052477 w 5105578"/>
              <a:gd name="connsiteY21" fmla="*/ 2598001 h 5159725"/>
              <a:gd name="connsiteX22" fmla="*/ 1206161 w 5105578"/>
              <a:gd name="connsiteY22" fmla="*/ 2646510 h 5159725"/>
              <a:gd name="connsiteX23" fmla="*/ 1272064 w 5105578"/>
              <a:gd name="connsiteY23" fmla="*/ 2621797 h 5159725"/>
              <a:gd name="connsiteX24" fmla="*/ 1306931 w 5105578"/>
              <a:gd name="connsiteY24" fmla="*/ 2588845 h 5159725"/>
              <a:gd name="connsiteX25" fmla="*/ 1422758 w 5105578"/>
              <a:gd name="connsiteY25" fmla="*/ 2625705 h 5159725"/>
              <a:gd name="connsiteX26" fmla="*/ 1434748 w 5105578"/>
              <a:gd name="connsiteY26" fmla="*/ 2655247 h 5159725"/>
              <a:gd name="connsiteX27" fmla="*/ 1609815 w 5105578"/>
              <a:gd name="connsiteY27" fmla="*/ 2687699 h 5159725"/>
              <a:gd name="connsiteX28" fmla="*/ 1692194 w 5105578"/>
              <a:gd name="connsiteY28" fmla="*/ 2695937 h 5159725"/>
              <a:gd name="connsiteX29" fmla="*/ 1833233 w 5105578"/>
              <a:gd name="connsiteY29" fmla="*/ 2617808 h 5159725"/>
              <a:gd name="connsiteX30" fmla="*/ 1885494 w 5105578"/>
              <a:gd name="connsiteY30" fmla="*/ 2609151 h 5159725"/>
              <a:gd name="connsiteX31" fmla="*/ 1966456 w 5105578"/>
              <a:gd name="connsiteY31" fmla="*/ 2517958 h 5159725"/>
              <a:gd name="connsiteX32" fmla="*/ 1980361 w 5105578"/>
              <a:gd name="connsiteY32" fmla="*/ 2377338 h 5159725"/>
              <a:gd name="connsiteX33" fmla="*/ 2036110 w 5105578"/>
              <a:gd name="connsiteY33" fmla="*/ 2400792 h 5159725"/>
              <a:gd name="connsiteX34" fmla="*/ 2130217 w 5105578"/>
              <a:gd name="connsiteY34" fmla="*/ 2403861 h 5159725"/>
              <a:gd name="connsiteX35" fmla="*/ 2335665 w 5105578"/>
              <a:gd name="connsiteY35" fmla="*/ 2565522 h 5159725"/>
              <a:gd name="connsiteX36" fmla="*/ 2425283 w 5105578"/>
              <a:gd name="connsiteY36" fmla="*/ 2097749 h 5159725"/>
              <a:gd name="connsiteX37" fmla="*/ 2447084 w 5105578"/>
              <a:gd name="connsiteY37" fmla="*/ 1968857 h 5159725"/>
              <a:gd name="connsiteX38" fmla="*/ 2342983 w 5105578"/>
              <a:gd name="connsiteY38" fmla="*/ 1839202 h 5159725"/>
              <a:gd name="connsiteX39" fmla="*/ 2285318 w 5105578"/>
              <a:gd name="connsiteY39" fmla="*/ 1666207 h 5159725"/>
              <a:gd name="connsiteX40" fmla="*/ 2310032 w 5105578"/>
              <a:gd name="connsiteY40" fmla="*/ 1526164 h 5159725"/>
              <a:gd name="connsiteX41" fmla="*/ 2639545 w 5105578"/>
              <a:gd name="connsiteY41" fmla="*/ 1501451 h 5159725"/>
              <a:gd name="connsiteX42" fmla="*/ 2903156 w 5105578"/>
              <a:gd name="connsiteY42" fmla="*/ 1526164 h 5159725"/>
              <a:gd name="connsiteX43" fmla="*/ 3150291 w 5105578"/>
              <a:gd name="connsiteY43" fmla="*/ 1336694 h 5159725"/>
              <a:gd name="connsiteX44" fmla="*/ 3586897 w 5105578"/>
              <a:gd name="connsiteY44" fmla="*/ 1303743 h 5159725"/>
              <a:gd name="connsiteX45" fmla="*/ 3932886 w 5105578"/>
              <a:gd name="connsiteY45" fmla="*/ 1237840 h 5159725"/>
              <a:gd name="connsiteX46" fmla="*/ 4353015 w 5105578"/>
              <a:gd name="connsiteY46" fmla="*/ 1163699 h 5159725"/>
              <a:gd name="connsiteX47" fmla="*/ 4797859 w 5105578"/>
              <a:gd name="connsiteY47" fmla="*/ 965991 h 5159725"/>
              <a:gd name="connsiteX48" fmla="*/ 4896713 w 5105578"/>
              <a:gd name="connsiteY48" fmla="*/ 661191 h 5159725"/>
              <a:gd name="connsiteX49" fmla="*/ 5069707 w 5105578"/>
              <a:gd name="connsiteY49" fmla="*/ 216348 h 5159725"/>
              <a:gd name="connsiteX50" fmla="*/ 5065696 w 5105578"/>
              <a:gd name="connsiteY50" fmla="*/ 17556 h 5159725"/>
              <a:gd name="connsiteX51" fmla="*/ 4649158 w 5105578"/>
              <a:gd name="connsiteY51" fmla="*/ 8817 h 5159725"/>
              <a:gd name="connsiteX52" fmla="*/ 4303707 w 5105578"/>
              <a:gd name="connsiteY52" fmla="*/ 19802 h 5159725"/>
              <a:gd name="connsiteX53" fmla="*/ 4303588 w 5105578"/>
              <a:gd name="connsiteY53" fmla="*/ 216348 h 5159725"/>
              <a:gd name="connsiteX54" fmla="*/ 4212972 w 5105578"/>
              <a:gd name="connsiteY54" fmla="*/ 447007 h 5159725"/>
              <a:gd name="connsiteX55" fmla="*/ 3941124 w 5105578"/>
              <a:gd name="connsiteY55" fmla="*/ 620002 h 5159725"/>
              <a:gd name="connsiteX56" fmla="*/ 3693988 w 5105578"/>
              <a:gd name="connsiteY56" fmla="*/ 768283 h 5159725"/>
              <a:gd name="connsiteX57" fmla="*/ 2870205 w 5105578"/>
              <a:gd name="connsiteY57" fmla="*/ 891851 h 5159725"/>
              <a:gd name="connsiteX58" fmla="*/ 2384172 w 5105578"/>
              <a:gd name="connsiteY58" fmla="*/ 965991 h 5159725"/>
              <a:gd name="connsiteX59" fmla="*/ 2013470 w 5105578"/>
              <a:gd name="connsiteY59" fmla="*/ 1056607 h 5159725"/>
              <a:gd name="connsiteX60" fmla="*/ 1832237 w 5105578"/>
              <a:gd name="connsiteY60" fmla="*/ 1204889 h 5159725"/>
              <a:gd name="connsiteX61" fmla="*/ 1609815 w 5105578"/>
              <a:gd name="connsiteY61" fmla="*/ 1517926 h 5159725"/>
              <a:gd name="connsiteX62" fmla="*/ 1552151 w 5105578"/>
              <a:gd name="connsiteY62" fmla="*/ 1682683 h 5159725"/>
              <a:gd name="connsiteX63" fmla="*/ 1494486 w 5105578"/>
              <a:gd name="connsiteY63" fmla="*/ 1814489 h 5159725"/>
              <a:gd name="connsiteX64" fmla="*/ 1239113 w 5105578"/>
              <a:gd name="connsiteY64" fmla="*/ 1839202 h 5159725"/>
              <a:gd name="connsiteX65" fmla="*/ 1082594 w 5105578"/>
              <a:gd name="connsiteY65" fmla="*/ 1830964 h 5159725"/>
              <a:gd name="connsiteX66" fmla="*/ 375609 w 5105578"/>
              <a:gd name="connsiteY66" fmla="*/ 1401731 h 5159725"/>
              <a:gd name="connsiteX67" fmla="*/ 4276 w 5105578"/>
              <a:gd name="connsiteY67" fmla="*/ 1397912 h 5159725"/>
              <a:gd name="connsiteX68" fmla="*/ 308115 w 5105578"/>
              <a:gd name="connsiteY68" fmla="*/ 1708135 h 5159725"/>
              <a:gd name="connsiteX0" fmla="*/ 52732 w 4850195"/>
              <a:gd name="connsiteY0" fmla="*/ 1708135 h 5159725"/>
              <a:gd name="connsiteX1" fmla="*/ 8072 w 4850195"/>
              <a:gd name="connsiteY1" fmla="*/ 4420673 h 5159725"/>
              <a:gd name="connsiteX2" fmla="*/ 7389 w 4850195"/>
              <a:gd name="connsiteY2" fmla="*/ 4919865 h 5159725"/>
              <a:gd name="connsiteX3" fmla="*/ 37192 w 4850195"/>
              <a:gd name="connsiteY3" fmla="*/ 5157435 h 5159725"/>
              <a:gd name="connsiteX4" fmla="*/ 316755 w 4850195"/>
              <a:gd name="connsiteY4" fmla="*/ 5154524 h 5159725"/>
              <a:gd name="connsiteX5" fmla="*/ 765374 w 4850195"/>
              <a:gd name="connsiteY5" fmla="*/ 5143914 h 5159725"/>
              <a:gd name="connsiteX6" fmla="*/ 932860 w 4850195"/>
              <a:gd name="connsiteY6" fmla="*/ 4968085 h 5159725"/>
              <a:gd name="connsiteX7" fmla="*/ 990603 w 4850195"/>
              <a:gd name="connsiteY7" fmla="*/ 4270912 h 5159725"/>
              <a:gd name="connsiteX8" fmla="*/ 1176742 w 4850195"/>
              <a:gd name="connsiteY8" fmla="*/ 3817096 h 5159725"/>
              <a:gd name="connsiteX9" fmla="*/ 1010752 w 4850195"/>
              <a:gd name="connsiteY9" fmla="*/ 3646017 h 5159725"/>
              <a:gd name="connsiteX10" fmla="*/ 1076733 w 4850195"/>
              <a:gd name="connsiteY10" fmla="*/ 3512637 h 5159725"/>
              <a:gd name="connsiteX11" fmla="*/ 1104700 w 4850195"/>
              <a:gd name="connsiteY11" fmla="*/ 3434431 h 5159725"/>
              <a:gd name="connsiteX12" fmla="*/ 1268539 w 4850195"/>
              <a:gd name="connsiteY12" fmla="*/ 3422783 h 5159725"/>
              <a:gd name="connsiteX13" fmla="*/ 1303903 w 4850195"/>
              <a:gd name="connsiteY13" fmla="*/ 3122075 h 5159725"/>
              <a:gd name="connsiteX14" fmla="*/ 1084998 w 4850195"/>
              <a:gd name="connsiteY14" fmla="*/ 2984865 h 5159725"/>
              <a:gd name="connsiteX15" fmla="*/ 1024394 w 4850195"/>
              <a:gd name="connsiteY15" fmla="*/ 2935502 h 5159725"/>
              <a:gd name="connsiteX16" fmla="*/ 945794 w 4850195"/>
              <a:gd name="connsiteY16" fmla="*/ 2877353 h 5159725"/>
              <a:gd name="connsiteX17" fmla="*/ 853420 w 4850195"/>
              <a:gd name="connsiteY17" fmla="*/ 2843982 h 5159725"/>
              <a:gd name="connsiteX18" fmla="*/ 843083 w 4850195"/>
              <a:gd name="connsiteY18" fmla="*/ 2866518 h 5159725"/>
              <a:gd name="connsiteX19" fmla="*/ 791583 w 4850195"/>
              <a:gd name="connsiteY19" fmla="*/ 2860510 h 5159725"/>
              <a:gd name="connsiteX20" fmla="*/ 716787 w 4850195"/>
              <a:gd name="connsiteY20" fmla="*/ 2746099 h 5159725"/>
              <a:gd name="connsiteX21" fmla="*/ 797094 w 4850195"/>
              <a:gd name="connsiteY21" fmla="*/ 2598001 h 5159725"/>
              <a:gd name="connsiteX22" fmla="*/ 950778 w 4850195"/>
              <a:gd name="connsiteY22" fmla="*/ 2646510 h 5159725"/>
              <a:gd name="connsiteX23" fmla="*/ 1016681 w 4850195"/>
              <a:gd name="connsiteY23" fmla="*/ 2621797 h 5159725"/>
              <a:gd name="connsiteX24" fmla="*/ 1051548 w 4850195"/>
              <a:gd name="connsiteY24" fmla="*/ 2588845 h 5159725"/>
              <a:gd name="connsiteX25" fmla="*/ 1167375 w 4850195"/>
              <a:gd name="connsiteY25" fmla="*/ 2625705 h 5159725"/>
              <a:gd name="connsiteX26" fmla="*/ 1179365 w 4850195"/>
              <a:gd name="connsiteY26" fmla="*/ 2655247 h 5159725"/>
              <a:gd name="connsiteX27" fmla="*/ 1354432 w 4850195"/>
              <a:gd name="connsiteY27" fmla="*/ 2687699 h 5159725"/>
              <a:gd name="connsiteX28" fmla="*/ 1436811 w 4850195"/>
              <a:gd name="connsiteY28" fmla="*/ 2695937 h 5159725"/>
              <a:gd name="connsiteX29" fmla="*/ 1577850 w 4850195"/>
              <a:gd name="connsiteY29" fmla="*/ 2617808 h 5159725"/>
              <a:gd name="connsiteX30" fmla="*/ 1630111 w 4850195"/>
              <a:gd name="connsiteY30" fmla="*/ 2609151 h 5159725"/>
              <a:gd name="connsiteX31" fmla="*/ 1711073 w 4850195"/>
              <a:gd name="connsiteY31" fmla="*/ 2517958 h 5159725"/>
              <a:gd name="connsiteX32" fmla="*/ 1724978 w 4850195"/>
              <a:gd name="connsiteY32" fmla="*/ 2377338 h 5159725"/>
              <a:gd name="connsiteX33" fmla="*/ 1780727 w 4850195"/>
              <a:gd name="connsiteY33" fmla="*/ 2400792 h 5159725"/>
              <a:gd name="connsiteX34" fmla="*/ 1874834 w 4850195"/>
              <a:gd name="connsiteY34" fmla="*/ 2403861 h 5159725"/>
              <a:gd name="connsiteX35" fmla="*/ 2080282 w 4850195"/>
              <a:gd name="connsiteY35" fmla="*/ 2565522 h 5159725"/>
              <a:gd name="connsiteX36" fmla="*/ 2169900 w 4850195"/>
              <a:gd name="connsiteY36" fmla="*/ 2097749 h 5159725"/>
              <a:gd name="connsiteX37" fmla="*/ 2191701 w 4850195"/>
              <a:gd name="connsiteY37" fmla="*/ 1968857 h 5159725"/>
              <a:gd name="connsiteX38" fmla="*/ 2087600 w 4850195"/>
              <a:gd name="connsiteY38" fmla="*/ 1839202 h 5159725"/>
              <a:gd name="connsiteX39" fmla="*/ 2029935 w 4850195"/>
              <a:gd name="connsiteY39" fmla="*/ 1666207 h 5159725"/>
              <a:gd name="connsiteX40" fmla="*/ 2054649 w 4850195"/>
              <a:gd name="connsiteY40" fmla="*/ 1526164 h 5159725"/>
              <a:gd name="connsiteX41" fmla="*/ 2384162 w 4850195"/>
              <a:gd name="connsiteY41" fmla="*/ 1501451 h 5159725"/>
              <a:gd name="connsiteX42" fmla="*/ 2647773 w 4850195"/>
              <a:gd name="connsiteY42" fmla="*/ 1526164 h 5159725"/>
              <a:gd name="connsiteX43" fmla="*/ 2894908 w 4850195"/>
              <a:gd name="connsiteY43" fmla="*/ 1336694 h 5159725"/>
              <a:gd name="connsiteX44" fmla="*/ 3331514 w 4850195"/>
              <a:gd name="connsiteY44" fmla="*/ 1303743 h 5159725"/>
              <a:gd name="connsiteX45" fmla="*/ 3677503 w 4850195"/>
              <a:gd name="connsiteY45" fmla="*/ 1237840 h 5159725"/>
              <a:gd name="connsiteX46" fmla="*/ 4097632 w 4850195"/>
              <a:gd name="connsiteY46" fmla="*/ 1163699 h 5159725"/>
              <a:gd name="connsiteX47" fmla="*/ 4542476 w 4850195"/>
              <a:gd name="connsiteY47" fmla="*/ 965991 h 5159725"/>
              <a:gd name="connsiteX48" fmla="*/ 4641330 w 4850195"/>
              <a:gd name="connsiteY48" fmla="*/ 661191 h 5159725"/>
              <a:gd name="connsiteX49" fmla="*/ 4814324 w 4850195"/>
              <a:gd name="connsiteY49" fmla="*/ 216348 h 5159725"/>
              <a:gd name="connsiteX50" fmla="*/ 4810313 w 4850195"/>
              <a:gd name="connsiteY50" fmla="*/ 17556 h 5159725"/>
              <a:gd name="connsiteX51" fmla="*/ 4393775 w 4850195"/>
              <a:gd name="connsiteY51" fmla="*/ 8817 h 5159725"/>
              <a:gd name="connsiteX52" fmla="*/ 4048324 w 4850195"/>
              <a:gd name="connsiteY52" fmla="*/ 19802 h 5159725"/>
              <a:gd name="connsiteX53" fmla="*/ 4048205 w 4850195"/>
              <a:gd name="connsiteY53" fmla="*/ 216348 h 5159725"/>
              <a:gd name="connsiteX54" fmla="*/ 3957589 w 4850195"/>
              <a:gd name="connsiteY54" fmla="*/ 447007 h 5159725"/>
              <a:gd name="connsiteX55" fmla="*/ 3685741 w 4850195"/>
              <a:gd name="connsiteY55" fmla="*/ 620002 h 5159725"/>
              <a:gd name="connsiteX56" fmla="*/ 3438605 w 4850195"/>
              <a:gd name="connsiteY56" fmla="*/ 768283 h 5159725"/>
              <a:gd name="connsiteX57" fmla="*/ 2614822 w 4850195"/>
              <a:gd name="connsiteY57" fmla="*/ 891851 h 5159725"/>
              <a:gd name="connsiteX58" fmla="*/ 2128789 w 4850195"/>
              <a:gd name="connsiteY58" fmla="*/ 965991 h 5159725"/>
              <a:gd name="connsiteX59" fmla="*/ 1758087 w 4850195"/>
              <a:gd name="connsiteY59" fmla="*/ 1056607 h 5159725"/>
              <a:gd name="connsiteX60" fmla="*/ 1576854 w 4850195"/>
              <a:gd name="connsiteY60" fmla="*/ 1204889 h 5159725"/>
              <a:gd name="connsiteX61" fmla="*/ 1354432 w 4850195"/>
              <a:gd name="connsiteY61" fmla="*/ 1517926 h 5159725"/>
              <a:gd name="connsiteX62" fmla="*/ 1296768 w 4850195"/>
              <a:gd name="connsiteY62" fmla="*/ 1682683 h 5159725"/>
              <a:gd name="connsiteX63" fmla="*/ 1239103 w 4850195"/>
              <a:gd name="connsiteY63" fmla="*/ 1814489 h 5159725"/>
              <a:gd name="connsiteX64" fmla="*/ 983730 w 4850195"/>
              <a:gd name="connsiteY64" fmla="*/ 1839202 h 5159725"/>
              <a:gd name="connsiteX65" fmla="*/ 827211 w 4850195"/>
              <a:gd name="connsiteY65" fmla="*/ 1830964 h 5159725"/>
              <a:gd name="connsiteX66" fmla="*/ 120226 w 4850195"/>
              <a:gd name="connsiteY66" fmla="*/ 1401731 h 5159725"/>
              <a:gd name="connsiteX67" fmla="*/ 465270 w 4850195"/>
              <a:gd name="connsiteY67" fmla="*/ 1397912 h 5159725"/>
              <a:gd name="connsiteX68" fmla="*/ 52732 w 4850195"/>
              <a:gd name="connsiteY68" fmla="*/ 1708135 h 5159725"/>
              <a:gd name="connsiteX0" fmla="*/ 52732 w 4850195"/>
              <a:gd name="connsiteY0" fmla="*/ 1708135 h 5159725"/>
              <a:gd name="connsiteX1" fmla="*/ 8072 w 4850195"/>
              <a:gd name="connsiteY1" fmla="*/ 4420673 h 5159725"/>
              <a:gd name="connsiteX2" fmla="*/ 7389 w 4850195"/>
              <a:gd name="connsiteY2" fmla="*/ 4919865 h 5159725"/>
              <a:gd name="connsiteX3" fmla="*/ 37192 w 4850195"/>
              <a:gd name="connsiteY3" fmla="*/ 5157435 h 5159725"/>
              <a:gd name="connsiteX4" fmla="*/ 316755 w 4850195"/>
              <a:gd name="connsiteY4" fmla="*/ 5154524 h 5159725"/>
              <a:gd name="connsiteX5" fmla="*/ 765374 w 4850195"/>
              <a:gd name="connsiteY5" fmla="*/ 5143914 h 5159725"/>
              <a:gd name="connsiteX6" fmla="*/ 932860 w 4850195"/>
              <a:gd name="connsiteY6" fmla="*/ 4968085 h 5159725"/>
              <a:gd name="connsiteX7" fmla="*/ 990603 w 4850195"/>
              <a:gd name="connsiteY7" fmla="*/ 4270912 h 5159725"/>
              <a:gd name="connsiteX8" fmla="*/ 1176742 w 4850195"/>
              <a:gd name="connsiteY8" fmla="*/ 3817096 h 5159725"/>
              <a:gd name="connsiteX9" fmla="*/ 1010752 w 4850195"/>
              <a:gd name="connsiteY9" fmla="*/ 3646017 h 5159725"/>
              <a:gd name="connsiteX10" fmla="*/ 1076733 w 4850195"/>
              <a:gd name="connsiteY10" fmla="*/ 3512637 h 5159725"/>
              <a:gd name="connsiteX11" fmla="*/ 1104700 w 4850195"/>
              <a:gd name="connsiteY11" fmla="*/ 3434431 h 5159725"/>
              <a:gd name="connsiteX12" fmla="*/ 1268539 w 4850195"/>
              <a:gd name="connsiteY12" fmla="*/ 3422783 h 5159725"/>
              <a:gd name="connsiteX13" fmla="*/ 1303903 w 4850195"/>
              <a:gd name="connsiteY13" fmla="*/ 3122075 h 5159725"/>
              <a:gd name="connsiteX14" fmla="*/ 1084998 w 4850195"/>
              <a:gd name="connsiteY14" fmla="*/ 2984865 h 5159725"/>
              <a:gd name="connsiteX15" fmla="*/ 1024394 w 4850195"/>
              <a:gd name="connsiteY15" fmla="*/ 2935502 h 5159725"/>
              <a:gd name="connsiteX16" fmla="*/ 945794 w 4850195"/>
              <a:gd name="connsiteY16" fmla="*/ 2877353 h 5159725"/>
              <a:gd name="connsiteX17" fmla="*/ 853420 w 4850195"/>
              <a:gd name="connsiteY17" fmla="*/ 2843982 h 5159725"/>
              <a:gd name="connsiteX18" fmla="*/ 843083 w 4850195"/>
              <a:gd name="connsiteY18" fmla="*/ 2866518 h 5159725"/>
              <a:gd name="connsiteX19" fmla="*/ 791583 w 4850195"/>
              <a:gd name="connsiteY19" fmla="*/ 2860510 h 5159725"/>
              <a:gd name="connsiteX20" fmla="*/ 716787 w 4850195"/>
              <a:gd name="connsiteY20" fmla="*/ 2746099 h 5159725"/>
              <a:gd name="connsiteX21" fmla="*/ 797094 w 4850195"/>
              <a:gd name="connsiteY21" fmla="*/ 2598001 h 5159725"/>
              <a:gd name="connsiteX22" fmla="*/ 950778 w 4850195"/>
              <a:gd name="connsiteY22" fmla="*/ 2646510 h 5159725"/>
              <a:gd name="connsiteX23" fmla="*/ 1016681 w 4850195"/>
              <a:gd name="connsiteY23" fmla="*/ 2621797 h 5159725"/>
              <a:gd name="connsiteX24" fmla="*/ 1051548 w 4850195"/>
              <a:gd name="connsiteY24" fmla="*/ 2588845 h 5159725"/>
              <a:gd name="connsiteX25" fmla="*/ 1167375 w 4850195"/>
              <a:gd name="connsiteY25" fmla="*/ 2625705 h 5159725"/>
              <a:gd name="connsiteX26" fmla="*/ 1179365 w 4850195"/>
              <a:gd name="connsiteY26" fmla="*/ 2655247 h 5159725"/>
              <a:gd name="connsiteX27" fmla="*/ 1354432 w 4850195"/>
              <a:gd name="connsiteY27" fmla="*/ 2687699 h 5159725"/>
              <a:gd name="connsiteX28" fmla="*/ 1436811 w 4850195"/>
              <a:gd name="connsiteY28" fmla="*/ 2695937 h 5159725"/>
              <a:gd name="connsiteX29" fmla="*/ 1577850 w 4850195"/>
              <a:gd name="connsiteY29" fmla="*/ 2617808 h 5159725"/>
              <a:gd name="connsiteX30" fmla="*/ 1630111 w 4850195"/>
              <a:gd name="connsiteY30" fmla="*/ 2609151 h 5159725"/>
              <a:gd name="connsiteX31" fmla="*/ 1711073 w 4850195"/>
              <a:gd name="connsiteY31" fmla="*/ 2517958 h 5159725"/>
              <a:gd name="connsiteX32" fmla="*/ 1724978 w 4850195"/>
              <a:gd name="connsiteY32" fmla="*/ 2377338 h 5159725"/>
              <a:gd name="connsiteX33" fmla="*/ 1780727 w 4850195"/>
              <a:gd name="connsiteY33" fmla="*/ 2400792 h 5159725"/>
              <a:gd name="connsiteX34" fmla="*/ 1874834 w 4850195"/>
              <a:gd name="connsiteY34" fmla="*/ 2403861 h 5159725"/>
              <a:gd name="connsiteX35" fmla="*/ 2080282 w 4850195"/>
              <a:gd name="connsiteY35" fmla="*/ 2565522 h 5159725"/>
              <a:gd name="connsiteX36" fmla="*/ 2169900 w 4850195"/>
              <a:gd name="connsiteY36" fmla="*/ 2097749 h 5159725"/>
              <a:gd name="connsiteX37" fmla="*/ 2191701 w 4850195"/>
              <a:gd name="connsiteY37" fmla="*/ 1968857 h 5159725"/>
              <a:gd name="connsiteX38" fmla="*/ 2087600 w 4850195"/>
              <a:gd name="connsiteY38" fmla="*/ 1839202 h 5159725"/>
              <a:gd name="connsiteX39" fmla="*/ 2029935 w 4850195"/>
              <a:gd name="connsiteY39" fmla="*/ 1666207 h 5159725"/>
              <a:gd name="connsiteX40" fmla="*/ 2054649 w 4850195"/>
              <a:gd name="connsiteY40" fmla="*/ 1526164 h 5159725"/>
              <a:gd name="connsiteX41" fmla="*/ 2384162 w 4850195"/>
              <a:gd name="connsiteY41" fmla="*/ 1501451 h 5159725"/>
              <a:gd name="connsiteX42" fmla="*/ 2647773 w 4850195"/>
              <a:gd name="connsiteY42" fmla="*/ 1526164 h 5159725"/>
              <a:gd name="connsiteX43" fmla="*/ 2894908 w 4850195"/>
              <a:gd name="connsiteY43" fmla="*/ 1336694 h 5159725"/>
              <a:gd name="connsiteX44" fmla="*/ 3331514 w 4850195"/>
              <a:gd name="connsiteY44" fmla="*/ 1303743 h 5159725"/>
              <a:gd name="connsiteX45" fmla="*/ 3677503 w 4850195"/>
              <a:gd name="connsiteY45" fmla="*/ 1237840 h 5159725"/>
              <a:gd name="connsiteX46" fmla="*/ 4097632 w 4850195"/>
              <a:gd name="connsiteY46" fmla="*/ 1163699 h 5159725"/>
              <a:gd name="connsiteX47" fmla="*/ 4542476 w 4850195"/>
              <a:gd name="connsiteY47" fmla="*/ 965991 h 5159725"/>
              <a:gd name="connsiteX48" fmla="*/ 4641330 w 4850195"/>
              <a:gd name="connsiteY48" fmla="*/ 661191 h 5159725"/>
              <a:gd name="connsiteX49" fmla="*/ 4814324 w 4850195"/>
              <a:gd name="connsiteY49" fmla="*/ 216348 h 5159725"/>
              <a:gd name="connsiteX50" fmla="*/ 4810313 w 4850195"/>
              <a:gd name="connsiteY50" fmla="*/ 17556 h 5159725"/>
              <a:gd name="connsiteX51" fmla="*/ 4393775 w 4850195"/>
              <a:gd name="connsiteY51" fmla="*/ 8817 h 5159725"/>
              <a:gd name="connsiteX52" fmla="*/ 4048324 w 4850195"/>
              <a:gd name="connsiteY52" fmla="*/ 19802 h 5159725"/>
              <a:gd name="connsiteX53" fmla="*/ 4048205 w 4850195"/>
              <a:gd name="connsiteY53" fmla="*/ 216348 h 5159725"/>
              <a:gd name="connsiteX54" fmla="*/ 3957589 w 4850195"/>
              <a:gd name="connsiteY54" fmla="*/ 447007 h 5159725"/>
              <a:gd name="connsiteX55" fmla="*/ 3685741 w 4850195"/>
              <a:gd name="connsiteY55" fmla="*/ 620002 h 5159725"/>
              <a:gd name="connsiteX56" fmla="*/ 3438605 w 4850195"/>
              <a:gd name="connsiteY56" fmla="*/ 768283 h 5159725"/>
              <a:gd name="connsiteX57" fmla="*/ 2614822 w 4850195"/>
              <a:gd name="connsiteY57" fmla="*/ 891851 h 5159725"/>
              <a:gd name="connsiteX58" fmla="*/ 2128789 w 4850195"/>
              <a:gd name="connsiteY58" fmla="*/ 965991 h 5159725"/>
              <a:gd name="connsiteX59" fmla="*/ 1758087 w 4850195"/>
              <a:gd name="connsiteY59" fmla="*/ 1056607 h 5159725"/>
              <a:gd name="connsiteX60" fmla="*/ 1576854 w 4850195"/>
              <a:gd name="connsiteY60" fmla="*/ 1204889 h 5159725"/>
              <a:gd name="connsiteX61" fmla="*/ 1354432 w 4850195"/>
              <a:gd name="connsiteY61" fmla="*/ 1517926 h 5159725"/>
              <a:gd name="connsiteX62" fmla="*/ 1296768 w 4850195"/>
              <a:gd name="connsiteY62" fmla="*/ 1682683 h 5159725"/>
              <a:gd name="connsiteX63" fmla="*/ 1239103 w 4850195"/>
              <a:gd name="connsiteY63" fmla="*/ 1814489 h 5159725"/>
              <a:gd name="connsiteX64" fmla="*/ 983730 w 4850195"/>
              <a:gd name="connsiteY64" fmla="*/ 1839202 h 5159725"/>
              <a:gd name="connsiteX65" fmla="*/ 827211 w 4850195"/>
              <a:gd name="connsiteY65" fmla="*/ 1830964 h 5159725"/>
              <a:gd name="connsiteX66" fmla="*/ 120226 w 4850195"/>
              <a:gd name="connsiteY66" fmla="*/ 1401731 h 5159725"/>
              <a:gd name="connsiteX67" fmla="*/ 52732 w 4850195"/>
              <a:gd name="connsiteY67" fmla="*/ 1708135 h 5159725"/>
              <a:gd name="connsiteX0" fmla="*/ 52732 w 4850195"/>
              <a:gd name="connsiteY0" fmla="*/ 1708135 h 5159725"/>
              <a:gd name="connsiteX1" fmla="*/ 8072 w 4850195"/>
              <a:gd name="connsiteY1" fmla="*/ 4420673 h 5159725"/>
              <a:gd name="connsiteX2" fmla="*/ 7389 w 4850195"/>
              <a:gd name="connsiteY2" fmla="*/ 4919865 h 5159725"/>
              <a:gd name="connsiteX3" fmla="*/ 37192 w 4850195"/>
              <a:gd name="connsiteY3" fmla="*/ 5157435 h 5159725"/>
              <a:gd name="connsiteX4" fmla="*/ 316755 w 4850195"/>
              <a:gd name="connsiteY4" fmla="*/ 5154524 h 5159725"/>
              <a:gd name="connsiteX5" fmla="*/ 765374 w 4850195"/>
              <a:gd name="connsiteY5" fmla="*/ 5143914 h 5159725"/>
              <a:gd name="connsiteX6" fmla="*/ 932860 w 4850195"/>
              <a:gd name="connsiteY6" fmla="*/ 4968085 h 5159725"/>
              <a:gd name="connsiteX7" fmla="*/ 990603 w 4850195"/>
              <a:gd name="connsiteY7" fmla="*/ 4270912 h 5159725"/>
              <a:gd name="connsiteX8" fmla="*/ 1176742 w 4850195"/>
              <a:gd name="connsiteY8" fmla="*/ 3817096 h 5159725"/>
              <a:gd name="connsiteX9" fmla="*/ 1010752 w 4850195"/>
              <a:gd name="connsiteY9" fmla="*/ 3646017 h 5159725"/>
              <a:gd name="connsiteX10" fmla="*/ 1076733 w 4850195"/>
              <a:gd name="connsiteY10" fmla="*/ 3512637 h 5159725"/>
              <a:gd name="connsiteX11" fmla="*/ 1104700 w 4850195"/>
              <a:gd name="connsiteY11" fmla="*/ 3434431 h 5159725"/>
              <a:gd name="connsiteX12" fmla="*/ 1268539 w 4850195"/>
              <a:gd name="connsiteY12" fmla="*/ 3422783 h 5159725"/>
              <a:gd name="connsiteX13" fmla="*/ 1303903 w 4850195"/>
              <a:gd name="connsiteY13" fmla="*/ 3122075 h 5159725"/>
              <a:gd name="connsiteX14" fmla="*/ 1084998 w 4850195"/>
              <a:gd name="connsiteY14" fmla="*/ 2984865 h 5159725"/>
              <a:gd name="connsiteX15" fmla="*/ 1024394 w 4850195"/>
              <a:gd name="connsiteY15" fmla="*/ 2935502 h 5159725"/>
              <a:gd name="connsiteX16" fmla="*/ 945794 w 4850195"/>
              <a:gd name="connsiteY16" fmla="*/ 2877353 h 5159725"/>
              <a:gd name="connsiteX17" fmla="*/ 853420 w 4850195"/>
              <a:gd name="connsiteY17" fmla="*/ 2843982 h 5159725"/>
              <a:gd name="connsiteX18" fmla="*/ 843083 w 4850195"/>
              <a:gd name="connsiteY18" fmla="*/ 2866518 h 5159725"/>
              <a:gd name="connsiteX19" fmla="*/ 791583 w 4850195"/>
              <a:gd name="connsiteY19" fmla="*/ 2860510 h 5159725"/>
              <a:gd name="connsiteX20" fmla="*/ 716787 w 4850195"/>
              <a:gd name="connsiteY20" fmla="*/ 2746099 h 5159725"/>
              <a:gd name="connsiteX21" fmla="*/ 797094 w 4850195"/>
              <a:gd name="connsiteY21" fmla="*/ 2598001 h 5159725"/>
              <a:gd name="connsiteX22" fmla="*/ 950778 w 4850195"/>
              <a:gd name="connsiteY22" fmla="*/ 2646510 h 5159725"/>
              <a:gd name="connsiteX23" fmla="*/ 1016681 w 4850195"/>
              <a:gd name="connsiteY23" fmla="*/ 2621797 h 5159725"/>
              <a:gd name="connsiteX24" fmla="*/ 1051548 w 4850195"/>
              <a:gd name="connsiteY24" fmla="*/ 2588845 h 5159725"/>
              <a:gd name="connsiteX25" fmla="*/ 1167375 w 4850195"/>
              <a:gd name="connsiteY25" fmla="*/ 2625705 h 5159725"/>
              <a:gd name="connsiteX26" fmla="*/ 1179365 w 4850195"/>
              <a:gd name="connsiteY26" fmla="*/ 2655247 h 5159725"/>
              <a:gd name="connsiteX27" fmla="*/ 1354432 w 4850195"/>
              <a:gd name="connsiteY27" fmla="*/ 2687699 h 5159725"/>
              <a:gd name="connsiteX28" fmla="*/ 1436811 w 4850195"/>
              <a:gd name="connsiteY28" fmla="*/ 2695937 h 5159725"/>
              <a:gd name="connsiteX29" fmla="*/ 1577850 w 4850195"/>
              <a:gd name="connsiteY29" fmla="*/ 2617808 h 5159725"/>
              <a:gd name="connsiteX30" fmla="*/ 1630111 w 4850195"/>
              <a:gd name="connsiteY30" fmla="*/ 2609151 h 5159725"/>
              <a:gd name="connsiteX31" fmla="*/ 1711073 w 4850195"/>
              <a:gd name="connsiteY31" fmla="*/ 2517958 h 5159725"/>
              <a:gd name="connsiteX32" fmla="*/ 1724978 w 4850195"/>
              <a:gd name="connsiteY32" fmla="*/ 2377338 h 5159725"/>
              <a:gd name="connsiteX33" fmla="*/ 1780727 w 4850195"/>
              <a:gd name="connsiteY33" fmla="*/ 2400792 h 5159725"/>
              <a:gd name="connsiteX34" fmla="*/ 1874834 w 4850195"/>
              <a:gd name="connsiteY34" fmla="*/ 2403861 h 5159725"/>
              <a:gd name="connsiteX35" fmla="*/ 2080282 w 4850195"/>
              <a:gd name="connsiteY35" fmla="*/ 2565522 h 5159725"/>
              <a:gd name="connsiteX36" fmla="*/ 2169900 w 4850195"/>
              <a:gd name="connsiteY36" fmla="*/ 2097749 h 5159725"/>
              <a:gd name="connsiteX37" fmla="*/ 2191701 w 4850195"/>
              <a:gd name="connsiteY37" fmla="*/ 1968857 h 5159725"/>
              <a:gd name="connsiteX38" fmla="*/ 2087600 w 4850195"/>
              <a:gd name="connsiteY38" fmla="*/ 1839202 h 5159725"/>
              <a:gd name="connsiteX39" fmla="*/ 2029935 w 4850195"/>
              <a:gd name="connsiteY39" fmla="*/ 1666207 h 5159725"/>
              <a:gd name="connsiteX40" fmla="*/ 2054649 w 4850195"/>
              <a:gd name="connsiteY40" fmla="*/ 1526164 h 5159725"/>
              <a:gd name="connsiteX41" fmla="*/ 2384162 w 4850195"/>
              <a:gd name="connsiteY41" fmla="*/ 1501451 h 5159725"/>
              <a:gd name="connsiteX42" fmla="*/ 2647773 w 4850195"/>
              <a:gd name="connsiteY42" fmla="*/ 1526164 h 5159725"/>
              <a:gd name="connsiteX43" fmla="*/ 2894908 w 4850195"/>
              <a:gd name="connsiteY43" fmla="*/ 1336694 h 5159725"/>
              <a:gd name="connsiteX44" fmla="*/ 3331514 w 4850195"/>
              <a:gd name="connsiteY44" fmla="*/ 1303743 h 5159725"/>
              <a:gd name="connsiteX45" fmla="*/ 3677503 w 4850195"/>
              <a:gd name="connsiteY45" fmla="*/ 1237840 h 5159725"/>
              <a:gd name="connsiteX46" fmla="*/ 4097632 w 4850195"/>
              <a:gd name="connsiteY46" fmla="*/ 1163699 h 5159725"/>
              <a:gd name="connsiteX47" fmla="*/ 4542476 w 4850195"/>
              <a:gd name="connsiteY47" fmla="*/ 965991 h 5159725"/>
              <a:gd name="connsiteX48" fmla="*/ 4641330 w 4850195"/>
              <a:gd name="connsiteY48" fmla="*/ 661191 h 5159725"/>
              <a:gd name="connsiteX49" fmla="*/ 4814324 w 4850195"/>
              <a:gd name="connsiteY49" fmla="*/ 216348 h 5159725"/>
              <a:gd name="connsiteX50" fmla="*/ 4810313 w 4850195"/>
              <a:gd name="connsiteY50" fmla="*/ 17556 h 5159725"/>
              <a:gd name="connsiteX51" fmla="*/ 4393775 w 4850195"/>
              <a:gd name="connsiteY51" fmla="*/ 8817 h 5159725"/>
              <a:gd name="connsiteX52" fmla="*/ 4048324 w 4850195"/>
              <a:gd name="connsiteY52" fmla="*/ 19802 h 5159725"/>
              <a:gd name="connsiteX53" fmla="*/ 4048205 w 4850195"/>
              <a:gd name="connsiteY53" fmla="*/ 216348 h 5159725"/>
              <a:gd name="connsiteX54" fmla="*/ 3957589 w 4850195"/>
              <a:gd name="connsiteY54" fmla="*/ 447007 h 5159725"/>
              <a:gd name="connsiteX55" fmla="*/ 3685741 w 4850195"/>
              <a:gd name="connsiteY55" fmla="*/ 620002 h 5159725"/>
              <a:gd name="connsiteX56" fmla="*/ 3438605 w 4850195"/>
              <a:gd name="connsiteY56" fmla="*/ 768283 h 5159725"/>
              <a:gd name="connsiteX57" fmla="*/ 2614822 w 4850195"/>
              <a:gd name="connsiteY57" fmla="*/ 891851 h 5159725"/>
              <a:gd name="connsiteX58" fmla="*/ 2128789 w 4850195"/>
              <a:gd name="connsiteY58" fmla="*/ 965991 h 5159725"/>
              <a:gd name="connsiteX59" fmla="*/ 1758087 w 4850195"/>
              <a:gd name="connsiteY59" fmla="*/ 1056607 h 5159725"/>
              <a:gd name="connsiteX60" fmla="*/ 1576854 w 4850195"/>
              <a:gd name="connsiteY60" fmla="*/ 1204889 h 5159725"/>
              <a:gd name="connsiteX61" fmla="*/ 1354432 w 4850195"/>
              <a:gd name="connsiteY61" fmla="*/ 1517926 h 5159725"/>
              <a:gd name="connsiteX62" fmla="*/ 1296768 w 4850195"/>
              <a:gd name="connsiteY62" fmla="*/ 1682683 h 5159725"/>
              <a:gd name="connsiteX63" fmla="*/ 1239103 w 4850195"/>
              <a:gd name="connsiteY63" fmla="*/ 1814489 h 5159725"/>
              <a:gd name="connsiteX64" fmla="*/ 983730 w 4850195"/>
              <a:gd name="connsiteY64" fmla="*/ 1839202 h 5159725"/>
              <a:gd name="connsiteX65" fmla="*/ 827211 w 4850195"/>
              <a:gd name="connsiteY65" fmla="*/ 1830964 h 5159725"/>
              <a:gd name="connsiteX66" fmla="*/ 52732 w 4850195"/>
              <a:gd name="connsiteY66" fmla="*/ 1708135 h 5159725"/>
              <a:gd name="connsiteX0" fmla="*/ 91009 w 4888472"/>
              <a:gd name="connsiteY0" fmla="*/ 1708135 h 5159725"/>
              <a:gd name="connsiteX1" fmla="*/ 46349 w 4888472"/>
              <a:gd name="connsiteY1" fmla="*/ 4420673 h 5159725"/>
              <a:gd name="connsiteX2" fmla="*/ 45666 w 4888472"/>
              <a:gd name="connsiteY2" fmla="*/ 4919865 h 5159725"/>
              <a:gd name="connsiteX3" fmla="*/ 75469 w 4888472"/>
              <a:gd name="connsiteY3" fmla="*/ 5157435 h 5159725"/>
              <a:gd name="connsiteX4" fmla="*/ 355032 w 4888472"/>
              <a:gd name="connsiteY4" fmla="*/ 5154524 h 5159725"/>
              <a:gd name="connsiteX5" fmla="*/ 803651 w 4888472"/>
              <a:gd name="connsiteY5" fmla="*/ 5143914 h 5159725"/>
              <a:gd name="connsiteX6" fmla="*/ 971137 w 4888472"/>
              <a:gd name="connsiteY6" fmla="*/ 4968085 h 5159725"/>
              <a:gd name="connsiteX7" fmla="*/ 1028880 w 4888472"/>
              <a:gd name="connsiteY7" fmla="*/ 4270912 h 5159725"/>
              <a:gd name="connsiteX8" fmla="*/ 1215019 w 4888472"/>
              <a:gd name="connsiteY8" fmla="*/ 3817096 h 5159725"/>
              <a:gd name="connsiteX9" fmla="*/ 1049029 w 4888472"/>
              <a:gd name="connsiteY9" fmla="*/ 3646017 h 5159725"/>
              <a:gd name="connsiteX10" fmla="*/ 1115010 w 4888472"/>
              <a:gd name="connsiteY10" fmla="*/ 3512637 h 5159725"/>
              <a:gd name="connsiteX11" fmla="*/ 1142977 w 4888472"/>
              <a:gd name="connsiteY11" fmla="*/ 3434431 h 5159725"/>
              <a:gd name="connsiteX12" fmla="*/ 1306816 w 4888472"/>
              <a:gd name="connsiteY12" fmla="*/ 3422783 h 5159725"/>
              <a:gd name="connsiteX13" fmla="*/ 1342180 w 4888472"/>
              <a:gd name="connsiteY13" fmla="*/ 3122075 h 5159725"/>
              <a:gd name="connsiteX14" fmla="*/ 1123275 w 4888472"/>
              <a:gd name="connsiteY14" fmla="*/ 2984865 h 5159725"/>
              <a:gd name="connsiteX15" fmla="*/ 1062671 w 4888472"/>
              <a:gd name="connsiteY15" fmla="*/ 2935502 h 5159725"/>
              <a:gd name="connsiteX16" fmla="*/ 984071 w 4888472"/>
              <a:gd name="connsiteY16" fmla="*/ 2877353 h 5159725"/>
              <a:gd name="connsiteX17" fmla="*/ 891697 w 4888472"/>
              <a:gd name="connsiteY17" fmla="*/ 2843982 h 5159725"/>
              <a:gd name="connsiteX18" fmla="*/ 881360 w 4888472"/>
              <a:gd name="connsiteY18" fmla="*/ 2866518 h 5159725"/>
              <a:gd name="connsiteX19" fmla="*/ 829860 w 4888472"/>
              <a:gd name="connsiteY19" fmla="*/ 2860510 h 5159725"/>
              <a:gd name="connsiteX20" fmla="*/ 755064 w 4888472"/>
              <a:gd name="connsiteY20" fmla="*/ 2746099 h 5159725"/>
              <a:gd name="connsiteX21" fmla="*/ 835371 w 4888472"/>
              <a:gd name="connsiteY21" fmla="*/ 2598001 h 5159725"/>
              <a:gd name="connsiteX22" fmla="*/ 989055 w 4888472"/>
              <a:gd name="connsiteY22" fmla="*/ 2646510 h 5159725"/>
              <a:gd name="connsiteX23" fmla="*/ 1054958 w 4888472"/>
              <a:gd name="connsiteY23" fmla="*/ 2621797 h 5159725"/>
              <a:gd name="connsiteX24" fmla="*/ 1089825 w 4888472"/>
              <a:gd name="connsiteY24" fmla="*/ 2588845 h 5159725"/>
              <a:gd name="connsiteX25" fmla="*/ 1205652 w 4888472"/>
              <a:gd name="connsiteY25" fmla="*/ 2625705 h 5159725"/>
              <a:gd name="connsiteX26" fmla="*/ 1217642 w 4888472"/>
              <a:gd name="connsiteY26" fmla="*/ 2655247 h 5159725"/>
              <a:gd name="connsiteX27" fmla="*/ 1392709 w 4888472"/>
              <a:gd name="connsiteY27" fmla="*/ 2687699 h 5159725"/>
              <a:gd name="connsiteX28" fmla="*/ 1475088 w 4888472"/>
              <a:gd name="connsiteY28" fmla="*/ 2695937 h 5159725"/>
              <a:gd name="connsiteX29" fmla="*/ 1616127 w 4888472"/>
              <a:gd name="connsiteY29" fmla="*/ 2617808 h 5159725"/>
              <a:gd name="connsiteX30" fmla="*/ 1668388 w 4888472"/>
              <a:gd name="connsiteY30" fmla="*/ 2609151 h 5159725"/>
              <a:gd name="connsiteX31" fmla="*/ 1749350 w 4888472"/>
              <a:gd name="connsiteY31" fmla="*/ 2517958 h 5159725"/>
              <a:gd name="connsiteX32" fmla="*/ 1763255 w 4888472"/>
              <a:gd name="connsiteY32" fmla="*/ 2377338 h 5159725"/>
              <a:gd name="connsiteX33" fmla="*/ 1819004 w 4888472"/>
              <a:gd name="connsiteY33" fmla="*/ 2400792 h 5159725"/>
              <a:gd name="connsiteX34" fmla="*/ 1913111 w 4888472"/>
              <a:gd name="connsiteY34" fmla="*/ 2403861 h 5159725"/>
              <a:gd name="connsiteX35" fmla="*/ 2118559 w 4888472"/>
              <a:gd name="connsiteY35" fmla="*/ 2565522 h 5159725"/>
              <a:gd name="connsiteX36" fmla="*/ 2208177 w 4888472"/>
              <a:gd name="connsiteY36" fmla="*/ 2097749 h 5159725"/>
              <a:gd name="connsiteX37" fmla="*/ 2229978 w 4888472"/>
              <a:gd name="connsiteY37" fmla="*/ 1968857 h 5159725"/>
              <a:gd name="connsiteX38" fmla="*/ 2125877 w 4888472"/>
              <a:gd name="connsiteY38" fmla="*/ 1839202 h 5159725"/>
              <a:gd name="connsiteX39" fmla="*/ 2068212 w 4888472"/>
              <a:gd name="connsiteY39" fmla="*/ 1666207 h 5159725"/>
              <a:gd name="connsiteX40" fmla="*/ 2092926 w 4888472"/>
              <a:gd name="connsiteY40" fmla="*/ 1526164 h 5159725"/>
              <a:gd name="connsiteX41" fmla="*/ 2422439 w 4888472"/>
              <a:gd name="connsiteY41" fmla="*/ 1501451 h 5159725"/>
              <a:gd name="connsiteX42" fmla="*/ 2686050 w 4888472"/>
              <a:gd name="connsiteY42" fmla="*/ 1526164 h 5159725"/>
              <a:gd name="connsiteX43" fmla="*/ 2933185 w 4888472"/>
              <a:gd name="connsiteY43" fmla="*/ 1336694 h 5159725"/>
              <a:gd name="connsiteX44" fmla="*/ 3369791 w 4888472"/>
              <a:gd name="connsiteY44" fmla="*/ 1303743 h 5159725"/>
              <a:gd name="connsiteX45" fmla="*/ 3715780 w 4888472"/>
              <a:gd name="connsiteY45" fmla="*/ 1237840 h 5159725"/>
              <a:gd name="connsiteX46" fmla="*/ 4135909 w 4888472"/>
              <a:gd name="connsiteY46" fmla="*/ 1163699 h 5159725"/>
              <a:gd name="connsiteX47" fmla="*/ 4580753 w 4888472"/>
              <a:gd name="connsiteY47" fmla="*/ 965991 h 5159725"/>
              <a:gd name="connsiteX48" fmla="*/ 4679607 w 4888472"/>
              <a:gd name="connsiteY48" fmla="*/ 661191 h 5159725"/>
              <a:gd name="connsiteX49" fmla="*/ 4852601 w 4888472"/>
              <a:gd name="connsiteY49" fmla="*/ 216348 h 5159725"/>
              <a:gd name="connsiteX50" fmla="*/ 4848590 w 4888472"/>
              <a:gd name="connsiteY50" fmla="*/ 17556 h 5159725"/>
              <a:gd name="connsiteX51" fmla="*/ 4432052 w 4888472"/>
              <a:gd name="connsiteY51" fmla="*/ 8817 h 5159725"/>
              <a:gd name="connsiteX52" fmla="*/ 4086601 w 4888472"/>
              <a:gd name="connsiteY52" fmla="*/ 19802 h 5159725"/>
              <a:gd name="connsiteX53" fmla="*/ 4086482 w 4888472"/>
              <a:gd name="connsiteY53" fmla="*/ 216348 h 5159725"/>
              <a:gd name="connsiteX54" fmla="*/ 3995866 w 4888472"/>
              <a:gd name="connsiteY54" fmla="*/ 447007 h 5159725"/>
              <a:gd name="connsiteX55" fmla="*/ 3724018 w 4888472"/>
              <a:gd name="connsiteY55" fmla="*/ 620002 h 5159725"/>
              <a:gd name="connsiteX56" fmla="*/ 3476882 w 4888472"/>
              <a:gd name="connsiteY56" fmla="*/ 768283 h 5159725"/>
              <a:gd name="connsiteX57" fmla="*/ 2653099 w 4888472"/>
              <a:gd name="connsiteY57" fmla="*/ 891851 h 5159725"/>
              <a:gd name="connsiteX58" fmla="*/ 2167066 w 4888472"/>
              <a:gd name="connsiteY58" fmla="*/ 965991 h 5159725"/>
              <a:gd name="connsiteX59" fmla="*/ 1796364 w 4888472"/>
              <a:gd name="connsiteY59" fmla="*/ 1056607 h 5159725"/>
              <a:gd name="connsiteX60" fmla="*/ 1615131 w 4888472"/>
              <a:gd name="connsiteY60" fmla="*/ 1204889 h 5159725"/>
              <a:gd name="connsiteX61" fmla="*/ 1392709 w 4888472"/>
              <a:gd name="connsiteY61" fmla="*/ 1517926 h 5159725"/>
              <a:gd name="connsiteX62" fmla="*/ 1335045 w 4888472"/>
              <a:gd name="connsiteY62" fmla="*/ 1682683 h 5159725"/>
              <a:gd name="connsiteX63" fmla="*/ 1277380 w 4888472"/>
              <a:gd name="connsiteY63" fmla="*/ 1814489 h 5159725"/>
              <a:gd name="connsiteX64" fmla="*/ 1022007 w 4888472"/>
              <a:gd name="connsiteY64" fmla="*/ 1839202 h 5159725"/>
              <a:gd name="connsiteX65" fmla="*/ 41363 w 4888472"/>
              <a:gd name="connsiteY65" fmla="*/ 1510633 h 5159725"/>
              <a:gd name="connsiteX66" fmla="*/ 91009 w 4888472"/>
              <a:gd name="connsiteY66" fmla="*/ 1708135 h 5159725"/>
              <a:gd name="connsiteX0" fmla="*/ 91009 w 4888472"/>
              <a:gd name="connsiteY0" fmla="*/ 1708135 h 5159725"/>
              <a:gd name="connsiteX1" fmla="*/ 46349 w 4888472"/>
              <a:gd name="connsiteY1" fmla="*/ 4420673 h 5159725"/>
              <a:gd name="connsiteX2" fmla="*/ 45666 w 4888472"/>
              <a:gd name="connsiteY2" fmla="*/ 4919865 h 5159725"/>
              <a:gd name="connsiteX3" fmla="*/ 75469 w 4888472"/>
              <a:gd name="connsiteY3" fmla="*/ 5157435 h 5159725"/>
              <a:gd name="connsiteX4" fmla="*/ 355032 w 4888472"/>
              <a:gd name="connsiteY4" fmla="*/ 5154524 h 5159725"/>
              <a:gd name="connsiteX5" fmla="*/ 803651 w 4888472"/>
              <a:gd name="connsiteY5" fmla="*/ 5143914 h 5159725"/>
              <a:gd name="connsiteX6" fmla="*/ 971137 w 4888472"/>
              <a:gd name="connsiteY6" fmla="*/ 4968085 h 5159725"/>
              <a:gd name="connsiteX7" fmla="*/ 1028880 w 4888472"/>
              <a:gd name="connsiteY7" fmla="*/ 4270912 h 5159725"/>
              <a:gd name="connsiteX8" fmla="*/ 1215019 w 4888472"/>
              <a:gd name="connsiteY8" fmla="*/ 3817096 h 5159725"/>
              <a:gd name="connsiteX9" fmla="*/ 1049029 w 4888472"/>
              <a:gd name="connsiteY9" fmla="*/ 3646017 h 5159725"/>
              <a:gd name="connsiteX10" fmla="*/ 1115010 w 4888472"/>
              <a:gd name="connsiteY10" fmla="*/ 3512637 h 5159725"/>
              <a:gd name="connsiteX11" fmla="*/ 1142977 w 4888472"/>
              <a:gd name="connsiteY11" fmla="*/ 3434431 h 5159725"/>
              <a:gd name="connsiteX12" fmla="*/ 1306816 w 4888472"/>
              <a:gd name="connsiteY12" fmla="*/ 3422783 h 5159725"/>
              <a:gd name="connsiteX13" fmla="*/ 1342180 w 4888472"/>
              <a:gd name="connsiteY13" fmla="*/ 3122075 h 5159725"/>
              <a:gd name="connsiteX14" fmla="*/ 1123275 w 4888472"/>
              <a:gd name="connsiteY14" fmla="*/ 2984865 h 5159725"/>
              <a:gd name="connsiteX15" fmla="*/ 1062671 w 4888472"/>
              <a:gd name="connsiteY15" fmla="*/ 2935502 h 5159725"/>
              <a:gd name="connsiteX16" fmla="*/ 984071 w 4888472"/>
              <a:gd name="connsiteY16" fmla="*/ 2877353 h 5159725"/>
              <a:gd name="connsiteX17" fmla="*/ 891697 w 4888472"/>
              <a:gd name="connsiteY17" fmla="*/ 2843982 h 5159725"/>
              <a:gd name="connsiteX18" fmla="*/ 881360 w 4888472"/>
              <a:gd name="connsiteY18" fmla="*/ 2866518 h 5159725"/>
              <a:gd name="connsiteX19" fmla="*/ 829860 w 4888472"/>
              <a:gd name="connsiteY19" fmla="*/ 2860510 h 5159725"/>
              <a:gd name="connsiteX20" fmla="*/ 755064 w 4888472"/>
              <a:gd name="connsiteY20" fmla="*/ 2746099 h 5159725"/>
              <a:gd name="connsiteX21" fmla="*/ 835371 w 4888472"/>
              <a:gd name="connsiteY21" fmla="*/ 2598001 h 5159725"/>
              <a:gd name="connsiteX22" fmla="*/ 989055 w 4888472"/>
              <a:gd name="connsiteY22" fmla="*/ 2646510 h 5159725"/>
              <a:gd name="connsiteX23" fmla="*/ 1054958 w 4888472"/>
              <a:gd name="connsiteY23" fmla="*/ 2621797 h 5159725"/>
              <a:gd name="connsiteX24" fmla="*/ 1089825 w 4888472"/>
              <a:gd name="connsiteY24" fmla="*/ 2588845 h 5159725"/>
              <a:gd name="connsiteX25" fmla="*/ 1205652 w 4888472"/>
              <a:gd name="connsiteY25" fmla="*/ 2625705 h 5159725"/>
              <a:gd name="connsiteX26" fmla="*/ 1217642 w 4888472"/>
              <a:gd name="connsiteY26" fmla="*/ 2655247 h 5159725"/>
              <a:gd name="connsiteX27" fmla="*/ 1392709 w 4888472"/>
              <a:gd name="connsiteY27" fmla="*/ 2687699 h 5159725"/>
              <a:gd name="connsiteX28" fmla="*/ 1475088 w 4888472"/>
              <a:gd name="connsiteY28" fmla="*/ 2695937 h 5159725"/>
              <a:gd name="connsiteX29" fmla="*/ 1616127 w 4888472"/>
              <a:gd name="connsiteY29" fmla="*/ 2617808 h 5159725"/>
              <a:gd name="connsiteX30" fmla="*/ 1668388 w 4888472"/>
              <a:gd name="connsiteY30" fmla="*/ 2609151 h 5159725"/>
              <a:gd name="connsiteX31" fmla="*/ 1749350 w 4888472"/>
              <a:gd name="connsiteY31" fmla="*/ 2517958 h 5159725"/>
              <a:gd name="connsiteX32" fmla="*/ 1763255 w 4888472"/>
              <a:gd name="connsiteY32" fmla="*/ 2377338 h 5159725"/>
              <a:gd name="connsiteX33" fmla="*/ 1819004 w 4888472"/>
              <a:gd name="connsiteY33" fmla="*/ 2400792 h 5159725"/>
              <a:gd name="connsiteX34" fmla="*/ 1913111 w 4888472"/>
              <a:gd name="connsiteY34" fmla="*/ 2403861 h 5159725"/>
              <a:gd name="connsiteX35" fmla="*/ 2118559 w 4888472"/>
              <a:gd name="connsiteY35" fmla="*/ 2565522 h 5159725"/>
              <a:gd name="connsiteX36" fmla="*/ 2208177 w 4888472"/>
              <a:gd name="connsiteY36" fmla="*/ 2097749 h 5159725"/>
              <a:gd name="connsiteX37" fmla="*/ 2229978 w 4888472"/>
              <a:gd name="connsiteY37" fmla="*/ 1968857 h 5159725"/>
              <a:gd name="connsiteX38" fmla="*/ 2125877 w 4888472"/>
              <a:gd name="connsiteY38" fmla="*/ 1839202 h 5159725"/>
              <a:gd name="connsiteX39" fmla="*/ 2068212 w 4888472"/>
              <a:gd name="connsiteY39" fmla="*/ 1666207 h 5159725"/>
              <a:gd name="connsiteX40" fmla="*/ 2092926 w 4888472"/>
              <a:gd name="connsiteY40" fmla="*/ 1526164 h 5159725"/>
              <a:gd name="connsiteX41" fmla="*/ 2422439 w 4888472"/>
              <a:gd name="connsiteY41" fmla="*/ 1501451 h 5159725"/>
              <a:gd name="connsiteX42" fmla="*/ 2686050 w 4888472"/>
              <a:gd name="connsiteY42" fmla="*/ 1526164 h 5159725"/>
              <a:gd name="connsiteX43" fmla="*/ 2933185 w 4888472"/>
              <a:gd name="connsiteY43" fmla="*/ 1336694 h 5159725"/>
              <a:gd name="connsiteX44" fmla="*/ 3369791 w 4888472"/>
              <a:gd name="connsiteY44" fmla="*/ 1303743 h 5159725"/>
              <a:gd name="connsiteX45" fmla="*/ 3715780 w 4888472"/>
              <a:gd name="connsiteY45" fmla="*/ 1237840 h 5159725"/>
              <a:gd name="connsiteX46" fmla="*/ 4135909 w 4888472"/>
              <a:gd name="connsiteY46" fmla="*/ 1163699 h 5159725"/>
              <a:gd name="connsiteX47" fmla="*/ 4580753 w 4888472"/>
              <a:gd name="connsiteY47" fmla="*/ 965991 h 5159725"/>
              <a:gd name="connsiteX48" fmla="*/ 4679607 w 4888472"/>
              <a:gd name="connsiteY48" fmla="*/ 661191 h 5159725"/>
              <a:gd name="connsiteX49" fmla="*/ 4852601 w 4888472"/>
              <a:gd name="connsiteY49" fmla="*/ 216348 h 5159725"/>
              <a:gd name="connsiteX50" fmla="*/ 4848590 w 4888472"/>
              <a:gd name="connsiteY50" fmla="*/ 17556 h 5159725"/>
              <a:gd name="connsiteX51" fmla="*/ 4432052 w 4888472"/>
              <a:gd name="connsiteY51" fmla="*/ 8817 h 5159725"/>
              <a:gd name="connsiteX52" fmla="*/ 4086601 w 4888472"/>
              <a:gd name="connsiteY52" fmla="*/ 19802 h 5159725"/>
              <a:gd name="connsiteX53" fmla="*/ 4086482 w 4888472"/>
              <a:gd name="connsiteY53" fmla="*/ 216348 h 5159725"/>
              <a:gd name="connsiteX54" fmla="*/ 3995866 w 4888472"/>
              <a:gd name="connsiteY54" fmla="*/ 447007 h 5159725"/>
              <a:gd name="connsiteX55" fmla="*/ 3724018 w 4888472"/>
              <a:gd name="connsiteY55" fmla="*/ 620002 h 5159725"/>
              <a:gd name="connsiteX56" fmla="*/ 3476882 w 4888472"/>
              <a:gd name="connsiteY56" fmla="*/ 768283 h 5159725"/>
              <a:gd name="connsiteX57" fmla="*/ 2653099 w 4888472"/>
              <a:gd name="connsiteY57" fmla="*/ 891851 h 5159725"/>
              <a:gd name="connsiteX58" fmla="*/ 2167066 w 4888472"/>
              <a:gd name="connsiteY58" fmla="*/ 965991 h 5159725"/>
              <a:gd name="connsiteX59" fmla="*/ 1796364 w 4888472"/>
              <a:gd name="connsiteY59" fmla="*/ 1056607 h 5159725"/>
              <a:gd name="connsiteX60" fmla="*/ 1615131 w 4888472"/>
              <a:gd name="connsiteY60" fmla="*/ 1204889 h 5159725"/>
              <a:gd name="connsiteX61" fmla="*/ 1392709 w 4888472"/>
              <a:gd name="connsiteY61" fmla="*/ 1517926 h 5159725"/>
              <a:gd name="connsiteX62" fmla="*/ 1335045 w 4888472"/>
              <a:gd name="connsiteY62" fmla="*/ 1682683 h 5159725"/>
              <a:gd name="connsiteX63" fmla="*/ 1277380 w 4888472"/>
              <a:gd name="connsiteY63" fmla="*/ 1814489 h 5159725"/>
              <a:gd name="connsiteX64" fmla="*/ 1022007 w 4888472"/>
              <a:gd name="connsiteY64" fmla="*/ 1839202 h 5159725"/>
              <a:gd name="connsiteX65" fmla="*/ 41363 w 4888472"/>
              <a:gd name="connsiteY65" fmla="*/ 1510633 h 5159725"/>
              <a:gd name="connsiteX66" fmla="*/ 91009 w 4888472"/>
              <a:gd name="connsiteY66" fmla="*/ 1708135 h 5159725"/>
              <a:gd name="connsiteX0" fmla="*/ 90557 w 4888020"/>
              <a:gd name="connsiteY0" fmla="*/ 1708135 h 5159725"/>
              <a:gd name="connsiteX1" fmla="*/ 45897 w 4888020"/>
              <a:gd name="connsiteY1" fmla="*/ 4420673 h 5159725"/>
              <a:gd name="connsiteX2" fmla="*/ 45214 w 4888020"/>
              <a:gd name="connsiteY2" fmla="*/ 4919865 h 5159725"/>
              <a:gd name="connsiteX3" fmla="*/ 75017 w 4888020"/>
              <a:gd name="connsiteY3" fmla="*/ 5157435 h 5159725"/>
              <a:gd name="connsiteX4" fmla="*/ 354580 w 4888020"/>
              <a:gd name="connsiteY4" fmla="*/ 5154524 h 5159725"/>
              <a:gd name="connsiteX5" fmla="*/ 803199 w 4888020"/>
              <a:gd name="connsiteY5" fmla="*/ 5143914 h 5159725"/>
              <a:gd name="connsiteX6" fmla="*/ 970685 w 4888020"/>
              <a:gd name="connsiteY6" fmla="*/ 4968085 h 5159725"/>
              <a:gd name="connsiteX7" fmla="*/ 1028428 w 4888020"/>
              <a:gd name="connsiteY7" fmla="*/ 4270912 h 5159725"/>
              <a:gd name="connsiteX8" fmla="*/ 1214567 w 4888020"/>
              <a:gd name="connsiteY8" fmla="*/ 3817096 h 5159725"/>
              <a:gd name="connsiteX9" fmla="*/ 1048577 w 4888020"/>
              <a:gd name="connsiteY9" fmla="*/ 3646017 h 5159725"/>
              <a:gd name="connsiteX10" fmla="*/ 1114558 w 4888020"/>
              <a:gd name="connsiteY10" fmla="*/ 3512637 h 5159725"/>
              <a:gd name="connsiteX11" fmla="*/ 1142525 w 4888020"/>
              <a:gd name="connsiteY11" fmla="*/ 3434431 h 5159725"/>
              <a:gd name="connsiteX12" fmla="*/ 1306364 w 4888020"/>
              <a:gd name="connsiteY12" fmla="*/ 3422783 h 5159725"/>
              <a:gd name="connsiteX13" fmla="*/ 1341728 w 4888020"/>
              <a:gd name="connsiteY13" fmla="*/ 3122075 h 5159725"/>
              <a:gd name="connsiteX14" fmla="*/ 1122823 w 4888020"/>
              <a:gd name="connsiteY14" fmla="*/ 2984865 h 5159725"/>
              <a:gd name="connsiteX15" fmla="*/ 1062219 w 4888020"/>
              <a:gd name="connsiteY15" fmla="*/ 2935502 h 5159725"/>
              <a:gd name="connsiteX16" fmla="*/ 983619 w 4888020"/>
              <a:gd name="connsiteY16" fmla="*/ 2877353 h 5159725"/>
              <a:gd name="connsiteX17" fmla="*/ 891245 w 4888020"/>
              <a:gd name="connsiteY17" fmla="*/ 2843982 h 5159725"/>
              <a:gd name="connsiteX18" fmla="*/ 880908 w 4888020"/>
              <a:gd name="connsiteY18" fmla="*/ 2866518 h 5159725"/>
              <a:gd name="connsiteX19" fmla="*/ 829408 w 4888020"/>
              <a:gd name="connsiteY19" fmla="*/ 2860510 h 5159725"/>
              <a:gd name="connsiteX20" fmla="*/ 754612 w 4888020"/>
              <a:gd name="connsiteY20" fmla="*/ 2746099 h 5159725"/>
              <a:gd name="connsiteX21" fmla="*/ 834919 w 4888020"/>
              <a:gd name="connsiteY21" fmla="*/ 2598001 h 5159725"/>
              <a:gd name="connsiteX22" fmla="*/ 988603 w 4888020"/>
              <a:gd name="connsiteY22" fmla="*/ 2646510 h 5159725"/>
              <a:gd name="connsiteX23" fmla="*/ 1054506 w 4888020"/>
              <a:gd name="connsiteY23" fmla="*/ 2621797 h 5159725"/>
              <a:gd name="connsiteX24" fmla="*/ 1089373 w 4888020"/>
              <a:gd name="connsiteY24" fmla="*/ 2588845 h 5159725"/>
              <a:gd name="connsiteX25" fmla="*/ 1205200 w 4888020"/>
              <a:gd name="connsiteY25" fmla="*/ 2625705 h 5159725"/>
              <a:gd name="connsiteX26" fmla="*/ 1217190 w 4888020"/>
              <a:gd name="connsiteY26" fmla="*/ 2655247 h 5159725"/>
              <a:gd name="connsiteX27" fmla="*/ 1392257 w 4888020"/>
              <a:gd name="connsiteY27" fmla="*/ 2687699 h 5159725"/>
              <a:gd name="connsiteX28" fmla="*/ 1474636 w 4888020"/>
              <a:gd name="connsiteY28" fmla="*/ 2695937 h 5159725"/>
              <a:gd name="connsiteX29" fmla="*/ 1615675 w 4888020"/>
              <a:gd name="connsiteY29" fmla="*/ 2617808 h 5159725"/>
              <a:gd name="connsiteX30" fmla="*/ 1667936 w 4888020"/>
              <a:gd name="connsiteY30" fmla="*/ 2609151 h 5159725"/>
              <a:gd name="connsiteX31" fmla="*/ 1748898 w 4888020"/>
              <a:gd name="connsiteY31" fmla="*/ 2517958 h 5159725"/>
              <a:gd name="connsiteX32" fmla="*/ 1762803 w 4888020"/>
              <a:gd name="connsiteY32" fmla="*/ 2377338 h 5159725"/>
              <a:gd name="connsiteX33" fmla="*/ 1818552 w 4888020"/>
              <a:gd name="connsiteY33" fmla="*/ 2400792 h 5159725"/>
              <a:gd name="connsiteX34" fmla="*/ 1912659 w 4888020"/>
              <a:gd name="connsiteY34" fmla="*/ 2403861 h 5159725"/>
              <a:gd name="connsiteX35" fmla="*/ 2118107 w 4888020"/>
              <a:gd name="connsiteY35" fmla="*/ 2565522 h 5159725"/>
              <a:gd name="connsiteX36" fmla="*/ 2207725 w 4888020"/>
              <a:gd name="connsiteY36" fmla="*/ 2097749 h 5159725"/>
              <a:gd name="connsiteX37" fmla="*/ 2229526 w 4888020"/>
              <a:gd name="connsiteY37" fmla="*/ 1968857 h 5159725"/>
              <a:gd name="connsiteX38" fmla="*/ 2125425 w 4888020"/>
              <a:gd name="connsiteY38" fmla="*/ 1839202 h 5159725"/>
              <a:gd name="connsiteX39" fmla="*/ 2067760 w 4888020"/>
              <a:gd name="connsiteY39" fmla="*/ 1666207 h 5159725"/>
              <a:gd name="connsiteX40" fmla="*/ 2092474 w 4888020"/>
              <a:gd name="connsiteY40" fmla="*/ 1526164 h 5159725"/>
              <a:gd name="connsiteX41" fmla="*/ 2421987 w 4888020"/>
              <a:gd name="connsiteY41" fmla="*/ 1501451 h 5159725"/>
              <a:gd name="connsiteX42" fmla="*/ 2685598 w 4888020"/>
              <a:gd name="connsiteY42" fmla="*/ 1526164 h 5159725"/>
              <a:gd name="connsiteX43" fmla="*/ 2932733 w 4888020"/>
              <a:gd name="connsiteY43" fmla="*/ 1336694 h 5159725"/>
              <a:gd name="connsiteX44" fmla="*/ 3369339 w 4888020"/>
              <a:gd name="connsiteY44" fmla="*/ 1303743 h 5159725"/>
              <a:gd name="connsiteX45" fmla="*/ 3715328 w 4888020"/>
              <a:gd name="connsiteY45" fmla="*/ 1237840 h 5159725"/>
              <a:gd name="connsiteX46" fmla="*/ 4135457 w 4888020"/>
              <a:gd name="connsiteY46" fmla="*/ 1163699 h 5159725"/>
              <a:gd name="connsiteX47" fmla="*/ 4580301 w 4888020"/>
              <a:gd name="connsiteY47" fmla="*/ 965991 h 5159725"/>
              <a:gd name="connsiteX48" fmla="*/ 4679155 w 4888020"/>
              <a:gd name="connsiteY48" fmla="*/ 661191 h 5159725"/>
              <a:gd name="connsiteX49" fmla="*/ 4852149 w 4888020"/>
              <a:gd name="connsiteY49" fmla="*/ 216348 h 5159725"/>
              <a:gd name="connsiteX50" fmla="*/ 4848138 w 4888020"/>
              <a:gd name="connsiteY50" fmla="*/ 17556 h 5159725"/>
              <a:gd name="connsiteX51" fmla="*/ 4431600 w 4888020"/>
              <a:gd name="connsiteY51" fmla="*/ 8817 h 5159725"/>
              <a:gd name="connsiteX52" fmla="*/ 4086149 w 4888020"/>
              <a:gd name="connsiteY52" fmla="*/ 19802 h 5159725"/>
              <a:gd name="connsiteX53" fmla="*/ 4086030 w 4888020"/>
              <a:gd name="connsiteY53" fmla="*/ 216348 h 5159725"/>
              <a:gd name="connsiteX54" fmla="*/ 3995414 w 4888020"/>
              <a:gd name="connsiteY54" fmla="*/ 447007 h 5159725"/>
              <a:gd name="connsiteX55" fmla="*/ 3723566 w 4888020"/>
              <a:gd name="connsiteY55" fmla="*/ 620002 h 5159725"/>
              <a:gd name="connsiteX56" fmla="*/ 3476430 w 4888020"/>
              <a:gd name="connsiteY56" fmla="*/ 768283 h 5159725"/>
              <a:gd name="connsiteX57" fmla="*/ 2652647 w 4888020"/>
              <a:gd name="connsiteY57" fmla="*/ 891851 h 5159725"/>
              <a:gd name="connsiteX58" fmla="*/ 2166614 w 4888020"/>
              <a:gd name="connsiteY58" fmla="*/ 965991 h 5159725"/>
              <a:gd name="connsiteX59" fmla="*/ 1795912 w 4888020"/>
              <a:gd name="connsiteY59" fmla="*/ 1056607 h 5159725"/>
              <a:gd name="connsiteX60" fmla="*/ 1614679 w 4888020"/>
              <a:gd name="connsiteY60" fmla="*/ 1204889 h 5159725"/>
              <a:gd name="connsiteX61" fmla="*/ 1392257 w 4888020"/>
              <a:gd name="connsiteY61" fmla="*/ 1517926 h 5159725"/>
              <a:gd name="connsiteX62" fmla="*/ 1334593 w 4888020"/>
              <a:gd name="connsiteY62" fmla="*/ 1682683 h 5159725"/>
              <a:gd name="connsiteX63" fmla="*/ 1276928 w 4888020"/>
              <a:gd name="connsiteY63" fmla="*/ 1814489 h 5159725"/>
              <a:gd name="connsiteX64" fmla="*/ 1021555 w 4888020"/>
              <a:gd name="connsiteY64" fmla="*/ 1839202 h 5159725"/>
              <a:gd name="connsiteX65" fmla="*/ 40911 w 4888020"/>
              <a:gd name="connsiteY65" fmla="*/ 1510633 h 5159725"/>
              <a:gd name="connsiteX66" fmla="*/ 90557 w 4888020"/>
              <a:gd name="connsiteY66" fmla="*/ 1708135 h 5159725"/>
              <a:gd name="connsiteX0" fmla="*/ 95394 w 4892857"/>
              <a:gd name="connsiteY0" fmla="*/ 1708135 h 5159725"/>
              <a:gd name="connsiteX1" fmla="*/ 50734 w 4892857"/>
              <a:gd name="connsiteY1" fmla="*/ 4420673 h 5159725"/>
              <a:gd name="connsiteX2" fmla="*/ 50051 w 4892857"/>
              <a:gd name="connsiteY2" fmla="*/ 4919865 h 5159725"/>
              <a:gd name="connsiteX3" fmla="*/ 79854 w 4892857"/>
              <a:gd name="connsiteY3" fmla="*/ 5157435 h 5159725"/>
              <a:gd name="connsiteX4" fmla="*/ 359417 w 4892857"/>
              <a:gd name="connsiteY4" fmla="*/ 5154524 h 5159725"/>
              <a:gd name="connsiteX5" fmla="*/ 808036 w 4892857"/>
              <a:gd name="connsiteY5" fmla="*/ 5143914 h 5159725"/>
              <a:gd name="connsiteX6" fmla="*/ 975522 w 4892857"/>
              <a:gd name="connsiteY6" fmla="*/ 4968085 h 5159725"/>
              <a:gd name="connsiteX7" fmla="*/ 1033265 w 4892857"/>
              <a:gd name="connsiteY7" fmla="*/ 4270912 h 5159725"/>
              <a:gd name="connsiteX8" fmla="*/ 1219404 w 4892857"/>
              <a:gd name="connsiteY8" fmla="*/ 3817096 h 5159725"/>
              <a:gd name="connsiteX9" fmla="*/ 1053414 w 4892857"/>
              <a:gd name="connsiteY9" fmla="*/ 3646017 h 5159725"/>
              <a:gd name="connsiteX10" fmla="*/ 1119395 w 4892857"/>
              <a:gd name="connsiteY10" fmla="*/ 3512637 h 5159725"/>
              <a:gd name="connsiteX11" fmla="*/ 1147362 w 4892857"/>
              <a:gd name="connsiteY11" fmla="*/ 3434431 h 5159725"/>
              <a:gd name="connsiteX12" fmla="*/ 1311201 w 4892857"/>
              <a:gd name="connsiteY12" fmla="*/ 3422783 h 5159725"/>
              <a:gd name="connsiteX13" fmla="*/ 1346565 w 4892857"/>
              <a:gd name="connsiteY13" fmla="*/ 3122075 h 5159725"/>
              <a:gd name="connsiteX14" fmla="*/ 1127660 w 4892857"/>
              <a:gd name="connsiteY14" fmla="*/ 2984865 h 5159725"/>
              <a:gd name="connsiteX15" fmla="*/ 1067056 w 4892857"/>
              <a:gd name="connsiteY15" fmla="*/ 2935502 h 5159725"/>
              <a:gd name="connsiteX16" fmla="*/ 988456 w 4892857"/>
              <a:gd name="connsiteY16" fmla="*/ 2877353 h 5159725"/>
              <a:gd name="connsiteX17" fmla="*/ 896082 w 4892857"/>
              <a:gd name="connsiteY17" fmla="*/ 2843982 h 5159725"/>
              <a:gd name="connsiteX18" fmla="*/ 885745 w 4892857"/>
              <a:gd name="connsiteY18" fmla="*/ 2866518 h 5159725"/>
              <a:gd name="connsiteX19" fmla="*/ 834245 w 4892857"/>
              <a:gd name="connsiteY19" fmla="*/ 2860510 h 5159725"/>
              <a:gd name="connsiteX20" fmla="*/ 759449 w 4892857"/>
              <a:gd name="connsiteY20" fmla="*/ 2746099 h 5159725"/>
              <a:gd name="connsiteX21" fmla="*/ 839756 w 4892857"/>
              <a:gd name="connsiteY21" fmla="*/ 2598001 h 5159725"/>
              <a:gd name="connsiteX22" fmla="*/ 993440 w 4892857"/>
              <a:gd name="connsiteY22" fmla="*/ 2646510 h 5159725"/>
              <a:gd name="connsiteX23" fmla="*/ 1059343 w 4892857"/>
              <a:gd name="connsiteY23" fmla="*/ 2621797 h 5159725"/>
              <a:gd name="connsiteX24" fmla="*/ 1094210 w 4892857"/>
              <a:gd name="connsiteY24" fmla="*/ 2588845 h 5159725"/>
              <a:gd name="connsiteX25" fmla="*/ 1210037 w 4892857"/>
              <a:gd name="connsiteY25" fmla="*/ 2625705 h 5159725"/>
              <a:gd name="connsiteX26" fmla="*/ 1222027 w 4892857"/>
              <a:gd name="connsiteY26" fmla="*/ 2655247 h 5159725"/>
              <a:gd name="connsiteX27" fmla="*/ 1397094 w 4892857"/>
              <a:gd name="connsiteY27" fmla="*/ 2687699 h 5159725"/>
              <a:gd name="connsiteX28" fmla="*/ 1479473 w 4892857"/>
              <a:gd name="connsiteY28" fmla="*/ 2695937 h 5159725"/>
              <a:gd name="connsiteX29" fmla="*/ 1620512 w 4892857"/>
              <a:gd name="connsiteY29" fmla="*/ 2617808 h 5159725"/>
              <a:gd name="connsiteX30" fmla="*/ 1672773 w 4892857"/>
              <a:gd name="connsiteY30" fmla="*/ 2609151 h 5159725"/>
              <a:gd name="connsiteX31" fmla="*/ 1753735 w 4892857"/>
              <a:gd name="connsiteY31" fmla="*/ 2517958 h 5159725"/>
              <a:gd name="connsiteX32" fmla="*/ 1767640 w 4892857"/>
              <a:gd name="connsiteY32" fmla="*/ 2377338 h 5159725"/>
              <a:gd name="connsiteX33" fmla="*/ 1823389 w 4892857"/>
              <a:gd name="connsiteY33" fmla="*/ 2400792 h 5159725"/>
              <a:gd name="connsiteX34" fmla="*/ 1917496 w 4892857"/>
              <a:gd name="connsiteY34" fmla="*/ 2403861 h 5159725"/>
              <a:gd name="connsiteX35" fmla="*/ 2122944 w 4892857"/>
              <a:gd name="connsiteY35" fmla="*/ 2565522 h 5159725"/>
              <a:gd name="connsiteX36" fmla="*/ 2212562 w 4892857"/>
              <a:gd name="connsiteY36" fmla="*/ 2097749 h 5159725"/>
              <a:gd name="connsiteX37" fmla="*/ 2234363 w 4892857"/>
              <a:gd name="connsiteY37" fmla="*/ 1968857 h 5159725"/>
              <a:gd name="connsiteX38" fmla="*/ 2130262 w 4892857"/>
              <a:gd name="connsiteY38" fmla="*/ 1839202 h 5159725"/>
              <a:gd name="connsiteX39" fmla="*/ 2072597 w 4892857"/>
              <a:gd name="connsiteY39" fmla="*/ 1666207 h 5159725"/>
              <a:gd name="connsiteX40" fmla="*/ 2097311 w 4892857"/>
              <a:gd name="connsiteY40" fmla="*/ 1526164 h 5159725"/>
              <a:gd name="connsiteX41" fmla="*/ 2426824 w 4892857"/>
              <a:gd name="connsiteY41" fmla="*/ 1501451 h 5159725"/>
              <a:gd name="connsiteX42" fmla="*/ 2690435 w 4892857"/>
              <a:gd name="connsiteY42" fmla="*/ 1526164 h 5159725"/>
              <a:gd name="connsiteX43" fmla="*/ 2937570 w 4892857"/>
              <a:gd name="connsiteY43" fmla="*/ 1336694 h 5159725"/>
              <a:gd name="connsiteX44" fmla="*/ 3374176 w 4892857"/>
              <a:gd name="connsiteY44" fmla="*/ 1303743 h 5159725"/>
              <a:gd name="connsiteX45" fmla="*/ 3720165 w 4892857"/>
              <a:gd name="connsiteY45" fmla="*/ 1237840 h 5159725"/>
              <a:gd name="connsiteX46" fmla="*/ 4140294 w 4892857"/>
              <a:gd name="connsiteY46" fmla="*/ 1163699 h 5159725"/>
              <a:gd name="connsiteX47" fmla="*/ 4585138 w 4892857"/>
              <a:gd name="connsiteY47" fmla="*/ 965991 h 5159725"/>
              <a:gd name="connsiteX48" fmla="*/ 4683992 w 4892857"/>
              <a:gd name="connsiteY48" fmla="*/ 661191 h 5159725"/>
              <a:gd name="connsiteX49" fmla="*/ 4856986 w 4892857"/>
              <a:gd name="connsiteY49" fmla="*/ 216348 h 5159725"/>
              <a:gd name="connsiteX50" fmla="*/ 4852975 w 4892857"/>
              <a:gd name="connsiteY50" fmla="*/ 17556 h 5159725"/>
              <a:gd name="connsiteX51" fmla="*/ 4436437 w 4892857"/>
              <a:gd name="connsiteY51" fmla="*/ 8817 h 5159725"/>
              <a:gd name="connsiteX52" fmla="*/ 4090986 w 4892857"/>
              <a:gd name="connsiteY52" fmla="*/ 19802 h 5159725"/>
              <a:gd name="connsiteX53" fmla="*/ 4090867 w 4892857"/>
              <a:gd name="connsiteY53" fmla="*/ 216348 h 5159725"/>
              <a:gd name="connsiteX54" fmla="*/ 4000251 w 4892857"/>
              <a:gd name="connsiteY54" fmla="*/ 447007 h 5159725"/>
              <a:gd name="connsiteX55" fmla="*/ 3728403 w 4892857"/>
              <a:gd name="connsiteY55" fmla="*/ 620002 h 5159725"/>
              <a:gd name="connsiteX56" fmla="*/ 3481267 w 4892857"/>
              <a:gd name="connsiteY56" fmla="*/ 768283 h 5159725"/>
              <a:gd name="connsiteX57" fmla="*/ 2657484 w 4892857"/>
              <a:gd name="connsiteY57" fmla="*/ 891851 h 5159725"/>
              <a:gd name="connsiteX58" fmla="*/ 2171451 w 4892857"/>
              <a:gd name="connsiteY58" fmla="*/ 965991 h 5159725"/>
              <a:gd name="connsiteX59" fmla="*/ 1800749 w 4892857"/>
              <a:gd name="connsiteY59" fmla="*/ 1056607 h 5159725"/>
              <a:gd name="connsiteX60" fmla="*/ 1619516 w 4892857"/>
              <a:gd name="connsiteY60" fmla="*/ 1204889 h 5159725"/>
              <a:gd name="connsiteX61" fmla="*/ 1397094 w 4892857"/>
              <a:gd name="connsiteY61" fmla="*/ 1517926 h 5159725"/>
              <a:gd name="connsiteX62" fmla="*/ 1339430 w 4892857"/>
              <a:gd name="connsiteY62" fmla="*/ 1682683 h 5159725"/>
              <a:gd name="connsiteX63" fmla="*/ 1281765 w 4892857"/>
              <a:gd name="connsiteY63" fmla="*/ 1814489 h 5159725"/>
              <a:gd name="connsiteX64" fmla="*/ 1026392 w 4892857"/>
              <a:gd name="connsiteY64" fmla="*/ 1839202 h 5159725"/>
              <a:gd name="connsiteX65" fmla="*/ 45748 w 4892857"/>
              <a:gd name="connsiteY65" fmla="*/ 1510633 h 5159725"/>
              <a:gd name="connsiteX66" fmla="*/ 95394 w 4892857"/>
              <a:gd name="connsiteY66" fmla="*/ 1708135 h 5159725"/>
              <a:gd name="connsiteX0" fmla="*/ 4760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99880 w 4845066"/>
              <a:gd name="connsiteY65" fmla="*/ 1423269 h 5159725"/>
              <a:gd name="connsiteX66" fmla="*/ 47603 w 4845066"/>
              <a:gd name="connsiteY66" fmla="*/ 1708135 h 5159725"/>
              <a:gd name="connsiteX0" fmla="*/ 105424 w 4902887"/>
              <a:gd name="connsiteY0" fmla="*/ 1708135 h 5159725"/>
              <a:gd name="connsiteX1" fmla="*/ 60764 w 4902887"/>
              <a:gd name="connsiteY1" fmla="*/ 4420673 h 5159725"/>
              <a:gd name="connsiteX2" fmla="*/ 60081 w 4902887"/>
              <a:gd name="connsiteY2" fmla="*/ 4919865 h 5159725"/>
              <a:gd name="connsiteX3" fmla="*/ 89884 w 4902887"/>
              <a:gd name="connsiteY3" fmla="*/ 5157435 h 5159725"/>
              <a:gd name="connsiteX4" fmla="*/ 369447 w 4902887"/>
              <a:gd name="connsiteY4" fmla="*/ 5154524 h 5159725"/>
              <a:gd name="connsiteX5" fmla="*/ 818066 w 4902887"/>
              <a:gd name="connsiteY5" fmla="*/ 5143914 h 5159725"/>
              <a:gd name="connsiteX6" fmla="*/ 985552 w 4902887"/>
              <a:gd name="connsiteY6" fmla="*/ 4968085 h 5159725"/>
              <a:gd name="connsiteX7" fmla="*/ 1043295 w 4902887"/>
              <a:gd name="connsiteY7" fmla="*/ 4270912 h 5159725"/>
              <a:gd name="connsiteX8" fmla="*/ 1229434 w 4902887"/>
              <a:gd name="connsiteY8" fmla="*/ 3817096 h 5159725"/>
              <a:gd name="connsiteX9" fmla="*/ 1063444 w 4902887"/>
              <a:gd name="connsiteY9" fmla="*/ 3646017 h 5159725"/>
              <a:gd name="connsiteX10" fmla="*/ 1129425 w 4902887"/>
              <a:gd name="connsiteY10" fmla="*/ 3512637 h 5159725"/>
              <a:gd name="connsiteX11" fmla="*/ 1157392 w 4902887"/>
              <a:gd name="connsiteY11" fmla="*/ 3434431 h 5159725"/>
              <a:gd name="connsiteX12" fmla="*/ 1321231 w 4902887"/>
              <a:gd name="connsiteY12" fmla="*/ 3422783 h 5159725"/>
              <a:gd name="connsiteX13" fmla="*/ 1356595 w 4902887"/>
              <a:gd name="connsiteY13" fmla="*/ 3122075 h 5159725"/>
              <a:gd name="connsiteX14" fmla="*/ 1137690 w 4902887"/>
              <a:gd name="connsiteY14" fmla="*/ 2984865 h 5159725"/>
              <a:gd name="connsiteX15" fmla="*/ 1077086 w 4902887"/>
              <a:gd name="connsiteY15" fmla="*/ 2935502 h 5159725"/>
              <a:gd name="connsiteX16" fmla="*/ 998486 w 4902887"/>
              <a:gd name="connsiteY16" fmla="*/ 2877353 h 5159725"/>
              <a:gd name="connsiteX17" fmla="*/ 906112 w 4902887"/>
              <a:gd name="connsiteY17" fmla="*/ 2843982 h 5159725"/>
              <a:gd name="connsiteX18" fmla="*/ 895775 w 4902887"/>
              <a:gd name="connsiteY18" fmla="*/ 2866518 h 5159725"/>
              <a:gd name="connsiteX19" fmla="*/ 844275 w 4902887"/>
              <a:gd name="connsiteY19" fmla="*/ 2860510 h 5159725"/>
              <a:gd name="connsiteX20" fmla="*/ 769479 w 4902887"/>
              <a:gd name="connsiteY20" fmla="*/ 2746099 h 5159725"/>
              <a:gd name="connsiteX21" fmla="*/ 849786 w 4902887"/>
              <a:gd name="connsiteY21" fmla="*/ 2598001 h 5159725"/>
              <a:gd name="connsiteX22" fmla="*/ 1003470 w 4902887"/>
              <a:gd name="connsiteY22" fmla="*/ 2646510 h 5159725"/>
              <a:gd name="connsiteX23" fmla="*/ 1069373 w 4902887"/>
              <a:gd name="connsiteY23" fmla="*/ 2621797 h 5159725"/>
              <a:gd name="connsiteX24" fmla="*/ 1104240 w 4902887"/>
              <a:gd name="connsiteY24" fmla="*/ 2588845 h 5159725"/>
              <a:gd name="connsiteX25" fmla="*/ 1220067 w 4902887"/>
              <a:gd name="connsiteY25" fmla="*/ 2625705 h 5159725"/>
              <a:gd name="connsiteX26" fmla="*/ 1232057 w 4902887"/>
              <a:gd name="connsiteY26" fmla="*/ 2655247 h 5159725"/>
              <a:gd name="connsiteX27" fmla="*/ 1407124 w 4902887"/>
              <a:gd name="connsiteY27" fmla="*/ 2687699 h 5159725"/>
              <a:gd name="connsiteX28" fmla="*/ 1489503 w 4902887"/>
              <a:gd name="connsiteY28" fmla="*/ 2695937 h 5159725"/>
              <a:gd name="connsiteX29" fmla="*/ 1630542 w 4902887"/>
              <a:gd name="connsiteY29" fmla="*/ 2617808 h 5159725"/>
              <a:gd name="connsiteX30" fmla="*/ 1682803 w 4902887"/>
              <a:gd name="connsiteY30" fmla="*/ 2609151 h 5159725"/>
              <a:gd name="connsiteX31" fmla="*/ 1763765 w 4902887"/>
              <a:gd name="connsiteY31" fmla="*/ 2517958 h 5159725"/>
              <a:gd name="connsiteX32" fmla="*/ 1777670 w 4902887"/>
              <a:gd name="connsiteY32" fmla="*/ 2377338 h 5159725"/>
              <a:gd name="connsiteX33" fmla="*/ 1833419 w 4902887"/>
              <a:gd name="connsiteY33" fmla="*/ 2400792 h 5159725"/>
              <a:gd name="connsiteX34" fmla="*/ 1927526 w 4902887"/>
              <a:gd name="connsiteY34" fmla="*/ 2403861 h 5159725"/>
              <a:gd name="connsiteX35" fmla="*/ 2132974 w 4902887"/>
              <a:gd name="connsiteY35" fmla="*/ 2565522 h 5159725"/>
              <a:gd name="connsiteX36" fmla="*/ 2222592 w 4902887"/>
              <a:gd name="connsiteY36" fmla="*/ 2097749 h 5159725"/>
              <a:gd name="connsiteX37" fmla="*/ 2244393 w 4902887"/>
              <a:gd name="connsiteY37" fmla="*/ 1968857 h 5159725"/>
              <a:gd name="connsiteX38" fmla="*/ 2140292 w 4902887"/>
              <a:gd name="connsiteY38" fmla="*/ 1839202 h 5159725"/>
              <a:gd name="connsiteX39" fmla="*/ 2082627 w 4902887"/>
              <a:gd name="connsiteY39" fmla="*/ 1666207 h 5159725"/>
              <a:gd name="connsiteX40" fmla="*/ 2107341 w 4902887"/>
              <a:gd name="connsiteY40" fmla="*/ 1526164 h 5159725"/>
              <a:gd name="connsiteX41" fmla="*/ 2436854 w 4902887"/>
              <a:gd name="connsiteY41" fmla="*/ 1501451 h 5159725"/>
              <a:gd name="connsiteX42" fmla="*/ 2700465 w 4902887"/>
              <a:gd name="connsiteY42" fmla="*/ 1526164 h 5159725"/>
              <a:gd name="connsiteX43" fmla="*/ 2947600 w 4902887"/>
              <a:gd name="connsiteY43" fmla="*/ 1336694 h 5159725"/>
              <a:gd name="connsiteX44" fmla="*/ 3384206 w 4902887"/>
              <a:gd name="connsiteY44" fmla="*/ 1303743 h 5159725"/>
              <a:gd name="connsiteX45" fmla="*/ 3730195 w 4902887"/>
              <a:gd name="connsiteY45" fmla="*/ 1237840 h 5159725"/>
              <a:gd name="connsiteX46" fmla="*/ 4150324 w 4902887"/>
              <a:gd name="connsiteY46" fmla="*/ 1163699 h 5159725"/>
              <a:gd name="connsiteX47" fmla="*/ 4595168 w 4902887"/>
              <a:gd name="connsiteY47" fmla="*/ 965991 h 5159725"/>
              <a:gd name="connsiteX48" fmla="*/ 4694022 w 4902887"/>
              <a:gd name="connsiteY48" fmla="*/ 661191 h 5159725"/>
              <a:gd name="connsiteX49" fmla="*/ 4867016 w 4902887"/>
              <a:gd name="connsiteY49" fmla="*/ 216348 h 5159725"/>
              <a:gd name="connsiteX50" fmla="*/ 4863005 w 4902887"/>
              <a:gd name="connsiteY50" fmla="*/ 17556 h 5159725"/>
              <a:gd name="connsiteX51" fmla="*/ 4446467 w 4902887"/>
              <a:gd name="connsiteY51" fmla="*/ 8817 h 5159725"/>
              <a:gd name="connsiteX52" fmla="*/ 4101016 w 4902887"/>
              <a:gd name="connsiteY52" fmla="*/ 19802 h 5159725"/>
              <a:gd name="connsiteX53" fmla="*/ 4100897 w 4902887"/>
              <a:gd name="connsiteY53" fmla="*/ 216348 h 5159725"/>
              <a:gd name="connsiteX54" fmla="*/ 4010281 w 4902887"/>
              <a:gd name="connsiteY54" fmla="*/ 447007 h 5159725"/>
              <a:gd name="connsiteX55" fmla="*/ 3738433 w 4902887"/>
              <a:gd name="connsiteY55" fmla="*/ 620002 h 5159725"/>
              <a:gd name="connsiteX56" fmla="*/ 3491297 w 4902887"/>
              <a:gd name="connsiteY56" fmla="*/ 768283 h 5159725"/>
              <a:gd name="connsiteX57" fmla="*/ 2667514 w 4902887"/>
              <a:gd name="connsiteY57" fmla="*/ 891851 h 5159725"/>
              <a:gd name="connsiteX58" fmla="*/ 2181481 w 4902887"/>
              <a:gd name="connsiteY58" fmla="*/ 965991 h 5159725"/>
              <a:gd name="connsiteX59" fmla="*/ 1810779 w 4902887"/>
              <a:gd name="connsiteY59" fmla="*/ 1056607 h 5159725"/>
              <a:gd name="connsiteX60" fmla="*/ 1629546 w 4902887"/>
              <a:gd name="connsiteY60" fmla="*/ 1204889 h 5159725"/>
              <a:gd name="connsiteX61" fmla="*/ 1407124 w 4902887"/>
              <a:gd name="connsiteY61" fmla="*/ 1517926 h 5159725"/>
              <a:gd name="connsiteX62" fmla="*/ 1349460 w 4902887"/>
              <a:gd name="connsiteY62" fmla="*/ 1682683 h 5159725"/>
              <a:gd name="connsiteX63" fmla="*/ 1291795 w 4902887"/>
              <a:gd name="connsiteY63" fmla="*/ 1814489 h 5159725"/>
              <a:gd name="connsiteX64" fmla="*/ 1036422 w 4902887"/>
              <a:gd name="connsiteY64" fmla="*/ 1839202 h 5159725"/>
              <a:gd name="connsiteX65" fmla="*/ 58689 w 4902887"/>
              <a:gd name="connsiteY65" fmla="*/ 1423269 h 5159725"/>
              <a:gd name="connsiteX66" fmla="*/ 105424 w 4902887"/>
              <a:gd name="connsiteY66" fmla="*/ 1708135 h 5159725"/>
              <a:gd name="connsiteX0" fmla="*/ 76507 w 4914740"/>
              <a:gd name="connsiteY0" fmla="*/ 1708135 h 5159725"/>
              <a:gd name="connsiteX1" fmla="*/ 72617 w 4914740"/>
              <a:gd name="connsiteY1" fmla="*/ 4420673 h 5159725"/>
              <a:gd name="connsiteX2" fmla="*/ 71934 w 4914740"/>
              <a:gd name="connsiteY2" fmla="*/ 4919865 h 5159725"/>
              <a:gd name="connsiteX3" fmla="*/ 101737 w 4914740"/>
              <a:gd name="connsiteY3" fmla="*/ 5157435 h 5159725"/>
              <a:gd name="connsiteX4" fmla="*/ 381300 w 4914740"/>
              <a:gd name="connsiteY4" fmla="*/ 5154524 h 5159725"/>
              <a:gd name="connsiteX5" fmla="*/ 829919 w 4914740"/>
              <a:gd name="connsiteY5" fmla="*/ 5143914 h 5159725"/>
              <a:gd name="connsiteX6" fmla="*/ 997405 w 4914740"/>
              <a:gd name="connsiteY6" fmla="*/ 4968085 h 5159725"/>
              <a:gd name="connsiteX7" fmla="*/ 1055148 w 4914740"/>
              <a:gd name="connsiteY7" fmla="*/ 4270912 h 5159725"/>
              <a:gd name="connsiteX8" fmla="*/ 1241287 w 4914740"/>
              <a:gd name="connsiteY8" fmla="*/ 3817096 h 5159725"/>
              <a:gd name="connsiteX9" fmla="*/ 1075297 w 4914740"/>
              <a:gd name="connsiteY9" fmla="*/ 3646017 h 5159725"/>
              <a:gd name="connsiteX10" fmla="*/ 1141278 w 4914740"/>
              <a:gd name="connsiteY10" fmla="*/ 3512637 h 5159725"/>
              <a:gd name="connsiteX11" fmla="*/ 1169245 w 4914740"/>
              <a:gd name="connsiteY11" fmla="*/ 3434431 h 5159725"/>
              <a:gd name="connsiteX12" fmla="*/ 1333084 w 4914740"/>
              <a:gd name="connsiteY12" fmla="*/ 3422783 h 5159725"/>
              <a:gd name="connsiteX13" fmla="*/ 1368448 w 4914740"/>
              <a:gd name="connsiteY13" fmla="*/ 3122075 h 5159725"/>
              <a:gd name="connsiteX14" fmla="*/ 1149543 w 4914740"/>
              <a:gd name="connsiteY14" fmla="*/ 2984865 h 5159725"/>
              <a:gd name="connsiteX15" fmla="*/ 1088939 w 4914740"/>
              <a:gd name="connsiteY15" fmla="*/ 2935502 h 5159725"/>
              <a:gd name="connsiteX16" fmla="*/ 1010339 w 4914740"/>
              <a:gd name="connsiteY16" fmla="*/ 2877353 h 5159725"/>
              <a:gd name="connsiteX17" fmla="*/ 917965 w 4914740"/>
              <a:gd name="connsiteY17" fmla="*/ 2843982 h 5159725"/>
              <a:gd name="connsiteX18" fmla="*/ 907628 w 4914740"/>
              <a:gd name="connsiteY18" fmla="*/ 2866518 h 5159725"/>
              <a:gd name="connsiteX19" fmla="*/ 856128 w 4914740"/>
              <a:gd name="connsiteY19" fmla="*/ 2860510 h 5159725"/>
              <a:gd name="connsiteX20" fmla="*/ 781332 w 4914740"/>
              <a:gd name="connsiteY20" fmla="*/ 2746099 h 5159725"/>
              <a:gd name="connsiteX21" fmla="*/ 861639 w 4914740"/>
              <a:gd name="connsiteY21" fmla="*/ 2598001 h 5159725"/>
              <a:gd name="connsiteX22" fmla="*/ 1015323 w 4914740"/>
              <a:gd name="connsiteY22" fmla="*/ 2646510 h 5159725"/>
              <a:gd name="connsiteX23" fmla="*/ 1081226 w 4914740"/>
              <a:gd name="connsiteY23" fmla="*/ 2621797 h 5159725"/>
              <a:gd name="connsiteX24" fmla="*/ 1116093 w 4914740"/>
              <a:gd name="connsiteY24" fmla="*/ 2588845 h 5159725"/>
              <a:gd name="connsiteX25" fmla="*/ 1231920 w 4914740"/>
              <a:gd name="connsiteY25" fmla="*/ 2625705 h 5159725"/>
              <a:gd name="connsiteX26" fmla="*/ 1243910 w 4914740"/>
              <a:gd name="connsiteY26" fmla="*/ 2655247 h 5159725"/>
              <a:gd name="connsiteX27" fmla="*/ 1418977 w 4914740"/>
              <a:gd name="connsiteY27" fmla="*/ 2687699 h 5159725"/>
              <a:gd name="connsiteX28" fmla="*/ 1501356 w 4914740"/>
              <a:gd name="connsiteY28" fmla="*/ 2695937 h 5159725"/>
              <a:gd name="connsiteX29" fmla="*/ 1642395 w 4914740"/>
              <a:gd name="connsiteY29" fmla="*/ 2617808 h 5159725"/>
              <a:gd name="connsiteX30" fmla="*/ 1694656 w 4914740"/>
              <a:gd name="connsiteY30" fmla="*/ 2609151 h 5159725"/>
              <a:gd name="connsiteX31" fmla="*/ 1775618 w 4914740"/>
              <a:gd name="connsiteY31" fmla="*/ 2517958 h 5159725"/>
              <a:gd name="connsiteX32" fmla="*/ 1789523 w 4914740"/>
              <a:gd name="connsiteY32" fmla="*/ 2377338 h 5159725"/>
              <a:gd name="connsiteX33" fmla="*/ 1845272 w 4914740"/>
              <a:gd name="connsiteY33" fmla="*/ 2400792 h 5159725"/>
              <a:gd name="connsiteX34" fmla="*/ 1939379 w 4914740"/>
              <a:gd name="connsiteY34" fmla="*/ 2403861 h 5159725"/>
              <a:gd name="connsiteX35" fmla="*/ 2144827 w 4914740"/>
              <a:gd name="connsiteY35" fmla="*/ 2565522 h 5159725"/>
              <a:gd name="connsiteX36" fmla="*/ 2234445 w 4914740"/>
              <a:gd name="connsiteY36" fmla="*/ 2097749 h 5159725"/>
              <a:gd name="connsiteX37" fmla="*/ 2256246 w 4914740"/>
              <a:gd name="connsiteY37" fmla="*/ 1968857 h 5159725"/>
              <a:gd name="connsiteX38" fmla="*/ 2152145 w 4914740"/>
              <a:gd name="connsiteY38" fmla="*/ 1839202 h 5159725"/>
              <a:gd name="connsiteX39" fmla="*/ 2094480 w 4914740"/>
              <a:gd name="connsiteY39" fmla="*/ 1666207 h 5159725"/>
              <a:gd name="connsiteX40" fmla="*/ 2119194 w 4914740"/>
              <a:gd name="connsiteY40" fmla="*/ 1526164 h 5159725"/>
              <a:gd name="connsiteX41" fmla="*/ 2448707 w 4914740"/>
              <a:gd name="connsiteY41" fmla="*/ 1501451 h 5159725"/>
              <a:gd name="connsiteX42" fmla="*/ 2712318 w 4914740"/>
              <a:gd name="connsiteY42" fmla="*/ 1526164 h 5159725"/>
              <a:gd name="connsiteX43" fmla="*/ 2959453 w 4914740"/>
              <a:gd name="connsiteY43" fmla="*/ 1336694 h 5159725"/>
              <a:gd name="connsiteX44" fmla="*/ 3396059 w 4914740"/>
              <a:gd name="connsiteY44" fmla="*/ 1303743 h 5159725"/>
              <a:gd name="connsiteX45" fmla="*/ 3742048 w 4914740"/>
              <a:gd name="connsiteY45" fmla="*/ 1237840 h 5159725"/>
              <a:gd name="connsiteX46" fmla="*/ 4162177 w 4914740"/>
              <a:gd name="connsiteY46" fmla="*/ 1163699 h 5159725"/>
              <a:gd name="connsiteX47" fmla="*/ 4607021 w 4914740"/>
              <a:gd name="connsiteY47" fmla="*/ 965991 h 5159725"/>
              <a:gd name="connsiteX48" fmla="*/ 4705875 w 4914740"/>
              <a:gd name="connsiteY48" fmla="*/ 661191 h 5159725"/>
              <a:gd name="connsiteX49" fmla="*/ 4878869 w 4914740"/>
              <a:gd name="connsiteY49" fmla="*/ 216348 h 5159725"/>
              <a:gd name="connsiteX50" fmla="*/ 4874858 w 4914740"/>
              <a:gd name="connsiteY50" fmla="*/ 17556 h 5159725"/>
              <a:gd name="connsiteX51" fmla="*/ 4458320 w 4914740"/>
              <a:gd name="connsiteY51" fmla="*/ 8817 h 5159725"/>
              <a:gd name="connsiteX52" fmla="*/ 4112869 w 4914740"/>
              <a:gd name="connsiteY52" fmla="*/ 19802 h 5159725"/>
              <a:gd name="connsiteX53" fmla="*/ 4112750 w 4914740"/>
              <a:gd name="connsiteY53" fmla="*/ 216348 h 5159725"/>
              <a:gd name="connsiteX54" fmla="*/ 4022134 w 4914740"/>
              <a:gd name="connsiteY54" fmla="*/ 447007 h 5159725"/>
              <a:gd name="connsiteX55" fmla="*/ 3750286 w 4914740"/>
              <a:gd name="connsiteY55" fmla="*/ 620002 h 5159725"/>
              <a:gd name="connsiteX56" fmla="*/ 3503150 w 4914740"/>
              <a:gd name="connsiteY56" fmla="*/ 768283 h 5159725"/>
              <a:gd name="connsiteX57" fmla="*/ 2679367 w 4914740"/>
              <a:gd name="connsiteY57" fmla="*/ 891851 h 5159725"/>
              <a:gd name="connsiteX58" fmla="*/ 2193334 w 4914740"/>
              <a:gd name="connsiteY58" fmla="*/ 965991 h 5159725"/>
              <a:gd name="connsiteX59" fmla="*/ 1822632 w 4914740"/>
              <a:gd name="connsiteY59" fmla="*/ 1056607 h 5159725"/>
              <a:gd name="connsiteX60" fmla="*/ 1641399 w 4914740"/>
              <a:gd name="connsiteY60" fmla="*/ 1204889 h 5159725"/>
              <a:gd name="connsiteX61" fmla="*/ 1418977 w 4914740"/>
              <a:gd name="connsiteY61" fmla="*/ 1517926 h 5159725"/>
              <a:gd name="connsiteX62" fmla="*/ 1361313 w 4914740"/>
              <a:gd name="connsiteY62" fmla="*/ 1682683 h 5159725"/>
              <a:gd name="connsiteX63" fmla="*/ 1303648 w 4914740"/>
              <a:gd name="connsiteY63" fmla="*/ 1814489 h 5159725"/>
              <a:gd name="connsiteX64" fmla="*/ 1048275 w 4914740"/>
              <a:gd name="connsiteY64" fmla="*/ 1839202 h 5159725"/>
              <a:gd name="connsiteX65" fmla="*/ 70542 w 4914740"/>
              <a:gd name="connsiteY65" fmla="*/ 1423269 h 5159725"/>
              <a:gd name="connsiteX66" fmla="*/ 76507 w 4914740"/>
              <a:gd name="connsiteY66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117352 w 4845066"/>
              <a:gd name="connsiteY65" fmla="*/ 1490248 h 5159725"/>
              <a:gd name="connsiteX66" fmla="*/ 6833 w 4845066"/>
              <a:gd name="connsiteY66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117352 w 4845066"/>
              <a:gd name="connsiteY65" fmla="*/ 1490248 h 5159725"/>
              <a:gd name="connsiteX66" fmla="*/ 6833 w 4845066"/>
              <a:gd name="connsiteY66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117352 w 4845066"/>
              <a:gd name="connsiteY65" fmla="*/ 1490248 h 5159725"/>
              <a:gd name="connsiteX66" fmla="*/ 14591 w 4845066"/>
              <a:gd name="connsiteY66" fmla="*/ 1450330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4591 w 4845066"/>
              <a:gd name="connsiteY66" fmla="*/ 1450330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51460 w 4845066"/>
              <a:gd name="connsiteY66" fmla="*/ 1301813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51460 w 4845066"/>
              <a:gd name="connsiteY66" fmla="*/ 1301813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082471 w 4845066"/>
              <a:gd name="connsiteY38" fmla="*/ 1839202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65364 w 4845066"/>
              <a:gd name="connsiteY38" fmla="*/ 1853489 h 5159725"/>
              <a:gd name="connsiteX39" fmla="*/ 2024806 w 4845066"/>
              <a:gd name="connsiteY39" fmla="*/ 166620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65364 w 4845066"/>
              <a:gd name="connsiteY38" fmla="*/ 1853489 h 5159725"/>
              <a:gd name="connsiteX39" fmla="*/ 2467718 w 4845066"/>
              <a:gd name="connsiteY39" fmla="*/ 1974817 h 5159725"/>
              <a:gd name="connsiteX40" fmla="*/ 2049520 w 4845066"/>
              <a:gd name="connsiteY40" fmla="*/ 15261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65364 w 4845066"/>
              <a:gd name="connsiteY38" fmla="*/ 1853489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65364 w 4845066"/>
              <a:gd name="connsiteY38" fmla="*/ 1853489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379033 w 4845066"/>
              <a:gd name="connsiteY41" fmla="*/ 1501451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65364 w 4845066"/>
              <a:gd name="connsiteY38" fmla="*/ 1853489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2642644 w 4845066"/>
              <a:gd name="connsiteY42" fmla="*/ 15261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2889779 w 4845066"/>
              <a:gd name="connsiteY43" fmla="*/ 1336694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564149 w 4845066"/>
              <a:gd name="connsiteY43" fmla="*/ 1533862 h 5159725"/>
              <a:gd name="connsiteX44" fmla="*/ 3326385 w 4845066"/>
              <a:gd name="connsiteY44" fmla="*/ 130374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564149 w 4845066"/>
              <a:gd name="connsiteY43" fmla="*/ 1533862 h 5159725"/>
              <a:gd name="connsiteX44" fmla="*/ 3969323 w 4845066"/>
              <a:gd name="connsiteY44" fmla="*/ 148662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569864 w 4845066"/>
              <a:gd name="connsiteY43" fmla="*/ 1513860 h 5159725"/>
              <a:gd name="connsiteX44" fmla="*/ 3969323 w 4845066"/>
              <a:gd name="connsiteY44" fmla="*/ 1486623 h 5159725"/>
              <a:gd name="connsiteX45" fmla="*/ 3672374 w 4845066"/>
              <a:gd name="connsiteY45" fmla="*/ 1237840 h 5159725"/>
              <a:gd name="connsiteX46" fmla="*/ 4092503 w 4845066"/>
              <a:gd name="connsiteY46" fmla="*/ 1163699 h 5159725"/>
              <a:gd name="connsiteX47" fmla="*/ 4537347 w 4845066"/>
              <a:gd name="connsiteY47" fmla="*/ 965991 h 5159725"/>
              <a:gd name="connsiteX48" fmla="*/ 4636201 w 4845066"/>
              <a:gd name="connsiteY48" fmla="*/ 661191 h 5159725"/>
              <a:gd name="connsiteX49" fmla="*/ 4809195 w 4845066"/>
              <a:gd name="connsiteY49" fmla="*/ 216348 h 5159725"/>
              <a:gd name="connsiteX50" fmla="*/ 4805184 w 4845066"/>
              <a:gd name="connsiteY50" fmla="*/ 17556 h 5159725"/>
              <a:gd name="connsiteX51" fmla="*/ 4388646 w 4845066"/>
              <a:gd name="connsiteY51" fmla="*/ 8817 h 5159725"/>
              <a:gd name="connsiteX52" fmla="*/ 4043195 w 4845066"/>
              <a:gd name="connsiteY52" fmla="*/ 19802 h 5159725"/>
              <a:gd name="connsiteX53" fmla="*/ 4043076 w 4845066"/>
              <a:gd name="connsiteY53" fmla="*/ 216348 h 5159725"/>
              <a:gd name="connsiteX54" fmla="*/ 3952460 w 4845066"/>
              <a:gd name="connsiteY54" fmla="*/ 447007 h 5159725"/>
              <a:gd name="connsiteX55" fmla="*/ 3680612 w 4845066"/>
              <a:gd name="connsiteY55" fmla="*/ 620002 h 5159725"/>
              <a:gd name="connsiteX56" fmla="*/ 3433476 w 4845066"/>
              <a:gd name="connsiteY56" fmla="*/ 768283 h 5159725"/>
              <a:gd name="connsiteX57" fmla="*/ 2609693 w 4845066"/>
              <a:gd name="connsiteY57" fmla="*/ 891851 h 5159725"/>
              <a:gd name="connsiteX58" fmla="*/ 2123660 w 4845066"/>
              <a:gd name="connsiteY58" fmla="*/ 965991 h 5159725"/>
              <a:gd name="connsiteX59" fmla="*/ 1752958 w 4845066"/>
              <a:gd name="connsiteY59" fmla="*/ 1056607 h 5159725"/>
              <a:gd name="connsiteX60" fmla="*/ 1571725 w 4845066"/>
              <a:gd name="connsiteY60" fmla="*/ 1204889 h 5159725"/>
              <a:gd name="connsiteX61" fmla="*/ 1349303 w 4845066"/>
              <a:gd name="connsiteY61" fmla="*/ 1517926 h 5159725"/>
              <a:gd name="connsiteX62" fmla="*/ 1291639 w 4845066"/>
              <a:gd name="connsiteY62" fmla="*/ 1682683 h 5159725"/>
              <a:gd name="connsiteX63" fmla="*/ 1233974 w 4845066"/>
              <a:gd name="connsiteY63" fmla="*/ 1814489 h 5159725"/>
              <a:gd name="connsiteX64" fmla="*/ 978601 w 4845066"/>
              <a:gd name="connsiteY64" fmla="*/ 1839202 h 5159725"/>
              <a:gd name="connsiteX65" fmla="*/ 679388 w 4845066"/>
              <a:gd name="connsiteY65" fmla="*/ 1129147 h 5159725"/>
              <a:gd name="connsiteX66" fmla="*/ 11679 w 4845066"/>
              <a:gd name="connsiteY66" fmla="*/ 1447418 h 5159725"/>
              <a:gd name="connsiteX67" fmla="*/ 6833 w 4845066"/>
              <a:gd name="connsiteY67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534212 w 4845066"/>
              <a:gd name="connsiteY43" fmla="*/ 1688377 h 5159725"/>
              <a:gd name="connsiteX44" fmla="*/ 3569864 w 4845066"/>
              <a:gd name="connsiteY44" fmla="*/ 1513860 h 5159725"/>
              <a:gd name="connsiteX45" fmla="*/ 3969323 w 4845066"/>
              <a:gd name="connsiteY45" fmla="*/ 1486623 h 5159725"/>
              <a:gd name="connsiteX46" fmla="*/ 3672374 w 4845066"/>
              <a:gd name="connsiteY46" fmla="*/ 1237840 h 5159725"/>
              <a:gd name="connsiteX47" fmla="*/ 4092503 w 4845066"/>
              <a:gd name="connsiteY47" fmla="*/ 1163699 h 5159725"/>
              <a:gd name="connsiteX48" fmla="*/ 4537347 w 4845066"/>
              <a:gd name="connsiteY48" fmla="*/ 965991 h 5159725"/>
              <a:gd name="connsiteX49" fmla="*/ 4636201 w 4845066"/>
              <a:gd name="connsiteY49" fmla="*/ 661191 h 5159725"/>
              <a:gd name="connsiteX50" fmla="*/ 4809195 w 4845066"/>
              <a:gd name="connsiteY50" fmla="*/ 216348 h 5159725"/>
              <a:gd name="connsiteX51" fmla="*/ 4805184 w 4845066"/>
              <a:gd name="connsiteY51" fmla="*/ 17556 h 5159725"/>
              <a:gd name="connsiteX52" fmla="*/ 4388646 w 4845066"/>
              <a:gd name="connsiteY52" fmla="*/ 8817 h 5159725"/>
              <a:gd name="connsiteX53" fmla="*/ 4043195 w 4845066"/>
              <a:gd name="connsiteY53" fmla="*/ 19802 h 5159725"/>
              <a:gd name="connsiteX54" fmla="*/ 4043076 w 4845066"/>
              <a:gd name="connsiteY54" fmla="*/ 216348 h 5159725"/>
              <a:gd name="connsiteX55" fmla="*/ 3952460 w 4845066"/>
              <a:gd name="connsiteY55" fmla="*/ 447007 h 5159725"/>
              <a:gd name="connsiteX56" fmla="*/ 3680612 w 4845066"/>
              <a:gd name="connsiteY56" fmla="*/ 620002 h 5159725"/>
              <a:gd name="connsiteX57" fmla="*/ 3433476 w 4845066"/>
              <a:gd name="connsiteY57" fmla="*/ 768283 h 5159725"/>
              <a:gd name="connsiteX58" fmla="*/ 2609693 w 4845066"/>
              <a:gd name="connsiteY58" fmla="*/ 891851 h 5159725"/>
              <a:gd name="connsiteX59" fmla="*/ 2123660 w 4845066"/>
              <a:gd name="connsiteY59" fmla="*/ 965991 h 5159725"/>
              <a:gd name="connsiteX60" fmla="*/ 1752958 w 4845066"/>
              <a:gd name="connsiteY60" fmla="*/ 1056607 h 5159725"/>
              <a:gd name="connsiteX61" fmla="*/ 1571725 w 4845066"/>
              <a:gd name="connsiteY61" fmla="*/ 1204889 h 5159725"/>
              <a:gd name="connsiteX62" fmla="*/ 1349303 w 4845066"/>
              <a:gd name="connsiteY62" fmla="*/ 1517926 h 5159725"/>
              <a:gd name="connsiteX63" fmla="*/ 1291639 w 4845066"/>
              <a:gd name="connsiteY63" fmla="*/ 1682683 h 5159725"/>
              <a:gd name="connsiteX64" fmla="*/ 1233974 w 4845066"/>
              <a:gd name="connsiteY64" fmla="*/ 1814489 h 5159725"/>
              <a:gd name="connsiteX65" fmla="*/ 978601 w 4845066"/>
              <a:gd name="connsiteY65" fmla="*/ 1839202 h 5159725"/>
              <a:gd name="connsiteX66" fmla="*/ 679388 w 4845066"/>
              <a:gd name="connsiteY66" fmla="*/ 1129147 h 5159725"/>
              <a:gd name="connsiteX67" fmla="*/ 11679 w 4845066"/>
              <a:gd name="connsiteY67" fmla="*/ 1447418 h 5159725"/>
              <a:gd name="connsiteX68" fmla="*/ 6833 w 4845066"/>
              <a:gd name="connsiteY68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525640 w 4845066"/>
              <a:gd name="connsiteY43" fmla="*/ 2039850 h 5159725"/>
              <a:gd name="connsiteX44" fmla="*/ 3569864 w 4845066"/>
              <a:gd name="connsiteY44" fmla="*/ 1513860 h 5159725"/>
              <a:gd name="connsiteX45" fmla="*/ 3969323 w 4845066"/>
              <a:gd name="connsiteY45" fmla="*/ 1486623 h 5159725"/>
              <a:gd name="connsiteX46" fmla="*/ 3672374 w 4845066"/>
              <a:gd name="connsiteY46" fmla="*/ 1237840 h 5159725"/>
              <a:gd name="connsiteX47" fmla="*/ 4092503 w 4845066"/>
              <a:gd name="connsiteY47" fmla="*/ 1163699 h 5159725"/>
              <a:gd name="connsiteX48" fmla="*/ 4537347 w 4845066"/>
              <a:gd name="connsiteY48" fmla="*/ 965991 h 5159725"/>
              <a:gd name="connsiteX49" fmla="*/ 4636201 w 4845066"/>
              <a:gd name="connsiteY49" fmla="*/ 661191 h 5159725"/>
              <a:gd name="connsiteX50" fmla="*/ 4809195 w 4845066"/>
              <a:gd name="connsiteY50" fmla="*/ 216348 h 5159725"/>
              <a:gd name="connsiteX51" fmla="*/ 4805184 w 4845066"/>
              <a:gd name="connsiteY51" fmla="*/ 17556 h 5159725"/>
              <a:gd name="connsiteX52" fmla="*/ 4388646 w 4845066"/>
              <a:gd name="connsiteY52" fmla="*/ 8817 h 5159725"/>
              <a:gd name="connsiteX53" fmla="*/ 4043195 w 4845066"/>
              <a:gd name="connsiteY53" fmla="*/ 19802 h 5159725"/>
              <a:gd name="connsiteX54" fmla="*/ 4043076 w 4845066"/>
              <a:gd name="connsiteY54" fmla="*/ 216348 h 5159725"/>
              <a:gd name="connsiteX55" fmla="*/ 3952460 w 4845066"/>
              <a:gd name="connsiteY55" fmla="*/ 447007 h 5159725"/>
              <a:gd name="connsiteX56" fmla="*/ 3680612 w 4845066"/>
              <a:gd name="connsiteY56" fmla="*/ 620002 h 5159725"/>
              <a:gd name="connsiteX57" fmla="*/ 3433476 w 4845066"/>
              <a:gd name="connsiteY57" fmla="*/ 768283 h 5159725"/>
              <a:gd name="connsiteX58" fmla="*/ 2609693 w 4845066"/>
              <a:gd name="connsiteY58" fmla="*/ 891851 h 5159725"/>
              <a:gd name="connsiteX59" fmla="*/ 2123660 w 4845066"/>
              <a:gd name="connsiteY59" fmla="*/ 965991 h 5159725"/>
              <a:gd name="connsiteX60" fmla="*/ 1752958 w 4845066"/>
              <a:gd name="connsiteY60" fmla="*/ 1056607 h 5159725"/>
              <a:gd name="connsiteX61" fmla="*/ 1571725 w 4845066"/>
              <a:gd name="connsiteY61" fmla="*/ 1204889 h 5159725"/>
              <a:gd name="connsiteX62" fmla="*/ 1349303 w 4845066"/>
              <a:gd name="connsiteY62" fmla="*/ 1517926 h 5159725"/>
              <a:gd name="connsiteX63" fmla="*/ 1291639 w 4845066"/>
              <a:gd name="connsiteY63" fmla="*/ 1682683 h 5159725"/>
              <a:gd name="connsiteX64" fmla="*/ 1233974 w 4845066"/>
              <a:gd name="connsiteY64" fmla="*/ 1814489 h 5159725"/>
              <a:gd name="connsiteX65" fmla="*/ 978601 w 4845066"/>
              <a:gd name="connsiteY65" fmla="*/ 1839202 h 5159725"/>
              <a:gd name="connsiteX66" fmla="*/ 679388 w 4845066"/>
              <a:gd name="connsiteY66" fmla="*/ 1129147 h 5159725"/>
              <a:gd name="connsiteX67" fmla="*/ 11679 w 4845066"/>
              <a:gd name="connsiteY67" fmla="*/ 1447418 h 5159725"/>
              <a:gd name="connsiteX68" fmla="*/ 6833 w 4845066"/>
              <a:gd name="connsiteY68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91349 w 4845066"/>
              <a:gd name="connsiteY43" fmla="*/ 189125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4092503 w 4845066"/>
              <a:gd name="connsiteY48" fmla="*/ 116369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3983918 w 4845066"/>
              <a:gd name="connsiteY48" fmla="*/ 108368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672374 w 4845066"/>
              <a:gd name="connsiteY47" fmla="*/ 1237840 h 5159725"/>
              <a:gd name="connsiteX48" fmla="*/ 3983918 w 4845066"/>
              <a:gd name="connsiteY48" fmla="*/ 108368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772387 w 4845066"/>
              <a:gd name="connsiteY47" fmla="*/ 1226410 h 5159725"/>
              <a:gd name="connsiteX48" fmla="*/ 3983918 w 4845066"/>
              <a:gd name="connsiteY48" fmla="*/ 1083689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772387 w 4845066"/>
              <a:gd name="connsiteY47" fmla="*/ 1226410 h 5159725"/>
              <a:gd name="connsiteX48" fmla="*/ 3981060 w 4845066"/>
              <a:gd name="connsiteY48" fmla="*/ 1017966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772387 w 4845066"/>
              <a:gd name="connsiteY47" fmla="*/ 1226410 h 5159725"/>
              <a:gd name="connsiteX48" fmla="*/ 3981060 w 4845066"/>
              <a:gd name="connsiteY48" fmla="*/ 1017966 h 5159725"/>
              <a:gd name="connsiteX49" fmla="*/ 4537347 w 4845066"/>
              <a:gd name="connsiteY49" fmla="*/ 965991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08135 h 5159725"/>
              <a:gd name="connsiteX1" fmla="*/ 2943 w 4845066"/>
              <a:gd name="connsiteY1" fmla="*/ 4420673 h 5159725"/>
              <a:gd name="connsiteX2" fmla="*/ 2260 w 4845066"/>
              <a:gd name="connsiteY2" fmla="*/ 4919865 h 5159725"/>
              <a:gd name="connsiteX3" fmla="*/ 32063 w 4845066"/>
              <a:gd name="connsiteY3" fmla="*/ 5157435 h 5159725"/>
              <a:gd name="connsiteX4" fmla="*/ 311626 w 4845066"/>
              <a:gd name="connsiteY4" fmla="*/ 5154524 h 5159725"/>
              <a:gd name="connsiteX5" fmla="*/ 760245 w 4845066"/>
              <a:gd name="connsiteY5" fmla="*/ 5143914 h 5159725"/>
              <a:gd name="connsiteX6" fmla="*/ 927731 w 4845066"/>
              <a:gd name="connsiteY6" fmla="*/ 4968085 h 5159725"/>
              <a:gd name="connsiteX7" fmla="*/ 985474 w 4845066"/>
              <a:gd name="connsiteY7" fmla="*/ 4270912 h 5159725"/>
              <a:gd name="connsiteX8" fmla="*/ 1171613 w 4845066"/>
              <a:gd name="connsiteY8" fmla="*/ 3817096 h 5159725"/>
              <a:gd name="connsiteX9" fmla="*/ 1005623 w 4845066"/>
              <a:gd name="connsiteY9" fmla="*/ 3646017 h 5159725"/>
              <a:gd name="connsiteX10" fmla="*/ 1071604 w 4845066"/>
              <a:gd name="connsiteY10" fmla="*/ 3512637 h 5159725"/>
              <a:gd name="connsiteX11" fmla="*/ 1099571 w 4845066"/>
              <a:gd name="connsiteY11" fmla="*/ 3434431 h 5159725"/>
              <a:gd name="connsiteX12" fmla="*/ 1263410 w 4845066"/>
              <a:gd name="connsiteY12" fmla="*/ 3422783 h 5159725"/>
              <a:gd name="connsiteX13" fmla="*/ 1298774 w 4845066"/>
              <a:gd name="connsiteY13" fmla="*/ 3122075 h 5159725"/>
              <a:gd name="connsiteX14" fmla="*/ 1079869 w 4845066"/>
              <a:gd name="connsiteY14" fmla="*/ 2984865 h 5159725"/>
              <a:gd name="connsiteX15" fmla="*/ 1019265 w 4845066"/>
              <a:gd name="connsiteY15" fmla="*/ 2935502 h 5159725"/>
              <a:gd name="connsiteX16" fmla="*/ 940665 w 4845066"/>
              <a:gd name="connsiteY16" fmla="*/ 2877353 h 5159725"/>
              <a:gd name="connsiteX17" fmla="*/ 848291 w 4845066"/>
              <a:gd name="connsiteY17" fmla="*/ 2843982 h 5159725"/>
              <a:gd name="connsiteX18" fmla="*/ 837954 w 4845066"/>
              <a:gd name="connsiteY18" fmla="*/ 2866518 h 5159725"/>
              <a:gd name="connsiteX19" fmla="*/ 786454 w 4845066"/>
              <a:gd name="connsiteY19" fmla="*/ 2860510 h 5159725"/>
              <a:gd name="connsiteX20" fmla="*/ 711658 w 4845066"/>
              <a:gd name="connsiteY20" fmla="*/ 2746099 h 5159725"/>
              <a:gd name="connsiteX21" fmla="*/ 791965 w 4845066"/>
              <a:gd name="connsiteY21" fmla="*/ 2598001 h 5159725"/>
              <a:gd name="connsiteX22" fmla="*/ 945649 w 4845066"/>
              <a:gd name="connsiteY22" fmla="*/ 2646510 h 5159725"/>
              <a:gd name="connsiteX23" fmla="*/ 1011552 w 4845066"/>
              <a:gd name="connsiteY23" fmla="*/ 2621797 h 5159725"/>
              <a:gd name="connsiteX24" fmla="*/ 1046419 w 4845066"/>
              <a:gd name="connsiteY24" fmla="*/ 2588845 h 5159725"/>
              <a:gd name="connsiteX25" fmla="*/ 1162246 w 4845066"/>
              <a:gd name="connsiteY25" fmla="*/ 2625705 h 5159725"/>
              <a:gd name="connsiteX26" fmla="*/ 1174236 w 4845066"/>
              <a:gd name="connsiteY26" fmla="*/ 2655247 h 5159725"/>
              <a:gd name="connsiteX27" fmla="*/ 1349303 w 4845066"/>
              <a:gd name="connsiteY27" fmla="*/ 2687699 h 5159725"/>
              <a:gd name="connsiteX28" fmla="*/ 1431682 w 4845066"/>
              <a:gd name="connsiteY28" fmla="*/ 2695937 h 5159725"/>
              <a:gd name="connsiteX29" fmla="*/ 1572721 w 4845066"/>
              <a:gd name="connsiteY29" fmla="*/ 2617808 h 5159725"/>
              <a:gd name="connsiteX30" fmla="*/ 1624982 w 4845066"/>
              <a:gd name="connsiteY30" fmla="*/ 2609151 h 5159725"/>
              <a:gd name="connsiteX31" fmla="*/ 1705944 w 4845066"/>
              <a:gd name="connsiteY31" fmla="*/ 2517958 h 5159725"/>
              <a:gd name="connsiteX32" fmla="*/ 1719849 w 4845066"/>
              <a:gd name="connsiteY32" fmla="*/ 2377338 h 5159725"/>
              <a:gd name="connsiteX33" fmla="*/ 1775598 w 4845066"/>
              <a:gd name="connsiteY33" fmla="*/ 2400792 h 5159725"/>
              <a:gd name="connsiteX34" fmla="*/ 1869705 w 4845066"/>
              <a:gd name="connsiteY34" fmla="*/ 2403861 h 5159725"/>
              <a:gd name="connsiteX35" fmla="*/ 2075153 w 4845066"/>
              <a:gd name="connsiteY35" fmla="*/ 2565522 h 5159725"/>
              <a:gd name="connsiteX36" fmla="*/ 2164771 w 4845066"/>
              <a:gd name="connsiteY36" fmla="*/ 2097749 h 5159725"/>
              <a:gd name="connsiteX37" fmla="*/ 2186572 w 4845066"/>
              <a:gd name="connsiteY37" fmla="*/ 1968857 h 5159725"/>
              <a:gd name="connsiteX38" fmla="*/ 2388224 w 4845066"/>
              <a:gd name="connsiteY38" fmla="*/ 1882064 h 5159725"/>
              <a:gd name="connsiteX39" fmla="*/ 2467718 w 4845066"/>
              <a:gd name="connsiteY39" fmla="*/ 1974817 h 5159725"/>
              <a:gd name="connsiteX40" fmla="*/ 2681028 w 4845066"/>
              <a:gd name="connsiteY40" fmla="*/ 1983364 h 5159725"/>
              <a:gd name="connsiteX41" fmla="*/ 2679070 w 4845066"/>
              <a:gd name="connsiteY41" fmla="*/ 1858638 h 5159725"/>
              <a:gd name="connsiteX42" fmla="*/ 3434172 w 4845066"/>
              <a:gd name="connsiteY42" fmla="*/ 1869064 h 5159725"/>
              <a:gd name="connsiteX43" fmla="*/ 3408481 w 4845066"/>
              <a:gd name="connsiteY43" fmla="*/ 2074139 h 5159725"/>
              <a:gd name="connsiteX44" fmla="*/ 3525640 w 4845066"/>
              <a:gd name="connsiteY44" fmla="*/ 2039850 h 5159725"/>
              <a:gd name="connsiteX45" fmla="*/ 3569864 w 4845066"/>
              <a:gd name="connsiteY45" fmla="*/ 1513860 h 5159725"/>
              <a:gd name="connsiteX46" fmla="*/ 3969323 w 4845066"/>
              <a:gd name="connsiteY46" fmla="*/ 1486623 h 5159725"/>
              <a:gd name="connsiteX47" fmla="*/ 3772387 w 4845066"/>
              <a:gd name="connsiteY47" fmla="*/ 1226410 h 5159725"/>
              <a:gd name="connsiteX48" fmla="*/ 3981060 w 4845066"/>
              <a:gd name="connsiteY48" fmla="*/ 1017966 h 5159725"/>
              <a:gd name="connsiteX49" fmla="*/ 4143012 w 4845066"/>
              <a:gd name="connsiteY49" fmla="*/ 731676 h 5159725"/>
              <a:gd name="connsiteX50" fmla="*/ 4636201 w 4845066"/>
              <a:gd name="connsiteY50" fmla="*/ 661191 h 5159725"/>
              <a:gd name="connsiteX51" fmla="*/ 4809195 w 4845066"/>
              <a:gd name="connsiteY51" fmla="*/ 216348 h 5159725"/>
              <a:gd name="connsiteX52" fmla="*/ 4805184 w 4845066"/>
              <a:gd name="connsiteY52" fmla="*/ 17556 h 5159725"/>
              <a:gd name="connsiteX53" fmla="*/ 4388646 w 4845066"/>
              <a:gd name="connsiteY53" fmla="*/ 8817 h 5159725"/>
              <a:gd name="connsiteX54" fmla="*/ 4043195 w 4845066"/>
              <a:gd name="connsiteY54" fmla="*/ 19802 h 5159725"/>
              <a:gd name="connsiteX55" fmla="*/ 4043076 w 4845066"/>
              <a:gd name="connsiteY55" fmla="*/ 216348 h 5159725"/>
              <a:gd name="connsiteX56" fmla="*/ 3952460 w 4845066"/>
              <a:gd name="connsiteY56" fmla="*/ 447007 h 5159725"/>
              <a:gd name="connsiteX57" fmla="*/ 3680612 w 4845066"/>
              <a:gd name="connsiteY57" fmla="*/ 620002 h 5159725"/>
              <a:gd name="connsiteX58" fmla="*/ 3433476 w 4845066"/>
              <a:gd name="connsiteY58" fmla="*/ 768283 h 5159725"/>
              <a:gd name="connsiteX59" fmla="*/ 2609693 w 4845066"/>
              <a:gd name="connsiteY59" fmla="*/ 891851 h 5159725"/>
              <a:gd name="connsiteX60" fmla="*/ 2123660 w 4845066"/>
              <a:gd name="connsiteY60" fmla="*/ 965991 h 5159725"/>
              <a:gd name="connsiteX61" fmla="*/ 1752958 w 4845066"/>
              <a:gd name="connsiteY61" fmla="*/ 1056607 h 5159725"/>
              <a:gd name="connsiteX62" fmla="*/ 1571725 w 4845066"/>
              <a:gd name="connsiteY62" fmla="*/ 1204889 h 5159725"/>
              <a:gd name="connsiteX63" fmla="*/ 1349303 w 4845066"/>
              <a:gd name="connsiteY63" fmla="*/ 1517926 h 5159725"/>
              <a:gd name="connsiteX64" fmla="*/ 1291639 w 4845066"/>
              <a:gd name="connsiteY64" fmla="*/ 1682683 h 5159725"/>
              <a:gd name="connsiteX65" fmla="*/ 1233974 w 4845066"/>
              <a:gd name="connsiteY65" fmla="*/ 1814489 h 5159725"/>
              <a:gd name="connsiteX66" fmla="*/ 978601 w 4845066"/>
              <a:gd name="connsiteY66" fmla="*/ 1839202 h 5159725"/>
              <a:gd name="connsiteX67" fmla="*/ 679388 w 4845066"/>
              <a:gd name="connsiteY67" fmla="*/ 1129147 h 5159725"/>
              <a:gd name="connsiteX68" fmla="*/ 11679 w 4845066"/>
              <a:gd name="connsiteY68" fmla="*/ 1447418 h 5159725"/>
              <a:gd name="connsiteX69" fmla="*/ 6833 w 4845066"/>
              <a:gd name="connsiteY69" fmla="*/ 1708135 h 5159725"/>
              <a:gd name="connsiteX0" fmla="*/ 6833 w 4845066"/>
              <a:gd name="connsiteY0" fmla="*/ 1715030 h 5166620"/>
              <a:gd name="connsiteX1" fmla="*/ 2943 w 4845066"/>
              <a:gd name="connsiteY1" fmla="*/ 4427568 h 5166620"/>
              <a:gd name="connsiteX2" fmla="*/ 2260 w 4845066"/>
              <a:gd name="connsiteY2" fmla="*/ 4926760 h 5166620"/>
              <a:gd name="connsiteX3" fmla="*/ 32063 w 4845066"/>
              <a:gd name="connsiteY3" fmla="*/ 5164330 h 5166620"/>
              <a:gd name="connsiteX4" fmla="*/ 311626 w 4845066"/>
              <a:gd name="connsiteY4" fmla="*/ 5161419 h 5166620"/>
              <a:gd name="connsiteX5" fmla="*/ 760245 w 4845066"/>
              <a:gd name="connsiteY5" fmla="*/ 5150809 h 5166620"/>
              <a:gd name="connsiteX6" fmla="*/ 927731 w 4845066"/>
              <a:gd name="connsiteY6" fmla="*/ 4974980 h 5166620"/>
              <a:gd name="connsiteX7" fmla="*/ 985474 w 4845066"/>
              <a:gd name="connsiteY7" fmla="*/ 4277807 h 5166620"/>
              <a:gd name="connsiteX8" fmla="*/ 1171613 w 4845066"/>
              <a:gd name="connsiteY8" fmla="*/ 3823991 h 5166620"/>
              <a:gd name="connsiteX9" fmla="*/ 1005623 w 4845066"/>
              <a:gd name="connsiteY9" fmla="*/ 3652912 h 5166620"/>
              <a:gd name="connsiteX10" fmla="*/ 1071604 w 4845066"/>
              <a:gd name="connsiteY10" fmla="*/ 3519532 h 5166620"/>
              <a:gd name="connsiteX11" fmla="*/ 1099571 w 4845066"/>
              <a:gd name="connsiteY11" fmla="*/ 3441326 h 5166620"/>
              <a:gd name="connsiteX12" fmla="*/ 1263410 w 4845066"/>
              <a:gd name="connsiteY12" fmla="*/ 3429678 h 5166620"/>
              <a:gd name="connsiteX13" fmla="*/ 1298774 w 4845066"/>
              <a:gd name="connsiteY13" fmla="*/ 3128970 h 5166620"/>
              <a:gd name="connsiteX14" fmla="*/ 1079869 w 4845066"/>
              <a:gd name="connsiteY14" fmla="*/ 2991760 h 5166620"/>
              <a:gd name="connsiteX15" fmla="*/ 1019265 w 4845066"/>
              <a:gd name="connsiteY15" fmla="*/ 2942397 h 5166620"/>
              <a:gd name="connsiteX16" fmla="*/ 940665 w 4845066"/>
              <a:gd name="connsiteY16" fmla="*/ 2884248 h 5166620"/>
              <a:gd name="connsiteX17" fmla="*/ 848291 w 4845066"/>
              <a:gd name="connsiteY17" fmla="*/ 2850877 h 5166620"/>
              <a:gd name="connsiteX18" fmla="*/ 837954 w 4845066"/>
              <a:gd name="connsiteY18" fmla="*/ 2873413 h 5166620"/>
              <a:gd name="connsiteX19" fmla="*/ 786454 w 4845066"/>
              <a:gd name="connsiteY19" fmla="*/ 2867405 h 5166620"/>
              <a:gd name="connsiteX20" fmla="*/ 711658 w 4845066"/>
              <a:gd name="connsiteY20" fmla="*/ 2752994 h 5166620"/>
              <a:gd name="connsiteX21" fmla="*/ 791965 w 4845066"/>
              <a:gd name="connsiteY21" fmla="*/ 2604896 h 5166620"/>
              <a:gd name="connsiteX22" fmla="*/ 945649 w 4845066"/>
              <a:gd name="connsiteY22" fmla="*/ 2653405 h 5166620"/>
              <a:gd name="connsiteX23" fmla="*/ 1011552 w 4845066"/>
              <a:gd name="connsiteY23" fmla="*/ 2628692 h 5166620"/>
              <a:gd name="connsiteX24" fmla="*/ 1046419 w 4845066"/>
              <a:gd name="connsiteY24" fmla="*/ 2595740 h 5166620"/>
              <a:gd name="connsiteX25" fmla="*/ 1162246 w 4845066"/>
              <a:gd name="connsiteY25" fmla="*/ 2632600 h 5166620"/>
              <a:gd name="connsiteX26" fmla="*/ 1174236 w 4845066"/>
              <a:gd name="connsiteY26" fmla="*/ 2662142 h 5166620"/>
              <a:gd name="connsiteX27" fmla="*/ 1349303 w 4845066"/>
              <a:gd name="connsiteY27" fmla="*/ 2694594 h 5166620"/>
              <a:gd name="connsiteX28" fmla="*/ 1431682 w 4845066"/>
              <a:gd name="connsiteY28" fmla="*/ 2702832 h 5166620"/>
              <a:gd name="connsiteX29" fmla="*/ 1572721 w 4845066"/>
              <a:gd name="connsiteY29" fmla="*/ 2624703 h 5166620"/>
              <a:gd name="connsiteX30" fmla="*/ 1624982 w 4845066"/>
              <a:gd name="connsiteY30" fmla="*/ 2616046 h 5166620"/>
              <a:gd name="connsiteX31" fmla="*/ 1705944 w 4845066"/>
              <a:gd name="connsiteY31" fmla="*/ 2524853 h 5166620"/>
              <a:gd name="connsiteX32" fmla="*/ 1719849 w 4845066"/>
              <a:gd name="connsiteY32" fmla="*/ 2384233 h 5166620"/>
              <a:gd name="connsiteX33" fmla="*/ 1775598 w 4845066"/>
              <a:gd name="connsiteY33" fmla="*/ 2407687 h 5166620"/>
              <a:gd name="connsiteX34" fmla="*/ 1869705 w 4845066"/>
              <a:gd name="connsiteY34" fmla="*/ 2410756 h 5166620"/>
              <a:gd name="connsiteX35" fmla="*/ 2075153 w 4845066"/>
              <a:gd name="connsiteY35" fmla="*/ 2572417 h 5166620"/>
              <a:gd name="connsiteX36" fmla="*/ 2164771 w 4845066"/>
              <a:gd name="connsiteY36" fmla="*/ 2104644 h 5166620"/>
              <a:gd name="connsiteX37" fmla="*/ 2186572 w 4845066"/>
              <a:gd name="connsiteY37" fmla="*/ 1975752 h 5166620"/>
              <a:gd name="connsiteX38" fmla="*/ 2388224 w 4845066"/>
              <a:gd name="connsiteY38" fmla="*/ 1888959 h 5166620"/>
              <a:gd name="connsiteX39" fmla="*/ 2467718 w 4845066"/>
              <a:gd name="connsiteY39" fmla="*/ 1981712 h 5166620"/>
              <a:gd name="connsiteX40" fmla="*/ 2681028 w 4845066"/>
              <a:gd name="connsiteY40" fmla="*/ 1990259 h 5166620"/>
              <a:gd name="connsiteX41" fmla="*/ 2679070 w 4845066"/>
              <a:gd name="connsiteY41" fmla="*/ 1865533 h 5166620"/>
              <a:gd name="connsiteX42" fmla="*/ 3434172 w 4845066"/>
              <a:gd name="connsiteY42" fmla="*/ 1875959 h 5166620"/>
              <a:gd name="connsiteX43" fmla="*/ 3408481 w 4845066"/>
              <a:gd name="connsiteY43" fmla="*/ 2081034 h 5166620"/>
              <a:gd name="connsiteX44" fmla="*/ 3525640 w 4845066"/>
              <a:gd name="connsiteY44" fmla="*/ 2046745 h 5166620"/>
              <a:gd name="connsiteX45" fmla="*/ 3569864 w 4845066"/>
              <a:gd name="connsiteY45" fmla="*/ 1520755 h 5166620"/>
              <a:gd name="connsiteX46" fmla="*/ 3969323 w 4845066"/>
              <a:gd name="connsiteY46" fmla="*/ 1493518 h 5166620"/>
              <a:gd name="connsiteX47" fmla="*/ 3772387 w 4845066"/>
              <a:gd name="connsiteY47" fmla="*/ 1233305 h 5166620"/>
              <a:gd name="connsiteX48" fmla="*/ 3981060 w 4845066"/>
              <a:gd name="connsiteY48" fmla="*/ 1024861 h 5166620"/>
              <a:gd name="connsiteX49" fmla="*/ 4143012 w 4845066"/>
              <a:gd name="connsiteY49" fmla="*/ 738571 h 5166620"/>
              <a:gd name="connsiteX50" fmla="*/ 4636201 w 4845066"/>
              <a:gd name="connsiteY50" fmla="*/ 668086 h 5166620"/>
              <a:gd name="connsiteX51" fmla="*/ 4809195 w 4845066"/>
              <a:gd name="connsiteY51" fmla="*/ 223243 h 5166620"/>
              <a:gd name="connsiteX52" fmla="*/ 4805184 w 4845066"/>
              <a:gd name="connsiteY52" fmla="*/ 24451 h 5166620"/>
              <a:gd name="connsiteX53" fmla="*/ 4388646 w 4845066"/>
              <a:gd name="connsiteY53" fmla="*/ 15712 h 5166620"/>
              <a:gd name="connsiteX54" fmla="*/ 3694580 w 4845066"/>
              <a:gd name="connsiteY54" fmla="*/ 138139 h 5166620"/>
              <a:gd name="connsiteX55" fmla="*/ 4043076 w 4845066"/>
              <a:gd name="connsiteY55" fmla="*/ 223243 h 5166620"/>
              <a:gd name="connsiteX56" fmla="*/ 3952460 w 4845066"/>
              <a:gd name="connsiteY56" fmla="*/ 453902 h 5166620"/>
              <a:gd name="connsiteX57" fmla="*/ 3680612 w 4845066"/>
              <a:gd name="connsiteY57" fmla="*/ 626897 h 5166620"/>
              <a:gd name="connsiteX58" fmla="*/ 3433476 w 4845066"/>
              <a:gd name="connsiteY58" fmla="*/ 775178 h 5166620"/>
              <a:gd name="connsiteX59" fmla="*/ 2609693 w 4845066"/>
              <a:gd name="connsiteY59" fmla="*/ 898746 h 5166620"/>
              <a:gd name="connsiteX60" fmla="*/ 2123660 w 4845066"/>
              <a:gd name="connsiteY60" fmla="*/ 972886 h 5166620"/>
              <a:gd name="connsiteX61" fmla="*/ 1752958 w 4845066"/>
              <a:gd name="connsiteY61" fmla="*/ 1063502 h 5166620"/>
              <a:gd name="connsiteX62" fmla="*/ 1571725 w 4845066"/>
              <a:gd name="connsiteY62" fmla="*/ 1211784 h 5166620"/>
              <a:gd name="connsiteX63" fmla="*/ 1349303 w 4845066"/>
              <a:gd name="connsiteY63" fmla="*/ 1524821 h 5166620"/>
              <a:gd name="connsiteX64" fmla="*/ 1291639 w 4845066"/>
              <a:gd name="connsiteY64" fmla="*/ 1689578 h 5166620"/>
              <a:gd name="connsiteX65" fmla="*/ 1233974 w 4845066"/>
              <a:gd name="connsiteY65" fmla="*/ 1821384 h 5166620"/>
              <a:gd name="connsiteX66" fmla="*/ 978601 w 4845066"/>
              <a:gd name="connsiteY66" fmla="*/ 1846097 h 5166620"/>
              <a:gd name="connsiteX67" fmla="*/ 679388 w 4845066"/>
              <a:gd name="connsiteY67" fmla="*/ 1136042 h 5166620"/>
              <a:gd name="connsiteX68" fmla="*/ 11679 w 4845066"/>
              <a:gd name="connsiteY68" fmla="*/ 1454313 h 5166620"/>
              <a:gd name="connsiteX69" fmla="*/ 6833 w 4845066"/>
              <a:gd name="connsiteY69" fmla="*/ 1715030 h 5166620"/>
              <a:gd name="connsiteX0" fmla="*/ 6833 w 4875446"/>
              <a:gd name="connsiteY0" fmla="*/ 1690579 h 5142169"/>
              <a:gd name="connsiteX1" fmla="*/ 2943 w 4875446"/>
              <a:gd name="connsiteY1" fmla="*/ 4403117 h 5142169"/>
              <a:gd name="connsiteX2" fmla="*/ 2260 w 4875446"/>
              <a:gd name="connsiteY2" fmla="*/ 4902309 h 5142169"/>
              <a:gd name="connsiteX3" fmla="*/ 32063 w 4875446"/>
              <a:gd name="connsiteY3" fmla="*/ 5139879 h 5142169"/>
              <a:gd name="connsiteX4" fmla="*/ 311626 w 4875446"/>
              <a:gd name="connsiteY4" fmla="*/ 5136968 h 5142169"/>
              <a:gd name="connsiteX5" fmla="*/ 760245 w 4875446"/>
              <a:gd name="connsiteY5" fmla="*/ 5126358 h 5142169"/>
              <a:gd name="connsiteX6" fmla="*/ 927731 w 4875446"/>
              <a:gd name="connsiteY6" fmla="*/ 4950529 h 5142169"/>
              <a:gd name="connsiteX7" fmla="*/ 985474 w 4875446"/>
              <a:gd name="connsiteY7" fmla="*/ 4253356 h 5142169"/>
              <a:gd name="connsiteX8" fmla="*/ 1171613 w 4875446"/>
              <a:gd name="connsiteY8" fmla="*/ 3799540 h 5142169"/>
              <a:gd name="connsiteX9" fmla="*/ 1005623 w 4875446"/>
              <a:gd name="connsiteY9" fmla="*/ 3628461 h 5142169"/>
              <a:gd name="connsiteX10" fmla="*/ 1071604 w 4875446"/>
              <a:gd name="connsiteY10" fmla="*/ 3495081 h 5142169"/>
              <a:gd name="connsiteX11" fmla="*/ 1099571 w 4875446"/>
              <a:gd name="connsiteY11" fmla="*/ 3416875 h 5142169"/>
              <a:gd name="connsiteX12" fmla="*/ 1263410 w 4875446"/>
              <a:gd name="connsiteY12" fmla="*/ 3405227 h 5142169"/>
              <a:gd name="connsiteX13" fmla="*/ 1298774 w 4875446"/>
              <a:gd name="connsiteY13" fmla="*/ 3104519 h 5142169"/>
              <a:gd name="connsiteX14" fmla="*/ 1079869 w 4875446"/>
              <a:gd name="connsiteY14" fmla="*/ 2967309 h 5142169"/>
              <a:gd name="connsiteX15" fmla="*/ 1019265 w 4875446"/>
              <a:gd name="connsiteY15" fmla="*/ 2917946 h 5142169"/>
              <a:gd name="connsiteX16" fmla="*/ 940665 w 4875446"/>
              <a:gd name="connsiteY16" fmla="*/ 2859797 h 5142169"/>
              <a:gd name="connsiteX17" fmla="*/ 848291 w 4875446"/>
              <a:gd name="connsiteY17" fmla="*/ 2826426 h 5142169"/>
              <a:gd name="connsiteX18" fmla="*/ 837954 w 4875446"/>
              <a:gd name="connsiteY18" fmla="*/ 2848962 h 5142169"/>
              <a:gd name="connsiteX19" fmla="*/ 786454 w 4875446"/>
              <a:gd name="connsiteY19" fmla="*/ 2842954 h 5142169"/>
              <a:gd name="connsiteX20" fmla="*/ 711658 w 4875446"/>
              <a:gd name="connsiteY20" fmla="*/ 2728543 h 5142169"/>
              <a:gd name="connsiteX21" fmla="*/ 791965 w 4875446"/>
              <a:gd name="connsiteY21" fmla="*/ 2580445 h 5142169"/>
              <a:gd name="connsiteX22" fmla="*/ 945649 w 4875446"/>
              <a:gd name="connsiteY22" fmla="*/ 2628954 h 5142169"/>
              <a:gd name="connsiteX23" fmla="*/ 1011552 w 4875446"/>
              <a:gd name="connsiteY23" fmla="*/ 2604241 h 5142169"/>
              <a:gd name="connsiteX24" fmla="*/ 1046419 w 4875446"/>
              <a:gd name="connsiteY24" fmla="*/ 2571289 h 5142169"/>
              <a:gd name="connsiteX25" fmla="*/ 1162246 w 4875446"/>
              <a:gd name="connsiteY25" fmla="*/ 2608149 h 5142169"/>
              <a:gd name="connsiteX26" fmla="*/ 1174236 w 4875446"/>
              <a:gd name="connsiteY26" fmla="*/ 2637691 h 5142169"/>
              <a:gd name="connsiteX27" fmla="*/ 1349303 w 4875446"/>
              <a:gd name="connsiteY27" fmla="*/ 2670143 h 5142169"/>
              <a:gd name="connsiteX28" fmla="*/ 1431682 w 4875446"/>
              <a:gd name="connsiteY28" fmla="*/ 2678381 h 5142169"/>
              <a:gd name="connsiteX29" fmla="*/ 1572721 w 4875446"/>
              <a:gd name="connsiteY29" fmla="*/ 2600252 h 5142169"/>
              <a:gd name="connsiteX30" fmla="*/ 1624982 w 4875446"/>
              <a:gd name="connsiteY30" fmla="*/ 2591595 h 5142169"/>
              <a:gd name="connsiteX31" fmla="*/ 1705944 w 4875446"/>
              <a:gd name="connsiteY31" fmla="*/ 2500402 h 5142169"/>
              <a:gd name="connsiteX32" fmla="*/ 1719849 w 4875446"/>
              <a:gd name="connsiteY32" fmla="*/ 2359782 h 5142169"/>
              <a:gd name="connsiteX33" fmla="*/ 1775598 w 4875446"/>
              <a:gd name="connsiteY33" fmla="*/ 2383236 h 5142169"/>
              <a:gd name="connsiteX34" fmla="*/ 1869705 w 4875446"/>
              <a:gd name="connsiteY34" fmla="*/ 2386305 h 5142169"/>
              <a:gd name="connsiteX35" fmla="*/ 2075153 w 4875446"/>
              <a:gd name="connsiteY35" fmla="*/ 2547966 h 5142169"/>
              <a:gd name="connsiteX36" fmla="*/ 2164771 w 4875446"/>
              <a:gd name="connsiteY36" fmla="*/ 2080193 h 5142169"/>
              <a:gd name="connsiteX37" fmla="*/ 2186572 w 4875446"/>
              <a:gd name="connsiteY37" fmla="*/ 1951301 h 5142169"/>
              <a:gd name="connsiteX38" fmla="*/ 2388224 w 4875446"/>
              <a:gd name="connsiteY38" fmla="*/ 1864508 h 5142169"/>
              <a:gd name="connsiteX39" fmla="*/ 2467718 w 4875446"/>
              <a:gd name="connsiteY39" fmla="*/ 1957261 h 5142169"/>
              <a:gd name="connsiteX40" fmla="*/ 2681028 w 4875446"/>
              <a:gd name="connsiteY40" fmla="*/ 1965808 h 5142169"/>
              <a:gd name="connsiteX41" fmla="*/ 2679070 w 4875446"/>
              <a:gd name="connsiteY41" fmla="*/ 1841082 h 5142169"/>
              <a:gd name="connsiteX42" fmla="*/ 3434172 w 4875446"/>
              <a:gd name="connsiteY42" fmla="*/ 1851508 h 5142169"/>
              <a:gd name="connsiteX43" fmla="*/ 3408481 w 4875446"/>
              <a:gd name="connsiteY43" fmla="*/ 2056583 h 5142169"/>
              <a:gd name="connsiteX44" fmla="*/ 3525640 w 4875446"/>
              <a:gd name="connsiteY44" fmla="*/ 2022294 h 5142169"/>
              <a:gd name="connsiteX45" fmla="*/ 3569864 w 4875446"/>
              <a:gd name="connsiteY45" fmla="*/ 1496304 h 5142169"/>
              <a:gd name="connsiteX46" fmla="*/ 3969323 w 4875446"/>
              <a:gd name="connsiteY46" fmla="*/ 1469067 h 5142169"/>
              <a:gd name="connsiteX47" fmla="*/ 3772387 w 4875446"/>
              <a:gd name="connsiteY47" fmla="*/ 1208854 h 5142169"/>
              <a:gd name="connsiteX48" fmla="*/ 3981060 w 4875446"/>
              <a:gd name="connsiteY48" fmla="*/ 1000410 h 5142169"/>
              <a:gd name="connsiteX49" fmla="*/ 4143012 w 4875446"/>
              <a:gd name="connsiteY49" fmla="*/ 714120 h 5142169"/>
              <a:gd name="connsiteX50" fmla="*/ 4636201 w 4875446"/>
              <a:gd name="connsiteY50" fmla="*/ 643635 h 5142169"/>
              <a:gd name="connsiteX51" fmla="*/ 4809195 w 4875446"/>
              <a:gd name="connsiteY51" fmla="*/ 198792 h 5142169"/>
              <a:gd name="connsiteX52" fmla="*/ 4805184 w 4875446"/>
              <a:gd name="connsiteY52" fmla="*/ 0 h 5142169"/>
              <a:gd name="connsiteX53" fmla="*/ 3968593 w 4875446"/>
              <a:gd name="connsiteY53" fmla="*/ 96988 h 5142169"/>
              <a:gd name="connsiteX54" fmla="*/ 3694580 w 4875446"/>
              <a:gd name="connsiteY54" fmla="*/ 113688 h 5142169"/>
              <a:gd name="connsiteX55" fmla="*/ 4043076 w 4875446"/>
              <a:gd name="connsiteY55" fmla="*/ 198792 h 5142169"/>
              <a:gd name="connsiteX56" fmla="*/ 3952460 w 4875446"/>
              <a:gd name="connsiteY56" fmla="*/ 429451 h 5142169"/>
              <a:gd name="connsiteX57" fmla="*/ 3680612 w 4875446"/>
              <a:gd name="connsiteY57" fmla="*/ 602446 h 5142169"/>
              <a:gd name="connsiteX58" fmla="*/ 3433476 w 4875446"/>
              <a:gd name="connsiteY58" fmla="*/ 750727 h 5142169"/>
              <a:gd name="connsiteX59" fmla="*/ 2609693 w 4875446"/>
              <a:gd name="connsiteY59" fmla="*/ 874295 h 5142169"/>
              <a:gd name="connsiteX60" fmla="*/ 2123660 w 4875446"/>
              <a:gd name="connsiteY60" fmla="*/ 948435 h 5142169"/>
              <a:gd name="connsiteX61" fmla="*/ 1752958 w 4875446"/>
              <a:gd name="connsiteY61" fmla="*/ 1039051 h 5142169"/>
              <a:gd name="connsiteX62" fmla="*/ 1571725 w 4875446"/>
              <a:gd name="connsiteY62" fmla="*/ 1187333 h 5142169"/>
              <a:gd name="connsiteX63" fmla="*/ 1349303 w 4875446"/>
              <a:gd name="connsiteY63" fmla="*/ 1500370 h 5142169"/>
              <a:gd name="connsiteX64" fmla="*/ 1291639 w 4875446"/>
              <a:gd name="connsiteY64" fmla="*/ 1665127 h 5142169"/>
              <a:gd name="connsiteX65" fmla="*/ 1233974 w 4875446"/>
              <a:gd name="connsiteY65" fmla="*/ 1796933 h 5142169"/>
              <a:gd name="connsiteX66" fmla="*/ 978601 w 4875446"/>
              <a:gd name="connsiteY66" fmla="*/ 1821646 h 5142169"/>
              <a:gd name="connsiteX67" fmla="*/ 679388 w 4875446"/>
              <a:gd name="connsiteY67" fmla="*/ 1111591 h 5142169"/>
              <a:gd name="connsiteX68" fmla="*/ 11679 w 4875446"/>
              <a:gd name="connsiteY68" fmla="*/ 1429862 h 5142169"/>
              <a:gd name="connsiteX69" fmla="*/ 6833 w 4875446"/>
              <a:gd name="connsiteY69" fmla="*/ 1690579 h 5142169"/>
              <a:gd name="connsiteX0" fmla="*/ 6833 w 4825714"/>
              <a:gd name="connsiteY0" fmla="*/ 1593650 h 5045240"/>
              <a:gd name="connsiteX1" fmla="*/ 2943 w 4825714"/>
              <a:gd name="connsiteY1" fmla="*/ 4306188 h 5045240"/>
              <a:gd name="connsiteX2" fmla="*/ 2260 w 4825714"/>
              <a:gd name="connsiteY2" fmla="*/ 4805380 h 5045240"/>
              <a:gd name="connsiteX3" fmla="*/ 32063 w 4825714"/>
              <a:gd name="connsiteY3" fmla="*/ 5042950 h 5045240"/>
              <a:gd name="connsiteX4" fmla="*/ 311626 w 4825714"/>
              <a:gd name="connsiteY4" fmla="*/ 5040039 h 5045240"/>
              <a:gd name="connsiteX5" fmla="*/ 760245 w 4825714"/>
              <a:gd name="connsiteY5" fmla="*/ 5029429 h 5045240"/>
              <a:gd name="connsiteX6" fmla="*/ 927731 w 4825714"/>
              <a:gd name="connsiteY6" fmla="*/ 4853600 h 5045240"/>
              <a:gd name="connsiteX7" fmla="*/ 985474 w 4825714"/>
              <a:gd name="connsiteY7" fmla="*/ 4156427 h 5045240"/>
              <a:gd name="connsiteX8" fmla="*/ 1171613 w 4825714"/>
              <a:gd name="connsiteY8" fmla="*/ 3702611 h 5045240"/>
              <a:gd name="connsiteX9" fmla="*/ 1005623 w 4825714"/>
              <a:gd name="connsiteY9" fmla="*/ 3531532 h 5045240"/>
              <a:gd name="connsiteX10" fmla="*/ 1071604 w 4825714"/>
              <a:gd name="connsiteY10" fmla="*/ 3398152 h 5045240"/>
              <a:gd name="connsiteX11" fmla="*/ 1099571 w 4825714"/>
              <a:gd name="connsiteY11" fmla="*/ 3319946 h 5045240"/>
              <a:gd name="connsiteX12" fmla="*/ 1263410 w 4825714"/>
              <a:gd name="connsiteY12" fmla="*/ 3308298 h 5045240"/>
              <a:gd name="connsiteX13" fmla="*/ 1298774 w 4825714"/>
              <a:gd name="connsiteY13" fmla="*/ 3007590 h 5045240"/>
              <a:gd name="connsiteX14" fmla="*/ 1079869 w 4825714"/>
              <a:gd name="connsiteY14" fmla="*/ 2870380 h 5045240"/>
              <a:gd name="connsiteX15" fmla="*/ 1019265 w 4825714"/>
              <a:gd name="connsiteY15" fmla="*/ 2821017 h 5045240"/>
              <a:gd name="connsiteX16" fmla="*/ 940665 w 4825714"/>
              <a:gd name="connsiteY16" fmla="*/ 2762868 h 5045240"/>
              <a:gd name="connsiteX17" fmla="*/ 848291 w 4825714"/>
              <a:gd name="connsiteY17" fmla="*/ 2729497 h 5045240"/>
              <a:gd name="connsiteX18" fmla="*/ 837954 w 4825714"/>
              <a:gd name="connsiteY18" fmla="*/ 2752033 h 5045240"/>
              <a:gd name="connsiteX19" fmla="*/ 786454 w 4825714"/>
              <a:gd name="connsiteY19" fmla="*/ 2746025 h 5045240"/>
              <a:gd name="connsiteX20" fmla="*/ 711658 w 4825714"/>
              <a:gd name="connsiteY20" fmla="*/ 2631614 h 5045240"/>
              <a:gd name="connsiteX21" fmla="*/ 791965 w 4825714"/>
              <a:gd name="connsiteY21" fmla="*/ 2483516 h 5045240"/>
              <a:gd name="connsiteX22" fmla="*/ 945649 w 4825714"/>
              <a:gd name="connsiteY22" fmla="*/ 2532025 h 5045240"/>
              <a:gd name="connsiteX23" fmla="*/ 1011552 w 4825714"/>
              <a:gd name="connsiteY23" fmla="*/ 2507312 h 5045240"/>
              <a:gd name="connsiteX24" fmla="*/ 1046419 w 4825714"/>
              <a:gd name="connsiteY24" fmla="*/ 2474360 h 5045240"/>
              <a:gd name="connsiteX25" fmla="*/ 1162246 w 4825714"/>
              <a:gd name="connsiteY25" fmla="*/ 2511220 h 5045240"/>
              <a:gd name="connsiteX26" fmla="*/ 1174236 w 4825714"/>
              <a:gd name="connsiteY26" fmla="*/ 2540762 h 5045240"/>
              <a:gd name="connsiteX27" fmla="*/ 1349303 w 4825714"/>
              <a:gd name="connsiteY27" fmla="*/ 2573214 h 5045240"/>
              <a:gd name="connsiteX28" fmla="*/ 1431682 w 4825714"/>
              <a:gd name="connsiteY28" fmla="*/ 2581452 h 5045240"/>
              <a:gd name="connsiteX29" fmla="*/ 1572721 w 4825714"/>
              <a:gd name="connsiteY29" fmla="*/ 2503323 h 5045240"/>
              <a:gd name="connsiteX30" fmla="*/ 1624982 w 4825714"/>
              <a:gd name="connsiteY30" fmla="*/ 2494666 h 5045240"/>
              <a:gd name="connsiteX31" fmla="*/ 1705944 w 4825714"/>
              <a:gd name="connsiteY31" fmla="*/ 2403473 h 5045240"/>
              <a:gd name="connsiteX32" fmla="*/ 1719849 w 4825714"/>
              <a:gd name="connsiteY32" fmla="*/ 2262853 h 5045240"/>
              <a:gd name="connsiteX33" fmla="*/ 1775598 w 4825714"/>
              <a:gd name="connsiteY33" fmla="*/ 2286307 h 5045240"/>
              <a:gd name="connsiteX34" fmla="*/ 1869705 w 4825714"/>
              <a:gd name="connsiteY34" fmla="*/ 2289376 h 5045240"/>
              <a:gd name="connsiteX35" fmla="*/ 2075153 w 4825714"/>
              <a:gd name="connsiteY35" fmla="*/ 2451037 h 5045240"/>
              <a:gd name="connsiteX36" fmla="*/ 2164771 w 4825714"/>
              <a:gd name="connsiteY36" fmla="*/ 1983264 h 5045240"/>
              <a:gd name="connsiteX37" fmla="*/ 2186572 w 4825714"/>
              <a:gd name="connsiteY37" fmla="*/ 1854372 h 5045240"/>
              <a:gd name="connsiteX38" fmla="*/ 2388224 w 4825714"/>
              <a:gd name="connsiteY38" fmla="*/ 1767579 h 5045240"/>
              <a:gd name="connsiteX39" fmla="*/ 2467718 w 4825714"/>
              <a:gd name="connsiteY39" fmla="*/ 1860332 h 5045240"/>
              <a:gd name="connsiteX40" fmla="*/ 2681028 w 4825714"/>
              <a:gd name="connsiteY40" fmla="*/ 1868879 h 5045240"/>
              <a:gd name="connsiteX41" fmla="*/ 2679070 w 4825714"/>
              <a:gd name="connsiteY41" fmla="*/ 1744153 h 5045240"/>
              <a:gd name="connsiteX42" fmla="*/ 3434172 w 4825714"/>
              <a:gd name="connsiteY42" fmla="*/ 1754579 h 5045240"/>
              <a:gd name="connsiteX43" fmla="*/ 3408481 w 4825714"/>
              <a:gd name="connsiteY43" fmla="*/ 1959654 h 5045240"/>
              <a:gd name="connsiteX44" fmla="*/ 3525640 w 4825714"/>
              <a:gd name="connsiteY44" fmla="*/ 1925365 h 5045240"/>
              <a:gd name="connsiteX45" fmla="*/ 3569864 w 4825714"/>
              <a:gd name="connsiteY45" fmla="*/ 1399375 h 5045240"/>
              <a:gd name="connsiteX46" fmla="*/ 3969323 w 4825714"/>
              <a:gd name="connsiteY46" fmla="*/ 1372138 h 5045240"/>
              <a:gd name="connsiteX47" fmla="*/ 3772387 w 4825714"/>
              <a:gd name="connsiteY47" fmla="*/ 1111925 h 5045240"/>
              <a:gd name="connsiteX48" fmla="*/ 3981060 w 4825714"/>
              <a:gd name="connsiteY48" fmla="*/ 903481 h 5045240"/>
              <a:gd name="connsiteX49" fmla="*/ 4143012 w 4825714"/>
              <a:gd name="connsiteY49" fmla="*/ 617191 h 5045240"/>
              <a:gd name="connsiteX50" fmla="*/ 4636201 w 4825714"/>
              <a:gd name="connsiteY50" fmla="*/ 546706 h 5045240"/>
              <a:gd name="connsiteX51" fmla="*/ 4809195 w 4825714"/>
              <a:gd name="connsiteY51" fmla="*/ 101863 h 5045240"/>
              <a:gd name="connsiteX52" fmla="*/ 4265117 w 4825714"/>
              <a:gd name="connsiteY52" fmla="*/ 11656 h 5045240"/>
              <a:gd name="connsiteX53" fmla="*/ 3968593 w 4825714"/>
              <a:gd name="connsiteY53" fmla="*/ 59 h 5045240"/>
              <a:gd name="connsiteX54" fmla="*/ 3694580 w 4825714"/>
              <a:gd name="connsiteY54" fmla="*/ 16759 h 5045240"/>
              <a:gd name="connsiteX55" fmla="*/ 4043076 w 4825714"/>
              <a:gd name="connsiteY55" fmla="*/ 101863 h 5045240"/>
              <a:gd name="connsiteX56" fmla="*/ 3952460 w 4825714"/>
              <a:gd name="connsiteY56" fmla="*/ 332522 h 5045240"/>
              <a:gd name="connsiteX57" fmla="*/ 3680612 w 4825714"/>
              <a:gd name="connsiteY57" fmla="*/ 505517 h 5045240"/>
              <a:gd name="connsiteX58" fmla="*/ 3433476 w 4825714"/>
              <a:gd name="connsiteY58" fmla="*/ 653798 h 5045240"/>
              <a:gd name="connsiteX59" fmla="*/ 2609693 w 4825714"/>
              <a:gd name="connsiteY59" fmla="*/ 777366 h 5045240"/>
              <a:gd name="connsiteX60" fmla="*/ 2123660 w 4825714"/>
              <a:gd name="connsiteY60" fmla="*/ 851506 h 5045240"/>
              <a:gd name="connsiteX61" fmla="*/ 1752958 w 4825714"/>
              <a:gd name="connsiteY61" fmla="*/ 942122 h 5045240"/>
              <a:gd name="connsiteX62" fmla="*/ 1571725 w 4825714"/>
              <a:gd name="connsiteY62" fmla="*/ 1090404 h 5045240"/>
              <a:gd name="connsiteX63" fmla="*/ 1349303 w 4825714"/>
              <a:gd name="connsiteY63" fmla="*/ 1403441 h 5045240"/>
              <a:gd name="connsiteX64" fmla="*/ 1291639 w 4825714"/>
              <a:gd name="connsiteY64" fmla="*/ 1568198 h 5045240"/>
              <a:gd name="connsiteX65" fmla="*/ 1233974 w 4825714"/>
              <a:gd name="connsiteY65" fmla="*/ 1700004 h 5045240"/>
              <a:gd name="connsiteX66" fmla="*/ 978601 w 4825714"/>
              <a:gd name="connsiteY66" fmla="*/ 1724717 h 5045240"/>
              <a:gd name="connsiteX67" fmla="*/ 679388 w 4825714"/>
              <a:gd name="connsiteY67" fmla="*/ 1014662 h 5045240"/>
              <a:gd name="connsiteX68" fmla="*/ 11679 w 4825714"/>
              <a:gd name="connsiteY68" fmla="*/ 1332933 h 5045240"/>
              <a:gd name="connsiteX69" fmla="*/ 6833 w 4825714"/>
              <a:gd name="connsiteY69" fmla="*/ 1593650 h 5045240"/>
              <a:gd name="connsiteX0" fmla="*/ 6833 w 4637894"/>
              <a:gd name="connsiteY0" fmla="*/ 1595476 h 5047066"/>
              <a:gd name="connsiteX1" fmla="*/ 2943 w 4637894"/>
              <a:gd name="connsiteY1" fmla="*/ 4308014 h 5047066"/>
              <a:gd name="connsiteX2" fmla="*/ 2260 w 4637894"/>
              <a:gd name="connsiteY2" fmla="*/ 4807206 h 5047066"/>
              <a:gd name="connsiteX3" fmla="*/ 32063 w 4637894"/>
              <a:gd name="connsiteY3" fmla="*/ 5044776 h 5047066"/>
              <a:gd name="connsiteX4" fmla="*/ 311626 w 4637894"/>
              <a:gd name="connsiteY4" fmla="*/ 5041865 h 5047066"/>
              <a:gd name="connsiteX5" fmla="*/ 760245 w 4637894"/>
              <a:gd name="connsiteY5" fmla="*/ 5031255 h 5047066"/>
              <a:gd name="connsiteX6" fmla="*/ 927731 w 4637894"/>
              <a:gd name="connsiteY6" fmla="*/ 4855426 h 5047066"/>
              <a:gd name="connsiteX7" fmla="*/ 985474 w 4637894"/>
              <a:gd name="connsiteY7" fmla="*/ 4158253 h 5047066"/>
              <a:gd name="connsiteX8" fmla="*/ 1171613 w 4637894"/>
              <a:gd name="connsiteY8" fmla="*/ 3704437 h 5047066"/>
              <a:gd name="connsiteX9" fmla="*/ 1005623 w 4637894"/>
              <a:gd name="connsiteY9" fmla="*/ 3533358 h 5047066"/>
              <a:gd name="connsiteX10" fmla="*/ 1071604 w 4637894"/>
              <a:gd name="connsiteY10" fmla="*/ 3399978 h 5047066"/>
              <a:gd name="connsiteX11" fmla="*/ 1099571 w 4637894"/>
              <a:gd name="connsiteY11" fmla="*/ 3321772 h 5047066"/>
              <a:gd name="connsiteX12" fmla="*/ 1263410 w 4637894"/>
              <a:gd name="connsiteY12" fmla="*/ 3310124 h 5047066"/>
              <a:gd name="connsiteX13" fmla="*/ 1298774 w 4637894"/>
              <a:gd name="connsiteY13" fmla="*/ 3009416 h 5047066"/>
              <a:gd name="connsiteX14" fmla="*/ 1079869 w 4637894"/>
              <a:gd name="connsiteY14" fmla="*/ 2872206 h 5047066"/>
              <a:gd name="connsiteX15" fmla="*/ 1019265 w 4637894"/>
              <a:gd name="connsiteY15" fmla="*/ 2822843 h 5047066"/>
              <a:gd name="connsiteX16" fmla="*/ 940665 w 4637894"/>
              <a:gd name="connsiteY16" fmla="*/ 2764694 h 5047066"/>
              <a:gd name="connsiteX17" fmla="*/ 848291 w 4637894"/>
              <a:gd name="connsiteY17" fmla="*/ 2731323 h 5047066"/>
              <a:gd name="connsiteX18" fmla="*/ 837954 w 4637894"/>
              <a:gd name="connsiteY18" fmla="*/ 2753859 h 5047066"/>
              <a:gd name="connsiteX19" fmla="*/ 786454 w 4637894"/>
              <a:gd name="connsiteY19" fmla="*/ 2747851 h 5047066"/>
              <a:gd name="connsiteX20" fmla="*/ 711658 w 4637894"/>
              <a:gd name="connsiteY20" fmla="*/ 2633440 h 5047066"/>
              <a:gd name="connsiteX21" fmla="*/ 791965 w 4637894"/>
              <a:gd name="connsiteY21" fmla="*/ 2485342 h 5047066"/>
              <a:gd name="connsiteX22" fmla="*/ 945649 w 4637894"/>
              <a:gd name="connsiteY22" fmla="*/ 2533851 h 5047066"/>
              <a:gd name="connsiteX23" fmla="*/ 1011552 w 4637894"/>
              <a:gd name="connsiteY23" fmla="*/ 2509138 h 5047066"/>
              <a:gd name="connsiteX24" fmla="*/ 1046419 w 4637894"/>
              <a:gd name="connsiteY24" fmla="*/ 2476186 h 5047066"/>
              <a:gd name="connsiteX25" fmla="*/ 1162246 w 4637894"/>
              <a:gd name="connsiteY25" fmla="*/ 2513046 h 5047066"/>
              <a:gd name="connsiteX26" fmla="*/ 1174236 w 4637894"/>
              <a:gd name="connsiteY26" fmla="*/ 2542588 h 5047066"/>
              <a:gd name="connsiteX27" fmla="*/ 1349303 w 4637894"/>
              <a:gd name="connsiteY27" fmla="*/ 2575040 h 5047066"/>
              <a:gd name="connsiteX28" fmla="*/ 1431682 w 4637894"/>
              <a:gd name="connsiteY28" fmla="*/ 2583278 h 5047066"/>
              <a:gd name="connsiteX29" fmla="*/ 1572721 w 4637894"/>
              <a:gd name="connsiteY29" fmla="*/ 2505149 h 5047066"/>
              <a:gd name="connsiteX30" fmla="*/ 1624982 w 4637894"/>
              <a:gd name="connsiteY30" fmla="*/ 2496492 h 5047066"/>
              <a:gd name="connsiteX31" fmla="*/ 1705944 w 4637894"/>
              <a:gd name="connsiteY31" fmla="*/ 2405299 h 5047066"/>
              <a:gd name="connsiteX32" fmla="*/ 1719849 w 4637894"/>
              <a:gd name="connsiteY32" fmla="*/ 2264679 h 5047066"/>
              <a:gd name="connsiteX33" fmla="*/ 1775598 w 4637894"/>
              <a:gd name="connsiteY33" fmla="*/ 2288133 h 5047066"/>
              <a:gd name="connsiteX34" fmla="*/ 1869705 w 4637894"/>
              <a:gd name="connsiteY34" fmla="*/ 2291202 h 5047066"/>
              <a:gd name="connsiteX35" fmla="*/ 2075153 w 4637894"/>
              <a:gd name="connsiteY35" fmla="*/ 2452863 h 5047066"/>
              <a:gd name="connsiteX36" fmla="*/ 2164771 w 4637894"/>
              <a:gd name="connsiteY36" fmla="*/ 1985090 h 5047066"/>
              <a:gd name="connsiteX37" fmla="*/ 2186572 w 4637894"/>
              <a:gd name="connsiteY37" fmla="*/ 1856198 h 5047066"/>
              <a:gd name="connsiteX38" fmla="*/ 2388224 w 4637894"/>
              <a:gd name="connsiteY38" fmla="*/ 1769405 h 5047066"/>
              <a:gd name="connsiteX39" fmla="*/ 2467718 w 4637894"/>
              <a:gd name="connsiteY39" fmla="*/ 1862158 h 5047066"/>
              <a:gd name="connsiteX40" fmla="*/ 2681028 w 4637894"/>
              <a:gd name="connsiteY40" fmla="*/ 1870705 h 5047066"/>
              <a:gd name="connsiteX41" fmla="*/ 2679070 w 4637894"/>
              <a:gd name="connsiteY41" fmla="*/ 1745979 h 5047066"/>
              <a:gd name="connsiteX42" fmla="*/ 3434172 w 4637894"/>
              <a:gd name="connsiteY42" fmla="*/ 1756405 h 5047066"/>
              <a:gd name="connsiteX43" fmla="*/ 3408481 w 4637894"/>
              <a:gd name="connsiteY43" fmla="*/ 1961480 h 5047066"/>
              <a:gd name="connsiteX44" fmla="*/ 3525640 w 4637894"/>
              <a:gd name="connsiteY44" fmla="*/ 1927191 h 5047066"/>
              <a:gd name="connsiteX45" fmla="*/ 3569864 w 4637894"/>
              <a:gd name="connsiteY45" fmla="*/ 1401201 h 5047066"/>
              <a:gd name="connsiteX46" fmla="*/ 3969323 w 4637894"/>
              <a:gd name="connsiteY46" fmla="*/ 1373964 h 5047066"/>
              <a:gd name="connsiteX47" fmla="*/ 3772387 w 4637894"/>
              <a:gd name="connsiteY47" fmla="*/ 1113751 h 5047066"/>
              <a:gd name="connsiteX48" fmla="*/ 3981060 w 4637894"/>
              <a:gd name="connsiteY48" fmla="*/ 905307 h 5047066"/>
              <a:gd name="connsiteX49" fmla="*/ 4143012 w 4637894"/>
              <a:gd name="connsiteY49" fmla="*/ 619017 h 5047066"/>
              <a:gd name="connsiteX50" fmla="*/ 4636201 w 4637894"/>
              <a:gd name="connsiteY50" fmla="*/ 548532 h 5047066"/>
              <a:gd name="connsiteX51" fmla="*/ 4303418 w 4637894"/>
              <a:gd name="connsiteY51" fmla="*/ 117976 h 5047066"/>
              <a:gd name="connsiteX52" fmla="*/ 4265117 w 4637894"/>
              <a:gd name="connsiteY52" fmla="*/ 13482 h 5047066"/>
              <a:gd name="connsiteX53" fmla="*/ 3968593 w 4637894"/>
              <a:gd name="connsiteY53" fmla="*/ 1885 h 5047066"/>
              <a:gd name="connsiteX54" fmla="*/ 3694580 w 4637894"/>
              <a:gd name="connsiteY54" fmla="*/ 18585 h 5047066"/>
              <a:gd name="connsiteX55" fmla="*/ 4043076 w 4637894"/>
              <a:gd name="connsiteY55" fmla="*/ 103689 h 5047066"/>
              <a:gd name="connsiteX56" fmla="*/ 3952460 w 4637894"/>
              <a:gd name="connsiteY56" fmla="*/ 334348 h 5047066"/>
              <a:gd name="connsiteX57" fmla="*/ 3680612 w 4637894"/>
              <a:gd name="connsiteY57" fmla="*/ 507343 h 5047066"/>
              <a:gd name="connsiteX58" fmla="*/ 3433476 w 4637894"/>
              <a:gd name="connsiteY58" fmla="*/ 655624 h 5047066"/>
              <a:gd name="connsiteX59" fmla="*/ 2609693 w 4637894"/>
              <a:gd name="connsiteY59" fmla="*/ 779192 h 5047066"/>
              <a:gd name="connsiteX60" fmla="*/ 2123660 w 4637894"/>
              <a:gd name="connsiteY60" fmla="*/ 853332 h 5047066"/>
              <a:gd name="connsiteX61" fmla="*/ 1752958 w 4637894"/>
              <a:gd name="connsiteY61" fmla="*/ 943948 h 5047066"/>
              <a:gd name="connsiteX62" fmla="*/ 1571725 w 4637894"/>
              <a:gd name="connsiteY62" fmla="*/ 1092230 h 5047066"/>
              <a:gd name="connsiteX63" fmla="*/ 1349303 w 4637894"/>
              <a:gd name="connsiteY63" fmla="*/ 1405267 h 5047066"/>
              <a:gd name="connsiteX64" fmla="*/ 1291639 w 4637894"/>
              <a:gd name="connsiteY64" fmla="*/ 1570024 h 5047066"/>
              <a:gd name="connsiteX65" fmla="*/ 1233974 w 4637894"/>
              <a:gd name="connsiteY65" fmla="*/ 1701830 h 5047066"/>
              <a:gd name="connsiteX66" fmla="*/ 978601 w 4637894"/>
              <a:gd name="connsiteY66" fmla="*/ 1726543 h 5047066"/>
              <a:gd name="connsiteX67" fmla="*/ 679388 w 4637894"/>
              <a:gd name="connsiteY67" fmla="*/ 1016488 h 5047066"/>
              <a:gd name="connsiteX68" fmla="*/ 11679 w 4637894"/>
              <a:gd name="connsiteY68" fmla="*/ 1334759 h 5047066"/>
              <a:gd name="connsiteX69" fmla="*/ 6833 w 4637894"/>
              <a:gd name="connsiteY69" fmla="*/ 1595476 h 5047066"/>
              <a:gd name="connsiteX0" fmla="*/ 6833 w 4637877"/>
              <a:gd name="connsiteY0" fmla="*/ 1598718 h 5050308"/>
              <a:gd name="connsiteX1" fmla="*/ 2943 w 4637877"/>
              <a:gd name="connsiteY1" fmla="*/ 4311256 h 5050308"/>
              <a:gd name="connsiteX2" fmla="*/ 2260 w 4637877"/>
              <a:gd name="connsiteY2" fmla="*/ 4810448 h 5050308"/>
              <a:gd name="connsiteX3" fmla="*/ 32063 w 4637877"/>
              <a:gd name="connsiteY3" fmla="*/ 5048018 h 5050308"/>
              <a:gd name="connsiteX4" fmla="*/ 311626 w 4637877"/>
              <a:gd name="connsiteY4" fmla="*/ 5045107 h 5050308"/>
              <a:gd name="connsiteX5" fmla="*/ 760245 w 4637877"/>
              <a:gd name="connsiteY5" fmla="*/ 5034497 h 5050308"/>
              <a:gd name="connsiteX6" fmla="*/ 927731 w 4637877"/>
              <a:gd name="connsiteY6" fmla="*/ 4858668 h 5050308"/>
              <a:gd name="connsiteX7" fmla="*/ 985474 w 4637877"/>
              <a:gd name="connsiteY7" fmla="*/ 4161495 h 5050308"/>
              <a:gd name="connsiteX8" fmla="*/ 1171613 w 4637877"/>
              <a:gd name="connsiteY8" fmla="*/ 3707679 h 5050308"/>
              <a:gd name="connsiteX9" fmla="*/ 1005623 w 4637877"/>
              <a:gd name="connsiteY9" fmla="*/ 3536600 h 5050308"/>
              <a:gd name="connsiteX10" fmla="*/ 1071604 w 4637877"/>
              <a:gd name="connsiteY10" fmla="*/ 3403220 h 5050308"/>
              <a:gd name="connsiteX11" fmla="*/ 1099571 w 4637877"/>
              <a:gd name="connsiteY11" fmla="*/ 3325014 h 5050308"/>
              <a:gd name="connsiteX12" fmla="*/ 1263410 w 4637877"/>
              <a:gd name="connsiteY12" fmla="*/ 3313366 h 5050308"/>
              <a:gd name="connsiteX13" fmla="*/ 1298774 w 4637877"/>
              <a:gd name="connsiteY13" fmla="*/ 3012658 h 5050308"/>
              <a:gd name="connsiteX14" fmla="*/ 1079869 w 4637877"/>
              <a:gd name="connsiteY14" fmla="*/ 2875448 h 5050308"/>
              <a:gd name="connsiteX15" fmla="*/ 1019265 w 4637877"/>
              <a:gd name="connsiteY15" fmla="*/ 2826085 h 5050308"/>
              <a:gd name="connsiteX16" fmla="*/ 940665 w 4637877"/>
              <a:gd name="connsiteY16" fmla="*/ 2767936 h 5050308"/>
              <a:gd name="connsiteX17" fmla="*/ 848291 w 4637877"/>
              <a:gd name="connsiteY17" fmla="*/ 2734565 h 5050308"/>
              <a:gd name="connsiteX18" fmla="*/ 837954 w 4637877"/>
              <a:gd name="connsiteY18" fmla="*/ 2757101 h 5050308"/>
              <a:gd name="connsiteX19" fmla="*/ 786454 w 4637877"/>
              <a:gd name="connsiteY19" fmla="*/ 2751093 h 5050308"/>
              <a:gd name="connsiteX20" fmla="*/ 711658 w 4637877"/>
              <a:gd name="connsiteY20" fmla="*/ 2636682 h 5050308"/>
              <a:gd name="connsiteX21" fmla="*/ 791965 w 4637877"/>
              <a:gd name="connsiteY21" fmla="*/ 2488584 h 5050308"/>
              <a:gd name="connsiteX22" fmla="*/ 945649 w 4637877"/>
              <a:gd name="connsiteY22" fmla="*/ 2537093 h 5050308"/>
              <a:gd name="connsiteX23" fmla="*/ 1011552 w 4637877"/>
              <a:gd name="connsiteY23" fmla="*/ 2512380 h 5050308"/>
              <a:gd name="connsiteX24" fmla="*/ 1046419 w 4637877"/>
              <a:gd name="connsiteY24" fmla="*/ 2479428 h 5050308"/>
              <a:gd name="connsiteX25" fmla="*/ 1162246 w 4637877"/>
              <a:gd name="connsiteY25" fmla="*/ 2516288 h 5050308"/>
              <a:gd name="connsiteX26" fmla="*/ 1174236 w 4637877"/>
              <a:gd name="connsiteY26" fmla="*/ 2545830 h 5050308"/>
              <a:gd name="connsiteX27" fmla="*/ 1349303 w 4637877"/>
              <a:gd name="connsiteY27" fmla="*/ 2578282 h 5050308"/>
              <a:gd name="connsiteX28" fmla="*/ 1431682 w 4637877"/>
              <a:gd name="connsiteY28" fmla="*/ 2586520 h 5050308"/>
              <a:gd name="connsiteX29" fmla="*/ 1572721 w 4637877"/>
              <a:gd name="connsiteY29" fmla="*/ 2508391 h 5050308"/>
              <a:gd name="connsiteX30" fmla="*/ 1624982 w 4637877"/>
              <a:gd name="connsiteY30" fmla="*/ 2499734 h 5050308"/>
              <a:gd name="connsiteX31" fmla="*/ 1705944 w 4637877"/>
              <a:gd name="connsiteY31" fmla="*/ 2408541 h 5050308"/>
              <a:gd name="connsiteX32" fmla="*/ 1719849 w 4637877"/>
              <a:gd name="connsiteY32" fmla="*/ 2267921 h 5050308"/>
              <a:gd name="connsiteX33" fmla="*/ 1775598 w 4637877"/>
              <a:gd name="connsiteY33" fmla="*/ 2291375 h 5050308"/>
              <a:gd name="connsiteX34" fmla="*/ 1869705 w 4637877"/>
              <a:gd name="connsiteY34" fmla="*/ 2294444 h 5050308"/>
              <a:gd name="connsiteX35" fmla="*/ 2075153 w 4637877"/>
              <a:gd name="connsiteY35" fmla="*/ 2456105 h 5050308"/>
              <a:gd name="connsiteX36" fmla="*/ 2164771 w 4637877"/>
              <a:gd name="connsiteY36" fmla="*/ 1988332 h 5050308"/>
              <a:gd name="connsiteX37" fmla="*/ 2186572 w 4637877"/>
              <a:gd name="connsiteY37" fmla="*/ 1859440 h 5050308"/>
              <a:gd name="connsiteX38" fmla="*/ 2388224 w 4637877"/>
              <a:gd name="connsiteY38" fmla="*/ 1772647 h 5050308"/>
              <a:gd name="connsiteX39" fmla="*/ 2467718 w 4637877"/>
              <a:gd name="connsiteY39" fmla="*/ 1865400 h 5050308"/>
              <a:gd name="connsiteX40" fmla="*/ 2681028 w 4637877"/>
              <a:gd name="connsiteY40" fmla="*/ 1873947 h 5050308"/>
              <a:gd name="connsiteX41" fmla="*/ 2679070 w 4637877"/>
              <a:gd name="connsiteY41" fmla="*/ 1749221 h 5050308"/>
              <a:gd name="connsiteX42" fmla="*/ 3434172 w 4637877"/>
              <a:gd name="connsiteY42" fmla="*/ 1759647 h 5050308"/>
              <a:gd name="connsiteX43" fmla="*/ 3408481 w 4637877"/>
              <a:gd name="connsiteY43" fmla="*/ 1964722 h 5050308"/>
              <a:gd name="connsiteX44" fmla="*/ 3525640 w 4637877"/>
              <a:gd name="connsiteY44" fmla="*/ 1930433 h 5050308"/>
              <a:gd name="connsiteX45" fmla="*/ 3569864 w 4637877"/>
              <a:gd name="connsiteY45" fmla="*/ 1404443 h 5050308"/>
              <a:gd name="connsiteX46" fmla="*/ 3969323 w 4637877"/>
              <a:gd name="connsiteY46" fmla="*/ 1377206 h 5050308"/>
              <a:gd name="connsiteX47" fmla="*/ 3772387 w 4637877"/>
              <a:gd name="connsiteY47" fmla="*/ 1116993 h 5050308"/>
              <a:gd name="connsiteX48" fmla="*/ 3981060 w 4637877"/>
              <a:gd name="connsiteY48" fmla="*/ 908549 h 5050308"/>
              <a:gd name="connsiteX49" fmla="*/ 4143012 w 4637877"/>
              <a:gd name="connsiteY49" fmla="*/ 622259 h 5050308"/>
              <a:gd name="connsiteX50" fmla="*/ 4636201 w 4637877"/>
              <a:gd name="connsiteY50" fmla="*/ 551774 h 5050308"/>
              <a:gd name="connsiteX51" fmla="*/ 4303418 w 4637877"/>
              <a:gd name="connsiteY51" fmla="*/ 121218 h 5050308"/>
              <a:gd name="connsiteX52" fmla="*/ 4285119 w 4637877"/>
              <a:gd name="connsiteY52" fmla="*/ 11009 h 5050308"/>
              <a:gd name="connsiteX53" fmla="*/ 3968593 w 4637877"/>
              <a:gd name="connsiteY53" fmla="*/ 5127 h 5050308"/>
              <a:gd name="connsiteX54" fmla="*/ 3694580 w 4637877"/>
              <a:gd name="connsiteY54" fmla="*/ 21827 h 5050308"/>
              <a:gd name="connsiteX55" fmla="*/ 4043076 w 4637877"/>
              <a:gd name="connsiteY55" fmla="*/ 106931 h 5050308"/>
              <a:gd name="connsiteX56" fmla="*/ 3952460 w 4637877"/>
              <a:gd name="connsiteY56" fmla="*/ 337590 h 5050308"/>
              <a:gd name="connsiteX57" fmla="*/ 3680612 w 4637877"/>
              <a:gd name="connsiteY57" fmla="*/ 510585 h 5050308"/>
              <a:gd name="connsiteX58" fmla="*/ 3433476 w 4637877"/>
              <a:gd name="connsiteY58" fmla="*/ 658866 h 5050308"/>
              <a:gd name="connsiteX59" fmla="*/ 2609693 w 4637877"/>
              <a:gd name="connsiteY59" fmla="*/ 782434 h 5050308"/>
              <a:gd name="connsiteX60" fmla="*/ 2123660 w 4637877"/>
              <a:gd name="connsiteY60" fmla="*/ 856574 h 5050308"/>
              <a:gd name="connsiteX61" fmla="*/ 1752958 w 4637877"/>
              <a:gd name="connsiteY61" fmla="*/ 947190 h 5050308"/>
              <a:gd name="connsiteX62" fmla="*/ 1571725 w 4637877"/>
              <a:gd name="connsiteY62" fmla="*/ 1095472 h 5050308"/>
              <a:gd name="connsiteX63" fmla="*/ 1349303 w 4637877"/>
              <a:gd name="connsiteY63" fmla="*/ 1408509 h 5050308"/>
              <a:gd name="connsiteX64" fmla="*/ 1291639 w 4637877"/>
              <a:gd name="connsiteY64" fmla="*/ 1573266 h 5050308"/>
              <a:gd name="connsiteX65" fmla="*/ 1233974 w 4637877"/>
              <a:gd name="connsiteY65" fmla="*/ 1705072 h 5050308"/>
              <a:gd name="connsiteX66" fmla="*/ 978601 w 4637877"/>
              <a:gd name="connsiteY66" fmla="*/ 1729785 h 5050308"/>
              <a:gd name="connsiteX67" fmla="*/ 679388 w 4637877"/>
              <a:gd name="connsiteY67" fmla="*/ 1019730 h 5050308"/>
              <a:gd name="connsiteX68" fmla="*/ 11679 w 4637877"/>
              <a:gd name="connsiteY68" fmla="*/ 1338001 h 5050308"/>
              <a:gd name="connsiteX69" fmla="*/ 6833 w 4637877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4043076 w 4317620"/>
              <a:gd name="connsiteY55" fmla="*/ 106931 h 5050308"/>
              <a:gd name="connsiteX56" fmla="*/ 3952460 w 4317620"/>
              <a:gd name="connsiteY56" fmla="*/ 337590 h 5050308"/>
              <a:gd name="connsiteX57" fmla="*/ 3680612 w 4317620"/>
              <a:gd name="connsiteY57" fmla="*/ 510585 h 5050308"/>
              <a:gd name="connsiteX58" fmla="*/ 3433476 w 4317620"/>
              <a:gd name="connsiteY58" fmla="*/ 658866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952460 w 4317620"/>
              <a:gd name="connsiteY56" fmla="*/ 337590 h 5050308"/>
              <a:gd name="connsiteX57" fmla="*/ 3680612 w 4317620"/>
              <a:gd name="connsiteY57" fmla="*/ 510585 h 5050308"/>
              <a:gd name="connsiteX58" fmla="*/ 3433476 w 4317620"/>
              <a:gd name="connsiteY58" fmla="*/ 658866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952460 w 4317620"/>
              <a:gd name="connsiteY56" fmla="*/ 337590 h 5050308"/>
              <a:gd name="connsiteX57" fmla="*/ 3680612 w 4317620"/>
              <a:gd name="connsiteY57" fmla="*/ 510585 h 5050308"/>
              <a:gd name="connsiteX58" fmla="*/ 3433476 w 4317620"/>
              <a:gd name="connsiteY58" fmla="*/ 658866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680612 w 4317620"/>
              <a:gd name="connsiteY57" fmla="*/ 510585 h 5050308"/>
              <a:gd name="connsiteX58" fmla="*/ 3433476 w 4317620"/>
              <a:gd name="connsiteY58" fmla="*/ 658866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433476 w 4317620"/>
              <a:gd name="connsiteY58" fmla="*/ 658866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2609693 w 4317620"/>
              <a:gd name="connsiteY59" fmla="*/ 782434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123660 w 4317620"/>
              <a:gd name="connsiteY60" fmla="*/ 856574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1752958 w 4317620"/>
              <a:gd name="connsiteY61" fmla="*/ 947190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1847255 w 4317620"/>
              <a:gd name="connsiteY61" fmla="*/ 1178648 h 5050308"/>
              <a:gd name="connsiteX62" fmla="*/ 1571725 w 4317620"/>
              <a:gd name="connsiteY62" fmla="*/ 1095472 h 5050308"/>
              <a:gd name="connsiteX63" fmla="*/ 1349303 w 4317620"/>
              <a:gd name="connsiteY63" fmla="*/ 1408509 h 5050308"/>
              <a:gd name="connsiteX64" fmla="*/ 1291639 w 4317620"/>
              <a:gd name="connsiteY64" fmla="*/ 1573266 h 5050308"/>
              <a:gd name="connsiteX65" fmla="*/ 1233974 w 4317620"/>
              <a:gd name="connsiteY65" fmla="*/ 1705072 h 5050308"/>
              <a:gd name="connsiteX66" fmla="*/ 978601 w 4317620"/>
              <a:gd name="connsiteY66" fmla="*/ 1729785 h 5050308"/>
              <a:gd name="connsiteX67" fmla="*/ 679388 w 4317620"/>
              <a:gd name="connsiteY67" fmla="*/ 1019730 h 5050308"/>
              <a:gd name="connsiteX68" fmla="*/ 11679 w 4317620"/>
              <a:gd name="connsiteY68" fmla="*/ 1338001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22658 w 4317620"/>
              <a:gd name="connsiteY61" fmla="*/ 1107471 h 5050308"/>
              <a:gd name="connsiteX62" fmla="*/ 1847255 w 4317620"/>
              <a:gd name="connsiteY62" fmla="*/ 1178648 h 5050308"/>
              <a:gd name="connsiteX63" fmla="*/ 1571725 w 4317620"/>
              <a:gd name="connsiteY63" fmla="*/ 1095472 h 5050308"/>
              <a:gd name="connsiteX64" fmla="*/ 1349303 w 4317620"/>
              <a:gd name="connsiteY64" fmla="*/ 1408509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679388 w 4317620"/>
              <a:gd name="connsiteY68" fmla="*/ 1019730 h 5050308"/>
              <a:gd name="connsiteX69" fmla="*/ 11679 w 4317620"/>
              <a:gd name="connsiteY69" fmla="*/ 1338001 h 5050308"/>
              <a:gd name="connsiteX70" fmla="*/ 6833 w 4317620"/>
              <a:gd name="connsiteY70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571725 w 4317620"/>
              <a:gd name="connsiteY63" fmla="*/ 1095472 h 5050308"/>
              <a:gd name="connsiteX64" fmla="*/ 1349303 w 4317620"/>
              <a:gd name="connsiteY64" fmla="*/ 1408509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679388 w 4317620"/>
              <a:gd name="connsiteY68" fmla="*/ 1019730 h 5050308"/>
              <a:gd name="connsiteX69" fmla="*/ 11679 w 4317620"/>
              <a:gd name="connsiteY69" fmla="*/ 1338001 h 5050308"/>
              <a:gd name="connsiteX70" fmla="*/ 6833 w 4317620"/>
              <a:gd name="connsiteY70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349303 w 4317620"/>
              <a:gd name="connsiteY64" fmla="*/ 1408509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679388 w 4317620"/>
              <a:gd name="connsiteY68" fmla="*/ 1019730 h 5050308"/>
              <a:gd name="connsiteX69" fmla="*/ 11679 w 4317620"/>
              <a:gd name="connsiteY69" fmla="*/ 1338001 h 5050308"/>
              <a:gd name="connsiteX70" fmla="*/ 6833 w 4317620"/>
              <a:gd name="connsiteY70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679388 w 4317620"/>
              <a:gd name="connsiteY68" fmla="*/ 1019730 h 5050308"/>
              <a:gd name="connsiteX69" fmla="*/ 11679 w 4317620"/>
              <a:gd name="connsiteY69" fmla="*/ 1338001 h 5050308"/>
              <a:gd name="connsiteX70" fmla="*/ 6833 w 4317620"/>
              <a:gd name="connsiteY70" fmla="*/ 1598718 h 5050308"/>
              <a:gd name="connsiteX0" fmla="*/ 32283 w 4343070"/>
              <a:gd name="connsiteY0" fmla="*/ 1598718 h 5050308"/>
              <a:gd name="connsiteX1" fmla="*/ 28393 w 4343070"/>
              <a:gd name="connsiteY1" fmla="*/ 4311256 h 5050308"/>
              <a:gd name="connsiteX2" fmla="*/ 27710 w 4343070"/>
              <a:gd name="connsiteY2" fmla="*/ 4810448 h 5050308"/>
              <a:gd name="connsiteX3" fmla="*/ 57513 w 4343070"/>
              <a:gd name="connsiteY3" fmla="*/ 5048018 h 5050308"/>
              <a:gd name="connsiteX4" fmla="*/ 337076 w 4343070"/>
              <a:gd name="connsiteY4" fmla="*/ 5045107 h 5050308"/>
              <a:gd name="connsiteX5" fmla="*/ 785695 w 4343070"/>
              <a:gd name="connsiteY5" fmla="*/ 5034497 h 5050308"/>
              <a:gd name="connsiteX6" fmla="*/ 953181 w 4343070"/>
              <a:gd name="connsiteY6" fmla="*/ 4858668 h 5050308"/>
              <a:gd name="connsiteX7" fmla="*/ 1010924 w 4343070"/>
              <a:gd name="connsiteY7" fmla="*/ 4161495 h 5050308"/>
              <a:gd name="connsiteX8" fmla="*/ 1197063 w 4343070"/>
              <a:gd name="connsiteY8" fmla="*/ 3707679 h 5050308"/>
              <a:gd name="connsiteX9" fmla="*/ 1031073 w 4343070"/>
              <a:gd name="connsiteY9" fmla="*/ 3536600 h 5050308"/>
              <a:gd name="connsiteX10" fmla="*/ 1097054 w 4343070"/>
              <a:gd name="connsiteY10" fmla="*/ 3403220 h 5050308"/>
              <a:gd name="connsiteX11" fmla="*/ 1125021 w 4343070"/>
              <a:gd name="connsiteY11" fmla="*/ 3325014 h 5050308"/>
              <a:gd name="connsiteX12" fmla="*/ 1288860 w 4343070"/>
              <a:gd name="connsiteY12" fmla="*/ 3313366 h 5050308"/>
              <a:gd name="connsiteX13" fmla="*/ 1324224 w 4343070"/>
              <a:gd name="connsiteY13" fmla="*/ 3012658 h 5050308"/>
              <a:gd name="connsiteX14" fmla="*/ 1105319 w 4343070"/>
              <a:gd name="connsiteY14" fmla="*/ 2875448 h 5050308"/>
              <a:gd name="connsiteX15" fmla="*/ 1044715 w 4343070"/>
              <a:gd name="connsiteY15" fmla="*/ 2826085 h 5050308"/>
              <a:gd name="connsiteX16" fmla="*/ 966115 w 4343070"/>
              <a:gd name="connsiteY16" fmla="*/ 2767936 h 5050308"/>
              <a:gd name="connsiteX17" fmla="*/ 873741 w 4343070"/>
              <a:gd name="connsiteY17" fmla="*/ 2734565 h 5050308"/>
              <a:gd name="connsiteX18" fmla="*/ 863404 w 4343070"/>
              <a:gd name="connsiteY18" fmla="*/ 2757101 h 5050308"/>
              <a:gd name="connsiteX19" fmla="*/ 811904 w 4343070"/>
              <a:gd name="connsiteY19" fmla="*/ 2751093 h 5050308"/>
              <a:gd name="connsiteX20" fmla="*/ 737108 w 4343070"/>
              <a:gd name="connsiteY20" fmla="*/ 2636682 h 5050308"/>
              <a:gd name="connsiteX21" fmla="*/ 817415 w 4343070"/>
              <a:gd name="connsiteY21" fmla="*/ 2488584 h 5050308"/>
              <a:gd name="connsiteX22" fmla="*/ 971099 w 4343070"/>
              <a:gd name="connsiteY22" fmla="*/ 2537093 h 5050308"/>
              <a:gd name="connsiteX23" fmla="*/ 1037002 w 4343070"/>
              <a:gd name="connsiteY23" fmla="*/ 2512380 h 5050308"/>
              <a:gd name="connsiteX24" fmla="*/ 1071869 w 4343070"/>
              <a:gd name="connsiteY24" fmla="*/ 2479428 h 5050308"/>
              <a:gd name="connsiteX25" fmla="*/ 1187696 w 4343070"/>
              <a:gd name="connsiteY25" fmla="*/ 2516288 h 5050308"/>
              <a:gd name="connsiteX26" fmla="*/ 1199686 w 4343070"/>
              <a:gd name="connsiteY26" fmla="*/ 2545830 h 5050308"/>
              <a:gd name="connsiteX27" fmla="*/ 1374753 w 4343070"/>
              <a:gd name="connsiteY27" fmla="*/ 2578282 h 5050308"/>
              <a:gd name="connsiteX28" fmla="*/ 1457132 w 4343070"/>
              <a:gd name="connsiteY28" fmla="*/ 2586520 h 5050308"/>
              <a:gd name="connsiteX29" fmla="*/ 1598171 w 4343070"/>
              <a:gd name="connsiteY29" fmla="*/ 2508391 h 5050308"/>
              <a:gd name="connsiteX30" fmla="*/ 1650432 w 4343070"/>
              <a:gd name="connsiteY30" fmla="*/ 2499734 h 5050308"/>
              <a:gd name="connsiteX31" fmla="*/ 1731394 w 4343070"/>
              <a:gd name="connsiteY31" fmla="*/ 2408541 h 5050308"/>
              <a:gd name="connsiteX32" fmla="*/ 1745299 w 4343070"/>
              <a:gd name="connsiteY32" fmla="*/ 2267921 h 5050308"/>
              <a:gd name="connsiteX33" fmla="*/ 1801048 w 4343070"/>
              <a:gd name="connsiteY33" fmla="*/ 2291375 h 5050308"/>
              <a:gd name="connsiteX34" fmla="*/ 1895155 w 4343070"/>
              <a:gd name="connsiteY34" fmla="*/ 2294444 h 5050308"/>
              <a:gd name="connsiteX35" fmla="*/ 2100603 w 4343070"/>
              <a:gd name="connsiteY35" fmla="*/ 2456105 h 5050308"/>
              <a:gd name="connsiteX36" fmla="*/ 2190221 w 4343070"/>
              <a:gd name="connsiteY36" fmla="*/ 1988332 h 5050308"/>
              <a:gd name="connsiteX37" fmla="*/ 2212022 w 4343070"/>
              <a:gd name="connsiteY37" fmla="*/ 1859440 h 5050308"/>
              <a:gd name="connsiteX38" fmla="*/ 2413674 w 4343070"/>
              <a:gd name="connsiteY38" fmla="*/ 1772647 h 5050308"/>
              <a:gd name="connsiteX39" fmla="*/ 2493168 w 4343070"/>
              <a:gd name="connsiteY39" fmla="*/ 1865400 h 5050308"/>
              <a:gd name="connsiteX40" fmla="*/ 2706478 w 4343070"/>
              <a:gd name="connsiteY40" fmla="*/ 1873947 h 5050308"/>
              <a:gd name="connsiteX41" fmla="*/ 2704520 w 4343070"/>
              <a:gd name="connsiteY41" fmla="*/ 1749221 h 5050308"/>
              <a:gd name="connsiteX42" fmla="*/ 3459622 w 4343070"/>
              <a:gd name="connsiteY42" fmla="*/ 1759647 h 5050308"/>
              <a:gd name="connsiteX43" fmla="*/ 3433931 w 4343070"/>
              <a:gd name="connsiteY43" fmla="*/ 1964722 h 5050308"/>
              <a:gd name="connsiteX44" fmla="*/ 3551090 w 4343070"/>
              <a:gd name="connsiteY44" fmla="*/ 1930433 h 5050308"/>
              <a:gd name="connsiteX45" fmla="*/ 3595314 w 4343070"/>
              <a:gd name="connsiteY45" fmla="*/ 1404443 h 5050308"/>
              <a:gd name="connsiteX46" fmla="*/ 3994773 w 4343070"/>
              <a:gd name="connsiteY46" fmla="*/ 1377206 h 5050308"/>
              <a:gd name="connsiteX47" fmla="*/ 3797837 w 4343070"/>
              <a:gd name="connsiteY47" fmla="*/ 1116993 h 5050308"/>
              <a:gd name="connsiteX48" fmla="*/ 4006510 w 4343070"/>
              <a:gd name="connsiteY48" fmla="*/ 908549 h 5050308"/>
              <a:gd name="connsiteX49" fmla="*/ 4168462 w 4343070"/>
              <a:gd name="connsiteY49" fmla="*/ 622259 h 5050308"/>
              <a:gd name="connsiteX50" fmla="*/ 4275889 w 4343070"/>
              <a:gd name="connsiteY50" fmla="*/ 334604 h 5050308"/>
              <a:gd name="connsiteX51" fmla="*/ 4328868 w 4343070"/>
              <a:gd name="connsiteY51" fmla="*/ 121218 h 5050308"/>
              <a:gd name="connsiteX52" fmla="*/ 4310569 w 4343070"/>
              <a:gd name="connsiteY52" fmla="*/ 11009 h 5050308"/>
              <a:gd name="connsiteX53" fmla="*/ 3994043 w 4343070"/>
              <a:gd name="connsiteY53" fmla="*/ 5127 h 5050308"/>
              <a:gd name="connsiteX54" fmla="*/ 3720030 w 4343070"/>
              <a:gd name="connsiteY54" fmla="*/ 21827 h 5050308"/>
              <a:gd name="connsiteX55" fmla="*/ 3697051 w 4343070"/>
              <a:gd name="connsiteY55" fmla="*/ 169796 h 5050308"/>
              <a:gd name="connsiteX56" fmla="*/ 3566430 w 4343070"/>
              <a:gd name="connsiteY56" fmla="*/ 289012 h 5050308"/>
              <a:gd name="connsiteX57" fmla="*/ 3411739 w 4343070"/>
              <a:gd name="connsiteY57" fmla="*/ 444862 h 5050308"/>
              <a:gd name="connsiteX58" fmla="*/ 3396061 w 4343070"/>
              <a:gd name="connsiteY58" fmla="*/ 676011 h 5050308"/>
              <a:gd name="connsiteX59" fmla="*/ 3178068 w 4343070"/>
              <a:gd name="connsiteY59" fmla="*/ 853871 h 5050308"/>
              <a:gd name="connsiteX60" fmla="*/ 2903490 w 4343070"/>
              <a:gd name="connsiteY60" fmla="*/ 1048027 h 5050308"/>
              <a:gd name="connsiteX61" fmla="*/ 2528106 w 4343070"/>
              <a:gd name="connsiteY61" fmla="*/ 1084611 h 5050308"/>
              <a:gd name="connsiteX62" fmla="*/ 1872705 w 4343070"/>
              <a:gd name="connsiteY62" fmla="*/ 1178648 h 5050308"/>
              <a:gd name="connsiteX63" fmla="*/ 1625750 w 4343070"/>
              <a:gd name="connsiteY63" fmla="*/ 1149765 h 5050308"/>
              <a:gd name="connsiteX64" fmla="*/ 1094718 w 4343070"/>
              <a:gd name="connsiteY64" fmla="*/ 902732 h 5050308"/>
              <a:gd name="connsiteX65" fmla="*/ 1317089 w 4343070"/>
              <a:gd name="connsiteY65" fmla="*/ 1573266 h 5050308"/>
              <a:gd name="connsiteX66" fmla="*/ 1259424 w 4343070"/>
              <a:gd name="connsiteY66" fmla="*/ 1705072 h 5050308"/>
              <a:gd name="connsiteX67" fmla="*/ 1004051 w 4343070"/>
              <a:gd name="connsiteY67" fmla="*/ 1729785 h 5050308"/>
              <a:gd name="connsiteX68" fmla="*/ 64758 w 4343070"/>
              <a:gd name="connsiteY68" fmla="*/ 736838 h 5050308"/>
              <a:gd name="connsiteX69" fmla="*/ 37129 w 4343070"/>
              <a:gd name="connsiteY69" fmla="*/ 1338001 h 5050308"/>
              <a:gd name="connsiteX70" fmla="*/ 32283 w 4343070"/>
              <a:gd name="connsiteY70" fmla="*/ 1598718 h 5050308"/>
              <a:gd name="connsiteX0" fmla="*/ 7690 w 4318477"/>
              <a:gd name="connsiteY0" fmla="*/ 1598718 h 5050308"/>
              <a:gd name="connsiteX1" fmla="*/ 3800 w 4318477"/>
              <a:gd name="connsiteY1" fmla="*/ 4311256 h 5050308"/>
              <a:gd name="connsiteX2" fmla="*/ 3117 w 4318477"/>
              <a:gd name="connsiteY2" fmla="*/ 4810448 h 5050308"/>
              <a:gd name="connsiteX3" fmla="*/ 32920 w 4318477"/>
              <a:gd name="connsiteY3" fmla="*/ 5048018 h 5050308"/>
              <a:gd name="connsiteX4" fmla="*/ 312483 w 4318477"/>
              <a:gd name="connsiteY4" fmla="*/ 5045107 h 5050308"/>
              <a:gd name="connsiteX5" fmla="*/ 761102 w 4318477"/>
              <a:gd name="connsiteY5" fmla="*/ 5034497 h 5050308"/>
              <a:gd name="connsiteX6" fmla="*/ 928588 w 4318477"/>
              <a:gd name="connsiteY6" fmla="*/ 4858668 h 5050308"/>
              <a:gd name="connsiteX7" fmla="*/ 986331 w 4318477"/>
              <a:gd name="connsiteY7" fmla="*/ 4161495 h 5050308"/>
              <a:gd name="connsiteX8" fmla="*/ 1172470 w 4318477"/>
              <a:gd name="connsiteY8" fmla="*/ 3707679 h 5050308"/>
              <a:gd name="connsiteX9" fmla="*/ 1006480 w 4318477"/>
              <a:gd name="connsiteY9" fmla="*/ 3536600 h 5050308"/>
              <a:gd name="connsiteX10" fmla="*/ 1072461 w 4318477"/>
              <a:gd name="connsiteY10" fmla="*/ 3403220 h 5050308"/>
              <a:gd name="connsiteX11" fmla="*/ 1100428 w 4318477"/>
              <a:gd name="connsiteY11" fmla="*/ 3325014 h 5050308"/>
              <a:gd name="connsiteX12" fmla="*/ 1264267 w 4318477"/>
              <a:gd name="connsiteY12" fmla="*/ 3313366 h 5050308"/>
              <a:gd name="connsiteX13" fmla="*/ 1299631 w 4318477"/>
              <a:gd name="connsiteY13" fmla="*/ 3012658 h 5050308"/>
              <a:gd name="connsiteX14" fmla="*/ 1080726 w 4318477"/>
              <a:gd name="connsiteY14" fmla="*/ 2875448 h 5050308"/>
              <a:gd name="connsiteX15" fmla="*/ 1020122 w 4318477"/>
              <a:gd name="connsiteY15" fmla="*/ 2826085 h 5050308"/>
              <a:gd name="connsiteX16" fmla="*/ 941522 w 4318477"/>
              <a:gd name="connsiteY16" fmla="*/ 2767936 h 5050308"/>
              <a:gd name="connsiteX17" fmla="*/ 849148 w 4318477"/>
              <a:gd name="connsiteY17" fmla="*/ 2734565 h 5050308"/>
              <a:gd name="connsiteX18" fmla="*/ 838811 w 4318477"/>
              <a:gd name="connsiteY18" fmla="*/ 2757101 h 5050308"/>
              <a:gd name="connsiteX19" fmla="*/ 787311 w 4318477"/>
              <a:gd name="connsiteY19" fmla="*/ 2751093 h 5050308"/>
              <a:gd name="connsiteX20" fmla="*/ 712515 w 4318477"/>
              <a:gd name="connsiteY20" fmla="*/ 2636682 h 5050308"/>
              <a:gd name="connsiteX21" fmla="*/ 792822 w 4318477"/>
              <a:gd name="connsiteY21" fmla="*/ 2488584 h 5050308"/>
              <a:gd name="connsiteX22" fmla="*/ 946506 w 4318477"/>
              <a:gd name="connsiteY22" fmla="*/ 2537093 h 5050308"/>
              <a:gd name="connsiteX23" fmla="*/ 1012409 w 4318477"/>
              <a:gd name="connsiteY23" fmla="*/ 2512380 h 5050308"/>
              <a:gd name="connsiteX24" fmla="*/ 1047276 w 4318477"/>
              <a:gd name="connsiteY24" fmla="*/ 2479428 h 5050308"/>
              <a:gd name="connsiteX25" fmla="*/ 1163103 w 4318477"/>
              <a:gd name="connsiteY25" fmla="*/ 2516288 h 5050308"/>
              <a:gd name="connsiteX26" fmla="*/ 1175093 w 4318477"/>
              <a:gd name="connsiteY26" fmla="*/ 2545830 h 5050308"/>
              <a:gd name="connsiteX27" fmla="*/ 1350160 w 4318477"/>
              <a:gd name="connsiteY27" fmla="*/ 2578282 h 5050308"/>
              <a:gd name="connsiteX28" fmla="*/ 1432539 w 4318477"/>
              <a:gd name="connsiteY28" fmla="*/ 2586520 h 5050308"/>
              <a:gd name="connsiteX29" fmla="*/ 1573578 w 4318477"/>
              <a:gd name="connsiteY29" fmla="*/ 2508391 h 5050308"/>
              <a:gd name="connsiteX30" fmla="*/ 1625839 w 4318477"/>
              <a:gd name="connsiteY30" fmla="*/ 2499734 h 5050308"/>
              <a:gd name="connsiteX31" fmla="*/ 1706801 w 4318477"/>
              <a:gd name="connsiteY31" fmla="*/ 2408541 h 5050308"/>
              <a:gd name="connsiteX32" fmla="*/ 1720706 w 4318477"/>
              <a:gd name="connsiteY32" fmla="*/ 2267921 h 5050308"/>
              <a:gd name="connsiteX33" fmla="*/ 1776455 w 4318477"/>
              <a:gd name="connsiteY33" fmla="*/ 2291375 h 5050308"/>
              <a:gd name="connsiteX34" fmla="*/ 1870562 w 4318477"/>
              <a:gd name="connsiteY34" fmla="*/ 2294444 h 5050308"/>
              <a:gd name="connsiteX35" fmla="*/ 2076010 w 4318477"/>
              <a:gd name="connsiteY35" fmla="*/ 2456105 h 5050308"/>
              <a:gd name="connsiteX36" fmla="*/ 2165628 w 4318477"/>
              <a:gd name="connsiteY36" fmla="*/ 1988332 h 5050308"/>
              <a:gd name="connsiteX37" fmla="*/ 2187429 w 4318477"/>
              <a:gd name="connsiteY37" fmla="*/ 1859440 h 5050308"/>
              <a:gd name="connsiteX38" fmla="*/ 2389081 w 4318477"/>
              <a:gd name="connsiteY38" fmla="*/ 1772647 h 5050308"/>
              <a:gd name="connsiteX39" fmla="*/ 2468575 w 4318477"/>
              <a:gd name="connsiteY39" fmla="*/ 1865400 h 5050308"/>
              <a:gd name="connsiteX40" fmla="*/ 2681885 w 4318477"/>
              <a:gd name="connsiteY40" fmla="*/ 1873947 h 5050308"/>
              <a:gd name="connsiteX41" fmla="*/ 2679927 w 4318477"/>
              <a:gd name="connsiteY41" fmla="*/ 1749221 h 5050308"/>
              <a:gd name="connsiteX42" fmla="*/ 3435029 w 4318477"/>
              <a:gd name="connsiteY42" fmla="*/ 1759647 h 5050308"/>
              <a:gd name="connsiteX43" fmla="*/ 3409338 w 4318477"/>
              <a:gd name="connsiteY43" fmla="*/ 1964722 h 5050308"/>
              <a:gd name="connsiteX44" fmla="*/ 3526497 w 4318477"/>
              <a:gd name="connsiteY44" fmla="*/ 1930433 h 5050308"/>
              <a:gd name="connsiteX45" fmla="*/ 3570721 w 4318477"/>
              <a:gd name="connsiteY45" fmla="*/ 1404443 h 5050308"/>
              <a:gd name="connsiteX46" fmla="*/ 3970180 w 4318477"/>
              <a:gd name="connsiteY46" fmla="*/ 1377206 h 5050308"/>
              <a:gd name="connsiteX47" fmla="*/ 3773244 w 4318477"/>
              <a:gd name="connsiteY47" fmla="*/ 1116993 h 5050308"/>
              <a:gd name="connsiteX48" fmla="*/ 3981917 w 4318477"/>
              <a:gd name="connsiteY48" fmla="*/ 908549 h 5050308"/>
              <a:gd name="connsiteX49" fmla="*/ 4143869 w 4318477"/>
              <a:gd name="connsiteY49" fmla="*/ 622259 h 5050308"/>
              <a:gd name="connsiteX50" fmla="*/ 4251296 w 4318477"/>
              <a:gd name="connsiteY50" fmla="*/ 334604 h 5050308"/>
              <a:gd name="connsiteX51" fmla="*/ 4304275 w 4318477"/>
              <a:gd name="connsiteY51" fmla="*/ 121218 h 5050308"/>
              <a:gd name="connsiteX52" fmla="*/ 4285976 w 4318477"/>
              <a:gd name="connsiteY52" fmla="*/ 11009 h 5050308"/>
              <a:gd name="connsiteX53" fmla="*/ 3969450 w 4318477"/>
              <a:gd name="connsiteY53" fmla="*/ 5127 h 5050308"/>
              <a:gd name="connsiteX54" fmla="*/ 3695437 w 4318477"/>
              <a:gd name="connsiteY54" fmla="*/ 21827 h 5050308"/>
              <a:gd name="connsiteX55" fmla="*/ 3672458 w 4318477"/>
              <a:gd name="connsiteY55" fmla="*/ 169796 h 5050308"/>
              <a:gd name="connsiteX56" fmla="*/ 3541837 w 4318477"/>
              <a:gd name="connsiteY56" fmla="*/ 289012 h 5050308"/>
              <a:gd name="connsiteX57" fmla="*/ 3387146 w 4318477"/>
              <a:gd name="connsiteY57" fmla="*/ 444862 h 5050308"/>
              <a:gd name="connsiteX58" fmla="*/ 3371468 w 4318477"/>
              <a:gd name="connsiteY58" fmla="*/ 676011 h 5050308"/>
              <a:gd name="connsiteX59" fmla="*/ 3153475 w 4318477"/>
              <a:gd name="connsiteY59" fmla="*/ 853871 h 5050308"/>
              <a:gd name="connsiteX60" fmla="*/ 2878897 w 4318477"/>
              <a:gd name="connsiteY60" fmla="*/ 1048027 h 5050308"/>
              <a:gd name="connsiteX61" fmla="*/ 2503513 w 4318477"/>
              <a:gd name="connsiteY61" fmla="*/ 1084611 h 5050308"/>
              <a:gd name="connsiteX62" fmla="*/ 1848112 w 4318477"/>
              <a:gd name="connsiteY62" fmla="*/ 1178648 h 5050308"/>
              <a:gd name="connsiteX63" fmla="*/ 1601157 w 4318477"/>
              <a:gd name="connsiteY63" fmla="*/ 1149765 h 5050308"/>
              <a:gd name="connsiteX64" fmla="*/ 1070125 w 4318477"/>
              <a:gd name="connsiteY64" fmla="*/ 902732 h 5050308"/>
              <a:gd name="connsiteX65" fmla="*/ 1292496 w 4318477"/>
              <a:gd name="connsiteY65" fmla="*/ 1573266 h 5050308"/>
              <a:gd name="connsiteX66" fmla="*/ 1234831 w 4318477"/>
              <a:gd name="connsiteY66" fmla="*/ 1705072 h 5050308"/>
              <a:gd name="connsiteX67" fmla="*/ 979458 w 4318477"/>
              <a:gd name="connsiteY67" fmla="*/ 1729785 h 5050308"/>
              <a:gd name="connsiteX68" fmla="*/ 40165 w 4318477"/>
              <a:gd name="connsiteY68" fmla="*/ 736838 h 5050308"/>
              <a:gd name="connsiteX69" fmla="*/ 12536 w 4318477"/>
              <a:gd name="connsiteY69" fmla="*/ 1338001 h 5050308"/>
              <a:gd name="connsiteX70" fmla="*/ 7690 w 4318477"/>
              <a:gd name="connsiteY70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39308 w 4317620"/>
              <a:gd name="connsiteY68" fmla="*/ 736838 h 5050308"/>
              <a:gd name="connsiteX69" fmla="*/ 11679 w 4317620"/>
              <a:gd name="connsiteY69" fmla="*/ 1338001 h 5050308"/>
              <a:gd name="connsiteX70" fmla="*/ 6833 w 4317620"/>
              <a:gd name="connsiteY70" fmla="*/ 1598718 h 5050308"/>
              <a:gd name="connsiteX0" fmla="*/ 6952 w 4317739"/>
              <a:gd name="connsiteY0" fmla="*/ 1598718 h 5050308"/>
              <a:gd name="connsiteX1" fmla="*/ 3062 w 4317739"/>
              <a:gd name="connsiteY1" fmla="*/ 4311256 h 5050308"/>
              <a:gd name="connsiteX2" fmla="*/ 2379 w 4317739"/>
              <a:gd name="connsiteY2" fmla="*/ 4810448 h 5050308"/>
              <a:gd name="connsiteX3" fmla="*/ 32182 w 4317739"/>
              <a:gd name="connsiteY3" fmla="*/ 5048018 h 5050308"/>
              <a:gd name="connsiteX4" fmla="*/ 311745 w 4317739"/>
              <a:gd name="connsiteY4" fmla="*/ 5045107 h 5050308"/>
              <a:gd name="connsiteX5" fmla="*/ 760364 w 4317739"/>
              <a:gd name="connsiteY5" fmla="*/ 5034497 h 5050308"/>
              <a:gd name="connsiteX6" fmla="*/ 927850 w 4317739"/>
              <a:gd name="connsiteY6" fmla="*/ 4858668 h 5050308"/>
              <a:gd name="connsiteX7" fmla="*/ 985593 w 4317739"/>
              <a:gd name="connsiteY7" fmla="*/ 4161495 h 5050308"/>
              <a:gd name="connsiteX8" fmla="*/ 1171732 w 4317739"/>
              <a:gd name="connsiteY8" fmla="*/ 3707679 h 5050308"/>
              <a:gd name="connsiteX9" fmla="*/ 1005742 w 4317739"/>
              <a:gd name="connsiteY9" fmla="*/ 3536600 h 5050308"/>
              <a:gd name="connsiteX10" fmla="*/ 1071723 w 4317739"/>
              <a:gd name="connsiteY10" fmla="*/ 3403220 h 5050308"/>
              <a:gd name="connsiteX11" fmla="*/ 1099690 w 4317739"/>
              <a:gd name="connsiteY11" fmla="*/ 3325014 h 5050308"/>
              <a:gd name="connsiteX12" fmla="*/ 1263529 w 4317739"/>
              <a:gd name="connsiteY12" fmla="*/ 3313366 h 5050308"/>
              <a:gd name="connsiteX13" fmla="*/ 1298893 w 4317739"/>
              <a:gd name="connsiteY13" fmla="*/ 3012658 h 5050308"/>
              <a:gd name="connsiteX14" fmla="*/ 1079988 w 4317739"/>
              <a:gd name="connsiteY14" fmla="*/ 2875448 h 5050308"/>
              <a:gd name="connsiteX15" fmla="*/ 1019384 w 4317739"/>
              <a:gd name="connsiteY15" fmla="*/ 2826085 h 5050308"/>
              <a:gd name="connsiteX16" fmla="*/ 940784 w 4317739"/>
              <a:gd name="connsiteY16" fmla="*/ 2767936 h 5050308"/>
              <a:gd name="connsiteX17" fmla="*/ 848410 w 4317739"/>
              <a:gd name="connsiteY17" fmla="*/ 2734565 h 5050308"/>
              <a:gd name="connsiteX18" fmla="*/ 838073 w 4317739"/>
              <a:gd name="connsiteY18" fmla="*/ 2757101 h 5050308"/>
              <a:gd name="connsiteX19" fmla="*/ 786573 w 4317739"/>
              <a:gd name="connsiteY19" fmla="*/ 2751093 h 5050308"/>
              <a:gd name="connsiteX20" fmla="*/ 711777 w 4317739"/>
              <a:gd name="connsiteY20" fmla="*/ 2636682 h 5050308"/>
              <a:gd name="connsiteX21" fmla="*/ 792084 w 4317739"/>
              <a:gd name="connsiteY21" fmla="*/ 2488584 h 5050308"/>
              <a:gd name="connsiteX22" fmla="*/ 945768 w 4317739"/>
              <a:gd name="connsiteY22" fmla="*/ 2537093 h 5050308"/>
              <a:gd name="connsiteX23" fmla="*/ 1011671 w 4317739"/>
              <a:gd name="connsiteY23" fmla="*/ 2512380 h 5050308"/>
              <a:gd name="connsiteX24" fmla="*/ 1046538 w 4317739"/>
              <a:gd name="connsiteY24" fmla="*/ 2479428 h 5050308"/>
              <a:gd name="connsiteX25" fmla="*/ 1162365 w 4317739"/>
              <a:gd name="connsiteY25" fmla="*/ 2516288 h 5050308"/>
              <a:gd name="connsiteX26" fmla="*/ 1174355 w 4317739"/>
              <a:gd name="connsiteY26" fmla="*/ 2545830 h 5050308"/>
              <a:gd name="connsiteX27" fmla="*/ 1349422 w 4317739"/>
              <a:gd name="connsiteY27" fmla="*/ 2578282 h 5050308"/>
              <a:gd name="connsiteX28" fmla="*/ 1431801 w 4317739"/>
              <a:gd name="connsiteY28" fmla="*/ 2586520 h 5050308"/>
              <a:gd name="connsiteX29" fmla="*/ 1572840 w 4317739"/>
              <a:gd name="connsiteY29" fmla="*/ 2508391 h 5050308"/>
              <a:gd name="connsiteX30" fmla="*/ 1625101 w 4317739"/>
              <a:gd name="connsiteY30" fmla="*/ 2499734 h 5050308"/>
              <a:gd name="connsiteX31" fmla="*/ 1706063 w 4317739"/>
              <a:gd name="connsiteY31" fmla="*/ 2408541 h 5050308"/>
              <a:gd name="connsiteX32" fmla="*/ 1719968 w 4317739"/>
              <a:gd name="connsiteY32" fmla="*/ 2267921 h 5050308"/>
              <a:gd name="connsiteX33" fmla="*/ 1775717 w 4317739"/>
              <a:gd name="connsiteY33" fmla="*/ 2291375 h 5050308"/>
              <a:gd name="connsiteX34" fmla="*/ 1869824 w 4317739"/>
              <a:gd name="connsiteY34" fmla="*/ 2294444 h 5050308"/>
              <a:gd name="connsiteX35" fmla="*/ 2075272 w 4317739"/>
              <a:gd name="connsiteY35" fmla="*/ 2456105 h 5050308"/>
              <a:gd name="connsiteX36" fmla="*/ 2164890 w 4317739"/>
              <a:gd name="connsiteY36" fmla="*/ 1988332 h 5050308"/>
              <a:gd name="connsiteX37" fmla="*/ 2186691 w 4317739"/>
              <a:gd name="connsiteY37" fmla="*/ 1859440 h 5050308"/>
              <a:gd name="connsiteX38" fmla="*/ 2388343 w 4317739"/>
              <a:gd name="connsiteY38" fmla="*/ 1772647 h 5050308"/>
              <a:gd name="connsiteX39" fmla="*/ 2467837 w 4317739"/>
              <a:gd name="connsiteY39" fmla="*/ 1865400 h 5050308"/>
              <a:gd name="connsiteX40" fmla="*/ 2681147 w 4317739"/>
              <a:gd name="connsiteY40" fmla="*/ 1873947 h 5050308"/>
              <a:gd name="connsiteX41" fmla="*/ 2679189 w 4317739"/>
              <a:gd name="connsiteY41" fmla="*/ 1749221 h 5050308"/>
              <a:gd name="connsiteX42" fmla="*/ 3434291 w 4317739"/>
              <a:gd name="connsiteY42" fmla="*/ 1759647 h 5050308"/>
              <a:gd name="connsiteX43" fmla="*/ 3408600 w 4317739"/>
              <a:gd name="connsiteY43" fmla="*/ 1964722 h 5050308"/>
              <a:gd name="connsiteX44" fmla="*/ 3525759 w 4317739"/>
              <a:gd name="connsiteY44" fmla="*/ 1930433 h 5050308"/>
              <a:gd name="connsiteX45" fmla="*/ 3569983 w 4317739"/>
              <a:gd name="connsiteY45" fmla="*/ 1404443 h 5050308"/>
              <a:gd name="connsiteX46" fmla="*/ 3969442 w 4317739"/>
              <a:gd name="connsiteY46" fmla="*/ 1377206 h 5050308"/>
              <a:gd name="connsiteX47" fmla="*/ 3772506 w 4317739"/>
              <a:gd name="connsiteY47" fmla="*/ 1116993 h 5050308"/>
              <a:gd name="connsiteX48" fmla="*/ 3981179 w 4317739"/>
              <a:gd name="connsiteY48" fmla="*/ 908549 h 5050308"/>
              <a:gd name="connsiteX49" fmla="*/ 4143131 w 4317739"/>
              <a:gd name="connsiteY49" fmla="*/ 622259 h 5050308"/>
              <a:gd name="connsiteX50" fmla="*/ 4250558 w 4317739"/>
              <a:gd name="connsiteY50" fmla="*/ 334604 h 5050308"/>
              <a:gd name="connsiteX51" fmla="*/ 4303537 w 4317739"/>
              <a:gd name="connsiteY51" fmla="*/ 121218 h 5050308"/>
              <a:gd name="connsiteX52" fmla="*/ 4285238 w 4317739"/>
              <a:gd name="connsiteY52" fmla="*/ 11009 h 5050308"/>
              <a:gd name="connsiteX53" fmla="*/ 3968712 w 4317739"/>
              <a:gd name="connsiteY53" fmla="*/ 5127 h 5050308"/>
              <a:gd name="connsiteX54" fmla="*/ 3694699 w 4317739"/>
              <a:gd name="connsiteY54" fmla="*/ 21827 h 5050308"/>
              <a:gd name="connsiteX55" fmla="*/ 3671720 w 4317739"/>
              <a:gd name="connsiteY55" fmla="*/ 169796 h 5050308"/>
              <a:gd name="connsiteX56" fmla="*/ 3541099 w 4317739"/>
              <a:gd name="connsiteY56" fmla="*/ 289012 h 5050308"/>
              <a:gd name="connsiteX57" fmla="*/ 3386408 w 4317739"/>
              <a:gd name="connsiteY57" fmla="*/ 444862 h 5050308"/>
              <a:gd name="connsiteX58" fmla="*/ 3370730 w 4317739"/>
              <a:gd name="connsiteY58" fmla="*/ 676011 h 5050308"/>
              <a:gd name="connsiteX59" fmla="*/ 3152737 w 4317739"/>
              <a:gd name="connsiteY59" fmla="*/ 853871 h 5050308"/>
              <a:gd name="connsiteX60" fmla="*/ 2878159 w 4317739"/>
              <a:gd name="connsiteY60" fmla="*/ 1048027 h 5050308"/>
              <a:gd name="connsiteX61" fmla="*/ 2502775 w 4317739"/>
              <a:gd name="connsiteY61" fmla="*/ 1084611 h 5050308"/>
              <a:gd name="connsiteX62" fmla="*/ 1847374 w 4317739"/>
              <a:gd name="connsiteY62" fmla="*/ 1178648 h 5050308"/>
              <a:gd name="connsiteX63" fmla="*/ 1600419 w 4317739"/>
              <a:gd name="connsiteY63" fmla="*/ 1149765 h 5050308"/>
              <a:gd name="connsiteX64" fmla="*/ 1069387 w 4317739"/>
              <a:gd name="connsiteY64" fmla="*/ 902732 h 5050308"/>
              <a:gd name="connsiteX65" fmla="*/ 1291758 w 4317739"/>
              <a:gd name="connsiteY65" fmla="*/ 1573266 h 5050308"/>
              <a:gd name="connsiteX66" fmla="*/ 1234093 w 4317739"/>
              <a:gd name="connsiteY66" fmla="*/ 1705072 h 5050308"/>
              <a:gd name="connsiteX67" fmla="*/ 978720 w 4317739"/>
              <a:gd name="connsiteY67" fmla="*/ 1729785 h 5050308"/>
              <a:gd name="connsiteX68" fmla="*/ 5137 w 4317739"/>
              <a:gd name="connsiteY68" fmla="*/ 716835 h 5050308"/>
              <a:gd name="connsiteX69" fmla="*/ 11798 w 4317739"/>
              <a:gd name="connsiteY69" fmla="*/ 1338001 h 5050308"/>
              <a:gd name="connsiteX70" fmla="*/ 6952 w 4317739"/>
              <a:gd name="connsiteY70" fmla="*/ 1598718 h 5050308"/>
              <a:gd name="connsiteX0" fmla="*/ 7353 w 4318140"/>
              <a:gd name="connsiteY0" fmla="*/ 1598718 h 5050308"/>
              <a:gd name="connsiteX1" fmla="*/ 3463 w 4318140"/>
              <a:gd name="connsiteY1" fmla="*/ 4311256 h 5050308"/>
              <a:gd name="connsiteX2" fmla="*/ 2780 w 4318140"/>
              <a:gd name="connsiteY2" fmla="*/ 4810448 h 5050308"/>
              <a:gd name="connsiteX3" fmla="*/ 32583 w 4318140"/>
              <a:gd name="connsiteY3" fmla="*/ 5048018 h 5050308"/>
              <a:gd name="connsiteX4" fmla="*/ 312146 w 4318140"/>
              <a:gd name="connsiteY4" fmla="*/ 5045107 h 5050308"/>
              <a:gd name="connsiteX5" fmla="*/ 760765 w 4318140"/>
              <a:gd name="connsiteY5" fmla="*/ 5034497 h 5050308"/>
              <a:gd name="connsiteX6" fmla="*/ 928251 w 4318140"/>
              <a:gd name="connsiteY6" fmla="*/ 4858668 h 5050308"/>
              <a:gd name="connsiteX7" fmla="*/ 985994 w 4318140"/>
              <a:gd name="connsiteY7" fmla="*/ 4161495 h 5050308"/>
              <a:gd name="connsiteX8" fmla="*/ 1172133 w 4318140"/>
              <a:gd name="connsiteY8" fmla="*/ 3707679 h 5050308"/>
              <a:gd name="connsiteX9" fmla="*/ 1006143 w 4318140"/>
              <a:gd name="connsiteY9" fmla="*/ 3536600 h 5050308"/>
              <a:gd name="connsiteX10" fmla="*/ 1072124 w 4318140"/>
              <a:gd name="connsiteY10" fmla="*/ 3403220 h 5050308"/>
              <a:gd name="connsiteX11" fmla="*/ 1100091 w 4318140"/>
              <a:gd name="connsiteY11" fmla="*/ 3325014 h 5050308"/>
              <a:gd name="connsiteX12" fmla="*/ 1263930 w 4318140"/>
              <a:gd name="connsiteY12" fmla="*/ 3313366 h 5050308"/>
              <a:gd name="connsiteX13" fmla="*/ 1299294 w 4318140"/>
              <a:gd name="connsiteY13" fmla="*/ 3012658 h 5050308"/>
              <a:gd name="connsiteX14" fmla="*/ 1080389 w 4318140"/>
              <a:gd name="connsiteY14" fmla="*/ 2875448 h 5050308"/>
              <a:gd name="connsiteX15" fmla="*/ 1019785 w 4318140"/>
              <a:gd name="connsiteY15" fmla="*/ 2826085 h 5050308"/>
              <a:gd name="connsiteX16" fmla="*/ 941185 w 4318140"/>
              <a:gd name="connsiteY16" fmla="*/ 2767936 h 5050308"/>
              <a:gd name="connsiteX17" fmla="*/ 848811 w 4318140"/>
              <a:gd name="connsiteY17" fmla="*/ 2734565 h 5050308"/>
              <a:gd name="connsiteX18" fmla="*/ 838474 w 4318140"/>
              <a:gd name="connsiteY18" fmla="*/ 2757101 h 5050308"/>
              <a:gd name="connsiteX19" fmla="*/ 786974 w 4318140"/>
              <a:gd name="connsiteY19" fmla="*/ 2751093 h 5050308"/>
              <a:gd name="connsiteX20" fmla="*/ 712178 w 4318140"/>
              <a:gd name="connsiteY20" fmla="*/ 2636682 h 5050308"/>
              <a:gd name="connsiteX21" fmla="*/ 792485 w 4318140"/>
              <a:gd name="connsiteY21" fmla="*/ 2488584 h 5050308"/>
              <a:gd name="connsiteX22" fmla="*/ 946169 w 4318140"/>
              <a:gd name="connsiteY22" fmla="*/ 2537093 h 5050308"/>
              <a:gd name="connsiteX23" fmla="*/ 1012072 w 4318140"/>
              <a:gd name="connsiteY23" fmla="*/ 2512380 h 5050308"/>
              <a:gd name="connsiteX24" fmla="*/ 1046939 w 4318140"/>
              <a:gd name="connsiteY24" fmla="*/ 2479428 h 5050308"/>
              <a:gd name="connsiteX25" fmla="*/ 1162766 w 4318140"/>
              <a:gd name="connsiteY25" fmla="*/ 2516288 h 5050308"/>
              <a:gd name="connsiteX26" fmla="*/ 1174756 w 4318140"/>
              <a:gd name="connsiteY26" fmla="*/ 2545830 h 5050308"/>
              <a:gd name="connsiteX27" fmla="*/ 1349823 w 4318140"/>
              <a:gd name="connsiteY27" fmla="*/ 2578282 h 5050308"/>
              <a:gd name="connsiteX28" fmla="*/ 1432202 w 4318140"/>
              <a:gd name="connsiteY28" fmla="*/ 2586520 h 5050308"/>
              <a:gd name="connsiteX29" fmla="*/ 1573241 w 4318140"/>
              <a:gd name="connsiteY29" fmla="*/ 2508391 h 5050308"/>
              <a:gd name="connsiteX30" fmla="*/ 1625502 w 4318140"/>
              <a:gd name="connsiteY30" fmla="*/ 2499734 h 5050308"/>
              <a:gd name="connsiteX31" fmla="*/ 1706464 w 4318140"/>
              <a:gd name="connsiteY31" fmla="*/ 2408541 h 5050308"/>
              <a:gd name="connsiteX32" fmla="*/ 1720369 w 4318140"/>
              <a:gd name="connsiteY32" fmla="*/ 2267921 h 5050308"/>
              <a:gd name="connsiteX33" fmla="*/ 1776118 w 4318140"/>
              <a:gd name="connsiteY33" fmla="*/ 2291375 h 5050308"/>
              <a:gd name="connsiteX34" fmla="*/ 1870225 w 4318140"/>
              <a:gd name="connsiteY34" fmla="*/ 2294444 h 5050308"/>
              <a:gd name="connsiteX35" fmla="*/ 2075673 w 4318140"/>
              <a:gd name="connsiteY35" fmla="*/ 2456105 h 5050308"/>
              <a:gd name="connsiteX36" fmla="*/ 2165291 w 4318140"/>
              <a:gd name="connsiteY36" fmla="*/ 1988332 h 5050308"/>
              <a:gd name="connsiteX37" fmla="*/ 2187092 w 4318140"/>
              <a:gd name="connsiteY37" fmla="*/ 1859440 h 5050308"/>
              <a:gd name="connsiteX38" fmla="*/ 2388744 w 4318140"/>
              <a:gd name="connsiteY38" fmla="*/ 1772647 h 5050308"/>
              <a:gd name="connsiteX39" fmla="*/ 2468238 w 4318140"/>
              <a:gd name="connsiteY39" fmla="*/ 1865400 h 5050308"/>
              <a:gd name="connsiteX40" fmla="*/ 2681548 w 4318140"/>
              <a:gd name="connsiteY40" fmla="*/ 1873947 h 5050308"/>
              <a:gd name="connsiteX41" fmla="*/ 2679590 w 4318140"/>
              <a:gd name="connsiteY41" fmla="*/ 1749221 h 5050308"/>
              <a:gd name="connsiteX42" fmla="*/ 3434692 w 4318140"/>
              <a:gd name="connsiteY42" fmla="*/ 1759647 h 5050308"/>
              <a:gd name="connsiteX43" fmla="*/ 3409001 w 4318140"/>
              <a:gd name="connsiteY43" fmla="*/ 1964722 h 5050308"/>
              <a:gd name="connsiteX44" fmla="*/ 3526160 w 4318140"/>
              <a:gd name="connsiteY44" fmla="*/ 1930433 h 5050308"/>
              <a:gd name="connsiteX45" fmla="*/ 3570384 w 4318140"/>
              <a:gd name="connsiteY45" fmla="*/ 1404443 h 5050308"/>
              <a:gd name="connsiteX46" fmla="*/ 3969843 w 4318140"/>
              <a:gd name="connsiteY46" fmla="*/ 1377206 h 5050308"/>
              <a:gd name="connsiteX47" fmla="*/ 3772907 w 4318140"/>
              <a:gd name="connsiteY47" fmla="*/ 1116993 h 5050308"/>
              <a:gd name="connsiteX48" fmla="*/ 3981580 w 4318140"/>
              <a:gd name="connsiteY48" fmla="*/ 908549 h 5050308"/>
              <a:gd name="connsiteX49" fmla="*/ 4143532 w 4318140"/>
              <a:gd name="connsiteY49" fmla="*/ 622259 h 5050308"/>
              <a:gd name="connsiteX50" fmla="*/ 4250959 w 4318140"/>
              <a:gd name="connsiteY50" fmla="*/ 334604 h 5050308"/>
              <a:gd name="connsiteX51" fmla="*/ 4303938 w 4318140"/>
              <a:gd name="connsiteY51" fmla="*/ 121218 h 5050308"/>
              <a:gd name="connsiteX52" fmla="*/ 4285639 w 4318140"/>
              <a:gd name="connsiteY52" fmla="*/ 11009 h 5050308"/>
              <a:gd name="connsiteX53" fmla="*/ 3969113 w 4318140"/>
              <a:gd name="connsiteY53" fmla="*/ 5127 h 5050308"/>
              <a:gd name="connsiteX54" fmla="*/ 3695100 w 4318140"/>
              <a:gd name="connsiteY54" fmla="*/ 21827 h 5050308"/>
              <a:gd name="connsiteX55" fmla="*/ 3672121 w 4318140"/>
              <a:gd name="connsiteY55" fmla="*/ 169796 h 5050308"/>
              <a:gd name="connsiteX56" fmla="*/ 3541500 w 4318140"/>
              <a:gd name="connsiteY56" fmla="*/ 289012 h 5050308"/>
              <a:gd name="connsiteX57" fmla="*/ 3386809 w 4318140"/>
              <a:gd name="connsiteY57" fmla="*/ 444862 h 5050308"/>
              <a:gd name="connsiteX58" fmla="*/ 3371131 w 4318140"/>
              <a:gd name="connsiteY58" fmla="*/ 676011 h 5050308"/>
              <a:gd name="connsiteX59" fmla="*/ 3153138 w 4318140"/>
              <a:gd name="connsiteY59" fmla="*/ 853871 h 5050308"/>
              <a:gd name="connsiteX60" fmla="*/ 2878560 w 4318140"/>
              <a:gd name="connsiteY60" fmla="*/ 1048027 h 5050308"/>
              <a:gd name="connsiteX61" fmla="*/ 2503176 w 4318140"/>
              <a:gd name="connsiteY61" fmla="*/ 1084611 h 5050308"/>
              <a:gd name="connsiteX62" fmla="*/ 1847775 w 4318140"/>
              <a:gd name="connsiteY62" fmla="*/ 1178648 h 5050308"/>
              <a:gd name="connsiteX63" fmla="*/ 1600820 w 4318140"/>
              <a:gd name="connsiteY63" fmla="*/ 1149765 h 5050308"/>
              <a:gd name="connsiteX64" fmla="*/ 1069788 w 4318140"/>
              <a:gd name="connsiteY64" fmla="*/ 902732 h 5050308"/>
              <a:gd name="connsiteX65" fmla="*/ 1292159 w 4318140"/>
              <a:gd name="connsiteY65" fmla="*/ 1573266 h 5050308"/>
              <a:gd name="connsiteX66" fmla="*/ 1234494 w 4318140"/>
              <a:gd name="connsiteY66" fmla="*/ 1705072 h 5050308"/>
              <a:gd name="connsiteX67" fmla="*/ 979121 w 4318140"/>
              <a:gd name="connsiteY67" fmla="*/ 1729785 h 5050308"/>
              <a:gd name="connsiteX68" fmla="*/ 5538 w 4318140"/>
              <a:gd name="connsiteY68" fmla="*/ 716835 h 5050308"/>
              <a:gd name="connsiteX69" fmla="*/ 12199 w 4318140"/>
              <a:gd name="connsiteY69" fmla="*/ 1338001 h 5050308"/>
              <a:gd name="connsiteX70" fmla="*/ 7353 w 4318140"/>
              <a:gd name="connsiteY70" fmla="*/ 1598718 h 5050308"/>
              <a:gd name="connsiteX0" fmla="*/ 13472 w 4324259"/>
              <a:gd name="connsiteY0" fmla="*/ 1598718 h 5050308"/>
              <a:gd name="connsiteX1" fmla="*/ 9582 w 4324259"/>
              <a:gd name="connsiteY1" fmla="*/ 4311256 h 5050308"/>
              <a:gd name="connsiteX2" fmla="*/ 8899 w 4324259"/>
              <a:gd name="connsiteY2" fmla="*/ 4810448 h 5050308"/>
              <a:gd name="connsiteX3" fmla="*/ 38702 w 4324259"/>
              <a:gd name="connsiteY3" fmla="*/ 5048018 h 5050308"/>
              <a:gd name="connsiteX4" fmla="*/ 318265 w 4324259"/>
              <a:gd name="connsiteY4" fmla="*/ 5045107 h 5050308"/>
              <a:gd name="connsiteX5" fmla="*/ 766884 w 4324259"/>
              <a:gd name="connsiteY5" fmla="*/ 5034497 h 5050308"/>
              <a:gd name="connsiteX6" fmla="*/ 934370 w 4324259"/>
              <a:gd name="connsiteY6" fmla="*/ 4858668 h 5050308"/>
              <a:gd name="connsiteX7" fmla="*/ 992113 w 4324259"/>
              <a:gd name="connsiteY7" fmla="*/ 4161495 h 5050308"/>
              <a:gd name="connsiteX8" fmla="*/ 1178252 w 4324259"/>
              <a:gd name="connsiteY8" fmla="*/ 3707679 h 5050308"/>
              <a:gd name="connsiteX9" fmla="*/ 1012262 w 4324259"/>
              <a:gd name="connsiteY9" fmla="*/ 3536600 h 5050308"/>
              <a:gd name="connsiteX10" fmla="*/ 1078243 w 4324259"/>
              <a:gd name="connsiteY10" fmla="*/ 3403220 h 5050308"/>
              <a:gd name="connsiteX11" fmla="*/ 1106210 w 4324259"/>
              <a:gd name="connsiteY11" fmla="*/ 3325014 h 5050308"/>
              <a:gd name="connsiteX12" fmla="*/ 1270049 w 4324259"/>
              <a:gd name="connsiteY12" fmla="*/ 3313366 h 5050308"/>
              <a:gd name="connsiteX13" fmla="*/ 1305413 w 4324259"/>
              <a:gd name="connsiteY13" fmla="*/ 3012658 h 5050308"/>
              <a:gd name="connsiteX14" fmla="*/ 1086508 w 4324259"/>
              <a:gd name="connsiteY14" fmla="*/ 2875448 h 5050308"/>
              <a:gd name="connsiteX15" fmla="*/ 1025904 w 4324259"/>
              <a:gd name="connsiteY15" fmla="*/ 2826085 h 5050308"/>
              <a:gd name="connsiteX16" fmla="*/ 947304 w 4324259"/>
              <a:gd name="connsiteY16" fmla="*/ 2767936 h 5050308"/>
              <a:gd name="connsiteX17" fmla="*/ 854930 w 4324259"/>
              <a:gd name="connsiteY17" fmla="*/ 2734565 h 5050308"/>
              <a:gd name="connsiteX18" fmla="*/ 844593 w 4324259"/>
              <a:gd name="connsiteY18" fmla="*/ 2757101 h 5050308"/>
              <a:gd name="connsiteX19" fmla="*/ 793093 w 4324259"/>
              <a:gd name="connsiteY19" fmla="*/ 2751093 h 5050308"/>
              <a:gd name="connsiteX20" fmla="*/ 718297 w 4324259"/>
              <a:gd name="connsiteY20" fmla="*/ 2636682 h 5050308"/>
              <a:gd name="connsiteX21" fmla="*/ 798604 w 4324259"/>
              <a:gd name="connsiteY21" fmla="*/ 2488584 h 5050308"/>
              <a:gd name="connsiteX22" fmla="*/ 952288 w 4324259"/>
              <a:gd name="connsiteY22" fmla="*/ 2537093 h 5050308"/>
              <a:gd name="connsiteX23" fmla="*/ 1018191 w 4324259"/>
              <a:gd name="connsiteY23" fmla="*/ 2512380 h 5050308"/>
              <a:gd name="connsiteX24" fmla="*/ 1053058 w 4324259"/>
              <a:gd name="connsiteY24" fmla="*/ 2479428 h 5050308"/>
              <a:gd name="connsiteX25" fmla="*/ 1168885 w 4324259"/>
              <a:gd name="connsiteY25" fmla="*/ 2516288 h 5050308"/>
              <a:gd name="connsiteX26" fmla="*/ 1180875 w 4324259"/>
              <a:gd name="connsiteY26" fmla="*/ 2545830 h 5050308"/>
              <a:gd name="connsiteX27" fmla="*/ 1355942 w 4324259"/>
              <a:gd name="connsiteY27" fmla="*/ 2578282 h 5050308"/>
              <a:gd name="connsiteX28" fmla="*/ 1438321 w 4324259"/>
              <a:gd name="connsiteY28" fmla="*/ 2586520 h 5050308"/>
              <a:gd name="connsiteX29" fmla="*/ 1579360 w 4324259"/>
              <a:gd name="connsiteY29" fmla="*/ 2508391 h 5050308"/>
              <a:gd name="connsiteX30" fmla="*/ 1631621 w 4324259"/>
              <a:gd name="connsiteY30" fmla="*/ 2499734 h 5050308"/>
              <a:gd name="connsiteX31" fmla="*/ 1712583 w 4324259"/>
              <a:gd name="connsiteY31" fmla="*/ 2408541 h 5050308"/>
              <a:gd name="connsiteX32" fmla="*/ 1726488 w 4324259"/>
              <a:gd name="connsiteY32" fmla="*/ 2267921 h 5050308"/>
              <a:gd name="connsiteX33" fmla="*/ 1782237 w 4324259"/>
              <a:gd name="connsiteY33" fmla="*/ 2291375 h 5050308"/>
              <a:gd name="connsiteX34" fmla="*/ 1876344 w 4324259"/>
              <a:gd name="connsiteY34" fmla="*/ 2294444 h 5050308"/>
              <a:gd name="connsiteX35" fmla="*/ 2081792 w 4324259"/>
              <a:gd name="connsiteY35" fmla="*/ 2456105 h 5050308"/>
              <a:gd name="connsiteX36" fmla="*/ 2171410 w 4324259"/>
              <a:gd name="connsiteY36" fmla="*/ 1988332 h 5050308"/>
              <a:gd name="connsiteX37" fmla="*/ 2193211 w 4324259"/>
              <a:gd name="connsiteY37" fmla="*/ 1859440 h 5050308"/>
              <a:gd name="connsiteX38" fmla="*/ 2394863 w 4324259"/>
              <a:gd name="connsiteY38" fmla="*/ 1772647 h 5050308"/>
              <a:gd name="connsiteX39" fmla="*/ 2474357 w 4324259"/>
              <a:gd name="connsiteY39" fmla="*/ 1865400 h 5050308"/>
              <a:gd name="connsiteX40" fmla="*/ 2687667 w 4324259"/>
              <a:gd name="connsiteY40" fmla="*/ 1873947 h 5050308"/>
              <a:gd name="connsiteX41" fmla="*/ 2685709 w 4324259"/>
              <a:gd name="connsiteY41" fmla="*/ 1749221 h 5050308"/>
              <a:gd name="connsiteX42" fmla="*/ 3440811 w 4324259"/>
              <a:gd name="connsiteY42" fmla="*/ 1759647 h 5050308"/>
              <a:gd name="connsiteX43" fmla="*/ 3415120 w 4324259"/>
              <a:gd name="connsiteY43" fmla="*/ 1964722 h 5050308"/>
              <a:gd name="connsiteX44" fmla="*/ 3532279 w 4324259"/>
              <a:gd name="connsiteY44" fmla="*/ 1930433 h 5050308"/>
              <a:gd name="connsiteX45" fmla="*/ 3576503 w 4324259"/>
              <a:gd name="connsiteY45" fmla="*/ 1404443 h 5050308"/>
              <a:gd name="connsiteX46" fmla="*/ 3975962 w 4324259"/>
              <a:gd name="connsiteY46" fmla="*/ 1377206 h 5050308"/>
              <a:gd name="connsiteX47" fmla="*/ 3779026 w 4324259"/>
              <a:gd name="connsiteY47" fmla="*/ 1116993 h 5050308"/>
              <a:gd name="connsiteX48" fmla="*/ 3987699 w 4324259"/>
              <a:gd name="connsiteY48" fmla="*/ 908549 h 5050308"/>
              <a:gd name="connsiteX49" fmla="*/ 4149651 w 4324259"/>
              <a:gd name="connsiteY49" fmla="*/ 622259 h 5050308"/>
              <a:gd name="connsiteX50" fmla="*/ 4257078 w 4324259"/>
              <a:gd name="connsiteY50" fmla="*/ 334604 h 5050308"/>
              <a:gd name="connsiteX51" fmla="*/ 4310057 w 4324259"/>
              <a:gd name="connsiteY51" fmla="*/ 121218 h 5050308"/>
              <a:gd name="connsiteX52" fmla="*/ 4291758 w 4324259"/>
              <a:gd name="connsiteY52" fmla="*/ 11009 h 5050308"/>
              <a:gd name="connsiteX53" fmla="*/ 3975232 w 4324259"/>
              <a:gd name="connsiteY53" fmla="*/ 5127 h 5050308"/>
              <a:gd name="connsiteX54" fmla="*/ 3701219 w 4324259"/>
              <a:gd name="connsiteY54" fmla="*/ 21827 h 5050308"/>
              <a:gd name="connsiteX55" fmla="*/ 3678240 w 4324259"/>
              <a:gd name="connsiteY55" fmla="*/ 169796 h 5050308"/>
              <a:gd name="connsiteX56" fmla="*/ 3547619 w 4324259"/>
              <a:gd name="connsiteY56" fmla="*/ 289012 h 5050308"/>
              <a:gd name="connsiteX57" fmla="*/ 3392928 w 4324259"/>
              <a:gd name="connsiteY57" fmla="*/ 444862 h 5050308"/>
              <a:gd name="connsiteX58" fmla="*/ 3377250 w 4324259"/>
              <a:gd name="connsiteY58" fmla="*/ 676011 h 5050308"/>
              <a:gd name="connsiteX59" fmla="*/ 3159257 w 4324259"/>
              <a:gd name="connsiteY59" fmla="*/ 853871 h 5050308"/>
              <a:gd name="connsiteX60" fmla="*/ 2884679 w 4324259"/>
              <a:gd name="connsiteY60" fmla="*/ 1048027 h 5050308"/>
              <a:gd name="connsiteX61" fmla="*/ 2509295 w 4324259"/>
              <a:gd name="connsiteY61" fmla="*/ 1084611 h 5050308"/>
              <a:gd name="connsiteX62" fmla="*/ 1853894 w 4324259"/>
              <a:gd name="connsiteY62" fmla="*/ 1178648 h 5050308"/>
              <a:gd name="connsiteX63" fmla="*/ 1606939 w 4324259"/>
              <a:gd name="connsiteY63" fmla="*/ 1149765 h 5050308"/>
              <a:gd name="connsiteX64" fmla="*/ 1075907 w 4324259"/>
              <a:gd name="connsiteY64" fmla="*/ 902732 h 5050308"/>
              <a:gd name="connsiteX65" fmla="*/ 1298278 w 4324259"/>
              <a:gd name="connsiteY65" fmla="*/ 1573266 h 5050308"/>
              <a:gd name="connsiteX66" fmla="*/ 1240613 w 4324259"/>
              <a:gd name="connsiteY66" fmla="*/ 1705072 h 5050308"/>
              <a:gd name="connsiteX67" fmla="*/ 985240 w 4324259"/>
              <a:gd name="connsiteY67" fmla="*/ 1729785 h 5050308"/>
              <a:gd name="connsiteX68" fmla="*/ 11657 w 4324259"/>
              <a:gd name="connsiteY68" fmla="*/ 716835 h 5050308"/>
              <a:gd name="connsiteX69" fmla="*/ 18318 w 4324259"/>
              <a:gd name="connsiteY69" fmla="*/ 1338001 h 5050308"/>
              <a:gd name="connsiteX70" fmla="*/ 13472 w 4324259"/>
              <a:gd name="connsiteY70" fmla="*/ 1598718 h 5050308"/>
              <a:gd name="connsiteX0" fmla="*/ 13472 w 4324259"/>
              <a:gd name="connsiteY0" fmla="*/ 1598718 h 5050308"/>
              <a:gd name="connsiteX1" fmla="*/ 9582 w 4324259"/>
              <a:gd name="connsiteY1" fmla="*/ 4311256 h 5050308"/>
              <a:gd name="connsiteX2" fmla="*/ 8899 w 4324259"/>
              <a:gd name="connsiteY2" fmla="*/ 4810448 h 5050308"/>
              <a:gd name="connsiteX3" fmla="*/ 38702 w 4324259"/>
              <a:gd name="connsiteY3" fmla="*/ 5048018 h 5050308"/>
              <a:gd name="connsiteX4" fmla="*/ 318265 w 4324259"/>
              <a:gd name="connsiteY4" fmla="*/ 5045107 h 5050308"/>
              <a:gd name="connsiteX5" fmla="*/ 766884 w 4324259"/>
              <a:gd name="connsiteY5" fmla="*/ 5034497 h 5050308"/>
              <a:gd name="connsiteX6" fmla="*/ 934370 w 4324259"/>
              <a:gd name="connsiteY6" fmla="*/ 4858668 h 5050308"/>
              <a:gd name="connsiteX7" fmla="*/ 992113 w 4324259"/>
              <a:gd name="connsiteY7" fmla="*/ 4161495 h 5050308"/>
              <a:gd name="connsiteX8" fmla="*/ 1178252 w 4324259"/>
              <a:gd name="connsiteY8" fmla="*/ 3707679 h 5050308"/>
              <a:gd name="connsiteX9" fmla="*/ 1012262 w 4324259"/>
              <a:gd name="connsiteY9" fmla="*/ 3536600 h 5050308"/>
              <a:gd name="connsiteX10" fmla="*/ 1078243 w 4324259"/>
              <a:gd name="connsiteY10" fmla="*/ 3403220 h 5050308"/>
              <a:gd name="connsiteX11" fmla="*/ 1106210 w 4324259"/>
              <a:gd name="connsiteY11" fmla="*/ 3325014 h 5050308"/>
              <a:gd name="connsiteX12" fmla="*/ 1270049 w 4324259"/>
              <a:gd name="connsiteY12" fmla="*/ 3313366 h 5050308"/>
              <a:gd name="connsiteX13" fmla="*/ 1305413 w 4324259"/>
              <a:gd name="connsiteY13" fmla="*/ 3012658 h 5050308"/>
              <a:gd name="connsiteX14" fmla="*/ 1086508 w 4324259"/>
              <a:gd name="connsiteY14" fmla="*/ 2875448 h 5050308"/>
              <a:gd name="connsiteX15" fmla="*/ 1025904 w 4324259"/>
              <a:gd name="connsiteY15" fmla="*/ 2826085 h 5050308"/>
              <a:gd name="connsiteX16" fmla="*/ 947304 w 4324259"/>
              <a:gd name="connsiteY16" fmla="*/ 2767936 h 5050308"/>
              <a:gd name="connsiteX17" fmla="*/ 854930 w 4324259"/>
              <a:gd name="connsiteY17" fmla="*/ 2734565 h 5050308"/>
              <a:gd name="connsiteX18" fmla="*/ 844593 w 4324259"/>
              <a:gd name="connsiteY18" fmla="*/ 2757101 h 5050308"/>
              <a:gd name="connsiteX19" fmla="*/ 793093 w 4324259"/>
              <a:gd name="connsiteY19" fmla="*/ 2751093 h 5050308"/>
              <a:gd name="connsiteX20" fmla="*/ 718297 w 4324259"/>
              <a:gd name="connsiteY20" fmla="*/ 2636682 h 5050308"/>
              <a:gd name="connsiteX21" fmla="*/ 798604 w 4324259"/>
              <a:gd name="connsiteY21" fmla="*/ 2488584 h 5050308"/>
              <a:gd name="connsiteX22" fmla="*/ 952288 w 4324259"/>
              <a:gd name="connsiteY22" fmla="*/ 2537093 h 5050308"/>
              <a:gd name="connsiteX23" fmla="*/ 1018191 w 4324259"/>
              <a:gd name="connsiteY23" fmla="*/ 2512380 h 5050308"/>
              <a:gd name="connsiteX24" fmla="*/ 1053058 w 4324259"/>
              <a:gd name="connsiteY24" fmla="*/ 2479428 h 5050308"/>
              <a:gd name="connsiteX25" fmla="*/ 1168885 w 4324259"/>
              <a:gd name="connsiteY25" fmla="*/ 2516288 h 5050308"/>
              <a:gd name="connsiteX26" fmla="*/ 1180875 w 4324259"/>
              <a:gd name="connsiteY26" fmla="*/ 2545830 h 5050308"/>
              <a:gd name="connsiteX27" fmla="*/ 1355942 w 4324259"/>
              <a:gd name="connsiteY27" fmla="*/ 2578282 h 5050308"/>
              <a:gd name="connsiteX28" fmla="*/ 1438321 w 4324259"/>
              <a:gd name="connsiteY28" fmla="*/ 2586520 h 5050308"/>
              <a:gd name="connsiteX29" fmla="*/ 1579360 w 4324259"/>
              <a:gd name="connsiteY29" fmla="*/ 2508391 h 5050308"/>
              <a:gd name="connsiteX30" fmla="*/ 1631621 w 4324259"/>
              <a:gd name="connsiteY30" fmla="*/ 2499734 h 5050308"/>
              <a:gd name="connsiteX31" fmla="*/ 1712583 w 4324259"/>
              <a:gd name="connsiteY31" fmla="*/ 2408541 h 5050308"/>
              <a:gd name="connsiteX32" fmla="*/ 1726488 w 4324259"/>
              <a:gd name="connsiteY32" fmla="*/ 2267921 h 5050308"/>
              <a:gd name="connsiteX33" fmla="*/ 1782237 w 4324259"/>
              <a:gd name="connsiteY33" fmla="*/ 2291375 h 5050308"/>
              <a:gd name="connsiteX34" fmla="*/ 1876344 w 4324259"/>
              <a:gd name="connsiteY34" fmla="*/ 2294444 h 5050308"/>
              <a:gd name="connsiteX35" fmla="*/ 2081792 w 4324259"/>
              <a:gd name="connsiteY35" fmla="*/ 2456105 h 5050308"/>
              <a:gd name="connsiteX36" fmla="*/ 2171410 w 4324259"/>
              <a:gd name="connsiteY36" fmla="*/ 1988332 h 5050308"/>
              <a:gd name="connsiteX37" fmla="*/ 2193211 w 4324259"/>
              <a:gd name="connsiteY37" fmla="*/ 1859440 h 5050308"/>
              <a:gd name="connsiteX38" fmla="*/ 2394863 w 4324259"/>
              <a:gd name="connsiteY38" fmla="*/ 1772647 h 5050308"/>
              <a:gd name="connsiteX39" fmla="*/ 2474357 w 4324259"/>
              <a:gd name="connsiteY39" fmla="*/ 1865400 h 5050308"/>
              <a:gd name="connsiteX40" fmla="*/ 2687667 w 4324259"/>
              <a:gd name="connsiteY40" fmla="*/ 1873947 h 5050308"/>
              <a:gd name="connsiteX41" fmla="*/ 2685709 w 4324259"/>
              <a:gd name="connsiteY41" fmla="*/ 1749221 h 5050308"/>
              <a:gd name="connsiteX42" fmla="*/ 3440811 w 4324259"/>
              <a:gd name="connsiteY42" fmla="*/ 1759647 h 5050308"/>
              <a:gd name="connsiteX43" fmla="*/ 3415120 w 4324259"/>
              <a:gd name="connsiteY43" fmla="*/ 1964722 h 5050308"/>
              <a:gd name="connsiteX44" fmla="*/ 3532279 w 4324259"/>
              <a:gd name="connsiteY44" fmla="*/ 1930433 h 5050308"/>
              <a:gd name="connsiteX45" fmla="*/ 3576503 w 4324259"/>
              <a:gd name="connsiteY45" fmla="*/ 1404443 h 5050308"/>
              <a:gd name="connsiteX46" fmla="*/ 3975962 w 4324259"/>
              <a:gd name="connsiteY46" fmla="*/ 1377206 h 5050308"/>
              <a:gd name="connsiteX47" fmla="*/ 3779026 w 4324259"/>
              <a:gd name="connsiteY47" fmla="*/ 1116993 h 5050308"/>
              <a:gd name="connsiteX48" fmla="*/ 3987699 w 4324259"/>
              <a:gd name="connsiteY48" fmla="*/ 908549 h 5050308"/>
              <a:gd name="connsiteX49" fmla="*/ 4149651 w 4324259"/>
              <a:gd name="connsiteY49" fmla="*/ 622259 h 5050308"/>
              <a:gd name="connsiteX50" fmla="*/ 4257078 w 4324259"/>
              <a:gd name="connsiteY50" fmla="*/ 334604 h 5050308"/>
              <a:gd name="connsiteX51" fmla="*/ 4310057 w 4324259"/>
              <a:gd name="connsiteY51" fmla="*/ 121218 h 5050308"/>
              <a:gd name="connsiteX52" fmla="*/ 4291758 w 4324259"/>
              <a:gd name="connsiteY52" fmla="*/ 11009 h 5050308"/>
              <a:gd name="connsiteX53" fmla="*/ 3975232 w 4324259"/>
              <a:gd name="connsiteY53" fmla="*/ 5127 h 5050308"/>
              <a:gd name="connsiteX54" fmla="*/ 3701219 w 4324259"/>
              <a:gd name="connsiteY54" fmla="*/ 21827 h 5050308"/>
              <a:gd name="connsiteX55" fmla="*/ 3678240 w 4324259"/>
              <a:gd name="connsiteY55" fmla="*/ 169796 h 5050308"/>
              <a:gd name="connsiteX56" fmla="*/ 3547619 w 4324259"/>
              <a:gd name="connsiteY56" fmla="*/ 289012 h 5050308"/>
              <a:gd name="connsiteX57" fmla="*/ 3392928 w 4324259"/>
              <a:gd name="connsiteY57" fmla="*/ 444862 h 5050308"/>
              <a:gd name="connsiteX58" fmla="*/ 3377250 w 4324259"/>
              <a:gd name="connsiteY58" fmla="*/ 676011 h 5050308"/>
              <a:gd name="connsiteX59" fmla="*/ 3159257 w 4324259"/>
              <a:gd name="connsiteY59" fmla="*/ 853871 h 5050308"/>
              <a:gd name="connsiteX60" fmla="*/ 2884679 w 4324259"/>
              <a:gd name="connsiteY60" fmla="*/ 1048027 h 5050308"/>
              <a:gd name="connsiteX61" fmla="*/ 2509295 w 4324259"/>
              <a:gd name="connsiteY61" fmla="*/ 1084611 h 5050308"/>
              <a:gd name="connsiteX62" fmla="*/ 1853894 w 4324259"/>
              <a:gd name="connsiteY62" fmla="*/ 1178648 h 5050308"/>
              <a:gd name="connsiteX63" fmla="*/ 1606939 w 4324259"/>
              <a:gd name="connsiteY63" fmla="*/ 1149765 h 5050308"/>
              <a:gd name="connsiteX64" fmla="*/ 1075907 w 4324259"/>
              <a:gd name="connsiteY64" fmla="*/ 902732 h 5050308"/>
              <a:gd name="connsiteX65" fmla="*/ 1298278 w 4324259"/>
              <a:gd name="connsiteY65" fmla="*/ 1573266 h 5050308"/>
              <a:gd name="connsiteX66" fmla="*/ 1240613 w 4324259"/>
              <a:gd name="connsiteY66" fmla="*/ 1705072 h 5050308"/>
              <a:gd name="connsiteX67" fmla="*/ 985240 w 4324259"/>
              <a:gd name="connsiteY67" fmla="*/ 1729785 h 5050308"/>
              <a:gd name="connsiteX68" fmla="*/ 11657 w 4324259"/>
              <a:gd name="connsiteY68" fmla="*/ 716835 h 5050308"/>
              <a:gd name="connsiteX69" fmla="*/ 18318 w 4324259"/>
              <a:gd name="connsiteY69" fmla="*/ 1338001 h 5050308"/>
              <a:gd name="connsiteX70" fmla="*/ 13472 w 4324259"/>
              <a:gd name="connsiteY70" fmla="*/ 1598718 h 5050308"/>
              <a:gd name="connsiteX0" fmla="*/ 72518 w 4383305"/>
              <a:gd name="connsiteY0" fmla="*/ 1598718 h 5050308"/>
              <a:gd name="connsiteX1" fmla="*/ 68628 w 4383305"/>
              <a:gd name="connsiteY1" fmla="*/ 4311256 h 5050308"/>
              <a:gd name="connsiteX2" fmla="*/ 67945 w 4383305"/>
              <a:gd name="connsiteY2" fmla="*/ 4810448 h 5050308"/>
              <a:gd name="connsiteX3" fmla="*/ 97748 w 4383305"/>
              <a:gd name="connsiteY3" fmla="*/ 5048018 h 5050308"/>
              <a:gd name="connsiteX4" fmla="*/ 377311 w 4383305"/>
              <a:gd name="connsiteY4" fmla="*/ 5045107 h 5050308"/>
              <a:gd name="connsiteX5" fmla="*/ 825930 w 4383305"/>
              <a:gd name="connsiteY5" fmla="*/ 5034497 h 5050308"/>
              <a:gd name="connsiteX6" fmla="*/ 993416 w 4383305"/>
              <a:gd name="connsiteY6" fmla="*/ 4858668 h 5050308"/>
              <a:gd name="connsiteX7" fmla="*/ 1051159 w 4383305"/>
              <a:gd name="connsiteY7" fmla="*/ 4161495 h 5050308"/>
              <a:gd name="connsiteX8" fmla="*/ 1237298 w 4383305"/>
              <a:gd name="connsiteY8" fmla="*/ 3707679 h 5050308"/>
              <a:gd name="connsiteX9" fmla="*/ 1071308 w 4383305"/>
              <a:gd name="connsiteY9" fmla="*/ 3536600 h 5050308"/>
              <a:gd name="connsiteX10" fmla="*/ 1137289 w 4383305"/>
              <a:gd name="connsiteY10" fmla="*/ 3403220 h 5050308"/>
              <a:gd name="connsiteX11" fmla="*/ 1165256 w 4383305"/>
              <a:gd name="connsiteY11" fmla="*/ 3325014 h 5050308"/>
              <a:gd name="connsiteX12" fmla="*/ 1329095 w 4383305"/>
              <a:gd name="connsiteY12" fmla="*/ 3313366 h 5050308"/>
              <a:gd name="connsiteX13" fmla="*/ 1364459 w 4383305"/>
              <a:gd name="connsiteY13" fmla="*/ 3012658 h 5050308"/>
              <a:gd name="connsiteX14" fmla="*/ 1145554 w 4383305"/>
              <a:gd name="connsiteY14" fmla="*/ 2875448 h 5050308"/>
              <a:gd name="connsiteX15" fmla="*/ 1084950 w 4383305"/>
              <a:gd name="connsiteY15" fmla="*/ 2826085 h 5050308"/>
              <a:gd name="connsiteX16" fmla="*/ 1006350 w 4383305"/>
              <a:gd name="connsiteY16" fmla="*/ 2767936 h 5050308"/>
              <a:gd name="connsiteX17" fmla="*/ 913976 w 4383305"/>
              <a:gd name="connsiteY17" fmla="*/ 2734565 h 5050308"/>
              <a:gd name="connsiteX18" fmla="*/ 903639 w 4383305"/>
              <a:gd name="connsiteY18" fmla="*/ 2757101 h 5050308"/>
              <a:gd name="connsiteX19" fmla="*/ 852139 w 4383305"/>
              <a:gd name="connsiteY19" fmla="*/ 2751093 h 5050308"/>
              <a:gd name="connsiteX20" fmla="*/ 777343 w 4383305"/>
              <a:gd name="connsiteY20" fmla="*/ 2636682 h 5050308"/>
              <a:gd name="connsiteX21" fmla="*/ 857650 w 4383305"/>
              <a:gd name="connsiteY21" fmla="*/ 2488584 h 5050308"/>
              <a:gd name="connsiteX22" fmla="*/ 1011334 w 4383305"/>
              <a:gd name="connsiteY22" fmla="*/ 2537093 h 5050308"/>
              <a:gd name="connsiteX23" fmla="*/ 1077237 w 4383305"/>
              <a:gd name="connsiteY23" fmla="*/ 2512380 h 5050308"/>
              <a:gd name="connsiteX24" fmla="*/ 1112104 w 4383305"/>
              <a:gd name="connsiteY24" fmla="*/ 2479428 h 5050308"/>
              <a:gd name="connsiteX25" fmla="*/ 1227931 w 4383305"/>
              <a:gd name="connsiteY25" fmla="*/ 2516288 h 5050308"/>
              <a:gd name="connsiteX26" fmla="*/ 1239921 w 4383305"/>
              <a:gd name="connsiteY26" fmla="*/ 2545830 h 5050308"/>
              <a:gd name="connsiteX27" fmla="*/ 1414988 w 4383305"/>
              <a:gd name="connsiteY27" fmla="*/ 2578282 h 5050308"/>
              <a:gd name="connsiteX28" fmla="*/ 1497367 w 4383305"/>
              <a:gd name="connsiteY28" fmla="*/ 2586520 h 5050308"/>
              <a:gd name="connsiteX29" fmla="*/ 1638406 w 4383305"/>
              <a:gd name="connsiteY29" fmla="*/ 2508391 h 5050308"/>
              <a:gd name="connsiteX30" fmla="*/ 1690667 w 4383305"/>
              <a:gd name="connsiteY30" fmla="*/ 2499734 h 5050308"/>
              <a:gd name="connsiteX31" fmla="*/ 1771629 w 4383305"/>
              <a:gd name="connsiteY31" fmla="*/ 2408541 h 5050308"/>
              <a:gd name="connsiteX32" fmla="*/ 1785534 w 4383305"/>
              <a:gd name="connsiteY32" fmla="*/ 2267921 h 5050308"/>
              <a:gd name="connsiteX33" fmla="*/ 1841283 w 4383305"/>
              <a:gd name="connsiteY33" fmla="*/ 2291375 h 5050308"/>
              <a:gd name="connsiteX34" fmla="*/ 1935390 w 4383305"/>
              <a:gd name="connsiteY34" fmla="*/ 2294444 h 5050308"/>
              <a:gd name="connsiteX35" fmla="*/ 2140838 w 4383305"/>
              <a:gd name="connsiteY35" fmla="*/ 2456105 h 5050308"/>
              <a:gd name="connsiteX36" fmla="*/ 2230456 w 4383305"/>
              <a:gd name="connsiteY36" fmla="*/ 1988332 h 5050308"/>
              <a:gd name="connsiteX37" fmla="*/ 2252257 w 4383305"/>
              <a:gd name="connsiteY37" fmla="*/ 1859440 h 5050308"/>
              <a:gd name="connsiteX38" fmla="*/ 2453909 w 4383305"/>
              <a:gd name="connsiteY38" fmla="*/ 1772647 h 5050308"/>
              <a:gd name="connsiteX39" fmla="*/ 2533403 w 4383305"/>
              <a:gd name="connsiteY39" fmla="*/ 1865400 h 5050308"/>
              <a:gd name="connsiteX40" fmla="*/ 2746713 w 4383305"/>
              <a:gd name="connsiteY40" fmla="*/ 1873947 h 5050308"/>
              <a:gd name="connsiteX41" fmla="*/ 2744755 w 4383305"/>
              <a:gd name="connsiteY41" fmla="*/ 1749221 h 5050308"/>
              <a:gd name="connsiteX42" fmla="*/ 3499857 w 4383305"/>
              <a:gd name="connsiteY42" fmla="*/ 1759647 h 5050308"/>
              <a:gd name="connsiteX43" fmla="*/ 3474166 w 4383305"/>
              <a:gd name="connsiteY43" fmla="*/ 1964722 h 5050308"/>
              <a:gd name="connsiteX44" fmla="*/ 3591325 w 4383305"/>
              <a:gd name="connsiteY44" fmla="*/ 1930433 h 5050308"/>
              <a:gd name="connsiteX45" fmla="*/ 3635549 w 4383305"/>
              <a:gd name="connsiteY45" fmla="*/ 1404443 h 5050308"/>
              <a:gd name="connsiteX46" fmla="*/ 4035008 w 4383305"/>
              <a:gd name="connsiteY46" fmla="*/ 1377206 h 5050308"/>
              <a:gd name="connsiteX47" fmla="*/ 3838072 w 4383305"/>
              <a:gd name="connsiteY47" fmla="*/ 1116993 h 5050308"/>
              <a:gd name="connsiteX48" fmla="*/ 4046745 w 4383305"/>
              <a:gd name="connsiteY48" fmla="*/ 908549 h 5050308"/>
              <a:gd name="connsiteX49" fmla="*/ 4208697 w 4383305"/>
              <a:gd name="connsiteY49" fmla="*/ 622259 h 5050308"/>
              <a:gd name="connsiteX50" fmla="*/ 4316124 w 4383305"/>
              <a:gd name="connsiteY50" fmla="*/ 334604 h 5050308"/>
              <a:gd name="connsiteX51" fmla="*/ 4369103 w 4383305"/>
              <a:gd name="connsiteY51" fmla="*/ 121218 h 5050308"/>
              <a:gd name="connsiteX52" fmla="*/ 4350804 w 4383305"/>
              <a:gd name="connsiteY52" fmla="*/ 11009 h 5050308"/>
              <a:gd name="connsiteX53" fmla="*/ 4034278 w 4383305"/>
              <a:gd name="connsiteY53" fmla="*/ 5127 h 5050308"/>
              <a:gd name="connsiteX54" fmla="*/ 3760265 w 4383305"/>
              <a:gd name="connsiteY54" fmla="*/ 21827 h 5050308"/>
              <a:gd name="connsiteX55" fmla="*/ 3737286 w 4383305"/>
              <a:gd name="connsiteY55" fmla="*/ 169796 h 5050308"/>
              <a:gd name="connsiteX56" fmla="*/ 3606665 w 4383305"/>
              <a:gd name="connsiteY56" fmla="*/ 289012 h 5050308"/>
              <a:gd name="connsiteX57" fmla="*/ 3451974 w 4383305"/>
              <a:gd name="connsiteY57" fmla="*/ 444862 h 5050308"/>
              <a:gd name="connsiteX58" fmla="*/ 3436296 w 4383305"/>
              <a:gd name="connsiteY58" fmla="*/ 676011 h 5050308"/>
              <a:gd name="connsiteX59" fmla="*/ 3218303 w 4383305"/>
              <a:gd name="connsiteY59" fmla="*/ 853871 h 5050308"/>
              <a:gd name="connsiteX60" fmla="*/ 2943725 w 4383305"/>
              <a:gd name="connsiteY60" fmla="*/ 1048027 h 5050308"/>
              <a:gd name="connsiteX61" fmla="*/ 2568341 w 4383305"/>
              <a:gd name="connsiteY61" fmla="*/ 1084611 h 5050308"/>
              <a:gd name="connsiteX62" fmla="*/ 1912940 w 4383305"/>
              <a:gd name="connsiteY62" fmla="*/ 1178648 h 5050308"/>
              <a:gd name="connsiteX63" fmla="*/ 1665985 w 4383305"/>
              <a:gd name="connsiteY63" fmla="*/ 1149765 h 5050308"/>
              <a:gd name="connsiteX64" fmla="*/ 1134953 w 4383305"/>
              <a:gd name="connsiteY64" fmla="*/ 902732 h 5050308"/>
              <a:gd name="connsiteX65" fmla="*/ 1357324 w 4383305"/>
              <a:gd name="connsiteY65" fmla="*/ 1573266 h 5050308"/>
              <a:gd name="connsiteX66" fmla="*/ 1299659 w 4383305"/>
              <a:gd name="connsiteY66" fmla="*/ 1705072 h 5050308"/>
              <a:gd name="connsiteX67" fmla="*/ 1044286 w 4383305"/>
              <a:gd name="connsiteY67" fmla="*/ 1729785 h 5050308"/>
              <a:gd name="connsiteX68" fmla="*/ 70703 w 4383305"/>
              <a:gd name="connsiteY68" fmla="*/ 716835 h 5050308"/>
              <a:gd name="connsiteX69" fmla="*/ 77364 w 4383305"/>
              <a:gd name="connsiteY69" fmla="*/ 1338001 h 5050308"/>
              <a:gd name="connsiteX70" fmla="*/ 72518 w 4383305"/>
              <a:gd name="connsiteY70" fmla="*/ 1598718 h 5050308"/>
              <a:gd name="connsiteX0" fmla="*/ 73254 w 4384041"/>
              <a:gd name="connsiteY0" fmla="*/ 1598718 h 5050308"/>
              <a:gd name="connsiteX1" fmla="*/ 69364 w 4384041"/>
              <a:gd name="connsiteY1" fmla="*/ 4311256 h 5050308"/>
              <a:gd name="connsiteX2" fmla="*/ 68681 w 4384041"/>
              <a:gd name="connsiteY2" fmla="*/ 4810448 h 5050308"/>
              <a:gd name="connsiteX3" fmla="*/ 98484 w 4384041"/>
              <a:gd name="connsiteY3" fmla="*/ 5048018 h 5050308"/>
              <a:gd name="connsiteX4" fmla="*/ 378047 w 4384041"/>
              <a:gd name="connsiteY4" fmla="*/ 5045107 h 5050308"/>
              <a:gd name="connsiteX5" fmla="*/ 826666 w 4384041"/>
              <a:gd name="connsiteY5" fmla="*/ 5034497 h 5050308"/>
              <a:gd name="connsiteX6" fmla="*/ 994152 w 4384041"/>
              <a:gd name="connsiteY6" fmla="*/ 4858668 h 5050308"/>
              <a:gd name="connsiteX7" fmla="*/ 1051895 w 4384041"/>
              <a:gd name="connsiteY7" fmla="*/ 4161495 h 5050308"/>
              <a:gd name="connsiteX8" fmla="*/ 1238034 w 4384041"/>
              <a:gd name="connsiteY8" fmla="*/ 3707679 h 5050308"/>
              <a:gd name="connsiteX9" fmla="*/ 1072044 w 4384041"/>
              <a:gd name="connsiteY9" fmla="*/ 3536600 h 5050308"/>
              <a:gd name="connsiteX10" fmla="*/ 1138025 w 4384041"/>
              <a:gd name="connsiteY10" fmla="*/ 3403220 h 5050308"/>
              <a:gd name="connsiteX11" fmla="*/ 1165992 w 4384041"/>
              <a:gd name="connsiteY11" fmla="*/ 3325014 h 5050308"/>
              <a:gd name="connsiteX12" fmla="*/ 1329831 w 4384041"/>
              <a:gd name="connsiteY12" fmla="*/ 3313366 h 5050308"/>
              <a:gd name="connsiteX13" fmla="*/ 1365195 w 4384041"/>
              <a:gd name="connsiteY13" fmla="*/ 3012658 h 5050308"/>
              <a:gd name="connsiteX14" fmla="*/ 1146290 w 4384041"/>
              <a:gd name="connsiteY14" fmla="*/ 2875448 h 5050308"/>
              <a:gd name="connsiteX15" fmla="*/ 1085686 w 4384041"/>
              <a:gd name="connsiteY15" fmla="*/ 2826085 h 5050308"/>
              <a:gd name="connsiteX16" fmla="*/ 1007086 w 4384041"/>
              <a:gd name="connsiteY16" fmla="*/ 2767936 h 5050308"/>
              <a:gd name="connsiteX17" fmla="*/ 914712 w 4384041"/>
              <a:gd name="connsiteY17" fmla="*/ 2734565 h 5050308"/>
              <a:gd name="connsiteX18" fmla="*/ 904375 w 4384041"/>
              <a:gd name="connsiteY18" fmla="*/ 2757101 h 5050308"/>
              <a:gd name="connsiteX19" fmla="*/ 852875 w 4384041"/>
              <a:gd name="connsiteY19" fmla="*/ 2751093 h 5050308"/>
              <a:gd name="connsiteX20" fmla="*/ 778079 w 4384041"/>
              <a:gd name="connsiteY20" fmla="*/ 2636682 h 5050308"/>
              <a:gd name="connsiteX21" fmla="*/ 858386 w 4384041"/>
              <a:gd name="connsiteY21" fmla="*/ 2488584 h 5050308"/>
              <a:gd name="connsiteX22" fmla="*/ 1012070 w 4384041"/>
              <a:gd name="connsiteY22" fmla="*/ 2537093 h 5050308"/>
              <a:gd name="connsiteX23" fmla="*/ 1077973 w 4384041"/>
              <a:gd name="connsiteY23" fmla="*/ 2512380 h 5050308"/>
              <a:gd name="connsiteX24" fmla="*/ 1112840 w 4384041"/>
              <a:gd name="connsiteY24" fmla="*/ 2479428 h 5050308"/>
              <a:gd name="connsiteX25" fmla="*/ 1228667 w 4384041"/>
              <a:gd name="connsiteY25" fmla="*/ 2516288 h 5050308"/>
              <a:gd name="connsiteX26" fmla="*/ 1240657 w 4384041"/>
              <a:gd name="connsiteY26" fmla="*/ 2545830 h 5050308"/>
              <a:gd name="connsiteX27" fmla="*/ 1415724 w 4384041"/>
              <a:gd name="connsiteY27" fmla="*/ 2578282 h 5050308"/>
              <a:gd name="connsiteX28" fmla="*/ 1498103 w 4384041"/>
              <a:gd name="connsiteY28" fmla="*/ 2586520 h 5050308"/>
              <a:gd name="connsiteX29" fmla="*/ 1639142 w 4384041"/>
              <a:gd name="connsiteY29" fmla="*/ 2508391 h 5050308"/>
              <a:gd name="connsiteX30" fmla="*/ 1691403 w 4384041"/>
              <a:gd name="connsiteY30" fmla="*/ 2499734 h 5050308"/>
              <a:gd name="connsiteX31" fmla="*/ 1772365 w 4384041"/>
              <a:gd name="connsiteY31" fmla="*/ 2408541 h 5050308"/>
              <a:gd name="connsiteX32" fmla="*/ 1786270 w 4384041"/>
              <a:gd name="connsiteY32" fmla="*/ 2267921 h 5050308"/>
              <a:gd name="connsiteX33" fmla="*/ 1842019 w 4384041"/>
              <a:gd name="connsiteY33" fmla="*/ 2291375 h 5050308"/>
              <a:gd name="connsiteX34" fmla="*/ 1936126 w 4384041"/>
              <a:gd name="connsiteY34" fmla="*/ 2294444 h 5050308"/>
              <a:gd name="connsiteX35" fmla="*/ 2141574 w 4384041"/>
              <a:gd name="connsiteY35" fmla="*/ 2456105 h 5050308"/>
              <a:gd name="connsiteX36" fmla="*/ 2231192 w 4384041"/>
              <a:gd name="connsiteY36" fmla="*/ 1988332 h 5050308"/>
              <a:gd name="connsiteX37" fmla="*/ 2252993 w 4384041"/>
              <a:gd name="connsiteY37" fmla="*/ 1859440 h 5050308"/>
              <a:gd name="connsiteX38" fmla="*/ 2454645 w 4384041"/>
              <a:gd name="connsiteY38" fmla="*/ 1772647 h 5050308"/>
              <a:gd name="connsiteX39" fmla="*/ 2534139 w 4384041"/>
              <a:gd name="connsiteY39" fmla="*/ 1865400 h 5050308"/>
              <a:gd name="connsiteX40" fmla="*/ 2747449 w 4384041"/>
              <a:gd name="connsiteY40" fmla="*/ 1873947 h 5050308"/>
              <a:gd name="connsiteX41" fmla="*/ 2745491 w 4384041"/>
              <a:gd name="connsiteY41" fmla="*/ 1749221 h 5050308"/>
              <a:gd name="connsiteX42" fmla="*/ 3500593 w 4384041"/>
              <a:gd name="connsiteY42" fmla="*/ 1759647 h 5050308"/>
              <a:gd name="connsiteX43" fmla="*/ 3474902 w 4384041"/>
              <a:gd name="connsiteY43" fmla="*/ 1964722 h 5050308"/>
              <a:gd name="connsiteX44" fmla="*/ 3592061 w 4384041"/>
              <a:gd name="connsiteY44" fmla="*/ 1930433 h 5050308"/>
              <a:gd name="connsiteX45" fmla="*/ 3636285 w 4384041"/>
              <a:gd name="connsiteY45" fmla="*/ 1404443 h 5050308"/>
              <a:gd name="connsiteX46" fmla="*/ 4035744 w 4384041"/>
              <a:gd name="connsiteY46" fmla="*/ 1377206 h 5050308"/>
              <a:gd name="connsiteX47" fmla="*/ 3838808 w 4384041"/>
              <a:gd name="connsiteY47" fmla="*/ 1116993 h 5050308"/>
              <a:gd name="connsiteX48" fmla="*/ 4047481 w 4384041"/>
              <a:gd name="connsiteY48" fmla="*/ 908549 h 5050308"/>
              <a:gd name="connsiteX49" fmla="*/ 4209433 w 4384041"/>
              <a:gd name="connsiteY49" fmla="*/ 622259 h 5050308"/>
              <a:gd name="connsiteX50" fmla="*/ 4316860 w 4384041"/>
              <a:gd name="connsiteY50" fmla="*/ 334604 h 5050308"/>
              <a:gd name="connsiteX51" fmla="*/ 4369839 w 4384041"/>
              <a:gd name="connsiteY51" fmla="*/ 121218 h 5050308"/>
              <a:gd name="connsiteX52" fmla="*/ 4351540 w 4384041"/>
              <a:gd name="connsiteY52" fmla="*/ 11009 h 5050308"/>
              <a:gd name="connsiteX53" fmla="*/ 4035014 w 4384041"/>
              <a:gd name="connsiteY53" fmla="*/ 5127 h 5050308"/>
              <a:gd name="connsiteX54" fmla="*/ 3761001 w 4384041"/>
              <a:gd name="connsiteY54" fmla="*/ 21827 h 5050308"/>
              <a:gd name="connsiteX55" fmla="*/ 3738022 w 4384041"/>
              <a:gd name="connsiteY55" fmla="*/ 169796 h 5050308"/>
              <a:gd name="connsiteX56" fmla="*/ 3607401 w 4384041"/>
              <a:gd name="connsiteY56" fmla="*/ 289012 h 5050308"/>
              <a:gd name="connsiteX57" fmla="*/ 3452710 w 4384041"/>
              <a:gd name="connsiteY57" fmla="*/ 444862 h 5050308"/>
              <a:gd name="connsiteX58" fmla="*/ 3437032 w 4384041"/>
              <a:gd name="connsiteY58" fmla="*/ 676011 h 5050308"/>
              <a:gd name="connsiteX59" fmla="*/ 3219039 w 4384041"/>
              <a:gd name="connsiteY59" fmla="*/ 853871 h 5050308"/>
              <a:gd name="connsiteX60" fmla="*/ 2944461 w 4384041"/>
              <a:gd name="connsiteY60" fmla="*/ 1048027 h 5050308"/>
              <a:gd name="connsiteX61" fmla="*/ 2569077 w 4384041"/>
              <a:gd name="connsiteY61" fmla="*/ 1084611 h 5050308"/>
              <a:gd name="connsiteX62" fmla="*/ 1913676 w 4384041"/>
              <a:gd name="connsiteY62" fmla="*/ 1178648 h 5050308"/>
              <a:gd name="connsiteX63" fmla="*/ 1666721 w 4384041"/>
              <a:gd name="connsiteY63" fmla="*/ 1149765 h 5050308"/>
              <a:gd name="connsiteX64" fmla="*/ 1135689 w 4384041"/>
              <a:gd name="connsiteY64" fmla="*/ 902732 h 5050308"/>
              <a:gd name="connsiteX65" fmla="*/ 1358060 w 4384041"/>
              <a:gd name="connsiteY65" fmla="*/ 1573266 h 5050308"/>
              <a:gd name="connsiteX66" fmla="*/ 1300395 w 4384041"/>
              <a:gd name="connsiteY66" fmla="*/ 1705072 h 5050308"/>
              <a:gd name="connsiteX67" fmla="*/ 1045022 w 4384041"/>
              <a:gd name="connsiteY67" fmla="*/ 1729785 h 5050308"/>
              <a:gd name="connsiteX68" fmla="*/ 71439 w 4384041"/>
              <a:gd name="connsiteY68" fmla="*/ 716835 h 5050308"/>
              <a:gd name="connsiteX69" fmla="*/ 73254 w 4384041"/>
              <a:gd name="connsiteY69" fmla="*/ 1598718 h 5050308"/>
              <a:gd name="connsiteX0" fmla="*/ 73254 w 4384041"/>
              <a:gd name="connsiteY0" fmla="*/ 1598718 h 5050308"/>
              <a:gd name="connsiteX1" fmla="*/ 69364 w 4384041"/>
              <a:gd name="connsiteY1" fmla="*/ 4311256 h 5050308"/>
              <a:gd name="connsiteX2" fmla="*/ 68681 w 4384041"/>
              <a:gd name="connsiteY2" fmla="*/ 4810448 h 5050308"/>
              <a:gd name="connsiteX3" fmla="*/ 98484 w 4384041"/>
              <a:gd name="connsiteY3" fmla="*/ 5048018 h 5050308"/>
              <a:gd name="connsiteX4" fmla="*/ 378047 w 4384041"/>
              <a:gd name="connsiteY4" fmla="*/ 5045107 h 5050308"/>
              <a:gd name="connsiteX5" fmla="*/ 826666 w 4384041"/>
              <a:gd name="connsiteY5" fmla="*/ 5034497 h 5050308"/>
              <a:gd name="connsiteX6" fmla="*/ 994152 w 4384041"/>
              <a:gd name="connsiteY6" fmla="*/ 4858668 h 5050308"/>
              <a:gd name="connsiteX7" fmla="*/ 1051895 w 4384041"/>
              <a:gd name="connsiteY7" fmla="*/ 4161495 h 5050308"/>
              <a:gd name="connsiteX8" fmla="*/ 1238034 w 4384041"/>
              <a:gd name="connsiteY8" fmla="*/ 3707679 h 5050308"/>
              <a:gd name="connsiteX9" fmla="*/ 1072044 w 4384041"/>
              <a:gd name="connsiteY9" fmla="*/ 3536600 h 5050308"/>
              <a:gd name="connsiteX10" fmla="*/ 1138025 w 4384041"/>
              <a:gd name="connsiteY10" fmla="*/ 3403220 h 5050308"/>
              <a:gd name="connsiteX11" fmla="*/ 1165992 w 4384041"/>
              <a:gd name="connsiteY11" fmla="*/ 3325014 h 5050308"/>
              <a:gd name="connsiteX12" fmla="*/ 1329831 w 4384041"/>
              <a:gd name="connsiteY12" fmla="*/ 3313366 h 5050308"/>
              <a:gd name="connsiteX13" fmla="*/ 1365195 w 4384041"/>
              <a:gd name="connsiteY13" fmla="*/ 3012658 h 5050308"/>
              <a:gd name="connsiteX14" fmla="*/ 1146290 w 4384041"/>
              <a:gd name="connsiteY14" fmla="*/ 2875448 h 5050308"/>
              <a:gd name="connsiteX15" fmla="*/ 1085686 w 4384041"/>
              <a:gd name="connsiteY15" fmla="*/ 2826085 h 5050308"/>
              <a:gd name="connsiteX16" fmla="*/ 1007086 w 4384041"/>
              <a:gd name="connsiteY16" fmla="*/ 2767936 h 5050308"/>
              <a:gd name="connsiteX17" fmla="*/ 914712 w 4384041"/>
              <a:gd name="connsiteY17" fmla="*/ 2734565 h 5050308"/>
              <a:gd name="connsiteX18" fmla="*/ 904375 w 4384041"/>
              <a:gd name="connsiteY18" fmla="*/ 2757101 h 5050308"/>
              <a:gd name="connsiteX19" fmla="*/ 852875 w 4384041"/>
              <a:gd name="connsiteY19" fmla="*/ 2751093 h 5050308"/>
              <a:gd name="connsiteX20" fmla="*/ 778079 w 4384041"/>
              <a:gd name="connsiteY20" fmla="*/ 2636682 h 5050308"/>
              <a:gd name="connsiteX21" fmla="*/ 858386 w 4384041"/>
              <a:gd name="connsiteY21" fmla="*/ 2488584 h 5050308"/>
              <a:gd name="connsiteX22" fmla="*/ 1012070 w 4384041"/>
              <a:gd name="connsiteY22" fmla="*/ 2537093 h 5050308"/>
              <a:gd name="connsiteX23" fmla="*/ 1077973 w 4384041"/>
              <a:gd name="connsiteY23" fmla="*/ 2512380 h 5050308"/>
              <a:gd name="connsiteX24" fmla="*/ 1112840 w 4384041"/>
              <a:gd name="connsiteY24" fmla="*/ 2479428 h 5050308"/>
              <a:gd name="connsiteX25" fmla="*/ 1228667 w 4384041"/>
              <a:gd name="connsiteY25" fmla="*/ 2516288 h 5050308"/>
              <a:gd name="connsiteX26" fmla="*/ 1240657 w 4384041"/>
              <a:gd name="connsiteY26" fmla="*/ 2545830 h 5050308"/>
              <a:gd name="connsiteX27" fmla="*/ 1415724 w 4384041"/>
              <a:gd name="connsiteY27" fmla="*/ 2578282 h 5050308"/>
              <a:gd name="connsiteX28" fmla="*/ 1498103 w 4384041"/>
              <a:gd name="connsiteY28" fmla="*/ 2586520 h 5050308"/>
              <a:gd name="connsiteX29" fmla="*/ 1639142 w 4384041"/>
              <a:gd name="connsiteY29" fmla="*/ 2508391 h 5050308"/>
              <a:gd name="connsiteX30" fmla="*/ 1691403 w 4384041"/>
              <a:gd name="connsiteY30" fmla="*/ 2499734 h 5050308"/>
              <a:gd name="connsiteX31" fmla="*/ 1772365 w 4384041"/>
              <a:gd name="connsiteY31" fmla="*/ 2408541 h 5050308"/>
              <a:gd name="connsiteX32" fmla="*/ 1786270 w 4384041"/>
              <a:gd name="connsiteY32" fmla="*/ 2267921 h 5050308"/>
              <a:gd name="connsiteX33" fmla="*/ 1842019 w 4384041"/>
              <a:gd name="connsiteY33" fmla="*/ 2291375 h 5050308"/>
              <a:gd name="connsiteX34" fmla="*/ 1936126 w 4384041"/>
              <a:gd name="connsiteY34" fmla="*/ 2294444 h 5050308"/>
              <a:gd name="connsiteX35" fmla="*/ 2141574 w 4384041"/>
              <a:gd name="connsiteY35" fmla="*/ 2456105 h 5050308"/>
              <a:gd name="connsiteX36" fmla="*/ 2231192 w 4384041"/>
              <a:gd name="connsiteY36" fmla="*/ 1988332 h 5050308"/>
              <a:gd name="connsiteX37" fmla="*/ 2252993 w 4384041"/>
              <a:gd name="connsiteY37" fmla="*/ 1859440 h 5050308"/>
              <a:gd name="connsiteX38" fmla="*/ 2454645 w 4384041"/>
              <a:gd name="connsiteY38" fmla="*/ 1772647 h 5050308"/>
              <a:gd name="connsiteX39" fmla="*/ 2534139 w 4384041"/>
              <a:gd name="connsiteY39" fmla="*/ 1865400 h 5050308"/>
              <a:gd name="connsiteX40" fmla="*/ 2747449 w 4384041"/>
              <a:gd name="connsiteY40" fmla="*/ 1873947 h 5050308"/>
              <a:gd name="connsiteX41" fmla="*/ 2745491 w 4384041"/>
              <a:gd name="connsiteY41" fmla="*/ 1749221 h 5050308"/>
              <a:gd name="connsiteX42" fmla="*/ 3500593 w 4384041"/>
              <a:gd name="connsiteY42" fmla="*/ 1759647 h 5050308"/>
              <a:gd name="connsiteX43" fmla="*/ 3474902 w 4384041"/>
              <a:gd name="connsiteY43" fmla="*/ 1964722 h 5050308"/>
              <a:gd name="connsiteX44" fmla="*/ 3592061 w 4384041"/>
              <a:gd name="connsiteY44" fmla="*/ 1930433 h 5050308"/>
              <a:gd name="connsiteX45" fmla="*/ 3636285 w 4384041"/>
              <a:gd name="connsiteY45" fmla="*/ 1404443 h 5050308"/>
              <a:gd name="connsiteX46" fmla="*/ 4035744 w 4384041"/>
              <a:gd name="connsiteY46" fmla="*/ 1377206 h 5050308"/>
              <a:gd name="connsiteX47" fmla="*/ 3838808 w 4384041"/>
              <a:gd name="connsiteY47" fmla="*/ 1116993 h 5050308"/>
              <a:gd name="connsiteX48" fmla="*/ 4047481 w 4384041"/>
              <a:gd name="connsiteY48" fmla="*/ 908549 h 5050308"/>
              <a:gd name="connsiteX49" fmla="*/ 4209433 w 4384041"/>
              <a:gd name="connsiteY49" fmla="*/ 622259 h 5050308"/>
              <a:gd name="connsiteX50" fmla="*/ 4316860 w 4384041"/>
              <a:gd name="connsiteY50" fmla="*/ 334604 h 5050308"/>
              <a:gd name="connsiteX51" fmla="*/ 4369839 w 4384041"/>
              <a:gd name="connsiteY51" fmla="*/ 121218 h 5050308"/>
              <a:gd name="connsiteX52" fmla="*/ 4351540 w 4384041"/>
              <a:gd name="connsiteY52" fmla="*/ 11009 h 5050308"/>
              <a:gd name="connsiteX53" fmla="*/ 4035014 w 4384041"/>
              <a:gd name="connsiteY53" fmla="*/ 5127 h 5050308"/>
              <a:gd name="connsiteX54" fmla="*/ 3761001 w 4384041"/>
              <a:gd name="connsiteY54" fmla="*/ 21827 h 5050308"/>
              <a:gd name="connsiteX55" fmla="*/ 3738022 w 4384041"/>
              <a:gd name="connsiteY55" fmla="*/ 169796 h 5050308"/>
              <a:gd name="connsiteX56" fmla="*/ 3607401 w 4384041"/>
              <a:gd name="connsiteY56" fmla="*/ 289012 h 5050308"/>
              <a:gd name="connsiteX57" fmla="*/ 3452710 w 4384041"/>
              <a:gd name="connsiteY57" fmla="*/ 444862 h 5050308"/>
              <a:gd name="connsiteX58" fmla="*/ 3437032 w 4384041"/>
              <a:gd name="connsiteY58" fmla="*/ 676011 h 5050308"/>
              <a:gd name="connsiteX59" fmla="*/ 3219039 w 4384041"/>
              <a:gd name="connsiteY59" fmla="*/ 853871 h 5050308"/>
              <a:gd name="connsiteX60" fmla="*/ 2944461 w 4384041"/>
              <a:gd name="connsiteY60" fmla="*/ 1048027 h 5050308"/>
              <a:gd name="connsiteX61" fmla="*/ 2569077 w 4384041"/>
              <a:gd name="connsiteY61" fmla="*/ 1084611 h 5050308"/>
              <a:gd name="connsiteX62" fmla="*/ 1913676 w 4384041"/>
              <a:gd name="connsiteY62" fmla="*/ 1178648 h 5050308"/>
              <a:gd name="connsiteX63" fmla="*/ 1666721 w 4384041"/>
              <a:gd name="connsiteY63" fmla="*/ 1149765 h 5050308"/>
              <a:gd name="connsiteX64" fmla="*/ 1135689 w 4384041"/>
              <a:gd name="connsiteY64" fmla="*/ 902732 h 5050308"/>
              <a:gd name="connsiteX65" fmla="*/ 1358060 w 4384041"/>
              <a:gd name="connsiteY65" fmla="*/ 1573266 h 5050308"/>
              <a:gd name="connsiteX66" fmla="*/ 1300395 w 4384041"/>
              <a:gd name="connsiteY66" fmla="*/ 1705072 h 5050308"/>
              <a:gd name="connsiteX67" fmla="*/ 1045022 w 4384041"/>
              <a:gd name="connsiteY67" fmla="*/ 1729785 h 5050308"/>
              <a:gd name="connsiteX68" fmla="*/ 71439 w 4384041"/>
              <a:gd name="connsiteY68" fmla="*/ 716835 h 5050308"/>
              <a:gd name="connsiteX69" fmla="*/ 73254 w 4384041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5018 w 4317620"/>
              <a:gd name="connsiteY68" fmla="*/ 716835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1291639 w 4317620"/>
              <a:gd name="connsiteY65" fmla="*/ 1573266 h 5050308"/>
              <a:gd name="connsiteX66" fmla="*/ 1233974 w 4317620"/>
              <a:gd name="connsiteY66" fmla="*/ 1705072 h 5050308"/>
              <a:gd name="connsiteX67" fmla="*/ 978601 w 4317620"/>
              <a:gd name="connsiteY67" fmla="*/ 1729785 h 5050308"/>
              <a:gd name="connsiteX68" fmla="*/ 5018 w 4317620"/>
              <a:gd name="connsiteY68" fmla="*/ 716835 h 5050308"/>
              <a:gd name="connsiteX69" fmla="*/ 6833 w 4317620"/>
              <a:gd name="connsiteY69" fmla="*/ 1598718 h 5050308"/>
              <a:gd name="connsiteX0" fmla="*/ 35793 w 4346580"/>
              <a:gd name="connsiteY0" fmla="*/ 1598718 h 5050308"/>
              <a:gd name="connsiteX1" fmla="*/ 31903 w 4346580"/>
              <a:gd name="connsiteY1" fmla="*/ 4311256 h 5050308"/>
              <a:gd name="connsiteX2" fmla="*/ 31220 w 4346580"/>
              <a:gd name="connsiteY2" fmla="*/ 4810448 h 5050308"/>
              <a:gd name="connsiteX3" fmla="*/ 61023 w 4346580"/>
              <a:gd name="connsiteY3" fmla="*/ 5048018 h 5050308"/>
              <a:gd name="connsiteX4" fmla="*/ 340586 w 4346580"/>
              <a:gd name="connsiteY4" fmla="*/ 5045107 h 5050308"/>
              <a:gd name="connsiteX5" fmla="*/ 789205 w 4346580"/>
              <a:gd name="connsiteY5" fmla="*/ 5034497 h 5050308"/>
              <a:gd name="connsiteX6" fmla="*/ 956691 w 4346580"/>
              <a:gd name="connsiteY6" fmla="*/ 4858668 h 5050308"/>
              <a:gd name="connsiteX7" fmla="*/ 1014434 w 4346580"/>
              <a:gd name="connsiteY7" fmla="*/ 4161495 h 5050308"/>
              <a:gd name="connsiteX8" fmla="*/ 1200573 w 4346580"/>
              <a:gd name="connsiteY8" fmla="*/ 3707679 h 5050308"/>
              <a:gd name="connsiteX9" fmla="*/ 1034583 w 4346580"/>
              <a:gd name="connsiteY9" fmla="*/ 3536600 h 5050308"/>
              <a:gd name="connsiteX10" fmla="*/ 1100564 w 4346580"/>
              <a:gd name="connsiteY10" fmla="*/ 3403220 h 5050308"/>
              <a:gd name="connsiteX11" fmla="*/ 1128531 w 4346580"/>
              <a:gd name="connsiteY11" fmla="*/ 3325014 h 5050308"/>
              <a:gd name="connsiteX12" fmla="*/ 1292370 w 4346580"/>
              <a:gd name="connsiteY12" fmla="*/ 3313366 h 5050308"/>
              <a:gd name="connsiteX13" fmla="*/ 1327734 w 4346580"/>
              <a:gd name="connsiteY13" fmla="*/ 3012658 h 5050308"/>
              <a:gd name="connsiteX14" fmla="*/ 1108829 w 4346580"/>
              <a:gd name="connsiteY14" fmla="*/ 2875448 h 5050308"/>
              <a:gd name="connsiteX15" fmla="*/ 1048225 w 4346580"/>
              <a:gd name="connsiteY15" fmla="*/ 2826085 h 5050308"/>
              <a:gd name="connsiteX16" fmla="*/ 969625 w 4346580"/>
              <a:gd name="connsiteY16" fmla="*/ 2767936 h 5050308"/>
              <a:gd name="connsiteX17" fmla="*/ 877251 w 4346580"/>
              <a:gd name="connsiteY17" fmla="*/ 2734565 h 5050308"/>
              <a:gd name="connsiteX18" fmla="*/ 866914 w 4346580"/>
              <a:gd name="connsiteY18" fmla="*/ 2757101 h 5050308"/>
              <a:gd name="connsiteX19" fmla="*/ 815414 w 4346580"/>
              <a:gd name="connsiteY19" fmla="*/ 2751093 h 5050308"/>
              <a:gd name="connsiteX20" fmla="*/ 740618 w 4346580"/>
              <a:gd name="connsiteY20" fmla="*/ 2636682 h 5050308"/>
              <a:gd name="connsiteX21" fmla="*/ 820925 w 4346580"/>
              <a:gd name="connsiteY21" fmla="*/ 2488584 h 5050308"/>
              <a:gd name="connsiteX22" fmla="*/ 974609 w 4346580"/>
              <a:gd name="connsiteY22" fmla="*/ 2537093 h 5050308"/>
              <a:gd name="connsiteX23" fmla="*/ 1040512 w 4346580"/>
              <a:gd name="connsiteY23" fmla="*/ 2512380 h 5050308"/>
              <a:gd name="connsiteX24" fmla="*/ 1075379 w 4346580"/>
              <a:gd name="connsiteY24" fmla="*/ 2479428 h 5050308"/>
              <a:gd name="connsiteX25" fmla="*/ 1191206 w 4346580"/>
              <a:gd name="connsiteY25" fmla="*/ 2516288 h 5050308"/>
              <a:gd name="connsiteX26" fmla="*/ 1203196 w 4346580"/>
              <a:gd name="connsiteY26" fmla="*/ 2545830 h 5050308"/>
              <a:gd name="connsiteX27" fmla="*/ 1378263 w 4346580"/>
              <a:gd name="connsiteY27" fmla="*/ 2578282 h 5050308"/>
              <a:gd name="connsiteX28" fmla="*/ 1460642 w 4346580"/>
              <a:gd name="connsiteY28" fmla="*/ 2586520 h 5050308"/>
              <a:gd name="connsiteX29" fmla="*/ 1601681 w 4346580"/>
              <a:gd name="connsiteY29" fmla="*/ 2508391 h 5050308"/>
              <a:gd name="connsiteX30" fmla="*/ 1653942 w 4346580"/>
              <a:gd name="connsiteY30" fmla="*/ 2499734 h 5050308"/>
              <a:gd name="connsiteX31" fmla="*/ 1734904 w 4346580"/>
              <a:gd name="connsiteY31" fmla="*/ 2408541 h 5050308"/>
              <a:gd name="connsiteX32" fmla="*/ 1748809 w 4346580"/>
              <a:gd name="connsiteY32" fmla="*/ 2267921 h 5050308"/>
              <a:gd name="connsiteX33" fmla="*/ 1804558 w 4346580"/>
              <a:gd name="connsiteY33" fmla="*/ 2291375 h 5050308"/>
              <a:gd name="connsiteX34" fmla="*/ 1898665 w 4346580"/>
              <a:gd name="connsiteY34" fmla="*/ 2294444 h 5050308"/>
              <a:gd name="connsiteX35" fmla="*/ 2104113 w 4346580"/>
              <a:gd name="connsiteY35" fmla="*/ 2456105 h 5050308"/>
              <a:gd name="connsiteX36" fmla="*/ 2193731 w 4346580"/>
              <a:gd name="connsiteY36" fmla="*/ 1988332 h 5050308"/>
              <a:gd name="connsiteX37" fmla="*/ 2215532 w 4346580"/>
              <a:gd name="connsiteY37" fmla="*/ 1859440 h 5050308"/>
              <a:gd name="connsiteX38" fmla="*/ 2417184 w 4346580"/>
              <a:gd name="connsiteY38" fmla="*/ 1772647 h 5050308"/>
              <a:gd name="connsiteX39" fmla="*/ 2496678 w 4346580"/>
              <a:gd name="connsiteY39" fmla="*/ 1865400 h 5050308"/>
              <a:gd name="connsiteX40" fmla="*/ 2709988 w 4346580"/>
              <a:gd name="connsiteY40" fmla="*/ 1873947 h 5050308"/>
              <a:gd name="connsiteX41" fmla="*/ 2708030 w 4346580"/>
              <a:gd name="connsiteY41" fmla="*/ 1749221 h 5050308"/>
              <a:gd name="connsiteX42" fmla="*/ 3463132 w 4346580"/>
              <a:gd name="connsiteY42" fmla="*/ 1759647 h 5050308"/>
              <a:gd name="connsiteX43" fmla="*/ 3437441 w 4346580"/>
              <a:gd name="connsiteY43" fmla="*/ 1964722 h 5050308"/>
              <a:gd name="connsiteX44" fmla="*/ 3554600 w 4346580"/>
              <a:gd name="connsiteY44" fmla="*/ 1930433 h 5050308"/>
              <a:gd name="connsiteX45" fmla="*/ 3598824 w 4346580"/>
              <a:gd name="connsiteY45" fmla="*/ 1404443 h 5050308"/>
              <a:gd name="connsiteX46" fmla="*/ 3998283 w 4346580"/>
              <a:gd name="connsiteY46" fmla="*/ 1377206 h 5050308"/>
              <a:gd name="connsiteX47" fmla="*/ 3801347 w 4346580"/>
              <a:gd name="connsiteY47" fmla="*/ 1116993 h 5050308"/>
              <a:gd name="connsiteX48" fmla="*/ 4010020 w 4346580"/>
              <a:gd name="connsiteY48" fmla="*/ 908549 h 5050308"/>
              <a:gd name="connsiteX49" fmla="*/ 4171972 w 4346580"/>
              <a:gd name="connsiteY49" fmla="*/ 622259 h 5050308"/>
              <a:gd name="connsiteX50" fmla="*/ 4279399 w 4346580"/>
              <a:gd name="connsiteY50" fmla="*/ 334604 h 5050308"/>
              <a:gd name="connsiteX51" fmla="*/ 4332378 w 4346580"/>
              <a:gd name="connsiteY51" fmla="*/ 121218 h 5050308"/>
              <a:gd name="connsiteX52" fmla="*/ 4314079 w 4346580"/>
              <a:gd name="connsiteY52" fmla="*/ 11009 h 5050308"/>
              <a:gd name="connsiteX53" fmla="*/ 3997553 w 4346580"/>
              <a:gd name="connsiteY53" fmla="*/ 5127 h 5050308"/>
              <a:gd name="connsiteX54" fmla="*/ 3723540 w 4346580"/>
              <a:gd name="connsiteY54" fmla="*/ 21827 h 5050308"/>
              <a:gd name="connsiteX55" fmla="*/ 3700561 w 4346580"/>
              <a:gd name="connsiteY55" fmla="*/ 169796 h 5050308"/>
              <a:gd name="connsiteX56" fmla="*/ 3569940 w 4346580"/>
              <a:gd name="connsiteY56" fmla="*/ 289012 h 5050308"/>
              <a:gd name="connsiteX57" fmla="*/ 3415249 w 4346580"/>
              <a:gd name="connsiteY57" fmla="*/ 444862 h 5050308"/>
              <a:gd name="connsiteX58" fmla="*/ 3399571 w 4346580"/>
              <a:gd name="connsiteY58" fmla="*/ 676011 h 5050308"/>
              <a:gd name="connsiteX59" fmla="*/ 3181578 w 4346580"/>
              <a:gd name="connsiteY59" fmla="*/ 853871 h 5050308"/>
              <a:gd name="connsiteX60" fmla="*/ 2907000 w 4346580"/>
              <a:gd name="connsiteY60" fmla="*/ 1048027 h 5050308"/>
              <a:gd name="connsiteX61" fmla="*/ 2531616 w 4346580"/>
              <a:gd name="connsiteY61" fmla="*/ 1084611 h 5050308"/>
              <a:gd name="connsiteX62" fmla="*/ 1876215 w 4346580"/>
              <a:gd name="connsiteY62" fmla="*/ 1178648 h 5050308"/>
              <a:gd name="connsiteX63" fmla="*/ 1629260 w 4346580"/>
              <a:gd name="connsiteY63" fmla="*/ 1149765 h 5050308"/>
              <a:gd name="connsiteX64" fmla="*/ 1098228 w 4346580"/>
              <a:gd name="connsiteY64" fmla="*/ 902732 h 5050308"/>
              <a:gd name="connsiteX65" fmla="*/ 1320599 w 4346580"/>
              <a:gd name="connsiteY65" fmla="*/ 1573266 h 5050308"/>
              <a:gd name="connsiteX66" fmla="*/ 1262934 w 4346580"/>
              <a:gd name="connsiteY66" fmla="*/ 1705072 h 5050308"/>
              <a:gd name="connsiteX67" fmla="*/ 501784 w 4346580"/>
              <a:gd name="connsiteY67" fmla="*/ 658223 h 5050308"/>
              <a:gd name="connsiteX68" fmla="*/ 33978 w 4346580"/>
              <a:gd name="connsiteY68" fmla="*/ 716835 h 5050308"/>
              <a:gd name="connsiteX69" fmla="*/ 35793 w 4346580"/>
              <a:gd name="connsiteY69" fmla="*/ 1598718 h 5050308"/>
              <a:gd name="connsiteX0" fmla="*/ 35793 w 4346580"/>
              <a:gd name="connsiteY0" fmla="*/ 1598718 h 5050308"/>
              <a:gd name="connsiteX1" fmla="*/ 31903 w 4346580"/>
              <a:gd name="connsiteY1" fmla="*/ 4311256 h 5050308"/>
              <a:gd name="connsiteX2" fmla="*/ 31220 w 4346580"/>
              <a:gd name="connsiteY2" fmla="*/ 4810448 h 5050308"/>
              <a:gd name="connsiteX3" fmla="*/ 61023 w 4346580"/>
              <a:gd name="connsiteY3" fmla="*/ 5048018 h 5050308"/>
              <a:gd name="connsiteX4" fmla="*/ 340586 w 4346580"/>
              <a:gd name="connsiteY4" fmla="*/ 5045107 h 5050308"/>
              <a:gd name="connsiteX5" fmla="*/ 789205 w 4346580"/>
              <a:gd name="connsiteY5" fmla="*/ 5034497 h 5050308"/>
              <a:gd name="connsiteX6" fmla="*/ 956691 w 4346580"/>
              <a:gd name="connsiteY6" fmla="*/ 4858668 h 5050308"/>
              <a:gd name="connsiteX7" fmla="*/ 1014434 w 4346580"/>
              <a:gd name="connsiteY7" fmla="*/ 4161495 h 5050308"/>
              <a:gd name="connsiteX8" fmla="*/ 1200573 w 4346580"/>
              <a:gd name="connsiteY8" fmla="*/ 3707679 h 5050308"/>
              <a:gd name="connsiteX9" fmla="*/ 1034583 w 4346580"/>
              <a:gd name="connsiteY9" fmla="*/ 3536600 h 5050308"/>
              <a:gd name="connsiteX10" fmla="*/ 1100564 w 4346580"/>
              <a:gd name="connsiteY10" fmla="*/ 3403220 h 5050308"/>
              <a:gd name="connsiteX11" fmla="*/ 1128531 w 4346580"/>
              <a:gd name="connsiteY11" fmla="*/ 3325014 h 5050308"/>
              <a:gd name="connsiteX12" fmla="*/ 1292370 w 4346580"/>
              <a:gd name="connsiteY12" fmla="*/ 3313366 h 5050308"/>
              <a:gd name="connsiteX13" fmla="*/ 1327734 w 4346580"/>
              <a:gd name="connsiteY13" fmla="*/ 3012658 h 5050308"/>
              <a:gd name="connsiteX14" fmla="*/ 1108829 w 4346580"/>
              <a:gd name="connsiteY14" fmla="*/ 2875448 h 5050308"/>
              <a:gd name="connsiteX15" fmla="*/ 1048225 w 4346580"/>
              <a:gd name="connsiteY15" fmla="*/ 2826085 h 5050308"/>
              <a:gd name="connsiteX16" fmla="*/ 969625 w 4346580"/>
              <a:gd name="connsiteY16" fmla="*/ 2767936 h 5050308"/>
              <a:gd name="connsiteX17" fmla="*/ 877251 w 4346580"/>
              <a:gd name="connsiteY17" fmla="*/ 2734565 h 5050308"/>
              <a:gd name="connsiteX18" fmla="*/ 866914 w 4346580"/>
              <a:gd name="connsiteY18" fmla="*/ 2757101 h 5050308"/>
              <a:gd name="connsiteX19" fmla="*/ 815414 w 4346580"/>
              <a:gd name="connsiteY19" fmla="*/ 2751093 h 5050308"/>
              <a:gd name="connsiteX20" fmla="*/ 740618 w 4346580"/>
              <a:gd name="connsiteY20" fmla="*/ 2636682 h 5050308"/>
              <a:gd name="connsiteX21" fmla="*/ 820925 w 4346580"/>
              <a:gd name="connsiteY21" fmla="*/ 2488584 h 5050308"/>
              <a:gd name="connsiteX22" fmla="*/ 974609 w 4346580"/>
              <a:gd name="connsiteY22" fmla="*/ 2537093 h 5050308"/>
              <a:gd name="connsiteX23" fmla="*/ 1040512 w 4346580"/>
              <a:gd name="connsiteY23" fmla="*/ 2512380 h 5050308"/>
              <a:gd name="connsiteX24" fmla="*/ 1075379 w 4346580"/>
              <a:gd name="connsiteY24" fmla="*/ 2479428 h 5050308"/>
              <a:gd name="connsiteX25" fmla="*/ 1191206 w 4346580"/>
              <a:gd name="connsiteY25" fmla="*/ 2516288 h 5050308"/>
              <a:gd name="connsiteX26" fmla="*/ 1203196 w 4346580"/>
              <a:gd name="connsiteY26" fmla="*/ 2545830 h 5050308"/>
              <a:gd name="connsiteX27" fmla="*/ 1378263 w 4346580"/>
              <a:gd name="connsiteY27" fmla="*/ 2578282 h 5050308"/>
              <a:gd name="connsiteX28" fmla="*/ 1460642 w 4346580"/>
              <a:gd name="connsiteY28" fmla="*/ 2586520 h 5050308"/>
              <a:gd name="connsiteX29" fmla="*/ 1601681 w 4346580"/>
              <a:gd name="connsiteY29" fmla="*/ 2508391 h 5050308"/>
              <a:gd name="connsiteX30" fmla="*/ 1653942 w 4346580"/>
              <a:gd name="connsiteY30" fmla="*/ 2499734 h 5050308"/>
              <a:gd name="connsiteX31" fmla="*/ 1734904 w 4346580"/>
              <a:gd name="connsiteY31" fmla="*/ 2408541 h 5050308"/>
              <a:gd name="connsiteX32" fmla="*/ 1748809 w 4346580"/>
              <a:gd name="connsiteY32" fmla="*/ 2267921 h 5050308"/>
              <a:gd name="connsiteX33" fmla="*/ 1804558 w 4346580"/>
              <a:gd name="connsiteY33" fmla="*/ 2291375 h 5050308"/>
              <a:gd name="connsiteX34" fmla="*/ 1898665 w 4346580"/>
              <a:gd name="connsiteY34" fmla="*/ 2294444 h 5050308"/>
              <a:gd name="connsiteX35" fmla="*/ 2104113 w 4346580"/>
              <a:gd name="connsiteY35" fmla="*/ 2456105 h 5050308"/>
              <a:gd name="connsiteX36" fmla="*/ 2193731 w 4346580"/>
              <a:gd name="connsiteY36" fmla="*/ 1988332 h 5050308"/>
              <a:gd name="connsiteX37" fmla="*/ 2215532 w 4346580"/>
              <a:gd name="connsiteY37" fmla="*/ 1859440 h 5050308"/>
              <a:gd name="connsiteX38" fmla="*/ 2417184 w 4346580"/>
              <a:gd name="connsiteY38" fmla="*/ 1772647 h 5050308"/>
              <a:gd name="connsiteX39" fmla="*/ 2496678 w 4346580"/>
              <a:gd name="connsiteY39" fmla="*/ 1865400 h 5050308"/>
              <a:gd name="connsiteX40" fmla="*/ 2709988 w 4346580"/>
              <a:gd name="connsiteY40" fmla="*/ 1873947 h 5050308"/>
              <a:gd name="connsiteX41" fmla="*/ 2708030 w 4346580"/>
              <a:gd name="connsiteY41" fmla="*/ 1749221 h 5050308"/>
              <a:gd name="connsiteX42" fmla="*/ 3463132 w 4346580"/>
              <a:gd name="connsiteY42" fmla="*/ 1759647 h 5050308"/>
              <a:gd name="connsiteX43" fmla="*/ 3437441 w 4346580"/>
              <a:gd name="connsiteY43" fmla="*/ 1964722 h 5050308"/>
              <a:gd name="connsiteX44" fmla="*/ 3554600 w 4346580"/>
              <a:gd name="connsiteY44" fmla="*/ 1930433 h 5050308"/>
              <a:gd name="connsiteX45" fmla="*/ 3598824 w 4346580"/>
              <a:gd name="connsiteY45" fmla="*/ 1404443 h 5050308"/>
              <a:gd name="connsiteX46" fmla="*/ 3998283 w 4346580"/>
              <a:gd name="connsiteY46" fmla="*/ 1377206 h 5050308"/>
              <a:gd name="connsiteX47" fmla="*/ 3801347 w 4346580"/>
              <a:gd name="connsiteY47" fmla="*/ 1116993 h 5050308"/>
              <a:gd name="connsiteX48" fmla="*/ 4010020 w 4346580"/>
              <a:gd name="connsiteY48" fmla="*/ 908549 h 5050308"/>
              <a:gd name="connsiteX49" fmla="*/ 4171972 w 4346580"/>
              <a:gd name="connsiteY49" fmla="*/ 622259 h 5050308"/>
              <a:gd name="connsiteX50" fmla="*/ 4279399 w 4346580"/>
              <a:gd name="connsiteY50" fmla="*/ 334604 h 5050308"/>
              <a:gd name="connsiteX51" fmla="*/ 4332378 w 4346580"/>
              <a:gd name="connsiteY51" fmla="*/ 121218 h 5050308"/>
              <a:gd name="connsiteX52" fmla="*/ 4314079 w 4346580"/>
              <a:gd name="connsiteY52" fmla="*/ 11009 h 5050308"/>
              <a:gd name="connsiteX53" fmla="*/ 3997553 w 4346580"/>
              <a:gd name="connsiteY53" fmla="*/ 5127 h 5050308"/>
              <a:gd name="connsiteX54" fmla="*/ 3723540 w 4346580"/>
              <a:gd name="connsiteY54" fmla="*/ 21827 h 5050308"/>
              <a:gd name="connsiteX55" fmla="*/ 3700561 w 4346580"/>
              <a:gd name="connsiteY55" fmla="*/ 169796 h 5050308"/>
              <a:gd name="connsiteX56" fmla="*/ 3569940 w 4346580"/>
              <a:gd name="connsiteY56" fmla="*/ 289012 h 5050308"/>
              <a:gd name="connsiteX57" fmla="*/ 3415249 w 4346580"/>
              <a:gd name="connsiteY57" fmla="*/ 444862 h 5050308"/>
              <a:gd name="connsiteX58" fmla="*/ 3399571 w 4346580"/>
              <a:gd name="connsiteY58" fmla="*/ 676011 h 5050308"/>
              <a:gd name="connsiteX59" fmla="*/ 3181578 w 4346580"/>
              <a:gd name="connsiteY59" fmla="*/ 853871 h 5050308"/>
              <a:gd name="connsiteX60" fmla="*/ 2907000 w 4346580"/>
              <a:gd name="connsiteY60" fmla="*/ 1048027 h 5050308"/>
              <a:gd name="connsiteX61" fmla="*/ 2531616 w 4346580"/>
              <a:gd name="connsiteY61" fmla="*/ 1084611 h 5050308"/>
              <a:gd name="connsiteX62" fmla="*/ 1876215 w 4346580"/>
              <a:gd name="connsiteY62" fmla="*/ 1178648 h 5050308"/>
              <a:gd name="connsiteX63" fmla="*/ 1629260 w 4346580"/>
              <a:gd name="connsiteY63" fmla="*/ 1149765 h 5050308"/>
              <a:gd name="connsiteX64" fmla="*/ 1098228 w 4346580"/>
              <a:gd name="connsiteY64" fmla="*/ 902732 h 5050308"/>
              <a:gd name="connsiteX65" fmla="*/ 1320599 w 4346580"/>
              <a:gd name="connsiteY65" fmla="*/ 1573266 h 5050308"/>
              <a:gd name="connsiteX66" fmla="*/ 771444 w 4346580"/>
              <a:gd name="connsiteY66" fmla="*/ 607792 h 5050308"/>
              <a:gd name="connsiteX67" fmla="*/ 501784 w 4346580"/>
              <a:gd name="connsiteY67" fmla="*/ 658223 h 5050308"/>
              <a:gd name="connsiteX68" fmla="*/ 33978 w 4346580"/>
              <a:gd name="connsiteY68" fmla="*/ 716835 h 5050308"/>
              <a:gd name="connsiteX69" fmla="*/ 35793 w 4346580"/>
              <a:gd name="connsiteY69" fmla="*/ 1598718 h 5050308"/>
              <a:gd name="connsiteX0" fmla="*/ 35793 w 4346580"/>
              <a:gd name="connsiteY0" fmla="*/ 1598718 h 5050308"/>
              <a:gd name="connsiteX1" fmla="*/ 31903 w 4346580"/>
              <a:gd name="connsiteY1" fmla="*/ 4311256 h 5050308"/>
              <a:gd name="connsiteX2" fmla="*/ 31220 w 4346580"/>
              <a:gd name="connsiteY2" fmla="*/ 4810448 h 5050308"/>
              <a:gd name="connsiteX3" fmla="*/ 61023 w 4346580"/>
              <a:gd name="connsiteY3" fmla="*/ 5048018 h 5050308"/>
              <a:gd name="connsiteX4" fmla="*/ 340586 w 4346580"/>
              <a:gd name="connsiteY4" fmla="*/ 5045107 h 5050308"/>
              <a:gd name="connsiteX5" fmla="*/ 789205 w 4346580"/>
              <a:gd name="connsiteY5" fmla="*/ 5034497 h 5050308"/>
              <a:gd name="connsiteX6" fmla="*/ 956691 w 4346580"/>
              <a:gd name="connsiteY6" fmla="*/ 4858668 h 5050308"/>
              <a:gd name="connsiteX7" fmla="*/ 1014434 w 4346580"/>
              <a:gd name="connsiteY7" fmla="*/ 4161495 h 5050308"/>
              <a:gd name="connsiteX8" fmla="*/ 1200573 w 4346580"/>
              <a:gd name="connsiteY8" fmla="*/ 3707679 h 5050308"/>
              <a:gd name="connsiteX9" fmla="*/ 1034583 w 4346580"/>
              <a:gd name="connsiteY9" fmla="*/ 3536600 h 5050308"/>
              <a:gd name="connsiteX10" fmla="*/ 1100564 w 4346580"/>
              <a:gd name="connsiteY10" fmla="*/ 3403220 h 5050308"/>
              <a:gd name="connsiteX11" fmla="*/ 1128531 w 4346580"/>
              <a:gd name="connsiteY11" fmla="*/ 3325014 h 5050308"/>
              <a:gd name="connsiteX12" fmla="*/ 1292370 w 4346580"/>
              <a:gd name="connsiteY12" fmla="*/ 3313366 h 5050308"/>
              <a:gd name="connsiteX13" fmla="*/ 1327734 w 4346580"/>
              <a:gd name="connsiteY13" fmla="*/ 3012658 h 5050308"/>
              <a:gd name="connsiteX14" fmla="*/ 1108829 w 4346580"/>
              <a:gd name="connsiteY14" fmla="*/ 2875448 h 5050308"/>
              <a:gd name="connsiteX15" fmla="*/ 1048225 w 4346580"/>
              <a:gd name="connsiteY15" fmla="*/ 2826085 h 5050308"/>
              <a:gd name="connsiteX16" fmla="*/ 969625 w 4346580"/>
              <a:gd name="connsiteY16" fmla="*/ 2767936 h 5050308"/>
              <a:gd name="connsiteX17" fmla="*/ 877251 w 4346580"/>
              <a:gd name="connsiteY17" fmla="*/ 2734565 h 5050308"/>
              <a:gd name="connsiteX18" fmla="*/ 866914 w 4346580"/>
              <a:gd name="connsiteY18" fmla="*/ 2757101 h 5050308"/>
              <a:gd name="connsiteX19" fmla="*/ 815414 w 4346580"/>
              <a:gd name="connsiteY19" fmla="*/ 2751093 h 5050308"/>
              <a:gd name="connsiteX20" fmla="*/ 740618 w 4346580"/>
              <a:gd name="connsiteY20" fmla="*/ 2636682 h 5050308"/>
              <a:gd name="connsiteX21" fmla="*/ 820925 w 4346580"/>
              <a:gd name="connsiteY21" fmla="*/ 2488584 h 5050308"/>
              <a:gd name="connsiteX22" fmla="*/ 974609 w 4346580"/>
              <a:gd name="connsiteY22" fmla="*/ 2537093 h 5050308"/>
              <a:gd name="connsiteX23" fmla="*/ 1040512 w 4346580"/>
              <a:gd name="connsiteY23" fmla="*/ 2512380 h 5050308"/>
              <a:gd name="connsiteX24" fmla="*/ 1075379 w 4346580"/>
              <a:gd name="connsiteY24" fmla="*/ 2479428 h 5050308"/>
              <a:gd name="connsiteX25" fmla="*/ 1191206 w 4346580"/>
              <a:gd name="connsiteY25" fmla="*/ 2516288 h 5050308"/>
              <a:gd name="connsiteX26" fmla="*/ 1203196 w 4346580"/>
              <a:gd name="connsiteY26" fmla="*/ 2545830 h 5050308"/>
              <a:gd name="connsiteX27" fmla="*/ 1378263 w 4346580"/>
              <a:gd name="connsiteY27" fmla="*/ 2578282 h 5050308"/>
              <a:gd name="connsiteX28" fmla="*/ 1460642 w 4346580"/>
              <a:gd name="connsiteY28" fmla="*/ 2586520 h 5050308"/>
              <a:gd name="connsiteX29" fmla="*/ 1601681 w 4346580"/>
              <a:gd name="connsiteY29" fmla="*/ 2508391 h 5050308"/>
              <a:gd name="connsiteX30" fmla="*/ 1653942 w 4346580"/>
              <a:gd name="connsiteY30" fmla="*/ 2499734 h 5050308"/>
              <a:gd name="connsiteX31" fmla="*/ 1734904 w 4346580"/>
              <a:gd name="connsiteY31" fmla="*/ 2408541 h 5050308"/>
              <a:gd name="connsiteX32" fmla="*/ 1748809 w 4346580"/>
              <a:gd name="connsiteY32" fmla="*/ 2267921 h 5050308"/>
              <a:gd name="connsiteX33" fmla="*/ 1804558 w 4346580"/>
              <a:gd name="connsiteY33" fmla="*/ 2291375 h 5050308"/>
              <a:gd name="connsiteX34" fmla="*/ 1898665 w 4346580"/>
              <a:gd name="connsiteY34" fmla="*/ 2294444 h 5050308"/>
              <a:gd name="connsiteX35" fmla="*/ 2104113 w 4346580"/>
              <a:gd name="connsiteY35" fmla="*/ 2456105 h 5050308"/>
              <a:gd name="connsiteX36" fmla="*/ 2193731 w 4346580"/>
              <a:gd name="connsiteY36" fmla="*/ 1988332 h 5050308"/>
              <a:gd name="connsiteX37" fmla="*/ 2215532 w 4346580"/>
              <a:gd name="connsiteY37" fmla="*/ 1859440 h 5050308"/>
              <a:gd name="connsiteX38" fmla="*/ 2417184 w 4346580"/>
              <a:gd name="connsiteY38" fmla="*/ 1772647 h 5050308"/>
              <a:gd name="connsiteX39" fmla="*/ 2496678 w 4346580"/>
              <a:gd name="connsiteY39" fmla="*/ 1865400 h 5050308"/>
              <a:gd name="connsiteX40" fmla="*/ 2709988 w 4346580"/>
              <a:gd name="connsiteY40" fmla="*/ 1873947 h 5050308"/>
              <a:gd name="connsiteX41" fmla="*/ 2708030 w 4346580"/>
              <a:gd name="connsiteY41" fmla="*/ 1749221 h 5050308"/>
              <a:gd name="connsiteX42" fmla="*/ 3463132 w 4346580"/>
              <a:gd name="connsiteY42" fmla="*/ 1759647 h 5050308"/>
              <a:gd name="connsiteX43" fmla="*/ 3437441 w 4346580"/>
              <a:gd name="connsiteY43" fmla="*/ 1964722 h 5050308"/>
              <a:gd name="connsiteX44" fmla="*/ 3554600 w 4346580"/>
              <a:gd name="connsiteY44" fmla="*/ 1930433 h 5050308"/>
              <a:gd name="connsiteX45" fmla="*/ 3598824 w 4346580"/>
              <a:gd name="connsiteY45" fmla="*/ 1404443 h 5050308"/>
              <a:gd name="connsiteX46" fmla="*/ 3998283 w 4346580"/>
              <a:gd name="connsiteY46" fmla="*/ 1377206 h 5050308"/>
              <a:gd name="connsiteX47" fmla="*/ 3801347 w 4346580"/>
              <a:gd name="connsiteY47" fmla="*/ 1116993 h 5050308"/>
              <a:gd name="connsiteX48" fmla="*/ 4010020 w 4346580"/>
              <a:gd name="connsiteY48" fmla="*/ 908549 h 5050308"/>
              <a:gd name="connsiteX49" fmla="*/ 4171972 w 4346580"/>
              <a:gd name="connsiteY49" fmla="*/ 622259 h 5050308"/>
              <a:gd name="connsiteX50" fmla="*/ 4279399 w 4346580"/>
              <a:gd name="connsiteY50" fmla="*/ 334604 h 5050308"/>
              <a:gd name="connsiteX51" fmla="*/ 4332378 w 4346580"/>
              <a:gd name="connsiteY51" fmla="*/ 121218 h 5050308"/>
              <a:gd name="connsiteX52" fmla="*/ 4314079 w 4346580"/>
              <a:gd name="connsiteY52" fmla="*/ 11009 h 5050308"/>
              <a:gd name="connsiteX53" fmla="*/ 3997553 w 4346580"/>
              <a:gd name="connsiteY53" fmla="*/ 5127 h 5050308"/>
              <a:gd name="connsiteX54" fmla="*/ 3723540 w 4346580"/>
              <a:gd name="connsiteY54" fmla="*/ 21827 h 5050308"/>
              <a:gd name="connsiteX55" fmla="*/ 3700561 w 4346580"/>
              <a:gd name="connsiteY55" fmla="*/ 169796 h 5050308"/>
              <a:gd name="connsiteX56" fmla="*/ 3569940 w 4346580"/>
              <a:gd name="connsiteY56" fmla="*/ 289012 h 5050308"/>
              <a:gd name="connsiteX57" fmla="*/ 3415249 w 4346580"/>
              <a:gd name="connsiteY57" fmla="*/ 444862 h 5050308"/>
              <a:gd name="connsiteX58" fmla="*/ 3399571 w 4346580"/>
              <a:gd name="connsiteY58" fmla="*/ 676011 h 5050308"/>
              <a:gd name="connsiteX59" fmla="*/ 3181578 w 4346580"/>
              <a:gd name="connsiteY59" fmla="*/ 853871 h 5050308"/>
              <a:gd name="connsiteX60" fmla="*/ 2907000 w 4346580"/>
              <a:gd name="connsiteY60" fmla="*/ 1048027 h 5050308"/>
              <a:gd name="connsiteX61" fmla="*/ 2531616 w 4346580"/>
              <a:gd name="connsiteY61" fmla="*/ 1084611 h 5050308"/>
              <a:gd name="connsiteX62" fmla="*/ 1876215 w 4346580"/>
              <a:gd name="connsiteY62" fmla="*/ 1178648 h 5050308"/>
              <a:gd name="connsiteX63" fmla="*/ 1629260 w 4346580"/>
              <a:gd name="connsiteY63" fmla="*/ 1149765 h 5050308"/>
              <a:gd name="connsiteX64" fmla="*/ 1098228 w 4346580"/>
              <a:gd name="connsiteY64" fmla="*/ 902732 h 5050308"/>
              <a:gd name="connsiteX65" fmla="*/ 991987 w 4346580"/>
              <a:gd name="connsiteY65" fmla="*/ 613146 h 5050308"/>
              <a:gd name="connsiteX66" fmla="*/ 771444 w 4346580"/>
              <a:gd name="connsiteY66" fmla="*/ 607792 h 5050308"/>
              <a:gd name="connsiteX67" fmla="*/ 501784 w 4346580"/>
              <a:gd name="connsiteY67" fmla="*/ 658223 h 5050308"/>
              <a:gd name="connsiteX68" fmla="*/ 33978 w 4346580"/>
              <a:gd name="connsiteY68" fmla="*/ 716835 h 5050308"/>
              <a:gd name="connsiteX69" fmla="*/ 35793 w 4346580"/>
              <a:gd name="connsiteY69" fmla="*/ 1598718 h 5050308"/>
              <a:gd name="connsiteX0" fmla="*/ 7487 w 4318274"/>
              <a:gd name="connsiteY0" fmla="*/ 1598718 h 5050308"/>
              <a:gd name="connsiteX1" fmla="*/ 3597 w 4318274"/>
              <a:gd name="connsiteY1" fmla="*/ 4311256 h 5050308"/>
              <a:gd name="connsiteX2" fmla="*/ 2914 w 4318274"/>
              <a:gd name="connsiteY2" fmla="*/ 4810448 h 5050308"/>
              <a:gd name="connsiteX3" fmla="*/ 32717 w 4318274"/>
              <a:gd name="connsiteY3" fmla="*/ 5048018 h 5050308"/>
              <a:gd name="connsiteX4" fmla="*/ 312280 w 4318274"/>
              <a:gd name="connsiteY4" fmla="*/ 5045107 h 5050308"/>
              <a:gd name="connsiteX5" fmla="*/ 760899 w 4318274"/>
              <a:gd name="connsiteY5" fmla="*/ 5034497 h 5050308"/>
              <a:gd name="connsiteX6" fmla="*/ 928385 w 4318274"/>
              <a:gd name="connsiteY6" fmla="*/ 4858668 h 5050308"/>
              <a:gd name="connsiteX7" fmla="*/ 986128 w 4318274"/>
              <a:gd name="connsiteY7" fmla="*/ 4161495 h 5050308"/>
              <a:gd name="connsiteX8" fmla="*/ 1172267 w 4318274"/>
              <a:gd name="connsiteY8" fmla="*/ 3707679 h 5050308"/>
              <a:gd name="connsiteX9" fmla="*/ 1006277 w 4318274"/>
              <a:gd name="connsiteY9" fmla="*/ 3536600 h 5050308"/>
              <a:gd name="connsiteX10" fmla="*/ 1072258 w 4318274"/>
              <a:gd name="connsiteY10" fmla="*/ 3403220 h 5050308"/>
              <a:gd name="connsiteX11" fmla="*/ 1100225 w 4318274"/>
              <a:gd name="connsiteY11" fmla="*/ 3325014 h 5050308"/>
              <a:gd name="connsiteX12" fmla="*/ 1264064 w 4318274"/>
              <a:gd name="connsiteY12" fmla="*/ 3313366 h 5050308"/>
              <a:gd name="connsiteX13" fmla="*/ 1299428 w 4318274"/>
              <a:gd name="connsiteY13" fmla="*/ 3012658 h 5050308"/>
              <a:gd name="connsiteX14" fmla="*/ 1080523 w 4318274"/>
              <a:gd name="connsiteY14" fmla="*/ 2875448 h 5050308"/>
              <a:gd name="connsiteX15" fmla="*/ 1019919 w 4318274"/>
              <a:gd name="connsiteY15" fmla="*/ 2826085 h 5050308"/>
              <a:gd name="connsiteX16" fmla="*/ 941319 w 4318274"/>
              <a:gd name="connsiteY16" fmla="*/ 2767936 h 5050308"/>
              <a:gd name="connsiteX17" fmla="*/ 848945 w 4318274"/>
              <a:gd name="connsiteY17" fmla="*/ 2734565 h 5050308"/>
              <a:gd name="connsiteX18" fmla="*/ 838608 w 4318274"/>
              <a:gd name="connsiteY18" fmla="*/ 2757101 h 5050308"/>
              <a:gd name="connsiteX19" fmla="*/ 787108 w 4318274"/>
              <a:gd name="connsiteY19" fmla="*/ 2751093 h 5050308"/>
              <a:gd name="connsiteX20" fmla="*/ 712312 w 4318274"/>
              <a:gd name="connsiteY20" fmla="*/ 2636682 h 5050308"/>
              <a:gd name="connsiteX21" fmla="*/ 792619 w 4318274"/>
              <a:gd name="connsiteY21" fmla="*/ 2488584 h 5050308"/>
              <a:gd name="connsiteX22" fmla="*/ 946303 w 4318274"/>
              <a:gd name="connsiteY22" fmla="*/ 2537093 h 5050308"/>
              <a:gd name="connsiteX23" fmla="*/ 1012206 w 4318274"/>
              <a:gd name="connsiteY23" fmla="*/ 2512380 h 5050308"/>
              <a:gd name="connsiteX24" fmla="*/ 1047073 w 4318274"/>
              <a:gd name="connsiteY24" fmla="*/ 2479428 h 5050308"/>
              <a:gd name="connsiteX25" fmla="*/ 1162900 w 4318274"/>
              <a:gd name="connsiteY25" fmla="*/ 2516288 h 5050308"/>
              <a:gd name="connsiteX26" fmla="*/ 1174890 w 4318274"/>
              <a:gd name="connsiteY26" fmla="*/ 2545830 h 5050308"/>
              <a:gd name="connsiteX27" fmla="*/ 1349957 w 4318274"/>
              <a:gd name="connsiteY27" fmla="*/ 2578282 h 5050308"/>
              <a:gd name="connsiteX28" fmla="*/ 1432336 w 4318274"/>
              <a:gd name="connsiteY28" fmla="*/ 2586520 h 5050308"/>
              <a:gd name="connsiteX29" fmla="*/ 1573375 w 4318274"/>
              <a:gd name="connsiteY29" fmla="*/ 2508391 h 5050308"/>
              <a:gd name="connsiteX30" fmla="*/ 1625636 w 4318274"/>
              <a:gd name="connsiteY30" fmla="*/ 2499734 h 5050308"/>
              <a:gd name="connsiteX31" fmla="*/ 1706598 w 4318274"/>
              <a:gd name="connsiteY31" fmla="*/ 2408541 h 5050308"/>
              <a:gd name="connsiteX32" fmla="*/ 1720503 w 4318274"/>
              <a:gd name="connsiteY32" fmla="*/ 2267921 h 5050308"/>
              <a:gd name="connsiteX33" fmla="*/ 1776252 w 4318274"/>
              <a:gd name="connsiteY33" fmla="*/ 2291375 h 5050308"/>
              <a:gd name="connsiteX34" fmla="*/ 1870359 w 4318274"/>
              <a:gd name="connsiteY34" fmla="*/ 2294444 h 5050308"/>
              <a:gd name="connsiteX35" fmla="*/ 2075807 w 4318274"/>
              <a:gd name="connsiteY35" fmla="*/ 2456105 h 5050308"/>
              <a:gd name="connsiteX36" fmla="*/ 2165425 w 4318274"/>
              <a:gd name="connsiteY36" fmla="*/ 1988332 h 5050308"/>
              <a:gd name="connsiteX37" fmla="*/ 2187226 w 4318274"/>
              <a:gd name="connsiteY37" fmla="*/ 1859440 h 5050308"/>
              <a:gd name="connsiteX38" fmla="*/ 2388878 w 4318274"/>
              <a:gd name="connsiteY38" fmla="*/ 1772647 h 5050308"/>
              <a:gd name="connsiteX39" fmla="*/ 2468372 w 4318274"/>
              <a:gd name="connsiteY39" fmla="*/ 1865400 h 5050308"/>
              <a:gd name="connsiteX40" fmla="*/ 2681682 w 4318274"/>
              <a:gd name="connsiteY40" fmla="*/ 1873947 h 5050308"/>
              <a:gd name="connsiteX41" fmla="*/ 2679724 w 4318274"/>
              <a:gd name="connsiteY41" fmla="*/ 1749221 h 5050308"/>
              <a:gd name="connsiteX42" fmla="*/ 3434826 w 4318274"/>
              <a:gd name="connsiteY42" fmla="*/ 1759647 h 5050308"/>
              <a:gd name="connsiteX43" fmla="*/ 3409135 w 4318274"/>
              <a:gd name="connsiteY43" fmla="*/ 1964722 h 5050308"/>
              <a:gd name="connsiteX44" fmla="*/ 3526294 w 4318274"/>
              <a:gd name="connsiteY44" fmla="*/ 1930433 h 5050308"/>
              <a:gd name="connsiteX45" fmla="*/ 3570518 w 4318274"/>
              <a:gd name="connsiteY45" fmla="*/ 1404443 h 5050308"/>
              <a:gd name="connsiteX46" fmla="*/ 3969977 w 4318274"/>
              <a:gd name="connsiteY46" fmla="*/ 1377206 h 5050308"/>
              <a:gd name="connsiteX47" fmla="*/ 3773041 w 4318274"/>
              <a:gd name="connsiteY47" fmla="*/ 1116993 h 5050308"/>
              <a:gd name="connsiteX48" fmla="*/ 3981714 w 4318274"/>
              <a:gd name="connsiteY48" fmla="*/ 908549 h 5050308"/>
              <a:gd name="connsiteX49" fmla="*/ 4143666 w 4318274"/>
              <a:gd name="connsiteY49" fmla="*/ 622259 h 5050308"/>
              <a:gd name="connsiteX50" fmla="*/ 4251093 w 4318274"/>
              <a:gd name="connsiteY50" fmla="*/ 334604 h 5050308"/>
              <a:gd name="connsiteX51" fmla="*/ 4304072 w 4318274"/>
              <a:gd name="connsiteY51" fmla="*/ 121218 h 5050308"/>
              <a:gd name="connsiteX52" fmla="*/ 4285773 w 4318274"/>
              <a:gd name="connsiteY52" fmla="*/ 11009 h 5050308"/>
              <a:gd name="connsiteX53" fmla="*/ 3969247 w 4318274"/>
              <a:gd name="connsiteY53" fmla="*/ 5127 h 5050308"/>
              <a:gd name="connsiteX54" fmla="*/ 3695234 w 4318274"/>
              <a:gd name="connsiteY54" fmla="*/ 21827 h 5050308"/>
              <a:gd name="connsiteX55" fmla="*/ 3672255 w 4318274"/>
              <a:gd name="connsiteY55" fmla="*/ 169796 h 5050308"/>
              <a:gd name="connsiteX56" fmla="*/ 3541634 w 4318274"/>
              <a:gd name="connsiteY56" fmla="*/ 289012 h 5050308"/>
              <a:gd name="connsiteX57" fmla="*/ 3386943 w 4318274"/>
              <a:gd name="connsiteY57" fmla="*/ 444862 h 5050308"/>
              <a:gd name="connsiteX58" fmla="*/ 3371265 w 4318274"/>
              <a:gd name="connsiteY58" fmla="*/ 676011 h 5050308"/>
              <a:gd name="connsiteX59" fmla="*/ 3153272 w 4318274"/>
              <a:gd name="connsiteY59" fmla="*/ 853871 h 5050308"/>
              <a:gd name="connsiteX60" fmla="*/ 2878694 w 4318274"/>
              <a:gd name="connsiteY60" fmla="*/ 1048027 h 5050308"/>
              <a:gd name="connsiteX61" fmla="*/ 2503310 w 4318274"/>
              <a:gd name="connsiteY61" fmla="*/ 1084611 h 5050308"/>
              <a:gd name="connsiteX62" fmla="*/ 1847909 w 4318274"/>
              <a:gd name="connsiteY62" fmla="*/ 1178648 h 5050308"/>
              <a:gd name="connsiteX63" fmla="*/ 1600954 w 4318274"/>
              <a:gd name="connsiteY63" fmla="*/ 1149765 h 5050308"/>
              <a:gd name="connsiteX64" fmla="*/ 1069922 w 4318274"/>
              <a:gd name="connsiteY64" fmla="*/ 902732 h 5050308"/>
              <a:gd name="connsiteX65" fmla="*/ 963681 w 4318274"/>
              <a:gd name="connsiteY65" fmla="*/ 613146 h 5050308"/>
              <a:gd name="connsiteX66" fmla="*/ 743138 w 4318274"/>
              <a:gd name="connsiteY66" fmla="*/ 607792 h 5050308"/>
              <a:gd name="connsiteX67" fmla="*/ 473478 w 4318274"/>
              <a:gd name="connsiteY67" fmla="*/ 658223 h 5050308"/>
              <a:gd name="connsiteX68" fmla="*/ 45677 w 4318274"/>
              <a:gd name="connsiteY68" fmla="*/ 693975 h 5050308"/>
              <a:gd name="connsiteX69" fmla="*/ 7487 w 4318274"/>
              <a:gd name="connsiteY69" fmla="*/ 1598718 h 5050308"/>
              <a:gd name="connsiteX0" fmla="*/ 9231 w 4320018"/>
              <a:gd name="connsiteY0" fmla="*/ 1598718 h 5050308"/>
              <a:gd name="connsiteX1" fmla="*/ 5341 w 4320018"/>
              <a:gd name="connsiteY1" fmla="*/ 4311256 h 5050308"/>
              <a:gd name="connsiteX2" fmla="*/ 4658 w 4320018"/>
              <a:gd name="connsiteY2" fmla="*/ 4810448 h 5050308"/>
              <a:gd name="connsiteX3" fmla="*/ 34461 w 4320018"/>
              <a:gd name="connsiteY3" fmla="*/ 5048018 h 5050308"/>
              <a:gd name="connsiteX4" fmla="*/ 314024 w 4320018"/>
              <a:gd name="connsiteY4" fmla="*/ 5045107 h 5050308"/>
              <a:gd name="connsiteX5" fmla="*/ 762643 w 4320018"/>
              <a:gd name="connsiteY5" fmla="*/ 5034497 h 5050308"/>
              <a:gd name="connsiteX6" fmla="*/ 930129 w 4320018"/>
              <a:gd name="connsiteY6" fmla="*/ 4858668 h 5050308"/>
              <a:gd name="connsiteX7" fmla="*/ 987872 w 4320018"/>
              <a:gd name="connsiteY7" fmla="*/ 4161495 h 5050308"/>
              <a:gd name="connsiteX8" fmla="*/ 1174011 w 4320018"/>
              <a:gd name="connsiteY8" fmla="*/ 3707679 h 5050308"/>
              <a:gd name="connsiteX9" fmla="*/ 1008021 w 4320018"/>
              <a:gd name="connsiteY9" fmla="*/ 3536600 h 5050308"/>
              <a:gd name="connsiteX10" fmla="*/ 1074002 w 4320018"/>
              <a:gd name="connsiteY10" fmla="*/ 3403220 h 5050308"/>
              <a:gd name="connsiteX11" fmla="*/ 1101969 w 4320018"/>
              <a:gd name="connsiteY11" fmla="*/ 3325014 h 5050308"/>
              <a:gd name="connsiteX12" fmla="*/ 1265808 w 4320018"/>
              <a:gd name="connsiteY12" fmla="*/ 3313366 h 5050308"/>
              <a:gd name="connsiteX13" fmla="*/ 1301172 w 4320018"/>
              <a:gd name="connsiteY13" fmla="*/ 3012658 h 5050308"/>
              <a:gd name="connsiteX14" fmla="*/ 1082267 w 4320018"/>
              <a:gd name="connsiteY14" fmla="*/ 2875448 h 5050308"/>
              <a:gd name="connsiteX15" fmla="*/ 1021663 w 4320018"/>
              <a:gd name="connsiteY15" fmla="*/ 2826085 h 5050308"/>
              <a:gd name="connsiteX16" fmla="*/ 943063 w 4320018"/>
              <a:gd name="connsiteY16" fmla="*/ 2767936 h 5050308"/>
              <a:gd name="connsiteX17" fmla="*/ 850689 w 4320018"/>
              <a:gd name="connsiteY17" fmla="*/ 2734565 h 5050308"/>
              <a:gd name="connsiteX18" fmla="*/ 840352 w 4320018"/>
              <a:gd name="connsiteY18" fmla="*/ 2757101 h 5050308"/>
              <a:gd name="connsiteX19" fmla="*/ 788852 w 4320018"/>
              <a:gd name="connsiteY19" fmla="*/ 2751093 h 5050308"/>
              <a:gd name="connsiteX20" fmla="*/ 714056 w 4320018"/>
              <a:gd name="connsiteY20" fmla="*/ 2636682 h 5050308"/>
              <a:gd name="connsiteX21" fmla="*/ 794363 w 4320018"/>
              <a:gd name="connsiteY21" fmla="*/ 2488584 h 5050308"/>
              <a:gd name="connsiteX22" fmla="*/ 948047 w 4320018"/>
              <a:gd name="connsiteY22" fmla="*/ 2537093 h 5050308"/>
              <a:gd name="connsiteX23" fmla="*/ 1013950 w 4320018"/>
              <a:gd name="connsiteY23" fmla="*/ 2512380 h 5050308"/>
              <a:gd name="connsiteX24" fmla="*/ 1048817 w 4320018"/>
              <a:gd name="connsiteY24" fmla="*/ 2479428 h 5050308"/>
              <a:gd name="connsiteX25" fmla="*/ 1164644 w 4320018"/>
              <a:gd name="connsiteY25" fmla="*/ 2516288 h 5050308"/>
              <a:gd name="connsiteX26" fmla="*/ 1176634 w 4320018"/>
              <a:gd name="connsiteY26" fmla="*/ 2545830 h 5050308"/>
              <a:gd name="connsiteX27" fmla="*/ 1351701 w 4320018"/>
              <a:gd name="connsiteY27" fmla="*/ 2578282 h 5050308"/>
              <a:gd name="connsiteX28" fmla="*/ 1434080 w 4320018"/>
              <a:gd name="connsiteY28" fmla="*/ 2586520 h 5050308"/>
              <a:gd name="connsiteX29" fmla="*/ 1575119 w 4320018"/>
              <a:gd name="connsiteY29" fmla="*/ 2508391 h 5050308"/>
              <a:gd name="connsiteX30" fmla="*/ 1627380 w 4320018"/>
              <a:gd name="connsiteY30" fmla="*/ 2499734 h 5050308"/>
              <a:gd name="connsiteX31" fmla="*/ 1708342 w 4320018"/>
              <a:gd name="connsiteY31" fmla="*/ 2408541 h 5050308"/>
              <a:gd name="connsiteX32" fmla="*/ 1722247 w 4320018"/>
              <a:gd name="connsiteY32" fmla="*/ 2267921 h 5050308"/>
              <a:gd name="connsiteX33" fmla="*/ 1777996 w 4320018"/>
              <a:gd name="connsiteY33" fmla="*/ 2291375 h 5050308"/>
              <a:gd name="connsiteX34" fmla="*/ 1872103 w 4320018"/>
              <a:gd name="connsiteY34" fmla="*/ 2294444 h 5050308"/>
              <a:gd name="connsiteX35" fmla="*/ 2077551 w 4320018"/>
              <a:gd name="connsiteY35" fmla="*/ 2456105 h 5050308"/>
              <a:gd name="connsiteX36" fmla="*/ 2167169 w 4320018"/>
              <a:gd name="connsiteY36" fmla="*/ 1988332 h 5050308"/>
              <a:gd name="connsiteX37" fmla="*/ 2188970 w 4320018"/>
              <a:gd name="connsiteY37" fmla="*/ 1859440 h 5050308"/>
              <a:gd name="connsiteX38" fmla="*/ 2390622 w 4320018"/>
              <a:gd name="connsiteY38" fmla="*/ 1772647 h 5050308"/>
              <a:gd name="connsiteX39" fmla="*/ 2470116 w 4320018"/>
              <a:gd name="connsiteY39" fmla="*/ 1865400 h 5050308"/>
              <a:gd name="connsiteX40" fmla="*/ 2683426 w 4320018"/>
              <a:gd name="connsiteY40" fmla="*/ 1873947 h 5050308"/>
              <a:gd name="connsiteX41" fmla="*/ 2681468 w 4320018"/>
              <a:gd name="connsiteY41" fmla="*/ 1749221 h 5050308"/>
              <a:gd name="connsiteX42" fmla="*/ 3436570 w 4320018"/>
              <a:gd name="connsiteY42" fmla="*/ 1759647 h 5050308"/>
              <a:gd name="connsiteX43" fmla="*/ 3410879 w 4320018"/>
              <a:gd name="connsiteY43" fmla="*/ 1964722 h 5050308"/>
              <a:gd name="connsiteX44" fmla="*/ 3528038 w 4320018"/>
              <a:gd name="connsiteY44" fmla="*/ 1930433 h 5050308"/>
              <a:gd name="connsiteX45" fmla="*/ 3572262 w 4320018"/>
              <a:gd name="connsiteY45" fmla="*/ 1404443 h 5050308"/>
              <a:gd name="connsiteX46" fmla="*/ 3971721 w 4320018"/>
              <a:gd name="connsiteY46" fmla="*/ 1377206 h 5050308"/>
              <a:gd name="connsiteX47" fmla="*/ 3774785 w 4320018"/>
              <a:gd name="connsiteY47" fmla="*/ 1116993 h 5050308"/>
              <a:gd name="connsiteX48" fmla="*/ 3983458 w 4320018"/>
              <a:gd name="connsiteY48" fmla="*/ 908549 h 5050308"/>
              <a:gd name="connsiteX49" fmla="*/ 4145410 w 4320018"/>
              <a:gd name="connsiteY49" fmla="*/ 622259 h 5050308"/>
              <a:gd name="connsiteX50" fmla="*/ 4252837 w 4320018"/>
              <a:gd name="connsiteY50" fmla="*/ 334604 h 5050308"/>
              <a:gd name="connsiteX51" fmla="*/ 4305816 w 4320018"/>
              <a:gd name="connsiteY51" fmla="*/ 121218 h 5050308"/>
              <a:gd name="connsiteX52" fmla="*/ 4287517 w 4320018"/>
              <a:gd name="connsiteY52" fmla="*/ 11009 h 5050308"/>
              <a:gd name="connsiteX53" fmla="*/ 3970991 w 4320018"/>
              <a:gd name="connsiteY53" fmla="*/ 5127 h 5050308"/>
              <a:gd name="connsiteX54" fmla="*/ 3696978 w 4320018"/>
              <a:gd name="connsiteY54" fmla="*/ 21827 h 5050308"/>
              <a:gd name="connsiteX55" fmla="*/ 3673999 w 4320018"/>
              <a:gd name="connsiteY55" fmla="*/ 169796 h 5050308"/>
              <a:gd name="connsiteX56" fmla="*/ 3543378 w 4320018"/>
              <a:gd name="connsiteY56" fmla="*/ 289012 h 5050308"/>
              <a:gd name="connsiteX57" fmla="*/ 3388687 w 4320018"/>
              <a:gd name="connsiteY57" fmla="*/ 444862 h 5050308"/>
              <a:gd name="connsiteX58" fmla="*/ 3373009 w 4320018"/>
              <a:gd name="connsiteY58" fmla="*/ 676011 h 5050308"/>
              <a:gd name="connsiteX59" fmla="*/ 3155016 w 4320018"/>
              <a:gd name="connsiteY59" fmla="*/ 853871 h 5050308"/>
              <a:gd name="connsiteX60" fmla="*/ 2880438 w 4320018"/>
              <a:gd name="connsiteY60" fmla="*/ 1048027 h 5050308"/>
              <a:gd name="connsiteX61" fmla="*/ 2505054 w 4320018"/>
              <a:gd name="connsiteY61" fmla="*/ 1084611 h 5050308"/>
              <a:gd name="connsiteX62" fmla="*/ 1849653 w 4320018"/>
              <a:gd name="connsiteY62" fmla="*/ 1178648 h 5050308"/>
              <a:gd name="connsiteX63" fmla="*/ 1602698 w 4320018"/>
              <a:gd name="connsiteY63" fmla="*/ 1149765 h 5050308"/>
              <a:gd name="connsiteX64" fmla="*/ 1071666 w 4320018"/>
              <a:gd name="connsiteY64" fmla="*/ 902732 h 5050308"/>
              <a:gd name="connsiteX65" fmla="*/ 965425 w 4320018"/>
              <a:gd name="connsiteY65" fmla="*/ 613146 h 5050308"/>
              <a:gd name="connsiteX66" fmla="*/ 744882 w 4320018"/>
              <a:gd name="connsiteY66" fmla="*/ 607792 h 5050308"/>
              <a:gd name="connsiteX67" fmla="*/ 475222 w 4320018"/>
              <a:gd name="connsiteY67" fmla="*/ 658223 h 5050308"/>
              <a:gd name="connsiteX68" fmla="*/ 44564 w 4320018"/>
              <a:gd name="connsiteY68" fmla="*/ 631110 h 5050308"/>
              <a:gd name="connsiteX69" fmla="*/ 9231 w 4320018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963027 w 4317620"/>
              <a:gd name="connsiteY65" fmla="*/ 613146 h 5050308"/>
              <a:gd name="connsiteX66" fmla="*/ 742484 w 4317620"/>
              <a:gd name="connsiteY66" fmla="*/ 607792 h 5050308"/>
              <a:gd name="connsiteX67" fmla="*/ 472824 w 4317620"/>
              <a:gd name="connsiteY67" fmla="*/ 658223 h 5050308"/>
              <a:gd name="connsiteX68" fmla="*/ 42166 w 4317620"/>
              <a:gd name="connsiteY68" fmla="*/ 631110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963027 w 4317620"/>
              <a:gd name="connsiteY65" fmla="*/ 613146 h 5050308"/>
              <a:gd name="connsiteX66" fmla="*/ 742484 w 4317620"/>
              <a:gd name="connsiteY66" fmla="*/ 607792 h 5050308"/>
              <a:gd name="connsiteX67" fmla="*/ 472824 w 4317620"/>
              <a:gd name="connsiteY67" fmla="*/ 658223 h 5050308"/>
              <a:gd name="connsiteX68" fmla="*/ 13591 w 4317620"/>
              <a:gd name="connsiteY68" fmla="*/ 613965 h 5050308"/>
              <a:gd name="connsiteX69" fmla="*/ 6833 w 4317620"/>
              <a:gd name="connsiteY69" fmla="*/ 1598718 h 5050308"/>
              <a:gd name="connsiteX0" fmla="*/ 49867 w 4360654"/>
              <a:gd name="connsiteY0" fmla="*/ 1598718 h 5050308"/>
              <a:gd name="connsiteX1" fmla="*/ 45977 w 4360654"/>
              <a:gd name="connsiteY1" fmla="*/ 4311256 h 5050308"/>
              <a:gd name="connsiteX2" fmla="*/ 45294 w 4360654"/>
              <a:gd name="connsiteY2" fmla="*/ 4810448 h 5050308"/>
              <a:gd name="connsiteX3" fmla="*/ 75097 w 4360654"/>
              <a:gd name="connsiteY3" fmla="*/ 5048018 h 5050308"/>
              <a:gd name="connsiteX4" fmla="*/ 354660 w 4360654"/>
              <a:gd name="connsiteY4" fmla="*/ 5045107 h 5050308"/>
              <a:gd name="connsiteX5" fmla="*/ 803279 w 4360654"/>
              <a:gd name="connsiteY5" fmla="*/ 5034497 h 5050308"/>
              <a:gd name="connsiteX6" fmla="*/ 970765 w 4360654"/>
              <a:gd name="connsiteY6" fmla="*/ 4858668 h 5050308"/>
              <a:gd name="connsiteX7" fmla="*/ 1028508 w 4360654"/>
              <a:gd name="connsiteY7" fmla="*/ 4161495 h 5050308"/>
              <a:gd name="connsiteX8" fmla="*/ 1214647 w 4360654"/>
              <a:gd name="connsiteY8" fmla="*/ 3707679 h 5050308"/>
              <a:gd name="connsiteX9" fmla="*/ 1048657 w 4360654"/>
              <a:gd name="connsiteY9" fmla="*/ 3536600 h 5050308"/>
              <a:gd name="connsiteX10" fmla="*/ 1114638 w 4360654"/>
              <a:gd name="connsiteY10" fmla="*/ 3403220 h 5050308"/>
              <a:gd name="connsiteX11" fmla="*/ 1142605 w 4360654"/>
              <a:gd name="connsiteY11" fmla="*/ 3325014 h 5050308"/>
              <a:gd name="connsiteX12" fmla="*/ 1306444 w 4360654"/>
              <a:gd name="connsiteY12" fmla="*/ 3313366 h 5050308"/>
              <a:gd name="connsiteX13" fmla="*/ 1341808 w 4360654"/>
              <a:gd name="connsiteY13" fmla="*/ 3012658 h 5050308"/>
              <a:gd name="connsiteX14" fmla="*/ 1122903 w 4360654"/>
              <a:gd name="connsiteY14" fmla="*/ 2875448 h 5050308"/>
              <a:gd name="connsiteX15" fmla="*/ 1062299 w 4360654"/>
              <a:gd name="connsiteY15" fmla="*/ 2826085 h 5050308"/>
              <a:gd name="connsiteX16" fmla="*/ 983699 w 4360654"/>
              <a:gd name="connsiteY16" fmla="*/ 2767936 h 5050308"/>
              <a:gd name="connsiteX17" fmla="*/ 891325 w 4360654"/>
              <a:gd name="connsiteY17" fmla="*/ 2734565 h 5050308"/>
              <a:gd name="connsiteX18" fmla="*/ 880988 w 4360654"/>
              <a:gd name="connsiteY18" fmla="*/ 2757101 h 5050308"/>
              <a:gd name="connsiteX19" fmla="*/ 829488 w 4360654"/>
              <a:gd name="connsiteY19" fmla="*/ 2751093 h 5050308"/>
              <a:gd name="connsiteX20" fmla="*/ 754692 w 4360654"/>
              <a:gd name="connsiteY20" fmla="*/ 2636682 h 5050308"/>
              <a:gd name="connsiteX21" fmla="*/ 834999 w 4360654"/>
              <a:gd name="connsiteY21" fmla="*/ 2488584 h 5050308"/>
              <a:gd name="connsiteX22" fmla="*/ 988683 w 4360654"/>
              <a:gd name="connsiteY22" fmla="*/ 2537093 h 5050308"/>
              <a:gd name="connsiteX23" fmla="*/ 1054586 w 4360654"/>
              <a:gd name="connsiteY23" fmla="*/ 2512380 h 5050308"/>
              <a:gd name="connsiteX24" fmla="*/ 1089453 w 4360654"/>
              <a:gd name="connsiteY24" fmla="*/ 2479428 h 5050308"/>
              <a:gd name="connsiteX25" fmla="*/ 1205280 w 4360654"/>
              <a:gd name="connsiteY25" fmla="*/ 2516288 h 5050308"/>
              <a:gd name="connsiteX26" fmla="*/ 1217270 w 4360654"/>
              <a:gd name="connsiteY26" fmla="*/ 2545830 h 5050308"/>
              <a:gd name="connsiteX27" fmla="*/ 1392337 w 4360654"/>
              <a:gd name="connsiteY27" fmla="*/ 2578282 h 5050308"/>
              <a:gd name="connsiteX28" fmla="*/ 1474716 w 4360654"/>
              <a:gd name="connsiteY28" fmla="*/ 2586520 h 5050308"/>
              <a:gd name="connsiteX29" fmla="*/ 1615755 w 4360654"/>
              <a:gd name="connsiteY29" fmla="*/ 2508391 h 5050308"/>
              <a:gd name="connsiteX30" fmla="*/ 1668016 w 4360654"/>
              <a:gd name="connsiteY30" fmla="*/ 2499734 h 5050308"/>
              <a:gd name="connsiteX31" fmla="*/ 1748978 w 4360654"/>
              <a:gd name="connsiteY31" fmla="*/ 2408541 h 5050308"/>
              <a:gd name="connsiteX32" fmla="*/ 1762883 w 4360654"/>
              <a:gd name="connsiteY32" fmla="*/ 2267921 h 5050308"/>
              <a:gd name="connsiteX33" fmla="*/ 1818632 w 4360654"/>
              <a:gd name="connsiteY33" fmla="*/ 2291375 h 5050308"/>
              <a:gd name="connsiteX34" fmla="*/ 1912739 w 4360654"/>
              <a:gd name="connsiteY34" fmla="*/ 2294444 h 5050308"/>
              <a:gd name="connsiteX35" fmla="*/ 2118187 w 4360654"/>
              <a:gd name="connsiteY35" fmla="*/ 2456105 h 5050308"/>
              <a:gd name="connsiteX36" fmla="*/ 2207805 w 4360654"/>
              <a:gd name="connsiteY36" fmla="*/ 1988332 h 5050308"/>
              <a:gd name="connsiteX37" fmla="*/ 2229606 w 4360654"/>
              <a:gd name="connsiteY37" fmla="*/ 1859440 h 5050308"/>
              <a:gd name="connsiteX38" fmla="*/ 2431258 w 4360654"/>
              <a:gd name="connsiteY38" fmla="*/ 1772647 h 5050308"/>
              <a:gd name="connsiteX39" fmla="*/ 2510752 w 4360654"/>
              <a:gd name="connsiteY39" fmla="*/ 1865400 h 5050308"/>
              <a:gd name="connsiteX40" fmla="*/ 2724062 w 4360654"/>
              <a:gd name="connsiteY40" fmla="*/ 1873947 h 5050308"/>
              <a:gd name="connsiteX41" fmla="*/ 2722104 w 4360654"/>
              <a:gd name="connsiteY41" fmla="*/ 1749221 h 5050308"/>
              <a:gd name="connsiteX42" fmla="*/ 3477206 w 4360654"/>
              <a:gd name="connsiteY42" fmla="*/ 1759647 h 5050308"/>
              <a:gd name="connsiteX43" fmla="*/ 3451515 w 4360654"/>
              <a:gd name="connsiteY43" fmla="*/ 1964722 h 5050308"/>
              <a:gd name="connsiteX44" fmla="*/ 3568674 w 4360654"/>
              <a:gd name="connsiteY44" fmla="*/ 1930433 h 5050308"/>
              <a:gd name="connsiteX45" fmla="*/ 3612898 w 4360654"/>
              <a:gd name="connsiteY45" fmla="*/ 1404443 h 5050308"/>
              <a:gd name="connsiteX46" fmla="*/ 4012357 w 4360654"/>
              <a:gd name="connsiteY46" fmla="*/ 1377206 h 5050308"/>
              <a:gd name="connsiteX47" fmla="*/ 3815421 w 4360654"/>
              <a:gd name="connsiteY47" fmla="*/ 1116993 h 5050308"/>
              <a:gd name="connsiteX48" fmla="*/ 4024094 w 4360654"/>
              <a:gd name="connsiteY48" fmla="*/ 908549 h 5050308"/>
              <a:gd name="connsiteX49" fmla="*/ 4186046 w 4360654"/>
              <a:gd name="connsiteY49" fmla="*/ 622259 h 5050308"/>
              <a:gd name="connsiteX50" fmla="*/ 4293473 w 4360654"/>
              <a:gd name="connsiteY50" fmla="*/ 334604 h 5050308"/>
              <a:gd name="connsiteX51" fmla="*/ 4346452 w 4360654"/>
              <a:gd name="connsiteY51" fmla="*/ 121218 h 5050308"/>
              <a:gd name="connsiteX52" fmla="*/ 4328153 w 4360654"/>
              <a:gd name="connsiteY52" fmla="*/ 11009 h 5050308"/>
              <a:gd name="connsiteX53" fmla="*/ 4011627 w 4360654"/>
              <a:gd name="connsiteY53" fmla="*/ 5127 h 5050308"/>
              <a:gd name="connsiteX54" fmla="*/ 3737614 w 4360654"/>
              <a:gd name="connsiteY54" fmla="*/ 21827 h 5050308"/>
              <a:gd name="connsiteX55" fmla="*/ 3714635 w 4360654"/>
              <a:gd name="connsiteY55" fmla="*/ 169796 h 5050308"/>
              <a:gd name="connsiteX56" fmla="*/ 3584014 w 4360654"/>
              <a:gd name="connsiteY56" fmla="*/ 289012 h 5050308"/>
              <a:gd name="connsiteX57" fmla="*/ 3429323 w 4360654"/>
              <a:gd name="connsiteY57" fmla="*/ 444862 h 5050308"/>
              <a:gd name="connsiteX58" fmla="*/ 3413645 w 4360654"/>
              <a:gd name="connsiteY58" fmla="*/ 676011 h 5050308"/>
              <a:gd name="connsiteX59" fmla="*/ 3195652 w 4360654"/>
              <a:gd name="connsiteY59" fmla="*/ 853871 h 5050308"/>
              <a:gd name="connsiteX60" fmla="*/ 2921074 w 4360654"/>
              <a:gd name="connsiteY60" fmla="*/ 1048027 h 5050308"/>
              <a:gd name="connsiteX61" fmla="*/ 2545690 w 4360654"/>
              <a:gd name="connsiteY61" fmla="*/ 1084611 h 5050308"/>
              <a:gd name="connsiteX62" fmla="*/ 1890289 w 4360654"/>
              <a:gd name="connsiteY62" fmla="*/ 1178648 h 5050308"/>
              <a:gd name="connsiteX63" fmla="*/ 1643334 w 4360654"/>
              <a:gd name="connsiteY63" fmla="*/ 1149765 h 5050308"/>
              <a:gd name="connsiteX64" fmla="*/ 1112302 w 4360654"/>
              <a:gd name="connsiteY64" fmla="*/ 902732 h 5050308"/>
              <a:gd name="connsiteX65" fmla="*/ 1006061 w 4360654"/>
              <a:gd name="connsiteY65" fmla="*/ 613146 h 5050308"/>
              <a:gd name="connsiteX66" fmla="*/ 785518 w 4360654"/>
              <a:gd name="connsiteY66" fmla="*/ 607792 h 5050308"/>
              <a:gd name="connsiteX67" fmla="*/ 52943 w 4360654"/>
              <a:gd name="connsiteY67" fmla="*/ 9570 h 5050308"/>
              <a:gd name="connsiteX68" fmla="*/ 56625 w 4360654"/>
              <a:gd name="connsiteY68" fmla="*/ 613965 h 5050308"/>
              <a:gd name="connsiteX69" fmla="*/ 49867 w 4360654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069268 w 4317620"/>
              <a:gd name="connsiteY64" fmla="*/ 902732 h 5050308"/>
              <a:gd name="connsiteX65" fmla="*/ 963027 w 4317620"/>
              <a:gd name="connsiteY65" fmla="*/ 613146 h 5050308"/>
              <a:gd name="connsiteX66" fmla="*/ 742484 w 4317620"/>
              <a:gd name="connsiteY66" fmla="*/ 607792 h 5050308"/>
              <a:gd name="connsiteX67" fmla="*/ 9909 w 4317620"/>
              <a:gd name="connsiteY67" fmla="*/ 9570 h 5050308"/>
              <a:gd name="connsiteX68" fmla="*/ 13591 w 4317620"/>
              <a:gd name="connsiteY68" fmla="*/ 613965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317870 w 4317620"/>
              <a:gd name="connsiteY64" fmla="*/ 1014174 h 5050308"/>
              <a:gd name="connsiteX65" fmla="*/ 963027 w 4317620"/>
              <a:gd name="connsiteY65" fmla="*/ 613146 h 5050308"/>
              <a:gd name="connsiteX66" fmla="*/ 742484 w 4317620"/>
              <a:gd name="connsiteY66" fmla="*/ 607792 h 5050308"/>
              <a:gd name="connsiteX67" fmla="*/ 9909 w 4317620"/>
              <a:gd name="connsiteY67" fmla="*/ 9570 h 5050308"/>
              <a:gd name="connsiteX68" fmla="*/ 13591 w 4317620"/>
              <a:gd name="connsiteY68" fmla="*/ 613965 h 5050308"/>
              <a:gd name="connsiteX69" fmla="*/ 6833 w 4317620"/>
              <a:gd name="connsiteY69" fmla="*/ 1598718 h 5050308"/>
              <a:gd name="connsiteX0" fmla="*/ 6833 w 4317620"/>
              <a:gd name="connsiteY0" fmla="*/ 1598718 h 5050308"/>
              <a:gd name="connsiteX1" fmla="*/ 2943 w 4317620"/>
              <a:gd name="connsiteY1" fmla="*/ 4311256 h 5050308"/>
              <a:gd name="connsiteX2" fmla="*/ 2260 w 4317620"/>
              <a:gd name="connsiteY2" fmla="*/ 4810448 h 5050308"/>
              <a:gd name="connsiteX3" fmla="*/ 32063 w 4317620"/>
              <a:gd name="connsiteY3" fmla="*/ 5048018 h 5050308"/>
              <a:gd name="connsiteX4" fmla="*/ 311626 w 4317620"/>
              <a:gd name="connsiteY4" fmla="*/ 5045107 h 5050308"/>
              <a:gd name="connsiteX5" fmla="*/ 760245 w 4317620"/>
              <a:gd name="connsiteY5" fmla="*/ 5034497 h 5050308"/>
              <a:gd name="connsiteX6" fmla="*/ 927731 w 4317620"/>
              <a:gd name="connsiteY6" fmla="*/ 4858668 h 5050308"/>
              <a:gd name="connsiteX7" fmla="*/ 985474 w 4317620"/>
              <a:gd name="connsiteY7" fmla="*/ 4161495 h 5050308"/>
              <a:gd name="connsiteX8" fmla="*/ 1171613 w 4317620"/>
              <a:gd name="connsiteY8" fmla="*/ 3707679 h 5050308"/>
              <a:gd name="connsiteX9" fmla="*/ 1005623 w 4317620"/>
              <a:gd name="connsiteY9" fmla="*/ 3536600 h 5050308"/>
              <a:gd name="connsiteX10" fmla="*/ 1071604 w 4317620"/>
              <a:gd name="connsiteY10" fmla="*/ 3403220 h 5050308"/>
              <a:gd name="connsiteX11" fmla="*/ 1099571 w 4317620"/>
              <a:gd name="connsiteY11" fmla="*/ 3325014 h 5050308"/>
              <a:gd name="connsiteX12" fmla="*/ 1263410 w 4317620"/>
              <a:gd name="connsiteY12" fmla="*/ 3313366 h 5050308"/>
              <a:gd name="connsiteX13" fmla="*/ 1298774 w 4317620"/>
              <a:gd name="connsiteY13" fmla="*/ 3012658 h 5050308"/>
              <a:gd name="connsiteX14" fmla="*/ 1079869 w 4317620"/>
              <a:gd name="connsiteY14" fmla="*/ 2875448 h 5050308"/>
              <a:gd name="connsiteX15" fmla="*/ 1019265 w 4317620"/>
              <a:gd name="connsiteY15" fmla="*/ 2826085 h 5050308"/>
              <a:gd name="connsiteX16" fmla="*/ 940665 w 4317620"/>
              <a:gd name="connsiteY16" fmla="*/ 2767936 h 5050308"/>
              <a:gd name="connsiteX17" fmla="*/ 848291 w 4317620"/>
              <a:gd name="connsiteY17" fmla="*/ 2734565 h 5050308"/>
              <a:gd name="connsiteX18" fmla="*/ 837954 w 4317620"/>
              <a:gd name="connsiteY18" fmla="*/ 2757101 h 5050308"/>
              <a:gd name="connsiteX19" fmla="*/ 786454 w 4317620"/>
              <a:gd name="connsiteY19" fmla="*/ 2751093 h 5050308"/>
              <a:gd name="connsiteX20" fmla="*/ 711658 w 4317620"/>
              <a:gd name="connsiteY20" fmla="*/ 2636682 h 5050308"/>
              <a:gd name="connsiteX21" fmla="*/ 791965 w 4317620"/>
              <a:gd name="connsiteY21" fmla="*/ 2488584 h 5050308"/>
              <a:gd name="connsiteX22" fmla="*/ 945649 w 4317620"/>
              <a:gd name="connsiteY22" fmla="*/ 2537093 h 5050308"/>
              <a:gd name="connsiteX23" fmla="*/ 1011552 w 4317620"/>
              <a:gd name="connsiteY23" fmla="*/ 2512380 h 5050308"/>
              <a:gd name="connsiteX24" fmla="*/ 1046419 w 4317620"/>
              <a:gd name="connsiteY24" fmla="*/ 2479428 h 5050308"/>
              <a:gd name="connsiteX25" fmla="*/ 1162246 w 4317620"/>
              <a:gd name="connsiteY25" fmla="*/ 2516288 h 5050308"/>
              <a:gd name="connsiteX26" fmla="*/ 1174236 w 4317620"/>
              <a:gd name="connsiteY26" fmla="*/ 2545830 h 5050308"/>
              <a:gd name="connsiteX27" fmla="*/ 1349303 w 4317620"/>
              <a:gd name="connsiteY27" fmla="*/ 2578282 h 5050308"/>
              <a:gd name="connsiteX28" fmla="*/ 1431682 w 4317620"/>
              <a:gd name="connsiteY28" fmla="*/ 2586520 h 5050308"/>
              <a:gd name="connsiteX29" fmla="*/ 1572721 w 4317620"/>
              <a:gd name="connsiteY29" fmla="*/ 2508391 h 5050308"/>
              <a:gd name="connsiteX30" fmla="*/ 1624982 w 4317620"/>
              <a:gd name="connsiteY30" fmla="*/ 2499734 h 5050308"/>
              <a:gd name="connsiteX31" fmla="*/ 1705944 w 4317620"/>
              <a:gd name="connsiteY31" fmla="*/ 2408541 h 5050308"/>
              <a:gd name="connsiteX32" fmla="*/ 1719849 w 4317620"/>
              <a:gd name="connsiteY32" fmla="*/ 2267921 h 5050308"/>
              <a:gd name="connsiteX33" fmla="*/ 1775598 w 4317620"/>
              <a:gd name="connsiteY33" fmla="*/ 2291375 h 5050308"/>
              <a:gd name="connsiteX34" fmla="*/ 1869705 w 4317620"/>
              <a:gd name="connsiteY34" fmla="*/ 2294444 h 5050308"/>
              <a:gd name="connsiteX35" fmla="*/ 2075153 w 4317620"/>
              <a:gd name="connsiteY35" fmla="*/ 2456105 h 5050308"/>
              <a:gd name="connsiteX36" fmla="*/ 2164771 w 4317620"/>
              <a:gd name="connsiteY36" fmla="*/ 1988332 h 5050308"/>
              <a:gd name="connsiteX37" fmla="*/ 2186572 w 4317620"/>
              <a:gd name="connsiteY37" fmla="*/ 1859440 h 5050308"/>
              <a:gd name="connsiteX38" fmla="*/ 2388224 w 4317620"/>
              <a:gd name="connsiteY38" fmla="*/ 1772647 h 5050308"/>
              <a:gd name="connsiteX39" fmla="*/ 2467718 w 4317620"/>
              <a:gd name="connsiteY39" fmla="*/ 1865400 h 5050308"/>
              <a:gd name="connsiteX40" fmla="*/ 2681028 w 4317620"/>
              <a:gd name="connsiteY40" fmla="*/ 1873947 h 5050308"/>
              <a:gd name="connsiteX41" fmla="*/ 2679070 w 4317620"/>
              <a:gd name="connsiteY41" fmla="*/ 1749221 h 5050308"/>
              <a:gd name="connsiteX42" fmla="*/ 3434172 w 4317620"/>
              <a:gd name="connsiteY42" fmla="*/ 1759647 h 5050308"/>
              <a:gd name="connsiteX43" fmla="*/ 3408481 w 4317620"/>
              <a:gd name="connsiteY43" fmla="*/ 1964722 h 5050308"/>
              <a:gd name="connsiteX44" fmla="*/ 3525640 w 4317620"/>
              <a:gd name="connsiteY44" fmla="*/ 1930433 h 5050308"/>
              <a:gd name="connsiteX45" fmla="*/ 3569864 w 4317620"/>
              <a:gd name="connsiteY45" fmla="*/ 1404443 h 5050308"/>
              <a:gd name="connsiteX46" fmla="*/ 3969323 w 4317620"/>
              <a:gd name="connsiteY46" fmla="*/ 1377206 h 5050308"/>
              <a:gd name="connsiteX47" fmla="*/ 3772387 w 4317620"/>
              <a:gd name="connsiteY47" fmla="*/ 1116993 h 5050308"/>
              <a:gd name="connsiteX48" fmla="*/ 3981060 w 4317620"/>
              <a:gd name="connsiteY48" fmla="*/ 908549 h 5050308"/>
              <a:gd name="connsiteX49" fmla="*/ 4143012 w 4317620"/>
              <a:gd name="connsiteY49" fmla="*/ 622259 h 5050308"/>
              <a:gd name="connsiteX50" fmla="*/ 4250439 w 4317620"/>
              <a:gd name="connsiteY50" fmla="*/ 334604 h 5050308"/>
              <a:gd name="connsiteX51" fmla="*/ 4303418 w 4317620"/>
              <a:gd name="connsiteY51" fmla="*/ 121218 h 5050308"/>
              <a:gd name="connsiteX52" fmla="*/ 4285119 w 4317620"/>
              <a:gd name="connsiteY52" fmla="*/ 11009 h 5050308"/>
              <a:gd name="connsiteX53" fmla="*/ 3968593 w 4317620"/>
              <a:gd name="connsiteY53" fmla="*/ 5127 h 5050308"/>
              <a:gd name="connsiteX54" fmla="*/ 3694580 w 4317620"/>
              <a:gd name="connsiteY54" fmla="*/ 21827 h 5050308"/>
              <a:gd name="connsiteX55" fmla="*/ 3671601 w 4317620"/>
              <a:gd name="connsiteY55" fmla="*/ 169796 h 5050308"/>
              <a:gd name="connsiteX56" fmla="*/ 3540980 w 4317620"/>
              <a:gd name="connsiteY56" fmla="*/ 289012 h 5050308"/>
              <a:gd name="connsiteX57" fmla="*/ 3386289 w 4317620"/>
              <a:gd name="connsiteY57" fmla="*/ 444862 h 5050308"/>
              <a:gd name="connsiteX58" fmla="*/ 3370611 w 4317620"/>
              <a:gd name="connsiteY58" fmla="*/ 676011 h 5050308"/>
              <a:gd name="connsiteX59" fmla="*/ 3152618 w 4317620"/>
              <a:gd name="connsiteY59" fmla="*/ 853871 h 5050308"/>
              <a:gd name="connsiteX60" fmla="*/ 2878040 w 4317620"/>
              <a:gd name="connsiteY60" fmla="*/ 1048027 h 5050308"/>
              <a:gd name="connsiteX61" fmla="*/ 2502656 w 4317620"/>
              <a:gd name="connsiteY61" fmla="*/ 1084611 h 5050308"/>
              <a:gd name="connsiteX62" fmla="*/ 1847255 w 4317620"/>
              <a:gd name="connsiteY62" fmla="*/ 1178648 h 5050308"/>
              <a:gd name="connsiteX63" fmla="*/ 1600300 w 4317620"/>
              <a:gd name="connsiteY63" fmla="*/ 1149765 h 5050308"/>
              <a:gd name="connsiteX64" fmla="*/ 1317870 w 4317620"/>
              <a:gd name="connsiteY64" fmla="*/ 1014174 h 5050308"/>
              <a:gd name="connsiteX65" fmla="*/ 1437372 w 4317620"/>
              <a:gd name="connsiteY65" fmla="*/ 473129 h 5050308"/>
              <a:gd name="connsiteX66" fmla="*/ 742484 w 4317620"/>
              <a:gd name="connsiteY66" fmla="*/ 607792 h 5050308"/>
              <a:gd name="connsiteX67" fmla="*/ 9909 w 4317620"/>
              <a:gd name="connsiteY67" fmla="*/ 9570 h 5050308"/>
              <a:gd name="connsiteX68" fmla="*/ 13591 w 4317620"/>
              <a:gd name="connsiteY68" fmla="*/ 613965 h 5050308"/>
              <a:gd name="connsiteX69" fmla="*/ 6833 w 4317620"/>
              <a:gd name="connsiteY69" fmla="*/ 1598718 h 5050308"/>
              <a:gd name="connsiteX0" fmla="*/ 87536 w 4398323"/>
              <a:gd name="connsiteY0" fmla="*/ 1652784 h 5104374"/>
              <a:gd name="connsiteX1" fmla="*/ 83646 w 4398323"/>
              <a:gd name="connsiteY1" fmla="*/ 4365322 h 5104374"/>
              <a:gd name="connsiteX2" fmla="*/ 82963 w 4398323"/>
              <a:gd name="connsiteY2" fmla="*/ 4864514 h 5104374"/>
              <a:gd name="connsiteX3" fmla="*/ 112766 w 4398323"/>
              <a:gd name="connsiteY3" fmla="*/ 5102084 h 5104374"/>
              <a:gd name="connsiteX4" fmla="*/ 392329 w 4398323"/>
              <a:gd name="connsiteY4" fmla="*/ 5099173 h 5104374"/>
              <a:gd name="connsiteX5" fmla="*/ 840948 w 4398323"/>
              <a:gd name="connsiteY5" fmla="*/ 5088563 h 5104374"/>
              <a:gd name="connsiteX6" fmla="*/ 1008434 w 4398323"/>
              <a:gd name="connsiteY6" fmla="*/ 4912734 h 5104374"/>
              <a:gd name="connsiteX7" fmla="*/ 1066177 w 4398323"/>
              <a:gd name="connsiteY7" fmla="*/ 4215561 h 5104374"/>
              <a:gd name="connsiteX8" fmla="*/ 1252316 w 4398323"/>
              <a:gd name="connsiteY8" fmla="*/ 3761745 h 5104374"/>
              <a:gd name="connsiteX9" fmla="*/ 1086326 w 4398323"/>
              <a:gd name="connsiteY9" fmla="*/ 3590666 h 5104374"/>
              <a:gd name="connsiteX10" fmla="*/ 1152307 w 4398323"/>
              <a:gd name="connsiteY10" fmla="*/ 3457286 h 5104374"/>
              <a:gd name="connsiteX11" fmla="*/ 1180274 w 4398323"/>
              <a:gd name="connsiteY11" fmla="*/ 3379080 h 5104374"/>
              <a:gd name="connsiteX12" fmla="*/ 1344113 w 4398323"/>
              <a:gd name="connsiteY12" fmla="*/ 3367432 h 5104374"/>
              <a:gd name="connsiteX13" fmla="*/ 1379477 w 4398323"/>
              <a:gd name="connsiteY13" fmla="*/ 3066724 h 5104374"/>
              <a:gd name="connsiteX14" fmla="*/ 1160572 w 4398323"/>
              <a:gd name="connsiteY14" fmla="*/ 2929514 h 5104374"/>
              <a:gd name="connsiteX15" fmla="*/ 1099968 w 4398323"/>
              <a:gd name="connsiteY15" fmla="*/ 2880151 h 5104374"/>
              <a:gd name="connsiteX16" fmla="*/ 1021368 w 4398323"/>
              <a:gd name="connsiteY16" fmla="*/ 2822002 h 5104374"/>
              <a:gd name="connsiteX17" fmla="*/ 928994 w 4398323"/>
              <a:gd name="connsiteY17" fmla="*/ 2788631 h 5104374"/>
              <a:gd name="connsiteX18" fmla="*/ 918657 w 4398323"/>
              <a:gd name="connsiteY18" fmla="*/ 2811167 h 5104374"/>
              <a:gd name="connsiteX19" fmla="*/ 867157 w 4398323"/>
              <a:gd name="connsiteY19" fmla="*/ 2805159 h 5104374"/>
              <a:gd name="connsiteX20" fmla="*/ 792361 w 4398323"/>
              <a:gd name="connsiteY20" fmla="*/ 2690748 h 5104374"/>
              <a:gd name="connsiteX21" fmla="*/ 872668 w 4398323"/>
              <a:gd name="connsiteY21" fmla="*/ 2542650 h 5104374"/>
              <a:gd name="connsiteX22" fmla="*/ 1026352 w 4398323"/>
              <a:gd name="connsiteY22" fmla="*/ 2591159 h 5104374"/>
              <a:gd name="connsiteX23" fmla="*/ 1092255 w 4398323"/>
              <a:gd name="connsiteY23" fmla="*/ 2566446 h 5104374"/>
              <a:gd name="connsiteX24" fmla="*/ 1127122 w 4398323"/>
              <a:gd name="connsiteY24" fmla="*/ 2533494 h 5104374"/>
              <a:gd name="connsiteX25" fmla="*/ 1242949 w 4398323"/>
              <a:gd name="connsiteY25" fmla="*/ 2570354 h 5104374"/>
              <a:gd name="connsiteX26" fmla="*/ 1254939 w 4398323"/>
              <a:gd name="connsiteY26" fmla="*/ 2599896 h 5104374"/>
              <a:gd name="connsiteX27" fmla="*/ 1430006 w 4398323"/>
              <a:gd name="connsiteY27" fmla="*/ 2632348 h 5104374"/>
              <a:gd name="connsiteX28" fmla="*/ 1512385 w 4398323"/>
              <a:gd name="connsiteY28" fmla="*/ 2640586 h 5104374"/>
              <a:gd name="connsiteX29" fmla="*/ 1653424 w 4398323"/>
              <a:gd name="connsiteY29" fmla="*/ 2562457 h 5104374"/>
              <a:gd name="connsiteX30" fmla="*/ 1705685 w 4398323"/>
              <a:gd name="connsiteY30" fmla="*/ 2553800 h 5104374"/>
              <a:gd name="connsiteX31" fmla="*/ 1786647 w 4398323"/>
              <a:gd name="connsiteY31" fmla="*/ 2462607 h 5104374"/>
              <a:gd name="connsiteX32" fmla="*/ 1800552 w 4398323"/>
              <a:gd name="connsiteY32" fmla="*/ 2321987 h 5104374"/>
              <a:gd name="connsiteX33" fmla="*/ 1856301 w 4398323"/>
              <a:gd name="connsiteY33" fmla="*/ 2345441 h 5104374"/>
              <a:gd name="connsiteX34" fmla="*/ 1950408 w 4398323"/>
              <a:gd name="connsiteY34" fmla="*/ 2348510 h 5104374"/>
              <a:gd name="connsiteX35" fmla="*/ 2155856 w 4398323"/>
              <a:gd name="connsiteY35" fmla="*/ 2510171 h 5104374"/>
              <a:gd name="connsiteX36" fmla="*/ 2245474 w 4398323"/>
              <a:gd name="connsiteY36" fmla="*/ 2042398 h 5104374"/>
              <a:gd name="connsiteX37" fmla="*/ 2267275 w 4398323"/>
              <a:gd name="connsiteY37" fmla="*/ 1913506 h 5104374"/>
              <a:gd name="connsiteX38" fmla="*/ 2468927 w 4398323"/>
              <a:gd name="connsiteY38" fmla="*/ 1826713 h 5104374"/>
              <a:gd name="connsiteX39" fmla="*/ 2548421 w 4398323"/>
              <a:gd name="connsiteY39" fmla="*/ 1919466 h 5104374"/>
              <a:gd name="connsiteX40" fmla="*/ 2761731 w 4398323"/>
              <a:gd name="connsiteY40" fmla="*/ 1928013 h 5104374"/>
              <a:gd name="connsiteX41" fmla="*/ 2759773 w 4398323"/>
              <a:gd name="connsiteY41" fmla="*/ 1803287 h 5104374"/>
              <a:gd name="connsiteX42" fmla="*/ 3514875 w 4398323"/>
              <a:gd name="connsiteY42" fmla="*/ 1813713 h 5104374"/>
              <a:gd name="connsiteX43" fmla="*/ 3489184 w 4398323"/>
              <a:gd name="connsiteY43" fmla="*/ 2018788 h 5104374"/>
              <a:gd name="connsiteX44" fmla="*/ 3606343 w 4398323"/>
              <a:gd name="connsiteY44" fmla="*/ 1984499 h 5104374"/>
              <a:gd name="connsiteX45" fmla="*/ 3650567 w 4398323"/>
              <a:gd name="connsiteY45" fmla="*/ 1458509 h 5104374"/>
              <a:gd name="connsiteX46" fmla="*/ 4050026 w 4398323"/>
              <a:gd name="connsiteY46" fmla="*/ 1431272 h 5104374"/>
              <a:gd name="connsiteX47" fmla="*/ 3853090 w 4398323"/>
              <a:gd name="connsiteY47" fmla="*/ 1171059 h 5104374"/>
              <a:gd name="connsiteX48" fmla="*/ 4061763 w 4398323"/>
              <a:gd name="connsiteY48" fmla="*/ 962615 h 5104374"/>
              <a:gd name="connsiteX49" fmla="*/ 4223715 w 4398323"/>
              <a:gd name="connsiteY49" fmla="*/ 676325 h 5104374"/>
              <a:gd name="connsiteX50" fmla="*/ 4331142 w 4398323"/>
              <a:gd name="connsiteY50" fmla="*/ 388670 h 5104374"/>
              <a:gd name="connsiteX51" fmla="*/ 4384121 w 4398323"/>
              <a:gd name="connsiteY51" fmla="*/ 175284 h 5104374"/>
              <a:gd name="connsiteX52" fmla="*/ 4365822 w 4398323"/>
              <a:gd name="connsiteY52" fmla="*/ 65075 h 5104374"/>
              <a:gd name="connsiteX53" fmla="*/ 4049296 w 4398323"/>
              <a:gd name="connsiteY53" fmla="*/ 59193 h 5104374"/>
              <a:gd name="connsiteX54" fmla="*/ 3775283 w 4398323"/>
              <a:gd name="connsiteY54" fmla="*/ 75893 h 5104374"/>
              <a:gd name="connsiteX55" fmla="*/ 3752304 w 4398323"/>
              <a:gd name="connsiteY55" fmla="*/ 223862 h 5104374"/>
              <a:gd name="connsiteX56" fmla="*/ 3621683 w 4398323"/>
              <a:gd name="connsiteY56" fmla="*/ 343078 h 5104374"/>
              <a:gd name="connsiteX57" fmla="*/ 3466992 w 4398323"/>
              <a:gd name="connsiteY57" fmla="*/ 498928 h 5104374"/>
              <a:gd name="connsiteX58" fmla="*/ 3451314 w 4398323"/>
              <a:gd name="connsiteY58" fmla="*/ 730077 h 5104374"/>
              <a:gd name="connsiteX59" fmla="*/ 3233321 w 4398323"/>
              <a:gd name="connsiteY59" fmla="*/ 907937 h 5104374"/>
              <a:gd name="connsiteX60" fmla="*/ 2958743 w 4398323"/>
              <a:gd name="connsiteY60" fmla="*/ 1102093 h 5104374"/>
              <a:gd name="connsiteX61" fmla="*/ 2583359 w 4398323"/>
              <a:gd name="connsiteY61" fmla="*/ 1138677 h 5104374"/>
              <a:gd name="connsiteX62" fmla="*/ 1927958 w 4398323"/>
              <a:gd name="connsiteY62" fmla="*/ 1232714 h 5104374"/>
              <a:gd name="connsiteX63" fmla="*/ 1681003 w 4398323"/>
              <a:gd name="connsiteY63" fmla="*/ 1203831 h 5104374"/>
              <a:gd name="connsiteX64" fmla="*/ 1398573 w 4398323"/>
              <a:gd name="connsiteY64" fmla="*/ 1068240 h 5104374"/>
              <a:gd name="connsiteX65" fmla="*/ 1518075 w 4398323"/>
              <a:gd name="connsiteY65" fmla="*/ 527195 h 5104374"/>
              <a:gd name="connsiteX66" fmla="*/ 1331822 w 4398323"/>
              <a:gd name="connsiteY66" fmla="*/ 70356 h 5104374"/>
              <a:gd name="connsiteX67" fmla="*/ 90612 w 4398323"/>
              <a:gd name="connsiteY67" fmla="*/ 63636 h 5104374"/>
              <a:gd name="connsiteX68" fmla="*/ 94294 w 4398323"/>
              <a:gd name="connsiteY68" fmla="*/ 668031 h 5104374"/>
              <a:gd name="connsiteX69" fmla="*/ 87536 w 4398323"/>
              <a:gd name="connsiteY69" fmla="*/ 1652784 h 5104374"/>
              <a:gd name="connsiteX0" fmla="*/ 80866 w 4391653"/>
              <a:gd name="connsiteY0" fmla="*/ 1649239 h 5100829"/>
              <a:gd name="connsiteX1" fmla="*/ 76976 w 4391653"/>
              <a:gd name="connsiteY1" fmla="*/ 4361777 h 5100829"/>
              <a:gd name="connsiteX2" fmla="*/ 76293 w 4391653"/>
              <a:gd name="connsiteY2" fmla="*/ 4860969 h 5100829"/>
              <a:gd name="connsiteX3" fmla="*/ 106096 w 4391653"/>
              <a:gd name="connsiteY3" fmla="*/ 5098539 h 5100829"/>
              <a:gd name="connsiteX4" fmla="*/ 385659 w 4391653"/>
              <a:gd name="connsiteY4" fmla="*/ 5095628 h 5100829"/>
              <a:gd name="connsiteX5" fmla="*/ 834278 w 4391653"/>
              <a:gd name="connsiteY5" fmla="*/ 5085018 h 5100829"/>
              <a:gd name="connsiteX6" fmla="*/ 1001764 w 4391653"/>
              <a:gd name="connsiteY6" fmla="*/ 4909189 h 5100829"/>
              <a:gd name="connsiteX7" fmla="*/ 1059507 w 4391653"/>
              <a:gd name="connsiteY7" fmla="*/ 4212016 h 5100829"/>
              <a:gd name="connsiteX8" fmla="*/ 1245646 w 4391653"/>
              <a:gd name="connsiteY8" fmla="*/ 3758200 h 5100829"/>
              <a:gd name="connsiteX9" fmla="*/ 1079656 w 4391653"/>
              <a:gd name="connsiteY9" fmla="*/ 3587121 h 5100829"/>
              <a:gd name="connsiteX10" fmla="*/ 1145637 w 4391653"/>
              <a:gd name="connsiteY10" fmla="*/ 3453741 h 5100829"/>
              <a:gd name="connsiteX11" fmla="*/ 1173604 w 4391653"/>
              <a:gd name="connsiteY11" fmla="*/ 3375535 h 5100829"/>
              <a:gd name="connsiteX12" fmla="*/ 1337443 w 4391653"/>
              <a:gd name="connsiteY12" fmla="*/ 3363887 h 5100829"/>
              <a:gd name="connsiteX13" fmla="*/ 1372807 w 4391653"/>
              <a:gd name="connsiteY13" fmla="*/ 3063179 h 5100829"/>
              <a:gd name="connsiteX14" fmla="*/ 1153902 w 4391653"/>
              <a:gd name="connsiteY14" fmla="*/ 2925969 h 5100829"/>
              <a:gd name="connsiteX15" fmla="*/ 1093298 w 4391653"/>
              <a:gd name="connsiteY15" fmla="*/ 2876606 h 5100829"/>
              <a:gd name="connsiteX16" fmla="*/ 1014698 w 4391653"/>
              <a:gd name="connsiteY16" fmla="*/ 2818457 h 5100829"/>
              <a:gd name="connsiteX17" fmla="*/ 922324 w 4391653"/>
              <a:gd name="connsiteY17" fmla="*/ 2785086 h 5100829"/>
              <a:gd name="connsiteX18" fmla="*/ 911987 w 4391653"/>
              <a:gd name="connsiteY18" fmla="*/ 2807622 h 5100829"/>
              <a:gd name="connsiteX19" fmla="*/ 860487 w 4391653"/>
              <a:gd name="connsiteY19" fmla="*/ 2801614 h 5100829"/>
              <a:gd name="connsiteX20" fmla="*/ 785691 w 4391653"/>
              <a:gd name="connsiteY20" fmla="*/ 2687203 h 5100829"/>
              <a:gd name="connsiteX21" fmla="*/ 865998 w 4391653"/>
              <a:gd name="connsiteY21" fmla="*/ 2539105 h 5100829"/>
              <a:gd name="connsiteX22" fmla="*/ 1019682 w 4391653"/>
              <a:gd name="connsiteY22" fmla="*/ 2587614 h 5100829"/>
              <a:gd name="connsiteX23" fmla="*/ 1085585 w 4391653"/>
              <a:gd name="connsiteY23" fmla="*/ 2562901 h 5100829"/>
              <a:gd name="connsiteX24" fmla="*/ 1120452 w 4391653"/>
              <a:gd name="connsiteY24" fmla="*/ 2529949 h 5100829"/>
              <a:gd name="connsiteX25" fmla="*/ 1236279 w 4391653"/>
              <a:gd name="connsiteY25" fmla="*/ 2566809 h 5100829"/>
              <a:gd name="connsiteX26" fmla="*/ 1248269 w 4391653"/>
              <a:gd name="connsiteY26" fmla="*/ 2596351 h 5100829"/>
              <a:gd name="connsiteX27" fmla="*/ 1423336 w 4391653"/>
              <a:gd name="connsiteY27" fmla="*/ 2628803 h 5100829"/>
              <a:gd name="connsiteX28" fmla="*/ 1505715 w 4391653"/>
              <a:gd name="connsiteY28" fmla="*/ 2637041 h 5100829"/>
              <a:gd name="connsiteX29" fmla="*/ 1646754 w 4391653"/>
              <a:gd name="connsiteY29" fmla="*/ 2558912 h 5100829"/>
              <a:gd name="connsiteX30" fmla="*/ 1699015 w 4391653"/>
              <a:gd name="connsiteY30" fmla="*/ 2550255 h 5100829"/>
              <a:gd name="connsiteX31" fmla="*/ 1779977 w 4391653"/>
              <a:gd name="connsiteY31" fmla="*/ 2459062 h 5100829"/>
              <a:gd name="connsiteX32" fmla="*/ 1793882 w 4391653"/>
              <a:gd name="connsiteY32" fmla="*/ 2318442 h 5100829"/>
              <a:gd name="connsiteX33" fmla="*/ 1849631 w 4391653"/>
              <a:gd name="connsiteY33" fmla="*/ 2341896 h 5100829"/>
              <a:gd name="connsiteX34" fmla="*/ 1943738 w 4391653"/>
              <a:gd name="connsiteY34" fmla="*/ 2344965 h 5100829"/>
              <a:gd name="connsiteX35" fmla="*/ 2149186 w 4391653"/>
              <a:gd name="connsiteY35" fmla="*/ 2506626 h 5100829"/>
              <a:gd name="connsiteX36" fmla="*/ 2238804 w 4391653"/>
              <a:gd name="connsiteY36" fmla="*/ 2038853 h 5100829"/>
              <a:gd name="connsiteX37" fmla="*/ 2260605 w 4391653"/>
              <a:gd name="connsiteY37" fmla="*/ 1909961 h 5100829"/>
              <a:gd name="connsiteX38" fmla="*/ 2462257 w 4391653"/>
              <a:gd name="connsiteY38" fmla="*/ 1823168 h 5100829"/>
              <a:gd name="connsiteX39" fmla="*/ 2541751 w 4391653"/>
              <a:gd name="connsiteY39" fmla="*/ 1915921 h 5100829"/>
              <a:gd name="connsiteX40" fmla="*/ 2755061 w 4391653"/>
              <a:gd name="connsiteY40" fmla="*/ 1924468 h 5100829"/>
              <a:gd name="connsiteX41" fmla="*/ 2753103 w 4391653"/>
              <a:gd name="connsiteY41" fmla="*/ 1799742 h 5100829"/>
              <a:gd name="connsiteX42" fmla="*/ 3508205 w 4391653"/>
              <a:gd name="connsiteY42" fmla="*/ 1810168 h 5100829"/>
              <a:gd name="connsiteX43" fmla="*/ 3482514 w 4391653"/>
              <a:gd name="connsiteY43" fmla="*/ 2015243 h 5100829"/>
              <a:gd name="connsiteX44" fmla="*/ 3599673 w 4391653"/>
              <a:gd name="connsiteY44" fmla="*/ 1980954 h 5100829"/>
              <a:gd name="connsiteX45" fmla="*/ 3643897 w 4391653"/>
              <a:gd name="connsiteY45" fmla="*/ 1454964 h 5100829"/>
              <a:gd name="connsiteX46" fmla="*/ 4043356 w 4391653"/>
              <a:gd name="connsiteY46" fmla="*/ 1427727 h 5100829"/>
              <a:gd name="connsiteX47" fmla="*/ 3846420 w 4391653"/>
              <a:gd name="connsiteY47" fmla="*/ 1167514 h 5100829"/>
              <a:gd name="connsiteX48" fmla="*/ 4055093 w 4391653"/>
              <a:gd name="connsiteY48" fmla="*/ 959070 h 5100829"/>
              <a:gd name="connsiteX49" fmla="*/ 4217045 w 4391653"/>
              <a:gd name="connsiteY49" fmla="*/ 672780 h 5100829"/>
              <a:gd name="connsiteX50" fmla="*/ 4324472 w 4391653"/>
              <a:gd name="connsiteY50" fmla="*/ 385125 h 5100829"/>
              <a:gd name="connsiteX51" fmla="*/ 4377451 w 4391653"/>
              <a:gd name="connsiteY51" fmla="*/ 171739 h 5100829"/>
              <a:gd name="connsiteX52" fmla="*/ 4359152 w 4391653"/>
              <a:gd name="connsiteY52" fmla="*/ 61530 h 5100829"/>
              <a:gd name="connsiteX53" fmla="*/ 4042626 w 4391653"/>
              <a:gd name="connsiteY53" fmla="*/ 55648 h 5100829"/>
              <a:gd name="connsiteX54" fmla="*/ 3768613 w 4391653"/>
              <a:gd name="connsiteY54" fmla="*/ 72348 h 5100829"/>
              <a:gd name="connsiteX55" fmla="*/ 3745634 w 4391653"/>
              <a:gd name="connsiteY55" fmla="*/ 220317 h 5100829"/>
              <a:gd name="connsiteX56" fmla="*/ 3615013 w 4391653"/>
              <a:gd name="connsiteY56" fmla="*/ 339533 h 5100829"/>
              <a:gd name="connsiteX57" fmla="*/ 3460322 w 4391653"/>
              <a:gd name="connsiteY57" fmla="*/ 495383 h 5100829"/>
              <a:gd name="connsiteX58" fmla="*/ 3444644 w 4391653"/>
              <a:gd name="connsiteY58" fmla="*/ 726532 h 5100829"/>
              <a:gd name="connsiteX59" fmla="*/ 3226651 w 4391653"/>
              <a:gd name="connsiteY59" fmla="*/ 904392 h 5100829"/>
              <a:gd name="connsiteX60" fmla="*/ 2952073 w 4391653"/>
              <a:gd name="connsiteY60" fmla="*/ 1098548 h 5100829"/>
              <a:gd name="connsiteX61" fmla="*/ 2576689 w 4391653"/>
              <a:gd name="connsiteY61" fmla="*/ 1135132 h 5100829"/>
              <a:gd name="connsiteX62" fmla="*/ 1921288 w 4391653"/>
              <a:gd name="connsiteY62" fmla="*/ 1229169 h 5100829"/>
              <a:gd name="connsiteX63" fmla="*/ 1674333 w 4391653"/>
              <a:gd name="connsiteY63" fmla="*/ 1200286 h 5100829"/>
              <a:gd name="connsiteX64" fmla="*/ 1391903 w 4391653"/>
              <a:gd name="connsiteY64" fmla="*/ 1064695 h 5100829"/>
              <a:gd name="connsiteX65" fmla="*/ 1511405 w 4391653"/>
              <a:gd name="connsiteY65" fmla="*/ 523650 h 5100829"/>
              <a:gd name="connsiteX66" fmla="*/ 1325152 w 4391653"/>
              <a:gd name="connsiteY66" fmla="*/ 66811 h 5100829"/>
              <a:gd name="connsiteX67" fmla="*/ 92514 w 4391653"/>
              <a:gd name="connsiteY67" fmla="*/ 65806 h 5100829"/>
              <a:gd name="connsiteX68" fmla="*/ 87624 w 4391653"/>
              <a:gd name="connsiteY68" fmla="*/ 664486 h 5100829"/>
              <a:gd name="connsiteX69" fmla="*/ 80866 w 4391653"/>
              <a:gd name="connsiteY69" fmla="*/ 1649239 h 5100829"/>
              <a:gd name="connsiteX0" fmla="*/ 6833 w 4317620"/>
              <a:gd name="connsiteY0" fmla="*/ 1617834 h 5069424"/>
              <a:gd name="connsiteX1" fmla="*/ 2943 w 4317620"/>
              <a:gd name="connsiteY1" fmla="*/ 4330372 h 5069424"/>
              <a:gd name="connsiteX2" fmla="*/ 2260 w 4317620"/>
              <a:gd name="connsiteY2" fmla="*/ 4829564 h 5069424"/>
              <a:gd name="connsiteX3" fmla="*/ 32063 w 4317620"/>
              <a:gd name="connsiteY3" fmla="*/ 5067134 h 5069424"/>
              <a:gd name="connsiteX4" fmla="*/ 311626 w 4317620"/>
              <a:gd name="connsiteY4" fmla="*/ 5064223 h 5069424"/>
              <a:gd name="connsiteX5" fmla="*/ 760245 w 4317620"/>
              <a:gd name="connsiteY5" fmla="*/ 5053613 h 5069424"/>
              <a:gd name="connsiteX6" fmla="*/ 927731 w 4317620"/>
              <a:gd name="connsiteY6" fmla="*/ 4877784 h 5069424"/>
              <a:gd name="connsiteX7" fmla="*/ 985474 w 4317620"/>
              <a:gd name="connsiteY7" fmla="*/ 4180611 h 5069424"/>
              <a:gd name="connsiteX8" fmla="*/ 1171613 w 4317620"/>
              <a:gd name="connsiteY8" fmla="*/ 3726795 h 5069424"/>
              <a:gd name="connsiteX9" fmla="*/ 1005623 w 4317620"/>
              <a:gd name="connsiteY9" fmla="*/ 3555716 h 5069424"/>
              <a:gd name="connsiteX10" fmla="*/ 1071604 w 4317620"/>
              <a:gd name="connsiteY10" fmla="*/ 3422336 h 5069424"/>
              <a:gd name="connsiteX11" fmla="*/ 1099571 w 4317620"/>
              <a:gd name="connsiteY11" fmla="*/ 3344130 h 5069424"/>
              <a:gd name="connsiteX12" fmla="*/ 1263410 w 4317620"/>
              <a:gd name="connsiteY12" fmla="*/ 3332482 h 5069424"/>
              <a:gd name="connsiteX13" fmla="*/ 1298774 w 4317620"/>
              <a:gd name="connsiteY13" fmla="*/ 3031774 h 5069424"/>
              <a:gd name="connsiteX14" fmla="*/ 1079869 w 4317620"/>
              <a:gd name="connsiteY14" fmla="*/ 2894564 h 5069424"/>
              <a:gd name="connsiteX15" fmla="*/ 1019265 w 4317620"/>
              <a:gd name="connsiteY15" fmla="*/ 2845201 h 5069424"/>
              <a:gd name="connsiteX16" fmla="*/ 940665 w 4317620"/>
              <a:gd name="connsiteY16" fmla="*/ 2787052 h 5069424"/>
              <a:gd name="connsiteX17" fmla="*/ 848291 w 4317620"/>
              <a:gd name="connsiteY17" fmla="*/ 2753681 h 5069424"/>
              <a:gd name="connsiteX18" fmla="*/ 837954 w 4317620"/>
              <a:gd name="connsiteY18" fmla="*/ 2776217 h 5069424"/>
              <a:gd name="connsiteX19" fmla="*/ 786454 w 4317620"/>
              <a:gd name="connsiteY19" fmla="*/ 2770209 h 5069424"/>
              <a:gd name="connsiteX20" fmla="*/ 711658 w 4317620"/>
              <a:gd name="connsiteY20" fmla="*/ 2655798 h 5069424"/>
              <a:gd name="connsiteX21" fmla="*/ 791965 w 4317620"/>
              <a:gd name="connsiteY21" fmla="*/ 2507700 h 5069424"/>
              <a:gd name="connsiteX22" fmla="*/ 945649 w 4317620"/>
              <a:gd name="connsiteY22" fmla="*/ 2556209 h 5069424"/>
              <a:gd name="connsiteX23" fmla="*/ 1011552 w 4317620"/>
              <a:gd name="connsiteY23" fmla="*/ 2531496 h 5069424"/>
              <a:gd name="connsiteX24" fmla="*/ 1046419 w 4317620"/>
              <a:gd name="connsiteY24" fmla="*/ 2498544 h 5069424"/>
              <a:gd name="connsiteX25" fmla="*/ 1162246 w 4317620"/>
              <a:gd name="connsiteY25" fmla="*/ 2535404 h 5069424"/>
              <a:gd name="connsiteX26" fmla="*/ 1174236 w 4317620"/>
              <a:gd name="connsiteY26" fmla="*/ 2564946 h 5069424"/>
              <a:gd name="connsiteX27" fmla="*/ 1349303 w 4317620"/>
              <a:gd name="connsiteY27" fmla="*/ 2597398 h 5069424"/>
              <a:gd name="connsiteX28" fmla="*/ 1431682 w 4317620"/>
              <a:gd name="connsiteY28" fmla="*/ 2605636 h 5069424"/>
              <a:gd name="connsiteX29" fmla="*/ 1572721 w 4317620"/>
              <a:gd name="connsiteY29" fmla="*/ 2527507 h 5069424"/>
              <a:gd name="connsiteX30" fmla="*/ 1624982 w 4317620"/>
              <a:gd name="connsiteY30" fmla="*/ 2518850 h 5069424"/>
              <a:gd name="connsiteX31" fmla="*/ 1705944 w 4317620"/>
              <a:gd name="connsiteY31" fmla="*/ 2427657 h 5069424"/>
              <a:gd name="connsiteX32" fmla="*/ 1719849 w 4317620"/>
              <a:gd name="connsiteY32" fmla="*/ 2287037 h 5069424"/>
              <a:gd name="connsiteX33" fmla="*/ 1775598 w 4317620"/>
              <a:gd name="connsiteY33" fmla="*/ 2310491 h 5069424"/>
              <a:gd name="connsiteX34" fmla="*/ 1869705 w 4317620"/>
              <a:gd name="connsiteY34" fmla="*/ 2313560 h 5069424"/>
              <a:gd name="connsiteX35" fmla="*/ 2075153 w 4317620"/>
              <a:gd name="connsiteY35" fmla="*/ 2475221 h 5069424"/>
              <a:gd name="connsiteX36" fmla="*/ 2164771 w 4317620"/>
              <a:gd name="connsiteY36" fmla="*/ 2007448 h 5069424"/>
              <a:gd name="connsiteX37" fmla="*/ 2186572 w 4317620"/>
              <a:gd name="connsiteY37" fmla="*/ 1878556 h 5069424"/>
              <a:gd name="connsiteX38" fmla="*/ 2388224 w 4317620"/>
              <a:gd name="connsiteY38" fmla="*/ 1791763 h 5069424"/>
              <a:gd name="connsiteX39" fmla="*/ 2467718 w 4317620"/>
              <a:gd name="connsiteY39" fmla="*/ 1884516 h 5069424"/>
              <a:gd name="connsiteX40" fmla="*/ 2681028 w 4317620"/>
              <a:gd name="connsiteY40" fmla="*/ 1893063 h 5069424"/>
              <a:gd name="connsiteX41" fmla="*/ 2679070 w 4317620"/>
              <a:gd name="connsiteY41" fmla="*/ 1768337 h 5069424"/>
              <a:gd name="connsiteX42" fmla="*/ 3434172 w 4317620"/>
              <a:gd name="connsiteY42" fmla="*/ 1778763 h 5069424"/>
              <a:gd name="connsiteX43" fmla="*/ 3408481 w 4317620"/>
              <a:gd name="connsiteY43" fmla="*/ 1983838 h 5069424"/>
              <a:gd name="connsiteX44" fmla="*/ 3525640 w 4317620"/>
              <a:gd name="connsiteY44" fmla="*/ 1949549 h 5069424"/>
              <a:gd name="connsiteX45" fmla="*/ 3569864 w 4317620"/>
              <a:gd name="connsiteY45" fmla="*/ 1423559 h 5069424"/>
              <a:gd name="connsiteX46" fmla="*/ 3969323 w 4317620"/>
              <a:gd name="connsiteY46" fmla="*/ 1396322 h 5069424"/>
              <a:gd name="connsiteX47" fmla="*/ 3772387 w 4317620"/>
              <a:gd name="connsiteY47" fmla="*/ 1136109 h 5069424"/>
              <a:gd name="connsiteX48" fmla="*/ 3981060 w 4317620"/>
              <a:gd name="connsiteY48" fmla="*/ 927665 h 5069424"/>
              <a:gd name="connsiteX49" fmla="*/ 4143012 w 4317620"/>
              <a:gd name="connsiteY49" fmla="*/ 641375 h 5069424"/>
              <a:gd name="connsiteX50" fmla="*/ 4250439 w 4317620"/>
              <a:gd name="connsiteY50" fmla="*/ 353720 h 5069424"/>
              <a:gd name="connsiteX51" fmla="*/ 4303418 w 4317620"/>
              <a:gd name="connsiteY51" fmla="*/ 140334 h 5069424"/>
              <a:gd name="connsiteX52" fmla="*/ 4285119 w 4317620"/>
              <a:gd name="connsiteY52" fmla="*/ 30125 h 5069424"/>
              <a:gd name="connsiteX53" fmla="*/ 3968593 w 4317620"/>
              <a:gd name="connsiteY53" fmla="*/ 24243 h 5069424"/>
              <a:gd name="connsiteX54" fmla="*/ 3694580 w 4317620"/>
              <a:gd name="connsiteY54" fmla="*/ 40943 h 5069424"/>
              <a:gd name="connsiteX55" fmla="*/ 3671601 w 4317620"/>
              <a:gd name="connsiteY55" fmla="*/ 188912 h 5069424"/>
              <a:gd name="connsiteX56" fmla="*/ 3540980 w 4317620"/>
              <a:gd name="connsiteY56" fmla="*/ 308128 h 5069424"/>
              <a:gd name="connsiteX57" fmla="*/ 3386289 w 4317620"/>
              <a:gd name="connsiteY57" fmla="*/ 463978 h 5069424"/>
              <a:gd name="connsiteX58" fmla="*/ 3370611 w 4317620"/>
              <a:gd name="connsiteY58" fmla="*/ 695127 h 5069424"/>
              <a:gd name="connsiteX59" fmla="*/ 3152618 w 4317620"/>
              <a:gd name="connsiteY59" fmla="*/ 872987 h 5069424"/>
              <a:gd name="connsiteX60" fmla="*/ 2878040 w 4317620"/>
              <a:gd name="connsiteY60" fmla="*/ 1067143 h 5069424"/>
              <a:gd name="connsiteX61" fmla="*/ 2502656 w 4317620"/>
              <a:gd name="connsiteY61" fmla="*/ 1103727 h 5069424"/>
              <a:gd name="connsiteX62" fmla="*/ 1847255 w 4317620"/>
              <a:gd name="connsiteY62" fmla="*/ 1197764 h 5069424"/>
              <a:gd name="connsiteX63" fmla="*/ 1600300 w 4317620"/>
              <a:gd name="connsiteY63" fmla="*/ 1168881 h 5069424"/>
              <a:gd name="connsiteX64" fmla="*/ 1317870 w 4317620"/>
              <a:gd name="connsiteY64" fmla="*/ 1033290 h 5069424"/>
              <a:gd name="connsiteX65" fmla="*/ 1437372 w 4317620"/>
              <a:gd name="connsiteY65" fmla="*/ 492245 h 5069424"/>
              <a:gd name="connsiteX66" fmla="*/ 1251119 w 4317620"/>
              <a:gd name="connsiteY66" fmla="*/ 35406 h 5069424"/>
              <a:gd name="connsiteX67" fmla="*/ 18481 w 4317620"/>
              <a:gd name="connsiteY67" fmla="*/ 34401 h 5069424"/>
              <a:gd name="connsiteX68" fmla="*/ 13591 w 4317620"/>
              <a:gd name="connsiteY68" fmla="*/ 633081 h 5069424"/>
              <a:gd name="connsiteX69" fmla="*/ 6833 w 4317620"/>
              <a:gd name="connsiteY69" fmla="*/ 1617834 h 5069424"/>
              <a:gd name="connsiteX0" fmla="*/ 6833 w 4317620"/>
              <a:gd name="connsiteY0" fmla="*/ 1598719 h 5050309"/>
              <a:gd name="connsiteX1" fmla="*/ 2943 w 4317620"/>
              <a:gd name="connsiteY1" fmla="*/ 4311257 h 5050309"/>
              <a:gd name="connsiteX2" fmla="*/ 2260 w 4317620"/>
              <a:gd name="connsiteY2" fmla="*/ 4810449 h 5050309"/>
              <a:gd name="connsiteX3" fmla="*/ 32063 w 4317620"/>
              <a:gd name="connsiteY3" fmla="*/ 5048019 h 5050309"/>
              <a:gd name="connsiteX4" fmla="*/ 311626 w 4317620"/>
              <a:gd name="connsiteY4" fmla="*/ 5045108 h 5050309"/>
              <a:gd name="connsiteX5" fmla="*/ 760245 w 4317620"/>
              <a:gd name="connsiteY5" fmla="*/ 5034498 h 5050309"/>
              <a:gd name="connsiteX6" fmla="*/ 927731 w 4317620"/>
              <a:gd name="connsiteY6" fmla="*/ 4858669 h 5050309"/>
              <a:gd name="connsiteX7" fmla="*/ 985474 w 4317620"/>
              <a:gd name="connsiteY7" fmla="*/ 4161496 h 5050309"/>
              <a:gd name="connsiteX8" fmla="*/ 1171613 w 4317620"/>
              <a:gd name="connsiteY8" fmla="*/ 3707680 h 5050309"/>
              <a:gd name="connsiteX9" fmla="*/ 1005623 w 4317620"/>
              <a:gd name="connsiteY9" fmla="*/ 3536601 h 5050309"/>
              <a:gd name="connsiteX10" fmla="*/ 1071604 w 4317620"/>
              <a:gd name="connsiteY10" fmla="*/ 3403221 h 5050309"/>
              <a:gd name="connsiteX11" fmla="*/ 1099571 w 4317620"/>
              <a:gd name="connsiteY11" fmla="*/ 3325015 h 5050309"/>
              <a:gd name="connsiteX12" fmla="*/ 1263410 w 4317620"/>
              <a:gd name="connsiteY12" fmla="*/ 3313367 h 5050309"/>
              <a:gd name="connsiteX13" fmla="*/ 1298774 w 4317620"/>
              <a:gd name="connsiteY13" fmla="*/ 3012659 h 5050309"/>
              <a:gd name="connsiteX14" fmla="*/ 1079869 w 4317620"/>
              <a:gd name="connsiteY14" fmla="*/ 2875449 h 5050309"/>
              <a:gd name="connsiteX15" fmla="*/ 1019265 w 4317620"/>
              <a:gd name="connsiteY15" fmla="*/ 2826086 h 5050309"/>
              <a:gd name="connsiteX16" fmla="*/ 940665 w 4317620"/>
              <a:gd name="connsiteY16" fmla="*/ 2767937 h 5050309"/>
              <a:gd name="connsiteX17" fmla="*/ 848291 w 4317620"/>
              <a:gd name="connsiteY17" fmla="*/ 2734566 h 5050309"/>
              <a:gd name="connsiteX18" fmla="*/ 837954 w 4317620"/>
              <a:gd name="connsiteY18" fmla="*/ 2757102 h 5050309"/>
              <a:gd name="connsiteX19" fmla="*/ 786454 w 4317620"/>
              <a:gd name="connsiteY19" fmla="*/ 2751094 h 5050309"/>
              <a:gd name="connsiteX20" fmla="*/ 711658 w 4317620"/>
              <a:gd name="connsiteY20" fmla="*/ 2636683 h 5050309"/>
              <a:gd name="connsiteX21" fmla="*/ 791965 w 4317620"/>
              <a:gd name="connsiteY21" fmla="*/ 2488585 h 5050309"/>
              <a:gd name="connsiteX22" fmla="*/ 945649 w 4317620"/>
              <a:gd name="connsiteY22" fmla="*/ 2537094 h 5050309"/>
              <a:gd name="connsiteX23" fmla="*/ 1011552 w 4317620"/>
              <a:gd name="connsiteY23" fmla="*/ 2512381 h 5050309"/>
              <a:gd name="connsiteX24" fmla="*/ 1046419 w 4317620"/>
              <a:gd name="connsiteY24" fmla="*/ 2479429 h 5050309"/>
              <a:gd name="connsiteX25" fmla="*/ 1162246 w 4317620"/>
              <a:gd name="connsiteY25" fmla="*/ 2516289 h 5050309"/>
              <a:gd name="connsiteX26" fmla="*/ 1174236 w 4317620"/>
              <a:gd name="connsiteY26" fmla="*/ 2545831 h 5050309"/>
              <a:gd name="connsiteX27" fmla="*/ 1349303 w 4317620"/>
              <a:gd name="connsiteY27" fmla="*/ 2578283 h 5050309"/>
              <a:gd name="connsiteX28" fmla="*/ 1431682 w 4317620"/>
              <a:gd name="connsiteY28" fmla="*/ 2586521 h 5050309"/>
              <a:gd name="connsiteX29" fmla="*/ 1572721 w 4317620"/>
              <a:gd name="connsiteY29" fmla="*/ 2508392 h 5050309"/>
              <a:gd name="connsiteX30" fmla="*/ 1624982 w 4317620"/>
              <a:gd name="connsiteY30" fmla="*/ 2499735 h 5050309"/>
              <a:gd name="connsiteX31" fmla="*/ 1705944 w 4317620"/>
              <a:gd name="connsiteY31" fmla="*/ 2408542 h 5050309"/>
              <a:gd name="connsiteX32" fmla="*/ 1719849 w 4317620"/>
              <a:gd name="connsiteY32" fmla="*/ 2267922 h 5050309"/>
              <a:gd name="connsiteX33" fmla="*/ 1775598 w 4317620"/>
              <a:gd name="connsiteY33" fmla="*/ 2291376 h 5050309"/>
              <a:gd name="connsiteX34" fmla="*/ 1869705 w 4317620"/>
              <a:gd name="connsiteY34" fmla="*/ 2294445 h 5050309"/>
              <a:gd name="connsiteX35" fmla="*/ 2075153 w 4317620"/>
              <a:gd name="connsiteY35" fmla="*/ 2456106 h 5050309"/>
              <a:gd name="connsiteX36" fmla="*/ 2164771 w 4317620"/>
              <a:gd name="connsiteY36" fmla="*/ 1988333 h 5050309"/>
              <a:gd name="connsiteX37" fmla="*/ 2186572 w 4317620"/>
              <a:gd name="connsiteY37" fmla="*/ 1859441 h 5050309"/>
              <a:gd name="connsiteX38" fmla="*/ 2388224 w 4317620"/>
              <a:gd name="connsiteY38" fmla="*/ 1772648 h 5050309"/>
              <a:gd name="connsiteX39" fmla="*/ 2467718 w 4317620"/>
              <a:gd name="connsiteY39" fmla="*/ 1865401 h 5050309"/>
              <a:gd name="connsiteX40" fmla="*/ 2681028 w 4317620"/>
              <a:gd name="connsiteY40" fmla="*/ 1873948 h 5050309"/>
              <a:gd name="connsiteX41" fmla="*/ 2679070 w 4317620"/>
              <a:gd name="connsiteY41" fmla="*/ 1749222 h 5050309"/>
              <a:gd name="connsiteX42" fmla="*/ 3434172 w 4317620"/>
              <a:gd name="connsiteY42" fmla="*/ 1759648 h 5050309"/>
              <a:gd name="connsiteX43" fmla="*/ 3408481 w 4317620"/>
              <a:gd name="connsiteY43" fmla="*/ 1964723 h 5050309"/>
              <a:gd name="connsiteX44" fmla="*/ 3525640 w 4317620"/>
              <a:gd name="connsiteY44" fmla="*/ 1930434 h 5050309"/>
              <a:gd name="connsiteX45" fmla="*/ 3569864 w 4317620"/>
              <a:gd name="connsiteY45" fmla="*/ 1404444 h 5050309"/>
              <a:gd name="connsiteX46" fmla="*/ 3969323 w 4317620"/>
              <a:gd name="connsiteY46" fmla="*/ 1377207 h 5050309"/>
              <a:gd name="connsiteX47" fmla="*/ 3772387 w 4317620"/>
              <a:gd name="connsiteY47" fmla="*/ 1116994 h 5050309"/>
              <a:gd name="connsiteX48" fmla="*/ 3981060 w 4317620"/>
              <a:gd name="connsiteY48" fmla="*/ 908550 h 5050309"/>
              <a:gd name="connsiteX49" fmla="*/ 4143012 w 4317620"/>
              <a:gd name="connsiteY49" fmla="*/ 622260 h 5050309"/>
              <a:gd name="connsiteX50" fmla="*/ 4250439 w 4317620"/>
              <a:gd name="connsiteY50" fmla="*/ 334605 h 5050309"/>
              <a:gd name="connsiteX51" fmla="*/ 4303418 w 4317620"/>
              <a:gd name="connsiteY51" fmla="*/ 121219 h 5050309"/>
              <a:gd name="connsiteX52" fmla="*/ 4285119 w 4317620"/>
              <a:gd name="connsiteY52" fmla="*/ 11010 h 5050309"/>
              <a:gd name="connsiteX53" fmla="*/ 3968593 w 4317620"/>
              <a:gd name="connsiteY53" fmla="*/ 5128 h 5050309"/>
              <a:gd name="connsiteX54" fmla="*/ 3694580 w 4317620"/>
              <a:gd name="connsiteY54" fmla="*/ 21828 h 5050309"/>
              <a:gd name="connsiteX55" fmla="*/ 3671601 w 4317620"/>
              <a:gd name="connsiteY55" fmla="*/ 169797 h 5050309"/>
              <a:gd name="connsiteX56" fmla="*/ 3540980 w 4317620"/>
              <a:gd name="connsiteY56" fmla="*/ 289013 h 5050309"/>
              <a:gd name="connsiteX57" fmla="*/ 3386289 w 4317620"/>
              <a:gd name="connsiteY57" fmla="*/ 444863 h 5050309"/>
              <a:gd name="connsiteX58" fmla="*/ 3370611 w 4317620"/>
              <a:gd name="connsiteY58" fmla="*/ 676012 h 5050309"/>
              <a:gd name="connsiteX59" fmla="*/ 3152618 w 4317620"/>
              <a:gd name="connsiteY59" fmla="*/ 853872 h 5050309"/>
              <a:gd name="connsiteX60" fmla="*/ 2878040 w 4317620"/>
              <a:gd name="connsiteY60" fmla="*/ 1048028 h 5050309"/>
              <a:gd name="connsiteX61" fmla="*/ 2502656 w 4317620"/>
              <a:gd name="connsiteY61" fmla="*/ 1084612 h 5050309"/>
              <a:gd name="connsiteX62" fmla="*/ 1847255 w 4317620"/>
              <a:gd name="connsiteY62" fmla="*/ 1178649 h 5050309"/>
              <a:gd name="connsiteX63" fmla="*/ 1600300 w 4317620"/>
              <a:gd name="connsiteY63" fmla="*/ 1149766 h 5050309"/>
              <a:gd name="connsiteX64" fmla="*/ 1317870 w 4317620"/>
              <a:gd name="connsiteY64" fmla="*/ 1014175 h 5050309"/>
              <a:gd name="connsiteX65" fmla="*/ 1437372 w 4317620"/>
              <a:gd name="connsiteY65" fmla="*/ 473130 h 5050309"/>
              <a:gd name="connsiteX66" fmla="*/ 1251119 w 4317620"/>
              <a:gd name="connsiteY66" fmla="*/ 16291 h 5050309"/>
              <a:gd name="connsiteX67" fmla="*/ 18481 w 4317620"/>
              <a:gd name="connsiteY67" fmla="*/ 15286 h 5050309"/>
              <a:gd name="connsiteX68" fmla="*/ 13591 w 4317620"/>
              <a:gd name="connsiteY68" fmla="*/ 613966 h 5050309"/>
              <a:gd name="connsiteX69" fmla="*/ 6833 w 4317620"/>
              <a:gd name="connsiteY69" fmla="*/ 1598719 h 5050309"/>
              <a:gd name="connsiteX0" fmla="*/ 6833 w 4317620"/>
              <a:gd name="connsiteY0" fmla="*/ 1598719 h 5050309"/>
              <a:gd name="connsiteX1" fmla="*/ 2943 w 4317620"/>
              <a:gd name="connsiteY1" fmla="*/ 4311257 h 5050309"/>
              <a:gd name="connsiteX2" fmla="*/ 2260 w 4317620"/>
              <a:gd name="connsiteY2" fmla="*/ 4810449 h 5050309"/>
              <a:gd name="connsiteX3" fmla="*/ 32063 w 4317620"/>
              <a:gd name="connsiteY3" fmla="*/ 5048019 h 5050309"/>
              <a:gd name="connsiteX4" fmla="*/ 311626 w 4317620"/>
              <a:gd name="connsiteY4" fmla="*/ 5045108 h 5050309"/>
              <a:gd name="connsiteX5" fmla="*/ 760245 w 4317620"/>
              <a:gd name="connsiteY5" fmla="*/ 5034498 h 5050309"/>
              <a:gd name="connsiteX6" fmla="*/ 927731 w 4317620"/>
              <a:gd name="connsiteY6" fmla="*/ 4858669 h 5050309"/>
              <a:gd name="connsiteX7" fmla="*/ 985474 w 4317620"/>
              <a:gd name="connsiteY7" fmla="*/ 4161496 h 5050309"/>
              <a:gd name="connsiteX8" fmla="*/ 1171613 w 4317620"/>
              <a:gd name="connsiteY8" fmla="*/ 3707680 h 5050309"/>
              <a:gd name="connsiteX9" fmla="*/ 1005623 w 4317620"/>
              <a:gd name="connsiteY9" fmla="*/ 3536601 h 5050309"/>
              <a:gd name="connsiteX10" fmla="*/ 1071604 w 4317620"/>
              <a:gd name="connsiteY10" fmla="*/ 3403221 h 5050309"/>
              <a:gd name="connsiteX11" fmla="*/ 1099571 w 4317620"/>
              <a:gd name="connsiteY11" fmla="*/ 3325015 h 5050309"/>
              <a:gd name="connsiteX12" fmla="*/ 1263410 w 4317620"/>
              <a:gd name="connsiteY12" fmla="*/ 3313367 h 5050309"/>
              <a:gd name="connsiteX13" fmla="*/ 1298774 w 4317620"/>
              <a:gd name="connsiteY13" fmla="*/ 3012659 h 5050309"/>
              <a:gd name="connsiteX14" fmla="*/ 1079869 w 4317620"/>
              <a:gd name="connsiteY14" fmla="*/ 2875449 h 5050309"/>
              <a:gd name="connsiteX15" fmla="*/ 1019265 w 4317620"/>
              <a:gd name="connsiteY15" fmla="*/ 2826086 h 5050309"/>
              <a:gd name="connsiteX16" fmla="*/ 940665 w 4317620"/>
              <a:gd name="connsiteY16" fmla="*/ 2767937 h 5050309"/>
              <a:gd name="connsiteX17" fmla="*/ 848291 w 4317620"/>
              <a:gd name="connsiteY17" fmla="*/ 2734566 h 5050309"/>
              <a:gd name="connsiteX18" fmla="*/ 837954 w 4317620"/>
              <a:gd name="connsiteY18" fmla="*/ 2757102 h 5050309"/>
              <a:gd name="connsiteX19" fmla="*/ 786454 w 4317620"/>
              <a:gd name="connsiteY19" fmla="*/ 2751094 h 5050309"/>
              <a:gd name="connsiteX20" fmla="*/ 711658 w 4317620"/>
              <a:gd name="connsiteY20" fmla="*/ 2636683 h 5050309"/>
              <a:gd name="connsiteX21" fmla="*/ 791965 w 4317620"/>
              <a:gd name="connsiteY21" fmla="*/ 2488585 h 5050309"/>
              <a:gd name="connsiteX22" fmla="*/ 945649 w 4317620"/>
              <a:gd name="connsiteY22" fmla="*/ 2537094 h 5050309"/>
              <a:gd name="connsiteX23" fmla="*/ 1011552 w 4317620"/>
              <a:gd name="connsiteY23" fmla="*/ 2512381 h 5050309"/>
              <a:gd name="connsiteX24" fmla="*/ 1046419 w 4317620"/>
              <a:gd name="connsiteY24" fmla="*/ 2479429 h 5050309"/>
              <a:gd name="connsiteX25" fmla="*/ 1162246 w 4317620"/>
              <a:gd name="connsiteY25" fmla="*/ 2516289 h 5050309"/>
              <a:gd name="connsiteX26" fmla="*/ 1174236 w 4317620"/>
              <a:gd name="connsiteY26" fmla="*/ 2545831 h 5050309"/>
              <a:gd name="connsiteX27" fmla="*/ 1349303 w 4317620"/>
              <a:gd name="connsiteY27" fmla="*/ 2578283 h 5050309"/>
              <a:gd name="connsiteX28" fmla="*/ 1431682 w 4317620"/>
              <a:gd name="connsiteY28" fmla="*/ 2586521 h 5050309"/>
              <a:gd name="connsiteX29" fmla="*/ 1572721 w 4317620"/>
              <a:gd name="connsiteY29" fmla="*/ 2508392 h 5050309"/>
              <a:gd name="connsiteX30" fmla="*/ 1624982 w 4317620"/>
              <a:gd name="connsiteY30" fmla="*/ 2499735 h 5050309"/>
              <a:gd name="connsiteX31" fmla="*/ 1705944 w 4317620"/>
              <a:gd name="connsiteY31" fmla="*/ 2408542 h 5050309"/>
              <a:gd name="connsiteX32" fmla="*/ 1719849 w 4317620"/>
              <a:gd name="connsiteY32" fmla="*/ 2267922 h 5050309"/>
              <a:gd name="connsiteX33" fmla="*/ 1775598 w 4317620"/>
              <a:gd name="connsiteY33" fmla="*/ 2291376 h 5050309"/>
              <a:gd name="connsiteX34" fmla="*/ 1869705 w 4317620"/>
              <a:gd name="connsiteY34" fmla="*/ 2294445 h 5050309"/>
              <a:gd name="connsiteX35" fmla="*/ 2075153 w 4317620"/>
              <a:gd name="connsiteY35" fmla="*/ 2456106 h 5050309"/>
              <a:gd name="connsiteX36" fmla="*/ 2164771 w 4317620"/>
              <a:gd name="connsiteY36" fmla="*/ 1988333 h 5050309"/>
              <a:gd name="connsiteX37" fmla="*/ 2186572 w 4317620"/>
              <a:gd name="connsiteY37" fmla="*/ 1859441 h 5050309"/>
              <a:gd name="connsiteX38" fmla="*/ 2388224 w 4317620"/>
              <a:gd name="connsiteY38" fmla="*/ 1772648 h 5050309"/>
              <a:gd name="connsiteX39" fmla="*/ 2467718 w 4317620"/>
              <a:gd name="connsiteY39" fmla="*/ 1865401 h 5050309"/>
              <a:gd name="connsiteX40" fmla="*/ 2681028 w 4317620"/>
              <a:gd name="connsiteY40" fmla="*/ 1873948 h 5050309"/>
              <a:gd name="connsiteX41" fmla="*/ 2679070 w 4317620"/>
              <a:gd name="connsiteY41" fmla="*/ 1749222 h 5050309"/>
              <a:gd name="connsiteX42" fmla="*/ 3434172 w 4317620"/>
              <a:gd name="connsiteY42" fmla="*/ 1759648 h 5050309"/>
              <a:gd name="connsiteX43" fmla="*/ 3408481 w 4317620"/>
              <a:gd name="connsiteY43" fmla="*/ 1964723 h 5050309"/>
              <a:gd name="connsiteX44" fmla="*/ 3525640 w 4317620"/>
              <a:gd name="connsiteY44" fmla="*/ 1930434 h 5050309"/>
              <a:gd name="connsiteX45" fmla="*/ 3569864 w 4317620"/>
              <a:gd name="connsiteY45" fmla="*/ 1404444 h 5050309"/>
              <a:gd name="connsiteX46" fmla="*/ 3969323 w 4317620"/>
              <a:gd name="connsiteY46" fmla="*/ 1377207 h 5050309"/>
              <a:gd name="connsiteX47" fmla="*/ 3772387 w 4317620"/>
              <a:gd name="connsiteY47" fmla="*/ 1116994 h 5050309"/>
              <a:gd name="connsiteX48" fmla="*/ 3981060 w 4317620"/>
              <a:gd name="connsiteY48" fmla="*/ 908550 h 5050309"/>
              <a:gd name="connsiteX49" fmla="*/ 4143012 w 4317620"/>
              <a:gd name="connsiteY49" fmla="*/ 622260 h 5050309"/>
              <a:gd name="connsiteX50" fmla="*/ 4250439 w 4317620"/>
              <a:gd name="connsiteY50" fmla="*/ 334605 h 5050309"/>
              <a:gd name="connsiteX51" fmla="*/ 4303418 w 4317620"/>
              <a:gd name="connsiteY51" fmla="*/ 121219 h 5050309"/>
              <a:gd name="connsiteX52" fmla="*/ 4285119 w 4317620"/>
              <a:gd name="connsiteY52" fmla="*/ 11010 h 5050309"/>
              <a:gd name="connsiteX53" fmla="*/ 3968593 w 4317620"/>
              <a:gd name="connsiteY53" fmla="*/ 5128 h 5050309"/>
              <a:gd name="connsiteX54" fmla="*/ 3694580 w 4317620"/>
              <a:gd name="connsiteY54" fmla="*/ 21828 h 5050309"/>
              <a:gd name="connsiteX55" fmla="*/ 3671601 w 4317620"/>
              <a:gd name="connsiteY55" fmla="*/ 169797 h 5050309"/>
              <a:gd name="connsiteX56" fmla="*/ 3540980 w 4317620"/>
              <a:gd name="connsiteY56" fmla="*/ 289013 h 5050309"/>
              <a:gd name="connsiteX57" fmla="*/ 3386289 w 4317620"/>
              <a:gd name="connsiteY57" fmla="*/ 444863 h 5050309"/>
              <a:gd name="connsiteX58" fmla="*/ 3370611 w 4317620"/>
              <a:gd name="connsiteY58" fmla="*/ 676012 h 5050309"/>
              <a:gd name="connsiteX59" fmla="*/ 3152618 w 4317620"/>
              <a:gd name="connsiteY59" fmla="*/ 853872 h 5050309"/>
              <a:gd name="connsiteX60" fmla="*/ 2878040 w 4317620"/>
              <a:gd name="connsiteY60" fmla="*/ 1048028 h 5050309"/>
              <a:gd name="connsiteX61" fmla="*/ 2502656 w 4317620"/>
              <a:gd name="connsiteY61" fmla="*/ 1084612 h 5050309"/>
              <a:gd name="connsiteX62" fmla="*/ 1847255 w 4317620"/>
              <a:gd name="connsiteY62" fmla="*/ 1178649 h 5050309"/>
              <a:gd name="connsiteX63" fmla="*/ 1600300 w 4317620"/>
              <a:gd name="connsiteY63" fmla="*/ 1149766 h 5050309"/>
              <a:gd name="connsiteX64" fmla="*/ 1317870 w 4317620"/>
              <a:gd name="connsiteY64" fmla="*/ 1014175 h 5050309"/>
              <a:gd name="connsiteX65" fmla="*/ 1437372 w 4317620"/>
              <a:gd name="connsiteY65" fmla="*/ 473130 h 5050309"/>
              <a:gd name="connsiteX66" fmla="*/ 1251119 w 4317620"/>
              <a:gd name="connsiteY66" fmla="*/ 16291 h 5050309"/>
              <a:gd name="connsiteX67" fmla="*/ 18481 w 4317620"/>
              <a:gd name="connsiteY67" fmla="*/ 15286 h 5050309"/>
              <a:gd name="connsiteX68" fmla="*/ 13591 w 4317620"/>
              <a:gd name="connsiteY68" fmla="*/ 613966 h 5050309"/>
              <a:gd name="connsiteX69" fmla="*/ 6833 w 4317620"/>
              <a:gd name="connsiteY69" fmla="*/ 1598719 h 5050309"/>
              <a:gd name="connsiteX0" fmla="*/ 6833 w 4317620"/>
              <a:gd name="connsiteY0" fmla="*/ 1598719 h 5050309"/>
              <a:gd name="connsiteX1" fmla="*/ 26240 w 4317620"/>
              <a:gd name="connsiteY1" fmla="*/ 2721249 h 5050309"/>
              <a:gd name="connsiteX2" fmla="*/ 2943 w 4317620"/>
              <a:gd name="connsiteY2" fmla="*/ 4311257 h 5050309"/>
              <a:gd name="connsiteX3" fmla="*/ 2260 w 4317620"/>
              <a:gd name="connsiteY3" fmla="*/ 4810449 h 5050309"/>
              <a:gd name="connsiteX4" fmla="*/ 32063 w 4317620"/>
              <a:gd name="connsiteY4" fmla="*/ 5048019 h 5050309"/>
              <a:gd name="connsiteX5" fmla="*/ 311626 w 4317620"/>
              <a:gd name="connsiteY5" fmla="*/ 5045108 h 5050309"/>
              <a:gd name="connsiteX6" fmla="*/ 760245 w 4317620"/>
              <a:gd name="connsiteY6" fmla="*/ 5034498 h 5050309"/>
              <a:gd name="connsiteX7" fmla="*/ 927731 w 4317620"/>
              <a:gd name="connsiteY7" fmla="*/ 4858669 h 5050309"/>
              <a:gd name="connsiteX8" fmla="*/ 985474 w 4317620"/>
              <a:gd name="connsiteY8" fmla="*/ 4161496 h 5050309"/>
              <a:gd name="connsiteX9" fmla="*/ 1171613 w 4317620"/>
              <a:gd name="connsiteY9" fmla="*/ 3707680 h 5050309"/>
              <a:gd name="connsiteX10" fmla="*/ 1005623 w 4317620"/>
              <a:gd name="connsiteY10" fmla="*/ 3536601 h 5050309"/>
              <a:gd name="connsiteX11" fmla="*/ 1071604 w 4317620"/>
              <a:gd name="connsiteY11" fmla="*/ 3403221 h 5050309"/>
              <a:gd name="connsiteX12" fmla="*/ 1099571 w 4317620"/>
              <a:gd name="connsiteY12" fmla="*/ 3325015 h 5050309"/>
              <a:gd name="connsiteX13" fmla="*/ 1263410 w 4317620"/>
              <a:gd name="connsiteY13" fmla="*/ 3313367 h 5050309"/>
              <a:gd name="connsiteX14" fmla="*/ 1298774 w 4317620"/>
              <a:gd name="connsiteY14" fmla="*/ 3012659 h 5050309"/>
              <a:gd name="connsiteX15" fmla="*/ 1079869 w 4317620"/>
              <a:gd name="connsiteY15" fmla="*/ 2875449 h 5050309"/>
              <a:gd name="connsiteX16" fmla="*/ 1019265 w 4317620"/>
              <a:gd name="connsiteY16" fmla="*/ 2826086 h 5050309"/>
              <a:gd name="connsiteX17" fmla="*/ 940665 w 4317620"/>
              <a:gd name="connsiteY17" fmla="*/ 2767937 h 5050309"/>
              <a:gd name="connsiteX18" fmla="*/ 848291 w 4317620"/>
              <a:gd name="connsiteY18" fmla="*/ 2734566 h 5050309"/>
              <a:gd name="connsiteX19" fmla="*/ 837954 w 4317620"/>
              <a:gd name="connsiteY19" fmla="*/ 2757102 h 5050309"/>
              <a:gd name="connsiteX20" fmla="*/ 786454 w 4317620"/>
              <a:gd name="connsiteY20" fmla="*/ 2751094 h 5050309"/>
              <a:gd name="connsiteX21" fmla="*/ 711658 w 4317620"/>
              <a:gd name="connsiteY21" fmla="*/ 2636683 h 5050309"/>
              <a:gd name="connsiteX22" fmla="*/ 791965 w 4317620"/>
              <a:gd name="connsiteY22" fmla="*/ 2488585 h 5050309"/>
              <a:gd name="connsiteX23" fmla="*/ 945649 w 4317620"/>
              <a:gd name="connsiteY23" fmla="*/ 2537094 h 5050309"/>
              <a:gd name="connsiteX24" fmla="*/ 1011552 w 4317620"/>
              <a:gd name="connsiteY24" fmla="*/ 2512381 h 5050309"/>
              <a:gd name="connsiteX25" fmla="*/ 1046419 w 4317620"/>
              <a:gd name="connsiteY25" fmla="*/ 2479429 h 5050309"/>
              <a:gd name="connsiteX26" fmla="*/ 1162246 w 4317620"/>
              <a:gd name="connsiteY26" fmla="*/ 2516289 h 5050309"/>
              <a:gd name="connsiteX27" fmla="*/ 1174236 w 4317620"/>
              <a:gd name="connsiteY27" fmla="*/ 2545831 h 5050309"/>
              <a:gd name="connsiteX28" fmla="*/ 1349303 w 4317620"/>
              <a:gd name="connsiteY28" fmla="*/ 2578283 h 5050309"/>
              <a:gd name="connsiteX29" fmla="*/ 1431682 w 4317620"/>
              <a:gd name="connsiteY29" fmla="*/ 2586521 h 5050309"/>
              <a:gd name="connsiteX30" fmla="*/ 1572721 w 4317620"/>
              <a:gd name="connsiteY30" fmla="*/ 2508392 h 5050309"/>
              <a:gd name="connsiteX31" fmla="*/ 1624982 w 4317620"/>
              <a:gd name="connsiteY31" fmla="*/ 2499735 h 5050309"/>
              <a:gd name="connsiteX32" fmla="*/ 1705944 w 4317620"/>
              <a:gd name="connsiteY32" fmla="*/ 2408542 h 5050309"/>
              <a:gd name="connsiteX33" fmla="*/ 1719849 w 4317620"/>
              <a:gd name="connsiteY33" fmla="*/ 2267922 h 5050309"/>
              <a:gd name="connsiteX34" fmla="*/ 1775598 w 4317620"/>
              <a:gd name="connsiteY34" fmla="*/ 2291376 h 5050309"/>
              <a:gd name="connsiteX35" fmla="*/ 1869705 w 4317620"/>
              <a:gd name="connsiteY35" fmla="*/ 2294445 h 5050309"/>
              <a:gd name="connsiteX36" fmla="*/ 2075153 w 4317620"/>
              <a:gd name="connsiteY36" fmla="*/ 2456106 h 5050309"/>
              <a:gd name="connsiteX37" fmla="*/ 2164771 w 4317620"/>
              <a:gd name="connsiteY37" fmla="*/ 1988333 h 5050309"/>
              <a:gd name="connsiteX38" fmla="*/ 2186572 w 4317620"/>
              <a:gd name="connsiteY38" fmla="*/ 1859441 h 5050309"/>
              <a:gd name="connsiteX39" fmla="*/ 2388224 w 4317620"/>
              <a:gd name="connsiteY39" fmla="*/ 1772648 h 5050309"/>
              <a:gd name="connsiteX40" fmla="*/ 2467718 w 4317620"/>
              <a:gd name="connsiteY40" fmla="*/ 1865401 h 5050309"/>
              <a:gd name="connsiteX41" fmla="*/ 2681028 w 4317620"/>
              <a:gd name="connsiteY41" fmla="*/ 1873948 h 5050309"/>
              <a:gd name="connsiteX42" fmla="*/ 2679070 w 4317620"/>
              <a:gd name="connsiteY42" fmla="*/ 1749222 h 5050309"/>
              <a:gd name="connsiteX43" fmla="*/ 3434172 w 4317620"/>
              <a:gd name="connsiteY43" fmla="*/ 1759648 h 5050309"/>
              <a:gd name="connsiteX44" fmla="*/ 3408481 w 4317620"/>
              <a:gd name="connsiteY44" fmla="*/ 1964723 h 5050309"/>
              <a:gd name="connsiteX45" fmla="*/ 3525640 w 4317620"/>
              <a:gd name="connsiteY45" fmla="*/ 1930434 h 5050309"/>
              <a:gd name="connsiteX46" fmla="*/ 3569864 w 4317620"/>
              <a:gd name="connsiteY46" fmla="*/ 1404444 h 5050309"/>
              <a:gd name="connsiteX47" fmla="*/ 3969323 w 4317620"/>
              <a:gd name="connsiteY47" fmla="*/ 1377207 h 5050309"/>
              <a:gd name="connsiteX48" fmla="*/ 3772387 w 4317620"/>
              <a:gd name="connsiteY48" fmla="*/ 1116994 h 5050309"/>
              <a:gd name="connsiteX49" fmla="*/ 3981060 w 4317620"/>
              <a:gd name="connsiteY49" fmla="*/ 908550 h 5050309"/>
              <a:gd name="connsiteX50" fmla="*/ 4143012 w 4317620"/>
              <a:gd name="connsiteY50" fmla="*/ 622260 h 5050309"/>
              <a:gd name="connsiteX51" fmla="*/ 4250439 w 4317620"/>
              <a:gd name="connsiteY51" fmla="*/ 334605 h 5050309"/>
              <a:gd name="connsiteX52" fmla="*/ 4303418 w 4317620"/>
              <a:gd name="connsiteY52" fmla="*/ 121219 h 5050309"/>
              <a:gd name="connsiteX53" fmla="*/ 4285119 w 4317620"/>
              <a:gd name="connsiteY53" fmla="*/ 11010 h 5050309"/>
              <a:gd name="connsiteX54" fmla="*/ 3968593 w 4317620"/>
              <a:gd name="connsiteY54" fmla="*/ 5128 h 5050309"/>
              <a:gd name="connsiteX55" fmla="*/ 3694580 w 4317620"/>
              <a:gd name="connsiteY55" fmla="*/ 21828 h 5050309"/>
              <a:gd name="connsiteX56" fmla="*/ 3671601 w 4317620"/>
              <a:gd name="connsiteY56" fmla="*/ 169797 h 5050309"/>
              <a:gd name="connsiteX57" fmla="*/ 3540980 w 4317620"/>
              <a:gd name="connsiteY57" fmla="*/ 289013 h 5050309"/>
              <a:gd name="connsiteX58" fmla="*/ 3386289 w 4317620"/>
              <a:gd name="connsiteY58" fmla="*/ 444863 h 5050309"/>
              <a:gd name="connsiteX59" fmla="*/ 3370611 w 4317620"/>
              <a:gd name="connsiteY59" fmla="*/ 676012 h 5050309"/>
              <a:gd name="connsiteX60" fmla="*/ 3152618 w 4317620"/>
              <a:gd name="connsiteY60" fmla="*/ 853872 h 5050309"/>
              <a:gd name="connsiteX61" fmla="*/ 2878040 w 4317620"/>
              <a:gd name="connsiteY61" fmla="*/ 1048028 h 5050309"/>
              <a:gd name="connsiteX62" fmla="*/ 2502656 w 4317620"/>
              <a:gd name="connsiteY62" fmla="*/ 1084612 h 5050309"/>
              <a:gd name="connsiteX63" fmla="*/ 1847255 w 4317620"/>
              <a:gd name="connsiteY63" fmla="*/ 1178649 h 5050309"/>
              <a:gd name="connsiteX64" fmla="*/ 1600300 w 4317620"/>
              <a:gd name="connsiteY64" fmla="*/ 1149766 h 5050309"/>
              <a:gd name="connsiteX65" fmla="*/ 1317870 w 4317620"/>
              <a:gd name="connsiteY65" fmla="*/ 1014175 h 5050309"/>
              <a:gd name="connsiteX66" fmla="*/ 1437372 w 4317620"/>
              <a:gd name="connsiteY66" fmla="*/ 473130 h 5050309"/>
              <a:gd name="connsiteX67" fmla="*/ 1251119 w 4317620"/>
              <a:gd name="connsiteY67" fmla="*/ 16291 h 5050309"/>
              <a:gd name="connsiteX68" fmla="*/ 18481 w 4317620"/>
              <a:gd name="connsiteY68" fmla="*/ 15286 h 5050309"/>
              <a:gd name="connsiteX69" fmla="*/ 13591 w 4317620"/>
              <a:gd name="connsiteY69" fmla="*/ 613966 h 5050309"/>
              <a:gd name="connsiteX70" fmla="*/ 6833 w 4317620"/>
              <a:gd name="connsiteY70" fmla="*/ 1598719 h 5050309"/>
              <a:gd name="connsiteX0" fmla="*/ 6833 w 4317620"/>
              <a:gd name="connsiteY0" fmla="*/ 1598719 h 5050309"/>
              <a:gd name="connsiteX1" fmla="*/ 5855 w 4317620"/>
              <a:gd name="connsiteY1" fmla="*/ 2718336 h 5050309"/>
              <a:gd name="connsiteX2" fmla="*/ 2943 w 4317620"/>
              <a:gd name="connsiteY2" fmla="*/ 4311257 h 5050309"/>
              <a:gd name="connsiteX3" fmla="*/ 2260 w 4317620"/>
              <a:gd name="connsiteY3" fmla="*/ 4810449 h 5050309"/>
              <a:gd name="connsiteX4" fmla="*/ 32063 w 4317620"/>
              <a:gd name="connsiteY4" fmla="*/ 5048019 h 5050309"/>
              <a:gd name="connsiteX5" fmla="*/ 311626 w 4317620"/>
              <a:gd name="connsiteY5" fmla="*/ 5045108 h 5050309"/>
              <a:gd name="connsiteX6" fmla="*/ 760245 w 4317620"/>
              <a:gd name="connsiteY6" fmla="*/ 5034498 h 5050309"/>
              <a:gd name="connsiteX7" fmla="*/ 927731 w 4317620"/>
              <a:gd name="connsiteY7" fmla="*/ 4858669 h 5050309"/>
              <a:gd name="connsiteX8" fmla="*/ 985474 w 4317620"/>
              <a:gd name="connsiteY8" fmla="*/ 4161496 h 5050309"/>
              <a:gd name="connsiteX9" fmla="*/ 1171613 w 4317620"/>
              <a:gd name="connsiteY9" fmla="*/ 3707680 h 5050309"/>
              <a:gd name="connsiteX10" fmla="*/ 1005623 w 4317620"/>
              <a:gd name="connsiteY10" fmla="*/ 3536601 h 5050309"/>
              <a:gd name="connsiteX11" fmla="*/ 1071604 w 4317620"/>
              <a:gd name="connsiteY11" fmla="*/ 3403221 h 5050309"/>
              <a:gd name="connsiteX12" fmla="*/ 1099571 w 4317620"/>
              <a:gd name="connsiteY12" fmla="*/ 3325015 h 5050309"/>
              <a:gd name="connsiteX13" fmla="*/ 1263410 w 4317620"/>
              <a:gd name="connsiteY13" fmla="*/ 3313367 h 5050309"/>
              <a:gd name="connsiteX14" fmla="*/ 1298774 w 4317620"/>
              <a:gd name="connsiteY14" fmla="*/ 3012659 h 5050309"/>
              <a:gd name="connsiteX15" fmla="*/ 1079869 w 4317620"/>
              <a:gd name="connsiteY15" fmla="*/ 2875449 h 5050309"/>
              <a:gd name="connsiteX16" fmla="*/ 1019265 w 4317620"/>
              <a:gd name="connsiteY16" fmla="*/ 2826086 h 5050309"/>
              <a:gd name="connsiteX17" fmla="*/ 940665 w 4317620"/>
              <a:gd name="connsiteY17" fmla="*/ 2767937 h 5050309"/>
              <a:gd name="connsiteX18" fmla="*/ 848291 w 4317620"/>
              <a:gd name="connsiteY18" fmla="*/ 2734566 h 5050309"/>
              <a:gd name="connsiteX19" fmla="*/ 837954 w 4317620"/>
              <a:gd name="connsiteY19" fmla="*/ 2757102 h 5050309"/>
              <a:gd name="connsiteX20" fmla="*/ 786454 w 4317620"/>
              <a:gd name="connsiteY20" fmla="*/ 2751094 h 5050309"/>
              <a:gd name="connsiteX21" fmla="*/ 711658 w 4317620"/>
              <a:gd name="connsiteY21" fmla="*/ 2636683 h 5050309"/>
              <a:gd name="connsiteX22" fmla="*/ 791965 w 4317620"/>
              <a:gd name="connsiteY22" fmla="*/ 2488585 h 5050309"/>
              <a:gd name="connsiteX23" fmla="*/ 945649 w 4317620"/>
              <a:gd name="connsiteY23" fmla="*/ 2537094 h 5050309"/>
              <a:gd name="connsiteX24" fmla="*/ 1011552 w 4317620"/>
              <a:gd name="connsiteY24" fmla="*/ 2512381 h 5050309"/>
              <a:gd name="connsiteX25" fmla="*/ 1046419 w 4317620"/>
              <a:gd name="connsiteY25" fmla="*/ 2479429 h 5050309"/>
              <a:gd name="connsiteX26" fmla="*/ 1162246 w 4317620"/>
              <a:gd name="connsiteY26" fmla="*/ 2516289 h 5050309"/>
              <a:gd name="connsiteX27" fmla="*/ 1174236 w 4317620"/>
              <a:gd name="connsiteY27" fmla="*/ 2545831 h 5050309"/>
              <a:gd name="connsiteX28" fmla="*/ 1349303 w 4317620"/>
              <a:gd name="connsiteY28" fmla="*/ 2578283 h 5050309"/>
              <a:gd name="connsiteX29" fmla="*/ 1431682 w 4317620"/>
              <a:gd name="connsiteY29" fmla="*/ 2586521 h 5050309"/>
              <a:gd name="connsiteX30" fmla="*/ 1572721 w 4317620"/>
              <a:gd name="connsiteY30" fmla="*/ 2508392 h 5050309"/>
              <a:gd name="connsiteX31" fmla="*/ 1624982 w 4317620"/>
              <a:gd name="connsiteY31" fmla="*/ 2499735 h 5050309"/>
              <a:gd name="connsiteX32" fmla="*/ 1705944 w 4317620"/>
              <a:gd name="connsiteY32" fmla="*/ 2408542 h 5050309"/>
              <a:gd name="connsiteX33" fmla="*/ 1719849 w 4317620"/>
              <a:gd name="connsiteY33" fmla="*/ 2267922 h 5050309"/>
              <a:gd name="connsiteX34" fmla="*/ 1775598 w 4317620"/>
              <a:gd name="connsiteY34" fmla="*/ 2291376 h 5050309"/>
              <a:gd name="connsiteX35" fmla="*/ 1869705 w 4317620"/>
              <a:gd name="connsiteY35" fmla="*/ 2294445 h 5050309"/>
              <a:gd name="connsiteX36" fmla="*/ 2075153 w 4317620"/>
              <a:gd name="connsiteY36" fmla="*/ 2456106 h 5050309"/>
              <a:gd name="connsiteX37" fmla="*/ 2164771 w 4317620"/>
              <a:gd name="connsiteY37" fmla="*/ 1988333 h 5050309"/>
              <a:gd name="connsiteX38" fmla="*/ 2186572 w 4317620"/>
              <a:gd name="connsiteY38" fmla="*/ 1859441 h 5050309"/>
              <a:gd name="connsiteX39" fmla="*/ 2388224 w 4317620"/>
              <a:gd name="connsiteY39" fmla="*/ 1772648 h 5050309"/>
              <a:gd name="connsiteX40" fmla="*/ 2467718 w 4317620"/>
              <a:gd name="connsiteY40" fmla="*/ 1865401 h 5050309"/>
              <a:gd name="connsiteX41" fmla="*/ 2681028 w 4317620"/>
              <a:gd name="connsiteY41" fmla="*/ 1873948 h 5050309"/>
              <a:gd name="connsiteX42" fmla="*/ 2679070 w 4317620"/>
              <a:gd name="connsiteY42" fmla="*/ 1749222 h 5050309"/>
              <a:gd name="connsiteX43" fmla="*/ 3434172 w 4317620"/>
              <a:gd name="connsiteY43" fmla="*/ 1759648 h 5050309"/>
              <a:gd name="connsiteX44" fmla="*/ 3408481 w 4317620"/>
              <a:gd name="connsiteY44" fmla="*/ 1964723 h 5050309"/>
              <a:gd name="connsiteX45" fmla="*/ 3525640 w 4317620"/>
              <a:gd name="connsiteY45" fmla="*/ 1930434 h 5050309"/>
              <a:gd name="connsiteX46" fmla="*/ 3569864 w 4317620"/>
              <a:gd name="connsiteY46" fmla="*/ 1404444 h 5050309"/>
              <a:gd name="connsiteX47" fmla="*/ 3969323 w 4317620"/>
              <a:gd name="connsiteY47" fmla="*/ 1377207 h 5050309"/>
              <a:gd name="connsiteX48" fmla="*/ 3772387 w 4317620"/>
              <a:gd name="connsiteY48" fmla="*/ 1116994 h 5050309"/>
              <a:gd name="connsiteX49" fmla="*/ 3981060 w 4317620"/>
              <a:gd name="connsiteY49" fmla="*/ 908550 h 5050309"/>
              <a:gd name="connsiteX50" fmla="*/ 4143012 w 4317620"/>
              <a:gd name="connsiteY50" fmla="*/ 622260 h 5050309"/>
              <a:gd name="connsiteX51" fmla="*/ 4250439 w 4317620"/>
              <a:gd name="connsiteY51" fmla="*/ 334605 h 5050309"/>
              <a:gd name="connsiteX52" fmla="*/ 4303418 w 4317620"/>
              <a:gd name="connsiteY52" fmla="*/ 121219 h 5050309"/>
              <a:gd name="connsiteX53" fmla="*/ 4285119 w 4317620"/>
              <a:gd name="connsiteY53" fmla="*/ 11010 h 5050309"/>
              <a:gd name="connsiteX54" fmla="*/ 3968593 w 4317620"/>
              <a:gd name="connsiteY54" fmla="*/ 5128 h 5050309"/>
              <a:gd name="connsiteX55" fmla="*/ 3694580 w 4317620"/>
              <a:gd name="connsiteY55" fmla="*/ 21828 h 5050309"/>
              <a:gd name="connsiteX56" fmla="*/ 3671601 w 4317620"/>
              <a:gd name="connsiteY56" fmla="*/ 169797 h 5050309"/>
              <a:gd name="connsiteX57" fmla="*/ 3540980 w 4317620"/>
              <a:gd name="connsiteY57" fmla="*/ 289013 h 5050309"/>
              <a:gd name="connsiteX58" fmla="*/ 3386289 w 4317620"/>
              <a:gd name="connsiteY58" fmla="*/ 444863 h 5050309"/>
              <a:gd name="connsiteX59" fmla="*/ 3370611 w 4317620"/>
              <a:gd name="connsiteY59" fmla="*/ 676012 h 5050309"/>
              <a:gd name="connsiteX60" fmla="*/ 3152618 w 4317620"/>
              <a:gd name="connsiteY60" fmla="*/ 853872 h 5050309"/>
              <a:gd name="connsiteX61" fmla="*/ 2878040 w 4317620"/>
              <a:gd name="connsiteY61" fmla="*/ 1048028 h 5050309"/>
              <a:gd name="connsiteX62" fmla="*/ 2502656 w 4317620"/>
              <a:gd name="connsiteY62" fmla="*/ 1084612 h 5050309"/>
              <a:gd name="connsiteX63" fmla="*/ 1847255 w 4317620"/>
              <a:gd name="connsiteY63" fmla="*/ 1178649 h 5050309"/>
              <a:gd name="connsiteX64" fmla="*/ 1600300 w 4317620"/>
              <a:gd name="connsiteY64" fmla="*/ 1149766 h 5050309"/>
              <a:gd name="connsiteX65" fmla="*/ 1317870 w 4317620"/>
              <a:gd name="connsiteY65" fmla="*/ 1014175 h 5050309"/>
              <a:gd name="connsiteX66" fmla="*/ 1437372 w 4317620"/>
              <a:gd name="connsiteY66" fmla="*/ 473130 h 5050309"/>
              <a:gd name="connsiteX67" fmla="*/ 1251119 w 4317620"/>
              <a:gd name="connsiteY67" fmla="*/ 16291 h 5050309"/>
              <a:gd name="connsiteX68" fmla="*/ 18481 w 4317620"/>
              <a:gd name="connsiteY68" fmla="*/ 15286 h 5050309"/>
              <a:gd name="connsiteX69" fmla="*/ 13591 w 4317620"/>
              <a:gd name="connsiteY69" fmla="*/ 613966 h 5050309"/>
              <a:gd name="connsiteX70" fmla="*/ 6833 w 4317620"/>
              <a:gd name="connsiteY70" fmla="*/ 1598719 h 505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4317620" h="5050309">
                <a:moveTo>
                  <a:pt x="6833" y="1598719"/>
                </a:moveTo>
                <a:cubicBezTo>
                  <a:pt x="5544" y="1949447"/>
                  <a:pt x="6503" y="2266246"/>
                  <a:pt x="5855" y="2718336"/>
                </a:cubicBezTo>
                <a:cubicBezTo>
                  <a:pt x="5207" y="3170426"/>
                  <a:pt x="6940" y="3963057"/>
                  <a:pt x="2943" y="4311257"/>
                </a:cubicBezTo>
                <a:cubicBezTo>
                  <a:pt x="1695" y="4886829"/>
                  <a:pt x="-2593" y="4687655"/>
                  <a:pt x="2260" y="4810449"/>
                </a:cubicBezTo>
                <a:cubicBezTo>
                  <a:pt x="7113" y="4933243"/>
                  <a:pt x="-18042" y="5048222"/>
                  <a:pt x="32063" y="5048019"/>
                </a:cubicBezTo>
                <a:lnTo>
                  <a:pt x="311626" y="5045108"/>
                </a:lnTo>
                <a:cubicBezTo>
                  <a:pt x="409207" y="5040428"/>
                  <a:pt x="657561" y="5065571"/>
                  <a:pt x="760245" y="5034498"/>
                </a:cubicBezTo>
                <a:cubicBezTo>
                  <a:pt x="862929" y="5003425"/>
                  <a:pt x="890193" y="5004169"/>
                  <a:pt x="927731" y="4858669"/>
                </a:cubicBezTo>
                <a:cubicBezTo>
                  <a:pt x="965269" y="4713169"/>
                  <a:pt x="944827" y="4353327"/>
                  <a:pt x="985474" y="4161496"/>
                </a:cubicBezTo>
                <a:cubicBezTo>
                  <a:pt x="1026121" y="3969665"/>
                  <a:pt x="1168255" y="3811829"/>
                  <a:pt x="1171613" y="3707680"/>
                </a:cubicBezTo>
                <a:cubicBezTo>
                  <a:pt x="1174971" y="3603531"/>
                  <a:pt x="1022291" y="3587344"/>
                  <a:pt x="1005623" y="3536601"/>
                </a:cubicBezTo>
                <a:cubicBezTo>
                  <a:pt x="988955" y="3485858"/>
                  <a:pt x="1055946" y="3438485"/>
                  <a:pt x="1071604" y="3403221"/>
                </a:cubicBezTo>
                <a:cubicBezTo>
                  <a:pt x="1087262" y="3367957"/>
                  <a:pt x="1067603" y="3339991"/>
                  <a:pt x="1099571" y="3325015"/>
                </a:cubicBezTo>
                <a:cubicBezTo>
                  <a:pt x="1131539" y="3310039"/>
                  <a:pt x="1230209" y="3365426"/>
                  <a:pt x="1263410" y="3313367"/>
                </a:cubicBezTo>
                <a:cubicBezTo>
                  <a:pt x="1296611" y="3261308"/>
                  <a:pt x="1329364" y="3085645"/>
                  <a:pt x="1298774" y="3012659"/>
                </a:cubicBezTo>
                <a:cubicBezTo>
                  <a:pt x="1268184" y="2939673"/>
                  <a:pt x="1126454" y="2906544"/>
                  <a:pt x="1079869" y="2875449"/>
                </a:cubicBezTo>
                <a:cubicBezTo>
                  <a:pt x="1033284" y="2844354"/>
                  <a:pt x="1042466" y="2839636"/>
                  <a:pt x="1019265" y="2826086"/>
                </a:cubicBezTo>
                <a:cubicBezTo>
                  <a:pt x="996064" y="2812536"/>
                  <a:pt x="969161" y="2783190"/>
                  <a:pt x="940665" y="2767937"/>
                </a:cubicBezTo>
                <a:cubicBezTo>
                  <a:pt x="912169" y="2752684"/>
                  <a:pt x="865410" y="2736372"/>
                  <a:pt x="848291" y="2734566"/>
                </a:cubicBezTo>
                <a:cubicBezTo>
                  <a:pt x="831173" y="2732760"/>
                  <a:pt x="848260" y="2754347"/>
                  <a:pt x="837954" y="2757102"/>
                </a:cubicBezTo>
                <a:cubicBezTo>
                  <a:pt x="827648" y="2759857"/>
                  <a:pt x="807503" y="2771164"/>
                  <a:pt x="786454" y="2751094"/>
                </a:cubicBezTo>
                <a:cubicBezTo>
                  <a:pt x="765405" y="2731024"/>
                  <a:pt x="710740" y="2680435"/>
                  <a:pt x="711658" y="2636683"/>
                </a:cubicBezTo>
                <a:cubicBezTo>
                  <a:pt x="712577" y="2592932"/>
                  <a:pt x="752967" y="2505183"/>
                  <a:pt x="791965" y="2488585"/>
                </a:cubicBezTo>
                <a:cubicBezTo>
                  <a:pt x="830963" y="2471987"/>
                  <a:pt x="909051" y="2533128"/>
                  <a:pt x="945649" y="2537094"/>
                </a:cubicBezTo>
                <a:cubicBezTo>
                  <a:pt x="982247" y="2541060"/>
                  <a:pt x="994757" y="2521992"/>
                  <a:pt x="1011552" y="2512381"/>
                </a:cubicBezTo>
                <a:cubicBezTo>
                  <a:pt x="1028347" y="2502770"/>
                  <a:pt x="1021303" y="2478778"/>
                  <a:pt x="1046419" y="2479429"/>
                </a:cubicBezTo>
                <a:cubicBezTo>
                  <a:pt x="1071535" y="2480080"/>
                  <a:pt x="1140943" y="2505222"/>
                  <a:pt x="1162246" y="2516289"/>
                </a:cubicBezTo>
                <a:cubicBezTo>
                  <a:pt x="1183549" y="2527356"/>
                  <a:pt x="1143060" y="2535499"/>
                  <a:pt x="1174236" y="2545831"/>
                </a:cubicBezTo>
                <a:cubicBezTo>
                  <a:pt x="1205412" y="2556163"/>
                  <a:pt x="1306395" y="2571501"/>
                  <a:pt x="1349303" y="2578283"/>
                </a:cubicBezTo>
                <a:cubicBezTo>
                  <a:pt x="1392211" y="2585065"/>
                  <a:pt x="1394446" y="2598170"/>
                  <a:pt x="1431682" y="2586521"/>
                </a:cubicBezTo>
                <a:cubicBezTo>
                  <a:pt x="1468918" y="2574872"/>
                  <a:pt x="1540504" y="2522856"/>
                  <a:pt x="1572721" y="2508392"/>
                </a:cubicBezTo>
                <a:cubicBezTo>
                  <a:pt x="1604938" y="2493928"/>
                  <a:pt x="1602778" y="2516377"/>
                  <a:pt x="1624982" y="2499735"/>
                </a:cubicBezTo>
                <a:cubicBezTo>
                  <a:pt x="1647186" y="2483093"/>
                  <a:pt x="1690133" y="2447178"/>
                  <a:pt x="1705944" y="2408542"/>
                </a:cubicBezTo>
                <a:cubicBezTo>
                  <a:pt x="1721755" y="2369907"/>
                  <a:pt x="1708240" y="2287450"/>
                  <a:pt x="1719849" y="2267922"/>
                </a:cubicBezTo>
                <a:cubicBezTo>
                  <a:pt x="1731458" y="2248394"/>
                  <a:pt x="1750622" y="2286956"/>
                  <a:pt x="1775598" y="2291376"/>
                </a:cubicBezTo>
                <a:cubicBezTo>
                  <a:pt x="1800574" y="2295796"/>
                  <a:pt x="1819779" y="2266990"/>
                  <a:pt x="1869705" y="2294445"/>
                </a:cubicBezTo>
                <a:cubicBezTo>
                  <a:pt x="1919631" y="2321900"/>
                  <a:pt x="2025975" y="2507125"/>
                  <a:pt x="2075153" y="2456106"/>
                </a:cubicBezTo>
                <a:cubicBezTo>
                  <a:pt x="2124331" y="2405087"/>
                  <a:pt x="2146201" y="2087777"/>
                  <a:pt x="2164771" y="1988333"/>
                </a:cubicBezTo>
                <a:cubicBezTo>
                  <a:pt x="2183341" y="1888889"/>
                  <a:pt x="2149330" y="1895388"/>
                  <a:pt x="2186572" y="1859441"/>
                </a:cubicBezTo>
                <a:cubicBezTo>
                  <a:pt x="2223814" y="1823494"/>
                  <a:pt x="2341366" y="1771655"/>
                  <a:pt x="2388224" y="1772648"/>
                </a:cubicBezTo>
                <a:cubicBezTo>
                  <a:pt x="2435082" y="1773641"/>
                  <a:pt x="2418917" y="1848518"/>
                  <a:pt x="2467718" y="1865401"/>
                </a:cubicBezTo>
                <a:cubicBezTo>
                  <a:pt x="2516519" y="1882284"/>
                  <a:pt x="2645803" y="1893311"/>
                  <a:pt x="2681028" y="1873948"/>
                </a:cubicBezTo>
                <a:cubicBezTo>
                  <a:pt x="2716253" y="1854585"/>
                  <a:pt x="2684991" y="1756842"/>
                  <a:pt x="2679070" y="1749222"/>
                </a:cubicBezTo>
                <a:cubicBezTo>
                  <a:pt x="2673149" y="1741602"/>
                  <a:pt x="3386899" y="1763736"/>
                  <a:pt x="3434172" y="1759648"/>
                </a:cubicBezTo>
                <a:cubicBezTo>
                  <a:pt x="3481445" y="1755560"/>
                  <a:pt x="3393236" y="1936259"/>
                  <a:pt x="3408481" y="1964723"/>
                </a:cubicBezTo>
                <a:cubicBezTo>
                  <a:pt x="3458016" y="1933180"/>
                  <a:pt x="3489694" y="1944757"/>
                  <a:pt x="3525640" y="1930434"/>
                </a:cubicBezTo>
                <a:cubicBezTo>
                  <a:pt x="3530153" y="1930399"/>
                  <a:pt x="3561640" y="1439498"/>
                  <a:pt x="3569864" y="1404444"/>
                </a:cubicBezTo>
                <a:cubicBezTo>
                  <a:pt x="3578088" y="1369390"/>
                  <a:pt x="3935569" y="1425115"/>
                  <a:pt x="3969323" y="1377207"/>
                </a:cubicBezTo>
                <a:cubicBezTo>
                  <a:pt x="4003077" y="1329299"/>
                  <a:pt x="3770431" y="1195103"/>
                  <a:pt x="3772387" y="1116994"/>
                </a:cubicBezTo>
                <a:cubicBezTo>
                  <a:pt x="3774343" y="1038885"/>
                  <a:pt x="3919289" y="991006"/>
                  <a:pt x="3981060" y="908550"/>
                </a:cubicBezTo>
                <a:cubicBezTo>
                  <a:pt x="4042831" y="826094"/>
                  <a:pt x="4098116" y="717918"/>
                  <a:pt x="4143012" y="622260"/>
                </a:cubicBezTo>
                <a:cubicBezTo>
                  <a:pt x="4187909" y="526603"/>
                  <a:pt x="4223705" y="418112"/>
                  <a:pt x="4250439" y="334605"/>
                </a:cubicBezTo>
                <a:cubicBezTo>
                  <a:pt x="4277173" y="251098"/>
                  <a:pt x="4297638" y="175151"/>
                  <a:pt x="4303418" y="121219"/>
                </a:cubicBezTo>
                <a:cubicBezTo>
                  <a:pt x="4309198" y="67287"/>
                  <a:pt x="4340923" y="30358"/>
                  <a:pt x="4285119" y="11010"/>
                </a:cubicBezTo>
                <a:cubicBezTo>
                  <a:pt x="4229315" y="-8338"/>
                  <a:pt x="4067016" y="3325"/>
                  <a:pt x="3968593" y="5128"/>
                </a:cubicBezTo>
                <a:cubicBezTo>
                  <a:pt x="3870170" y="6931"/>
                  <a:pt x="3744079" y="-5617"/>
                  <a:pt x="3694580" y="21828"/>
                </a:cubicBezTo>
                <a:cubicBezTo>
                  <a:pt x="3645081" y="49273"/>
                  <a:pt x="3697201" y="125266"/>
                  <a:pt x="3671601" y="169797"/>
                </a:cubicBezTo>
                <a:cubicBezTo>
                  <a:pt x="3646001" y="214328"/>
                  <a:pt x="3588532" y="243169"/>
                  <a:pt x="3540980" y="289013"/>
                </a:cubicBezTo>
                <a:cubicBezTo>
                  <a:pt x="3493428" y="334857"/>
                  <a:pt x="3414684" y="380363"/>
                  <a:pt x="3386289" y="444863"/>
                </a:cubicBezTo>
                <a:cubicBezTo>
                  <a:pt x="3357894" y="509363"/>
                  <a:pt x="3409556" y="607844"/>
                  <a:pt x="3370611" y="676012"/>
                </a:cubicBezTo>
                <a:cubicBezTo>
                  <a:pt x="3331666" y="744180"/>
                  <a:pt x="3234713" y="791869"/>
                  <a:pt x="3152618" y="853872"/>
                </a:cubicBezTo>
                <a:cubicBezTo>
                  <a:pt x="3070523" y="915875"/>
                  <a:pt x="2986367" y="1009571"/>
                  <a:pt x="2878040" y="1048028"/>
                </a:cubicBezTo>
                <a:cubicBezTo>
                  <a:pt x="2769713" y="1086485"/>
                  <a:pt x="2674454" y="1062842"/>
                  <a:pt x="2502656" y="1084612"/>
                </a:cubicBezTo>
                <a:cubicBezTo>
                  <a:pt x="2330859" y="1106382"/>
                  <a:pt x="1997648" y="1167790"/>
                  <a:pt x="1847255" y="1178649"/>
                </a:cubicBezTo>
                <a:cubicBezTo>
                  <a:pt x="1696862" y="1189508"/>
                  <a:pt x="1688531" y="1177178"/>
                  <a:pt x="1600300" y="1149766"/>
                </a:cubicBezTo>
                <a:cubicBezTo>
                  <a:pt x="1512069" y="1122354"/>
                  <a:pt x="1345025" y="1126948"/>
                  <a:pt x="1317870" y="1014175"/>
                </a:cubicBezTo>
                <a:cubicBezTo>
                  <a:pt x="1290715" y="901402"/>
                  <a:pt x="1479930" y="522287"/>
                  <a:pt x="1437372" y="473130"/>
                </a:cubicBezTo>
                <a:cubicBezTo>
                  <a:pt x="1394814" y="423973"/>
                  <a:pt x="1384731" y="26875"/>
                  <a:pt x="1251119" y="16291"/>
                </a:cubicBezTo>
                <a:cubicBezTo>
                  <a:pt x="1117507" y="5707"/>
                  <a:pt x="33284" y="9971"/>
                  <a:pt x="18481" y="15286"/>
                </a:cubicBezTo>
                <a:cubicBezTo>
                  <a:pt x="3678" y="20601"/>
                  <a:pt x="15532" y="350061"/>
                  <a:pt x="13591" y="613966"/>
                </a:cubicBezTo>
                <a:cubicBezTo>
                  <a:pt x="11650" y="877872"/>
                  <a:pt x="8122" y="1247991"/>
                  <a:pt x="6833" y="1598719"/>
                </a:cubicBezTo>
                <a:close/>
              </a:path>
            </a:pathLst>
          </a:custGeom>
          <a:noFill/>
          <a:ln w="3175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4" name="Prostokąt 53"/>
          <p:cNvSpPr/>
          <p:nvPr/>
        </p:nvSpPr>
        <p:spPr>
          <a:xfrm>
            <a:off x="7080560" y="6072206"/>
            <a:ext cx="357190" cy="143385"/>
          </a:xfrm>
          <a:prstGeom prst="rect">
            <a:avLst/>
          </a:prstGeom>
          <a:gradFill flip="none" rotWithShape="1">
            <a:gsLst>
              <a:gs pos="0">
                <a:srgbClr val="00FFFF"/>
              </a:gs>
              <a:gs pos="50000">
                <a:srgbClr val="00B0F0"/>
              </a:gs>
              <a:gs pos="100000">
                <a:schemeClr val="tx2">
                  <a:lumMod val="75000"/>
                </a:schemeClr>
              </a:gs>
            </a:gsLst>
            <a:lin ang="10800000" scaled="1"/>
            <a:tileRect/>
          </a:gradFill>
          <a:ln w="254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6" name="Prostokąt 55"/>
          <p:cNvSpPr/>
          <p:nvPr/>
        </p:nvSpPr>
        <p:spPr>
          <a:xfrm>
            <a:off x="5004048" y="6072206"/>
            <a:ext cx="357190" cy="14287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50000">
                <a:srgbClr val="FF0000"/>
              </a:gs>
              <a:gs pos="100000">
                <a:srgbClr val="C00000"/>
              </a:gs>
            </a:gsLst>
            <a:lin ang="10800000" scaled="1"/>
            <a:tileRect/>
          </a:gradFill>
          <a:ln w="254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7" name="Prostokąt 56"/>
          <p:cNvSpPr/>
          <p:nvPr/>
        </p:nvSpPr>
        <p:spPr>
          <a:xfrm>
            <a:off x="2752025" y="6072206"/>
            <a:ext cx="357190" cy="142876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C000"/>
              </a:gs>
              <a:gs pos="100000">
                <a:schemeClr val="accent6">
                  <a:lumMod val="75000"/>
                </a:schemeClr>
              </a:gs>
            </a:gsLst>
            <a:lin ang="10800000" scaled="1"/>
            <a:tileRect/>
          </a:gradFill>
          <a:ln w="254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8" name="Prostokąt 57"/>
          <p:cNvSpPr/>
          <p:nvPr/>
        </p:nvSpPr>
        <p:spPr>
          <a:xfrm>
            <a:off x="1428729" y="6072206"/>
            <a:ext cx="357190" cy="142876"/>
          </a:xfrm>
          <a:prstGeom prst="rect">
            <a:avLst/>
          </a:prstGeom>
          <a:gradFill flip="none" rotWithShape="1">
            <a:gsLst>
              <a:gs pos="0">
                <a:srgbClr val="FF66CC"/>
              </a:gs>
              <a:gs pos="50000">
                <a:schemeClr val="accent4">
                  <a:lumMod val="60000"/>
                  <a:lumOff val="40000"/>
                </a:schemeClr>
              </a:gs>
              <a:gs pos="100000">
                <a:srgbClr val="7030A0"/>
              </a:gs>
            </a:gsLst>
            <a:lin ang="10800000" scaled="1"/>
            <a:tileRect/>
          </a:gradFill>
          <a:ln w="254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9" name="Prostokąt 58"/>
          <p:cNvSpPr/>
          <p:nvPr/>
        </p:nvSpPr>
        <p:spPr>
          <a:xfrm>
            <a:off x="1753748" y="6023483"/>
            <a:ext cx="857256" cy="22532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52000" lvl="0" indent="-252000" algn="just">
              <a:spcBef>
                <a:spcPct val="0"/>
              </a:spcBef>
              <a:defRPr/>
            </a:pPr>
            <a:r>
              <a:rPr lang="pl-PL" sz="900" dirty="0" smtClean="0"/>
              <a:t>TOŻSAMOŚĆ</a:t>
            </a:r>
          </a:p>
        </p:txBody>
      </p:sp>
      <p:sp>
        <p:nvSpPr>
          <p:cNvPr id="64" name="Prostokąt 63"/>
          <p:cNvSpPr/>
          <p:nvPr/>
        </p:nvSpPr>
        <p:spPr>
          <a:xfrm>
            <a:off x="3075222" y="6020083"/>
            <a:ext cx="1928826" cy="28575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52000" lvl="0" indent="-252000" algn="just">
              <a:spcBef>
                <a:spcPct val="0"/>
              </a:spcBef>
              <a:defRPr/>
            </a:pPr>
            <a:r>
              <a:rPr lang="pl-PL" sz="900" dirty="0" smtClean="0"/>
              <a:t>PRZESTRZEŃ PUBLICZNA I ZIELEŃ</a:t>
            </a:r>
            <a:endParaRPr lang="pl-PL" sz="900" dirty="0"/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900" dirty="0"/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900" dirty="0"/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900" dirty="0"/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900" dirty="0"/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900" dirty="0"/>
          </a:p>
        </p:txBody>
      </p:sp>
      <p:pic>
        <p:nvPicPr>
          <p:cNvPr id="60" name="Obraz 59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15000"/>
          </a:blip>
          <a:srcRect t="1157" b="864"/>
          <a:stretch>
            <a:fillRect/>
          </a:stretch>
        </p:blipFill>
        <p:spPr bwMode="auto">
          <a:xfrm>
            <a:off x="-203861" y="980728"/>
            <a:ext cx="8347761" cy="5385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04800" sx="101000" sy="101000" algn="ctr" rotWithShape="0">
              <a:prstClr val="black">
                <a:alpha val="56000"/>
              </a:prstClr>
            </a:outerShdw>
          </a:effectLst>
        </p:spPr>
      </p:pic>
      <p:sp>
        <p:nvSpPr>
          <p:cNvPr id="28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JEDNOSTKA URBANISTYCZNA W STUDIUM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PIERWSZY KROK KU KOMPLETNOŚCI OSIEDLI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30" name="Łącznik prosty 29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rostokąt 30">
            <a:extLst>
              <a:ext uri="{FF2B5EF4-FFF2-40B4-BE49-F238E27FC236}">
                <a16:creationId xmlns="" xmlns:a16="http://schemas.microsoft.com/office/drawing/2014/main" id="{86E30928-8ED6-4E8A-BD41-A03D642AD601}"/>
              </a:ext>
            </a:extLst>
          </p:cNvPr>
          <p:cNvSpPr/>
          <p:nvPr/>
        </p:nvSpPr>
        <p:spPr>
          <a:xfrm>
            <a:off x="500034" y="5157192"/>
            <a:ext cx="2643206" cy="151216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Obszar złożony z dwóch historycznych wsi:</a:t>
            </a:r>
          </a:p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 i Jarnołtów</a:t>
            </a:r>
          </a:p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Sąsiedztwo rzeki Bystrzycy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Główna oś komunikacyjna: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ciąg ulic Jarnołtowska – Jerzmanowska </a:t>
            </a:r>
          </a:p>
          <a:p>
            <a:pPr lvl="0">
              <a:spcBef>
                <a:spcPct val="0"/>
              </a:spcBef>
              <a:defRPr/>
            </a:pPr>
            <a:endParaRPr lang="pl-PL" sz="1000" dirty="0">
              <a:solidFill>
                <a:srgbClr val="C0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5" name="Grupa 14"/>
          <p:cNvGrpSpPr/>
          <p:nvPr/>
        </p:nvGrpSpPr>
        <p:grpSpPr>
          <a:xfrm>
            <a:off x="5718898" y="1058025"/>
            <a:ext cx="3259708" cy="2299538"/>
            <a:chOff x="5500693" y="1058024"/>
            <a:chExt cx="3477913" cy="2453469"/>
          </a:xfrm>
        </p:grpSpPr>
        <p:pic>
          <p:nvPicPr>
            <p:cNvPr id="20" name="Picture 2" descr="D:\Users\umantu02\Desktop\osiedla\Studium.jp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5529268" y="1071546"/>
              <a:ext cx="3400449" cy="2428892"/>
            </a:xfrm>
            <a:prstGeom prst="rect">
              <a:avLst/>
            </a:prstGeom>
            <a:noFill/>
          </p:spPr>
        </p:pic>
        <p:sp>
          <p:nvSpPr>
            <p:cNvPr id="21" name="Prostokąt zaokrąglony 20"/>
            <p:cNvSpPr/>
            <p:nvPr/>
          </p:nvSpPr>
          <p:spPr>
            <a:xfrm>
              <a:off x="5500693" y="1058024"/>
              <a:ext cx="3477913" cy="2453469"/>
            </a:xfrm>
            <a:prstGeom prst="roundRect">
              <a:avLst>
                <a:gd name="adj" fmla="val 3153"/>
              </a:avLst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screen"/>
          <a:srcRect b="4385"/>
          <a:stretch>
            <a:fillRect/>
          </a:stretch>
        </p:blipFill>
        <p:spPr bwMode="auto">
          <a:xfrm>
            <a:off x="5715008" y="3500438"/>
            <a:ext cx="1538711" cy="208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 cstate="screen"/>
          <a:srcRect b="4385"/>
          <a:stretch>
            <a:fillRect/>
          </a:stretch>
        </p:blipFill>
        <p:spPr bwMode="auto">
          <a:xfrm>
            <a:off x="7358083" y="3500439"/>
            <a:ext cx="1538712" cy="208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6863716" y="5517232"/>
            <a:ext cx="1939752" cy="576064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ctr">
              <a:spcBef>
                <a:spcPct val="0"/>
              </a:spcBef>
            </a:pPr>
            <a:r>
              <a:rPr lang="pl-PL" sz="6000" b="1" dirty="0">
                <a:solidFill>
                  <a:srgbClr val="DDDDDD"/>
                </a:solidFill>
              </a:rPr>
              <a:t>2018</a:t>
            </a:r>
            <a:endParaRPr kumimoji="0" lang="pl-PL" sz="6000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6143636" y="5877272"/>
            <a:ext cx="2875856" cy="576064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spcBef>
                <a:spcPct val="0"/>
              </a:spcBef>
            </a:pPr>
            <a:r>
              <a:rPr lang="pl-PL" sz="4000" b="1" dirty="0">
                <a:solidFill>
                  <a:schemeClr val="bg1">
                    <a:lumMod val="65000"/>
                  </a:schemeClr>
                </a:solidFill>
              </a:rPr>
              <a:t>STUDIUM</a:t>
            </a:r>
          </a:p>
        </p:txBody>
      </p:sp>
      <p:sp>
        <p:nvSpPr>
          <p:cNvPr id="40" name="Elipsa 39"/>
          <p:cNvSpPr/>
          <p:nvPr/>
        </p:nvSpPr>
        <p:spPr>
          <a:xfrm>
            <a:off x="1643042" y="3714752"/>
            <a:ext cx="142876" cy="14287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7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096665" y="2204864"/>
            <a:ext cx="3240360" cy="2952328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ZESPÓŁ PROJEKTOWY JEDNOSTKI JERZMANOWO-JARNOŁTÓW</a:t>
            </a: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mgr inż. Błażej Stopka [lider]</a:t>
            </a: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mgr inż. Anna </a:t>
            </a:r>
            <a:r>
              <a:rPr lang="pl-PL" sz="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Turalska</a:t>
            </a:r>
            <a:endParaRPr lang="pl-PL" sz="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mgr inż. arch. Katarzyna Bortnik</a:t>
            </a: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mgr inż. Monika Pełka</a:t>
            </a: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mgr inż. arch. Ewa Wiejak </a:t>
            </a:r>
          </a:p>
          <a:p>
            <a:pPr>
              <a:spcBef>
                <a:spcPts val="60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ZESPÓŁ KOORDYNUJĄCY ZADANIE „OSIEDLA KOMPLETNE”</a:t>
            </a: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mgr inż.  Natalia Golis [z-ca dyrektora BRW]</a:t>
            </a: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mgr inż.  Tomasz Smoliński [lider]</a:t>
            </a: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mgr inż.  Marta Kubierecka</a:t>
            </a: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mgr inż.  arch.  Anna Smolińska</a:t>
            </a: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mgr inż.  Michał Wiącek</a:t>
            </a:r>
          </a:p>
          <a:p>
            <a:pPr>
              <a:spcBef>
                <a:spcPts val="60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WSPÓŁPRACA PRZY ETAPIE I PROJEKTU „OSIEDLA KOMPLETNE”</a:t>
            </a: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Wydział Partycypacji Społecznej</a:t>
            </a: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Fundacja na Rzecz Studiów Europejskich</a:t>
            </a: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Wrocławskie Forum Osiedlowe (wsparcie merytoryczne)</a:t>
            </a: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Biuro Rozwoju Gospodarczego</a:t>
            </a: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Biuro Zrównoważonej Mobilności</a:t>
            </a:r>
          </a:p>
          <a:p>
            <a:pPr>
              <a:spcBef>
                <a:spcPts val="600"/>
              </a:spcBef>
            </a:pPr>
            <a:r>
              <a:rPr lang="pl-PL" sz="800" cap="al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Autorzy dokumentacji fotograficznej</a:t>
            </a: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Sławomir Czerwiński, Michał </a:t>
            </a: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Wiącek, Ewa </a:t>
            </a: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Wiejak</a:t>
            </a:r>
            <a:endParaRPr lang="pl-PL" sz="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     </a:t>
            </a: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          </a:t>
            </a:r>
          </a:p>
          <a:p>
            <a:pPr>
              <a:spcBef>
                <a:spcPct val="0"/>
              </a:spcBef>
            </a:pPr>
            <a:endParaRPr lang="pl-PL" sz="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</a:t>
            </a:r>
          </a:p>
        </p:txBody>
      </p:sp>
      <p:sp>
        <p:nvSpPr>
          <p:cNvPr id="4" name="Prostokąt zaokrąglony 3"/>
          <p:cNvSpPr/>
          <p:nvPr/>
        </p:nvSpPr>
        <p:spPr>
          <a:xfrm>
            <a:off x="7261355" y="3140968"/>
            <a:ext cx="8183853" cy="2050244"/>
          </a:xfrm>
          <a:prstGeom prst="roundRect">
            <a:avLst>
              <a:gd name="adj" fmla="val 3056"/>
            </a:avLst>
          </a:prstGeom>
          <a:blipFill dpi="0" rotWithShape="1">
            <a:blip r:embed="rId2" cstate="print"/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zaokrąglony 4"/>
          <p:cNvSpPr/>
          <p:nvPr/>
        </p:nvSpPr>
        <p:spPr>
          <a:xfrm>
            <a:off x="7260409" y="1233646"/>
            <a:ext cx="8183853" cy="3946860"/>
          </a:xfrm>
          <a:prstGeom prst="roundRect">
            <a:avLst>
              <a:gd name="adj" fmla="val 3056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zaokrąglony 6"/>
          <p:cNvSpPr/>
          <p:nvPr/>
        </p:nvSpPr>
        <p:spPr>
          <a:xfrm>
            <a:off x="7261355" y="1234740"/>
            <a:ext cx="8183853" cy="3946860"/>
          </a:xfrm>
          <a:prstGeom prst="roundRect">
            <a:avLst>
              <a:gd name="adj" fmla="val 3056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" name="Grupa 28"/>
          <p:cNvGrpSpPr/>
          <p:nvPr/>
        </p:nvGrpSpPr>
        <p:grpSpPr>
          <a:xfrm>
            <a:off x="3096665" y="5589240"/>
            <a:ext cx="3448148" cy="405115"/>
            <a:chOff x="4932040" y="3573016"/>
            <a:chExt cx="4236370" cy="497722"/>
          </a:xfrm>
        </p:grpSpPr>
        <p:grpSp>
          <p:nvGrpSpPr>
            <p:cNvPr id="3" name="Grupa 7"/>
            <p:cNvGrpSpPr/>
            <p:nvPr/>
          </p:nvGrpSpPr>
          <p:grpSpPr>
            <a:xfrm>
              <a:off x="4932040" y="3573016"/>
              <a:ext cx="1368152" cy="497722"/>
              <a:chOff x="142844" y="142852"/>
              <a:chExt cx="1500198" cy="539521"/>
            </a:xfrm>
          </p:grpSpPr>
          <p:pic>
            <p:nvPicPr>
              <p:cNvPr id="14" name="Symbol zastępczy zawartości 30" descr="logo_BRW_szary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42876" y="142852"/>
                <a:ext cx="1500166" cy="539521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9" name="Grupa 33"/>
              <p:cNvGrpSpPr/>
              <p:nvPr/>
            </p:nvGrpSpPr>
            <p:grpSpPr>
              <a:xfrm>
                <a:off x="142844" y="142852"/>
                <a:ext cx="1500166" cy="539521"/>
                <a:chOff x="142844" y="142852"/>
                <a:chExt cx="1500166" cy="539521"/>
              </a:xfrm>
            </p:grpSpPr>
            <p:pic>
              <p:nvPicPr>
                <p:cNvPr id="16" name="Symbol zastępczy zawartości 30" descr="logo_BRW_szary.png"/>
                <p:cNvPicPr>
                  <a:picLocks noChangeAspect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>
                <a:xfrm>
                  <a:off x="142844" y="142852"/>
                  <a:ext cx="1500166" cy="35719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" name="Symbol zastępczy zawartości 30" descr="logo_BRW_szary.png"/>
                <p:cNvPicPr>
                  <a:picLocks noChangeAspect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>
                <a:xfrm>
                  <a:off x="642910" y="500042"/>
                  <a:ext cx="1000100" cy="18233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13" name="Obraz 12" descr="PL_podstawowy-02.png"/>
            <p:cNvPicPr>
              <a:picLocks noChangeAspect="1"/>
            </p:cNvPicPr>
            <p:nvPr/>
          </p:nvPicPr>
          <p:blipFill>
            <a:blip r:embed="rId6" cstate="print">
              <a:lum bright="20000"/>
            </a:blip>
            <a:stretch>
              <a:fillRect/>
            </a:stretch>
          </p:blipFill>
          <p:spPr>
            <a:xfrm>
              <a:off x="6744626" y="3661496"/>
              <a:ext cx="2423784" cy="314955"/>
            </a:xfrm>
            <a:prstGeom prst="rect">
              <a:avLst/>
            </a:prstGeom>
          </p:spPr>
        </p:pic>
      </p:grpSp>
      <p:grpSp>
        <p:nvGrpSpPr>
          <p:cNvPr id="15" name="Grupa 14"/>
          <p:cNvGrpSpPr/>
          <p:nvPr/>
        </p:nvGrpSpPr>
        <p:grpSpPr>
          <a:xfrm>
            <a:off x="3542588" y="566941"/>
            <a:ext cx="1770334" cy="1529452"/>
            <a:chOff x="6444209" y="89718"/>
            <a:chExt cx="2448272" cy="2115146"/>
          </a:xfrm>
        </p:grpSpPr>
        <p:sp>
          <p:nvSpPr>
            <p:cNvPr id="18" name="Prostokąt 17"/>
            <p:cNvSpPr/>
            <p:nvPr/>
          </p:nvSpPr>
          <p:spPr>
            <a:xfrm>
              <a:off x="6444209" y="89718"/>
              <a:ext cx="2448272" cy="2115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9" name="Obraz 18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19600" y="366023"/>
              <a:ext cx="2189520" cy="17668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60438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JEDNOSTKA URBANISTYCZNA JERZMANOWO-JARNOŁTÓW [E15]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36" name="Łącznik prosty 35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Obraz 36" descr="Obraz zawierający mapa, tekst&#10;&#10;Opis wygenerowany automatycznie">
            <a:extLst>
              <a:ext uri="{FF2B5EF4-FFF2-40B4-BE49-F238E27FC236}">
                <a16:creationId xmlns="" xmlns:a16="http://schemas.microsoft.com/office/drawing/2014/main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7128792" cy="5038722"/>
          </a:xfrm>
          <a:prstGeom prst="rect">
            <a:avLst/>
          </a:prstGeom>
        </p:spPr>
      </p:pic>
      <p:sp>
        <p:nvSpPr>
          <p:cNvPr id="38" name="Prostokąt 37">
            <a:extLst>
              <a:ext uri="{FF2B5EF4-FFF2-40B4-BE49-F238E27FC236}">
                <a16:creationId xmlns="" xmlns:a16="http://schemas.microsoft.com/office/drawing/2014/main" id="{86E30928-8ED6-4E8A-BD41-A03D642AD601}"/>
              </a:ext>
            </a:extLst>
          </p:cNvPr>
          <p:cNvSpPr/>
          <p:nvPr/>
        </p:nvSpPr>
        <p:spPr>
          <a:xfrm>
            <a:off x="1285852" y="5929330"/>
            <a:ext cx="7576385" cy="78581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Jednostka ograniczona  jest </a:t>
            </a:r>
            <a:r>
              <a:rPr lang="pl-PL" sz="10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Doliną Bystrzycy, Aleją Prezydenta Ryszarda Kaczorowskiego oraz terenami przy ul. Gałowskiej.</a:t>
            </a:r>
            <a:endParaRPr lang="pl-PL" sz="1000" dirty="0" smtClean="0">
              <a:solidFill>
                <a:srgbClr val="C00000"/>
              </a:solidFill>
            </a:endParaRPr>
          </a:p>
          <a:p>
            <a:pPr>
              <a:spcBef>
                <a:spcPct val="0"/>
              </a:spcBef>
              <a:defRPr/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Obszar położony jest w granicach Rady Osiedla J</a:t>
            </a:r>
            <a:r>
              <a:rPr lang="pl-PL" sz="1000" dirty="0" smtClean="0"/>
              <a:t>erzmanowo – Jarnołtów – </a:t>
            </a:r>
            <a:r>
              <a:rPr lang="pl-PL" sz="1000" dirty="0" err="1" smtClean="0"/>
              <a:t>Strachowice</a:t>
            </a:r>
            <a:r>
              <a:rPr lang="pl-PL" sz="1000" dirty="0" smtClean="0"/>
              <a:t> – Osiniec.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5076056" y="3645024"/>
            <a:ext cx="1080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65000"/>
                      <a:lumOff val="35000"/>
                      <a:alpha val="60000"/>
                    </a:schemeClr>
                  </a:glow>
                </a:effectLst>
              </a:rPr>
              <a:t>JERZMANOWSKA</a:t>
            </a:r>
            <a:endParaRPr lang="pl-PL" sz="800" dirty="0">
              <a:solidFill>
                <a:schemeClr val="bg1"/>
              </a:solidFill>
              <a:effectLst>
                <a:glow rad="101600">
                  <a:schemeClr val="tx1">
                    <a:lumMod val="65000"/>
                    <a:lumOff val="35000"/>
                    <a:alpha val="60000"/>
                  </a:schemeClr>
                </a:glow>
              </a:effectLst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3059832" y="3717032"/>
            <a:ext cx="1080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65000"/>
                      <a:lumOff val="35000"/>
                      <a:alpha val="60000"/>
                    </a:schemeClr>
                  </a:glow>
                </a:effectLst>
              </a:rPr>
              <a:t>JARNOŁTOWSKA</a:t>
            </a:r>
            <a:endParaRPr lang="pl-PL" sz="800" dirty="0">
              <a:solidFill>
                <a:schemeClr val="bg1"/>
              </a:solidFill>
              <a:effectLst>
                <a:glow rad="101600">
                  <a:schemeClr val="tx1">
                    <a:lumMod val="65000"/>
                    <a:lumOff val="35000"/>
                    <a:alpha val="60000"/>
                  </a:schemeClr>
                </a:glow>
              </a:effectLst>
            </a:endParaRPr>
          </a:p>
        </p:txBody>
      </p:sp>
      <p:sp>
        <p:nvSpPr>
          <p:cNvPr id="11" name="pole tekstowe 10"/>
          <p:cNvSpPr txBox="1"/>
          <p:nvPr/>
        </p:nvSpPr>
        <p:spPr>
          <a:xfrm rot="16439938">
            <a:off x="4241394" y="3226622"/>
            <a:ext cx="10801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65000"/>
                      <a:lumOff val="35000"/>
                      <a:alpha val="60000"/>
                    </a:schemeClr>
                  </a:glow>
                </a:effectLst>
              </a:rPr>
              <a:t>AUGUSTYNA KOŚNEGO</a:t>
            </a:r>
            <a:endParaRPr lang="pl-PL" sz="700" dirty="0">
              <a:solidFill>
                <a:schemeClr val="bg1"/>
              </a:solidFill>
              <a:effectLst>
                <a:glow rad="101600">
                  <a:schemeClr val="tx1">
                    <a:lumMod val="65000"/>
                    <a:lumOff val="35000"/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="" xmlns:a16="http://schemas.microsoft.com/office/drawing/2014/main" id="{831CF183-BE94-44D4-8F53-A8CB5AF31484}"/>
              </a:ext>
            </a:extLst>
          </p:cNvPr>
          <p:cNvSpPr/>
          <p:nvPr/>
        </p:nvSpPr>
        <p:spPr>
          <a:xfrm>
            <a:off x="500034" y="-285776"/>
            <a:ext cx="8032406" cy="11975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MIEJSCOWE PLANY ZAGOSPODAROWANIA PRZESTRZENNEGO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15" name="Łącznik prosty 14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rostokąt 38">
            <a:extLst>
              <a:ext uri="{FF2B5EF4-FFF2-40B4-BE49-F238E27FC236}">
                <a16:creationId xmlns="" xmlns:a16="http://schemas.microsoft.com/office/drawing/2014/main" id="{86E30928-8ED6-4E8A-BD41-A03D642AD601}"/>
              </a:ext>
            </a:extLst>
          </p:cNvPr>
          <p:cNvSpPr/>
          <p:nvPr/>
        </p:nvSpPr>
        <p:spPr>
          <a:xfrm>
            <a:off x="1285852" y="5929330"/>
            <a:ext cx="4366268" cy="78581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Dominujące przeznaczenie w planach obowiązujących: zabudowa mieszkaniowa jednorodzinna oraz aktywność gospodarcza i zieleń w sąsiedztwie jednostki.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Plany w opracowaniu:  zachodnia część jednostki – przystąpienie  </a:t>
            </a:r>
            <a:r>
              <a:rPr lang="pl-PL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327</a:t>
            </a: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z 2006 r.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centrum dawnej wsi – przystąpienie </a:t>
            </a:r>
            <a:r>
              <a:rPr lang="pl-PL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682</a:t>
            </a: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z 2018 r.</a:t>
            </a:r>
            <a:endParaRPr lang="pl-PL" sz="1000" dirty="0" smtClean="0">
              <a:solidFill>
                <a:srgbClr val="C00000"/>
              </a:solidFill>
            </a:endParaRPr>
          </a:p>
          <a:p>
            <a:pPr lvl="0" algn="just">
              <a:spcBef>
                <a:spcPct val="0"/>
              </a:spcBef>
              <a:defRPr/>
            </a:pPr>
            <a:endParaRPr lang="pl-PL" sz="1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algn="just">
              <a:spcBef>
                <a:spcPct val="0"/>
              </a:spcBef>
              <a:defRPr/>
            </a:pP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0" name="Obraz 39"/>
          <p:cNvPicPr>
            <a:picLocks noChangeAspect="1"/>
          </p:cNvPicPr>
          <p:nvPr/>
        </p:nvPicPr>
        <p:blipFill rotWithShape="1">
          <a:blip r:embed="rId2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pic>
        <p:nvPicPr>
          <p:cNvPr id="41" name="Obraz 40" descr="Obraz zawierający mapa, tekst&#10;&#10;Opis wygenerowany automatycznie">
            <a:extLst>
              <a:ext uri="{FF2B5EF4-FFF2-40B4-BE49-F238E27FC236}">
                <a16:creationId xmlns="" xmlns:a16="http://schemas.microsoft.com/office/drawing/2014/main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903" y="908720"/>
            <a:ext cx="7128282" cy="5038721"/>
          </a:xfrm>
          <a:prstGeom prst="rect">
            <a:avLst/>
          </a:prstGeom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4" cstate="print"/>
          <a:srcRect l="23225" t="52100" r="28344" b="29700"/>
          <a:stretch>
            <a:fillRect/>
          </a:stretch>
        </p:blipFill>
        <p:spPr bwMode="auto">
          <a:xfrm>
            <a:off x="5580112" y="6015601"/>
            <a:ext cx="2952328" cy="624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STRUKTURA WŁASNOŚCI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JERZMANOWO-JARNOŁTÓW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18" name="Łącznik prosty 17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az 18" descr="Obraz zawierający mapa, tekst&#10;&#10;Opis wygenerowany automatycznie">
            <a:extLst>
              <a:ext uri="{FF2B5EF4-FFF2-40B4-BE49-F238E27FC236}">
                <a16:creationId xmlns="" xmlns:a16="http://schemas.microsoft.com/office/drawing/2014/main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9" y="908720"/>
            <a:ext cx="7128790" cy="5038722"/>
          </a:xfrm>
          <a:prstGeom prst="rect">
            <a:avLst/>
          </a:prstGeom>
        </p:spPr>
      </p:pic>
      <p:sp>
        <p:nvSpPr>
          <p:cNvPr id="32" name="Prostokąt 31">
            <a:extLst>
              <a:ext uri="{FF2B5EF4-FFF2-40B4-BE49-F238E27FC236}">
                <a16:creationId xmlns="" xmlns:a16="http://schemas.microsoft.com/office/drawing/2014/main" id="{831CF183-BE94-44D4-8F53-A8CB5AF31484}"/>
              </a:ext>
            </a:extLst>
          </p:cNvPr>
          <p:cNvSpPr/>
          <p:nvPr/>
        </p:nvSpPr>
        <p:spPr>
          <a:xfrm>
            <a:off x="642910" y="3214686"/>
            <a:ext cx="8032406" cy="76886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r">
              <a:spcBef>
                <a:spcPct val="0"/>
              </a:spcBef>
              <a:defRPr/>
            </a:pPr>
            <a:endParaRPr lang="pl-PL" sz="10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8" name="Grupa 27"/>
          <p:cNvGrpSpPr/>
          <p:nvPr/>
        </p:nvGrpSpPr>
        <p:grpSpPr>
          <a:xfrm>
            <a:off x="6815572" y="6033999"/>
            <a:ext cx="2033184" cy="419337"/>
            <a:chOff x="6815572" y="6144571"/>
            <a:chExt cx="2033184" cy="419337"/>
          </a:xfrm>
        </p:grpSpPr>
        <p:grpSp>
          <p:nvGrpSpPr>
            <p:cNvPr id="16" name="Grupa 15"/>
            <p:cNvGrpSpPr/>
            <p:nvPr/>
          </p:nvGrpSpPr>
          <p:grpSpPr>
            <a:xfrm>
              <a:off x="6815572" y="6144571"/>
              <a:ext cx="1154792" cy="419337"/>
              <a:chOff x="6815572" y="6144571"/>
              <a:chExt cx="1154792" cy="419337"/>
            </a:xfrm>
          </p:grpSpPr>
          <p:pic>
            <p:nvPicPr>
              <p:cNvPr id="20" name="Picture 3" descr="M:\UMW_Projekty\Osiedla_Kompletne\legenda struktura własności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356" t="22516" r="90800" b="42005"/>
              <a:stretch>
                <a:fillRect/>
              </a:stretch>
            </p:blipFill>
            <p:spPr bwMode="auto">
              <a:xfrm>
                <a:off x="6815572" y="6152083"/>
                <a:ext cx="168249" cy="348751"/>
              </a:xfrm>
              <a:prstGeom prst="rect">
                <a:avLst/>
              </a:prstGeom>
              <a:noFill/>
            </p:spPr>
          </p:pic>
          <p:pic>
            <p:nvPicPr>
              <p:cNvPr id="21" name="Picture 3" descr="M:\UMW_Projekty\Osiedla_Kompletne\legenda struktura własnośc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46458" t="46207" r="46284" b="41913"/>
              <a:stretch>
                <a:fillRect/>
              </a:stretch>
            </p:blipFill>
            <p:spPr bwMode="auto">
              <a:xfrm>
                <a:off x="7756050" y="6376988"/>
                <a:ext cx="178288" cy="11653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" name="Prostokąt 21">
                <a:extLst>
                  <a:ext uri="{FF2B5EF4-FFF2-40B4-BE49-F238E27FC236}">
                    <a16:creationId xmlns="" xmlns:a16="http://schemas.microsoft.com/office/drawing/2014/main" id="{86E30928-8ED6-4E8A-BD41-A03D642AD601}"/>
                  </a:ext>
                </a:extLst>
              </p:cNvPr>
              <p:cNvSpPr/>
              <p:nvPr/>
            </p:nvSpPr>
            <p:spPr>
              <a:xfrm>
                <a:off x="6908318" y="6144571"/>
                <a:ext cx="990608" cy="214314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pl-PL" sz="35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WŁASNOŚĆ GMINY</a:t>
                </a:r>
                <a:endParaRPr lang="pl-PL" sz="35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3" name="Prostokąt 22">
                <a:extLst>
                  <a:ext uri="{FF2B5EF4-FFF2-40B4-BE49-F238E27FC236}">
                    <a16:creationId xmlns="" xmlns:a16="http://schemas.microsoft.com/office/drawing/2014/main" id="{86E30928-8ED6-4E8A-BD41-A03D642AD601}"/>
                  </a:ext>
                </a:extLst>
              </p:cNvPr>
              <p:cNvSpPr/>
              <p:nvPr/>
            </p:nvSpPr>
            <p:spPr>
              <a:xfrm>
                <a:off x="6908318" y="6243523"/>
                <a:ext cx="1062046" cy="214314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pl-PL" sz="35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WŁASNOŚĆ GMINY Z UŻ. WIECZYSTYM</a:t>
                </a:r>
                <a:endParaRPr lang="pl-PL" sz="35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4" name="Prostokąt 23">
                <a:extLst>
                  <a:ext uri="{FF2B5EF4-FFF2-40B4-BE49-F238E27FC236}">
                    <a16:creationId xmlns="" xmlns:a16="http://schemas.microsoft.com/office/drawing/2014/main" id="{86E30928-8ED6-4E8A-BD41-A03D642AD601}"/>
                  </a:ext>
                </a:extLst>
              </p:cNvPr>
              <p:cNvSpPr/>
              <p:nvPr/>
            </p:nvSpPr>
            <p:spPr>
              <a:xfrm>
                <a:off x="6908318" y="6349594"/>
                <a:ext cx="847732" cy="214314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pl-PL" sz="35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WŁASNOŚĆ SKARBU PAŃSTWA</a:t>
                </a:r>
                <a:endParaRPr lang="pl-PL" sz="35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pic>
            <p:nvPicPr>
              <p:cNvPr id="25" name="Picture 3" descr="M:\UMW_Projekty\Osiedla_Kompletne\legenda struktura własnośc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46458" t="25330" r="46284" b="63761"/>
              <a:stretch>
                <a:fillRect/>
              </a:stretch>
            </p:blipFill>
            <p:spPr bwMode="auto">
              <a:xfrm>
                <a:off x="7758998" y="6276202"/>
                <a:ext cx="178288" cy="10700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6" name="Prostokąt 25">
              <a:extLst>
                <a:ext uri="{FF2B5EF4-FFF2-40B4-BE49-F238E27FC236}">
                  <a16:creationId xmlns="" xmlns:a16="http://schemas.microsoft.com/office/drawing/2014/main" id="{86E30928-8ED6-4E8A-BD41-A03D642AD601}"/>
                </a:ext>
              </a:extLst>
            </p:cNvPr>
            <p:cNvSpPr/>
            <p:nvPr/>
          </p:nvSpPr>
          <p:spPr>
            <a:xfrm>
              <a:off x="7858148" y="6250801"/>
              <a:ext cx="990608" cy="214314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pl-PL" sz="3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WŁASNOŚĆ </a:t>
              </a:r>
              <a:r>
                <a:rPr lang="en-US" sz="3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OSÓB FIZYCZNYCH</a:t>
              </a:r>
              <a:endParaRPr lang="pl-PL" sz="35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" name="Prostokąt 26">
              <a:extLst>
                <a:ext uri="{FF2B5EF4-FFF2-40B4-BE49-F238E27FC236}">
                  <a16:creationId xmlns="" xmlns:a16="http://schemas.microsoft.com/office/drawing/2014/main" id="{86E30928-8ED6-4E8A-BD41-A03D642AD601}"/>
                </a:ext>
              </a:extLst>
            </p:cNvPr>
            <p:cNvSpPr/>
            <p:nvPr/>
          </p:nvSpPr>
          <p:spPr>
            <a:xfrm>
              <a:off x="7855178" y="6349594"/>
              <a:ext cx="847732" cy="214314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pl-PL" sz="3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WŁASNOŚĆ OSÓB PRAWNYCH</a:t>
              </a:r>
              <a:endParaRPr lang="pl-PL" sz="35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9" name="Prostokąt 28">
            <a:extLst>
              <a:ext uri="{FF2B5EF4-FFF2-40B4-BE49-F238E27FC236}">
                <a16:creationId xmlns="" xmlns:a16="http://schemas.microsoft.com/office/drawing/2014/main" id="{86E30928-8ED6-4E8A-BD41-A03D642AD601}"/>
              </a:ext>
            </a:extLst>
          </p:cNvPr>
          <p:cNvSpPr/>
          <p:nvPr/>
        </p:nvSpPr>
        <p:spPr>
          <a:xfrm>
            <a:off x="1285852" y="5929330"/>
            <a:ext cx="5230364" cy="78581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 całej jednostce dominuje własność osób fizycznych. 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Poza tym występuje sporo terenów należących do Skarbu Państwa i innych osób prawnych. </a:t>
            </a:r>
          </a:p>
          <a:p>
            <a:pPr lvl="0" algn="r">
              <a:spcBef>
                <a:spcPct val="0"/>
              </a:spcBef>
              <a:defRPr/>
            </a:pPr>
            <a:endParaRPr lang="pl-PL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" name="Obraz 29"/>
          <p:cNvPicPr>
            <a:picLocks noChangeAspect="1"/>
          </p:cNvPicPr>
          <p:nvPr/>
        </p:nvPicPr>
        <p:blipFill rotWithShape="1">
          <a:blip r:embed="rId5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6061</TotalTime>
  <Words>4473</Words>
  <Application>Microsoft Office PowerPoint</Application>
  <PresentationFormat>Pokaz na ekranie (4:3)</PresentationFormat>
  <Paragraphs>986</Paragraphs>
  <Slides>60</Slides>
  <Notes>5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60</vt:i4>
      </vt:variant>
    </vt:vector>
  </HeadingPairs>
  <TitlesOfParts>
    <vt:vector size="61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</vt:vector>
  </TitlesOfParts>
  <Company>UMW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NAZWA JEDNOSTKI</dc:title>
  <dc:creator>ummaku08</dc:creator>
  <cp:lastModifiedBy>umblst01</cp:lastModifiedBy>
  <cp:revision>394</cp:revision>
  <dcterms:created xsi:type="dcterms:W3CDTF">2019-04-30T07:40:22Z</dcterms:created>
  <dcterms:modified xsi:type="dcterms:W3CDTF">2019-07-23T12:57:43Z</dcterms:modified>
</cp:coreProperties>
</file>